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63161F-D15E-4A4A-B8D2-4F599856B73C}" v="19" dt="2021-11-17T16:16:00.852"/>
    <p1510:client id="{C171A0A8-2E99-C24B-9E1C-D9FFA0DC05D0}" v="1" dt="2021-11-18T02:24:23.03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9"/>
    <p:restoredTop sz="94663"/>
  </p:normalViewPr>
  <p:slideViewPr>
    <p:cSldViewPr snapToGrid="0" snapToObjects="1">
      <p:cViewPr varScale="1">
        <p:scale>
          <a:sx n="118" d="100"/>
          <a:sy n="118" d="100"/>
        </p:scale>
        <p:origin x="224"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kui Shin" userId="6902ee70c48ce296" providerId="LiveId" clId="{C171A0A8-2E99-C24B-9E1C-D9FFA0DC05D0}"/>
    <pc:docChg chg="undo custSel modSld">
      <pc:chgData name="Fukui Shin" userId="6902ee70c48ce296" providerId="LiveId" clId="{C171A0A8-2E99-C24B-9E1C-D9FFA0DC05D0}" dt="2021-11-18T02:26:17.784" v="297" actId="20577"/>
      <pc:docMkLst>
        <pc:docMk/>
      </pc:docMkLst>
      <pc:sldChg chg="modSp mod">
        <pc:chgData name="Fukui Shin" userId="6902ee70c48ce296" providerId="LiveId" clId="{C171A0A8-2E99-C24B-9E1C-D9FFA0DC05D0}" dt="2021-11-18T02:26:17.784" v="297" actId="20577"/>
        <pc:sldMkLst>
          <pc:docMk/>
          <pc:sldMk cId="3185156017" sldId="261"/>
        </pc:sldMkLst>
        <pc:spChg chg="mod">
          <ac:chgData name="Fukui Shin" userId="6902ee70c48ce296" providerId="LiveId" clId="{C171A0A8-2E99-C24B-9E1C-D9FFA0DC05D0}" dt="2021-11-18T02:26:17.784" v="297" actId="20577"/>
          <ac:spMkLst>
            <pc:docMk/>
            <pc:sldMk cId="3185156017" sldId="261"/>
            <ac:spMk id="2" creationId="{3C700D43-7914-8B49-B1EE-F2FE8202DB90}"/>
          </ac:spMkLst>
        </pc:spChg>
        <pc:spChg chg="mod">
          <ac:chgData name="Fukui Shin" userId="6902ee70c48ce296" providerId="LiveId" clId="{C171A0A8-2E99-C24B-9E1C-D9FFA0DC05D0}" dt="2021-11-18T02:24:43.279" v="275" actId="20577"/>
          <ac:spMkLst>
            <pc:docMk/>
            <pc:sldMk cId="3185156017" sldId="261"/>
            <ac:spMk id="7" creationId="{3B3CE665-52A0-C342-89A8-B18E5AC153D9}"/>
          </ac:spMkLst>
        </pc:spChg>
        <pc:graphicFrameChg chg="mod modGraphic">
          <ac:chgData name="Fukui Shin" userId="6902ee70c48ce296" providerId="LiveId" clId="{C171A0A8-2E99-C24B-9E1C-D9FFA0DC05D0}" dt="2021-11-18T02:16:45.210" v="12" actId="1076"/>
          <ac:graphicFrameMkLst>
            <pc:docMk/>
            <pc:sldMk cId="3185156017" sldId="261"/>
            <ac:graphicFrameMk id="4" creationId="{407B999C-F742-4C4B-8A08-6B24FE0BC9FB}"/>
          </ac:graphicFrameMkLst>
        </pc:graphicFrameChg>
      </pc:sldChg>
    </pc:docChg>
  </pc:docChgLst>
  <pc:docChgLst>
    <pc:chgData name="Fukui Shin" userId="6902ee70c48ce296" providerId="LiveId" clId="{3563161F-D15E-4A4A-B8D2-4F599856B73C}"/>
    <pc:docChg chg="undo redo custSel addSld delSld modSld">
      <pc:chgData name="Fukui Shin" userId="6902ee70c48ce296" providerId="LiveId" clId="{3563161F-D15E-4A4A-B8D2-4F599856B73C}" dt="2021-11-17T16:16:06.152" v="4319" actId="20577"/>
      <pc:docMkLst>
        <pc:docMk/>
      </pc:docMkLst>
      <pc:sldChg chg="modSp mod">
        <pc:chgData name="Fukui Shin" userId="6902ee70c48ce296" providerId="LiveId" clId="{3563161F-D15E-4A4A-B8D2-4F599856B73C}" dt="2021-11-17T14:54:59.137" v="4018" actId="20577"/>
        <pc:sldMkLst>
          <pc:docMk/>
          <pc:sldMk cId="571653398" sldId="257"/>
        </pc:sldMkLst>
        <pc:spChg chg="mod">
          <ac:chgData name="Fukui Shin" userId="6902ee70c48ce296" providerId="LiveId" clId="{3563161F-D15E-4A4A-B8D2-4F599856B73C}" dt="2021-11-15T04:46:05.370" v="26" actId="20577"/>
          <ac:spMkLst>
            <pc:docMk/>
            <pc:sldMk cId="571653398" sldId="257"/>
            <ac:spMk id="2" creationId="{7EEF70A2-80E1-5D42-B09A-7B3C2212747A}"/>
          </ac:spMkLst>
        </pc:spChg>
        <pc:spChg chg="mod">
          <ac:chgData name="Fukui Shin" userId="6902ee70c48ce296" providerId="LiveId" clId="{3563161F-D15E-4A4A-B8D2-4F599856B73C}" dt="2021-11-17T14:54:59.137" v="4018" actId="20577"/>
          <ac:spMkLst>
            <pc:docMk/>
            <pc:sldMk cId="571653398" sldId="257"/>
            <ac:spMk id="3" creationId="{A186CAFC-0030-2E49-8268-A98CF64FBA05}"/>
          </ac:spMkLst>
        </pc:spChg>
      </pc:sldChg>
      <pc:sldChg chg="modSp new mod">
        <pc:chgData name="Fukui Shin" userId="6902ee70c48ce296" providerId="LiveId" clId="{3563161F-D15E-4A4A-B8D2-4F599856B73C}" dt="2021-11-17T14:57:59.362" v="4052" actId="20577"/>
        <pc:sldMkLst>
          <pc:docMk/>
          <pc:sldMk cId="1216965000" sldId="258"/>
        </pc:sldMkLst>
        <pc:spChg chg="mod">
          <ac:chgData name="Fukui Shin" userId="6902ee70c48ce296" providerId="LiveId" clId="{3563161F-D15E-4A4A-B8D2-4F599856B73C}" dt="2021-11-17T08:47:26.749" v="1585" actId="20577"/>
          <ac:spMkLst>
            <pc:docMk/>
            <pc:sldMk cId="1216965000" sldId="258"/>
            <ac:spMk id="2" creationId="{7D1CB8DE-7E37-8843-9926-BCCB00963A6E}"/>
          </ac:spMkLst>
        </pc:spChg>
        <pc:spChg chg="mod">
          <ac:chgData name="Fukui Shin" userId="6902ee70c48ce296" providerId="LiveId" clId="{3563161F-D15E-4A4A-B8D2-4F599856B73C}" dt="2021-11-17T14:57:59.362" v="4052" actId="20577"/>
          <ac:spMkLst>
            <pc:docMk/>
            <pc:sldMk cId="1216965000" sldId="258"/>
            <ac:spMk id="3" creationId="{C92B07B6-339F-834A-BA51-25593D8DC76C}"/>
          </ac:spMkLst>
        </pc:spChg>
      </pc:sldChg>
      <pc:sldChg chg="modSp new mod">
        <pc:chgData name="Fukui Shin" userId="6902ee70c48ce296" providerId="LiveId" clId="{3563161F-D15E-4A4A-B8D2-4F599856B73C}" dt="2021-11-17T14:59:15.600" v="4074" actId="58"/>
        <pc:sldMkLst>
          <pc:docMk/>
          <pc:sldMk cId="672173733" sldId="259"/>
        </pc:sldMkLst>
        <pc:spChg chg="mod">
          <ac:chgData name="Fukui Shin" userId="6902ee70c48ce296" providerId="LiveId" clId="{3563161F-D15E-4A4A-B8D2-4F599856B73C}" dt="2021-11-15T07:37:34.477" v="976" actId="20577"/>
          <ac:spMkLst>
            <pc:docMk/>
            <pc:sldMk cId="672173733" sldId="259"/>
            <ac:spMk id="2" creationId="{8735B3ED-534B-9148-BE43-146E345053C2}"/>
          </ac:spMkLst>
        </pc:spChg>
        <pc:spChg chg="mod">
          <ac:chgData name="Fukui Shin" userId="6902ee70c48ce296" providerId="LiveId" clId="{3563161F-D15E-4A4A-B8D2-4F599856B73C}" dt="2021-11-17T14:59:15.600" v="4074" actId="58"/>
          <ac:spMkLst>
            <pc:docMk/>
            <pc:sldMk cId="672173733" sldId="259"/>
            <ac:spMk id="3" creationId="{53329B6A-02E6-674F-BCF0-66057978508F}"/>
          </ac:spMkLst>
        </pc:spChg>
      </pc:sldChg>
      <pc:sldChg chg="modSp new mod">
        <pc:chgData name="Fukui Shin" userId="6902ee70c48ce296" providerId="LiveId" clId="{3563161F-D15E-4A4A-B8D2-4F599856B73C}" dt="2021-11-17T10:02:00.603" v="3868" actId="20577"/>
        <pc:sldMkLst>
          <pc:docMk/>
          <pc:sldMk cId="4234602352" sldId="260"/>
        </pc:sldMkLst>
        <pc:spChg chg="mod">
          <ac:chgData name="Fukui Shin" userId="6902ee70c48ce296" providerId="LiveId" clId="{3563161F-D15E-4A4A-B8D2-4F599856B73C}" dt="2021-11-17T09:57:43.533" v="3542" actId="20577"/>
          <ac:spMkLst>
            <pc:docMk/>
            <pc:sldMk cId="4234602352" sldId="260"/>
            <ac:spMk id="2" creationId="{C09836D2-1796-FB42-A1C5-8E63CADB49EB}"/>
          </ac:spMkLst>
        </pc:spChg>
        <pc:spChg chg="mod">
          <ac:chgData name="Fukui Shin" userId="6902ee70c48ce296" providerId="LiveId" clId="{3563161F-D15E-4A4A-B8D2-4F599856B73C}" dt="2021-11-17T10:02:00.603" v="3868" actId="20577"/>
          <ac:spMkLst>
            <pc:docMk/>
            <pc:sldMk cId="4234602352" sldId="260"/>
            <ac:spMk id="3" creationId="{98987442-2918-D04B-BB5D-BD5790BC103F}"/>
          </ac:spMkLst>
        </pc:spChg>
      </pc:sldChg>
      <pc:sldChg chg="addSp delSp modSp new mod">
        <pc:chgData name="Fukui Shin" userId="6902ee70c48ce296" providerId="LiveId" clId="{3563161F-D15E-4A4A-B8D2-4F599856B73C}" dt="2021-11-17T16:16:06.152" v="4319" actId="20577"/>
        <pc:sldMkLst>
          <pc:docMk/>
          <pc:sldMk cId="3185156017" sldId="261"/>
        </pc:sldMkLst>
        <pc:spChg chg="mod">
          <ac:chgData name="Fukui Shin" userId="6902ee70c48ce296" providerId="LiveId" clId="{3563161F-D15E-4A4A-B8D2-4F599856B73C}" dt="2021-11-17T09:14:38.779" v="2269"/>
          <ac:spMkLst>
            <pc:docMk/>
            <pc:sldMk cId="3185156017" sldId="261"/>
            <ac:spMk id="2" creationId="{3C700D43-7914-8B49-B1EE-F2FE8202DB90}"/>
          </ac:spMkLst>
        </pc:spChg>
        <pc:spChg chg="del">
          <ac:chgData name="Fukui Shin" userId="6902ee70c48ce296" providerId="LiveId" clId="{3563161F-D15E-4A4A-B8D2-4F599856B73C}" dt="2021-11-17T09:05:31.683" v="2088" actId="3680"/>
          <ac:spMkLst>
            <pc:docMk/>
            <pc:sldMk cId="3185156017" sldId="261"/>
            <ac:spMk id="3" creationId="{E1DD4FF8-1667-0D46-AEC6-0B5B3DB8876A}"/>
          </ac:spMkLst>
        </pc:spChg>
        <pc:spChg chg="add del mod">
          <ac:chgData name="Fukui Shin" userId="6902ee70c48ce296" providerId="LiveId" clId="{3563161F-D15E-4A4A-B8D2-4F599856B73C}" dt="2021-11-17T09:07:59.144" v="2230"/>
          <ac:spMkLst>
            <pc:docMk/>
            <pc:sldMk cId="3185156017" sldId="261"/>
            <ac:spMk id="5" creationId="{98D531CB-25E3-8C4C-84F7-5CF85AAAF111}"/>
          </ac:spMkLst>
        </pc:spChg>
        <pc:spChg chg="add del mod">
          <ac:chgData name="Fukui Shin" userId="6902ee70c48ce296" providerId="LiveId" clId="{3563161F-D15E-4A4A-B8D2-4F599856B73C}" dt="2021-11-17T09:22:15.546" v="2622"/>
          <ac:spMkLst>
            <pc:docMk/>
            <pc:sldMk cId="3185156017" sldId="261"/>
            <ac:spMk id="6" creationId="{62BC719E-E9FF-8943-BF71-336F71B4757E}"/>
          </ac:spMkLst>
        </pc:spChg>
        <pc:spChg chg="add mod">
          <ac:chgData name="Fukui Shin" userId="6902ee70c48ce296" providerId="LiveId" clId="{3563161F-D15E-4A4A-B8D2-4F599856B73C}" dt="2021-11-17T16:16:06.152" v="4319" actId="20577"/>
          <ac:spMkLst>
            <pc:docMk/>
            <pc:sldMk cId="3185156017" sldId="261"/>
            <ac:spMk id="7" creationId="{3B3CE665-52A0-C342-89A8-B18E5AC153D9}"/>
          </ac:spMkLst>
        </pc:spChg>
        <pc:graphicFrameChg chg="add mod ord modGraphic">
          <ac:chgData name="Fukui Shin" userId="6902ee70c48ce296" providerId="LiveId" clId="{3563161F-D15E-4A4A-B8D2-4F599856B73C}" dt="2021-11-17T14:54:28.369" v="4017" actId="255"/>
          <ac:graphicFrameMkLst>
            <pc:docMk/>
            <pc:sldMk cId="3185156017" sldId="261"/>
            <ac:graphicFrameMk id="4" creationId="{407B999C-F742-4C4B-8A08-6B24FE0BC9FB}"/>
          </ac:graphicFrameMkLst>
        </pc:graphicFrameChg>
      </pc:sldChg>
      <pc:sldChg chg="modSp new mod">
        <pc:chgData name="Fukui Shin" userId="6902ee70c48ce296" providerId="LiveId" clId="{3563161F-D15E-4A4A-B8D2-4F599856B73C}" dt="2021-11-17T15:02:28.302" v="4285" actId="20577"/>
        <pc:sldMkLst>
          <pc:docMk/>
          <pc:sldMk cId="2859020871" sldId="262"/>
        </pc:sldMkLst>
        <pc:spChg chg="mod">
          <ac:chgData name="Fukui Shin" userId="6902ee70c48ce296" providerId="LiveId" clId="{3563161F-D15E-4A4A-B8D2-4F599856B73C}" dt="2021-11-17T09:59:35.240" v="3692" actId="20577"/>
          <ac:spMkLst>
            <pc:docMk/>
            <pc:sldMk cId="2859020871" sldId="262"/>
            <ac:spMk id="2" creationId="{14F383C1-F4F6-F143-BB59-4370B86BFFD5}"/>
          </ac:spMkLst>
        </pc:spChg>
        <pc:spChg chg="mod">
          <ac:chgData name="Fukui Shin" userId="6902ee70c48ce296" providerId="LiveId" clId="{3563161F-D15E-4A4A-B8D2-4F599856B73C}" dt="2021-11-17T15:02:28.302" v="4285" actId="20577"/>
          <ac:spMkLst>
            <pc:docMk/>
            <pc:sldMk cId="2859020871" sldId="262"/>
            <ac:spMk id="3" creationId="{3BC21B0A-101C-D044-A534-0DE9DD86BA80}"/>
          </ac:spMkLst>
        </pc:spChg>
      </pc:sldChg>
      <pc:sldChg chg="modSp new del mod">
        <pc:chgData name="Fukui Shin" userId="6902ee70c48ce296" providerId="LiveId" clId="{3563161F-D15E-4A4A-B8D2-4F599856B73C}" dt="2021-11-17T15:13:35.038" v="4317" actId="2696"/>
        <pc:sldMkLst>
          <pc:docMk/>
          <pc:sldMk cId="1660451074" sldId="263"/>
        </pc:sldMkLst>
        <pc:spChg chg="mod">
          <ac:chgData name="Fukui Shin" userId="6902ee70c48ce296" providerId="LiveId" clId="{3563161F-D15E-4A4A-B8D2-4F599856B73C}" dt="2021-11-17T15:02:52.051" v="4316" actId="20577"/>
          <ac:spMkLst>
            <pc:docMk/>
            <pc:sldMk cId="1660451074" sldId="263"/>
            <ac:spMk id="2" creationId="{7E8786A5-99FE-694E-8FC0-336E57357EB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0570FC-1B8F-DA4C-805F-27D6AD0E8A4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4E31D2C-82E9-9C4B-B146-1EECA1663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180BADE-8DAA-8C42-BE97-C1B4E6079DE4}"/>
              </a:ext>
            </a:extLst>
          </p:cNvPr>
          <p:cNvSpPr>
            <a:spLocks noGrp="1"/>
          </p:cNvSpPr>
          <p:nvPr>
            <p:ph type="dt" sz="half" idx="10"/>
          </p:nvPr>
        </p:nvSpPr>
        <p:spPr/>
        <p:txBody>
          <a:bodyPr/>
          <a:lstStyle/>
          <a:p>
            <a:fld id="{109D021F-6DA5-0F41-8FDE-4263179E1E47}" type="datetimeFigureOut">
              <a:rPr kumimoji="1" lang="ja-JP" altLang="en-US" smtClean="0"/>
              <a:t>2021/11/18</a:t>
            </a:fld>
            <a:endParaRPr kumimoji="1" lang="ja-JP" altLang="en-US"/>
          </a:p>
        </p:txBody>
      </p:sp>
      <p:sp>
        <p:nvSpPr>
          <p:cNvPr id="5" name="フッター プレースホルダー 4">
            <a:extLst>
              <a:ext uri="{FF2B5EF4-FFF2-40B4-BE49-F238E27FC236}">
                <a16:creationId xmlns:a16="http://schemas.microsoft.com/office/drawing/2014/main" id="{22197273-5205-7A4C-815D-A12439F541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85851B-6198-B44D-84BF-C254237E8F59}"/>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404797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7F9CCF-BCA7-AF48-876A-B8DA7872E27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FB900FC-05F6-7843-B917-753A3C9C140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08AA086-1729-E741-A141-CE7BA4381942}"/>
              </a:ext>
            </a:extLst>
          </p:cNvPr>
          <p:cNvSpPr>
            <a:spLocks noGrp="1"/>
          </p:cNvSpPr>
          <p:nvPr>
            <p:ph type="dt" sz="half" idx="10"/>
          </p:nvPr>
        </p:nvSpPr>
        <p:spPr/>
        <p:txBody>
          <a:bodyPr/>
          <a:lstStyle/>
          <a:p>
            <a:fld id="{109D021F-6DA5-0F41-8FDE-4263179E1E47}" type="datetimeFigureOut">
              <a:rPr kumimoji="1" lang="ja-JP" altLang="en-US" smtClean="0"/>
              <a:t>2021/11/18</a:t>
            </a:fld>
            <a:endParaRPr kumimoji="1" lang="ja-JP" altLang="en-US"/>
          </a:p>
        </p:txBody>
      </p:sp>
      <p:sp>
        <p:nvSpPr>
          <p:cNvPr id="5" name="フッター プレースホルダー 4">
            <a:extLst>
              <a:ext uri="{FF2B5EF4-FFF2-40B4-BE49-F238E27FC236}">
                <a16:creationId xmlns:a16="http://schemas.microsoft.com/office/drawing/2014/main" id="{6F6E0E40-3843-3D40-8398-A31C8729B1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131E5A-4119-9448-85DE-83F7F5D5DC40}"/>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217363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34FA9CA-CF6B-D048-8591-256D6FE1A9D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7A7481A-C7F7-CC40-9211-5C67FA40A9F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5B19D48-3715-8949-A952-5709B49853EC}"/>
              </a:ext>
            </a:extLst>
          </p:cNvPr>
          <p:cNvSpPr>
            <a:spLocks noGrp="1"/>
          </p:cNvSpPr>
          <p:nvPr>
            <p:ph type="dt" sz="half" idx="10"/>
          </p:nvPr>
        </p:nvSpPr>
        <p:spPr/>
        <p:txBody>
          <a:bodyPr/>
          <a:lstStyle/>
          <a:p>
            <a:fld id="{109D021F-6DA5-0F41-8FDE-4263179E1E47}" type="datetimeFigureOut">
              <a:rPr kumimoji="1" lang="ja-JP" altLang="en-US" smtClean="0"/>
              <a:t>2021/11/18</a:t>
            </a:fld>
            <a:endParaRPr kumimoji="1" lang="ja-JP" altLang="en-US"/>
          </a:p>
        </p:txBody>
      </p:sp>
      <p:sp>
        <p:nvSpPr>
          <p:cNvPr id="5" name="フッター プレースホルダー 4">
            <a:extLst>
              <a:ext uri="{FF2B5EF4-FFF2-40B4-BE49-F238E27FC236}">
                <a16:creationId xmlns:a16="http://schemas.microsoft.com/office/drawing/2014/main" id="{BBE37608-FC26-8845-AF86-4E1651EFE19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0F9403D-0975-E44B-A5E5-F9B88394312F}"/>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9748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838409-1998-A945-9243-F98A6A1479D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7A90038-BBB6-2143-A549-A48BEAD2771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3A8E0E-9DBB-D049-A75A-3306E484E357}"/>
              </a:ext>
            </a:extLst>
          </p:cNvPr>
          <p:cNvSpPr>
            <a:spLocks noGrp="1"/>
          </p:cNvSpPr>
          <p:nvPr>
            <p:ph type="dt" sz="half" idx="10"/>
          </p:nvPr>
        </p:nvSpPr>
        <p:spPr/>
        <p:txBody>
          <a:bodyPr/>
          <a:lstStyle/>
          <a:p>
            <a:fld id="{109D021F-6DA5-0F41-8FDE-4263179E1E47}" type="datetimeFigureOut">
              <a:rPr kumimoji="1" lang="ja-JP" altLang="en-US" smtClean="0"/>
              <a:t>2021/11/18</a:t>
            </a:fld>
            <a:endParaRPr kumimoji="1" lang="ja-JP" altLang="en-US"/>
          </a:p>
        </p:txBody>
      </p:sp>
      <p:sp>
        <p:nvSpPr>
          <p:cNvPr id="5" name="フッター プレースホルダー 4">
            <a:extLst>
              <a:ext uri="{FF2B5EF4-FFF2-40B4-BE49-F238E27FC236}">
                <a16:creationId xmlns:a16="http://schemas.microsoft.com/office/drawing/2014/main" id="{3CD3BDB6-B2F9-E943-A869-E97CE78EEA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867D05-7060-2240-86BF-F7D9A675B5DE}"/>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2860744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5488E-4363-5547-840D-24EB14DF7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7E81A1-203C-8849-B2EB-A2F00C0FD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1A84F72-57AA-9E41-A7C9-0754AC2DF2CD}"/>
              </a:ext>
            </a:extLst>
          </p:cNvPr>
          <p:cNvSpPr>
            <a:spLocks noGrp="1"/>
          </p:cNvSpPr>
          <p:nvPr>
            <p:ph type="dt" sz="half" idx="10"/>
          </p:nvPr>
        </p:nvSpPr>
        <p:spPr/>
        <p:txBody>
          <a:bodyPr/>
          <a:lstStyle/>
          <a:p>
            <a:fld id="{109D021F-6DA5-0F41-8FDE-4263179E1E47}" type="datetimeFigureOut">
              <a:rPr kumimoji="1" lang="ja-JP" altLang="en-US" smtClean="0"/>
              <a:t>2021/11/18</a:t>
            </a:fld>
            <a:endParaRPr kumimoji="1" lang="ja-JP" altLang="en-US"/>
          </a:p>
        </p:txBody>
      </p:sp>
      <p:sp>
        <p:nvSpPr>
          <p:cNvPr id="5" name="フッター プレースホルダー 4">
            <a:extLst>
              <a:ext uri="{FF2B5EF4-FFF2-40B4-BE49-F238E27FC236}">
                <a16:creationId xmlns:a16="http://schemas.microsoft.com/office/drawing/2014/main" id="{EE7F14E7-3207-CF45-8DD0-2F444D5F5D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A40A7A-A412-DC4E-B1D8-F21CF5D9E69C}"/>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3489931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63162B-A68F-534F-B1EB-BAA8ADEEFA1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3735642-BEA4-5345-8CD2-AEC19B2010A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EC377E-4895-FA41-A955-9FFFB2E910E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B3A31DB-8974-734E-A8C9-7FE173478680}"/>
              </a:ext>
            </a:extLst>
          </p:cNvPr>
          <p:cNvSpPr>
            <a:spLocks noGrp="1"/>
          </p:cNvSpPr>
          <p:nvPr>
            <p:ph type="dt" sz="half" idx="10"/>
          </p:nvPr>
        </p:nvSpPr>
        <p:spPr/>
        <p:txBody>
          <a:bodyPr/>
          <a:lstStyle/>
          <a:p>
            <a:fld id="{109D021F-6DA5-0F41-8FDE-4263179E1E47}" type="datetimeFigureOut">
              <a:rPr kumimoji="1" lang="ja-JP" altLang="en-US" smtClean="0"/>
              <a:t>2021/11/18</a:t>
            </a:fld>
            <a:endParaRPr kumimoji="1" lang="ja-JP" altLang="en-US"/>
          </a:p>
        </p:txBody>
      </p:sp>
      <p:sp>
        <p:nvSpPr>
          <p:cNvPr id="6" name="フッター プレースホルダー 5">
            <a:extLst>
              <a:ext uri="{FF2B5EF4-FFF2-40B4-BE49-F238E27FC236}">
                <a16:creationId xmlns:a16="http://schemas.microsoft.com/office/drawing/2014/main" id="{86373D03-FA62-B24A-8340-D0E5586C46F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7212BE-5433-F141-A4FE-A4736431E751}"/>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876998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8466F3-EA94-644F-92A4-C04259812F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37A16FA-9D1B-B94A-B8D8-26B9E9E9E3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6B6B40C-8343-804C-AF71-C47D77E7A7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7F6ECA0-1445-3149-93DE-2EE3A21B0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C10214D-458F-3B4A-82D3-FE7ECB326B9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5B504CC-A3B0-CD4B-BFBA-184EE2D0F517}"/>
              </a:ext>
            </a:extLst>
          </p:cNvPr>
          <p:cNvSpPr>
            <a:spLocks noGrp="1"/>
          </p:cNvSpPr>
          <p:nvPr>
            <p:ph type="dt" sz="half" idx="10"/>
          </p:nvPr>
        </p:nvSpPr>
        <p:spPr/>
        <p:txBody>
          <a:bodyPr/>
          <a:lstStyle/>
          <a:p>
            <a:fld id="{109D021F-6DA5-0F41-8FDE-4263179E1E47}" type="datetimeFigureOut">
              <a:rPr kumimoji="1" lang="ja-JP" altLang="en-US" smtClean="0"/>
              <a:t>2021/11/18</a:t>
            </a:fld>
            <a:endParaRPr kumimoji="1" lang="ja-JP" altLang="en-US"/>
          </a:p>
        </p:txBody>
      </p:sp>
      <p:sp>
        <p:nvSpPr>
          <p:cNvPr id="8" name="フッター プレースホルダー 7">
            <a:extLst>
              <a:ext uri="{FF2B5EF4-FFF2-40B4-BE49-F238E27FC236}">
                <a16:creationId xmlns:a16="http://schemas.microsoft.com/office/drawing/2014/main" id="{8DA8762F-E5B8-4B4B-95FF-D9D9112B85B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3A8B584-6A29-984E-A343-F3073C76894F}"/>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38652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4F27B5-CEA6-D647-9E43-096DB215F68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CE0CDE04-E2E2-FA42-A509-D2701F444AE9}"/>
              </a:ext>
            </a:extLst>
          </p:cNvPr>
          <p:cNvSpPr>
            <a:spLocks noGrp="1"/>
          </p:cNvSpPr>
          <p:nvPr>
            <p:ph type="dt" sz="half" idx="10"/>
          </p:nvPr>
        </p:nvSpPr>
        <p:spPr/>
        <p:txBody>
          <a:bodyPr/>
          <a:lstStyle/>
          <a:p>
            <a:fld id="{109D021F-6DA5-0F41-8FDE-4263179E1E47}" type="datetimeFigureOut">
              <a:rPr kumimoji="1" lang="ja-JP" altLang="en-US" smtClean="0"/>
              <a:t>2021/11/18</a:t>
            </a:fld>
            <a:endParaRPr kumimoji="1" lang="ja-JP" altLang="en-US"/>
          </a:p>
        </p:txBody>
      </p:sp>
      <p:sp>
        <p:nvSpPr>
          <p:cNvPr id="4" name="フッター プレースホルダー 3">
            <a:extLst>
              <a:ext uri="{FF2B5EF4-FFF2-40B4-BE49-F238E27FC236}">
                <a16:creationId xmlns:a16="http://schemas.microsoft.com/office/drawing/2014/main" id="{D6D9906A-1BD4-EB45-A52F-C877DBB1A44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DBB184D-A380-7C4D-A79D-912A2F8E6E39}"/>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712634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06F93D8-B1BA-D747-B056-A10538BA3C95}"/>
              </a:ext>
            </a:extLst>
          </p:cNvPr>
          <p:cNvSpPr>
            <a:spLocks noGrp="1"/>
          </p:cNvSpPr>
          <p:nvPr>
            <p:ph type="dt" sz="half" idx="10"/>
          </p:nvPr>
        </p:nvSpPr>
        <p:spPr/>
        <p:txBody>
          <a:bodyPr/>
          <a:lstStyle/>
          <a:p>
            <a:fld id="{109D021F-6DA5-0F41-8FDE-4263179E1E47}" type="datetimeFigureOut">
              <a:rPr kumimoji="1" lang="ja-JP" altLang="en-US" smtClean="0"/>
              <a:t>2021/11/18</a:t>
            </a:fld>
            <a:endParaRPr kumimoji="1" lang="ja-JP" altLang="en-US"/>
          </a:p>
        </p:txBody>
      </p:sp>
      <p:sp>
        <p:nvSpPr>
          <p:cNvPr id="3" name="フッター プレースホルダー 2">
            <a:extLst>
              <a:ext uri="{FF2B5EF4-FFF2-40B4-BE49-F238E27FC236}">
                <a16:creationId xmlns:a16="http://schemas.microsoft.com/office/drawing/2014/main" id="{C20F48FD-23B5-3D43-A42E-3277FC8440F6}"/>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B379B4B-79A5-4B43-AD04-78361D9DB0D7}"/>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3826443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A7DDDD-AAB5-3446-8962-D6051943969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E85080-3C1D-CF43-8B30-A2B7E2E704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4D0CBF8-922B-D64F-B2C4-1D31CE2DE6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4DF647-1704-FE4F-91D2-B4CF938F4A80}"/>
              </a:ext>
            </a:extLst>
          </p:cNvPr>
          <p:cNvSpPr>
            <a:spLocks noGrp="1"/>
          </p:cNvSpPr>
          <p:nvPr>
            <p:ph type="dt" sz="half" idx="10"/>
          </p:nvPr>
        </p:nvSpPr>
        <p:spPr/>
        <p:txBody>
          <a:bodyPr/>
          <a:lstStyle/>
          <a:p>
            <a:fld id="{109D021F-6DA5-0F41-8FDE-4263179E1E47}" type="datetimeFigureOut">
              <a:rPr kumimoji="1" lang="ja-JP" altLang="en-US" smtClean="0"/>
              <a:t>2021/11/18</a:t>
            </a:fld>
            <a:endParaRPr kumimoji="1" lang="ja-JP" altLang="en-US"/>
          </a:p>
        </p:txBody>
      </p:sp>
      <p:sp>
        <p:nvSpPr>
          <p:cNvPr id="6" name="フッター プレースホルダー 5">
            <a:extLst>
              <a:ext uri="{FF2B5EF4-FFF2-40B4-BE49-F238E27FC236}">
                <a16:creationId xmlns:a16="http://schemas.microsoft.com/office/drawing/2014/main" id="{F09BD143-3216-FB4D-9A6F-5E1EA005A8C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A9FC090-C2D9-E44E-ADB8-78D1D29120FC}"/>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256931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3B8ACE-D09F-2141-B70F-29F888EDF26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2136264-4465-3745-AC15-8B1762D91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4FA858B-AC96-3C41-858C-CAF348FAA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C6F78D-7C69-9449-97A2-159405FD9890}"/>
              </a:ext>
            </a:extLst>
          </p:cNvPr>
          <p:cNvSpPr>
            <a:spLocks noGrp="1"/>
          </p:cNvSpPr>
          <p:nvPr>
            <p:ph type="dt" sz="half" idx="10"/>
          </p:nvPr>
        </p:nvSpPr>
        <p:spPr/>
        <p:txBody>
          <a:bodyPr/>
          <a:lstStyle/>
          <a:p>
            <a:fld id="{109D021F-6DA5-0F41-8FDE-4263179E1E47}" type="datetimeFigureOut">
              <a:rPr kumimoji="1" lang="ja-JP" altLang="en-US" smtClean="0"/>
              <a:t>2021/11/18</a:t>
            </a:fld>
            <a:endParaRPr kumimoji="1" lang="ja-JP" altLang="en-US"/>
          </a:p>
        </p:txBody>
      </p:sp>
      <p:sp>
        <p:nvSpPr>
          <p:cNvPr id="6" name="フッター プレースホルダー 5">
            <a:extLst>
              <a:ext uri="{FF2B5EF4-FFF2-40B4-BE49-F238E27FC236}">
                <a16:creationId xmlns:a16="http://schemas.microsoft.com/office/drawing/2014/main" id="{7ACE7FDD-D0B1-B741-82B1-C792F1A84DF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7068EAA-AD71-724F-9BBF-F3793ACDD31C}"/>
              </a:ext>
            </a:extLst>
          </p:cNvPr>
          <p:cNvSpPr>
            <a:spLocks noGrp="1"/>
          </p:cNvSpPr>
          <p:nvPr>
            <p:ph type="sldNum" sz="quarter" idx="12"/>
          </p:nvPr>
        </p:nvSpPr>
        <p:spPr/>
        <p:txBody>
          <a:body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238216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B30FB00-7ECD-734E-87D6-30BE4EE09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97E16B-59C2-8A4C-8AA7-04B5F9F036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7E6DED-AD5D-FB4D-94C2-AEBFA3C2EE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D021F-6DA5-0F41-8FDE-4263179E1E47}" type="datetimeFigureOut">
              <a:rPr kumimoji="1" lang="ja-JP" altLang="en-US" smtClean="0"/>
              <a:t>2021/11/18</a:t>
            </a:fld>
            <a:endParaRPr kumimoji="1" lang="ja-JP" altLang="en-US"/>
          </a:p>
        </p:txBody>
      </p:sp>
      <p:sp>
        <p:nvSpPr>
          <p:cNvPr id="5" name="フッター プレースホルダー 4">
            <a:extLst>
              <a:ext uri="{FF2B5EF4-FFF2-40B4-BE49-F238E27FC236}">
                <a16:creationId xmlns:a16="http://schemas.microsoft.com/office/drawing/2014/main" id="{42187DC3-F007-3A48-86BB-4922014DF9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39086E3-8628-5748-985E-D39F44335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DF933-266D-E746-99F4-C7579547FB03}" type="slidenum">
              <a:rPr kumimoji="1" lang="ja-JP" altLang="en-US" smtClean="0"/>
              <a:t>‹#›</a:t>
            </a:fld>
            <a:endParaRPr kumimoji="1" lang="ja-JP" altLang="en-US"/>
          </a:p>
        </p:txBody>
      </p:sp>
    </p:spTree>
    <p:extLst>
      <p:ext uri="{BB962C8B-B14F-4D97-AF65-F5344CB8AC3E}">
        <p14:creationId xmlns:p14="http://schemas.microsoft.com/office/powerpoint/2010/main" val="1037986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3C512-DB56-EB46-B922-040FEF89D99A}"/>
              </a:ext>
            </a:extLst>
          </p:cNvPr>
          <p:cNvSpPr>
            <a:spLocks noGrp="1"/>
          </p:cNvSpPr>
          <p:nvPr>
            <p:ph type="ctrTitle"/>
          </p:nvPr>
        </p:nvSpPr>
        <p:spPr/>
        <p:txBody>
          <a:bodyPr/>
          <a:lstStyle/>
          <a:p>
            <a:r>
              <a:rPr lang="en-US" altLang="ja-JP" dirty="0"/>
              <a:t>R</a:t>
            </a:r>
            <a:r>
              <a:rPr lang="ja-JP" altLang="en-US"/>
              <a:t>初心者講座第２６回</a:t>
            </a:r>
            <a:endParaRPr kumimoji="1" lang="ja-JP" altLang="en-US"/>
          </a:p>
        </p:txBody>
      </p:sp>
      <p:sp>
        <p:nvSpPr>
          <p:cNvPr id="3" name="字幕 2">
            <a:extLst>
              <a:ext uri="{FF2B5EF4-FFF2-40B4-BE49-F238E27FC236}">
                <a16:creationId xmlns:a16="http://schemas.microsoft.com/office/drawing/2014/main" id="{C58A6C60-930C-7D47-BB5D-98F447457DC9}"/>
              </a:ext>
            </a:extLst>
          </p:cNvPr>
          <p:cNvSpPr>
            <a:spLocks noGrp="1"/>
          </p:cNvSpPr>
          <p:nvPr>
            <p:ph type="subTitle" idx="1"/>
          </p:nvPr>
        </p:nvSpPr>
        <p:spPr/>
        <p:txBody>
          <a:bodyPr/>
          <a:lstStyle/>
          <a:p>
            <a:r>
              <a:rPr kumimoji="1" lang="ja-JP" altLang="en-US"/>
              <a:t>過分散</a:t>
            </a:r>
          </a:p>
        </p:txBody>
      </p:sp>
    </p:spTree>
    <p:extLst>
      <p:ext uri="{BB962C8B-B14F-4D97-AF65-F5344CB8AC3E}">
        <p14:creationId xmlns:p14="http://schemas.microsoft.com/office/powerpoint/2010/main" val="3588196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EF70A2-80E1-5D42-B09A-7B3C2212747A}"/>
              </a:ext>
            </a:extLst>
          </p:cNvPr>
          <p:cNvSpPr>
            <a:spLocks noGrp="1"/>
          </p:cNvSpPr>
          <p:nvPr>
            <p:ph type="title"/>
          </p:nvPr>
        </p:nvSpPr>
        <p:spPr/>
        <p:txBody>
          <a:bodyPr/>
          <a:lstStyle/>
          <a:p>
            <a:r>
              <a:rPr lang="ja-JP" altLang="en-US"/>
              <a:t>過分散のチェック</a:t>
            </a:r>
            <a:endParaRPr kumimoji="1" lang="ja-JP" altLang="en-US"/>
          </a:p>
        </p:txBody>
      </p:sp>
      <p:sp>
        <p:nvSpPr>
          <p:cNvPr id="3" name="コンテンツ プレースホルダー 2">
            <a:extLst>
              <a:ext uri="{FF2B5EF4-FFF2-40B4-BE49-F238E27FC236}">
                <a16:creationId xmlns:a16="http://schemas.microsoft.com/office/drawing/2014/main" id="{A186CAFC-0030-2E49-8268-A98CF64FBA05}"/>
              </a:ext>
            </a:extLst>
          </p:cNvPr>
          <p:cNvSpPr>
            <a:spLocks noGrp="1"/>
          </p:cNvSpPr>
          <p:nvPr>
            <p:ph idx="1"/>
          </p:nvPr>
        </p:nvSpPr>
        <p:spPr/>
        <p:txBody>
          <a:bodyPr/>
          <a:lstStyle/>
          <a:p>
            <a:r>
              <a:rPr lang="en-US" altLang="ja-JP" dirty="0"/>
              <a:t>GLM</a:t>
            </a:r>
            <a:r>
              <a:rPr lang="ja-JP" altLang="en-US"/>
              <a:t>で</a:t>
            </a:r>
            <a:r>
              <a:rPr kumimoji="1" lang="ja-JP" altLang="en-US"/>
              <a:t>仮定した誤差構造が、観測値の母集団が持つ誤差を表しているか？</a:t>
            </a:r>
            <a:endParaRPr kumimoji="1" lang="en-US" altLang="ja-JP" dirty="0"/>
          </a:p>
          <a:p>
            <a:endParaRPr kumimoji="1" lang="en-US" altLang="ja-JP" dirty="0"/>
          </a:p>
          <a:p>
            <a:r>
              <a:rPr kumimoji="1" lang="ja-JP" altLang="en-US"/>
              <a:t>観測値とモデルによる予測値をプロットして比較．</a:t>
            </a:r>
            <a:endParaRPr kumimoji="1" lang="en-US" altLang="ja-JP" dirty="0"/>
          </a:p>
          <a:p>
            <a:endParaRPr kumimoji="1" lang="en-US" altLang="ja-JP" dirty="0"/>
          </a:p>
          <a:p>
            <a:r>
              <a:rPr lang="ja-JP" altLang="en-US"/>
              <a:t>分散パラメータが規定の値と一致するかをチェック．</a:t>
            </a:r>
            <a:endParaRPr kumimoji="1" lang="en-US" altLang="ja-JP" dirty="0"/>
          </a:p>
          <a:p>
            <a:pPr lvl="1"/>
            <a:r>
              <a:rPr kumimoji="1" lang="ja-JP" altLang="en-US"/>
              <a:t>残差逸脱度を残差自由度で割る．（目安として便利）</a:t>
            </a:r>
            <a:endParaRPr kumimoji="1" lang="en-US" altLang="ja-JP" dirty="0"/>
          </a:p>
          <a:p>
            <a:pPr lvl="1"/>
            <a:r>
              <a:rPr lang="ja-JP" altLang="en-US"/>
              <a:t>ピアソンのカイ二乗を残差自由度で割る．（より正確）</a:t>
            </a:r>
            <a:endParaRPr lang="en-US" altLang="ja-JP" dirty="0"/>
          </a:p>
          <a:p>
            <a:pPr lvl="1"/>
            <a:endParaRPr kumimoji="1" lang="ja-JP" altLang="en-US"/>
          </a:p>
        </p:txBody>
      </p:sp>
    </p:spTree>
    <p:extLst>
      <p:ext uri="{BB962C8B-B14F-4D97-AF65-F5344CB8AC3E}">
        <p14:creationId xmlns:p14="http://schemas.microsoft.com/office/powerpoint/2010/main" val="571653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1CB8DE-7E37-8843-9926-BCCB00963A6E}"/>
              </a:ext>
            </a:extLst>
          </p:cNvPr>
          <p:cNvSpPr>
            <a:spLocks noGrp="1"/>
          </p:cNvSpPr>
          <p:nvPr>
            <p:ph type="title"/>
          </p:nvPr>
        </p:nvSpPr>
        <p:spPr/>
        <p:txBody>
          <a:bodyPr/>
          <a:lstStyle/>
          <a:p>
            <a:r>
              <a:rPr kumimoji="1" lang="ja-JP" altLang="en-US"/>
              <a:t>自由度（</a:t>
            </a:r>
            <a:r>
              <a:rPr kumimoji="1" lang="en-US" altLang="ja-JP" dirty="0"/>
              <a:t>degree of freedom, df</a:t>
            </a:r>
            <a:r>
              <a:rPr kumimoji="1" lang="ja-JP" altLang="en-US"/>
              <a:t>）</a:t>
            </a:r>
          </a:p>
        </p:txBody>
      </p:sp>
      <p:sp>
        <p:nvSpPr>
          <p:cNvPr id="3" name="コンテンツ プレースホルダー 2">
            <a:extLst>
              <a:ext uri="{FF2B5EF4-FFF2-40B4-BE49-F238E27FC236}">
                <a16:creationId xmlns:a16="http://schemas.microsoft.com/office/drawing/2014/main" id="{C92B07B6-339F-834A-BA51-25593D8DC76C}"/>
              </a:ext>
            </a:extLst>
          </p:cNvPr>
          <p:cNvSpPr>
            <a:spLocks noGrp="1"/>
          </p:cNvSpPr>
          <p:nvPr>
            <p:ph idx="1"/>
          </p:nvPr>
        </p:nvSpPr>
        <p:spPr/>
        <p:txBody>
          <a:bodyPr>
            <a:normAutofit lnSpcReduction="10000"/>
          </a:bodyPr>
          <a:lstStyle/>
          <a:p>
            <a:r>
              <a:rPr lang="ja-JP" altLang="en-US"/>
              <a:t>平均値など、なんらかの統計量が与えられたとき、束縛されない標本のデータ個数（サンプルサイズ）．</a:t>
            </a:r>
            <a:endParaRPr lang="en-US" altLang="ja-JP" dirty="0"/>
          </a:p>
          <a:p>
            <a:pPr lvl="1"/>
            <a:r>
              <a:rPr kumimoji="1" lang="en-US" altLang="ja-JP" dirty="0"/>
              <a:t>Ex) </a:t>
            </a:r>
            <a:r>
              <a:rPr kumimoji="1" lang="ja-JP" altLang="en-US"/>
              <a:t>（母）平均が</a:t>
            </a:r>
            <a:r>
              <a:rPr kumimoji="1" lang="en-US" altLang="ja-JP" dirty="0"/>
              <a:t>5</a:t>
            </a:r>
            <a:r>
              <a:rPr kumimoji="1" lang="ja-JP" altLang="en-US"/>
              <a:t>であると仮定したとき、サンプルサイズが</a:t>
            </a:r>
            <a:r>
              <a:rPr kumimoji="1" lang="en-US" altLang="ja-JP" dirty="0"/>
              <a:t>10 (x</a:t>
            </a:r>
            <a:r>
              <a:rPr kumimoji="1" lang="en-US" altLang="ja-JP" baseline="-25000" dirty="0"/>
              <a:t>1</a:t>
            </a:r>
            <a:r>
              <a:rPr kumimoji="1" lang="en-US" altLang="ja-JP" dirty="0"/>
              <a:t>,x</a:t>
            </a:r>
            <a:r>
              <a:rPr kumimoji="1" lang="en-US" altLang="ja-JP" baseline="-25000" dirty="0"/>
              <a:t>2</a:t>
            </a:r>
            <a:r>
              <a:rPr kumimoji="1" lang="en-US" altLang="ja-JP" dirty="0"/>
              <a:t>,…,x</a:t>
            </a:r>
            <a:r>
              <a:rPr kumimoji="1" lang="en-US" altLang="ja-JP" baseline="-25000" dirty="0"/>
              <a:t>10</a:t>
            </a:r>
            <a:r>
              <a:rPr kumimoji="1" lang="en-US" altLang="ja-JP" dirty="0"/>
              <a:t>)</a:t>
            </a:r>
            <a:r>
              <a:rPr kumimoji="1" lang="ja-JP" altLang="en-US"/>
              <a:t>であれば、</a:t>
            </a:r>
            <a:r>
              <a:rPr lang="en-US" altLang="ja-JP" dirty="0"/>
              <a:t>x</a:t>
            </a:r>
            <a:r>
              <a:rPr lang="en-US" altLang="ja-JP" baseline="-25000" dirty="0"/>
              <a:t>1</a:t>
            </a:r>
            <a:r>
              <a:rPr lang="en-US" altLang="ja-JP" dirty="0"/>
              <a:t>〜x</a:t>
            </a:r>
            <a:r>
              <a:rPr lang="en-US" altLang="ja-JP" baseline="-25000" dirty="0"/>
              <a:t>9</a:t>
            </a:r>
            <a:r>
              <a:rPr lang="ja-JP" altLang="en-US"/>
              <a:t>までどんな値をとっても</a:t>
            </a:r>
            <a:r>
              <a:rPr lang="en-US" altLang="ja-JP" dirty="0"/>
              <a:t> x</a:t>
            </a:r>
            <a:r>
              <a:rPr lang="en-US" altLang="ja-JP" baseline="-25000" dirty="0"/>
              <a:t>10</a:t>
            </a:r>
            <a:r>
              <a:rPr lang="ja-JP" altLang="en-US"/>
              <a:t>で調整して平均を</a:t>
            </a:r>
            <a:r>
              <a:rPr lang="en-US" altLang="ja-JP" dirty="0"/>
              <a:t>5</a:t>
            </a:r>
            <a:r>
              <a:rPr lang="ja-JP" altLang="en-US"/>
              <a:t>にできる．→自由度は</a:t>
            </a:r>
            <a:r>
              <a:rPr lang="en-US" altLang="ja-JP" dirty="0"/>
              <a:t>9</a:t>
            </a:r>
            <a:r>
              <a:rPr lang="ja-JP" altLang="en-US"/>
              <a:t>（サンプルサイズー</a:t>
            </a:r>
            <a:r>
              <a:rPr lang="en-US" altLang="ja-JP" dirty="0"/>
              <a:t>1</a:t>
            </a:r>
            <a:r>
              <a:rPr lang="ja-JP" altLang="en-US"/>
              <a:t>）</a:t>
            </a:r>
            <a:endParaRPr lang="en-US" altLang="ja-JP" dirty="0"/>
          </a:p>
          <a:p>
            <a:pPr lvl="1"/>
            <a:endParaRPr kumimoji="1" lang="en-US" altLang="ja-JP" dirty="0"/>
          </a:p>
          <a:p>
            <a:r>
              <a:rPr lang="en-US" altLang="ja-JP" dirty="0"/>
              <a:t> </a:t>
            </a:r>
            <a:r>
              <a:rPr lang="ja-JP" altLang="en-US"/>
              <a:t>線形モデルでは</a:t>
            </a:r>
            <a:r>
              <a:rPr kumimoji="1" lang="ja-JP" altLang="en-US"/>
              <a:t>サンプルサイズから</a:t>
            </a:r>
            <a:r>
              <a:rPr kumimoji="1" lang="en-US" altLang="ja-JP" dirty="0"/>
              <a:t>(</a:t>
            </a:r>
            <a:r>
              <a:rPr kumimoji="1" lang="ja-JP" altLang="en-US"/>
              <a:t>切片＋推定パラメータ数</a:t>
            </a:r>
            <a:r>
              <a:rPr kumimoji="1" lang="en-US" altLang="ja-JP" dirty="0"/>
              <a:t>)</a:t>
            </a:r>
            <a:r>
              <a:rPr kumimoji="1" lang="ja-JP" altLang="en-US"/>
              <a:t> などを差し引く．</a:t>
            </a:r>
            <a:endParaRPr kumimoji="1" lang="en-US" altLang="ja-JP" dirty="0"/>
          </a:p>
          <a:p>
            <a:pPr lvl="1"/>
            <a:r>
              <a:rPr lang="ja-JP" altLang="en-US"/>
              <a:t>第</a:t>
            </a:r>
            <a:r>
              <a:rPr lang="en-US" altLang="ja-JP" dirty="0"/>
              <a:t>12</a:t>
            </a:r>
            <a:r>
              <a:rPr lang="ja-JP" altLang="en-US"/>
              <a:t>回の</a:t>
            </a:r>
            <a:r>
              <a:rPr lang="en-US" altLang="ja-JP" dirty="0" err="1"/>
              <a:t>lm</a:t>
            </a:r>
            <a:r>
              <a:rPr lang="ja-JP" altLang="en-US"/>
              <a:t>、第</a:t>
            </a:r>
            <a:r>
              <a:rPr lang="en-US" altLang="ja-JP" dirty="0"/>
              <a:t>20</a:t>
            </a:r>
            <a:r>
              <a:rPr lang="ja-JP" altLang="en-US"/>
              <a:t>回の</a:t>
            </a:r>
            <a:r>
              <a:rPr lang="en-US" altLang="ja-JP" dirty="0" err="1"/>
              <a:t>glm</a:t>
            </a:r>
            <a:r>
              <a:rPr lang="ja-JP" altLang="en-US"/>
              <a:t>解析結果で自由度をチェック</a:t>
            </a:r>
            <a:endParaRPr lang="en-US" altLang="ja-JP" dirty="0"/>
          </a:p>
          <a:p>
            <a:pPr lvl="1"/>
            <a:r>
              <a:rPr lang="en-US" altLang="ja-JP" dirty="0"/>
              <a:t>summary(</a:t>
            </a:r>
            <a:r>
              <a:rPr lang="en-US" altLang="ja-JP" dirty="0" err="1"/>
              <a:t>res_lm_catch</a:t>
            </a:r>
            <a:r>
              <a:rPr lang="en-US" altLang="ja-JP" dirty="0"/>
              <a:t>)</a:t>
            </a:r>
          </a:p>
          <a:p>
            <a:pPr lvl="1"/>
            <a:r>
              <a:rPr kumimoji="1" lang="en-US" altLang="ja-JP" dirty="0" err="1"/>
              <a:t>res_glm_gala</a:t>
            </a:r>
            <a:endParaRPr kumimoji="1" lang="ja-JP" altLang="en-US"/>
          </a:p>
        </p:txBody>
      </p:sp>
    </p:spTree>
    <p:extLst>
      <p:ext uri="{BB962C8B-B14F-4D97-AF65-F5344CB8AC3E}">
        <p14:creationId xmlns:p14="http://schemas.microsoft.com/office/powerpoint/2010/main" val="1216965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35B3ED-534B-9148-BE43-146E345053C2}"/>
              </a:ext>
            </a:extLst>
          </p:cNvPr>
          <p:cNvSpPr>
            <a:spLocks noGrp="1"/>
          </p:cNvSpPr>
          <p:nvPr>
            <p:ph type="title"/>
          </p:nvPr>
        </p:nvSpPr>
        <p:spPr/>
        <p:txBody>
          <a:bodyPr/>
          <a:lstStyle/>
          <a:p>
            <a:r>
              <a:rPr kumimoji="1" lang="ja-JP" altLang="en-US"/>
              <a:t>カイ二乗（</a:t>
            </a:r>
            <a:r>
              <a:rPr kumimoji="1" lang="en-US" altLang="ja-JP" dirty="0"/>
              <a:t>Χ</a:t>
            </a:r>
            <a:r>
              <a:rPr kumimoji="1" lang="en-US" altLang="ja-JP" baseline="30000" dirty="0"/>
              <a:t>2</a:t>
            </a:r>
            <a:r>
              <a:rPr kumimoji="1" lang="ja-JP" altLang="en-US"/>
              <a:t>）と検定</a:t>
            </a:r>
          </a:p>
        </p:txBody>
      </p:sp>
      <p:sp>
        <p:nvSpPr>
          <p:cNvPr id="3" name="コンテンツ プレースホルダー 2">
            <a:extLst>
              <a:ext uri="{FF2B5EF4-FFF2-40B4-BE49-F238E27FC236}">
                <a16:creationId xmlns:a16="http://schemas.microsoft.com/office/drawing/2014/main" id="{53329B6A-02E6-674F-BCF0-66057978508F}"/>
              </a:ext>
            </a:extLst>
          </p:cNvPr>
          <p:cNvSpPr>
            <a:spLocks noGrp="1"/>
          </p:cNvSpPr>
          <p:nvPr>
            <p:ph idx="1"/>
          </p:nvPr>
        </p:nvSpPr>
        <p:spPr>
          <a:xfrm>
            <a:off x="838199" y="1825625"/>
            <a:ext cx="10863649" cy="4351338"/>
          </a:xfrm>
        </p:spPr>
        <p:txBody>
          <a:bodyPr>
            <a:normAutofit/>
          </a:bodyPr>
          <a:lstStyle/>
          <a:p>
            <a:r>
              <a:rPr kumimoji="1" lang="ja-JP" altLang="en-US"/>
              <a:t>カイ</a:t>
            </a:r>
            <a:r>
              <a:rPr kumimoji="1" lang="en-US" altLang="ja-JP" dirty="0"/>
              <a:t>2</a:t>
            </a:r>
            <a:r>
              <a:rPr kumimoji="1" lang="ja-JP" altLang="en-US"/>
              <a:t>乗とは、観測値</a:t>
            </a:r>
            <a:r>
              <a:rPr kumimoji="1" lang="en-US" altLang="ja-JP" dirty="0"/>
              <a:t>O</a:t>
            </a:r>
            <a:r>
              <a:rPr kumimoji="1" lang="ja-JP" altLang="en-US"/>
              <a:t>とモデルによる推定値（期待値）</a:t>
            </a:r>
            <a:r>
              <a:rPr kumimoji="1" lang="en-US" altLang="ja-JP" dirty="0"/>
              <a:t>E</a:t>
            </a:r>
            <a:r>
              <a:rPr kumimoji="1" lang="ja-JP" altLang="en-US"/>
              <a:t>との差分の二乗</a:t>
            </a:r>
            <a:r>
              <a:rPr kumimoji="1" lang="en-US" altLang="ja-JP" dirty="0"/>
              <a:t>(O-E)</a:t>
            </a:r>
            <a:r>
              <a:rPr kumimoji="1" lang="ja-JP" altLang="en-US"/>
              <a:t>を</a:t>
            </a:r>
            <a:r>
              <a:rPr kumimoji="1" lang="en-US" altLang="ja-JP" dirty="0"/>
              <a:t>E</a:t>
            </a:r>
            <a:r>
              <a:rPr kumimoji="1" lang="ja-JP" altLang="en-US"/>
              <a:t>で割った総和．</a:t>
            </a:r>
            <a:endParaRPr kumimoji="1" lang="en-US" altLang="ja-JP" dirty="0"/>
          </a:p>
          <a:p>
            <a:pPr lvl="1"/>
            <a:r>
              <a:rPr lang="ja-JP" altLang="en-US"/>
              <a:t>サンプルサイズが</a:t>
            </a:r>
            <a:r>
              <a:rPr lang="en-US" altLang="ja-JP" dirty="0"/>
              <a:t>n</a:t>
            </a:r>
            <a:r>
              <a:rPr lang="ja-JP" altLang="en-US"/>
              <a:t>のとき、</a:t>
            </a:r>
            <a:r>
              <a:rPr lang="en-US" altLang="ja-JP" dirty="0"/>
              <a:t>Χ</a:t>
            </a:r>
            <a:r>
              <a:rPr lang="en-US" altLang="ja-JP" baseline="30000" dirty="0"/>
              <a:t>2</a:t>
            </a:r>
            <a:r>
              <a:rPr lang="en-US" altLang="ja-JP" dirty="0"/>
              <a:t> = </a:t>
            </a:r>
            <a:r>
              <a:rPr lang="en-US" altLang="ja-JP" dirty="0" err="1"/>
              <a:t>Σ</a:t>
            </a:r>
            <a:r>
              <a:rPr lang="en-US" altLang="ja-JP" baseline="-25000" dirty="0" err="1"/>
              <a:t>i</a:t>
            </a:r>
            <a:r>
              <a:rPr lang="en-US" altLang="ja-JP" baseline="-25000" dirty="0"/>
              <a:t>=1</a:t>
            </a:r>
            <a:r>
              <a:rPr lang="en-US" altLang="ja-JP" baseline="30000" dirty="0"/>
              <a:t>n</a:t>
            </a:r>
            <a:r>
              <a:rPr lang="en-US" altLang="ja-JP" dirty="0"/>
              <a:t>(O</a:t>
            </a:r>
            <a:r>
              <a:rPr lang="en-US" altLang="ja-JP" baseline="-25000" dirty="0"/>
              <a:t>i</a:t>
            </a:r>
            <a:r>
              <a:rPr lang="en-US" altLang="ja-JP" dirty="0"/>
              <a:t>-</a:t>
            </a:r>
            <a:r>
              <a:rPr lang="en-US" altLang="ja-JP" dirty="0" err="1"/>
              <a:t>E</a:t>
            </a:r>
            <a:r>
              <a:rPr lang="en-US" altLang="ja-JP" baseline="-25000" dirty="0" err="1"/>
              <a:t>i</a:t>
            </a:r>
            <a:r>
              <a:rPr lang="en-US" altLang="ja-JP" dirty="0"/>
              <a:t>)/</a:t>
            </a:r>
            <a:r>
              <a:rPr lang="en-US" altLang="ja-JP" dirty="0" err="1"/>
              <a:t>E</a:t>
            </a:r>
            <a:r>
              <a:rPr lang="en-US" altLang="ja-JP" baseline="-25000" dirty="0" err="1"/>
              <a:t>i</a:t>
            </a:r>
            <a:endParaRPr lang="en-US" altLang="ja-JP" baseline="-25000" dirty="0"/>
          </a:p>
          <a:p>
            <a:pPr lvl="1"/>
            <a:endParaRPr lang="en-US" altLang="ja-JP" dirty="0"/>
          </a:p>
          <a:p>
            <a:r>
              <a:rPr kumimoji="1" lang="ja-JP" altLang="en-US"/>
              <a:t>ジャンケンで出す手（グー、チョキ、パー）の例．</a:t>
            </a:r>
            <a:endParaRPr kumimoji="1" lang="en-US" altLang="ja-JP" dirty="0"/>
          </a:p>
          <a:p>
            <a:pPr lvl="1"/>
            <a:r>
              <a:rPr kumimoji="1" lang="ja-JP" altLang="en-US"/>
              <a:t>出す手に偏りがない場合</a:t>
            </a:r>
            <a:r>
              <a:rPr lang="ja-JP" altLang="en-US"/>
              <a:t>（確率</a:t>
            </a:r>
            <a:r>
              <a:rPr lang="en-US" altLang="ja-JP" dirty="0"/>
              <a:t>1/3</a:t>
            </a:r>
            <a:r>
              <a:rPr lang="ja-JP" altLang="en-US"/>
              <a:t>でそれぞれの手を出す場合）、</a:t>
            </a:r>
            <a:r>
              <a:rPr lang="en-US" altLang="ja-JP" dirty="0"/>
              <a:t>100</a:t>
            </a:r>
            <a:r>
              <a:rPr lang="ja-JP" altLang="en-US"/>
              <a:t>回ジャンケンをするとそれぞれの手が出る期待値は</a:t>
            </a:r>
            <a:r>
              <a:rPr lang="en-US" altLang="ja-JP" dirty="0"/>
              <a:t>(100/3, 100/3, 100/3)</a:t>
            </a:r>
            <a:r>
              <a:rPr lang="ja-JP" altLang="en-US"/>
              <a:t>．</a:t>
            </a:r>
            <a:endParaRPr lang="en-US" altLang="ja-JP" dirty="0"/>
          </a:p>
          <a:p>
            <a:pPr lvl="1"/>
            <a:r>
              <a:rPr lang="ja-JP" altLang="en-US"/>
              <a:t>これに対して</a:t>
            </a:r>
            <a:r>
              <a:rPr lang="en-US" altLang="ja-JP" dirty="0"/>
              <a:t>100</a:t>
            </a:r>
            <a:r>
              <a:rPr lang="ja-JP" altLang="en-US"/>
              <a:t>回のジャンケンで</a:t>
            </a:r>
            <a:r>
              <a:rPr lang="en-US" altLang="ja-JP" dirty="0"/>
              <a:t>(40,20,40)</a:t>
            </a:r>
            <a:r>
              <a:rPr lang="ja-JP" altLang="en-US"/>
              <a:t>が観測されたとする．</a:t>
            </a:r>
          </a:p>
          <a:p>
            <a:pPr lvl="1"/>
            <a:r>
              <a:rPr kumimoji="1" lang="ja-JP" altLang="en-US"/>
              <a:t>このとき、カイ二乗は</a:t>
            </a:r>
            <a:endParaRPr kumimoji="1" lang="en-US" altLang="ja-JP" dirty="0"/>
          </a:p>
          <a:p>
            <a:pPr marL="457200" lvl="1" indent="0">
              <a:buNone/>
            </a:pPr>
            <a:r>
              <a:rPr kumimoji="1" lang="en-US" altLang="ja-JP" dirty="0"/>
              <a:t>    [(40-100/3</a:t>
            </a:r>
            <a:r>
              <a:rPr lang="en-US" altLang="ja-JP" dirty="0"/>
              <a:t>)^2+(20-100/3) ^2+(40-100/3) ^2]/(100/3) =8</a:t>
            </a:r>
          </a:p>
          <a:p>
            <a:pPr marL="457200" lvl="1" indent="0">
              <a:buNone/>
            </a:pPr>
            <a:endParaRPr kumimoji="1" lang="en-US" altLang="ja-JP" dirty="0"/>
          </a:p>
          <a:p>
            <a:pPr lvl="1"/>
            <a:endParaRPr kumimoji="1" lang="en-US" altLang="ja-JP" dirty="0"/>
          </a:p>
        </p:txBody>
      </p:sp>
    </p:spTree>
    <p:extLst>
      <p:ext uri="{BB962C8B-B14F-4D97-AF65-F5344CB8AC3E}">
        <p14:creationId xmlns:p14="http://schemas.microsoft.com/office/powerpoint/2010/main" val="672173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700D43-7914-8B49-B1EE-F2FE8202DB90}"/>
              </a:ext>
            </a:extLst>
          </p:cNvPr>
          <p:cNvSpPr>
            <a:spLocks noGrp="1"/>
          </p:cNvSpPr>
          <p:nvPr>
            <p:ph type="title"/>
          </p:nvPr>
        </p:nvSpPr>
        <p:spPr/>
        <p:txBody>
          <a:bodyPr/>
          <a:lstStyle/>
          <a:p>
            <a:r>
              <a:rPr lang="ja-JP" altLang="en-US"/>
              <a:t>カイ二乗（</a:t>
            </a:r>
            <a:r>
              <a:rPr lang="en-US" altLang="ja-JP" dirty="0"/>
              <a:t> Χ</a:t>
            </a:r>
            <a:r>
              <a:rPr lang="en-US" altLang="ja-JP" baseline="30000" dirty="0"/>
              <a:t>2 </a:t>
            </a:r>
            <a:r>
              <a:rPr lang="ja-JP" altLang="en-US"/>
              <a:t>）検定（適合度の検定）</a:t>
            </a:r>
            <a:endParaRPr kumimoji="1" lang="ja-JP" altLang="en-US"/>
          </a:p>
        </p:txBody>
      </p:sp>
      <p:graphicFrame>
        <p:nvGraphicFramePr>
          <p:cNvPr id="4" name="表 4">
            <a:extLst>
              <a:ext uri="{FF2B5EF4-FFF2-40B4-BE49-F238E27FC236}">
                <a16:creationId xmlns:a16="http://schemas.microsoft.com/office/drawing/2014/main" id="{407B999C-F742-4C4B-8A08-6B24FE0BC9FB}"/>
              </a:ext>
            </a:extLst>
          </p:cNvPr>
          <p:cNvGraphicFramePr>
            <a:graphicFrameLocks noGrp="1"/>
          </p:cNvGraphicFramePr>
          <p:nvPr>
            <p:ph idx="1"/>
            <p:extLst>
              <p:ext uri="{D42A27DB-BD31-4B8C-83A1-F6EECF244321}">
                <p14:modId xmlns:p14="http://schemas.microsoft.com/office/powerpoint/2010/main" val="2894333901"/>
              </p:ext>
            </p:extLst>
          </p:nvPr>
        </p:nvGraphicFramePr>
        <p:xfrm>
          <a:off x="936171" y="1396774"/>
          <a:ext cx="9949544" cy="2597766"/>
        </p:xfrm>
        <a:graphic>
          <a:graphicData uri="http://schemas.openxmlformats.org/drawingml/2006/table">
            <a:tbl>
              <a:tblPr firstRow="1" bandRow="1">
                <a:tableStyleId>{5C22544A-7EE6-4342-B048-85BDC9FD1C3A}</a:tableStyleId>
              </a:tblPr>
              <a:tblGrid>
                <a:gridCol w="1998149">
                  <a:extLst>
                    <a:ext uri="{9D8B030D-6E8A-4147-A177-3AD203B41FA5}">
                      <a16:colId xmlns:a16="http://schemas.microsoft.com/office/drawing/2014/main" val="1224390897"/>
                    </a:ext>
                  </a:extLst>
                </a:gridCol>
                <a:gridCol w="1981668">
                  <a:extLst>
                    <a:ext uri="{9D8B030D-6E8A-4147-A177-3AD203B41FA5}">
                      <a16:colId xmlns:a16="http://schemas.microsoft.com/office/drawing/2014/main" val="1500877206"/>
                    </a:ext>
                  </a:extLst>
                </a:gridCol>
                <a:gridCol w="1989909">
                  <a:extLst>
                    <a:ext uri="{9D8B030D-6E8A-4147-A177-3AD203B41FA5}">
                      <a16:colId xmlns:a16="http://schemas.microsoft.com/office/drawing/2014/main" val="3912329691"/>
                    </a:ext>
                  </a:extLst>
                </a:gridCol>
                <a:gridCol w="1989909">
                  <a:extLst>
                    <a:ext uri="{9D8B030D-6E8A-4147-A177-3AD203B41FA5}">
                      <a16:colId xmlns:a16="http://schemas.microsoft.com/office/drawing/2014/main" val="3051161841"/>
                    </a:ext>
                  </a:extLst>
                </a:gridCol>
                <a:gridCol w="1989909">
                  <a:extLst>
                    <a:ext uri="{9D8B030D-6E8A-4147-A177-3AD203B41FA5}">
                      <a16:colId xmlns:a16="http://schemas.microsoft.com/office/drawing/2014/main" val="539658092"/>
                    </a:ext>
                  </a:extLst>
                </a:gridCol>
              </a:tblGrid>
              <a:tr h="530642">
                <a:tc>
                  <a:txBody>
                    <a:bodyPr/>
                    <a:lstStyle/>
                    <a:p>
                      <a:endParaRPr kumimoji="1" lang="ja-JP" altLang="en-US" sz="2000"/>
                    </a:p>
                  </a:txBody>
                  <a:tcPr anchor="ctr"/>
                </a:tc>
                <a:tc>
                  <a:txBody>
                    <a:bodyPr/>
                    <a:lstStyle/>
                    <a:p>
                      <a:pPr algn="ctr"/>
                      <a:r>
                        <a:rPr kumimoji="1" lang="ja-JP" altLang="en-US" sz="2000"/>
                        <a:t>グー</a:t>
                      </a:r>
                    </a:p>
                  </a:txBody>
                  <a:tcPr anchor="ctr"/>
                </a:tc>
                <a:tc>
                  <a:txBody>
                    <a:bodyPr/>
                    <a:lstStyle/>
                    <a:p>
                      <a:pPr algn="ctr"/>
                      <a:r>
                        <a:rPr kumimoji="1" lang="ja-JP" altLang="en-US" sz="2000"/>
                        <a:t>チョキ</a:t>
                      </a:r>
                    </a:p>
                  </a:txBody>
                  <a:tcPr anchor="ctr"/>
                </a:tc>
                <a:tc>
                  <a:txBody>
                    <a:bodyPr/>
                    <a:lstStyle/>
                    <a:p>
                      <a:pPr algn="ctr"/>
                      <a:r>
                        <a:rPr kumimoji="1" lang="ja-JP" altLang="en-US" sz="2000"/>
                        <a:t>パー</a:t>
                      </a:r>
                    </a:p>
                  </a:txBody>
                  <a:tcPr anchor="ctr"/>
                </a:tc>
                <a:tc>
                  <a:txBody>
                    <a:bodyPr/>
                    <a:lstStyle/>
                    <a:p>
                      <a:pPr algn="ctr"/>
                      <a:r>
                        <a:rPr kumimoji="1" lang="ja-JP" altLang="en-US" sz="2000"/>
                        <a:t>合計</a:t>
                      </a:r>
                    </a:p>
                  </a:txBody>
                  <a:tcPr anchor="ctr"/>
                </a:tc>
                <a:extLst>
                  <a:ext uri="{0D108BD9-81ED-4DB2-BD59-A6C34878D82A}">
                    <a16:rowId xmlns:a16="http://schemas.microsoft.com/office/drawing/2014/main" val="2444831965"/>
                  </a:ext>
                </a:extLst>
              </a:tr>
              <a:tr h="530642">
                <a:tc>
                  <a:txBody>
                    <a:bodyPr/>
                    <a:lstStyle/>
                    <a:p>
                      <a:pPr algn="ctr"/>
                      <a:r>
                        <a:rPr kumimoji="1" lang="ja-JP" altLang="en-US" sz="2000"/>
                        <a:t>観測度数</a:t>
                      </a:r>
                    </a:p>
                  </a:txBody>
                  <a:tcPr anchor="ctr"/>
                </a:tc>
                <a:tc>
                  <a:txBody>
                    <a:bodyPr/>
                    <a:lstStyle/>
                    <a:p>
                      <a:pPr algn="r"/>
                      <a:r>
                        <a:rPr kumimoji="1" lang="en-US" altLang="ja-JP" sz="2000" dirty="0"/>
                        <a:t>40</a:t>
                      </a:r>
                      <a:endParaRPr kumimoji="1" lang="ja-JP" altLang="en-US" sz="2000"/>
                    </a:p>
                  </a:txBody>
                  <a:tcPr anchor="ctr"/>
                </a:tc>
                <a:tc>
                  <a:txBody>
                    <a:bodyPr/>
                    <a:lstStyle/>
                    <a:p>
                      <a:pPr algn="r"/>
                      <a:r>
                        <a:rPr kumimoji="1" lang="en-US" altLang="ja-JP" sz="2000" dirty="0"/>
                        <a:t>20</a:t>
                      </a:r>
                      <a:endParaRPr kumimoji="1" lang="ja-JP" altLang="en-US" sz="2000"/>
                    </a:p>
                  </a:txBody>
                  <a:tcPr anchor="ctr"/>
                </a:tc>
                <a:tc>
                  <a:txBody>
                    <a:bodyPr/>
                    <a:lstStyle/>
                    <a:p>
                      <a:pPr algn="r"/>
                      <a:r>
                        <a:rPr kumimoji="1" lang="en-US" altLang="ja-JP" sz="2000" dirty="0"/>
                        <a:t>40</a:t>
                      </a:r>
                      <a:endParaRPr kumimoji="1" lang="ja-JP" altLang="en-US" sz="2000"/>
                    </a:p>
                  </a:txBody>
                  <a:tcPr anchor="ctr"/>
                </a:tc>
                <a:tc>
                  <a:txBody>
                    <a:bodyPr/>
                    <a:lstStyle/>
                    <a:p>
                      <a:pPr algn="r"/>
                      <a:r>
                        <a:rPr kumimoji="1" lang="en-US" altLang="ja-JP" sz="2000" dirty="0"/>
                        <a:t>100</a:t>
                      </a:r>
                      <a:endParaRPr kumimoji="1" lang="ja-JP" altLang="en-US" sz="2000"/>
                    </a:p>
                  </a:txBody>
                  <a:tcPr anchor="ctr"/>
                </a:tc>
                <a:extLst>
                  <a:ext uri="{0D108BD9-81ED-4DB2-BD59-A6C34878D82A}">
                    <a16:rowId xmlns:a16="http://schemas.microsoft.com/office/drawing/2014/main" val="299311301"/>
                  </a:ext>
                </a:extLst>
              </a:tr>
              <a:tr h="530642">
                <a:tc>
                  <a:txBody>
                    <a:bodyPr/>
                    <a:lstStyle/>
                    <a:p>
                      <a:pPr algn="ctr"/>
                      <a:r>
                        <a:rPr kumimoji="1" lang="ja-JP" altLang="en-US" sz="2000"/>
                        <a:t>期待度数</a:t>
                      </a:r>
                    </a:p>
                  </a:txBody>
                  <a:tcPr anchor="ctr"/>
                </a:tc>
                <a:tc>
                  <a:txBody>
                    <a:bodyPr/>
                    <a:lstStyle/>
                    <a:p>
                      <a:pPr algn="r"/>
                      <a:r>
                        <a:rPr kumimoji="1" lang="en-US" altLang="ja-JP" sz="2000" dirty="0"/>
                        <a:t>100/3</a:t>
                      </a:r>
                      <a:endParaRPr kumimoji="1" lang="ja-JP" altLang="en-US" sz="2000"/>
                    </a:p>
                  </a:txBody>
                  <a:tcPr anchor="ctr"/>
                </a:tc>
                <a:tc>
                  <a:txBody>
                    <a:bodyPr/>
                    <a:lstStyle/>
                    <a:p>
                      <a:pPr algn="r"/>
                      <a:r>
                        <a:rPr kumimoji="1" lang="en-US" altLang="ja-JP" sz="2000" dirty="0"/>
                        <a:t>100/3</a:t>
                      </a:r>
                      <a:endParaRPr kumimoji="1" lang="ja-JP" altLang="en-US" sz="2000"/>
                    </a:p>
                  </a:txBody>
                  <a:tcPr anchor="ctr"/>
                </a:tc>
                <a:tc>
                  <a:txBody>
                    <a:bodyPr/>
                    <a:lstStyle/>
                    <a:p>
                      <a:pPr algn="r"/>
                      <a:r>
                        <a:rPr kumimoji="1" lang="en-US" altLang="ja-JP" sz="2000" dirty="0"/>
                        <a:t>100/3</a:t>
                      </a:r>
                      <a:endParaRPr kumimoji="1" lang="ja-JP" altLang="en-US" sz="2000"/>
                    </a:p>
                  </a:txBody>
                  <a:tcPr anchor="ctr"/>
                </a:tc>
                <a:tc>
                  <a:txBody>
                    <a:bodyPr/>
                    <a:lstStyle/>
                    <a:p>
                      <a:pPr algn="r"/>
                      <a:r>
                        <a:rPr kumimoji="1" lang="en-US" altLang="ja-JP" sz="2000" dirty="0"/>
                        <a:t>100</a:t>
                      </a:r>
                      <a:endParaRPr kumimoji="1" lang="ja-JP" altLang="en-US" sz="2000"/>
                    </a:p>
                  </a:txBody>
                  <a:tcPr anchor="ctr"/>
                </a:tc>
                <a:extLst>
                  <a:ext uri="{0D108BD9-81ED-4DB2-BD59-A6C34878D82A}">
                    <a16:rowId xmlns:a16="http://schemas.microsoft.com/office/drawing/2014/main" val="2848846924"/>
                  </a:ext>
                </a:extLst>
              </a:tr>
              <a:tr h="984587">
                <a:tc>
                  <a:txBody>
                    <a:bodyPr/>
                    <a:lstStyle/>
                    <a:p>
                      <a:pPr algn="ctr"/>
                      <a:r>
                        <a:rPr kumimoji="1" lang="ja-JP" altLang="en-US" sz="2000"/>
                        <a:t>期待度数と観測度数とのズレ</a:t>
                      </a:r>
                      <a:endParaRPr kumimoji="1" lang="en-US" altLang="ja-JP" sz="2000" dirty="0"/>
                    </a:p>
                    <a:p>
                      <a:pPr algn="ctr"/>
                      <a:r>
                        <a:rPr kumimoji="1" lang="ja-JP" altLang="en-US" sz="2000"/>
                        <a:t>の</a:t>
                      </a:r>
                      <a:r>
                        <a:rPr kumimoji="1" lang="en-US" altLang="ja-JP" sz="2000" dirty="0"/>
                        <a:t>2</a:t>
                      </a:r>
                      <a:r>
                        <a:rPr kumimoji="1" lang="ja-JP" altLang="en-US" sz="2000"/>
                        <a:t>乗</a:t>
                      </a:r>
                    </a:p>
                  </a:txBody>
                  <a:tcPr anchor="ctr"/>
                </a:tc>
                <a:tc>
                  <a:txBody>
                    <a:bodyPr/>
                    <a:lstStyle/>
                    <a:p>
                      <a:pPr algn="r"/>
                      <a:r>
                        <a:rPr kumimoji="1" lang="en-US" altLang="ja-JP" sz="2000" dirty="0"/>
                        <a:t>(40-100/3)^2</a:t>
                      </a:r>
                      <a:endParaRPr kumimoji="1" lang="ja-JP" altLang="en-US" sz="2000"/>
                    </a:p>
                  </a:txBody>
                  <a:tcPr anchor="ctr"/>
                </a:tc>
                <a:tc>
                  <a:txBody>
                    <a:bodyPr/>
                    <a:lstStyle/>
                    <a:p>
                      <a:pPr algn="r"/>
                      <a:r>
                        <a:rPr kumimoji="1" lang="en-US" altLang="ja-JP" sz="2000" dirty="0"/>
                        <a:t>(20-100/3)^2</a:t>
                      </a:r>
                      <a:endParaRPr kumimoji="1" lang="ja-JP" altLang="en-US" sz="2000"/>
                    </a:p>
                  </a:txBody>
                  <a:tcPr anchor="ctr"/>
                </a:tc>
                <a:tc>
                  <a:txBody>
                    <a:bodyPr/>
                    <a:lstStyle/>
                    <a:p>
                      <a:pPr algn="r"/>
                      <a:r>
                        <a:rPr kumimoji="1" lang="en-US" altLang="ja-JP" sz="2000" dirty="0"/>
                        <a:t>(40-100/3) )^2</a:t>
                      </a:r>
                      <a:endParaRPr kumimoji="1" lang="ja-JP" altLang="en-US" sz="2000"/>
                    </a:p>
                  </a:txBody>
                  <a:tcPr anchor="ctr"/>
                </a:tc>
                <a:tc>
                  <a:txBody>
                    <a:bodyPr/>
                    <a:lstStyle/>
                    <a:p>
                      <a:pPr algn="r"/>
                      <a:r>
                        <a:rPr kumimoji="1" lang="en-US" altLang="ja-JP" sz="1800" b="0" i="0" kern="1200" dirty="0">
                          <a:solidFill>
                            <a:schemeClr val="dk1"/>
                          </a:solidFill>
                          <a:effectLst/>
                          <a:latin typeface="+mn-lt"/>
                          <a:ea typeface="+mn-ea"/>
                          <a:cs typeface="+mn-cs"/>
                        </a:rPr>
                        <a:t>266.6667</a:t>
                      </a:r>
                      <a:endParaRPr kumimoji="1" lang="ja-JP" altLang="en-US" sz="2000"/>
                    </a:p>
                  </a:txBody>
                  <a:tcPr anchor="ctr"/>
                </a:tc>
                <a:extLst>
                  <a:ext uri="{0D108BD9-81ED-4DB2-BD59-A6C34878D82A}">
                    <a16:rowId xmlns:a16="http://schemas.microsoft.com/office/drawing/2014/main" val="475050616"/>
                  </a:ext>
                </a:extLst>
              </a:tr>
            </a:tbl>
          </a:graphicData>
        </a:graphic>
      </p:graphicFrame>
      <p:sp>
        <p:nvSpPr>
          <p:cNvPr id="7" name="テキスト ボックス 6">
            <a:extLst>
              <a:ext uri="{FF2B5EF4-FFF2-40B4-BE49-F238E27FC236}">
                <a16:creationId xmlns:a16="http://schemas.microsoft.com/office/drawing/2014/main" id="{3B3CE665-52A0-C342-89A8-B18E5AC153D9}"/>
              </a:ext>
            </a:extLst>
          </p:cNvPr>
          <p:cNvSpPr txBox="1"/>
          <p:nvPr/>
        </p:nvSpPr>
        <p:spPr>
          <a:xfrm>
            <a:off x="658585" y="4122398"/>
            <a:ext cx="10874830" cy="2677656"/>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カイ二乗検定の帰無仮説は「観測度数は異なるカテゴリ間で違いがないと仮定した期待度数と一致する」</a:t>
            </a:r>
            <a:endParaRPr lang="en-US" altLang="ja-JP" sz="2400" dirty="0"/>
          </a:p>
          <a:p>
            <a:pPr marL="342900" indent="-342900">
              <a:buFont typeface="Arial" panose="020B0604020202020204" pitchFamily="34" charset="0"/>
              <a:buChar char="•"/>
            </a:pPr>
            <a:r>
              <a:rPr kumimoji="1" lang="ja-JP" altLang="en-US" sz="2400"/>
              <a:t>カイ二乗は自由度</a:t>
            </a:r>
            <a:r>
              <a:rPr kumimoji="1" lang="en-US" altLang="ja-JP" sz="2400" dirty="0"/>
              <a:t>(df)=2(</a:t>
            </a:r>
            <a:r>
              <a:rPr kumimoji="1" lang="ja-JP" altLang="en-US" sz="2400"/>
              <a:t>グーとチョキが決まればパーは一意に決まる</a:t>
            </a:r>
            <a:r>
              <a:rPr kumimoji="1" lang="en-US" altLang="ja-JP" sz="2400" dirty="0"/>
              <a:t>)</a:t>
            </a:r>
            <a:r>
              <a:rPr kumimoji="1" lang="ja-JP" altLang="en-US" sz="2400"/>
              <a:t>のカイ二乗分布にしたがう．</a:t>
            </a:r>
            <a:r>
              <a:rPr lang="ja-JP" altLang="en-US" sz="2400"/>
              <a:t>自由度</a:t>
            </a:r>
            <a:r>
              <a:rPr lang="en-US" altLang="ja-JP" sz="2400" dirty="0"/>
              <a:t>2</a:t>
            </a:r>
            <a:r>
              <a:rPr lang="ja-JP" altLang="en-US" sz="2400"/>
              <a:t>で</a:t>
            </a:r>
            <a:r>
              <a:rPr lang="en-US" altLang="ja-JP" sz="2400" dirty="0"/>
              <a:t>χ</a:t>
            </a:r>
            <a:r>
              <a:rPr lang="en-US" altLang="ja-JP" sz="2400" baseline="30000" dirty="0"/>
              <a:t>2</a:t>
            </a:r>
            <a:r>
              <a:rPr lang="en-US" altLang="ja-JP" sz="2400" dirty="0"/>
              <a:t>=8</a:t>
            </a:r>
            <a:r>
              <a:rPr lang="ja-JP" altLang="en-US" sz="2400"/>
              <a:t>となる確率</a:t>
            </a:r>
            <a:r>
              <a:rPr lang="en-US" altLang="ja-JP" sz="2400" i="1" dirty="0"/>
              <a:t>p</a:t>
            </a:r>
            <a:r>
              <a:rPr lang="ja-JP" altLang="en-US" sz="2400"/>
              <a:t>は</a:t>
            </a:r>
            <a:r>
              <a:rPr lang="en-US" altLang="ja-JP" sz="2400" dirty="0"/>
              <a:t> 0.01832</a:t>
            </a:r>
            <a:r>
              <a:rPr lang="ja-JP" altLang="en-US" sz="2400"/>
              <a:t>．</a:t>
            </a:r>
            <a:endParaRPr lang="en-US" altLang="ja-JP" sz="2400" dirty="0"/>
          </a:p>
          <a:p>
            <a:pPr marL="342900" indent="-342900">
              <a:buFont typeface="Arial" panose="020B0604020202020204" pitchFamily="34" charset="0"/>
              <a:buChar char="•"/>
            </a:pPr>
            <a:r>
              <a:rPr lang="ja-JP" altLang="en-US" sz="2400"/>
              <a:t>この確率が有意水準より小さい場合（例えば</a:t>
            </a:r>
            <a:r>
              <a:rPr lang="en-US" altLang="ja-JP" sz="2400" dirty="0"/>
              <a:t>0.05</a:t>
            </a:r>
            <a:r>
              <a:rPr lang="ja-JP" altLang="en-US" sz="2400"/>
              <a:t>）観測値は期待値（グーチョキパーが等確率で出るというモデル）に従っていないと判断される．→モデルと観測値の適合度を検定．</a:t>
            </a:r>
            <a:endParaRPr kumimoji="1" lang="ja-JP" altLang="en-US" sz="2400"/>
          </a:p>
        </p:txBody>
      </p:sp>
    </p:spTree>
    <p:extLst>
      <p:ext uri="{BB962C8B-B14F-4D97-AF65-F5344CB8AC3E}">
        <p14:creationId xmlns:p14="http://schemas.microsoft.com/office/powerpoint/2010/main" val="3185156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836D2-1796-FB42-A1C5-8E63CADB49EB}"/>
              </a:ext>
            </a:extLst>
          </p:cNvPr>
          <p:cNvSpPr>
            <a:spLocks noGrp="1"/>
          </p:cNvSpPr>
          <p:nvPr>
            <p:ph type="title"/>
          </p:nvPr>
        </p:nvSpPr>
        <p:spPr/>
        <p:txBody>
          <a:bodyPr/>
          <a:lstStyle/>
          <a:p>
            <a:r>
              <a:rPr kumimoji="1" lang="ja-JP" altLang="en-US"/>
              <a:t>過分散のあるデータで</a:t>
            </a:r>
            <a:r>
              <a:rPr kumimoji="1" lang="en-US" altLang="ja-JP" dirty="0"/>
              <a:t>GLM</a:t>
            </a:r>
            <a:endParaRPr kumimoji="1" lang="ja-JP" altLang="en-US"/>
          </a:p>
        </p:txBody>
      </p:sp>
      <p:sp>
        <p:nvSpPr>
          <p:cNvPr id="3" name="コンテンツ プレースホルダー 2">
            <a:extLst>
              <a:ext uri="{FF2B5EF4-FFF2-40B4-BE49-F238E27FC236}">
                <a16:creationId xmlns:a16="http://schemas.microsoft.com/office/drawing/2014/main" id="{98987442-2918-D04B-BB5D-BD5790BC103F}"/>
              </a:ext>
            </a:extLst>
          </p:cNvPr>
          <p:cNvSpPr>
            <a:spLocks noGrp="1"/>
          </p:cNvSpPr>
          <p:nvPr>
            <p:ph idx="1"/>
          </p:nvPr>
        </p:nvSpPr>
        <p:spPr/>
        <p:txBody>
          <a:bodyPr>
            <a:normAutofit fontScale="92500" lnSpcReduction="10000"/>
          </a:bodyPr>
          <a:lstStyle/>
          <a:p>
            <a:r>
              <a:rPr kumimoji="1" lang="ja-JP" altLang="en-US"/>
              <a:t>第</a:t>
            </a:r>
            <a:r>
              <a:rPr kumimoji="1" lang="en-US" altLang="ja-JP" dirty="0"/>
              <a:t>12</a:t>
            </a:r>
            <a:r>
              <a:rPr kumimoji="1" lang="ja-JP" altLang="en-US"/>
              <a:t>回で作成した船・温度ごとの漁獲と同様のデータを読み込んで</a:t>
            </a:r>
            <a:r>
              <a:rPr kumimoji="1" lang="en-US" altLang="ja-JP" dirty="0"/>
              <a:t>GLM</a:t>
            </a:r>
            <a:r>
              <a:rPr kumimoji="1" lang="ja-JP" altLang="en-US"/>
              <a:t>をかける．</a:t>
            </a:r>
            <a:endParaRPr kumimoji="1" lang="en-US" altLang="ja-JP" dirty="0"/>
          </a:p>
          <a:p>
            <a:pPr lvl="1"/>
            <a:r>
              <a:rPr lang="ja-JP" altLang="en-US"/>
              <a:t>説明変数として船・温度があり、漁獲は量でなく頭数．</a:t>
            </a:r>
            <a:endParaRPr lang="en-US" altLang="ja-JP" dirty="0"/>
          </a:p>
          <a:p>
            <a:endParaRPr kumimoji="1" lang="en-US" altLang="ja-JP" dirty="0"/>
          </a:p>
          <a:p>
            <a:r>
              <a:rPr kumimoji="1" lang="ja-JP" altLang="en-US"/>
              <a:t>誤差構造にポアソン分布、リンク関数を</a:t>
            </a:r>
            <a:r>
              <a:rPr kumimoji="1" lang="en-US" altLang="ja-JP" dirty="0"/>
              <a:t>log</a:t>
            </a:r>
            <a:r>
              <a:rPr kumimoji="1" lang="ja-JP" altLang="en-US"/>
              <a:t>として解析．</a:t>
            </a:r>
            <a:endParaRPr kumimoji="1" lang="en-US" altLang="ja-JP" dirty="0"/>
          </a:p>
          <a:p>
            <a:endParaRPr lang="en-US" altLang="ja-JP" dirty="0"/>
          </a:p>
          <a:p>
            <a:r>
              <a:rPr kumimoji="1" lang="ja-JP" altLang="en-US"/>
              <a:t>結果を船ごとに色分けしてプロット</a:t>
            </a:r>
            <a:r>
              <a:rPr lang="en-US" altLang="ja-JP" dirty="0"/>
              <a:t>	</a:t>
            </a:r>
          </a:p>
          <a:p>
            <a:pPr lvl="1"/>
            <a:r>
              <a:rPr kumimoji="1" lang="ja-JP" altLang="en-US"/>
              <a:t>→誤差構造はポアソン分布に従っている？</a:t>
            </a:r>
            <a:endParaRPr kumimoji="1" lang="en-US" altLang="ja-JP" dirty="0"/>
          </a:p>
          <a:p>
            <a:pPr lvl="1"/>
            <a:endParaRPr lang="en-US" altLang="ja-JP" dirty="0"/>
          </a:p>
          <a:p>
            <a:r>
              <a:rPr kumimoji="1" lang="ja-JP" altLang="en-US"/>
              <a:t>数値としてチェック</a:t>
            </a:r>
            <a:endParaRPr kumimoji="1" lang="en-US" altLang="ja-JP" dirty="0"/>
          </a:p>
          <a:p>
            <a:pPr lvl="1"/>
            <a:r>
              <a:rPr lang="en-US" altLang="ja-JP" dirty="0"/>
              <a:t>library(performance)</a:t>
            </a:r>
            <a:r>
              <a:rPr lang="ja-JP" altLang="en-US"/>
              <a:t>の</a:t>
            </a:r>
            <a:r>
              <a:rPr lang="en-US" altLang="ja-JP" dirty="0" err="1"/>
              <a:t>check_overdispersion</a:t>
            </a:r>
            <a:r>
              <a:rPr lang="ja-JP" altLang="en-US"/>
              <a:t>関数を使う．</a:t>
            </a:r>
            <a:endParaRPr kumimoji="1" lang="ja-JP" altLang="en-US"/>
          </a:p>
        </p:txBody>
      </p:sp>
    </p:spTree>
    <p:extLst>
      <p:ext uri="{BB962C8B-B14F-4D97-AF65-F5344CB8AC3E}">
        <p14:creationId xmlns:p14="http://schemas.microsoft.com/office/powerpoint/2010/main" val="423460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F383C1-F4F6-F143-BB59-4370B86BFFD5}"/>
              </a:ext>
            </a:extLst>
          </p:cNvPr>
          <p:cNvSpPr>
            <a:spLocks noGrp="1"/>
          </p:cNvSpPr>
          <p:nvPr>
            <p:ph type="title"/>
          </p:nvPr>
        </p:nvSpPr>
        <p:spPr/>
        <p:txBody>
          <a:bodyPr/>
          <a:lstStyle/>
          <a:p>
            <a:r>
              <a:rPr kumimoji="1" lang="ja-JP" altLang="en-US"/>
              <a:t>過分散をもたらす原因</a:t>
            </a:r>
          </a:p>
        </p:txBody>
      </p:sp>
      <p:sp>
        <p:nvSpPr>
          <p:cNvPr id="3" name="コンテンツ プレースホルダー 2">
            <a:extLst>
              <a:ext uri="{FF2B5EF4-FFF2-40B4-BE49-F238E27FC236}">
                <a16:creationId xmlns:a16="http://schemas.microsoft.com/office/drawing/2014/main" id="{3BC21B0A-101C-D044-A534-0DE9DD86BA80}"/>
              </a:ext>
            </a:extLst>
          </p:cNvPr>
          <p:cNvSpPr>
            <a:spLocks noGrp="1"/>
          </p:cNvSpPr>
          <p:nvPr>
            <p:ph idx="1"/>
          </p:nvPr>
        </p:nvSpPr>
        <p:spPr/>
        <p:txBody>
          <a:bodyPr/>
          <a:lstStyle/>
          <a:p>
            <a:r>
              <a:rPr kumimoji="1" lang="ja-JP" altLang="en-US"/>
              <a:t>観測データの背景に仮定していなかった個々の事情がある</a:t>
            </a:r>
            <a:endParaRPr kumimoji="1" lang="en-US" altLang="ja-JP" dirty="0"/>
          </a:p>
          <a:p>
            <a:pPr lvl="1"/>
            <a:r>
              <a:rPr lang="ja-JP" altLang="en-US"/>
              <a:t>個体差</a:t>
            </a:r>
            <a:endParaRPr lang="en-US" altLang="ja-JP" dirty="0"/>
          </a:p>
          <a:p>
            <a:pPr lvl="1"/>
            <a:r>
              <a:rPr lang="ja-JP" altLang="en-US"/>
              <a:t>場所の差</a:t>
            </a:r>
            <a:endParaRPr lang="en-US" altLang="ja-JP" dirty="0"/>
          </a:p>
          <a:p>
            <a:endParaRPr kumimoji="1" lang="en-US" altLang="ja-JP" dirty="0"/>
          </a:p>
          <a:p>
            <a:r>
              <a:rPr kumimoji="1" lang="ja-JP" altLang="en-US"/>
              <a:t>ポアソン分布で誤差を生じる以前にそもそも個体差、操業場所の違いなどで誤差が生じる．</a:t>
            </a:r>
            <a:endParaRPr kumimoji="1" lang="en-US" altLang="ja-JP" dirty="0"/>
          </a:p>
          <a:p>
            <a:pPr marL="0" indent="0">
              <a:buNone/>
            </a:pPr>
            <a:r>
              <a:rPr lang="ja-JP" altLang="en-US"/>
              <a:t>　→ランダム効果として解析．</a:t>
            </a:r>
            <a:endParaRPr kumimoji="1" lang="en-US" altLang="ja-JP" dirty="0"/>
          </a:p>
        </p:txBody>
      </p:sp>
    </p:spTree>
    <p:extLst>
      <p:ext uri="{BB962C8B-B14F-4D97-AF65-F5344CB8AC3E}">
        <p14:creationId xmlns:p14="http://schemas.microsoft.com/office/powerpoint/2010/main" val="28590208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1346</TotalTime>
  <Words>657</Words>
  <Application>Microsoft Macintosh PowerPoint</Application>
  <PresentationFormat>ワイド画面</PresentationFormat>
  <Paragraphs>69</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游ゴシック</vt:lpstr>
      <vt:lpstr>游ゴシック Light</vt:lpstr>
      <vt:lpstr>Arial</vt:lpstr>
      <vt:lpstr>Office テーマ</vt:lpstr>
      <vt:lpstr>R初心者講座第２６回</vt:lpstr>
      <vt:lpstr>過分散のチェック</vt:lpstr>
      <vt:lpstr>自由度（degree of freedom, df）</vt:lpstr>
      <vt:lpstr>カイ二乗（Χ2）と検定</vt:lpstr>
      <vt:lpstr>カイ二乗（ Χ2 ）検定（適合度の検定）</vt:lpstr>
      <vt:lpstr>過分散のあるデータでGLM</vt:lpstr>
      <vt:lpstr>過分散をもたらす原因</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R初心者講座第２６回</dc:title>
  <dc:creator>Fukui Shin</dc:creator>
  <cp:lastModifiedBy>Fukui Shin</cp:lastModifiedBy>
  <cp:revision>7</cp:revision>
  <dcterms:created xsi:type="dcterms:W3CDTF">2021-11-08T08:18:21Z</dcterms:created>
  <dcterms:modified xsi:type="dcterms:W3CDTF">2021-11-18T02:26:32Z</dcterms:modified>
</cp:coreProperties>
</file>