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28FDC-32E1-4E71-A151-E8ABC9E3E7E9}" v="13" dt="2024-12-12T21:36:23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CHINOKAWA Momoko" userId="215a7c54-7685-446e-9175-6d0aa5d8b781" providerId="ADAL" clId="{0EE28FDC-32E1-4E71-A151-E8ABC9E3E7E9}"/>
    <pc:docChg chg="undo custSel addSld delSld modSld modMainMaster">
      <pc:chgData name="ICHINOKAWA Momoko" userId="215a7c54-7685-446e-9175-6d0aa5d8b781" providerId="ADAL" clId="{0EE28FDC-32E1-4E71-A151-E8ABC9E3E7E9}" dt="2024-12-12T21:36:23.385" v="308"/>
      <pc:docMkLst>
        <pc:docMk/>
      </pc:docMkLst>
      <pc:sldChg chg="addSp modSp mod setBg">
        <pc:chgData name="ICHINOKAWA Momoko" userId="215a7c54-7685-446e-9175-6d0aa5d8b781" providerId="ADAL" clId="{0EE28FDC-32E1-4E71-A151-E8ABC9E3E7E9}" dt="2024-12-12T21:36:23.385" v="308"/>
        <pc:sldMkLst>
          <pc:docMk/>
          <pc:sldMk cId="2752759380" sldId="257"/>
        </pc:sldMkLst>
        <pc:spChg chg="mod">
          <ac:chgData name="ICHINOKAWA Momoko" userId="215a7c54-7685-446e-9175-6d0aa5d8b781" providerId="ADAL" clId="{0EE28FDC-32E1-4E71-A151-E8ABC9E3E7E9}" dt="2024-12-12T21:35:42.949" v="304" actId="1076"/>
          <ac:spMkLst>
            <pc:docMk/>
            <pc:sldMk cId="2752759380" sldId="257"/>
            <ac:spMk id="2" creationId="{578F099E-FD7D-105E-1C74-4886A6866365}"/>
          </ac:spMkLst>
        </pc:spChg>
        <pc:spChg chg="add mod">
          <ac:chgData name="ICHINOKAWA Momoko" userId="215a7c54-7685-446e-9175-6d0aa5d8b781" providerId="ADAL" clId="{0EE28FDC-32E1-4E71-A151-E8ABC9E3E7E9}" dt="2024-12-12T21:35:46.782" v="305" actId="1076"/>
          <ac:spMkLst>
            <pc:docMk/>
            <pc:sldMk cId="2752759380" sldId="257"/>
            <ac:spMk id="7" creationId="{420B37B0-BB9E-93E8-6D3D-15DFAE147056}"/>
          </ac:spMkLst>
        </pc:spChg>
      </pc:sldChg>
      <pc:sldChg chg="addSp delSp modSp del mod">
        <pc:chgData name="ICHINOKAWA Momoko" userId="215a7c54-7685-446e-9175-6d0aa5d8b781" providerId="ADAL" clId="{0EE28FDC-32E1-4E71-A151-E8ABC9E3E7E9}" dt="2024-12-12T21:35:52.308" v="306" actId="2696"/>
        <pc:sldMkLst>
          <pc:docMk/>
          <pc:sldMk cId="510270028" sldId="258"/>
        </pc:sldMkLst>
        <pc:spChg chg="del">
          <ac:chgData name="ICHINOKAWA Momoko" userId="215a7c54-7685-446e-9175-6d0aa5d8b781" providerId="ADAL" clId="{0EE28FDC-32E1-4E71-A151-E8ABC9E3E7E9}" dt="2024-12-12T21:35:24.241" v="298" actId="21"/>
          <ac:spMkLst>
            <pc:docMk/>
            <pc:sldMk cId="510270028" sldId="258"/>
            <ac:spMk id="2" creationId="{420B37B0-BB9E-93E8-6D3D-15DFAE147056}"/>
          </ac:spMkLst>
        </pc:spChg>
        <pc:spChg chg="add mod">
          <ac:chgData name="ICHINOKAWA Momoko" userId="215a7c54-7685-446e-9175-6d0aa5d8b781" providerId="ADAL" clId="{0EE28FDC-32E1-4E71-A151-E8ABC9E3E7E9}" dt="2024-12-12T21:35:24.241" v="298" actId="21"/>
          <ac:spMkLst>
            <pc:docMk/>
            <pc:sldMk cId="510270028" sldId="258"/>
            <ac:spMk id="7" creationId="{564CFB48-43D2-BBAD-FA59-1B86F068237B}"/>
          </ac:spMkLst>
        </pc:spChg>
        <pc:spChg chg="add del">
          <ac:chgData name="ICHINOKAWA Momoko" userId="215a7c54-7685-446e-9175-6d0aa5d8b781" providerId="ADAL" clId="{0EE28FDC-32E1-4E71-A151-E8ABC9E3E7E9}" dt="2024-12-12T13:35:47.047" v="1" actId="22"/>
          <ac:spMkLst>
            <pc:docMk/>
            <pc:sldMk cId="510270028" sldId="258"/>
            <ac:spMk id="7" creationId="{9EFA9E6E-DFB7-B83A-30D1-B0D4FE06835A}"/>
          </ac:spMkLst>
        </pc:spChg>
      </pc:sldChg>
      <pc:sldChg chg="addSp delSp modSp new mod modClrScheme chgLayout">
        <pc:chgData name="ICHINOKAWA Momoko" userId="215a7c54-7685-446e-9175-6d0aa5d8b781" providerId="ADAL" clId="{0EE28FDC-32E1-4E71-A151-E8ABC9E3E7E9}" dt="2024-12-12T13:39:00.916" v="104" actId="14100"/>
        <pc:sldMkLst>
          <pc:docMk/>
          <pc:sldMk cId="3567811620" sldId="259"/>
        </pc:sldMkLst>
        <pc:spChg chg="del">
          <ac:chgData name="ICHINOKAWA Momoko" userId="215a7c54-7685-446e-9175-6d0aa5d8b781" providerId="ADAL" clId="{0EE28FDC-32E1-4E71-A151-E8ABC9E3E7E9}" dt="2024-12-12T13:35:53.206" v="3" actId="700"/>
          <ac:spMkLst>
            <pc:docMk/>
            <pc:sldMk cId="3567811620" sldId="259"/>
            <ac:spMk id="2" creationId="{D9A8C5C5-C2D5-1BDF-988A-BD145F5F24F4}"/>
          </ac:spMkLst>
        </pc:spChg>
        <pc:spChg chg="del">
          <ac:chgData name="ICHINOKAWA Momoko" userId="215a7c54-7685-446e-9175-6d0aa5d8b781" providerId="ADAL" clId="{0EE28FDC-32E1-4E71-A151-E8ABC9E3E7E9}" dt="2024-12-12T13:35:53.206" v="3" actId="700"/>
          <ac:spMkLst>
            <pc:docMk/>
            <pc:sldMk cId="3567811620" sldId="259"/>
            <ac:spMk id="3" creationId="{B1B75817-C3F8-5753-0AD7-AD045F7F7878}"/>
          </ac:spMkLst>
        </pc:spChg>
        <pc:spChg chg="mod ord">
          <ac:chgData name="ICHINOKAWA Momoko" userId="215a7c54-7685-446e-9175-6d0aa5d8b781" providerId="ADAL" clId="{0EE28FDC-32E1-4E71-A151-E8ABC9E3E7E9}" dt="2024-12-12T13:35:53.206" v="3" actId="700"/>
          <ac:spMkLst>
            <pc:docMk/>
            <pc:sldMk cId="3567811620" sldId="259"/>
            <ac:spMk id="4" creationId="{F4542EA5-3D6A-297E-7422-D5301283159F}"/>
          </ac:spMkLst>
        </pc:spChg>
        <pc:spChg chg="mod ord">
          <ac:chgData name="ICHINOKAWA Momoko" userId="215a7c54-7685-446e-9175-6d0aa5d8b781" providerId="ADAL" clId="{0EE28FDC-32E1-4E71-A151-E8ABC9E3E7E9}" dt="2024-12-12T13:35:53.206" v="3" actId="700"/>
          <ac:spMkLst>
            <pc:docMk/>
            <pc:sldMk cId="3567811620" sldId="259"/>
            <ac:spMk id="5" creationId="{FC0BD220-6A5F-A972-7729-9CC8259360B6}"/>
          </ac:spMkLst>
        </pc:spChg>
        <pc:spChg chg="mod ord">
          <ac:chgData name="ICHINOKAWA Momoko" userId="215a7c54-7685-446e-9175-6d0aa5d8b781" providerId="ADAL" clId="{0EE28FDC-32E1-4E71-A151-E8ABC9E3E7E9}" dt="2024-12-12T13:35:53.206" v="3" actId="700"/>
          <ac:spMkLst>
            <pc:docMk/>
            <pc:sldMk cId="3567811620" sldId="259"/>
            <ac:spMk id="6" creationId="{3E82524F-7023-BCBC-207C-6F4E7B6FD94F}"/>
          </ac:spMkLst>
        </pc:spChg>
        <pc:spChg chg="add mod">
          <ac:chgData name="ICHINOKAWA Momoko" userId="215a7c54-7685-446e-9175-6d0aa5d8b781" providerId="ADAL" clId="{0EE28FDC-32E1-4E71-A151-E8ABC9E3E7E9}" dt="2024-12-12T13:39:00.916" v="104" actId="14100"/>
          <ac:spMkLst>
            <pc:docMk/>
            <pc:sldMk cId="3567811620" sldId="259"/>
            <ac:spMk id="8" creationId="{E0DB3C1D-B8B8-D255-5AA3-9F855D68B79E}"/>
          </ac:spMkLst>
        </pc:spChg>
        <pc:picChg chg="add">
          <ac:chgData name="ICHINOKAWA Momoko" userId="215a7c54-7685-446e-9175-6d0aa5d8b781" providerId="ADAL" clId="{0EE28FDC-32E1-4E71-A151-E8ABC9E3E7E9}" dt="2024-12-12T13:36:02.505" v="4"/>
          <ac:picMkLst>
            <pc:docMk/>
            <pc:sldMk cId="3567811620" sldId="259"/>
            <ac:picMk id="7" creationId="{45909A22-90E4-EBCC-C9AF-9A36047EA259}"/>
          </ac:picMkLst>
        </pc:picChg>
      </pc:sldChg>
      <pc:sldChg chg="addSp modSp new mod">
        <pc:chgData name="ICHINOKAWA Momoko" userId="215a7c54-7685-446e-9175-6d0aa5d8b781" providerId="ADAL" clId="{0EE28FDC-32E1-4E71-A151-E8ABC9E3E7E9}" dt="2024-12-12T13:39:38.196" v="181" actId="6549"/>
        <pc:sldMkLst>
          <pc:docMk/>
          <pc:sldMk cId="3147494292" sldId="260"/>
        </pc:sldMkLst>
        <pc:spChg chg="add mod">
          <ac:chgData name="ICHINOKAWA Momoko" userId="215a7c54-7685-446e-9175-6d0aa5d8b781" providerId="ADAL" clId="{0EE28FDC-32E1-4E71-A151-E8ABC9E3E7E9}" dt="2024-12-12T13:39:38.196" v="181" actId="6549"/>
          <ac:spMkLst>
            <pc:docMk/>
            <pc:sldMk cId="3147494292" sldId="260"/>
            <ac:spMk id="6" creationId="{15F9F50A-8BE1-B9E0-EE0F-64019A8E86D1}"/>
          </ac:spMkLst>
        </pc:spChg>
        <pc:picChg chg="add mod">
          <ac:chgData name="ICHINOKAWA Momoko" userId="215a7c54-7685-446e-9175-6d0aa5d8b781" providerId="ADAL" clId="{0EE28FDC-32E1-4E71-A151-E8ABC9E3E7E9}" dt="2024-12-12T13:38:25.928" v="8" actId="1076"/>
          <ac:picMkLst>
            <pc:docMk/>
            <pc:sldMk cId="3147494292" sldId="260"/>
            <ac:picMk id="5" creationId="{0D36BF18-7CCA-7A2B-EEF7-5334B5E31372}"/>
          </ac:picMkLst>
        </pc:picChg>
      </pc:sldChg>
      <pc:sldChg chg="addSp modSp new mod">
        <pc:chgData name="ICHINOKAWA Momoko" userId="215a7c54-7685-446e-9175-6d0aa5d8b781" providerId="ADAL" clId="{0EE28FDC-32E1-4E71-A151-E8ABC9E3E7E9}" dt="2024-12-12T13:41:57.673" v="219" actId="20577"/>
        <pc:sldMkLst>
          <pc:docMk/>
          <pc:sldMk cId="2857717668" sldId="261"/>
        </pc:sldMkLst>
        <pc:spChg chg="add mod">
          <ac:chgData name="ICHINOKAWA Momoko" userId="215a7c54-7685-446e-9175-6d0aa5d8b781" providerId="ADAL" clId="{0EE28FDC-32E1-4E71-A151-E8ABC9E3E7E9}" dt="2024-12-12T13:41:57.673" v="219" actId="20577"/>
          <ac:spMkLst>
            <pc:docMk/>
            <pc:sldMk cId="2857717668" sldId="261"/>
            <ac:spMk id="6" creationId="{0AF88F2D-A34F-5CA0-0F0B-39809172DCCD}"/>
          </ac:spMkLst>
        </pc:spChg>
        <pc:picChg chg="add">
          <ac:chgData name="ICHINOKAWA Momoko" userId="215a7c54-7685-446e-9175-6d0aa5d8b781" providerId="ADAL" clId="{0EE28FDC-32E1-4E71-A151-E8ABC9E3E7E9}" dt="2024-12-12T13:41:34.344" v="183"/>
          <ac:picMkLst>
            <pc:docMk/>
            <pc:sldMk cId="2857717668" sldId="261"/>
            <ac:picMk id="5" creationId="{73F6DB6E-3A22-E94C-5D34-0C98752E9915}"/>
          </ac:picMkLst>
        </pc:picChg>
      </pc:sldChg>
      <pc:sldChg chg="addSp modSp new mod">
        <pc:chgData name="ICHINOKAWA Momoko" userId="215a7c54-7685-446e-9175-6d0aa5d8b781" providerId="ADAL" clId="{0EE28FDC-32E1-4E71-A151-E8ABC9E3E7E9}" dt="2024-12-12T21:34:02.971" v="268" actId="20577"/>
        <pc:sldMkLst>
          <pc:docMk/>
          <pc:sldMk cId="3223366923" sldId="262"/>
        </pc:sldMkLst>
        <pc:spChg chg="add mod">
          <ac:chgData name="ICHINOKAWA Momoko" userId="215a7c54-7685-446e-9175-6d0aa5d8b781" providerId="ADAL" clId="{0EE28FDC-32E1-4E71-A151-E8ABC9E3E7E9}" dt="2024-12-12T21:34:02.971" v="268" actId="20577"/>
          <ac:spMkLst>
            <pc:docMk/>
            <pc:sldMk cId="3223366923" sldId="262"/>
            <ac:spMk id="6" creationId="{E3100557-39F6-828A-CE33-D7A5C8DA0FEF}"/>
          </ac:spMkLst>
        </pc:spChg>
        <pc:picChg chg="add">
          <ac:chgData name="ICHINOKAWA Momoko" userId="215a7c54-7685-446e-9175-6d0aa5d8b781" providerId="ADAL" clId="{0EE28FDC-32E1-4E71-A151-E8ABC9E3E7E9}" dt="2024-12-12T14:10:59.451" v="221"/>
          <ac:picMkLst>
            <pc:docMk/>
            <pc:sldMk cId="3223366923" sldId="262"/>
            <ac:picMk id="5" creationId="{B15AA520-8CA3-7E4B-2732-A479D18582AB}"/>
          </ac:picMkLst>
        </pc:picChg>
      </pc:sldChg>
      <pc:sldChg chg="addSp modSp new mod">
        <pc:chgData name="ICHINOKAWA Momoko" userId="215a7c54-7685-446e-9175-6d0aa5d8b781" providerId="ADAL" clId="{0EE28FDC-32E1-4E71-A151-E8ABC9E3E7E9}" dt="2024-12-12T21:35:03.881" v="297" actId="20577"/>
        <pc:sldMkLst>
          <pc:docMk/>
          <pc:sldMk cId="3252015986" sldId="263"/>
        </pc:sldMkLst>
        <pc:spChg chg="add mod">
          <ac:chgData name="ICHINOKAWA Momoko" userId="215a7c54-7685-446e-9175-6d0aa5d8b781" providerId="ADAL" clId="{0EE28FDC-32E1-4E71-A151-E8ABC9E3E7E9}" dt="2024-12-12T21:35:03.881" v="297" actId="20577"/>
          <ac:spMkLst>
            <pc:docMk/>
            <pc:sldMk cId="3252015986" sldId="263"/>
            <ac:spMk id="6" creationId="{43A5FC42-FD85-CAE0-4DEA-B2017423A111}"/>
          </ac:spMkLst>
        </pc:spChg>
        <pc:picChg chg="add">
          <ac:chgData name="ICHINOKAWA Momoko" userId="215a7c54-7685-446e-9175-6d0aa5d8b781" providerId="ADAL" clId="{0EE28FDC-32E1-4E71-A151-E8ABC9E3E7E9}" dt="2024-12-12T21:34:41.084" v="270"/>
          <ac:picMkLst>
            <pc:docMk/>
            <pc:sldMk cId="3252015986" sldId="263"/>
            <ac:picMk id="5" creationId="{2983CEA1-3BB2-971F-14D3-8DFE7CC6A02D}"/>
          </ac:picMkLst>
        </pc:picChg>
      </pc:sldChg>
      <pc:sldMasterChg chg="setBg modSldLayout">
        <pc:chgData name="ICHINOKAWA Momoko" userId="215a7c54-7685-446e-9175-6d0aa5d8b781" providerId="ADAL" clId="{0EE28FDC-32E1-4E71-A151-E8ABC9E3E7E9}" dt="2024-12-12T21:36:23.385" v="308"/>
        <pc:sldMasterMkLst>
          <pc:docMk/>
          <pc:sldMasterMk cId="3978341923" sldId="2147483660"/>
        </pc:sldMasterMkLst>
        <pc:sldLayoutChg chg="setBg">
          <pc:chgData name="ICHINOKAWA Momoko" userId="215a7c54-7685-446e-9175-6d0aa5d8b781" providerId="ADAL" clId="{0EE28FDC-32E1-4E71-A151-E8ABC9E3E7E9}" dt="2024-12-12T21:36:23.385" v="308"/>
          <pc:sldLayoutMkLst>
            <pc:docMk/>
            <pc:sldMasterMk cId="3978341923" sldId="2147483660"/>
            <pc:sldLayoutMk cId="2553609123" sldId="2147483661"/>
          </pc:sldLayoutMkLst>
        </pc:sldLayoutChg>
        <pc:sldLayoutChg chg="setBg">
          <pc:chgData name="ICHINOKAWA Momoko" userId="215a7c54-7685-446e-9175-6d0aa5d8b781" providerId="ADAL" clId="{0EE28FDC-32E1-4E71-A151-E8ABC9E3E7E9}" dt="2024-12-12T21:36:23.385" v="308"/>
          <pc:sldLayoutMkLst>
            <pc:docMk/>
            <pc:sldMasterMk cId="3978341923" sldId="2147483660"/>
            <pc:sldLayoutMk cId="1605420054" sldId="2147483662"/>
          </pc:sldLayoutMkLst>
        </pc:sldLayoutChg>
        <pc:sldLayoutChg chg="setBg">
          <pc:chgData name="ICHINOKAWA Momoko" userId="215a7c54-7685-446e-9175-6d0aa5d8b781" providerId="ADAL" clId="{0EE28FDC-32E1-4E71-A151-E8ABC9E3E7E9}" dt="2024-12-12T21:36:23.385" v="308"/>
          <pc:sldLayoutMkLst>
            <pc:docMk/>
            <pc:sldMasterMk cId="3978341923" sldId="2147483660"/>
            <pc:sldLayoutMk cId="3228535943" sldId="2147483663"/>
          </pc:sldLayoutMkLst>
        </pc:sldLayoutChg>
        <pc:sldLayoutChg chg="setBg">
          <pc:chgData name="ICHINOKAWA Momoko" userId="215a7c54-7685-446e-9175-6d0aa5d8b781" providerId="ADAL" clId="{0EE28FDC-32E1-4E71-A151-E8ABC9E3E7E9}" dt="2024-12-12T21:36:23.385" v="308"/>
          <pc:sldLayoutMkLst>
            <pc:docMk/>
            <pc:sldMasterMk cId="3978341923" sldId="2147483660"/>
            <pc:sldLayoutMk cId="4216074580" sldId="2147483664"/>
          </pc:sldLayoutMkLst>
        </pc:sldLayoutChg>
        <pc:sldLayoutChg chg="setBg">
          <pc:chgData name="ICHINOKAWA Momoko" userId="215a7c54-7685-446e-9175-6d0aa5d8b781" providerId="ADAL" clId="{0EE28FDC-32E1-4E71-A151-E8ABC9E3E7E9}" dt="2024-12-12T21:36:23.385" v="308"/>
          <pc:sldLayoutMkLst>
            <pc:docMk/>
            <pc:sldMasterMk cId="3978341923" sldId="2147483660"/>
            <pc:sldLayoutMk cId="1168034868" sldId="2147483665"/>
          </pc:sldLayoutMkLst>
        </pc:sldLayoutChg>
        <pc:sldLayoutChg chg="setBg">
          <pc:chgData name="ICHINOKAWA Momoko" userId="215a7c54-7685-446e-9175-6d0aa5d8b781" providerId="ADAL" clId="{0EE28FDC-32E1-4E71-A151-E8ABC9E3E7E9}" dt="2024-12-12T21:36:23.385" v="308"/>
          <pc:sldLayoutMkLst>
            <pc:docMk/>
            <pc:sldMasterMk cId="3978341923" sldId="2147483660"/>
            <pc:sldLayoutMk cId="2462293497" sldId="2147483666"/>
          </pc:sldLayoutMkLst>
        </pc:sldLayoutChg>
        <pc:sldLayoutChg chg="setBg">
          <pc:chgData name="ICHINOKAWA Momoko" userId="215a7c54-7685-446e-9175-6d0aa5d8b781" providerId="ADAL" clId="{0EE28FDC-32E1-4E71-A151-E8ABC9E3E7E9}" dt="2024-12-12T21:36:23.385" v="308"/>
          <pc:sldLayoutMkLst>
            <pc:docMk/>
            <pc:sldMasterMk cId="3978341923" sldId="2147483660"/>
            <pc:sldLayoutMk cId="3703721860" sldId="2147483667"/>
          </pc:sldLayoutMkLst>
        </pc:sldLayoutChg>
        <pc:sldLayoutChg chg="setBg">
          <pc:chgData name="ICHINOKAWA Momoko" userId="215a7c54-7685-446e-9175-6d0aa5d8b781" providerId="ADAL" clId="{0EE28FDC-32E1-4E71-A151-E8ABC9E3E7E9}" dt="2024-12-12T21:36:23.385" v="308"/>
          <pc:sldLayoutMkLst>
            <pc:docMk/>
            <pc:sldMasterMk cId="3978341923" sldId="2147483660"/>
            <pc:sldLayoutMk cId="2160033871" sldId="2147483668"/>
          </pc:sldLayoutMkLst>
        </pc:sldLayoutChg>
        <pc:sldLayoutChg chg="setBg">
          <pc:chgData name="ICHINOKAWA Momoko" userId="215a7c54-7685-446e-9175-6d0aa5d8b781" providerId="ADAL" clId="{0EE28FDC-32E1-4E71-A151-E8ABC9E3E7E9}" dt="2024-12-12T21:36:23.385" v="308"/>
          <pc:sldLayoutMkLst>
            <pc:docMk/>
            <pc:sldMasterMk cId="3978341923" sldId="2147483660"/>
            <pc:sldLayoutMk cId="4107591398" sldId="2147483669"/>
          </pc:sldLayoutMkLst>
        </pc:sldLayoutChg>
        <pc:sldLayoutChg chg="setBg">
          <pc:chgData name="ICHINOKAWA Momoko" userId="215a7c54-7685-446e-9175-6d0aa5d8b781" providerId="ADAL" clId="{0EE28FDC-32E1-4E71-A151-E8ABC9E3E7E9}" dt="2024-12-12T21:36:23.385" v="308"/>
          <pc:sldLayoutMkLst>
            <pc:docMk/>
            <pc:sldMasterMk cId="3978341923" sldId="2147483660"/>
            <pc:sldLayoutMk cId="997065628" sldId="2147483670"/>
          </pc:sldLayoutMkLst>
        </pc:sldLayoutChg>
        <pc:sldLayoutChg chg="setBg">
          <pc:chgData name="ICHINOKAWA Momoko" userId="215a7c54-7685-446e-9175-6d0aa5d8b781" providerId="ADAL" clId="{0EE28FDC-32E1-4E71-A151-E8ABC9E3E7E9}" dt="2024-12-12T21:36:23.385" v="308"/>
          <pc:sldLayoutMkLst>
            <pc:docMk/>
            <pc:sldMasterMk cId="3978341923" sldId="2147483660"/>
            <pc:sldLayoutMk cId="2514304342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9BBA0-93F9-D0EE-FA7A-783329C5B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454EAE-FDF3-CB62-828B-B404FE19A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738C1B-488F-3408-7717-B282AF73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071699-5157-BD24-03EA-76292312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r>
              <a:rPr kumimoji="1" lang="zh-TW" altLang="en-US"/>
              <a:t>年資源管理研修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A6BD32-C565-0CAD-F2B8-B5B94C29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60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1F921-5A2A-0926-CD04-37A08B70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8E07E-C8E4-4B5F-0CD2-B69A3358B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4FC164-0624-A7D2-1AD6-BE2E3EB5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D7864-DE34-97A2-F0CB-3C472326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r>
              <a:rPr kumimoji="1" lang="zh-TW" altLang="en-US"/>
              <a:t>年資源管理研修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447CA8-6FDE-CAA6-C1CD-C13FCAA0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06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CB0952-4C4A-A139-DD27-1EA31F39A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E3029F-7C5A-7BB5-788C-4032371AC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3BCA5-E305-831F-3534-07ED40A7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938EA-BE14-7663-DF98-64329C30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r>
              <a:rPr kumimoji="1" lang="zh-TW" altLang="en-US"/>
              <a:t>年資源管理研修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EED917-E033-9589-EA97-AE43EBA9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30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6727E-2143-B3A5-D8DE-AB589E04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FB0E2E-4957-8A76-F790-3F8EC68A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89605-DD2C-1A1F-82C3-E58E5CC5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79FA44-B720-6ABA-93BD-36E78F1D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r>
              <a:rPr kumimoji="1" lang="zh-TW" altLang="en-US"/>
              <a:t>年資源管理研修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A91ADE-6D21-48B7-6A74-402C8DD8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42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F2D7FC-144D-5DA0-34E8-2D30D79C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A9C52B-8CCB-5CF8-715C-24F16909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29C38B-7A94-AC98-1935-8A3894A2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44C72E-EFED-CA41-B05C-DAE28A7F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r>
              <a:rPr kumimoji="1" lang="zh-TW" altLang="en-US"/>
              <a:t>年資源管理研修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1083C3-CB30-FB76-6CFF-4246FBEF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53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E9EA0-C76E-3A44-FFF1-F87B8B06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58A814-630E-E451-339F-DB6FCDFB3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B7E287-C22B-1C00-8425-D5F476890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1A4696-ACAD-61FC-A301-636BFABA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D84585-2AF6-6195-E68A-A00F262E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r>
              <a:rPr kumimoji="1" lang="zh-TW" altLang="en-US"/>
              <a:t>年資源管理研修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228816-B1C7-38D4-DF2A-65B943F8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07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B591B-50DD-C82B-3E7B-B6B8F3A0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B3159F-45AA-290A-CA17-E53AE38E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EFAA66-D156-8DAA-C437-19E8FB80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90452EB-1A63-84CD-9FBA-FC64D3F76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D6FAFE-5A06-F795-0F81-96946BE86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D68E05-5032-B4EE-3027-6CA6F48E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2024/12/13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63F211-A6D5-5A0A-615B-B288DAF1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r>
              <a:rPr kumimoji="1" lang="zh-TW" altLang="en-US"/>
              <a:t>年資源管理研修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C877C6-8208-9CF3-1E22-99B65EC2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03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9097E-4063-3B9F-DDC8-AD8AA488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FE3E60-4106-0BC2-F859-FA8A0368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87E7B-1032-9F52-E9A2-25FE2825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r>
              <a:rPr kumimoji="1" lang="zh-TW" altLang="en-US"/>
              <a:t>年資源管理研修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72CB08-7A7A-6AE2-9435-C87AF3ED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29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871A1F-1335-4F5A-09C2-CEACC64F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C467FB-EF17-BF32-B0AA-29CBF14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r>
              <a:rPr kumimoji="1" lang="zh-TW" altLang="en-US"/>
              <a:t>年資源管理研修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B493C5-3A96-2DAC-E5DA-5AB2A1B3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72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CD721-F557-DC63-BE75-A1EA44AF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69247-FE60-F139-D6E2-1932A9E3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6C3CF4-D8FA-2A24-3C9D-5ADCAD406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3DFCC3-85B4-5DD2-3D2C-59B5D7FF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BF92A8-6745-4996-D7FC-DF789E11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r>
              <a:rPr kumimoji="1" lang="zh-TW" altLang="en-US"/>
              <a:t>年資源管理研修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6F60C1-C01B-68A9-86A5-E9060D78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03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F800A3-C1A1-873F-66CF-A77FD29E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B4E9B5-AB53-4546-2C28-B1D8B0E6A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3CB165-A024-CC72-29D7-2E2884E6C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B07EBD-30BF-5871-EFCC-46787D84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E38E3-1BD8-6F9B-9C06-5D6524A1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r>
              <a:rPr kumimoji="1" lang="zh-TW" altLang="en-US"/>
              <a:t>年資源管理研修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8552DD-4F00-9B59-9A70-76D29D3F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5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59B504-4CCA-517C-0EA2-B1F81A06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3" y="92297"/>
            <a:ext cx="11045457" cy="1015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E6669F-5F1D-5C47-11E9-9DB9B80F4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3" y="1265274"/>
            <a:ext cx="11674549" cy="509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036899-1C9A-8F7C-2E76-8DD862D0B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8343" y="64005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en-US" altLang="ja-JP"/>
              <a:t>2024/12/13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D4856-375B-4134-1186-D88F0F949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290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en-US" altLang="zh-TW"/>
              <a:t>2024</a:t>
            </a:r>
            <a:r>
              <a:rPr lang="zh-TW" altLang="en-US"/>
              <a:t>年資源管理研修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8CDBA-F12E-8D18-7783-066BCB88B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372292" cy="42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fld id="{14D38122-961F-4F0C-854D-A6C1F17C39D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7834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F099E-FD7D-105E-1C74-4886A6866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336" y="1685583"/>
            <a:ext cx="10256520" cy="1076422"/>
          </a:xfrm>
        </p:spPr>
        <p:txBody>
          <a:bodyPr>
            <a:noAutofit/>
          </a:bodyPr>
          <a:lstStyle/>
          <a:p>
            <a:r>
              <a:rPr kumimoji="1" lang="ja-JP" altLang="en-US" sz="4400" dirty="0"/>
              <a:t>資源管理研修（</a:t>
            </a:r>
            <a:r>
              <a:rPr kumimoji="1" lang="en-US" altLang="ja-JP" sz="4400" dirty="0"/>
              <a:t>202</a:t>
            </a:r>
            <a:r>
              <a:rPr kumimoji="1" lang="ja-JP" altLang="en-US" sz="4400" dirty="0"/>
              <a:t>４年度）</a:t>
            </a: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en-US" altLang="ja-JP" sz="4400" dirty="0"/>
              <a:t>2</a:t>
            </a:r>
            <a:r>
              <a:rPr kumimoji="1" lang="ja-JP" altLang="en-US" sz="4400" dirty="0"/>
              <a:t>日目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7EC70F-EAC9-289B-D35F-914AA2D5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3200"/>
              <a:t>水産研究教育機構　水産資源研究所</a:t>
            </a:r>
            <a:endParaRPr kumimoji="1" lang="en-US" altLang="ja-JP" sz="3200"/>
          </a:p>
          <a:p>
            <a:r>
              <a:rPr lang="ja-JP" altLang="en-US" sz="3200"/>
              <a:t>水産資源研究センター　市野川桃子</a:t>
            </a:r>
            <a:endParaRPr kumimoji="1" lang="ja-JP" altLang="en-US" sz="32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EE5CBB-5F0F-502C-D403-1358556B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2024/12/13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0DEA93-7594-C124-3D1B-EE9B6727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</a:t>
            </a:r>
            <a:r>
              <a:rPr kumimoji="1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年資源管理研修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8865F0-5D5B-C62D-B64D-5A95B391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420B37B0-BB9E-93E8-6D3D-15DFAE147056}"/>
              </a:ext>
            </a:extLst>
          </p:cNvPr>
          <p:cNvSpPr txBox="1">
            <a:spLocks/>
          </p:cNvSpPr>
          <p:nvPr/>
        </p:nvSpPr>
        <p:spPr>
          <a:xfrm>
            <a:off x="712336" y="2758515"/>
            <a:ext cx="11045457" cy="163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b="1" kern="12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defRPr>
            </a:lvl1pPr>
          </a:lstStyle>
          <a:p>
            <a:r>
              <a:rPr lang="ja-JP" altLang="en-US" sz="4800" dirty="0"/>
              <a:t>５</a:t>
            </a:r>
            <a:r>
              <a:rPr lang="en-US" altLang="ja-JP" sz="4800" dirty="0"/>
              <a:t>. </a:t>
            </a:r>
            <a:r>
              <a:rPr lang="ja-JP" altLang="en-US" sz="4800" dirty="0"/>
              <a:t>スコアリング結果のレビュー</a:t>
            </a:r>
          </a:p>
        </p:txBody>
      </p:sp>
    </p:spTree>
    <p:extLst>
      <p:ext uri="{BB962C8B-B14F-4D97-AF65-F5344CB8AC3E}">
        <p14:creationId xmlns:p14="http://schemas.microsoft.com/office/powerpoint/2010/main" val="275275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542EA5-3D6A-297E-7422-D5301283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BD220-6A5F-A972-7729-9CC8259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r>
              <a:rPr kumimoji="1" lang="zh-TW" altLang="en-US"/>
              <a:t>年資源管理研修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82524F-7023-BCBC-207C-6F4E7B6F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909A22-90E4-EBCC-C9AF-9A36047E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78"/>
            <a:ext cx="12192000" cy="62298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DB3C1D-B8B8-D255-5AA3-9F855D68B79E}"/>
              </a:ext>
            </a:extLst>
          </p:cNvPr>
          <p:cNvSpPr txBox="1"/>
          <p:nvPr/>
        </p:nvSpPr>
        <p:spPr>
          <a:xfrm>
            <a:off x="651752" y="194553"/>
            <a:ext cx="5515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次元プロット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（黒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今回の資源、赤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世界の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資源）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781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378BAC-3E92-4314-AEED-5BA0B1A3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DBBD93-72DE-EF2E-B8F2-D1D8F883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r>
              <a:rPr kumimoji="1" lang="zh-TW" altLang="en-US"/>
              <a:t>年資源管理研修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10BD68-AEEA-98A0-78E7-24A114D2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36BF18-7CCA-7A2B-EEF7-5334B5E3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433" y="0"/>
            <a:ext cx="9152313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F9F50A-8BE1-B9E0-EE0F-64019A8E86D1}"/>
              </a:ext>
            </a:extLst>
          </p:cNvPr>
          <p:cNvSpPr txBox="1"/>
          <p:nvPr/>
        </p:nvSpPr>
        <p:spPr>
          <a:xfrm>
            <a:off x="293751" y="214009"/>
            <a:ext cx="5515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データとリソースの平均点の違い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（赤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日本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、青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世界）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749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F2D189-71F1-4A1D-486C-0FBEF525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0FE651-886C-F49D-7D65-8A9922BC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r>
              <a:rPr kumimoji="1" lang="zh-TW" altLang="en-US"/>
              <a:t>年資源管理研修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36100E-BAAF-F6B4-8334-FBEED84F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F6DB6E-3A22-E94C-5D34-0C98752E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9" y="0"/>
            <a:ext cx="10947862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F88F2D-A34F-5CA0-0F0B-39809172DCCD}"/>
              </a:ext>
            </a:extLst>
          </p:cNvPr>
          <p:cNvSpPr txBox="1"/>
          <p:nvPr/>
        </p:nvSpPr>
        <p:spPr>
          <a:xfrm>
            <a:off x="293751" y="214009"/>
            <a:ext cx="55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各項目のスコア（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boxplot)</a:t>
            </a:r>
          </a:p>
        </p:txBody>
      </p:sp>
    </p:spTree>
    <p:extLst>
      <p:ext uri="{BB962C8B-B14F-4D97-AF65-F5344CB8AC3E}">
        <p14:creationId xmlns:p14="http://schemas.microsoft.com/office/powerpoint/2010/main" val="285771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47518D-4B3B-9D5B-D568-C86D50BF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C0B009-2267-61CF-FAEA-8DB7D7B8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r>
              <a:rPr kumimoji="1" lang="zh-TW" altLang="en-US"/>
              <a:t>年資源管理研修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D5B261-419E-AB11-4DF8-5CD43FEA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5AA520-8CA3-7E4B-2732-A479D1858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860"/>
            <a:ext cx="12192000" cy="531627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100557-39F6-828A-CE33-D7A5C8DA0FEF}"/>
              </a:ext>
            </a:extLst>
          </p:cNvPr>
          <p:cNvSpPr txBox="1"/>
          <p:nvPr/>
        </p:nvSpPr>
        <p:spPr>
          <a:xfrm>
            <a:off x="293751" y="214009"/>
            <a:ext cx="55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Stock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ごとのプロット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336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BC97CD-F848-12DC-2D85-AB64912C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5A3110-EAE7-8DAD-C319-B2106843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r>
              <a:rPr kumimoji="1" lang="zh-TW" altLang="en-US"/>
              <a:t>年資源管理研修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9C1085-7BB5-1DCC-86DF-C90EAB4F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983CEA1-3BB2-971F-14D3-8DFE7CC6A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639"/>
            <a:ext cx="12192000" cy="532472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A5FC42-FD85-CAE0-4DEA-B2017423A111}"/>
              </a:ext>
            </a:extLst>
          </p:cNvPr>
          <p:cNvSpPr txBox="1"/>
          <p:nvPr/>
        </p:nvSpPr>
        <p:spPr>
          <a:xfrm>
            <a:off x="293751" y="214009"/>
            <a:ext cx="55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Guides</a:t>
            </a:r>
            <a:r>
              <a:rPr kumimoji="1" lang="ja-JP" altLang="en-US" sz="2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のスコア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20159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>
            <a:latin typeface="BIZ UDPゴシック" panose="020B0400000000000000" pitchFamily="50" charset="-128"/>
            <a:ea typeface="BIZ UDPゴシック" panose="020B04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41194B20-187C-4BA4-A97B-D8D1539660A4}" vid="{9E1F12B5-253E-4670-A775-6B84EC8C29A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B834A738C8B1C40A024E5288BC49878" ma:contentTypeVersion="8" ma:contentTypeDescription="新しいドキュメントを作成します。" ma:contentTypeScope="" ma:versionID="da8f691a9656ec7dac652a6f773662fe">
  <xsd:schema xmlns:xsd="http://www.w3.org/2001/XMLSchema" xmlns:xs="http://www.w3.org/2001/XMLSchema" xmlns:p="http://schemas.microsoft.com/office/2006/metadata/properties" xmlns:ns2="f2701940-9684-4f5e-8fe6-9a4c47cfb5de" targetNamespace="http://schemas.microsoft.com/office/2006/metadata/properties" ma:root="true" ma:fieldsID="a855d6813c68380bed7fa429e28c2787" ns2:_="">
    <xsd:import namespace="f2701940-9684-4f5e-8fe6-9a4c47cfb5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01940-9684-4f5e-8fe6-9a4c47cfb5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A45DE1-6D4A-4D21-9495-4B376CFAA398}"/>
</file>

<file path=customXml/itemProps2.xml><?xml version="1.0" encoding="utf-8"?>
<ds:datastoreItem xmlns:ds="http://schemas.openxmlformats.org/officeDocument/2006/customXml" ds:itemID="{2C2D81B2-0D0C-4C1A-B055-EB363117031C}"/>
</file>

<file path=customXml/itemProps3.xml><?xml version="1.0" encoding="utf-8"?>
<ds:datastoreItem xmlns:ds="http://schemas.openxmlformats.org/officeDocument/2006/customXml" ds:itemID="{03FEF6CB-96C5-4B98-935C-C8620F733F5C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119</Words>
  <Application>Microsoft Office PowerPoint</Application>
  <PresentationFormat>ワイド画面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BIZ UDPゴシック</vt:lpstr>
      <vt:lpstr>Arial</vt:lpstr>
      <vt:lpstr>1_Office テーマ</vt:lpstr>
      <vt:lpstr>資源管理研修（202４年度）  2日目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ICHINOKAWA Momoko</dc:creator>
  <cp:lastModifiedBy>ICHINOKAWA Momoko</cp:lastModifiedBy>
  <cp:revision>1</cp:revision>
  <dcterms:created xsi:type="dcterms:W3CDTF">2024-12-11T01:31:57Z</dcterms:created>
  <dcterms:modified xsi:type="dcterms:W3CDTF">2024-12-12T21:36:27Z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0x0101001B834A738C8B1C40A024E5288BC49878</vt:lpwstr>
  </property>
</Properties>
</file>