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3"/>
  </p:notesMasterIdLst>
  <p:sldIdLst>
    <p:sldId id="256" r:id="rId2"/>
    <p:sldId id="295" r:id="rId3"/>
    <p:sldId id="296" r:id="rId4"/>
    <p:sldId id="297" r:id="rId5"/>
    <p:sldId id="300" r:id="rId6"/>
    <p:sldId id="302" r:id="rId7"/>
    <p:sldId id="299" r:id="rId8"/>
    <p:sldId id="303" r:id="rId9"/>
    <p:sldId id="305" r:id="rId10"/>
    <p:sldId id="307" r:id="rId11"/>
    <p:sldId id="310" r:id="rId12"/>
    <p:sldId id="313" r:id="rId13"/>
    <p:sldId id="314" r:id="rId14"/>
    <p:sldId id="315" r:id="rId15"/>
    <p:sldId id="321" r:id="rId16"/>
    <p:sldId id="311" r:id="rId17"/>
    <p:sldId id="317" r:id="rId18"/>
    <p:sldId id="318" r:id="rId19"/>
    <p:sldId id="316" r:id="rId20"/>
    <p:sldId id="319" r:id="rId21"/>
    <p:sldId id="320" r:id="rId22"/>
    <p:sldId id="322" r:id="rId23"/>
    <p:sldId id="323" r:id="rId24"/>
    <p:sldId id="337" r:id="rId25"/>
    <p:sldId id="331" r:id="rId26"/>
    <p:sldId id="332" r:id="rId27"/>
    <p:sldId id="333" r:id="rId28"/>
    <p:sldId id="334" r:id="rId29"/>
    <p:sldId id="335" r:id="rId30"/>
    <p:sldId id="338" r:id="rId31"/>
    <p:sldId id="294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Coming Soon" panose="020B0604020202020204" charset="0"/>
      <p:regular r:id="rId35"/>
    </p:embeddedFont>
    <p:embeddedFont>
      <p:font typeface="Concert One" panose="020B0604020202020204" charset="0"/>
      <p:regular r:id="rId36"/>
    </p:embeddedFont>
    <p:embeddedFont>
      <p:font typeface="Microsoft Sans Serif" panose="020B0604020202020204" pitchFamily="34" charset="0"/>
      <p:regular r:id="rId37"/>
    </p:embeddedFont>
    <p:embeddedFont>
      <p:font typeface="Roboto Mono Medium" panose="020B0604020202020204" charset="0"/>
      <p:regular r:id="rId38"/>
      <p:bold r:id="rId39"/>
      <p:italic r:id="rId40"/>
      <p:boldItalic r:id="rId41"/>
    </p:embeddedFont>
    <p:embeddedFont>
      <p:font typeface="TH Sarabun New" panose="020B0500040200020003" pitchFamily="34" charset="-34"/>
      <p:regular r:id="rId42"/>
      <p:bold r:id="rId43"/>
      <p:italic r:id="rId44"/>
      <p:boldItalic r:id="rId45"/>
    </p:embeddedFont>
    <p:embeddedFont>
      <p:font typeface="TH SarabunPSK" panose="020B0500040200020003" pitchFamily="34" charset="-34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4BB39A-E2A0-4CCC-A944-64141BBC3872}">
  <a:tblStyle styleId="{BB4BB39A-E2A0-4CCC-A944-64141BBC38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262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8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54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31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D3F322E5-50C5-9A40-F76E-22C6FE7B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70194F21-A31F-2A55-7BDD-199CCC8A3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EBA95B8D-DEF3-A387-65A0-0169C843D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68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D4E2CF86-BA2B-B083-75C4-1BF5336E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82C9D522-FEE1-AD69-321B-28E7DAFE6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0FB769F5-1698-09C9-B308-5DFAC476D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7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6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193B49D1-930E-0067-E609-654B85F1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6895682E-20A2-33FD-01D2-A1ECD9F0E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5C0FB424-7633-7C61-0DB1-9A716AAE9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7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6DE4A33B-4385-BD16-5750-2FB08BBA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8B5CB4F7-400C-539E-77E8-2EEF86DDA5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92942BFF-E302-D585-B8D3-02DD1A7549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7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F5FFA529-9A98-565E-4A51-5EDCC06D1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FFD1398B-B873-82E4-3B01-B969E5754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73BD8751-6D67-B039-2704-C417061455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98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4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B80472F1-478F-69C0-92A4-27F96BECC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4114385F-1A36-C334-A751-4B083FBE5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609B1960-DB89-B336-6DDD-DB93127FB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837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C650E188-5916-34A6-1A37-755F609FA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1526E771-13F0-29FE-313A-8EC054AF9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944486CA-03C6-4932-4E79-A17F76E64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62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0780A76C-5CE6-D960-C676-67FE148B4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DD79A9A0-54B1-B9FB-C6FD-F8BA04165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3852F794-B226-DFA5-8161-010FC11F7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729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0C508DCA-9943-B66C-A416-00289DF8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76F55CCF-723C-0027-514D-2DFAFE2E8B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8FF437B2-A922-AA1D-5007-9913870AA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397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EDC1947C-6E42-EFA2-D832-98F339AB1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F26C7A22-AC81-176B-A65D-3D28908D1A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7991762B-241A-1186-14D0-90A0D50F5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924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226BE19E-9073-DF7E-0A4B-BD6865DA3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802AA6DC-C48D-5AEF-4C8B-8BE33DE696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0FA6A3AF-3B16-1C3C-D638-B919F0B70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89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59B57EC7-061D-61EF-1E76-BB8FB8C7D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D3B71DCD-3F8E-EF9B-46BB-51E3C8BFD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68539A77-BE6D-C174-C08D-33858532CB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336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F683CCA4-5768-9BDD-6D38-AB0C4D901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7CE0F0E6-E95B-C489-D17C-73ABF118E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3576327B-0E55-339B-C7CF-ADE0353A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839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FF2ECD32-A0F9-25F1-FCAD-E5932623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A16B1552-CD58-2D40-3B92-7515AC590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52648289-74A7-DBC4-28CC-1865016A9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266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158D3AE3-1566-8DCE-B577-9282CC8BB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22892A27-4B81-A04E-3EA3-CC507ABD6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009B0EEF-0843-3F91-D041-486194ABA7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38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430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1933D9C3-1D53-540D-31E6-7539F606C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>
            <a:extLst>
              <a:ext uri="{FF2B5EF4-FFF2-40B4-BE49-F238E27FC236}">
                <a16:creationId xmlns:a16="http://schemas.microsoft.com/office/drawing/2014/main" id="{CF98E994-A28D-D586-972F-742FE8C54A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>
            <a:extLst>
              <a:ext uri="{FF2B5EF4-FFF2-40B4-BE49-F238E27FC236}">
                <a16:creationId xmlns:a16="http://schemas.microsoft.com/office/drawing/2014/main" id="{120AA504-9FA8-FFCB-F6D2-AC048E390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128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20f6c8945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20f6c8945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18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84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19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104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43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87" r:id="rId5"/>
    <p:sldLayoutId id="2147483688" r:id="rId6"/>
    <p:sldLayoutId id="2147483689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&#3650;&#3611;&#3619;&#3648;&#3592;&#3655;&#3588;&#3592;&#3610;/Data%20Dictionary%20&#3648;&#3619;&#3636;&#3656;&#3617;&#3627;&#3609;&#3657;&#3634;2.pdf" TargetMode="External"/><Relationship Id="rId13" Type="http://schemas.openxmlformats.org/officeDocument/2006/relationships/image" Target="../media/image14.png"/><Relationship Id="rId3" Type="http://schemas.openxmlformats.org/officeDocument/2006/relationships/hyperlink" Target="https://drive.google.com/file/d/1GGqgaIMO8XKM8N5be-odxGGJLPvYMuvc/view?usp=sharing" TargetMode="External"/><Relationship Id="rId7" Type="http://schemas.openxmlformats.org/officeDocument/2006/relationships/hyperlink" Target="&#3650;&#3611;&#3619;&#3648;&#3592;&#3655;&#3588;&#3592;&#3610;/ER.jpg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&#3650;&#3611;&#3619;&#3648;&#3592;&#3655;&#3588;&#3592;&#3610;/Data%20Flow%20Diagram%20Level2%20&#3648;&#3619;&#3636;&#3656;&#3617;&#3627;&#3609;&#3657;&#3634;3.pdf" TargetMode="External"/><Relationship Id="rId11" Type="http://schemas.openxmlformats.org/officeDocument/2006/relationships/image" Target="../media/image12.png"/><Relationship Id="rId5" Type="http://schemas.openxmlformats.org/officeDocument/2006/relationships/hyperlink" Target="&#3650;&#3611;&#3619;&#3648;&#3592;&#3655;&#3588;&#3592;&#3610;/DFDlvl1.png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hyperlink" Target="&#3650;&#3611;&#3619;&#3648;&#3592;&#3655;&#3588;&#3592;&#3610;/ConeText.png" TargetMode="External"/><Relationship Id="rId9" Type="http://schemas.openxmlformats.org/officeDocument/2006/relationships/hyperlink" Target="https://www.figma.com/file/dGlEOPzoExuWjtbJxCiHTS/Fox-stocks-Dashboard-(Community)?type=design&amp;node-id=202-1282&amp;mode=design&amp;t=H9QP4Y6cRWR27ndP-0" TargetMode="External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628886" y="1151644"/>
            <a:ext cx="5886228" cy="1163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2400" spc="50" dirty="0">
                <a:ln w="0"/>
                <a:solidFill>
                  <a:schemeClr val="tx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การพัฒนาระบบการจัดการคลังสินค้าดิจิทัลและจำหน่ายสินค้าวิสาหกิจชุมชน</a:t>
            </a:r>
            <a:br>
              <a:rPr lang="th-TH" sz="2400" spc="50" dirty="0">
                <a:ln w="0"/>
                <a:solidFill>
                  <a:schemeClr val="tx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spc="50" dirty="0">
                <a:ln w="0"/>
                <a:solidFill>
                  <a:schemeClr val="tx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กรณีศึกษา กลุ่มวิสาหกิจธูปหอม บ้านโคกมอน จังหวัดร้อยเอ็ด</a:t>
            </a:r>
            <a:endParaRPr sz="2400" spc="50" dirty="0">
              <a:ln w="0"/>
              <a:solidFill>
                <a:schemeClr val="tx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6" name="Google Shape;316;p50"/>
          <p:cNvSpPr/>
          <p:nvPr/>
        </p:nvSpPr>
        <p:spPr>
          <a:xfrm>
            <a:off x="2098091" y="3214508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/>
          <p:cNvSpPr/>
          <p:nvPr/>
        </p:nvSpPr>
        <p:spPr>
          <a:xfrm>
            <a:off x="6867090" y="3230383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937936" y="3986632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937936" y="3421738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2CC24F0-0820-7EB4-48E9-831A3FB936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6" y="2751017"/>
            <a:ext cx="1092356" cy="2045891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935A868-D031-698A-67E2-E8C3B41FFDDC}"/>
              </a:ext>
            </a:extLst>
          </p:cNvPr>
          <p:cNvSpPr txBox="1"/>
          <p:nvPr/>
        </p:nvSpPr>
        <p:spPr>
          <a:xfrm>
            <a:off x="3609948" y="2492595"/>
            <a:ext cx="1924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กิตติพงษ์  พาบุดดา 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นิติภูมิ   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มหาหงษ์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ชนา</a:t>
            </a:r>
            <a:r>
              <a:rPr lang="th-TH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ธิป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</a:t>
            </a:r>
            <a:r>
              <a:rPr lang="th-TH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ตโล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421137" y="575232"/>
            <a:ext cx="400546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.2 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เทคโนโลยีที่ใช้</a:t>
            </a:r>
          </a:p>
        </p:txBody>
      </p:sp>
      <p:sp>
        <p:nvSpPr>
          <p:cNvPr id="11" name="Google Shape;326;p51">
            <a:extLst>
              <a:ext uri="{FF2B5EF4-FFF2-40B4-BE49-F238E27FC236}">
                <a16:creationId xmlns:a16="http://schemas.microsoft.com/office/drawing/2014/main" id="{9E06D7F3-DA7C-9042-B4E5-F30DA707C92A}"/>
              </a:ext>
            </a:extLst>
          </p:cNvPr>
          <p:cNvSpPr txBox="1">
            <a:spLocks/>
          </p:cNvSpPr>
          <p:nvPr/>
        </p:nvSpPr>
        <p:spPr>
          <a:xfrm>
            <a:off x="1305065" y="1080036"/>
            <a:ext cx="6622027" cy="248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ภาษาคอมพิวเตอร์สำหรับการเขียนโปรแกรมบนระบบอินเทอร์เน็ต ที่กำลังได้รับความนิยมอย่างสูง</a:t>
            </a:r>
          </a:p>
          <a:p>
            <a:pPr marL="0" lvl="0" indent="0" algn="thaiDist" rtl="0">
              <a:spcBef>
                <a:spcPts val="0"/>
              </a:spcBef>
              <a:buNone/>
            </a:pP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ภาษา 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Hypertext Preprocessor 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แต่เดิมย่อมาจาก (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Personal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Home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Tools)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25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thaiDist" rtl="0">
              <a:spcBef>
                <a:spcPts val="0"/>
              </a:spcBef>
              <a:buNone/>
            </a:pP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ภาษา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เรียกโดยย่อว่า "สไตล์ชีต" คือภาษาที่ใช้เป็นส่วนของการจัดรูปแบบการแสดงผลเอกสาร 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sz="25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ได้อย่างเรียบร้อย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414BA0E-F2D4-C93D-8446-23525A6D3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451924" y="509786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งานวิจัยที่เกี่ยวข้อง</a:t>
            </a: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D1EAB351-F282-BFD6-C9F4-36308756164F}"/>
              </a:ext>
            </a:extLst>
          </p:cNvPr>
          <p:cNvSpPr txBox="1">
            <a:spLocks/>
          </p:cNvSpPr>
          <p:nvPr/>
        </p:nvSpPr>
        <p:spPr>
          <a:xfrm>
            <a:off x="2037706" y="2226057"/>
            <a:ext cx="6033765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วัตถุประสงค์ เพื่อศึกษาระบบบริหารจัดการจัดคลังสินค้าของผู้ประกอบการร้านเสื้อผ้าสำเร็จรูป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93313FE4-FD01-0B64-4386-67477EDD9004}"/>
              </a:ext>
            </a:extLst>
          </p:cNvPr>
          <p:cNvSpPr txBox="1">
            <a:spLocks/>
          </p:cNvSpPr>
          <p:nvPr/>
        </p:nvSpPr>
        <p:spPr>
          <a:xfrm>
            <a:off x="2028733" y="1264704"/>
            <a:ext cx="5884607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800" dirty="0" err="1">
                <a:solidFill>
                  <a:schemeClr val="tx2">
                    <a:lumMod val="10000"/>
                  </a:schemeClr>
                </a:solidFill>
                <a:effectLst/>
                <a:latin typeface="TH SarabunPSK" panose="020B0500040200020003" pitchFamily="34" charset="-34"/>
                <a:ea typeface="Microsoft Sans Serif" panose="020B0604020202020204" pitchFamily="34" charset="0"/>
                <a:cs typeface="TH SarabunPSK" panose="020B0500040200020003" pitchFamily="34" charset="-34"/>
              </a:rPr>
              <a:t>วิริ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TH SarabunPSK" panose="020B0500040200020003" pitchFamily="34" charset="-34"/>
                <a:ea typeface="Microsoft Sans Serif" panose="020B0604020202020204" pitchFamily="34" charset="0"/>
                <a:cs typeface="TH SarabunPSK" panose="020B0500040200020003" pitchFamily="34" charset="-34"/>
              </a:rPr>
              <a:t>ยา ธรณินทร์พาน</a:t>
            </a:r>
            <a:r>
              <a:rPr lang="th-TH" sz="2800" dirty="0" err="1">
                <a:solidFill>
                  <a:schemeClr val="tx2">
                    <a:lumMod val="10000"/>
                  </a:schemeClr>
                </a:solidFill>
                <a:effectLst/>
                <a:latin typeface="TH SarabunPSK" panose="020B0500040200020003" pitchFamily="34" charset="-34"/>
                <a:ea typeface="Microsoft Sans Serif" panose="020B0604020202020204" pitchFamily="34" charset="0"/>
                <a:cs typeface="TH SarabunPSK" panose="020B0500040200020003" pitchFamily="34" charset="-34"/>
              </a:rPr>
              <a:t>ิช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TH SarabunPSK" panose="020B0500040200020003" pitchFamily="34" charset="-34"/>
                <a:ea typeface="Microsoft Sans Serif" panose="020B0604020202020204" pitchFamily="34" charset="0"/>
                <a:cs typeface="TH SarabunPSK" panose="020B0500040200020003" pitchFamily="34" charset="-34"/>
              </a:rPr>
              <a:t> (2565) จัดทำ ระบบคลังสินค้าของผู้ประกอบการร้านเสื้อผ้าสำเร็จรูป 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6" name="รูปภาพ 45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456E261-F102-A296-1271-4ADE9918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12" y="1402095"/>
            <a:ext cx="576394" cy="530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26;p51">
                <a:extLst>
                  <a:ext uri="{FF2B5EF4-FFF2-40B4-BE49-F238E27FC236}">
                    <a16:creationId xmlns:a16="http://schemas.microsoft.com/office/drawing/2014/main" id="{BF9A9438-D18D-D42A-7261-D1963D807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7706" y="3130332"/>
                <a:ext cx="6295828" cy="1032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797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50"/>
                  <a:buFont typeface="Concert One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None/>
                </a:pP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โดยค่าเฉลี่ยรวม ทั้งหมดอยู่ในระดับดี มีค่าเฉลี่ย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h-TH" sz="28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H SarabunPSK" panose="020B0500040200020003" pitchFamily="34" charset="-34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H SarabunPSK" panose="020B0500040200020003" pitchFamily="34" charset="-34"/>
                          </a:rPr>
                          <m:t>𝑥</m:t>
                        </m:r>
                      </m:e>
                    </m:acc>
                  </m:oMath>
                </a14:m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) เท่ากับ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3.78ค่าเบี่ยงเบนมาตรฐาน (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TH Sarabun New" panose="020B0500040200020003" pitchFamily="34" charset="-34"/>
                    <a:ea typeface="Microsoft Sans Serif" panose="020B0604020202020204" pitchFamily="34" charset="0"/>
                    <a:cs typeface="TH Sarabun New" panose="020B0500040200020003" pitchFamily="34" charset="-34"/>
                  </a:rPr>
                  <a:t>SD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)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เท่ากับ 0.60 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endParaRPr lang="th-TH" sz="2800" dirty="0">
                  <a:solidFill>
                    <a:schemeClr val="tx2">
                      <a:lumMod val="10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8" name="Google Shape;326;p51">
                <a:extLst>
                  <a:ext uri="{FF2B5EF4-FFF2-40B4-BE49-F238E27FC236}">
                    <a16:creationId xmlns:a16="http://schemas.microsoft.com/office/drawing/2014/main" id="{BF9A9438-D18D-D42A-7261-D1963D80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06" y="3130332"/>
                <a:ext cx="6295828" cy="1032959"/>
              </a:xfrm>
              <a:prstGeom prst="rect">
                <a:avLst/>
              </a:prstGeom>
              <a:blipFill>
                <a:blip r:embed="rId4"/>
                <a:stretch>
                  <a:fillRect l="-1936" r="-194" b="-14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B6A51E8-F4A7-DA5E-26A6-255FE8A2C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451924" y="509786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งานวิจัยที่เกี่ยวข้อง</a:t>
            </a: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D1EAB351-F282-BFD6-C9F4-36308756164F}"/>
              </a:ext>
            </a:extLst>
          </p:cNvPr>
          <p:cNvSpPr txBox="1">
            <a:spLocks/>
          </p:cNvSpPr>
          <p:nvPr/>
        </p:nvSpPr>
        <p:spPr>
          <a:xfrm>
            <a:off x="1996457" y="2226057"/>
            <a:ext cx="6356898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วัตถุประสงค์ เพื่อต้องการทราบรายการสินค้าคงคลังที่ไม่เคลื่อนไหวของบริษัทผลิตชิ้นส่วนรถยนต์ 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93313FE4-FD01-0B64-4386-67477EDD9004}"/>
              </a:ext>
            </a:extLst>
          </p:cNvPr>
          <p:cNvSpPr txBox="1">
            <a:spLocks/>
          </p:cNvSpPr>
          <p:nvPr/>
        </p:nvSpPr>
        <p:spPr>
          <a:xfrm>
            <a:off x="2014983" y="1264704"/>
            <a:ext cx="6283369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None/>
            </a:pPr>
            <a:r>
              <a:rPr lang="th-TH" sz="2800" dirty="0" err="1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อชิร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ะ เมธารัชตก</a:t>
            </a:r>
            <a:r>
              <a:rPr lang="th-TH" sz="2800" dirty="0" err="1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ุล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 (2562) จัดทำ การเพิ่มประสิทธิภาพของระบบคลังสินค้า 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8" name="รูปภาพ 47" descr="รูปภาพประกอบด้วย เครื่องหมาย, สัญลักษณ์, ตัวอักษร, กราฟิ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F3A7BB7-7F26-4908-3FAB-CF9109CE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424082"/>
            <a:ext cx="626081" cy="508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26;p51">
                <a:extLst>
                  <a:ext uri="{FF2B5EF4-FFF2-40B4-BE49-F238E27FC236}">
                    <a16:creationId xmlns:a16="http://schemas.microsoft.com/office/drawing/2014/main" id="{BF9A9438-D18D-D42A-7261-D1963D807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3332" y="3130332"/>
                <a:ext cx="6054389" cy="1091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797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50"/>
                  <a:buFont typeface="Concert One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None/>
                </a:pP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โดยค่าเฉลี่ยรวม ทั้งหมดอยู่ในระดับดีมาก มีค่าเฉลี่ย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h-TH" sz="28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H SarabunPSK" panose="020B0500040200020003" pitchFamily="34" charset="-34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H SarabunPSK" panose="020B0500040200020003" pitchFamily="34" charset="-34"/>
                          </a:rPr>
                          <m:t>𝑥</m:t>
                        </m:r>
                      </m:e>
                    </m:acc>
                  </m:oMath>
                </a14:m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) เท่ากับ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4.29 ค่าเบี่ยงเบนมาตรฐาน (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TH Sarabun New" panose="020B0500040200020003" pitchFamily="34" charset="-34"/>
                    <a:ea typeface="Microsoft Sans Serif" panose="020B0604020202020204" pitchFamily="34" charset="0"/>
                    <a:cs typeface="TH Sarabun New" panose="020B0500040200020003" pitchFamily="34" charset="-34"/>
                  </a:rPr>
                  <a:t>SD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)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เท่ากับ 0.52 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endParaRPr lang="th-TH" sz="2800" dirty="0">
                  <a:solidFill>
                    <a:schemeClr val="tx2">
                      <a:lumMod val="10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8" name="Google Shape;326;p51">
                <a:extLst>
                  <a:ext uri="{FF2B5EF4-FFF2-40B4-BE49-F238E27FC236}">
                    <a16:creationId xmlns:a16="http://schemas.microsoft.com/office/drawing/2014/main" id="{BF9A9438-D18D-D42A-7261-D1963D80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32" y="3130332"/>
                <a:ext cx="6054389" cy="1091033"/>
              </a:xfrm>
              <a:prstGeom prst="rect">
                <a:avLst/>
              </a:prstGeom>
              <a:blipFill>
                <a:blip r:embed="rId4"/>
                <a:stretch>
                  <a:fillRect l="-2115" r="-1813" b="-89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3206FC4-0D20-E947-B076-73856ADC16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451924" y="509786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งานวิจัยที่เกี่ยวข้อง</a:t>
            </a: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D1EAB351-F282-BFD6-C9F4-36308756164F}"/>
              </a:ext>
            </a:extLst>
          </p:cNvPr>
          <p:cNvSpPr txBox="1">
            <a:spLocks/>
          </p:cNvSpPr>
          <p:nvPr/>
        </p:nvSpPr>
        <p:spPr>
          <a:xfrm>
            <a:off x="2028733" y="2259331"/>
            <a:ext cx="6102515" cy="13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วัตถุประสงค์ เพื่อวิเคราะห์ปัญหาที่เกิดขึ้นจากการ จัดการสินค้าคงคลังขาดประสิทธิภาพและนําเสนอแนวทางในการเพิ่มประสิทธิภาพการจัดการสินค้า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93313FE4-FD01-0B64-4386-67477EDD9004}"/>
              </a:ext>
            </a:extLst>
          </p:cNvPr>
          <p:cNvSpPr txBox="1">
            <a:spLocks/>
          </p:cNvSpPr>
          <p:nvPr/>
        </p:nvSpPr>
        <p:spPr>
          <a:xfrm>
            <a:off x="2028733" y="1264704"/>
            <a:ext cx="6111489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อินทัช ประชานันท์, จันทร์จิรา สอนดา 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TH SarabunPSK" panose="020B0500040200020003" pitchFamily="34" charset="-34"/>
                <a:ea typeface="Microsoft Sans Serif" panose="020B0604020202020204" pitchFamily="34" charset="0"/>
                <a:cs typeface="TH SarabunPSK" panose="020B0500040200020003" pitchFamily="34" charset="-34"/>
              </a:rPr>
              <a:t>(2564) 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จัดทำ การพัฒนาระบบเพื่อเพิ่มประสิทธิภาพของคลังสินค้า และการจัดเก็บสินค้า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1A60806-3D58-642B-A094-353B8DA8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97" y="1402095"/>
            <a:ext cx="606037" cy="530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26;p51">
                <a:extLst>
                  <a:ext uri="{FF2B5EF4-FFF2-40B4-BE49-F238E27FC236}">
                    <a16:creationId xmlns:a16="http://schemas.microsoft.com/office/drawing/2014/main" id="{BF9A9438-D18D-D42A-7261-D1963D807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733" y="3680346"/>
                <a:ext cx="6295828" cy="1001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797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50"/>
                  <a:buFont typeface="Concert One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None/>
                </a:pP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โดยค่าเฉลี่ยรวม ทั้งหมดอยู่ในระดับดี มีค่าเฉลี่ย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h-TH" sz="28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H SarabunPSK" panose="020B0500040200020003" pitchFamily="34" charset="-34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H SarabunPSK" panose="020B0500040200020003" pitchFamily="34" charset="-34"/>
                          </a:rPr>
                          <m:t>𝑥</m:t>
                        </m:r>
                      </m:e>
                    </m:acc>
                  </m:oMath>
                </a14:m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) เท่ากับ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3.74 ค่าเบี่ยงเบนมาตรฐาน (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TH Sarabun New" panose="020B0500040200020003" pitchFamily="34" charset="-34"/>
                    <a:ea typeface="Microsoft Sans Serif" panose="020B0604020202020204" pitchFamily="34" charset="0"/>
                    <a:cs typeface="TH Sarabun New" panose="020B0500040200020003" pitchFamily="34" charset="-34"/>
                  </a:rPr>
                  <a:t>SD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)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r>
                  <a:rPr lang="th-TH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เท่ากับ 0.53 </a:t>
                </a:r>
                <a:r>
                  <a:rPr lang="en-US" sz="2800" dirty="0">
                    <a:solidFill>
                      <a:schemeClr val="tx2">
                        <a:lumMod val="10000"/>
                      </a:schemeClr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H SarabunPSK" panose="020B0500040200020003" pitchFamily="34" charset="-34"/>
                  </a:rPr>
                  <a:t> </a:t>
                </a:r>
                <a:endParaRPr lang="th-TH" sz="2800" dirty="0">
                  <a:solidFill>
                    <a:schemeClr val="tx2">
                      <a:lumMod val="10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8" name="Google Shape;326;p51">
                <a:extLst>
                  <a:ext uri="{FF2B5EF4-FFF2-40B4-BE49-F238E27FC236}">
                    <a16:creationId xmlns:a16="http://schemas.microsoft.com/office/drawing/2014/main" id="{BF9A9438-D18D-D42A-7261-D1963D80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33" y="3680346"/>
                <a:ext cx="6295828" cy="1001657"/>
              </a:xfrm>
              <a:prstGeom prst="rect">
                <a:avLst/>
              </a:prstGeom>
              <a:blipFill>
                <a:blip r:embed="rId4"/>
                <a:stretch>
                  <a:fillRect l="-2033" r="-1452" b="-182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B5447C1-71EB-BDE5-9260-1DC8B6D4FE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4B410587-1FA3-8776-2354-82C4A5C1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C700A723-00BD-A682-3F6D-FFC33D116597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กรอบแนวคิดในการดำเนินโครงการ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2824C6C-15D0-5B45-7F82-3D279E60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39" y="1021485"/>
            <a:ext cx="4877930" cy="3611076"/>
          </a:xfrm>
          <a:prstGeom prst="rect">
            <a:avLst/>
          </a:prstGeom>
        </p:spPr>
      </p:pic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0CA1BB1-EADB-B902-29EA-766ED06BC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6156A0F0-7DE4-6FD2-3557-75A92473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>
            <a:extLst>
              <a:ext uri="{FF2B5EF4-FFF2-40B4-BE49-F238E27FC236}">
                <a16:creationId xmlns:a16="http://schemas.microsoft.com/office/drawing/2014/main" id="{20A35276-19AC-EA5C-81EA-65A259F71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900" y="555910"/>
            <a:ext cx="5470200" cy="94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บทที่ 3</a:t>
            </a:r>
            <a:b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</a:br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วิธีดำเนินโครงงาน</a:t>
            </a:r>
          </a:p>
        </p:txBody>
      </p:sp>
      <p:sp>
        <p:nvSpPr>
          <p:cNvPr id="326" name="Google Shape;326;p51">
            <a:extLst>
              <a:ext uri="{FF2B5EF4-FFF2-40B4-BE49-F238E27FC236}">
                <a16:creationId xmlns:a16="http://schemas.microsoft.com/office/drawing/2014/main" id="{706F130F-DF63-BF11-CD16-08D30477B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8632" y="1335456"/>
            <a:ext cx="3831501" cy="504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กำหนดปัญหา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01CE4BDB-E237-38DD-CA1C-C49AD9135669}"/>
              </a:ext>
            </a:extLst>
          </p:cNvPr>
          <p:cNvSpPr txBox="1">
            <a:spLocks/>
          </p:cNvSpPr>
          <p:nvPr/>
        </p:nvSpPr>
        <p:spPr>
          <a:xfrm>
            <a:off x="1448631" y="1771378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3.2 วิเคราะห์ระบบ</a:t>
            </a:r>
          </a:p>
        </p:txBody>
      </p:sp>
      <p:sp>
        <p:nvSpPr>
          <p:cNvPr id="4" name="Google Shape;326;p51">
            <a:extLst>
              <a:ext uri="{FF2B5EF4-FFF2-40B4-BE49-F238E27FC236}">
                <a16:creationId xmlns:a16="http://schemas.microsoft.com/office/drawing/2014/main" id="{EC6BD273-05D5-A8B2-946C-283E84DE09D1}"/>
              </a:ext>
            </a:extLst>
          </p:cNvPr>
          <p:cNvSpPr txBox="1">
            <a:spLocks/>
          </p:cNvSpPr>
          <p:nvPr/>
        </p:nvSpPr>
        <p:spPr>
          <a:xfrm>
            <a:off x="1448631" y="2269368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3.3 </a:t>
            </a:r>
            <a:r>
              <a:rPr lang="th-TH" sz="2400" b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ออกแบบระบบ</a:t>
            </a:r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2389363F-2833-ADA5-EF80-D1ED85C05601}"/>
              </a:ext>
            </a:extLst>
          </p:cNvPr>
          <p:cNvSpPr txBox="1">
            <a:spLocks/>
          </p:cNvSpPr>
          <p:nvPr/>
        </p:nvSpPr>
        <p:spPr>
          <a:xfrm>
            <a:off x="1448630" y="2746478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</a:t>
            </a:r>
          </a:p>
        </p:txBody>
      </p:sp>
      <p:sp>
        <p:nvSpPr>
          <p:cNvPr id="2" name="Google Shape;326;p51">
            <a:extLst>
              <a:ext uri="{FF2B5EF4-FFF2-40B4-BE49-F238E27FC236}">
                <a16:creationId xmlns:a16="http://schemas.microsoft.com/office/drawing/2014/main" id="{7BC50874-EC80-16D6-CE86-E2CD7552C9CF}"/>
              </a:ext>
            </a:extLst>
          </p:cNvPr>
          <p:cNvSpPr txBox="1">
            <a:spLocks/>
          </p:cNvSpPr>
          <p:nvPr/>
        </p:nvSpPr>
        <p:spPr>
          <a:xfrm>
            <a:off x="1448630" y="3226933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3.5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ทดสอบระบบ</a:t>
            </a:r>
          </a:p>
        </p:txBody>
      </p:sp>
      <p:sp>
        <p:nvSpPr>
          <p:cNvPr id="6" name="Google Shape;326;p51">
            <a:extLst>
              <a:ext uri="{FF2B5EF4-FFF2-40B4-BE49-F238E27FC236}">
                <a16:creationId xmlns:a16="http://schemas.microsoft.com/office/drawing/2014/main" id="{C8CD33B9-0C0E-B47B-F55D-7C848556E54A}"/>
              </a:ext>
            </a:extLst>
          </p:cNvPr>
          <p:cNvSpPr txBox="1">
            <a:spLocks/>
          </p:cNvSpPr>
          <p:nvPr/>
        </p:nvSpPr>
        <p:spPr>
          <a:xfrm>
            <a:off x="1448629" y="3731736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3.6 </a:t>
            </a:r>
            <a:r>
              <a:rPr lang="th-TH" sz="2400" b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การประเมินผลระบบ</a:t>
            </a:r>
            <a:endParaRPr lang="en-US" sz="2400" dirty="0">
              <a:solidFill>
                <a:schemeClr val="tx1"/>
              </a:solidFill>
              <a:effectLst/>
              <a:latin typeface="TH Sarabun New" panose="020B0500040200020003" pitchFamily="34" charset="-34"/>
              <a:ea typeface="Microsoft Sans Serif" panose="020B0604020202020204" pitchFamily="34" charset="0"/>
              <a:cs typeface="TH Sarabun New" panose="020B0500040200020003" pitchFamily="34" charset="-34"/>
            </a:endParaRPr>
          </a:p>
          <a:p>
            <a:pPr marL="0" indent="0">
              <a:spcAft>
                <a:spcPts val="1600"/>
              </a:spcAft>
              <a:buFont typeface="Concert One"/>
              <a:buNone/>
            </a:pPr>
            <a:endParaRPr lang="th-TH" sz="24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828EC61-BECD-647A-6476-BFAF1ACC9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314518" y="531565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 กำหนดปัญหา</a:t>
            </a:r>
          </a:p>
        </p:txBody>
      </p:sp>
      <p:sp>
        <p:nvSpPr>
          <p:cNvPr id="2" name="Google Shape;326;p51">
            <a:extLst>
              <a:ext uri="{FF2B5EF4-FFF2-40B4-BE49-F238E27FC236}">
                <a16:creationId xmlns:a16="http://schemas.microsoft.com/office/drawing/2014/main" id="{7DF15BF7-54FA-B2FE-3F70-471F5DB7505F}"/>
              </a:ext>
            </a:extLst>
          </p:cNvPr>
          <p:cNvSpPr txBox="1">
            <a:spLocks/>
          </p:cNvSpPr>
          <p:nvPr/>
        </p:nvSpPr>
        <p:spPr>
          <a:xfrm>
            <a:off x="1314518" y="1271909"/>
            <a:ext cx="6543822" cy="213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spcAft>
                <a:spcPts val="1600"/>
              </a:spcAft>
              <a:buFont typeface="Concert One"/>
              <a:buNone/>
            </a:pP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การกำหนดปัญหาการทำงานในระบบงานเดิม โดยวิธีการสอบถามข้อมูลและสังเกตขั้นตอน</a:t>
            </a:r>
            <a:r>
              <a:rPr lang="th-TH" sz="2800" dirty="0" err="1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ระบบดิจิทัลจัดการคลังสินค้า เพื่อหาแนวทางการแก้ไขให้เป็นไปได้ด้วยความถูกต้องและบรรลุตามวัตถุประสงค์ที่ตั้งไว้ 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CADFC77-1D22-65C3-ABFE-6F9C5D735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8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62924C45-AFEC-EFF6-F70B-575EA793F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4CD8BA67-72BC-7136-9253-F08DA60E689D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3.2 วิเคราะห์ระบบ </a:t>
            </a:r>
          </a:p>
        </p:txBody>
      </p:sp>
      <p:sp>
        <p:nvSpPr>
          <p:cNvPr id="2" name="Google Shape;326;p51">
            <a:extLst>
              <a:ext uri="{FF2B5EF4-FFF2-40B4-BE49-F238E27FC236}">
                <a16:creationId xmlns:a16="http://schemas.microsoft.com/office/drawing/2014/main" id="{B249B5F7-1A43-9263-1E6B-FDFE573DEC0D}"/>
              </a:ext>
            </a:extLst>
          </p:cNvPr>
          <p:cNvSpPr txBox="1">
            <a:spLocks/>
          </p:cNvSpPr>
          <p:nvPr/>
        </p:nvSpPr>
        <p:spPr>
          <a:xfrm>
            <a:off x="1328268" y="1091370"/>
            <a:ext cx="7190090" cy="2277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Font typeface="Concert One"/>
              <a:buNone/>
            </a:pP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การวิเคราะห์การไหลของกระแสข้อมูลระดับสูงสุด 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thaiDist">
              <a:buFont typeface="Concert One"/>
              <a:buNone/>
            </a:pP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การวิเคราะห์การไหลของกระแสข้อมูล 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2.1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การวิเคราะห์การไหลของกระแสข้อมูลระดับที่ 1 </a:t>
            </a: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2.2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การวิเคราะห์การไหลของกระแสข้อมูลระดับที่ 2 </a:t>
            </a:r>
          </a:p>
          <a:p>
            <a:pPr marL="0" indent="0" algn="thaiDist">
              <a:buFont typeface="Concert One"/>
              <a:buNone/>
            </a:pP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การวิเคราะห์ความสัมพันธ์ของข้อมูล 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D151937-A58B-A30F-18F3-29D44A954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3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71A0D934-4687-C6DE-9A6C-9DE6382B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0DB4BDE-CAB8-3D8D-09DE-9DBB53105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260A8674-2B36-50C2-2D8E-D6CE5BF6B46C}"/>
              </a:ext>
            </a:extLst>
          </p:cNvPr>
          <p:cNvSpPr txBox="1">
            <a:spLocks/>
          </p:cNvSpPr>
          <p:nvPr/>
        </p:nvSpPr>
        <p:spPr>
          <a:xfrm>
            <a:off x="1235868" y="1015742"/>
            <a:ext cx="6780601" cy="302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Font typeface="Concert One"/>
              <a:buNone/>
            </a:pP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กระบวนการวางแผนและสร้างโครงสร้างของระบบหรือโปรแกรมที่มีความซับซ้อน เพื่อให้สามารถทำงานตามวัตถุประสงค์และความต้องการของผู้ใช้ได้อย่างเหมาะสมจะมีดังนี้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thaiDist">
              <a:buFont typeface="Concert One"/>
              <a:buNone/>
            </a:pP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</a:t>
            </a:r>
          </a:p>
          <a:p>
            <a:pPr marL="0" indent="0" algn="thaiDist">
              <a:buFont typeface="Concert One"/>
              <a:buNone/>
            </a:pP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การออกแบบผังงาน โครงสร้างของระบบ</a:t>
            </a:r>
          </a:p>
          <a:p>
            <a:pPr marL="0" indent="0" algn="thaiDist">
              <a:buFont typeface="Concert One"/>
              <a:buNone/>
            </a:pP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การออกแบบหน้าจอภาพ</a:t>
            </a: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4.การออกแบบรายงาน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Google Shape;326;p51">
            <a:extLst>
              <a:ext uri="{FF2B5EF4-FFF2-40B4-BE49-F238E27FC236}">
                <a16:creationId xmlns:a16="http://schemas.microsoft.com/office/drawing/2014/main" id="{98610198-D64A-92E2-64ED-D3A5F66A60B1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3.3 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ออกแบบระบบ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513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9E5FADE2-9BB2-4A41-3CA1-A7E254236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65EE108D-5A71-769F-1AB1-305F053EB982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08E7A0B-2A91-009C-E177-BE317E187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6DD8D974-B30E-B0CC-35B9-1256E03100BE}"/>
              </a:ext>
            </a:extLst>
          </p:cNvPr>
          <p:cNvSpPr txBox="1">
            <a:spLocks/>
          </p:cNvSpPr>
          <p:nvPr/>
        </p:nvSpPr>
        <p:spPr>
          <a:xfrm>
            <a:off x="1242743" y="1015742"/>
            <a:ext cx="6780601" cy="302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Font typeface="Concert One"/>
              <a:buNone/>
            </a:pP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ในการพัฒนาระบบการจัดการคลังสินค้าดิจิทัลและจำหน่ายสินค้าวิสาหกิจชุมชน ผู้จัดทำได้พัฒนาโดยใช้โปรแกรม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Visual Studio Code 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และใช้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MySQL Server, PHP My admin 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เป็นระบบจัดการฐานข้อมูล โปรแกรมภาษาที่ใช้ได้แก่ภาษา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Java, PHP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แบ่งการพัฒนาออกเป็น 2 ส่วนดังนี้</a:t>
            </a: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การพัฒนาข้อมูลโดยพัฒนาตามโครงสร้างที่ได้ออกแบบไว้ </a:t>
            </a: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การพัฒนาส่วนนำเข้าและการแสดงผลข้อมูลจากความสามารถของ ภาษา 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69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421137" y="575232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ที่มาและความสำคัญของปัญหา</a:t>
            </a:r>
          </a:p>
        </p:txBody>
      </p:sp>
      <p:sp>
        <p:nvSpPr>
          <p:cNvPr id="11" name="Google Shape;326;p51">
            <a:extLst>
              <a:ext uri="{FF2B5EF4-FFF2-40B4-BE49-F238E27FC236}">
                <a16:creationId xmlns:a16="http://schemas.microsoft.com/office/drawing/2014/main" id="{9E06D7F3-DA7C-9042-B4E5-F30DA707C92A}"/>
              </a:ext>
            </a:extLst>
          </p:cNvPr>
          <p:cNvSpPr txBox="1">
            <a:spLocks/>
          </p:cNvSpPr>
          <p:nvPr/>
        </p:nvSpPr>
        <p:spPr>
          <a:xfrm>
            <a:off x="1374023" y="1279417"/>
            <a:ext cx="6395953" cy="202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ปัจจุบันกลุ่มวิสาหกิจของชุมชนเป็นกลุ่มของบุคคลที่ร่วมมือกันตั้งองค์กรหรือกิจกรรม ที่มีวัตถุประสงค์ในการผลิตสินค้าในชุมชนท้องถิ่น โดยเน้น</a:t>
            </a:r>
            <a:r>
              <a:rPr lang="th-TH" sz="28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ธุรกิจหรือกิจกรรมเพื่อประโยชน์ของชุมชนโดยรวมเป็นหลัก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79CA40A-A6E1-2778-E420-7423C72A02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06EFDCF2-EACC-A08B-6E98-1386CEA5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233C5D2D-19DD-FB48-31B7-50EF5B66C186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3.5 ทดสอบระบบ 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D82B22C-118A-3375-3F46-4BE29C94B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E73E71BE-CF6B-158D-F432-7BF9BCD4C17E}"/>
              </a:ext>
            </a:extLst>
          </p:cNvPr>
          <p:cNvSpPr txBox="1">
            <a:spLocks/>
          </p:cNvSpPr>
          <p:nvPr/>
        </p:nvSpPr>
        <p:spPr>
          <a:xfrm>
            <a:off x="1328268" y="1112727"/>
            <a:ext cx="6780601" cy="185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Font typeface="Concert One"/>
              <a:buNone/>
            </a:pP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การทดสอบนั้นทางผู้จัดทำได้นำระบบที่พัฒนาให้กลับ กลุ่มวิสาหกิจชุมชนได้ใช้ทดลองระบบการจัดการคลังสินค้าดิจิทัลและจำหน่ายสินค้าวิสาหกิจชุมชน โดยการทดสอบการทำงานของระบบในส่วนต่าง ๆ เพื่อหาข้อผิดพลาดหรือส่วนงานที่ต้องการแก้ไขเพิ่มเติม 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904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649D8919-2F0D-0FF0-04AC-95A4F72CA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7BC28016-91C8-51D3-86C6-AE295A85337E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3.6 การประเมินผลระบบ</a:t>
            </a:r>
          </a:p>
          <a:p>
            <a:pPr marL="0" indent="0">
              <a:spcAft>
                <a:spcPts val="1600"/>
              </a:spcAft>
              <a:buFont typeface="Concert One"/>
              <a:buNone/>
            </a:pPr>
            <a:endParaRPr lang="th-TH" sz="32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42F3E99-87C7-E8CA-B04F-B61C66021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8B126128-248F-4053-6C79-C33C42A2E1EF}"/>
              </a:ext>
            </a:extLst>
          </p:cNvPr>
          <p:cNvSpPr txBox="1">
            <a:spLocks/>
          </p:cNvSpPr>
          <p:nvPr/>
        </p:nvSpPr>
        <p:spPr>
          <a:xfrm>
            <a:off x="1328268" y="1015742"/>
            <a:ext cx="6629347" cy="265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None/>
            </a:pP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ประชากรและกลุ่มตัวอย่าง</a:t>
            </a:r>
          </a:p>
          <a:p>
            <a:pPr marL="0" indent="0" algn="thaiDist">
              <a:buNone/>
            </a:pP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เครื่องมือที่ใช้</a:t>
            </a: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สถิติที่ใช้ในการวิเคราะห์ข้อมูล</a:t>
            </a: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4.จากคำตอบในแบบสอบถาม มีเกณฑ์การให้คะแนนโดยแต่ละหัวข้อมี 5 คำตอบให้เลือก </a:t>
            </a:r>
          </a:p>
          <a:p>
            <a:pPr marL="0" indent="0" algn="thaiDist">
              <a:buFont typeface="Concert One"/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5.เกณฑ์ความหมายของค่าเฉลี่ย</a:t>
            </a:r>
          </a:p>
        </p:txBody>
      </p:sp>
    </p:spTree>
    <p:extLst>
      <p:ext uri="{BB962C8B-B14F-4D97-AF65-F5344CB8AC3E}">
        <p14:creationId xmlns:p14="http://schemas.microsoft.com/office/powerpoint/2010/main" val="336978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6B65D9AF-4A2F-7CEA-036C-E86A5616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>
            <a:extLst>
              <a:ext uri="{FF2B5EF4-FFF2-40B4-BE49-F238E27FC236}">
                <a16:creationId xmlns:a16="http://schemas.microsoft.com/office/drawing/2014/main" id="{F15B9C8A-CD1F-15FE-7BB4-25C5C4CE1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900" y="555910"/>
            <a:ext cx="5470200" cy="94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บทที่ </a:t>
            </a:r>
            <a:r>
              <a:rPr lang="th-TH" sz="3200" dirty="0">
                <a:solidFill>
                  <a:schemeClr val="tx1">
                    <a:lumMod val="50000"/>
                  </a:schemeClr>
                </a:solidFill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4</a:t>
            </a:r>
            <a:b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</a:br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ผลการดำเนินงาน</a:t>
            </a:r>
          </a:p>
        </p:txBody>
      </p:sp>
      <p:sp>
        <p:nvSpPr>
          <p:cNvPr id="326" name="Google Shape;326;p51">
            <a:extLst>
              <a:ext uri="{FF2B5EF4-FFF2-40B4-BE49-F238E27FC236}">
                <a16:creationId xmlns:a16="http://schemas.microsoft.com/office/drawing/2014/main" id="{38E8E4B9-1F83-40D2-08FB-6752162E1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8632" y="1335456"/>
            <a:ext cx="3831501" cy="504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ผลการกำหนดปัญหา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20A9A6A1-C777-56F9-3C87-9987CCFCB42B}"/>
              </a:ext>
            </a:extLst>
          </p:cNvPr>
          <p:cNvSpPr txBox="1">
            <a:spLocks/>
          </p:cNvSpPr>
          <p:nvPr/>
        </p:nvSpPr>
        <p:spPr>
          <a:xfrm>
            <a:off x="1448631" y="1771378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4.2 ผลการวิเคราะห์ระบบ</a:t>
            </a:r>
          </a:p>
        </p:txBody>
      </p:sp>
      <p:sp>
        <p:nvSpPr>
          <p:cNvPr id="6" name="Google Shape;326;p51">
            <a:extLst>
              <a:ext uri="{FF2B5EF4-FFF2-40B4-BE49-F238E27FC236}">
                <a16:creationId xmlns:a16="http://schemas.microsoft.com/office/drawing/2014/main" id="{A970BEF7-9EC2-C383-5CF8-7711FECDA8CB}"/>
              </a:ext>
            </a:extLst>
          </p:cNvPr>
          <p:cNvSpPr txBox="1">
            <a:spLocks/>
          </p:cNvSpPr>
          <p:nvPr/>
        </p:nvSpPr>
        <p:spPr>
          <a:xfrm>
            <a:off x="1448631" y="2207300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ผลการประเมินระบบ</a:t>
            </a:r>
            <a:endParaRPr lang="th-TH" sz="24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E18CB7-4C72-8A1F-B8E9-ACDF13442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7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6E953084-0A52-44EF-ED85-2EFAFAB7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8F8E20B9-2963-F3DC-B5AA-EC84E1CB0BCC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4.1 ผลการกำหนดปัญหา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930A939-0382-3E44-5385-B7ADD40CD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49ADD767-5C61-DAC9-9073-8026D32F9A6C}"/>
              </a:ext>
            </a:extLst>
          </p:cNvPr>
          <p:cNvSpPr txBox="1">
            <a:spLocks/>
          </p:cNvSpPr>
          <p:nvPr/>
        </p:nvSpPr>
        <p:spPr>
          <a:xfrm>
            <a:off x="1328268" y="1091369"/>
            <a:ext cx="7183215" cy="22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1.การศึกษาขั้นตอนการทำงานในระบบงานเดิม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2.มีความต้องนำระบบเข้ามาใช้งาน 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2.1 ความต้องการที่เป็นหน้าที่หลักของระบบ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2.2 ความต้องการที่ไม่เป็นหน้าที่ของระบบ  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3.การศึกษาขั้นตอนการทำงานของระบบใหม่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21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14643338-FB8D-947C-5A8D-B42E2FCB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78;p27">
            <a:hlinkClick r:id="rId3"/>
            <a:extLst>
              <a:ext uri="{FF2B5EF4-FFF2-40B4-BE49-F238E27FC236}">
                <a16:creationId xmlns:a16="http://schemas.microsoft.com/office/drawing/2014/main" id="{5229EADA-526B-1038-0A34-39FCEDC8E7EA}"/>
              </a:ext>
            </a:extLst>
          </p:cNvPr>
          <p:cNvSpPr txBox="1">
            <a:spLocks/>
          </p:cNvSpPr>
          <p:nvPr/>
        </p:nvSpPr>
        <p:spPr>
          <a:xfrm>
            <a:off x="1140328" y="1980201"/>
            <a:ext cx="2292900" cy="101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</a:t>
            </a:r>
          </a:p>
          <a:p>
            <a:pPr marL="0" indent="0" algn="ctr">
              <a:buFont typeface="Concert One"/>
              <a:buNone/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Google Shape;381;p27">
            <a:extLst>
              <a:ext uri="{FF2B5EF4-FFF2-40B4-BE49-F238E27FC236}">
                <a16:creationId xmlns:a16="http://schemas.microsoft.com/office/drawing/2014/main" id="{4687BBE4-0982-6FAD-EB2A-1A2872E91F02}"/>
              </a:ext>
            </a:extLst>
          </p:cNvPr>
          <p:cNvSpPr txBox="1">
            <a:spLocks/>
          </p:cNvSpPr>
          <p:nvPr/>
        </p:nvSpPr>
        <p:spPr>
          <a:xfrm>
            <a:off x="3433228" y="2058237"/>
            <a:ext cx="2292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FLOW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 LEVEL 1</a:t>
            </a:r>
            <a:endParaRPr lang="en-US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Google Shape;387;p27">
            <a:extLst>
              <a:ext uri="{FF2B5EF4-FFF2-40B4-BE49-F238E27FC236}">
                <a16:creationId xmlns:a16="http://schemas.microsoft.com/office/drawing/2014/main" id="{9348559E-E53E-3D7E-1512-E16D9B9EB5E0}"/>
              </a:ext>
            </a:extLst>
          </p:cNvPr>
          <p:cNvSpPr/>
          <p:nvPr/>
        </p:nvSpPr>
        <p:spPr>
          <a:xfrm>
            <a:off x="8117407" y="413222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Google Shape;381;p27">
            <a:extLst>
              <a:ext uri="{FF2B5EF4-FFF2-40B4-BE49-F238E27FC236}">
                <a16:creationId xmlns:a16="http://schemas.microsoft.com/office/drawing/2014/main" id="{685FC688-2523-6DF7-3F34-88091F1691AA}"/>
              </a:ext>
            </a:extLst>
          </p:cNvPr>
          <p:cNvSpPr txBox="1">
            <a:spLocks/>
          </p:cNvSpPr>
          <p:nvPr/>
        </p:nvSpPr>
        <p:spPr>
          <a:xfrm>
            <a:off x="6049215" y="1982860"/>
            <a:ext cx="2292900" cy="101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FLOW</a:t>
            </a:r>
          </a:p>
          <a:p>
            <a:pPr marL="0" indent="0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 LEVEL 2</a:t>
            </a:r>
            <a:endParaRPr lang="en-US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Google Shape;381;p27">
            <a:extLst>
              <a:ext uri="{FF2B5EF4-FFF2-40B4-BE49-F238E27FC236}">
                <a16:creationId xmlns:a16="http://schemas.microsoft.com/office/drawing/2014/main" id="{EF41C3DE-5BF5-3DEF-DFF6-19C55B689C7C}"/>
              </a:ext>
            </a:extLst>
          </p:cNvPr>
          <p:cNvSpPr txBox="1">
            <a:spLocks/>
          </p:cNvSpPr>
          <p:nvPr/>
        </p:nvSpPr>
        <p:spPr>
          <a:xfrm>
            <a:off x="1140328" y="3897174"/>
            <a:ext cx="2292900" cy="59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 - DIAGRAM</a:t>
            </a:r>
            <a:endParaRPr lang="en-US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Google Shape;383;p27">
            <a:extLst>
              <a:ext uri="{FF2B5EF4-FFF2-40B4-BE49-F238E27FC236}">
                <a16:creationId xmlns:a16="http://schemas.microsoft.com/office/drawing/2014/main" id="{796629E9-CB3D-7A30-9194-53DD36CA90E7}"/>
              </a:ext>
            </a:extLst>
          </p:cNvPr>
          <p:cNvSpPr txBox="1">
            <a:spLocks/>
          </p:cNvSpPr>
          <p:nvPr/>
        </p:nvSpPr>
        <p:spPr>
          <a:xfrm>
            <a:off x="3247398" y="3590989"/>
            <a:ext cx="3013203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endParaRPr lang="en-US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Google Shape;383;p27">
            <a:extLst>
              <a:ext uri="{FF2B5EF4-FFF2-40B4-BE49-F238E27FC236}">
                <a16:creationId xmlns:a16="http://schemas.microsoft.com/office/drawing/2014/main" id="{B7907ACB-656F-0930-7B2B-3D005F18D9E5}"/>
              </a:ext>
            </a:extLst>
          </p:cNvPr>
          <p:cNvSpPr txBox="1">
            <a:spLocks/>
          </p:cNvSpPr>
          <p:nvPr/>
        </p:nvSpPr>
        <p:spPr>
          <a:xfrm>
            <a:off x="6049215" y="4011203"/>
            <a:ext cx="2292900" cy="47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UX/UI</a:t>
            </a:r>
            <a:endParaRPr lang="en-US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7" name="รูปภาพ 56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74D985A-0F03-5F93-F9A4-E9C33728A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9363" y="1344740"/>
            <a:ext cx="754830" cy="694443"/>
          </a:xfrm>
          <a:prstGeom prst="rect">
            <a:avLst/>
          </a:prstGeom>
        </p:spPr>
      </p:pic>
      <p:pic>
        <p:nvPicPr>
          <p:cNvPr id="59" name="รูปภาพ 58" descr="รูปภาพประกอบด้วย เครื่องหมาย, สัญลักษณ์, ตัวอักษร, กราฟิ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D823869-58D1-CAA3-33EF-8617A60F71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3377" y="1362356"/>
            <a:ext cx="856129" cy="695076"/>
          </a:xfrm>
          <a:prstGeom prst="rect">
            <a:avLst/>
          </a:prstGeom>
        </p:spPr>
      </p:pic>
      <p:pic>
        <p:nvPicPr>
          <p:cNvPr id="61" name="รูปภาพ 60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D48E705-7D89-BB1B-60F8-785DBC7643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0011" y="1291830"/>
            <a:ext cx="793647" cy="694442"/>
          </a:xfrm>
          <a:prstGeom prst="rect">
            <a:avLst/>
          </a:prstGeom>
        </p:spPr>
      </p:pic>
      <p:pic>
        <p:nvPicPr>
          <p:cNvPr id="63" name="รูปภาพ 62" descr="รูปภาพประกอบด้วย สัญลักษณ์, เครื่องหมาย, ตัวอักษร, กราฟิ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DE06FD-363C-8324-1A8B-4106D7BAE5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9363" y="3203530"/>
            <a:ext cx="719577" cy="7195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50D94D-E6A2-E364-A650-F1C6304E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51" y="3202175"/>
            <a:ext cx="801555" cy="71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1AA4A4-D5DD-01A5-9D8D-B36269CA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24" y="3113167"/>
            <a:ext cx="840008" cy="7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26;p51">
            <a:extLst>
              <a:ext uri="{FF2B5EF4-FFF2-40B4-BE49-F238E27FC236}">
                <a16:creationId xmlns:a16="http://schemas.microsoft.com/office/drawing/2014/main" id="{4E303C4F-E834-1978-039B-4636DFDD0424}"/>
              </a:ext>
            </a:extLst>
          </p:cNvPr>
          <p:cNvSpPr txBox="1">
            <a:spLocks/>
          </p:cNvSpPr>
          <p:nvPr/>
        </p:nvSpPr>
        <p:spPr>
          <a:xfrm>
            <a:off x="1399561" y="717066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4.2 ผลการวิเคราะห์ระบบ</a:t>
            </a:r>
          </a:p>
        </p:txBody>
      </p:sp>
    </p:spTree>
    <p:extLst>
      <p:ext uri="{BB962C8B-B14F-4D97-AF65-F5344CB8AC3E}">
        <p14:creationId xmlns:p14="http://schemas.microsoft.com/office/powerpoint/2010/main" val="362357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D20763BD-D630-123F-4B35-750ADAAD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D85E90B5-C8B9-464B-407F-CEA22F49E3F9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464965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b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ผลการประเมินระบบ</a:t>
            </a:r>
            <a:endParaRPr lang="th-TH" sz="32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F487EC9-7973-656C-F148-11B931460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6C4AA19B-6DE9-EF1E-7835-EE7E50291BC6}"/>
              </a:ext>
            </a:extLst>
          </p:cNvPr>
          <p:cNvSpPr txBox="1">
            <a:spLocks/>
          </p:cNvSpPr>
          <p:nvPr/>
        </p:nvSpPr>
        <p:spPr>
          <a:xfrm>
            <a:off x="1317276" y="1015742"/>
            <a:ext cx="6596066" cy="273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None/>
            </a:pP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จากการดำเนินงานพัฒนาระบบตั้งแต่ขั้นตอนแรกจนถึงขั้นตอนสุดท้ายตามแนวคิดวงจร พัฒนาระบบและประเมินผลระบบจนแล้วเสร็จ ในบทนี้จะเป็นการสรุปผลจากทุกขั้นตอนของระบบการจัดการคลังสินค้าดิจิทัลและจำหน่ายสินค้าวิสาหกิจชุมชน กรณีศึกษากลุ่มวิสาหกิจชุมชนบ้านโคก มอน ตำบลป่าสัง</a:t>
            </a:r>
            <a:r>
              <a:rPr lang="th-TH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ฆ์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อำเภอจตุรพัก</a:t>
            </a:r>
            <a:r>
              <a:rPr lang="th-TH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พิมาน จังหวัดร้อยเอ็ด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 2 คน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ทำการเมิน ประสิทธิภาพ </a:t>
            </a:r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ด้าน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Requirement Test , Function Test , Usability Test, Security Test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แบบสอบถาม มาตราส่วนประมาณค่า 5 ระดับ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357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B9BAC90C-364B-A240-7B98-4B56EF6E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>
            <a:extLst>
              <a:ext uri="{FF2B5EF4-FFF2-40B4-BE49-F238E27FC236}">
                <a16:creationId xmlns:a16="http://schemas.microsoft.com/office/drawing/2014/main" id="{F235CEA4-FCAD-E492-B194-AAA2BED56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900" y="555910"/>
            <a:ext cx="5470200" cy="94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บทที่ 5</a:t>
            </a:r>
            <a:b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</a:br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สรุปผลการดำเนินงาน</a:t>
            </a:r>
          </a:p>
        </p:txBody>
      </p:sp>
      <p:sp>
        <p:nvSpPr>
          <p:cNvPr id="326" name="Google Shape;326;p51">
            <a:extLst>
              <a:ext uri="{FF2B5EF4-FFF2-40B4-BE49-F238E27FC236}">
                <a16:creationId xmlns:a16="http://schemas.microsoft.com/office/drawing/2014/main" id="{3BA25DBC-DD2F-7701-A96C-24F4132C1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8632" y="1314831"/>
            <a:ext cx="3831501" cy="504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5.1 สรุปผลการพัฒนาโปรแกรม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79014A35-D147-F29C-798E-595621D793D6}"/>
              </a:ext>
            </a:extLst>
          </p:cNvPr>
          <p:cNvSpPr txBox="1">
            <a:spLocks/>
          </p:cNvSpPr>
          <p:nvPr/>
        </p:nvSpPr>
        <p:spPr>
          <a:xfrm>
            <a:off x="1448628" y="1773699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5.2 การอภิปรายผล</a:t>
            </a:r>
          </a:p>
        </p:txBody>
      </p:sp>
      <p:sp>
        <p:nvSpPr>
          <p:cNvPr id="4" name="Google Shape;326;p51">
            <a:extLst>
              <a:ext uri="{FF2B5EF4-FFF2-40B4-BE49-F238E27FC236}">
                <a16:creationId xmlns:a16="http://schemas.microsoft.com/office/drawing/2014/main" id="{CFD469EF-5177-9F5E-38F0-278A4C24EAF7}"/>
              </a:ext>
            </a:extLst>
          </p:cNvPr>
          <p:cNvSpPr txBox="1">
            <a:spLocks/>
          </p:cNvSpPr>
          <p:nvPr/>
        </p:nvSpPr>
        <p:spPr>
          <a:xfrm>
            <a:off x="1448628" y="2278502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5.3 ปัญหาและอุปสรรค</a:t>
            </a: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9AE1469F-8A7A-4262-B4FE-33BDBB2A3A6F}"/>
              </a:ext>
            </a:extLst>
          </p:cNvPr>
          <p:cNvSpPr txBox="1">
            <a:spLocks/>
          </p:cNvSpPr>
          <p:nvPr/>
        </p:nvSpPr>
        <p:spPr>
          <a:xfrm>
            <a:off x="1448630" y="2746478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5.4 ข้อเสนอแนะ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CEC2652-F7BE-F7BF-5F72-A96540DA3B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9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E700BF6C-986D-93B4-7EC3-8A7EC6BED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9FB2B740-179E-32E0-8A11-308D1DE7AB83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3834998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5.1 สรุปผลการพัฒนาโปรแกรม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F505AD8-D2D8-6C00-EFBD-A0EDAE8730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9433A779-B5A2-326E-4801-678645DB2670}"/>
              </a:ext>
            </a:extLst>
          </p:cNvPr>
          <p:cNvSpPr txBox="1">
            <a:spLocks/>
          </p:cNvSpPr>
          <p:nvPr/>
        </p:nvSpPr>
        <p:spPr>
          <a:xfrm>
            <a:off x="1317276" y="1008866"/>
            <a:ext cx="6596066" cy="275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None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1.สรุปผลการพัฒนาระบบ</a:t>
            </a:r>
          </a:p>
          <a:p>
            <a:pPr marL="0" indent="0" algn="thaiDist">
              <a:buNone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2.สรุปผลการประเมินระบบ</a:t>
            </a:r>
          </a:p>
          <a:p>
            <a:pPr marL="0" indent="0" algn="thaiDist">
              <a:buNone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2.1 ผลการประเมินระบบด้าน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Requirement Test 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2.2 ผลการประเมินระบบด้าน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Test 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2.3 ผลการประเมินระบบด้าน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Usability Test 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2.4 ผลการประเมินด้าน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Security Test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 algn="thaiDist">
              <a:buNone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2.5 จากผลการประเมินในภาพรวมของระบบทั้ง 4 ด้าน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7831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969D2E47-C98C-7616-AABA-3698D678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722CD0AA-9457-0FC8-44BF-9D88FC5BCE95}"/>
              </a:ext>
            </a:extLst>
          </p:cNvPr>
          <p:cNvSpPr txBox="1">
            <a:spLocks/>
          </p:cNvSpPr>
          <p:nvPr/>
        </p:nvSpPr>
        <p:spPr>
          <a:xfrm>
            <a:off x="1328268" y="510939"/>
            <a:ext cx="2624965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5.2 การอภิปรายผล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1F5EC8D-16AA-FA87-555C-2F9FEAF5F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5061EE91-5F31-F5CD-4ED3-4892C597FC07}"/>
              </a:ext>
            </a:extLst>
          </p:cNvPr>
          <p:cNvSpPr txBox="1">
            <a:spLocks/>
          </p:cNvSpPr>
          <p:nvPr/>
        </p:nvSpPr>
        <p:spPr>
          <a:xfrm>
            <a:off x="1273967" y="1093887"/>
            <a:ext cx="6596066" cy="190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ผลการประเมินประสิทธิภาพของการพัฒนาระบบการจัดการคลังสินค้าดิจิทัลและจำหน่ายสินค้าวิสาหกิจชุมชน กรณีศึกษากลุ่มวิสาหกิจธูปหอม บ้านโคกมอน จังหวัดร้อยเอ็ด จนกระทั้งเสร็จสมบูรณ์แล้วนั้นสรุปผลการประเมินความสามารถโดยรวมของระบบ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009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BD0AE668-A9DD-E149-02CA-A5D16A342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906130ED-8F8D-A72D-4207-439987E72539}"/>
              </a:ext>
            </a:extLst>
          </p:cNvPr>
          <p:cNvSpPr txBox="1">
            <a:spLocks/>
          </p:cNvSpPr>
          <p:nvPr/>
        </p:nvSpPr>
        <p:spPr>
          <a:xfrm>
            <a:off x="1317276" y="259995"/>
            <a:ext cx="3243732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5.3 ปัญหาและอุปสรรค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C91DCC4-6DB3-6CA8-F420-FA58BE13C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2EABFB25-091A-B01E-D63D-BA13B2830D1B}"/>
              </a:ext>
            </a:extLst>
          </p:cNvPr>
          <p:cNvSpPr txBox="1">
            <a:spLocks/>
          </p:cNvSpPr>
          <p:nvPr/>
        </p:nvSpPr>
        <p:spPr>
          <a:xfrm>
            <a:off x="1311779" y="745456"/>
            <a:ext cx="6710651" cy="130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บุคลากรในชุมชนไม่มีทักษะด้านเทคโนโลยีและการใช้งานคอมพิวเตอร์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ค่าใช้จ่ายในการติดตั้งระบบ ค่าเช่าเซิร์ฟเวอร์ ค่าอุปกรณ์ฮาร์ดแวร์ ค่าซอฟต์แวร์ และค่าบำรุงรักษาเว็บไซต์</a:t>
            </a: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โปรแกรมที่ใช้พัฒนาเกิดข้อผิดพลาดอยู่บ่อยครั้งทำให้ล่าช้าต่อการพัฒนา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Google Shape;326;p51">
            <a:extLst>
              <a:ext uri="{FF2B5EF4-FFF2-40B4-BE49-F238E27FC236}">
                <a16:creationId xmlns:a16="http://schemas.microsoft.com/office/drawing/2014/main" id="{611C4EF3-F80F-B297-D019-197FA9ED4E98}"/>
              </a:ext>
            </a:extLst>
          </p:cNvPr>
          <p:cNvSpPr txBox="1">
            <a:spLocks/>
          </p:cNvSpPr>
          <p:nvPr/>
        </p:nvSpPr>
        <p:spPr>
          <a:xfrm>
            <a:off x="1317276" y="2805075"/>
            <a:ext cx="6498456" cy="194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แนะนำให้ระบบได้พัฒนาลงบนแอปพลิเคชันสำหรับใช้งานบนโทรศัพท์มือถือในระบบปฏิบัติการ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Android 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IOS</a:t>
            </a:r>
            <a:endParaRPr lang="th-TH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2.แนะนำให้ระบบนี้เป็นแพลตฟอร์มออนไลน์ให้วิสาหกิจอื่นเข้ามาใช้งานได้ในรูปแบบต่างๆ</a:t>
            </a: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E14249BC-C64B-75BB-FEC5-2B4FE24251B9}"/>
              </a:ext>
            </a:extLst>
          </p:cNvPr>
          <p:cNvSpPr txBox="1">
            <a:spLocks/>
          </p:cNvSpPr>
          <p:nvPr/>
        </p:nvSpPr>
        <p:spPr>
          <a:xfrm>
            <a:off x="1328268" y="2321760"/>
            <a:ext cx="3243732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5.4 ข้อเสนอแนะ</a:t>
            </a:r>
          </a:p>
        </p:txBody>
      </p:sp>
    </p:spTree>
    <p:extLst>
      <p:ext uri="{BB962C8B-B14F-4D97-AF65-F5344CB8AC3E}">
        <p14:creationId xmlns:p14="http://schemas.microsoft.com/office/powerpoint/2010/main" val="12893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508486" y="741400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D1EAB351-F282-BFD6-C9F4-36308756164F}"/>
              </a:ext>
            </a:extLst>
          </p:cNvPr>
          <p:cNvSpPr txBox="1">
            <a:spLocks/>
          </p:cNvSpPr>
          <p:nvPr/>
        </p:nvSpPr>
        <p:spPr>
          <a:xfrm>
            <a:off x="2007302" y="2703059"/>
            <a:ext cx="5852813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เพื่อทดสอบระบบและประเมินประสิทธิภาพของระบบ</a:t>
            </a:r>
            <a:endParaRPr lang="en-US" sz="2800" dirty="0">
              <a:solidFill>
                <a:schemeClr val="tx2">
                  <a:lumMod val="1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indent="0">
              <a:spcAft>
                <a:spcPts val="1600"/>
              </a:spcAft>
              <a:buFont typeface="Concert One"/>
              <a:buNone/>
            </a:pP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93313FE4-FD01-0B64-4386-67477EDD9004}"/>
              </a:ext>
            </a:extLst>
          </p:cNvPr>
          <p:cNvSpPr txBox="1">
            <a:spLocks/>
          </p:cNvSpPr>
          <p:nvPr/>
        </p:nvSpPr>
        <p:spPr>
          <a:xfrm>
            <a:off x="2007302" y="1536167"/>
            <a:ext cx="6382202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TH SarabunPSK" panose="020B0500040200020003" pitchFamily="34" charset="-34"/>
                <a:ea typeface="Microsoft Sans Serif" panose="020B0604020202020204" pitchFamily="34" charset="0"/>
                <a:cs typeface="TH SarabunPSK" panose="020B0500040200020003" pitchFamily="34" charset="-34"/>
              </a:rPr>
              <a:t>เพื่อ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ea typeface="Microsoft Sans Serif" panose="020B0604020202020204" pitchFamily="34" charset="0"/>
                <a:cs typeface="TH SarabunPSK" panose="020B0500040200020003" pitchFamily="34" charset="-34"/>
              </a:rPr>
              <a:t>ออกแบบและพัฒนาระบบการจัดการสินค้าและจำหน่ายสินค้าวิสาหกิจชุมชน 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Google Shape;24026;p29">
            <a:extLst>
              <a:ext uri="{FF2B5EF4-FFF2-40B4-BE49-F238E27FC236}">
                <a16:creationId xmlns:a16="http://schemas.microsoft.com/office/drawing/2014/main" id="{9C508E88-48E6-B7F1-4A0E-32370C374C5C}"/>
              </a:ext>
            </a:extLst>
          </p:cNvPr>
          <p:cNvSpPr/>
          <p:nvPr/>
        </p:nvSpPr>
        <p:spPr>
          <a:xfrm>
            <a:off x="7862009" y="2345947"/>
            <a:ext cx="606143" cy="59640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oogle Shape;24013;p29">
            <a:extLst>
              <a:ext uri="{FF2B5EF4-FFF2-40B4-BE49-F238E27FC236}">
                <a16:creationId xmlns:a16="http://schemas.microsoft.com/office/drawing/2014/main" id="{44A393DE-5025-693C-A58D-A79224AC8DDA}"/>
              </a:ext>
            </a:extLst>
          </p:cNvPr>
          <p:cNvGrpSpPr/>
          <p:nvPr/>
        </p:nvGrpSpPr>
        <p:grpSpPr>
          <a:xfrm rot="10593085">
            <a:off x="8093813" y="2188052"/>
            <a:ext cx="748678" cy="481266"/>
            <a:chOff x="746408" y="2941956"/>
            <a:chExt cx="1020841" cy="656219"/>
          </a:xfrm>
        </p:grpSpPr>
        <p:sp>
          <p:nvSpPr>
            <p:cNvPr id="20" name="Google Shape;24014;p29">
              <a:extLst>
                <a:ext uri="{FF2B5EF4-FFF2-40B4-BE49-F238E27FC236}">
                  <a16:creationId xmlns:a16="http://schemas.microsoft.com/office/drawing/2014/main" id="{9EC02FEA-6387-CD27-F71E-5BAFE0B7A83C}"/>
                </a:ext>
              </a:extLst>
            </p:cNvPr>
            <p:cNvSpPr/>
            <p:nvPr/>
          </p:nvSpPr>
          <p:spPr>
            <a:xfrm>
              <a:off x="746408" y="3428637"/>
              <a:ext cx="134002" cy="169538"/>
            </a:xfrm>
            <a:custGeom>
              <a:avLst/>
              <a:gdLst/>
              <a:ahLst/>
              <a:cxnLst/>
              <a:rect l="l" t="t" r="r" b="b"/>
              <a:pathLst>
                <a:path w="2402" h="3039" extrusionOk="0">
                  <a:moveTo>
                    <a:pt x="912" y="0"/>
                  </a:moveTo>
                  <a:lnTo>
                    <a:pt x="213" y="426"/>
                  </a:lnTo>
                  <a:cubicBezTo>
                    <a:pt x="61" y="517"/>
                    <a:pt x="0" y="669"/>
                    <a:pt x="91" y="821"/>
                  </a:cubicBezTo>
                  <a:lnTo>
                    <a:pt x="1277" y="2888"/>
                  </a:lnTo>
                  <a:cubicBezTo>
                    <a:pt x="1339" y="2992"/>
                    <a:pt x="1430" y="3039"/>
                    <a:pt x="1529" y="3039"/>
                  </a:cubicBezTo>
                  <a:cubicBezTo>
                    <a:pt x="1576" y="3039"/>
                    <a:pt x="1624" y="3029"/>
                    <a:pt x="1672" y="3010"/>
                  </a:cubicBezTo>
                  <a:lnTo>
                    <a:pt x="2401" y="258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015;p29">
              <a:extLst>
                <a:ext uri="{FF2B5EF4-FFF2-40B4-BE49-F238E27FC236}">
                  <a16:creationId xmlns:a16="http://schemas.microsoft.com/office/drawing/2014/main" id="{7B1CF5F2-258E-CA2C-4B2C-B46CE3926BFA}"/>
                </a:ext>
              </a:extLst>
            </p:cNvPr>
            <p:cNvSpPr/>
            <p:nvPr/>
          </p:nvSpPr>
          <p:spPr>
            <a:xfrm>
              <a:off x="873546" y="3279408"/>
              <a:ext cx="234084" cy="262871"/>
            </a:xfrm>
            <a:custGeom>
              <a:avLst/>
              <a:gdLst/>
              <a:ahLst/>
              <a:cxnLst/>
              <a:rect l="l" t="t" r="r" b="b"/>
              <a:pathLst>
                <a:path w="4196" h="4712" extrusionOk="0">
                  <a:moveTo>
                    <a:pt x="2189" y="1"/>
                  </a:moveTo>
                  <a:lnTo>
                    <a:pt x="1" y="1399"/>
                  </a:lnTo>
                  <a:lnTo>
                    <a:pt x="1916" y="4712"/>
                  </a:lnTo>
                  <a:lnTo>
                    <a:pt x="4195" y="3557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016;p29">
              <a:extLst>
                <a:ext uri="{FF2B5EF4-FFF2-40B4-BE49-F238E27FC236}">
                  <a16:creationId xmlns:a16="http://schemas.microsoft.com/office/drawing/2014/main" id="{412B5B20-81CF-604B-67DD-D4547F3FDCB5}"/>
                </a:ext>
              </a:extLst>
            </p:cNvPr>
            <p:cNvSpPr/>
            <p:nvPr/>
          </p:nvSpPr>
          <p:spPr>
            <a:xfrm>
              <a:off x="1568813" y="2968343"/>
              <a:ext cx="134002" cy="158548"/>
            </a:xfrm>
            <a:custGeom>
              <a:avLst/>
              <a:gdLst/>
              <a:ahLst/>
              <a:cxnLst/>
              <a:rect l="l" t="t" r="r" b="b"/>
              <a:pathLst>
                <a:path w="2402" h="2842" extrusionOk="0">
                  <a:moveTo>
                    <a:pt x="1108" y="1"/>
                  </a:moveTo>
                  <a:cubicBezTo>
                    <a:pt x="1060" y="1"/>
                    <a:pt x="1013" y="14"/>
                    <a:pt x="973" y="45"/>
                  </a:cubicBezTo>
                  <a:lnTo>
                    <a:pt x="0" y="501"/>
                  </a:lnTo>
                  <a:lnTo>
                    <a:pt x="1337" y="2841"/>
                  </a:lnTo>
                  <a:lnTo>
                    <a:pt x="2219" y="2233"/>
                  </a:lnTo>
                  <a:cubicBezTo>
                    <a:pt x="2371" y="2172"/>
                    <a:pt x="2401" y="1990"/>
                    <a:pt x="2340" y="1868"/>
                  </a:cubicBezTo>
                  <a:lnTo>
                    <a:pt x="2280" y="1777"/>
                  </a:lnTo>
                  <a:lnTo>
                    <a:pt x="1429" y="318"/>
                  </a:lnTo>
                  <a:lnTo>
                    <a:pt x="1337" y="136"/>
                  </a:lnTo>
                  <a:cubicBezTo>
                    <a:pt x="1297" y="55"/>
                    <a:pt x="120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017;p29">
              <a:extLst>
                <a:ext uri="{FF2B5EF4-FFF2-40B4-BE49-F238E27FC236}">
                  <a16:creationId xmlns:a16="http://schemas.microsoft.com/office/drawing/2014/main" id="{10035653-ECEE-F61B-39BB-493E300E5637}"/>
                </a:ext>
              </a:extLst>
            </p:cNvPr>
            <p:cNvSpPr/>
            <p:nvPr/>
          </p:nvSpPr>
          <p:spPr>
            <a:xfrm>
              <a:off x="1461982" y="2996236"/>
              <a:ext cx="181477" cy="213722"/>
            </a:xfrm>
            <a:custGeom>
              <a:avLst/>
              <a:gdLst/>
              <a:ahLst/>
              <a:cxnLst/>
              <a:rect l="l" t="t" r="r" b="b"/>
              <a:pathLst>
                <a:path w="3253" h="3831" extrusionOk="0">
                  <a:moveTo>
                    <a:pt x="1915" y="1"/>
                  </a:moveTo>
                  <a:lnTo>
                    <a:pt x="0" y="274"/>
                  </a:lnTo>
                  <a:lnTo>
                    <a:pt x="2037" y="3830"/>
                  </a:lnTo>
                  <a:lnTo>
                    <a:pt x="3252" y="2341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18;p29">
              <a:extLst>
                <a:ext uri="{FF2B5EF4-FFF2-40B4-BE49-F238E27FC236}">
                  <a16:creationId xmlns:a16="http://schemas.microsoft.com/office/drawing/2014/main" id="{5897DBA2-56AE-BB32-6B6F-9D4F9E89EF8E}"/>
                </a:ext>
              </a:extLst>
            </p:cNvPr>
            <p:cNvSpPr/>
            <p:nvPr/>
          </p:nvSpPr>
          <p:spPr>
            <a:xfrm>
              <a:off x="995663" y="3011522"/>
              <a:ext cx="579967" cy="466328"/>
            </a:xfrm>
            <a:custGeom>
              <a:avLst/>
              <a:gdLst/>
              <a:ahLst/>
              <a:cxnLst/>
              <a:rect l="l" t="t" r="r" b="b"/>
              <a:pathLst>
                <a:path w="10396" h="8359" extrusionOk="0">
                  <a:moveTo>
                    <a:pt x="8359" y="0"/>
                  </a:moveTo>
                  <a:lnTo>
                    <a:pt x="7538" y="487"/>
                  </a:lnTo>
                  <a:lnTo>
                    <a:pt x="6870" y="851"/>
                  </a:lnTo>
                  <a:lnTo>
                    <a:pt x="6323" y="1186"/>
                  </a:lnTo>
                  <a:lnTo>
                    <a:pt x="5563" y="1611"/>
                  </a:lnTo>
                  <a:lnTo>
                    <a:pt x="5471" y="1672"/>
                  </a:lnTo>
                  <a:lnTo>
                    <a:pt x="0" y="4803"/>
                  </a:lnTo>
                  <a:lnTo>
                    <a:pt x="1611" y="7660"/>
                  </a:lnTo>
                  <a:lnTo>
                    <a:pt x="1854" y="8085"/>
                  </a:lnTo>
                  <a:lnTo>
                    <a:pt x="2006" y="8359"/>
                  </a:lnTo>
                  <a:lnTo>
                    <a:pt x="2067" y="8329"/>
                  </a:lnTo>
                  <a:lnTo>
                    <a:pt x="2189" y="8268"/>
                  </a:lnTo>
                  <a:lnTo>
                    <a:pt x="3678" y="7417"/>
                  </a:lnTo>
                  <a:lnTo>
                    <a:pt x="10396" y="3556"/>
                  </a:lnTo>
                  <a:lnTo>
                    <a:pt x="8815" y="790"/>
                  </a:lnTo>
                  <a:lnTo>
                    <a:pt x="8572" y="365"/>
                  </a:lnTo>
                  <a:lnTo>
                    <a:pt x="8389" y="61"/>
                  </a:lnTo>
                  <a:lnTo>
                    <a:pt x="8359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19;p29">
              <a:extLst>
                <a:ext uri="{FF2B5EF4-FFF2-40B4-BE49-F238E27FC236}">
                  <a16:creationId xmlns:a16="http://schemas.microsoft.com/office/drawing/2014/main" id="{C5B41E37-17E4-789D-B079-18A25285E1AF}"/>
                </a:ext>
              </a:extLst>
            </p:cNvPr>
            <p:cNvSpPr/>
            <p:nvPr/>
          </p:nvSpPr>
          <p:spPr>
            <a:xfrm>
              <a:off x="793883" y="3357398"/>
              <a:ext cx="186553" cy="222202"/>
            </a:xfrm>
            <a:custGeom>
              <a:avLst/>
              <a:gdLst/>
              <a:ahLst/>
              <a:cxnLst/>
              <a:rect l="l" t="t" r="r" b="b"/>
              <a:pathLst>
                <a:path w="3344" h="3983" extrusionOk="0">
                  <a:moveTo>
                    <a:pt x="1429" y="1"/>
                  </a:moveTo>
                  <a:lnTo>
                    <a:pt x="0" y="1156"/>
                  </a:lnTo>
                  <a:lnTo>
                    <a:pt x="1611" y="3983"/>
                  </a:lnTo>
                  <a:lnTo>
                    <a:pt x="3344" y="331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20;p29">
              <a:extLst>
                <a:ext uri="{FF2B5EF4-FFF2-40B4-BE49-F238E27FC236}">
                  <a16:creationId xmlns:a16="http://schemas.microsoft.com/office/drawing/2014/main" id="{0628504E-5E4B-DE94-95FE-1EFCA862077D}"/>
                </a:ext>
              </a:extLst>
            </p:cNvPr>
            <p:cNvSpPr/>
            <p:nvPr/>
          </p:nvSpPr>
          <p:spPr>
            <a:xfrm>
              <a:off x="1426335" y="3292965"/>
              <a:ext cx="1785" cy="178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cubicBezTo>
                    <a:pt x="31" y="31"/>
                    <a:pt x="31" y="31"/>
                    <a:pt x="1" y="1"/>
                  </a:cubicBezTo>
                  <a:cubicBezTo>
                    <a:pt x="31" y="31"/>
                    <a:pt x="31" y="31"/>
                    <a:pt x="31" y="31"/>
                  </a:cubicBez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21;p29">
              <a:extLst>
                <a:ext uri="{FF2B5EF4-FFF2-40B4-BE49-F238E27FC236}">
                  <a16:creationId xmlns:a16="http://schemas.microsoft.com/office/drawing/2014/main" id="{23C63124-3D95-6E21-5424-2551E0944E80}"/>
                </a:ext>
              </a:extLst>
            </p:cNvPr>
            <p:cNvSpPr/>
            <p:nvPr/>
          </p:nvSpPr>
          <p:spPr>
            <a:xfrm>
              <a:off x="1092285" y="3220052"/>
              <a:ext cx="335841" cy="83179"/>
            </a:xfrm>
            <a:custGeom>
              <a:avLst/>
              <a:gdLst/>
              <a:ahLst/>
              <a:cxnLst/>
              <a:rect l="l" t="t" r="r" b="b"/>
              <a:pathLst>
                <a:path w="6020" h="1491" extrusionOk="0">
                  <a:moveTo>
                    <a:pt x="2098" y="366"/>
                  </a:moveTo>
                  <a:lnTo>
                    <a:pt x="2098" y="366"/>
                  </a:lnTo>
                  <a:cubicBezTo>
                    <a:pt x="2113" y="373"/>
                    <a:pt x="2187" y="393"/>
                    <a:pt x="2293" y="418"/>
                  </a:cubicBezTo>
                  <a:lnTo>
                    <a:pt x="2293" y="418"/>
                  </a:lnTo>
                  <a:cubicBezTo>
                    <a:pt x="2183" y="387"/>
                    <a:pt x="2107" y="366"/>
                    <a:pt x="2098" y="366"/>
                  </a:cubicBezTo>
                  <a:close/>
                  <a:moveTo>
                    <a:pt x="5035" y="1293"/>
                  </a:moveTo>
                  <a:lnTo>
                    <a:pt x="5035" y="1293"/>
                  </a:lnTo>
                  <a:cubicBezTo>
                    <a:pt x="5057" y="1297"/>
                    <a:pt x="5083" y="1302"/>
                    <a:pt x="5111" y="1308"/>
                  </a:cubicBezTo>
                  <a:lnTo>
                    <a:pt x="5111" y="1308"/>
                  </a:lnTo>
                  <a:cubicBezTo>
                    <a:pt x="5078" y="1307"/>
                    <a:pt x="5056" y="1305"/>
                    <a:pt x="5035" y="1293"/>
                  </a:cubicBezTo>
                  <a:close/>
                  <a:moveTo>
                    <a:pt x="153" y="1"/>
                  </a:moveTo>
                  <a:lnTo>
                    <a:pt x="1" y="92"/>
                  </a:lnTo>
                  <a:cubicBezTo>
                    <a:pt x="62" y="92"/>
                    <a:pt x="153" y="122"/>
                    <a:pt x="214" y="153"/>
                  </a:cubicBezTo>
                  <a:cubicBezTo>
                    <a:pt x="366" y="183"/>
                    <a:pt x="1247" y="366"/>
                    <a:pt x="1429" y="426"/>
                  </a:cubicBezTo>
                  <a:cubicBezTo>
                    <a:pt x="1612" y="457"/>
                    <a:pt x="2372" y="670"/>
                    <a:pt x="2524" y="700"/>
                  </a:cubicBezTo>
                  <a:cubicBezTo>
                    <a:pt x="2615" y="730"/>
                    <a:pt x="3466" y="973"/>
                    <a:pt x="3588" y="1004"/>
                  </a:cubicBezTo>
                  <a:cubicBezTo>
                    <a:pt x="3891" y="1065"/>
                    <a:pt x="4560" y="1217"/>
                    <a:pt x="4803" y="1277"/>
                  </a:cubicBezTo>
                  <a:cubicBezTo>
                    <a:pt x="5016" y="1338"/>
                    <a:pt x="5442" y="1429"/>
                    <a:pt x="5746" y="1490"/>
                  </a:cubicBezTo>
                  <a:cubicBezTo>
                    <a:pt x="5685" y="1460"/>
                    <a:pt x="5594" y="1460"/>
                    <a:pt x="5533" y="1429"/>
                  </a:cubicBezTo>
                  <a:cubicBezTo>
                    <a:pt x="5406" y="1404"/>
                    <a:pt x="5300" y="1357"/>
                    <a:pt x="5198" y="1325"/>
                  </a:cubicBezTo>
                  <a:lnTo>
                    <a:pt x="5198" y="1325"/>
                  </a:lnTo>
                  <a:cubicBezTo>
                    <a:pt x="5371" y="1360"/>
                    <a:pt x="5607" y="1410"/>
                    <a:pt x="5806" y="1460"/>
                  </a:cubicBezTo>
                  <a:lnTo>
                    <a:pt x="6019" y="1338"/>
                  </a:lnTo>
                  <a:lnTo>
                    <a:pt x="5989" y="1338"/>
                  </a:lnTo>
                  <a:cubicBezTo>
                    <a:pt x="5958" y="1308"/>
                    <a:pt x="5898" y="1308"/>
                    <a:pt x="5867" y="1308"/>
                  </a:cubicBezTo>
                  <a:cubicBezTo>
                    <a:pt x="5837" y="1277"/>
                    <a:pt x="5837" y="1277"/>
                    <a:pt x="5806" y="1277"/>
                  </a:cubicBezTo>
                  <a:cubicBezTo>
                    <a:pt x="5776" y="1277"/>
                    <a:pt x="5746" y="1247"/>
                    <a:pt x="5715" y="1247"/>
                  </a:cubicBezTo>
                  <a:lnTo>
                    <a:pt x="5685" y="1247"/>
                  </a:lnTo>
                  <a:cubicBezTo>
                    <a:pt x="5654" y="1247"/>
                    <a:pt x="5624" y="1217"/>
                    <a:pt x="5624" y="1217"/>
                  </a:cubicBezTo>
                  <a:cubicBezTo>
                    <a:pt x="5381" y="1156"/>
                    <a:pt x="4621" y="943"/>
                    <a:pt x="4560" y="943"/>
                  </a:cubicBezTo>
                  <a:cubicBezTo>
                    <a:pt x="4530" y="943"/>
                    <a:pt x="4469" y="913"/>
                    <a:pt x="4347" y="882"/>
                  </a:cubicBezTo>
                  <a:cubicBezTo>
                    <a:pt x="4256" y="852"/>
                    <a:pt x="4104" y="822"/>
                    <a:pt x="3952" y="791"/>
                  </a:cubicBezTo>
                  <a:cubicBezTo>
                    <a:pt x="3648" y="730"/>
                    <a:pt x="3375" y="639"/>
                    <a:pt x="3314" y="639"/>
                  </a:cubicBezTo>
                  <a:cubicBezTo>
                    <a:pt x="3268" y="639"/>
                    <a:pt x="2626" y="499"/>
                    <a:pt x="2293" y="418"/>
                  </a:cubicBezTo>
                  <a:lnTo>
                    <a:pt x="2293" y="418"/>
                  </a:lnTo>
                  <a:cubicBezTo>
                    <a:pt x="2575" y="499"/>
                    <a:pt x="3074" y="648"/>
                    <a:pt x="3162" y="670"/>
                  </a:cubicBezTo>
                  <a:lnTo>
                    <a:pt x="3739" y="822"/>
                  </a:lnTo>
                  <a:cubicBezTo>
                    <a:pt x="3496" y="761"/>
                    <a:pt x="3253" y="730"/>
                    <a:pt x="3132" y="700"/>
                  </a:cubicBezTo>
                  <a:cubicBezTo>
                    <a:pt x="2797" y="609"/>
                    <a:pt x="2311" y="487"/>
                    <a:pt x="2037" y="426"/>
                  </a:cubicBezTo>
                  <a:cubicBezTo>
                    <a:pt x="1855" y="396"/>
                    <a:pt x="1156" y="214"/>
                    <a:pt x="943" y="153"/>
                  </a:cubicBezTo>
                  <a:cubicBezTo>
                    <a:pt x="821" y="122"/>
                    <a:pt x="457" y="62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022;p29">
              <a:extLst>
                <a:ext uri="{FF2B5EF4-FFF2-40B4-BE49-F238E27FC236}">
                  <a16:creationId xmlns:a16="http://schemas.microsoft.com/office/drawing/2014/main" id="{618C98D9-573C-D454-C6B5-8416DCEC726C}"/>
                </a:ext>
              </a:extLst>
            </p:cNvPr>
            <p:cNvSpPr/>
            <p:nvPr/>
          </p:nvSpPr>
          <p:spPr>
            <a:xfrm>
              <a:off x="1053290" y="3243817"/>
              <a:ext cx="340917" cy="86526"/>
            </a:xfrm>
            <a:custGeom>
              <a:avLst/>
              <a:gdLst/>
              <a:ahLst/>
              <a:cxnLst/>
              <a:rect l="l" t="t" r="r" b="b"/>
              <a:pathLst>
                <a:path w="6111" h="1551" extrusionOk="0">
                  <a:moveTo>
                    <a:pt x="61" y="0"/>
                  </a:moveTo>
                  <a:lnTo>
                    <a:pt x="1" y="31"/>
                  </a:lnTo>
                  <a:cubicBezTo>
                    <a:pt x="244" y="92"/>
                    <a:pt x="913" y="274"/>
                    <a:pt x="1186" y="335"/>
                  </a:cubicBezTo>
                  <a:cubicBezTo>
                    <a:pt x="1338" y="365"/>
                    <a:pt x="2128" y="578"/>
                    <a:pt x="2250" y="639"/>
                  </a:cubicBezTo>
                  <a:lnTo>
                    <a:pt x="3283" y="912"/>
                  </a:lnTo>
                  <a:cubicBezTo>
                    <a:pt x="3648" y="1034"/>
                    <a:pt x="4013" y="1125"/>
                    <a:pt x="4347" y="1216"/>
                  </a:cubicBezTo>
                  <a:cubicBezTo>
                    <a:pt x="4469" y="1247"/>
                    <a:pt x="5077" y="1429"/>
                    <a:pt x="5320" y="1490"/>
                  </a:cubicBezTo>
                  <a:cubicBezTo>
                    <a:pt x="5411" y="1520"/>
                    <a:pt x="5502" y="1551"/>
                    <a:pt x="5594" y="1551"/>
                  </a:cubicBezTo>
                  <a:lnTo>
                    <a:pt x="6110" y="1247"/>
                  </a:lnTo>
                  <a:cubicBezTo>
                    <a:pt x="5806" y="1186"/>
                    <a:pt x="5411" y="1125"/>
                    <a:pt x="5168" y="1064"/>
                  </a:cubicBezTo>
                  <a:cubicBezTo>
                    <a:pt x="4773" y="973"/>
                    <a:pt x="4317" y="882"/>
                    <a:pt x="3891" y="821"/>
                  </a:cubicBezTo>
                  <a:cubicBezTo>
                    <a:pt x="3770" y="791"/>
                    <a:pt x="2949" y="578"/>
                    <a:pt x="2767" y="547"/>
                  </a:cubicBezTo>
                  <a:cubicBezTo>
                    <a:pt x="2554" y="487"/>
                    <a:pt x="1703" y="335"/>
                    <a:pt x="1520" y="304"/>
                  </a:cubicBezTo>
                  <a:cubicBezTo>
                    <a:pt x="1065" y="213"/>
                    <a:pt x="669" y="122"/>
                    <a:pt x="244" y="31"/>
                  </a:cubicBezTo>
                  <a:cubicBezTo>
                    <a:pt x="244" y="31"/>
                    <a:pt x="183" y="31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023;p29">
              <a:extLst>
                <a:ext uri="{FF2B5EF4-FFF2-40B4-BE49-F238E27FC236}">
                  <a16:creationId xmlns:a16="http://schemas.microsoft.com/office/drawing/2014/main" id="{C6849209-AAF8-317D-9B42-509762E4F5FA}"/>
                </a:ext>
              </a:extLst>
            </p:cNvPr>
            <p:cNvSpPr/>
            <p:nvPr/>
          </p:nvSpPr>
          <p:spPr>
            <a:xfrm>
              <a:off x="1155045" y="3181057"/>
              <a:ext cx="342591" cy="88256"/>
            </a:xfrm>
            <a:custGeom>
              <a:avLst/>
              <a:gdLst/>
              <a:ahLst/>
              <a:cxnLst/>
              <a:rect l="l" t="t" r="r" b="b"/>
              <a:pathLst>
                <a:path w="6141" h="1582" extrusionOk="0">
                  <a:moveTo>
                    <a:pt x="183" y="1"/>
                  </a:moveTo>
                  <a:lnTo>
                    <a:pt x="0" y="122"/>
                  </a:lnTo>
                  <a:cubicBezTo>
                    <a:pt x="274" y="183"/>
                    <a:pt x="548" y="274"/>
                    <a:pt x="821" y="335"/>
                  </a:cubicBezTo>
                  <a:cubicBezTo>
                    <a:pt x="1216" y="426"/>
                    <a:pt x="1642" y="548"/>
                    <a:pt x="2037" y="639"/>
                  </a:cubicBezTo>
                  <a:cubicBezTo>
                    <a:pt x="2402" y="730"/>
                    <a:pt x="2736" y="821"/>
                    <a:pt x="3101" y="943"/>
                  </a:cubicBezTo>
                  <a:cubicBezTo>
                    <a:pt x="3466" y="1034"/>
                    <a:pt x="3921" y="1125"/>
                    <a:pt x="4317" y="1217"/>
                  </a:cubicBezTo>
                  <a:cubicBezTo>
                    <a:pt x="4681" y="1338"/>
                    <a:pt x="4985" y="1429"/>
                    <a:pt x="5380" y="1521"/>
                  </a:cubicBezTo>
                  <a:cubicBezTo>
                    <a:pt x="5472" y="1551"/>
                    <a:pt x="5563" y="1581"/>
                    <a:pt x="5654" y="1581"/>
                  </a:cubicBezTo>
                  <a:lnTo>
                    <a:pt x="6140" y="1308"/>
                  </a:lnTo>
                  <a:cubicBezTo>
                    <a:pt x="6110" y="1308"/>
                    <a:pt x="6049" y="1277"/>
                    <a:pt x="6019" y="1277"/>
                  </a:cubicBezTo>
                  <a:cubicBezTo>
                    <a:pt x="5867" y="1247"/>
                    <a:pt x="5107" y="1065"/>
                    <a:pt x="4894" y="1004"/>
                  </a:cubicBezTo>
                  <a:cubicBezTo>
                    <a:pt x="4681" y="973"/>
                    <a:pt x="3800" y="791"/>
                    <a:pt x="3618" y="761"/>
                  </a:cubicBezTo>
                  <a:cubicBezTo>
                    <a:pt x="3314" y="700"/>
                    <a:pt x="2736" y="609"/>
                    <a:pt x="2341" y="517"/>
                  </a:cubicBezTo>
                  <a:cubicBezTo>
                    <a:pt x="2128" y="457"/>
                    <a:pt x="1490" y="305"/>
                    <a:pt x="1247" y="244"/>
                  </a:cubicBezTo>
                  <a:cubicBezTo>
                    <a:pt x="882" y="183"/>
                    <a:pt x="548" y="92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024;p29">
              <a:extLst>
                <a:ext uri="{FF2B5EF4-FFF2-40B4-BE49-F238E27FC236}">
                  <a16:creationId xmlns:a16="http://schemas.microsoft.com/office/drawing/2014/main" id="{672725DC-5552-D1CB-71A3-6230A2B7D9B5}"/>
                </a:ext>
              </a:extLst>
            </p:cNvPr>
            <p:cNvSpPr/>
            <p:nvPr/>
          </p:nvSpPr>
          <p:spPr>
            <a:xfrm>
              <a:off x="1127932" y="3199745"/>
              <a:ext cx="337459" cy="84797"/>
            </a:xfrm>
            <a:custGeom>
              <a:avLst/>
              <a:gdLst/>
              <a:ahLst/>
              <a:cxnLst/>
              <a:rect l="l" t="t" r="r" b="b"/>
              <a:pathLst>
                <a:path w="6049" h="1520" extrusionOk="0">
                  <a:moveTo>
                    <a:pt x="122" y="0"/>
                  </a:moveTo>
                  <a:lnTo>
                    <a:pt x="0" y="61"/>
                  </a:lnTo>
                  <a:cubicBezTo>
                    <a:pt x="182" y="122"/>
                    <a:pt x="973" y="304"/>
                    <a:pt x="1216" y="365"/>
                  </a:cubicBezTo>
                  <a:cubicBezTo>
                    <a:pt x="1277" y="365"/>
                    <a:pt x="2280" y="638"/>
                    <a:pt x="2280" y="638"/>
                  </a:cubicBezTo>
                  <a:cubicBezTo>
                    <a:pt x="2280" y="638"/>
                    <a:pt x="1094" y="365"/>
                    <a:pt x="1064" y="365"/>
                  </a:cubicBezTo>
                  <a:lnTo>
                    <a:pt x="1064" y="365"/>
                  </a:lnTo>
                  <a:cubicBezTo>
                    <a:pt x="1246" y="426"/>
                    <a:pt x="1885" y="608"/>
                    <a:pt x="2128" y="669"/>
                  </a:cubicBezTo>
                  <a:cubicBezTo>
                    <a:pt x="2432" y="730"/>
                    <a:pt x="3040" y="882"/>
                    <a:pt x="3344" y="942"/>
                  </a:cubicBezTo>
                  <a:cubicBezTo>
                    <a:pt x="3739" y="1034"/>
                    <a:pt x="4012" y="1125"/>
                    <a:pt x="4407" y="1246"/>
                  </a:cubicBezTo>
                  <a:cubicBezTo>
                    <a:pt x="4772" y="1337"/>
                    <a:pt x="5259" y="1429"/>
                    <a:pt x="5623" y="1520"/>
                  </a:cubicBezTo>
                  <a:lnTo>
                    <a:pt x="5684" y="1520"/>
                  </a:lnTo>
                  <a:lnTo>
                    <a:pt x="6049" y="1307"/>
                  </a:lnTo>
                  <a:cubicBezTo>
                    <a:pt x="5775" y="1277"/>
                    <a:pt x="5471" y="1216"/>
                    <a:pt x="5259" y="1155"/>
                  </a:cubicBezTo>
                  <a:cubicBezTo>
                    <a:pt x="4924" y="1094"/>
                    <a:pt x="4499" y="973"/>
                    <a:pt x="4164" y="912"/>
                  </a:cubicBezTo>
                  <a:cubicBezTo>
                    <a:pt x="3860" y="851"/>
                    <a:pt x="3131" y="699"/>
                    <a:pt x="2918" y="638"/>
                  </a:cubicBezTo>
                  <a:cubicBezTo>
                    <a:pt x="2736" y="608"/>
                    <a:pt x="1854" y="426"/>
                    <a:pt x="1641" y="395"/>
                  </a:cubicBezTo>
                  <a:cubicBezTo>
                    <a:pt x="1429" y="334"/>
                    <a:pt x="730" y="152"/>
                    <a:pt x="547" y="122"/>
                  </a:cubicBezTo>
                  <a:cubicBezTo>
                    <a:pt x="486" y="91"/>
                    <a:pt x="304" y="6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025;p29">
              <a:extLst>
                <a:ext uri="{FF2B5EF4-FFF2-40B4-BE49-F238E27FC236}">
                  <a16:creationId xmlns:a16="http://schemas.microsoft.com/office/drawing/2014/main" id="{62AE2B7B-801E-375D-D567-0BED9A13A9D7}"/>
                </a:ext>
              </a:extLst>
            </p:cNvPr>
            <p:cNvSpPr/>
            <p:nvPr/>
          </p:nvSpPr>
          <p:spPr>
            <a:xfrm>
              <a:off x="1648477" y="2941956"/>
              <a:ext cx="118772" cy="125578"/>
            </a:xfrm>
            <a:custGeom>
              <a:avLst/>
              <a:gdLst/>
              <a:ahLst/>
              <a:cxnLst/>
              <a:rect l="l" t="t" r="r" b="b"/>
              <a:pathLst>
                <a:path w="2129" h="2251" extrusionOk="0">
                  <a:moveTo>
                    <a:pt x="1710" y="1"/>
                  </a:moveTo>
                  <a:cubicBezTo>
                    <a:pt x="1676" y="1"/>
                    <a:pt x="1642" y="11"/>
                    <a:pt x="1612" y="31"/>
                  </a:cubicBezTo>
                  <a:lnTo>
                    <a:pt x="1" y="791"/>
                  </a:lnTo>
                  <a:lnTo>
                    <a:pt x="852" y="2250"/>
                  </a:lnTo>
                  <a:lnTo>
                    <a:pt x="2007" y="1399"/>
                  </a:lnTo>
                  <a:cubicBezTo>
                    <a:pt x="2098" y="1338"/>
                    <a:pt x="2128" y="1217"/>
                    <a:pt x="2068" y="1095"/>
                  </a:cubicBezTo>
                  <a:lnTo>
                    <a:pt x="1885" y="123"/>
                  </a:lnTo>
                  <a:cubicBezTo>
                    <a:pt x="1845" y="41"/>
                    <a:pt x="1777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3999;p29">
            <a:extLst>
              <a:ext uri="{FF2B5EF4-FFF2-40B4-BE49-F238E27FC236}">
                <a16:creationId xmlns:a16="http://schemas.microsoft.com/office/drawing/2014/main" id="{75E5DB47-91C5-4A56-0628-7E8A7A294665}"/>
              </a:ext>
            </a:extLst>
          </p:cNvPr>
          <p:cNvSpPr/>
          <p:nvPr/>
        </p:nvSpPr>
        <p:spPr>
          <a:xfrm>
            <a:off x="1570581" y="4014861"/>
            <a:ext cx="823972" cy="81071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oogle Shape;24003;p29">
            <a:extLst>
              <a:ext uri="{FF2B5EF4-FFF2-40B4-BE49-F238E27FC236}">
                <a16:creationId xmlns:a16="http://schemas.microsoft.com/office/drawing/2014/main" id="{BA9EE141-098A-BE18-128D-C7686C199AD6}"/>
              </a:ext>
            </a:extLst>
          </p:cNvPr>
          <p:cNvGrpSpPr/>
          <p:nvPr/>
        </p:nvGrpSpPr>
        <p:grpSpPr>
          <a:xfrm>
            <a:off x="1734725" y="3659180"/>
            <a:ext cx="700310" cy="876749"/>
            <a:chOff x="1978263" y="2502500"/>
            <a:chExt cx="515225" cy="644950"/>
          </a:xfrm>
        </p:grpSpPr>
        <p:sp>
          <p:nvSpPr>
            <p:cNvPr id="34" name="Google Shape;24004;p29">
              <a:extLst>
                <a:ext uri="{FF2B5EF4-FFF2-40B4-BE49-F238E27FC236}">
                  <a16:creationId xmlns:a16="http://schemas.microsoft.com/office/drawing/2014/main" id="{6B6FB2E9-DD89-DB5E-2042-9C7AAEF6F496}"/>
                </a:ext>
              </a:extLst>
            </p:cNvPr>
            <p:cNvSpPr/>
            <p:nvPr/>
          </p:nvSpPr>
          <p:spPr>
            <a:xfrm>
              <a:off x="1979013" y="2507825"/>
              <a:ext cx="509150" cy="634700"/>
            </a:xfrm>
            <a:custGeom>
              <a:avLst/>
              <a:gdLst/>
              <a:ahLst/>
              <a:cxnLst/>
              <a:rect l="l" t="t" r="r" b="b"/>
              <a:pathLst>
                <a:path w="20366" h="25388" extrusionOk="0">
                  <a:moveTo>
                    <a:pt x="16475" y="0"/>
                  </a:moveTo>
                  <a:lnTo>
                    <a:pt x="2615" y="1915"/>
                  </a:lnTo>
                  <a:cubicBezTo>
                    <a:pt x="1703" y="2037"/>
                    <a:pt x="1" y="2705"/>
                    <a:pt x="244" y="4377"/>
                  </a:cubicBezTo>
                  <a:cubicBezTo>
                    <a:pt x="244" y="4438"/>
                    <a:pt x="274" y="4499"/>
                    <a:pt x="274" y="4560"/>
                  </a:cubicBezTo>
                  <a:lnTo>
                    <a:pt x="244" y="4529"/>
                  </a:lnTo>
                  <a:lnTo>
                    <a:pt x="2949" y="24104"/>
                  </a:lnTo>
                  <a:cubicBezTo>
                    <a:pt x="2949" y="24104"/>
                    <a:pt x="3375" y="24925"/>
                    <a:pt x="4074" y="25198"/>
                  </a:cubicBezTo>
                  <a:cubicBezTo>
                    <a:pt x="4475" y="25344"/>
                    <a:pt x="4910" y="25388"/>
                    <a:pt x="5290" y="25388"/>
                  </a:cubicBezTo>
                  <a:cubicBezTo>
                    <a:pt x="5860" y="25388"/>
                    <a:pt x="6305" y="25289"/>
                    <a:pt x="6323" y="25289"/>
                  </a:cubicBezTo>
                  <a:lnTo>
                    <a:pt x="20366" y="23374"/>
                  </a:lnTo>
                  <a:lnTo>
                    <a:pt x="17752" y="4408"/>
                  </a:lnTo>
                  <a:lnTo>
                    <a:pt x="17600" y="3283"/>
                  </a:lnTo>
                  <a:lnTo>
                    <a:pt x="16961" y="3374"/>
                  </a:lnTo>
                  <a:lnTo>
                    <a:pt x="16931" y="3374"/>
                  </a:lnTo>
                  <a:lnTo>
                    <a:pt x="16870" y="3040"/>
                  </a:lnTo>
                  <a:lnTo>
                    <a:pt x="16627" y="1125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24005;p29">
              <a:extLst>
                <a:ext uri="{FF2B5EF4-FFF2-40B4-BE49-F238E27FC236}">
                  <a16:creationId xmlns:a16="http://schemas.microsoft.com/office/drawing/2014/main" id="{C23AFA10-7DC6-B384-D918-0F951827C9EC}"/>
                </a:ext>
              </a:extLst>
            </p:cNvPr>
            <p:cNvGrpSpPr/>
            <p:nvPr/>
          </p:nvGrpSpPr>
          <p:grpSpPr>
            <a:xfrm>
              <a:off x="2009413" y="2538225"/>
              <a:ext cx="387575" cy="588175"/>
              <a:chOff x="2009413" y="2538225"/>
              <a:chExt cx="387575" cy="588175"/>
            </a:xfrm>
          </p:grpSpPr>
          <p:sp>
            <p:nvSpPr>
              <p:cNvPr id="40" name="Google Shape;24006;p29">
                <a:extLst>
                  <a:ext uri="{FF2B5EF4-FFF2-40B4-BE49-F238E27FC236}">
                    <a16:creationId xmlns:a16="http://schemas.microsoft.com/office/drawing/2014/main" id="{5C73E47D-9978-6785-785C-B7E49F76B527}"/>
                  </a:ext>
                </a:extLst>
              </p:cNvPr>
              <p:cNvSpPr/>
              <p:nvPr/>
            </p:nvSpPr>
            <p:spPr>
              <a:xfrm>
                <a:off x="2009413" y="2538225"/>
                <a:ext cx="37770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4065" extrusionOk="0">
                    <a:moveTo>
                      <a:pt x="14621" y="0"/>
                    </a:moveTo>
                    <a:lnTo>
                      <a:pt x="1551" y="1824"/>
                    </a:lnTo>
                    <a:cubicBezTo>
                      <a:pt x="1490" y="1824"/>
                      <a:pt x="0" y="2037"/>
                      <a:pt x="152" y="3009"/>
                    </a:cubicBezTo>
                    <a:cubicBezTo>
                      <a:pt x="267" y="3926"/>
                      <a:pt x="1159" y="4065"/>
                      <a:pt x="1669" y="4065"/>
                    </a:cubicBezTo>
                    <a:cubicBezTo>
                      <a:pt x="1836" y="4065"/>
                      <a:pt x="1962" y="4050"/>
                      <a:pt x="2007" y="4043"/>
                    </a:cubicBezTo>
                    <a:lnTo>
                      <a:pt x="15107" y="2249"/>
                    </a:lnTo>
                    <a:cubicBezTo>
                      <a:pt x="14773" y="2006"/>
                      <a:pt x="14317" y="1611"/>
                      <a:pt x="14256" y="1125"/>
                    </a:cubicBezTo>
                    <a:cubicBezTo>
                      <a:pt x="14195" y="608"/>
                      <a:pt x="14378" y="243"/>
                      <a:pt x="146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007;p29">
                <a:extLst>
                  <a:ext uri="{FF2B5EF4-FFF2-40B4-BE49-F238E27FC236}">
                    <a16:creationId xmlns:a16="http://schemas.microsoft.com/office/drawing/2014/main" id="{B095DF44-4498-CC8D-16C8-E4CD2308A4ED}"/>
                  </a:ext>
                </a:extLst>
              </p:cNvPr>
              <p:cNvSpPr/>
              <p:nvPr/>
            </p:nvSpPr>
            <p:spPr>
              <a:xfrm>
                <a:off x="2075513" y="2640800"/>
                <a:ext cx="321475" cy="174025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6961" extrusionOk="0">
                    <a:moveTo>
                      <a:pt x="12129" y="0"/>
                    </a:moveTo>
                    <a:lnTo>
                      <a:pt x="1" y="1672"/>
                    </a:lnTo>
                    <a:lnTo>
                      <a:pt x="730" y="6961"/>
                    </a:lnTo>
                    <a:lnTo>
                      <a:pt x="12858" y="5289"/>
                    </a:lnTo>
                    <a:lnTo>
                      <a:pt x="1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008;p29">
                <a:extLst>
                  <a:ext uri="{FF2B5EF4-FFF2-40B4-BE49-F238E27FC236}">
                    <a16:creationId xmlns:a16="http://schemas.microsoft.com/office/drawing/2014/main" id="{E751D4C8-6FB4-29F5-BB3D-C9441A8146B9}"/>
                  </a:ext>
                </a:extLst>
              </p:cNvPr>
              <p:cNvSpPr/>
              <p:nvPr/>
            </p:nvSpPr>
            <p:spPr>
              <a:xfrm>
                <a:off x="2028413" y="2646125"/>
                <a:ext cx="75250" cy="4802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9211" extrusionOk="0">
                    <a:moveTo>
                      <a:pt x="365" y="0"/>
                    </a:moveTo>
                    <a:lnTo>
                      <a:pt x="0" y="61"/>
                    </a:lnTo>
                    <a:lnTo>
                      <a:pt x="2614" y="19210"/>
                    </a:lnTo>
                    <a:lnTo>
                      <a:pt x="3010" y="19149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24009;p29">
              <a:extLst>
                <a:ext uri="{FF2B5EF4-FFF2-40B4-BE49-F238E27FC236}">
                  <a16:creationId xmlns:a16="http://schemas.microsoft.com/office/drawing/2014/main" id="{FA3D0C7E-5A8E-9D7D-1E75-CB3CE8EAF4D0}"/>
                </a:ext>
              </a:extLst>
            </p:cNvPr>
            <p:cNvSpPr/>
            <p:nvPr/>
          </p:nvSpPr>
          <p:spPr>
            <a:xfrm>
              <a:off x="2396188" y="2583050"/>
              <a:ext cx="12950" cy="14450"/>
            </a:xfrm>
            <a:custGeom>
              <a:avLst/>
              <a:gdLst/>
              <a:ahLst/>
              <a:cxnLst/>
              <a:rect l="l" t="t" r="r" b="b"/>
              <a:pathLst>
                <a:path w="518" h="578" extrusionOk="0">
                  <a:moveTo>
                    <a:pt x="396" y="0"/>
                  </a:moveTo>
                  <a:lnTo>
                    <a:pt x="1" y="61"/>
                  </a:lnTo>
                  <a:lnTo>
                    <a:pt x="62" y="578"/>
                  </a:lnTo>
                  <a:lnTo>
                    <a:pt x="518" y="51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010;p29">
              <a:extLst>
                <a:ext uri="{FF2B5EF4-FFF2-40B4-BE49-F238E27FC236}">
                  <a16:creationId xmlns:a16="http://schemas.microsoft.com/office/drawing/2014/main" id="{071F6691-4CDF-0928-77C7-FB2DD01892EE}"/>
                </a:ext>
              </a:extLst>
            </p:cNvPr>
            <p:cNvSpPr/>
            <p:nvPr/>
          </p:nvSpPr>
          <p:spPr>
            <a:xfrm>
              <a:off x="1978263" y="2502500"/>
              <a:ext cx="515225" cy="644950"/>
            </a:xfrm>
            <a:custGeom>
              <a:avLst/>
              <a:gdLst/>
              <a:ahLst/>
              <a:cxnLst/>
              <a:rect l="l" t="t" r="r" b="b"/>
              <a:pathLst>
                <a:path w="20609" h="25798" extrusionOk="0">
                  <a:moveTo>
                    <a:pt x="16323" y="426"/>
                  </a:moveTo>
                  <a:lnTo>
                    <a:pt x="16779" y="3800"/>
                  </a:lnTo>
                  <a:lnTo>
                    <a:pt x="17447" y="3709"/>
                  </a:lnTo>
                  <a:lnTo>
                    <a:pt x="20153" y="23405"/>
                  </a:lnTo>
                  <a:lnTo>
                    <a:pt x="6292" y="25320"/>
                  </a:lnTo>
                  <a:cubicBezTo>
                    <a:pt x="6274" y="25320"/>
                    <a:pt x="5861" y="25405"/>
                    <a:pt x="5332" y="25405"/>
                  </a:cubicBezTo>
                  <a:cubicBezTo>
                    <a:pt x="4968" y="25405"/>
                    <a:pt x="4548" y="25365"/>
                    <a:pt x="4164" y="25229"/>
                  </a:cubicBezTo>
                  <a:cubicBezTo>
                    <a:pt x="3617" y="25016"/>
                    <a:pt x="3222" y="24378"/>
                    <a:pt x="3161" y="24256"/>
                  </a:cubicBezTo>
                  <a:lnTo>
                    <a:pt x="547" y="5259"/>
                  </a:lnTo>
                  <a:lnTo>
                    <a:pt x="608" y="5320"/>
                  </a:lnTo>
                  <a:lnTo>
                    <a:pt x="487" y="4712"/>
                  </a:lnTo>
                  <a:cubicBezTo>
                    <a:pt x="487" y="4681"/>
                    <a:pt x="487" y="4651"/>
                    <a:pt x="456" y="4621"/>
                  </a:cubicBezTo>
                  <a:cubicBezTo>
                    <a:pt x="456" y="4621"/>
                    <a:pt x="456" y="4590"/>
                    <a:pt x="456" y="4560"/>
                  </a:cubicBezTo>
                  <a:cubicBezTo>
                    <a:pt x="243" y="3040"/>
                    <a:pt x="1824" y="2432"/>
                    <a:pt x="2675" y="2310"/>
                  </a:cubicBezTo>
                  <a:lnTo>
                    <a:pt x="16323" y="426"/>
                  </a:lnTo>
                  <a:close/>
                  <a:moveTo>
                    <a:pt x="16657" y="0"/>
                  </a:moveTo>
                  <a:lnTo>
                    <a:pt x="2614" y="1915"/>
                  </a:lnTo>
                  <a:cubicBezTo>
                    <a:pt x="1702" y="2037"/>
                    <a:pt x="61" y="2706"/>
                    <a:pt x="31" y="4225"/>
                  </a:cubicBezTo>
                  <a:lnTo>
                    <a:pt x="0" y="4195"/>
                  </a:lnTo>
                  <a:lnTo>
                    <a:pt x="0" y="4195"/>
                  </a:lnTo>
                  <a:lnTo>
                    <a:pt x="2766" y="24378"/>
                  </a:lnTo>
                  <a:lnTo>
                    <a:pt x="2797" y="24408"/>
                  </a:lnTo>
                  <a:cubicBezTo>
                    <a:pt x="2797" y="24438"/>
                    <a:pt x="3253" y="25320"/>
                    <a:pt x="4012" y="25593"/>
                  </a:cubicBezTo>
                  <a:cubicBezTo>
                    <a:pt x="4448" y="25750"/>
                    <a:pt x="4914" y="25797"/>
                    <a:pt x="5318" y="25797"/>
                  </a:cubicBezTo>
                  <a:cubicBezTo>
                    <a:pt x="5619" y="25797"/>
                    <a:pt x="5885" y="25771"/>
                    <a:pt x="6079" y="25745"/>
                  </a:cubicBezTo>
                  <a:cubicBezTo>
                    <a:pt x="6201" y="25745"/>
                    <a:pt x="6323" y="25715"/>
                    <a:pt x="6353" y="25715"/>
                  </a:cubicBezTo>
                  <a:lnTo>
                    <a:pt x="20608" y="23739"/>
                  </a:lnTo>
                  <a:lnTo>
                    <a:pt x="17782" y="3283"/>
                  </a:lnTo>
                  <a:lnTo>
                    <a:pt x="17113" y="3374"/>
                  </a:lnTo>
                  <a:lnTo>
                    <a:pt x="16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11;p29">
              <a:extLst>
                <a:ext uri="{FF2B5EF4-FFF2-40B4-BE49-F238E27FC236}">
                  <a16:creationId xmlns:a16="http://schemas.microsoft.com/office/drawing/2014/main" id="{B54875A0-45FA-FC86-2488-9A0F3717C4C7}"/>
                </a:ext>
              </a:extLst>
            </p:cNvPr>
            <p:cNvSpPr/>
            <p:nvPr/>
          </p:nvSpPr>
          <p:spPr>
            <a:xfrm>
              <a:off x="2070963" y="2561000"/>
              <a:ext cx="275100" cy="47150"/>
            </a:xfrm>
            <a:custGeom>
              <a:avLst/>
              <a:gdLst/>
              <a:ahLst/>
              <a:cxnLst/>
              <a:rect l="l" t="t" r="r" b="b"/>
              <a:pathLst>
                <a:path w="11004" h="1886" extrusionOk="0">
                  <a:moveTo>
                    <a:pt x="10973" y="1"/>
                  </a:moveTo>
                  <a:lnTo>
                    <a:pt x="0" y="1490"/>
                  </a:lnTo>
                  <a:lnTo>
                    <a:pt x="61" y="1885"/>
                  </a:lnTo>
                  <a:lnTo>
                    <a:pt x="11004" y="366"/>
                  </a:lnTo>
                  <a:lnTo>
                    <a:pt x="10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12;p29">
              <a:extLst>
                <a:ext uri="{FF2B5EF4-FFF2-40B4-BE49-F238E27FC236}">
                  <a16:creationId xmlns:a16="http://schemas.microsoft.com/office/drawing/2014/main" id="{38A98F6E-662B-7076-6231-D6CD8207B129}"/>
                </a:ext>
              </a:extLst>
            </p:cNvPr>
            <p:cNvSpPr/>
            <p:nvPr/>
          </p:nvSpPr>
          <p:spPr>
            <a:xfrm>
              <a:off x="2136313" y="2579250"/>
              <a:ext cx="212800" cy="37250"/>
            </a:xfrm>
            <a:custGeom>
              <a:avLst/>
              <a:gdLst/>
              <a:ahLst/>
              <a:cxnLst/>
              <a:rect l="l" t="t" r="r" b="b"/>
              <a:pathLst>
                <a:path w="8512" h="1490" extrusionOk="0">
                  <a:moveTo>
                    <a:pt x="8451" y="0"/>
                  </a:moveTo>
                  <a:lnTo>
                    <a:pt x="1" y="1125"/>
                  </a:lnTo>
                  <a:lnTo>
                    <a:pt x="61" y="1490"/>
                  </a:lnTo>
                  <a:lnTo>
                    <a:pt x="8511" y="39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รูปภาพ 45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456E261-F102-A296-1271-4ADE9918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86" y="1672042"/>
            <a:ext cx="576394" cy="530282"/>
          </a:xfrm>
          <a:prstGeom prst="rect">
            <a:avLst/>
          </a:prstGeom>
        </p:spPr>
      </p:pic>
      <p:pic>
        <p:nvPicPr>
          <p:cNvPr id="48" name="รูปภาพ 47" descr="รูปภาพประกอบด้วย เครื่องหมาย, สัญลักษณ์, ตัวอักษร, กราฟิ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F3A7BB7-7F26-4908-3FAB-CF9109CE7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799" y="2703059"/>
            <a:ext cx="626081" cy="508304"/>
          </a:xfrm>
          <a:prstGeom prst="rect">
            <a:avLst/>
          </a:prstGeom>
        </p:spPr>
      </p:pic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95F9F92-DEE3-D66B-491F-C97FE8112F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2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2B685810-42F7-A9CF-49EA-A0122A4EE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183BF9BC-8F22-36F9-2AAD-7061F202B0F5}"/>
              </a:ext>
            </a:extLst>
          </p:cNvPr>
          <p:cNvSpPr txBox="1">
            <a:spLocks/>
          </p:cNvSpPr>
          <p:nvPr/>
        </p:nvSpPr>
        <p:spPr>
          <a:xfrm>
            <a:off x="3033315" y="497189"/>
            <a:ext cx="2803720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แบบประเมินของระบบ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19E3C33-033C-16A9-5DF2-A3F9CC4F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แบบแผน, สี่เหลี่ยม, พิกเซล, ออกแบบ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129FA56-4D31-882D-96F7-2926D000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605" y="1159053"/>
            <a:ext cx="2952430" cy="29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9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8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Thank you</a:t>
            </a:r>
            <a:endParaRPr sz="9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79" name="Google Shape;97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75" y="3863182"/>
            <a:ext cx="2481200" cy="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5808082" y="1187449"/>
            <a:ext cx="633085" cy="4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700" y="3186978"/>
            <a:ext cx="6216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88"/>
          <p:cNvPicPr preferRelativeResize="0"/>
          <p:nvPr/>
        </p:nvPicPr>
        <p:blipFill rotWithShape="1">
          <a:blip r:embed="rId6">
            <a:alphaModFix/>
          </a:blip>
          <a:srcRect t="16970" r="8892" b="21025"/>
          <a:stretch/>
        </p:blipFill>
        <p:spPr>
          <a:xfrm rot="10800000">
            <a:off x="945535" y="3682431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421137" y="524427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ขอบเขตของระบบงาน</a:t>
            </a:r>
          </a:p>
        </p:txBody>
      </p:sp>
      <p:sp>
        <p:nvSpPr>
          <p:cNvPr id="11" name="Google Shape;326;p51">
            <a:extLst>
              <a:ext uri="{FF2B5EF4-FFF2-40B4-BE49-F238E27FC236}">
                <a16:creationId xmlns:a16="http://schemas.microsoft.com/office/drawing/2014/main" id="{9E06D7F3-DA7C-9042-B4E5-F30DA707C92A}"/>
              </a:ext>
            </a:extLst>
          </p:cNvPr>
          <p:cNvSpPr txBox="1">
            <a:spLocks/>
          </p:cNvSpPr>
          <p:nvPr/>
        </p:nvSpPr>
        <p:spPr>
          <a:xfrm>
            <a:off x="1447446" y="1029230"/>
            <a:ext cx="4519025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1. 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ขอบเขตด้านผู้ใช้งานระบบ</a:t>
            </a:r>
          </a:p>
        </p:txBody>
      </p:sp>
      <p:sp>
        <p:nvSpPr>
          <p:cNvPr id="2" name="Google Shape;326;p51">
            <a:extLst>
              <a:ext uri="{FF2B5EF4-FFF2-40B4-BE49-F238E27FC236}">
                <a16:creationId xmlns:a16="http://schemas.microsoft.com/office/drawing/2014/main" id="{3EA00FA0-0397-25B6-F937-EF34DFCB348B}"/>
              </a:ext>
            </a:extLst>
          </p:cNvPr>
          <p:cNvSpPr txBox="1">
            <a:spLocks/>
          </p:cNvSpPr>
          <p:nvPr/>
        </p:nvSpPr>
        <p:spPr>
          <a:xfrm>
            <a:off x="1841356" y="1522478"/>
            <a:ext cx="3513223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ea typeface="Microsoft Sans Serif" panose="020B0604020202020204" pitchFamily="34" charset="0"/>
                <a:cs typeface="TH SarabunPSK" panose="020B0500040200020003" pitchFamily="34" charset="-34"/>
              </a:rPr>
              <a:t>ประธานกลุ่มวิสาหกิจชุมชน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4744BF96-F1D8-AD5C-8A1F-B8AC8089805B}"/>
              </a:ext>
            </a:extLst>
          </p:cNvPr>
          <p:cNvSpPr txBox="1">
            <a:spLocks/>
          </p:cNvSpPr>
          <p:nvPr/>
        </p:nvSpPr>
        <p:spPr>
          <a:xfrm>
            <a:off x="5108880" y="1536182"/>
            <a:ext cx="3437596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เจ้าหน้าที่บันทึกข้อมูล</a:t>
            </a:r>
          </a:p>
        </p:txBody>
      </p:sp>
      <p:sp>
        <p:nvSpPr>
          <p:cNvPr id="4" name="Google Shape;326;p51">
            <a:extLst>
              <a:ext uri="{FF2B5EF4-FFF2-40B4-BE49-F238E27FC236}">
                <a16:creationId xmlns:a16="http://schemas.microsoft.com/office/drawing/2014/main" id="{2F92F9C6-188E-88A2-426D-92E04C380A9C}"/>
              </a:ext>
            </a:extLst>
          </p:cNvPr>
          <p:cNvSpPr txBox="1">
            <a:spLocks/>
          </p:cNvSpPr>
          <p:nvPr/>
        </p:nvSpPr>
        <p:spPr>
          <a:xfrm>
            <a:off x="1879170" y="2025182"/>
            <a:ext cx="2716713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สมาชิกกลุ่มวิสาหกิจชุมชน</a:t>
            </a: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CE17BD72-CFE0-DA5F-010E-CE9A179EF385}"/>
              </a:ext>
            </a:extLst>
          </p:cNvPr>
          <p:cNvSpPr txBox="1">
            <a:spLocks/>
          </p:cNvSpPr>
          <p:nvPr/>
        </p:nvSpPr>
        <p:spPr>
          <a:xfrm>
            <a:off x="5138770" y="2023130"/>
            <a:ext cx="798720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ลูกค้า</a:t>
            </a:r>
          </a:p>
        </p:txBody>
      </p:sp>
      <p:pic>
        <p:nvPicPr>
          <p:cNvPr id="8" name="รูปภาพ 7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D771812-4DF5-C723-41AB-F8647714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32" y="2090072"/>
            <a:ext cx="510173" cy="446400"/>
          </a:xfrm>
          <a:prstGeom prst="rect">
            <a:avLst/>
          </a:prstGeom>
        </p:spPr>
      </p:pic>
      <p:pic>
        <p:nvPicPr>
          <p:cNvPr id="10" name="รูปภาพ 9" descr="รูปภาพประกอบด้วย สัญลักษณ์, เครื่องหมาย, ตัวอักษร, กราฟิ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2C08024-3D83-D5F0-3D24-20CFFAB6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05" y="2105876"/>
            <a:ext cx="446490" cy="446490"/>
          </a:xfrm>
          <a:prstGeom prst="rect">
            <a:avLst/>
          </a:prstGeom>
        </p:spPr>
      </p:pic>
      <p:pic>
        <p:nvPicPr>
          <p:cNvPr id="12" name="รูปภาพ 11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9B9820D-0C25-90A0-739E-F87E51C2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137" y="1564995"/>
            <a:ext cx="485219" cy="446400"/>
          </a:xfrm>
          <a:prstGeom prst="rect">
            <a:avLst/>
          </a:prstGeom>
        </p:spPr>
      </p:pic>
      <p:pic>
        <p:nvPicPr>
          <p:cNvPr id="13" name="รูปภาพ 12" descr="รูปภาพประกอบด้วย เครื่องหมาย, สัญลักษณ์, ตัวอักษร, กราฟิ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D20985F-E08B-DDC3-4CEF-42DFFD1A8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234" y="1597829"/>
            <a:ext cx="549832" cy="446400"/>
          </a:xfrm>
          <a:prstGeom prst="rect">
            <a:avLst/>
          </a:prstGeom>
        </p:spPr>
      </p:pic>
      <p:sp>
        <p:nvSpPr>
          <p:cNvPr id="14" name="Google Shape;24026;p29">
            <a:extLst>
              <a:ext uri="{FF2B5EF4-FFF2-40B4-BE49-F238E27FC236}">
                <a16:creationId xmlns:a16="http://schemas.microsoft.com/office/drawing/2014/main" id="{9F4C906E-83E0-6D08-DDE2-A37565AC45DD}"/>
              </a:ext>
            </a:extLst>
          </p:cNvPr>
          <p:cNvSpPr/>
          <p:nvPr/>
        </p:nvSpPr>
        <p:spPr>
          <a:xfrm>
            <a:off x="7959957" y="2176371"/>
            <a:ext cx="606143" cy="59640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oogle Shape;24013;p29">
            <a:extLst>
              <a:ext uri="{FF2B5EF4-FFF2-40B4-BE49-F238E27FC236}">
                <a16:creationId xmlns:a16="http://schemas.microsoft.com/office/drawing/2014/main" id="{ACE1960F-AE96-313E-2465-6FEE003A1FDA}"/>
              </a:ext>
            </a:extLst>
          </p:cNvPr>
          <p:cNvGrpSpPr/>
          <p:nvPr/>
        </p:nvGrpSpPr>
        <p:grpSpPr>
          <a:xfrm rot="10593085">
            <a:off x="8122548" y="2053388"/>
            <a:ext cx="748678" cy="481266"/>
            <a:chOff x="746408" y="2941956"/>
            <a:chExt cx="1020841" cy="656219"/>
          </a:xfrm>
        </p:grpSpPr>
        <p:sp>
          <p:nvSpPr>
            <p:cNvPr id="16" name="Google Shape;24014;p29">
              <a:extLst>
                <a:ext uri="{FF2B5EF4-FFF2-40B4-BE49-F238E27FC236}">
                  <a16:creationId xmlns:a16="http://schemas.microsoft.com/office/drawing/2014/main" id="{20A6AC44-D9ED-031A-740E-14F6BDF288AD}"/>
                </a:ext>
              </a:extLst>
            </p:cNvPr>
            <p:cNvSpPr/>
            <p:nvPr/>
          </p:nvSpPr>
          <p:spPr>
            <a:xfrm>
              <a:off x="746408" y="3428637"/>
              <a:ext cx="134002" cy="169538"/>
            </a:xfrm>
            <a:custGeom>
              <a:avLst/>
              <a:gdLst/>
              <a:ahLst/>
              <a:cxnLst/>
              <a:rect l="l" t="t" r="r" b="b"/>
              <a:pathLst>
                <a:path w="2402" h="3039" extrusionOk="0">
                  <a:moveTo>
                    <a:pt x="912" y="0"/>
                  </a:moveTo>
                  <a:lnTo>
                    <a:pt x="213" y="426"/>
                  </a:lnTo>
                  <a:cubicBezTo>
                    <a:pt x="61" y="517"/>
                    <a:pt x="0" y="669"/>
                    <a:pt x="91" y="821"/>
                  </a:cubicBezTo>
                  <a:lnTo>
                    <a:pt x="1277" y="2888"/>
                  </a:lnTo>
                  <a:cubicBezTo>
                    <a:pt x="1339" y="2992"/>
                    <a:pt x="1430" y="3039"/>
                    <a:pt x="1529" y="3039"/>
                  </a:cubicBezTo>
                  <a:cubicBezTo>
                    <a:pt x="1576" y="3039"/>
                    <a:pt x="1624" y="3029"/>
                    <a:pt x="1672" y="3010"/>
                  </a:cubicBezTo>
                  <a:lnTo>
                    <a:pt x="2401" y="258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015;p29">
              <a:extLst>
                <a:ext uri="{FF2B5EF4-FFF2-40B4-BE49-F238E27FC236}">
                  <a16:creationId xmlns:a16="http://schemas.microsoft.com/office/drawing/2014/main" id="{244C7C83-8C29-99C8-D4C2-1C18AD8D7B3C}"/>
                </a:ext>
              </a:extLst>
            </p:cNvPr>
            <p:cNvSpPr/>
            <p:nvPr/>
          </p:nvSpPr>
          <p:spPr>
            <a:xfrm>
              <a:off x="873546" y="3279408"/>
              <a:ext cx="234084" cy="262871"/>
            </a:xfrm>
            <a:custGeom>
              <a:avLst/>
              <a:gdLst/>
              <a:ahLst/>
              <a:cxnLst/>
              <a:rect l="l" t="t" r="r" b="b"/>
              <a:pathLst>
                <a:path w="4196" h="4712" extrusionOk="0">
                  <a:moveTo>
                    <a:pt x="2189" y="1"/>
                  </a:moveTo>
                  <a:lnTo>
                    <a:pt x="1" y="1399"/>
                  </a:lnTo>
                  <a:lnTo>
                    <a:pt x="1916" y="4712"/>
                  </a:lnTo>
                  <a:lnTo>
                    <a:pt x="4195" y="3557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016;p29">
              <a:extLst>
                <a:ext uri="{FF2B5EF4-FFF2-40B4-BE49-F238E27FC236}">
                  <a16:creationId xmlns:a16="http://schemas.microsoft.com/office/drawing/2014/main" id="{EC4500D1-791C-26BE-89DD-C340B8085B8C}"/>
                </a:ext>
              </a:extLst>
            </p:cNvPr>
            <p:cNvSpPr/>
            <p:nvPr/>
          </p:nvSpPr>
          <p:spPr>
            <a:xfrm>
              <a:off x="1568813" y="2968343"/>
              <a:ext cx="134002" cy="158548"/>
            </a:xfrm>
            <a:custGeom>
              <a:avLst/>
              <a:gdLst/>
              <a:ahLst/>
              <a:cxnLst/>
              <a:rect l="l" t="t" r="r" b="b"/>
              <a:pathLst>
                <a:path w="2402" h="2842" extrusionOk="0">
                  <a:moveTo>
                    <a:pt x="1108" y="1"/>
                  </a:moveTo>
                  <a:cubicBezTo>
                    <a:pt x="1060" y="1"/>
                    <a:pt x="1013" y="14"/>
                    <a:pt x="973" y="45"/>
                  </a:cubicBezTo>
                  <a:lnTo>
                    <a:pt x="0" y="501"/>
                  </a:lnTo>
                  <a:lnTo>
                    <a:pt x="1337" y="2841"/>
                  </a:lnTo>
                  <a:lnTo>
                    <a:pt x="2219" y="2233"/>
                  </a:lnTo>
                  <a:cubicBezTo>
                    <a:pt x="2371" y="2172"/>
                    <a:pt x="2401" y="1990"/>
                    <a:pt x="2340" y="1868"/>
                  </a:cubicBezTo>
                  <a:lnTo>
                    <a:pt x="2280" y="1777"/>
                  </a:lnTo>
                  <a:lnTo>
                    <a:pt x="1429" y="318"/>
                  </a:lnTo>
                  <a:lnTo>
                    <a:pt x="1337" y="136"/>
                  </a:lnTo>
                  <a:cubicBezTo>
                    <a:pt x="1297" y="55"/>
                    <a:pt x="120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017;p29">
              <a:extLst>
                <a:ext uri="{FF2B5EF4-FFF2-40B4-BE49-F238E27FC236}">
                  <a16:creationId xmlns:a16="http://schemas.microsoft.com/office/drawing/2014/main" id="{8113DCE8-23C6-9EBD-6767-A44C54757885}"/>
                </a:ext>
              </a:extLst>
            </p:cNvPr>
            <p:cNvSpPr/>
            <p:nvPr/>
          </p:nvSpPr>
          <p:spPr>
            <a:xfrm>
              <a:off x="1461982" y="2996236"/>
              <a:ext cx="181477" cy="213722"/>
            </a:xfrm>
            <a:custGeom>
              <a:avLst/>
              <a:gdLst/>
              <a:ahLst/>
              <a:cxnLst/>
              <a:rect l="l" t="t" r="r" b="b"/>
              <a:pathLst>
                <a:path w="3253" h="3831" extrusionOk="0">
                  <a:moveTo>
                    <a:pt x="1915" y="1"/>
                  </a:moveTo>
                  <a:lnTo>
                    <a:pt x="0" y="274"/>
                  </a:lnTo>
                  <a:lnTo>
                    <a:pt x="2037" y="3830"/>
                  </a:lnTo>
                  <a:lnTo>
                    <a:pt x="3252" y="2341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018;p29">
              <a:extLst>
                <a:ext uri="{FF2B5EF4-FFF2-40B4-BE49-F238E27FC236}">
                  <a16:creationId xmlns:a16="http://schemas.microsoft.com/office/drawing/2014/main" id="{FF1831F0-3032-8845-F743-C065ACE272DA}"/>
                </a:ext>
              </a:extLst>
            </p:cNvPr>
            <p:cNvSpPr/>
            <p:nvPr/>
          </p:nvSpPr>
          <p:spPr>
            <a:xfrm>
              <a:off x="995663" y="3011522"/>
              <a:ext cx="579967" cy="466328"/>
            </a:xfrm>
            <a:custGeom>
              <a:avLst/>
              <a:gdLst/>
              <a:ahLst/>
              <a:cxnLst/>
              <a:rect l="l" t="t" r="r" b="b"/>
              <a:pathLst>
                <a:path w="10396" h="8359" extrusionOk="0">
                  <a:moveTo>
                    <a:pt x="8359" y="0"/>
                  </a:moveTo>
                  <a:lnTo>
                    <a:pt x="7538" y="487"/>
                  </a:lnTo>
                  <a:lnTo>
                    <a:pt x="6870" y="851"/>
                  </a:lnTo>
                  <a:lnTo>
                    <a:pt x="6323" y="1186"/>
                  </a:lnTo>
                  <a:lnTo>
                    <a:pt x="5563" y="1611"/>
                  </a:lnTo>
                  <a:lnTo>
                    <a:pt x="5471" y="1672"/>
                  </a:lnTo>
                  <a:lnTo>
                    <a:pt x="0" y="4803"/>
                  </a:lnTo>
                  <a:lnTo>
                    <a:pt x="1611" y="7660"/>
                  </a:lnTo>
                  <a:lnTo>
                    <a:pt x="1854" y="8085"/>
                  </a:lnTo>
                  <a:lnTo>
                    <a:pt x="2006" y="8359"/>
                  </a:lnTo>
                  <a:lnTo>
                    <a:pt x="2067" y="8329"/>
                  </a:lnTo>
                  <a:lnTo>
                    <a:pt x="2189" y="8268"/>
                  </a:lnTo>
                  <a:lnTo>
                    <a:pt x="3678" y="7417"/>
                  </a:lnTo>
                  <a:lnTo>
                    <a:pt x="10396" y="3556"/>
                  </a:lnTo>
                  <a:lnTo>
                    <a:pt x="8815" y="790"/>
                  </a:lnTo>
                  <a:lnTo>
                    <a:pt x="8572" y="365"/>
                  </a:lnTo>
                  <a:lnTo>
                    <a:pt x="8389" y="61"/>
                  </a:lnTo>
                  <a:lnTo>
                    <a:pt x="8359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019;p29">
              <a:extLst>
                <a:ext uri="{FF2B5EF4-FFF2-40B4-BE49-F238E27FC236}">
                  <a16:creationId xmlns:a16="http://schemas.microsoft.com/office/drawing/2014/main" id="{6F421872-0775-49FE-94F9-6AF17B067070}"/>
                </a:ext>
              </a:extLst>
            </p:cNvPr>
            <p:cNvSpPr/>
            <p:nvPr/>
          </p:nvSpPr>
          <p:spPr>
            <a:xfrm>
              <a:off x="793883" y="3357398"/>
              <a:ext cx="186553" cy="222202"/>
            </a:xfrm>
            <a:custGeom>
              <a:avLst/>
              <a:gdLst/>
              <a:ahLst/>
              <a:cxnLst/>
              <a:rect l="l" t="t" r="r" b="b"/>
              <a:pathLst>
                <a:path w="3344" h="3983" extrusionOk="0">
                  <a:moveTo>
                    <a:pt x="1429" y="1"/>
                  </a:moveTo>
                  <a:lnTo>
                    <a:pt x="0" y="1156"/>
                  </a:lnTo>
                  <a:lnTo>
                    <a:pt x="1611" y="3983"/>
                  </a:lnTo>
                  <a:lnTo>
                    <a:pt x="3344" y="331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020;p29">
              <a:extLst>
                <a:ext uri="{FF2B5EF4-FFF2-40B4-BE49-F238E27FC236}">
                  <a16:creationId xmlns:a16="http://schemas.microsoft.com/office/drawing/2014/main" id="{ECE91600-C63E-D9B2-3133-229FC39B18BB}"/>
                </a:ext>
              </a:extLst>
            </p:cNvPr>
            <p:cNvSpPr/>
            <p:nvPr/>
          </p:nvSpPr>
          <p:spPr>
            <a:xfrm>
              <a:off x="1426335" y="3292965"/>
              <a:ext cx="1785" cy="178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cubicBezTo>
                    <a:pt x="31" y="31"/>
                    <a:pt x="31" y="31"/>
                    <a:pt x="1" y="1"/>
                  </a:cubicBezTo>
                  <a:cubicBezTo>
                    <a:pt x="31" y="31"/>
                    <a:pt x="31" y="31"/>
                    <a:pt x="31" y="31"/>
                  </a:cubicBez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021;p29">
              <a:extLst>
                <a:ext uri="{FF2B5EF4-FFF2-40B4-BE49-F238E27FC236}">
                  <a16:creationId xmlns:a16="http://schemas.microsoft.com/office/drawing/2014/main" id="{D2901B9F-C80D-8E7D-3FC3-77B3B474996B}"/>
                </a:ext>
              </a:extLst>
            </p:cNvPr>
            <p:cNvSpPr/>
            <p:nvPr/>
          </p:nvSpPr>
          <p:spPr>
            <a:xfrm>
              <a:off x="1092285" y="3220052"/>
              <a:ext cx="335841" cy="83179"/>
            </a:xfrm>
            <a:custGeom>
              <a:avLst/>
              <a:gdLst/>
              <a:ahLst/>
              <a:cxnLst/>
              <a:rect l="l" t="t" r="r" b="b"/>
              <a:pathLst>
                <a:path w="6020" h="1491" extrusionOk="0">
                  <a:moveTo>
                    <a:pt x="2098" y="366"/>
                  </a:moveTo>
                  <a:lnTo>
                    <a:pt x="2098" y="366"/>
                  </a:lnTo>
                  <a:cubicBezTo>
                    <a:pt x="2113" y="373"/>
                    <a:pt x="2187" y="393"/>
                    <a:pt x="2293" y="418"/>
                  </a:cubicBezTo>
                  <a:lnTo>
                    <a:pt x="2293" y="418"/>
                  </a:lnTo>
                  <a:cubicBezTo>
                    <a:pt x="2183" y="387"/>
                    <a:pt x="2107" y="366"/>
                    <a:pt x="2098" y="366"/>
                  </a:cubicBezTo>
                  <a:close/>
                  <a:moveTo>
                    <a:pt x="5035" y="1293"/>
                  </a:moveTo>
                  <a:lnTo>
                    <a:pt x="5035" y="1293"/>
                  </a:lnTo>
                  <a:cubicBezTo>
                    <a:pt x="5057" y="1297"/>
                    <a:pt x="5083" y="1302"/>
                    <a:pt x="5111" y="1308"/>
                  </a:cubicBezTo>
                  <a:lnTo>
                    <a:pt x="5111" y="1308"/>
                  </a:lnTo>
                  <a:cubicBezTo>
                    <a:pt x="5078" y="1307"/>
                    <a:pt x="5056" y="1305"/>
                    <a:pt x="5035" y="1293"/>
                  </a:cubicBezTo>
                  <a:close/>
                  <a:moveTo>
                    <a:pt x="153" y="1"/>
                  </a:moveTo>
                  <a:lnTo>
                    <a:pt x="1" y="92"/>
                  </a:lnTo>
                  <a:cubicBezTo>
                    <a:pt x="62" y="92"/>
                    <a:pt x="153" y="122"/>
                    <a:pt x="214" y="153"/>
                  </a:cubicBezTo>
                  <a:cubicBezTo>
                    <a:pt x="366" y="183"/>
                    <a:pt x="1247" y="366"/>
                    <a:pt x="1429" y="426"/>
                  </a:cubicBezTo>
                  <a:cubicBezTo>
                    <a:pt x="1612" y="457"/>
                    <a:pt x="2372" y="670"/>
                    <a:pt x="2524" y="700"/>
                  </a:cubicBezTo>
                  <a:cubicBezTo>
                    <a:pt x="2615" y="730"/>
                    <a:pt x="3466" y="973"/>
                    <a:pt x="3588" y="1004"/>
                  </a:cubicBezTo>
                  <a:cubicBezTo>
                    <a:pt x="3891" y="1065"/>
                    <a:pt x="4560" y="1217"/>
                    <a:pt x="4803" y="1277"/>
                  </a:cubicBezTo>
                  <a:cubicBezTo>
                    <a:pt x="5016" y="1338"/>
                    <a:pt x="5442" y="1429"/>
                    <a:pt x="5746" y="1490"/>
                  </a:cubicBezTo>
                  <a:cubicBezTo>
                    <a:pt x="5685" y="1460"/>
                    <a:pt x="5594" y="1460"/>
                    <a:pt x="5533" y="1429"/>
                  </a:cubicBezTo>
                  <a:cubicBezTo>
                    <a:pt x="5406" y="1404"/>
                    <a:pt x="5300" y="1357"/>
                    <a:pt x="5198" y="1325"/>
                  </a:cubicBezTo>
                  <a:lnTo>
                    <a:pt x="5198" y="1325"/>
                  </a:lnTo>
                  <a:cubicBezTo>
                    <a:pt x="5371" y="1360"/>
                    <a:pt x="5607" y="1410"/>
                    <a:pt x="5806" y="1460"/>
                  </a:cubicBezTo>
                  <a:lnTo>
                    <a:pt x="6019" y="1338"/>
                  </a:lnTo>
                  <a:lnTo>
                    <a:pt x="5989" y="1338"/>
                  </a:lnTo>
                  <a:cubicBezTo>
                    <a:pt x="5958" y="1308"/>
                    <a:pt x="5898" y="1308"/>
                    <a:pt x="5867" y="1308"/>
                  </a:cubicBezTo>
                  <a:cubicBezTo>
                    <a:pt x="5837" y="1277"/>
                    <a:pt x="5837" y="1277"/>
                    <a:pt x="5806" y="1277"/>
                  </a:cubicBezTo>
                  <a:cubicBezTo>
                    <a:pt x="5776" y="1277"/>
                    <a:pt x="5746" y="1247"/>
                    <a:pt x="5715" y="1247"/>
                  </a:cubicBezTo>
                  <a:lnTo>
                    <a:pt x="5685" y="1247"/>
                  </a:lnTo>
                  <a:cubicBezTo>
                    <a:pt x="5654" y="1247"/>
                    <a:pt x="5624" y="1217"/>
                    <a:pt x="5624" y="1217"/>
                  </a:cubicBezTo>
                  <a:cubicBezTo>
                    <a:pt x="5381" y="1156"/>
                    <a:pt x="4621" y="943"/>
                    <a:pt x="4560" y="943"/>
                  </a:cubicBezTo>
                  <a:cubicBezTo>
                    <a:pt x="4530" y="943"/>
                    <a:pt x="4469" y="913"/>
                    <a:pt x="4347" y="882"/>
                  </a:cubicBezTo>
                  <a:cubicBezTo>
                    <a:pt x="4256" y="852"/>
                    <a:pt x="4104" y="822"/>
                    <a:pt x="3952" y="791"/>
                  </a:cubicBezTo>
                  <a:cubicBezTo>
                    <a:pt x="3648" y="730"/>
                    <a:pt x="3375" y="639"/>
                    <a:pt x="3314" y="639"/>
                  </a:cubicBezTo>
                  <a:cubicBezTo>
                    <a:pt x="3268" y="639"/>
                    <a:pt x="2626" y="499"/>
                    <a:pt x="2293" y="418"/>
                  </a:cubicBezTo>
                  <a:lnTo>
                    <a:pt x="2293" y="418"/>
                  </a:lnTo>
                  <a:cubicBezTo>
                    <a:pt x="2575" y="499"/>
                    <a:pt x="3074" y="648"/>
                    <a:pt x="3162" y="670"/>
                  </a:cubicBezTo>
                  <a:lnTo>
                    <a:pt x="3739" y="822"/>
                  </a:lnTo>
                  <a:cubicBezTo>
                    <a:pt x="3496" y="761"/>
                    <a:pt x="3253" y="730"/>
                    <a:pt x="3132" y="700"/>
                  </a:cubicBezTo>
                  <a:cubicBezTo>
                    <a:pt x="2797" y="609"/>
                    <a:pt x="2311" y="487"/>
                    <a:pt x="2037" y="426"/>
                  </a:cubicBezTo>
                  <a:cubicBezTo>
                    <a:pt x="1855" y="396"/>
                    <a:pt x="1156" y="214"/>
                    <a:pt x="943" y="153"/>
                  </a:cubicBezTo>
                  <a:cubicBezTo>
                    <a:pt x="821" y="122"/>
                    <a:pt x="457" y="62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22;p29">
              <a:extLst>
                <a:ext uri="{FF2B5EF4-FFF2-40B4-BE49-F238E27FC236}">
                  <a16:creationId xmlns:a16="http://schemas.microsoft.com/office/drawing/2014/main" id="{32F3F970-6BD8-45A7-201E-C8DBCCDE844B}"/>
                </a:ext>
              </a:extLst>
            </p:cNvPr>
            <p:cNvSpPr/>
            <p:nvPr/>
          </p:nvSpPr>
          <p:spPr>
            <a:xfrm>
              <a:off x="1053290" y="3243817"/>
              <a:ext cx="340917" cy="86526"/>
            </a:xfrm>
            <a:custGeom>
              <a:avLst/>
              <a:gdLst/>
              <a:ahLst/>
              <a:cxnLst/>
              <a:rect l="l" t="t" r="r" b="b"/>
              <a:pathLst>
                <a:path w="6111" h="1551" extrusionOk="0">
                  <a:moveTo>
                    <a:pt x="61" y="0"/>
                  </a:moveTo>
                  <a:lnTo>
                    <a:pt x="1" y="31"/>
                  </a:lnTo>
                  <a:cubicBezTo>
                    <a:pt x="244" y="92"/>
                    <a:pt x="913" y="274"/>
                    <a:pt x="1186" y="335"/>
                  </a:cubicBezTo>
                  <a:cubicBezTo>
                    <a:pt x="1338" y="365"/>
                    <a:pt x="2128" y="578"/>
                    <a:pt x="2250" y="639"/>
                  </a:cubicBezTo>
                  <a:lnTo>
                    <a:pt x="3283" y="912"/>
                  </a:lnTo>
                  <a:cubicBezTo>
                    <a:pt x="3648" y="1034"/>
                    <a:pt x="4013" y="1125"/>
                    <a:pt x="4347" y="1216"/>
                  </a:cubicBezTo>
                  <a:cubicBezTo>
                    <a:pt x="4469" y="1247"/>
                    <a:pt x="5077" y="1429"/>
                    <a:pt x="5320" y="1490"/>
                  </a:cubicBezTo>
                  <a:cubicBezTo>
                    <a:pt x="5411" y="1520"/>
                    <a:pt x="5502" y="1551"/>
                    <a:pt x="5594" y="1551"/>
                  </a:cubicBezTo>
                  <a:lnTo>
                    <a:pt x="6110" y="1247"/>
                  </a:lnTo>
                  <a:cubicBezTo>
                    <a:pt x="5806" y="1186"/>
                    <a:pt x="5411" y="1125"/>
                    <a:pt x="5168" y="1064"/>
                  </a:cubicBezTo>
                  <a:cubicBezTo>
                    <a:pt x="4773" y="973"/>
                    <a:pt x="4317" y="882"/>
                    <a:pt x="3891" y="821"/>
                  </a:cubicBezTo>
                  <a:cubicBezTo>
                    <a:pt x="3770" y="791"/>
                    <a:pt x="2949" y="578"/>
                    <a:pt x="2767" y="547"/>
                  </a:cubicBezTo>
                  <a:cubicBezTo>
                    <a:pt x="2554" y="487"/>
                    <a:pt x="1703" y="335"/>
                    <a:pt x="1520" y="304"/>
                  </a:cubicBezTo>
                  <a:cubicBezTo>
                    <a:pt x="1065" y="213"/>
                    <a:pt x="669" y="122"/>
                    <a:pt x="244" y="31"/>
                  </a:cubicBezTo>
                  <a:cubicBezTo>
                    <a:pt x="244" y="31"/>
                    <a:pt x="183" y="31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23;p29">
              <a:extLst>
                <a:ext uri="{FF2B5EF4-FFF2-40B4-BE49-F238E27FC236}">
                  <a16:creationId xmlns:a16="http://schemas.microsoft.com/office/drawing/2014/main" id="{80DBA081-50D7-7526-424F-F99731341428}"/>
                </a:ext>
              </a:extLst>
            </p:cNvPr>
            <p:cNvSpPr/>
            <p:nvPr/>
          </p:nvSpPr>
          <p:spPr>
            <a:xfrm>
              <a:off x="1155045" y="3181057"/>
              <a:ext cx="342591" cy="88256"/>
            </a:xfrm>
            <a:custGeom>
              <a:avLst/>
              <a:gdLst/>
              <a:ahLst/>
              <a:cxnLst/>
              <a:rect l="l" t="t" r="r" b="b"/>
              <a:pathLst>
                <a:path w="6141" h="1582" extrusionOk="0">
                  <a:moveTo>
                    <a:pt x="183" y="1"/>
                  </a:moveTo>
                  <a:lnTo>
                    <a:pt x="0" y="122"/>
                  </a:lnTo>
                  <a:cubicBezTo>
                    <a:pt x="274" y="183"/>
                    <a:pt x="548" y="274"/>
                    <a:pt x="821" y="335"/>
                  </a:cubicBezTo>
                  <a:cubicBezTo>
                    <a:pt x="1216" y="426"/>
                    <a:pt x="1642" y="548"/>
                    <a:pt x="2037" y="639"/>
                  </a:cubicBezTo>
                  <a:cubicBezTo>
                    <a:pt x="2402" y="730"/>
                    <a:pt x="2736" y="821"/>
                    <a:pt x="3101" y="943"/>
                  </a:cubicBezTo>
                  <a:cubicBezTo>
                    <a:pt x="3466" y="1034"/>
                    <a:pt x="3921" y="1125"/>
                    <a:pt x="4317" y="1217"/>
                  </a:cubicBezTo>
                  <a:cubicBezTo>
                    <a:pt x="4681" y="1338"/>
                    <a:pt x="4985" y="1429"/>
                    <a:pt x="5380" y="1521"/>
                  </a:cubicBezTo>
                  <a:cubicBezTo>
                    <a:pt x="5472" y="1551"/>
                    <a:pt x="5563" y="1581"/>
                    <a:pt x="5654" y="1581"/>
                  </a:cubicBezTo>
                  <a:lnTo>
                    <a:pt x="6140" y="1308"/>
                  </a:lnTo>
                  <a:cubicBezTo>
                    <a:pt x="6110" y="1308"/>
                    <a:pt x="6049" y="1277"/>
                    <a:pt x="6019" y="1277"/>
                  </a:cubicBezTo>
                  <a:cubicBezTo>
                    <a:pt x="5867" y="1247"/>
                    <a:pt x="5107" y="1065"/>
                    <a:pt x="4894" y="1004"/>
                  </a:cubicBezTo>
                  <a:cubicBezTo>
                    <a:pt x="4681" y="973"/>
                    <a:pt x="3800" y="791"/>
                    <a:pt x="3618" y="761"/>
                  </a:cubicBezTo>
                  <a:cubicBezTo>
                    <a:pt x="3314" y="700"/>
                    <a:pt x="2736" y="609"/>
                    <a:pt x="2341" y="517"/>
                  </a:cubicBezTo>
                  <a:cubicBezTo>
                    <a:pt x="2128" y="457"/>
                    <a:pt x="1490" y="305"/>
                    <a:pt x="1247" y="244"/>
                  </a:cubicBezTo>
                  <a:cubicBezTo>
                    <a:pt x="882" y="183"/>
                    <a:pt x="548" y="92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24;p29">
              <a:extLst>
                <a:ext uri="{FF2B5EF4-FFF2-40B4-BE49-F238E27FC236}">
                  <a16:creationId xmlns:a16="http://schemas.microsoft.com/office/drawing/2014/main" id="{6AD65C5E-3A0D-3886-F607-B01D5EBF0836}"/>
                </a:ext>
              </a:extLst>
            </p:cNvPr>
            <p:cNvSpPr/>
            <p:nvPr/>
          </p:nvSpPr>
          <p:spPr>
            <a:xfrm>
              <a:off x="1127932" y="3199745"/>
              <a:ext cx="337459" cy="84797"/>
            </a:xfrm>
            <a:custGeom>
              <a:avLst/>
              <a:gdLst/>
              <a:ahLst/>
              <a:cxnLst/>
              <a:rect l="l" t="t" r="r" b="b"/>
              <a:pathLst>
                <a:path w="6049" h="1520" extrusionOk="0">
                  <a:moveTo>
                    <a:pt x="122" y="0"/>
                  </a:moveTo>
                  <a:lnTo>
                    <a:pt x="0" y="61"/>
                  </a:lnTo>
                  <a:cubicBezTo>
                    <a:pt x="182" y="122"/>
                    <a:pt x="973" y="304"/>
                    <a:pt x="1216" y="365"/>
                  </a:cubicBezTo>
                  <a:cubicBezTo>
                    <a:pt x="1277" y="365"/>
                    <a:pt x="2280" y="638"/>
                    <a:pt x="2280" y="638"/>
                  </a:cubicBezTo>
                  <a:cubicBezTo>
                    <a:pt x="2280" y="638"/>
                    <a:pt x="1094" y="365"/>
                    <a:pt x="1064" y="365"/>
                  </a:cubicBezTo>
                  <a:lnTo>
                    <a:pt x="1064" y="365"/>
                  </a:lnTo>
                  <a:cubicBezTo>
                    <a:pt x="1246" y="426"/>
                    <a:pt x="1885" y="608"/>
                    <a:pt x="2128" y="669"/>
                  </a:cubicBezTo>
                  <a:cubicBezTo>
                    <a:pt x="2432" y="730"/>
                    <a:pt x="3040" y="882"/>
                    <a:pt x="3344" y="942"/>
                  </a:cubicBezTo>
                  <a:cubicBezTo>
                    <a:pt x="3739" y="1034"/>
                    <a:pt x="4012" y="1125"/>
                    <a:pt x="4407" y="1246"/>
                  </a:cubicBezTo>
                  <a:cubicBezTo>
                    <a:pt x="4772" y="1337"/>
                    <a:pt x="5259" y="1429"/>
                    <a:pt x="5623" y="1520"/>
                  </a:cubicBezTo>
                  <a:lnTo>
                    <a:pt x="5684" y="1520"/>
                  </a:lnTo>
                  <a:lnTo>
                    <a:pt x="6049" y="1307"/>
                  </a:lnTo>
                  <a:cubicBezTo>
                    <a:pt x="5775" y="1277"/>
                    <a:pt x="5471" y="1216"/>
                    <a:pt x="5259" y="1155"/>
                  </a:cubicBezTo>
                  <a:cubicBezTo>
                    <a:pt x="4924" y="1094"/>
                    <a:pt x="4499" y="973"/>
                    <a:pt x="4164" y="912"/>
                  </a:cubicBezTo>
                  <a:cubicBezTo>
                    <a:pt x="3860" y="851"/>
                    <a:pt x="3131" y="699"/>
                    <a:pt x="2918" y="638"/>
                  </a:cubicBezTo>
                  <a:cubicBezTo>
                    <a:pt x="2736" y="608"/>
                    <a:pt x="1854" y="426"/>
                    <a:pt x="1641" y="395"/>
                  </a:cubicBezTo>
                  <a:cubicBezTo>
                    <a:pt x="1429" y="334"/>
                    <a:pt x="730" y="152"/>
                    <a:pt x="547" y="122"/>
                  </a:cubicBezTo>
                  <a:cubicBezTo>
                    <a:pt x="486" y="91"/>
                    <a:pt x="304" y="6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25;p29">
              <a:extLst>
                <a:ext uri="{FF2B5EF4-FFF2-40B4-BE49-F238E27FC236}">
                  <a16:creationId xmlns:a16="http://schemas.microsoft.com/office/drawing/2014/main" id="{7C040288-DC21-2104-29B4-F57C99A74CCF}"/>
                </a:ext>
              </a:extLst>
            </p:cNvPr>
            <p:cNvSpPr/>
            <p:nvPr/>
          </p:nvSpPr>
          <p:spPr>
            <a:xfrm>
              <a:off x="1648477" y="2941956"/>
              <a:ext cx="118772" cy="125578"/>
            </a:xfrm>
            <a:custGeom>
              <a:avLst/>
              <a:gdLst/>
              <a:ahLst/>
              <a:cxnLst/>
              <a:rect l="l" t="t" r="r" b="b"/>
              <a:pathLst>
                <a:path w="2129" h="2251" extrusionOk="0">
                  <a:moveTo>
                    <a:pt x="1710" y="1"/>
                  </a:moveTo>
                  <a:cubicBezTo>
                    <a:pt x="1676" y="1"/>
                    <a:pt x="1642" y="11"/>
                    <a:pt x="1612" y="31"/>
                  </a:cubicBezTo>
                  <a:lnTo>
                    <a:pt x="1" y="791"/>
                  </a:lnTo>
                  <a:lnTo>
                    <a:pt x="852" y="2250"/>
                  </a:lnTo>
                  <a:lnTo>
                    <a:pt x="2007" y="1399"/>
                  </a:lnTo>
                  <a:cubicBezTo>
                    <a:pt x="2098" y="1338"/>
                    <a:pt x="2128" y="1217"/>
                    <a:pt x="2068" y="1095"/>
                  </a:cubicBezTo>
                  <a:lnTo>
                    <a:pt x="1885" y="123"/>
                  </a:lnTo>
                  <a:cubicBezTo>
                    <a:pt x="1845" y="41"/>
                    <a:pt x="1777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3999;p29">
            <a:extLst>
              <a:ext uri="{FF2B5EF4-FFF2-40B4-BE49-F238E27FC236}">
                <a16:creationId xmlns:a16="http://schemas.microsoft.com/office/drawing/2014/main" id="{FA4112C7-F983-81AF-C71B-275253A237A9}"/>
              </a:ext>
            </a:extLst>
          </p:cNvPr>
          <p:cNvSpPr/>
          <p:nvPr/>
        </p:nvSpPr>
        <p:spPr>
          <a:xfrm>
            <a:off x="7560400" y="947538"/>
            <a:ext cx="823972" cy="81071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oogle Shape;24003;p29">
            <a:extLst>
              <a:ext uri="{FF2B5EF4-FFF2-40B4-BE49-F238E27FC236}">
                <a16:creationId xmlns:a16="http://schemas.microsoft.com/office/drawing/2014/main" id="{D4D56028-F7FF-C6C1-E64A-15AEE4722BEA}"/>
              </a:ext>
            </a:extLst>
          </p:cNvPr>
          <p:cNvGrpSpPr/>
          <p:nvPr/>
        </p:nvGrpSpPr>
        <p:grpSpPr>
          <a:xfrm>
            <a:off x="7457120" y="1120957"/>
            <a:ext cx="700310" cy="876749"/>
            <a:chOff x="1978263" y="2502500"/>
            <a:chExt cx="515225" cy="644950"/>
          </a:xfrm>
        </p:grpSpPr>
        <p:sp>
          <p:nvSpPr>
            <p:cNvPr id="30" name="Google Shape;24004;p29">
              <a:extLst>
                <a:ext uri="{FF2B5EF4-FFF2-40B4-BE49-F238E27FC236}">
                  <a16:creationId xmlns:a16="http://schemas.microsoft.com/office/drawing/2014/main" id="{36F6E16A-BEEB-A6B8-4873-1F45A1A2E50A}"/>
                </a:ext>
              </a:extLst>
            </p:cNvPr>
            <p:cNvSpPr/>
            <p:nvPr/>
          </p:nvSpPr>
          <p:spPr>
            <a:xfrm>
              <a:off x="1979013" y="2507825"/>
              <a:ext cx="509150" cy="634700"/>
            </a:xfrm>
            <a:custGeom>
              <a:avLst/>
              <a:gdLst/>
              <a:ahLst/>
              <a:cxnLst/>
              <a:rect l="l" t="t" r="r" b="b"/>
              <a:pathLst>
                <a:path w="20366" h="25388" extrusionOk="0">
                  <a:moveTo>
                    <a:pt x="16475" y="0"/>
                  </a:moveTo>
                  <a:lnTo>
                    <a:pt x="2615" y="1915"/>
                  </a:lnTo>
                  <a:cubicBezTo>
                    <a:pt x="1703" y="2037"/>
                    <a:pt x="1" y="2705"/>
                    <a:pt x="244" y="4377"/>
                  </a:cubicBezTo>
                  <a:cubicBezTo>
                    <a:pt x="244" y="4438"/>
                    <a:pt x="274" y="4499"/>
                    <a:pt x="274" y="4560"/>
                  </a:cubicBezTo>
                  <a:lnTo>
                    <a:pt x="244" y="4529"/>
                  </a:lnTo>
                  <a:lnTo>
                    <a:pt x="2949" y="24104"/>
                  </a:lnTo>
                  <a:cubicBezTo>
                    <a:pt x="2949" y="24104"/>
                    <a:pt x="3375" y="24925"/>
                    <a:pt x="4074" y="25198"/>
                  </a:cubicBezTo>
                  <a:cubicBezTo>
                    <a:pt x="4475" y="25344"/>
                    <a:pt x="4910" y="25388"/>
                    <a:pt x="5290" y="25388"/>
                  </a:cubicBezTo>
                  <a:cubicBezTo>
                    <a:pt x="5860" y="25388"/>
                    <a:pt x="6305" y="25289"/>
                    <a:pt x="6323" y="25289"/>
                  </a:cubicBezTo>
                  <a:lnTo>
                    <a:pt x="20366" y="23374"/>
                  </a:lnTo>
                  <a:lnTo>
                    <a:pt x="17752" y="4408"/>
                  </a:lnTo>
                  <a:lnTo>
                    <a:pt x="17600" y="3283"/>
                  </a:lnTo>
                  <a:lnTo>
                    <a:pt x="16961" y="3374"/>
                  </a:lnTo>
                  <a:lnTo>
                    <a:pt x="16931" y="3374"/>
                  </a:lnTo>
                  <a:lnTo>
                    <a:pt x="16870" y="3040"/>
                  </a:lnTo>
                  <a:lnTo>
                    <a:pt x="16627" y="1125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24005;p29">
              <a:extLst>
                <a:ext uri="{FF2B5EF4-FFF2-40B4-BE49-F238E27FC236}">
                  <a16:creationId xmlns:a16="http://schemas.microsoft.com/office/drawing/2014/main" id="{12DD58F0-F1CC-B078-BD1D-A93454617FE1}"/>
                </a:ext>
              </a:extLst>
            </p:cNvPr>
            <p:cNvGrpSpPr/>
            <p:nvPr/>
          </p:nvGrpSpPr>
          <p:grpSpPr>
            <a:xfrm>
              <a:off x="2009413" y="2538225"/>
              <a:ext cx="387575" cy="588175"/>
              <a:chOff x="2009413" y="2538225"/>
              <a:chExt cx="387575" cy="588175"/>
            </a:xfrm>
          </p:grpSpPr>
          <p:sp>
            <p:nvSpPr>
              <p:cNvPr id="36" name="Google Shape;24006;p29">
                <a:extLst>
                  <a:ext uri="{FF2B5EF4-FFF2-40B4-BE49-F238E27FC236}">
                    <a16:creationId xmlns:a16="http://schemas.microsoft.com/office/drawing/2014/main" id="{CCED6D33-17BD-79F5-5532-5D217A47886A}"/>
                  </a:ext>
                </a:extLst>
              </p:cNvPr>
              <p:cNvSpPr/>
              <p:nvPr/>
            </p:nvSpPr>
            <p:spPr>
              <a:xfrm>
                <a:off x="2009413" y="2538225"/>
                <a:ext cx="37770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4065" extrusionOk="0">
                    <a:moveTo>
                      <a:pt x="14621" y="0"/>
                    </a:moveTo>
                    <a:lnTo>
                      <a:pt x="1551" y="1824"/>
                    </a:lnTo>
                    <a:cubicBezTo>
                      <a:pt x="1490" y="1824"/>
                      <a:pt x="0" y="2037"/>
                      <a:pt x="152" y="3009"/>
                    </a:cubicBezTo>
                    <a:cubicBezTo>
                      <a:pt x="267" y="3926"/>
                      <a:pt x="1159" y="4065"/>
                      <a:pt x="1669" y="4065"/>
                    </a:cubicBezTo>
                    <a:cubicBezTo>
                      <a:pt x="1836" y="4065"/>
                      <a:pt x="1962" y="4050"/>
                      <a:pt x="2007" y="4043"/>
                    </a:cubicBezTo>
                    <a:lnTo>
                      <a:pt x="15107" y="2249"/>
                    </a:lnTo>
                    <a:cubicBezTo>
                      <a:pt x="14773" y="2006"/>
                      <a:pt x="14317" y="1611"/>
                      <a:pt x="14256" y="1125"/>
                    </a:cubicBezTo>
                    <a:cubicBezTo>
                      <a:pt x="14195" y="608"/>
                      <a:pt x="14378" y="243"/>
                      <a:pt x="146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007;p29">
                <a:extLst>
                  <a:ext uri="{FF2B5EF4-FFF2-40B4-BE49-F238E27FC236}">
                    <a16:creationId xmlns:a16="http://schemas.microsoft.com/office/drawing/2014/main" id="{225BB482-7ED4-5985-A7FD-89D6890AF74E}"/>
                  </a:ext>
                </a:extLst>
              </p:cNvPr>
              <p:cNvSpPr/>
              <p:nvPr/>
            </p:nvSpPr>
            <p:spPr>
              <a:xfrm>
                <a:off x="2075513" y="2640800"/>
                <a:ext cx="321475" cy="174025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6961" extrusionOk="0">
                    <a:moveTo>
                      <a:pt x="12129" y="0"/>
                    </a:moveTo>
                    <a:lnTo>
                      <a:pt x="1" y="1672"/>
                    </a:lnTo>
                    <a:lnTo>
                      <a:pt x="730" y="6961"/>
                    </a:lnTo>
                    <a:lnTo>
                      <a:pt x="12858" y="5289"/>
                    </a:lnTo>
                    <a:lnTo>
                      <a:pt x="1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08;p29">
                <a:extLst>
                  <a:ext uri="{FF2B5EF4-FFF2-40B4-BE49-F238E27FC236}">
                    <a16:creationId xmlns:a16="http://schemas.microsoft.com/office/drawing/2014/main" id="{2A3B9D25-D639-0314-56F2-14C4D42E888E}"/>
                  </a:ext>
                </a:extLst>
              </p:cNvPr>
              <p:cNvSpPr/>
              <p:nvPr/>
            </p:nvSpPr>
            <p:spPr>
              <a:xfrm>
                <a:off x="2028413" y="2646125"/>
                <a:ext cx="75250" cy="4802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9211" extrusionOk="0">
                    <a:moveTo>
                      <a:pt x="365" y="0"/>
                    </a:moveTo>
                    <a:lnTo>
                      <a:pt x="0" y="61"/>
                    </a:lnTo>
                    <a:lnTo>
                      <a:pt x="2614" y="19210"/>
                    </a:lnTo>
                    <a:lnTo>
                      <a:pt x="3010" y="19149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24009;p29">
              <a:extLst>
                <a:ext uri="{FF2B5EF4-FFF2-40B4-BE49-F238E27FC236}">
                  <a16:creationId xmlns:a16="http://schemas.microsoft.com/office/drawing/2014/main" id="{CD79AD85-D7F5-1004-F8BB-51BF753E1B6F}"/>
                </a:ext>
              </a:extLst>
            </p:cNvPr>
            <p:cNvSpPr/>
            <p:nvPr/>
          </p:nvSpPr>
          <p:spPr>
            <a:xfrm>
              <a:off x="2396188" y="2583050"/>
              <a:ext cx="12950" cy="14450"/>
            </a:xfrm>
            <a:custGeom>
              <a:avLst/>
              <a:gdLst/>
              <a:ahLst/>
              <a:cxnLst/>
              <a:rect l="l" t="t" r="r" b="b"/>
              <a:pathLst>
                <a:path w="518" h="578" extrusionOk="0">
                  <a:moveTo>
                    <a:pt x="396" y="0"/>
                  </a:moveTo>
                  <a:lnTo>
                    <a:pt x="1" y="61"/>
                  </a:lnTo>
                  <a:lnTo>
                    <a:pt x="62" y="578"/>
                  </a:lnTo>
                  <a:lnTo>
                    <a:pt x="518" y="51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010;p29">
              <a:extLst>
                <a:ext uri="{FF2B5EF4-FFF2-40B4-BE49-F238E27FC236}">
                  <a16:creationId xmlns:a16="http://schemas.microsoft.com/office/drawing/2014/main" id="{808BBDD3-0D29-D75B-C6FD-B5C023B7ABE8}"/>
                </a:ext>
              </a:extLst>
            </p:cNvPr>
            <p:cNvSpPr/>
            <p:nvPr/>
          </p:nvSpPr>
          <p:spPr>
            <a:xfrm>
              <a:off x="1978263" y="2502500"/>
              <a:ext cx="515225" cy="644950"/>
            </a:xfrm>
            <a:custGeom>
              <a:avLst/>
              <a:gdLst/>
              <a:ahLst/>
              <a:cxnLst/>
              <a:rect l="l" t="t" r="r" b="b"/>
              <a:pathLst>
                <a:path w="20609" h="25798" extrusionOk="0">
                  <a:moveTo>
                    <a:pt x="16323" y="426"/>
                  </a:moveTo>
                  <a:lnTo>
                    <a:pt x="16779" y="3800"/>
                  </a:lnTo>
                  <a:lnTo>
                    <a:pt x="17447" y="3709"/>
                  </a:lnTo>
                  <a:lnTo>
                    <a:pt x="20153" y="23405"/>
                  </a:lnTo>
                  <a:lnTo>
                    <a:pt x="6292" y="25320"/>
                  </a:lnTo>
                  <a:cubicBezTo>
                    <a:pt x="6274" y="25320"/>
                    <a:pt x="5861" y="25405"/>
                    <a:pt x="5332" y="25405"/>
                  </a:cubicBezTo>
                  <a:cubicBezTo>
                    <a:pt x="4968" y="25405"/>
                    <a:pt x="4548" y="25365"/>
                    <a:pt x="4164" y="25229"/>
                  </a:cubicBezTo>
                  <a:cubicBezTo>
                    <a:pt x="3617" y="25016"/>
                    <a:pt x="3222" y="24378"/>
                    <a:pt x="3161" y="24256"/>
                  </a:cubicBezTo>
                  <a:lnTo>
                    <a:pt x="547" y="5259"/>
                  </a:lnTo>
                  <a:lnTo>
                    <a:pt x="608" y="5320"/>
                  </a:lnTo>
                  <a:lnTo>
                    <a:pt x="487" y="4712"/>
                  </a:lnTo>
                  <a:cubicBezTo>
                    <a:pt x="487" y="4681"/>
                    <a:pt x="487" y="4651"/>
                    <a:pt x="456" y="4621"/>
                  </a:cubicBezTo>
                  <a:cubicBezTo>
                    <a:pt x="456" y="4621"/>
                    <a:pt x="456" y="4590"/>
                    <a:pt x="456" y="4560"/>
                  </a:cubicBezTo>
                  <a:cubicBezTo>
                    <a:pt x="243" y="3040"/>
                    <a:pt x="1824" y="2432"/>
                    <a:pt x="2675" y="2310"/>
                  </a:cubicBezTo>
                  <a:lnTo>
                    <a:pt x="16323" y="426"/>
                  </a:lnTo>
                  <a:close/>
                  <a:moveTo>
                    <a:pt x="16657" y="0"/>
                  </a:moveTo>
                  <a:lnTo>
                    <a:pt x="2614" y="1915"/>
                  </a:lnTo>
                  <a:cubicBezTo>
                    <a:pt x="1702" y="2037"/>
                    <a:pt x="61" y="2706"/>
                    <a:pt x="31" y="4225"/>
                  </a:cubicBezTo>
                  <a:lnTo>
                    <a:pt x="0" y="4195"/>
                  </a:lnTo>
                  <a:lnTo>
                    <a:pt x="0" y="4195"/>
                  </a:lnTo>
                  <a:lnTo>
                    <a:pt x="2766" y="24378"/>
                  </a:lnTo>
                  <a:lnTo>
                    <a:pt x="2797" y="24408"/>
                  </a:lnTo>
                  <a:cubicBezTo>
                    <a:pt x="2797" y="24438"/>
                    <a:pt x="3253" y="25320"/>
                    <a:pt x="4012" y="25593"/>
                  </a:cubicBezTo>
                  <a:cubicBezTo>
                    <a:pt x="4448" y="25750"/>
                    <a:pt x="4914" y="25797"/>
                    <a:pt x="5318" y="25797"/>
                  </a:cubicBezTo>
                  <a:cubicBezTo>
                    <a:pt x="5619" y="25797"/>
                    <a:pt x="5885" y="25771"/>
                    <a:pt x="6079" y="25745"/>
                  </a:cubicBezTo>
                  <a:cubicBezTo>
                    <a:pt x="6201" y="25745"/>
                    <a:pt x="6323" y="25715"/>
                    <a:pt x="6353" y="25715"/>
                  </a:cubicBezTo>
                  <a:lnTo>
                    <a:pt x="20608" y="23739"/>
                  </a:lnTo>
                  <a:lnTo>
                    <a:pt x="17782" y="3283"/>
                  </a:lnTo>
                  <a:lnTo>
                    <a:pt x="17113" y="3374"/>
                  </a:lnTo>
                  <a:lnTo>
                    <a:pt x="16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011;p29">
              <a:extLst>
                <a:ext uri="{FF2B5EF4-FFF2-40B4-BE49-F238E27FC236}">
                  <a16:creationId xmlns:a16="http://schemas.microsoft.com/office/drawing/2014/main" id="{0AACDAAE-B1FA-ABD6-BE72-8F45877CC6CD}"/>
                </a:ext>
              </a:extLst>
            </p:cNvPr>
            <p:cNvSpPr/>
            <p:nvPr/>
          </p:nvSpPr>
          <p:spPr>
            <a:xfrm>
              <a:off x="2070963" y="2561000"/>
              <a:ext cx="275100" cy="47150"/>
            </a:xfrm>
            <a:custGeom>
              <a:avLst/>
              <a:gdLst/>
              <a:ahLst/>
              <a:cxnLst/>
              <a:rect l="l" t="t" r="r" b="b"/>
              <a:pathLst>
                <a:path w="11004" h="1886" extrusionOk="0">
                  <a:moveTo>
                    <a:pt x="10973" y="1"/>
                  </a:moveTo>
                  <a:lnTo>
                    <a:pt x="0" y="1490"/>
                  </a:lnTo>
                  <a:lnTo>
                    <a:pt x="61" y="1885"/>
                  </a:lnTo>
                  <a:lnTo>
                    <a:pt x="11004" y="366"/>
                  </a:lnTo>
                  <a:lnTo>
                    <a:pt x="10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012;p29">
              <a:extLst>
                <a:ext uri="{FF2B5EF4-FFF2-40B4-BE49-F238E27FC236}">
                  <a16:creationId xmlns:a16="http://schemas.microsoft.com/office/drawing/2014/main" id="{CBBCD14A-C28A-3ED9-C9D7-B24395BCD4AD}"/>
                </a:ext>
              </a:extLst>
            </p:cNvPr>
            <p:cNvSpPr/>
            <p:nvPr/>
          </p:nvSpPr>
          <p:spPr>
            <a:xfrm>
              <a:off x="2136313" y="2579250"/>
              <a:ext cx="212800" cy="37250"/>
            </a:xfrm>
            <a:custGeom>
              <a:avLst/>
              <a:gdLst/>
              <a:ahLst/>
              <a:cxnLst/>
              <a:rect l="l" t="t" r="r" b="b"/>
              <a:pathLst>
                <a:path w="8512" h="1490" extrusionOk="0">
                  <a:moveTo>
                    <a:pt x="8451" y="0"/>
                  </a:moveTo>
                  <a:lnTo>
                    <a:pt x="1" y="1125"/>
                  </a:lnTo>
                  <a:lnTo>
                    <a:pt x="61" y="1490"/>
                  </a:lnTo>
                  <a:lnTo>
                    <a:pt x="8511" y="39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15203D1-C6E9-3537-F245-8A6607762A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sp>
        <p:nvSpPr>
          <p:cNvPr id="9" name="Google Shape;326;p51">
            <a:extLst>
              <a:ext uri="{FF2B5EF4-FFF2-40B4-BE49-F238E27FC236}">
                <a16:creationId xmlns:a16="http://schemas.microsoft.com/office/drawing/2014/main" id="{5158950F-8F1E-0247-5710-25E6F7638FE2}"/>
              </a:ext>
            </a:extLst>
          </p:cNvPr>
          <p:cNvSpPr txBox="1">
            <a:spLocks/>
          </p:cNvSpPr>
          <p:nvPr/>
        </p:nvSpPr>
        <p:spPr>
          <a:xfrm>
            <a:off x="2351601" y="2526978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800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ขอบเขตด้านระบบ</a:t>
            </a:r>
          </a:p>
        </p:txBody>
      </p:sp>
      <p:sp>
        <p:nvSpPr>
          <p:cNvPr id="39" name="Google Shape;326;p51">
            <a:extLst>
              <a:ext uri="{FF2B5EF4-FFF2-40B4-BE49-F238E27FC236}">
                <a16:creationId xmlns:a16="http://schemas.microsoft.com/office/drawing/2014/main" id="{52D3DB8E-573C-C4AE-F3F6-A16F8B035BCF}"/>
              </a:ext>
            </a:extLst>
          </p:cNvPr>
          <p:cNvSpPr txBox="1">
            <a:spLocks/>
          </p:cNvSpPr>
          <p:nvPr/>
        </p:nvSpPr>
        <p:spPr>
          <a:xfrm>
            <a:off x="1445220" y="2975045"/>
            <a:ext cx="6712210" cy="188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ระบบการจัดการข้อมูลพื้นฐาน ส่งออกสินค้าวิสาหกิจชุมชน ในส่วนการทำงานของระบบประกอบไปด้วย ข้อมูลวิสาหกิจชุมชน ข้อมูลพื้นฐานจัดการสมาชิกทั้งหมด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17532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549725" y="587069"/>
            <a:ext cx="500716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เครื่องมือที่ใช้ในการดำเนินโครงงาน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2254A5-E6A2-A847-E673-25D9C692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41" y="1209321"/>
            <a:ext cx="1127531" cy="112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EDE195AC-2059-8EC6-2305-4A150142F5D7}"/>
              </a:ext>
            </a:extLst>
          </p:cNvPr>
          <p:cNvSpPr txBox="1">
            <a:spLocks/>
          </p:cNvSpPr>
          <p:nvPr/>
        </p:nvSpPr>
        <p:spPr>
          <a:xfrm>
            <a:off x="2284810" y="1520686"/>
            <a:ext cx="1373915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ea typeface="Microsoft Sans Serif" panose="020B0604020202020204" pitchFamily="34" charset="0"/>
                <a:cs typeface="TH SarabunPSK" panose="020B0500040200020003" pitchFamily="34" charset="-34"/>
              </a:rPr>
              <a:t>ฮาร์ดแวร์</a:t>
            </a:r>
            <a:r>
              <a:rPr lang="th-TH" sz="1800" dirty="0">
                <a:solidFill>
                  <a:schemeClr val="tx2">
                    <a:lumMod val="10000"/>
                  </a:schemeClr>
                </a:solidFill>
                <a:effectLst/>
                <a:ea typeface="Microsoft Sans Serif" panose="020B0604020202020204" pitchFamily="34" charset="0"/>
                <a:cs typeface="TH SarabunPSK" panose="020B0500040200020003" pitchFamily="34" charset="-34"/>
              </a:rPr>
              <a:t> 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06DA99E-334C-4470-85D4-988B071F39DC}"/>
              </a:ext>
            </a:extLst>
          </p:cNvPr>
          <p:cNvSpPr txBox="1"/>
          <p:nvPr/>
        </p:nvSpPr>
        <p:spPr>
          <a:xfrm>
            <a:off x="2284810" y="3224130"/>
            <a:ext cx="1285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effectLst/>
                <a:ea typeface="Calibri" panose="020F0502020204030204" pitchFamily="34" charset="0"/>
                <a:cs typeface="TH SarabunPSK" panose="020B0500040200020003" pitchFamily="34" charset="-34"/>
              </a:rPr>
              <a:t>ซอฟต์แวร์</a:t>
            </a:r>
            <a:endParaRPr lang="en-US" sz="2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7DD2D05-C1EF-D8D9-F30B-FC9D5385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33" y="2571750"/>
            <a:ext cx="2198946" cy="7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7FCF9A5-9458-B346-57AD-4BA73561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79" y="3410229"/>
            <a:ext cx="1572171" cy="89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รูปภาพ 7" descr="รูปภาพประกอบด้วย กราฟิก, สัญลักษณ์, ไฟฟ้าสีน้ำเงิน, ภาพ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ED461BD-E961-E1B4-73FF-27EEA75DB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068" y="3485740"/>
            <a:ext cx="809932" cy="809932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5985F00-6E12-499C-8937-3286C6BB6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98464" y="3405406"/>
            <a:ext cx="612615" cy="8642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131144-13C6-4DA0-792C-7B722A6A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31" y="2641573"/>
            <a:ext cx="722739" cy="6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8A154F3-3C07-B309-3598-4CAA96D1C3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644217" y="706179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D1EAB351-F282-BFD6-C9F4-36308756164F}"/>
              </a:ext>
            </a:extLst>
          </p:cNvPr>
          <p:cNvSpPr txBox="1">
            <a:spLocks/>
          </p:cNvSpPr>
          <p:nvPr/>
        </p:nvSpPr>
        <p:spPr>
          <a:xfrm>
            <a:off x="2016274" y="2497520"/>
            <a:ext cx="5852813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ระบบจะสามารถคำนวณต้นทุน กำไรขาดทุนและเงินปันผลอย่างมีประสิทธิภาพ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93313FE4-FD01-0B64-4386-67477EDD9004}"/>
              </a:ext>
            </a:extLst>
          </p:cNvPr>
          <p:cNvSpPr txBox="1">
            <a:spLocks/>
          </p:cNvSpPr>
          <p:nvPr/>
        </p:nvSpPr>
        <p:spPr>
          <a:xfrm>
            <a:off x="2007302" y="1536167"/>
            <a:ext cx="5775411" cy="90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TH SarabunPSK" panose="020B0500040200020003" pitchFamily="34" charset="-34"/>
                <a:ea typeface="Microsoft Sans Serif" panose="020B0604020202020204" pitchFamily="34" charset="0"/>
                <a:cs typeface="TH SarabunPSK" panose="020B0500040200020003" pitchFamily="34" charset="-34"/>
              </a:rPr>
              <a:t>ได้เว็บไชต์ระบบจัดการคลังสินค้าเเละระบบคำสั่งซื้ออย่างมีประสิทธิภาพ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Google Shape;24026;p29">
            <a:extLst>
              <a:ext uri="{FF2B5EF4-FFF2-40B4-BE49-F238E27FC236}">
                <a16:creationId xmlns:a16="http://schemas.microsoft.com/office/drawing/2014/main" id="{9C508E88-48E6-B7F1-4A0E-32370C374C5C}"/>
              </a:ext>
            </a:extLst>
          </p:cNvPr>
          <p:cNvSpPr/>
          <p:nvPr/>
        </p:nvSpPr>
        <p:spPr>
          <a:xfrm>
            <a:off x="8212944" y="4338612"/>
            <a:ext cx="606143" cy="59640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oogle Shape;24013;p29">
            <a:extLst>
              <a:ext uri="{FF2B5EF4-FFF2-40B4-BE49-F238E27FC236}">
                <a16:creationId xmlns:a16="http://schemas.microsoft.com/office/drawing/2014/main" id="{44A393DE-5025-693C-A58D-A79224AC8DDA}"/>
              </a:ext>
            </a:extLst>
          </p:cNvPr>
          <p:cNvGrpSpPr/>
          <p:nvPr/>
        </p:nvGrpSpPr>
        <p:grpSpPr>
          <a:xfrm rot="10593085">
            <a:off x="8444373" y="4189054"/>
            <a:ext cx="748678" cy="481266"/>
            <a:chOff x="746408" y="2941956"/>
            <a:chExt cx="1020841" cy="656219"/>
          </a:xfrm>
        </p:grpSpPr>
        <p:sp>
          <p:nvSpPr>
            <p:cNvPr id="20" name="Google Shape;24014;p29">
              <a:extLst>
                <a:ext uri="{FF2B5EF4-FFF2-40B4-BE49-F238E27FC236}">
                  <a16:creationId xmlns:a16="http://schemas.microsoft.com/office/drawing/2014/main" id="{9EC02FEA-6387-CD27-F71E-5BAFE0B7A83C}"/>
                </a:ext>
              </a:extLst>
            </p:cNvPr>
            <p:cNvSpPr/>
            <p:nvPr/>
          </p:nvSpPr>
          <p:spPr>
            <a:xfrm>
              <a:off x="746408" y="3428637"/>
              <a:ext cx="134002" cy="169538"/>
            </a:xfrm>
            <a:custGeom>
              <a:avLst/>
              <a:gdLst/>
              <a:ahLst/>
              <a:cxnLst/>
              <a:rect l="l" t="t" r="r" b="b"/>
              <a:pathLst>
                <a:path w="2402" h="3039" extrusionOk="0">
                  <a:moveTo>
                    <a:pt x="912" y="0"/>
                  </a:moveTo>
                  <a:lnTo>
                    <a:pt x="213" y="426"/>
                  </a:lnTo>
                  <a:cubicBezTo>
                    <a:pt x="61" y="517"/>
                    <a:pt x="0" y="669"/>
                    <a:pt x="91" y="821"/>
                  </a:cubicBezTo>
                  <a:lnTo>
                    <a:pt x="1277" y="2888"/>
                  </a:lnTo>
                  <a:cubicBezTo>
                    <a:pt x="1339" y="2992"/>
                    <a:pt x="1430" y="3039"/>
                    <a:pt x="1529" y="3039"/>
                  </a:cubicBezTo>
                  <a:cubicBezTo>
                    <a:pt x="1576" y="3039"/>
                    <a:pt x="1624" y="3029"/>
                    <a:pt x="1672" y="3010"/>
                  </a:cubicBezTo>
                  <a:lnTo>
                    <a:pt x="2401" y="258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015;p29">
              <a:extLst>
                <a:ext uri="{FF2B5EF4-FFF2-40B4-BE49-F238E27FC236}">
                  <a16:creationId xmlns:a16="http://schemas.microsoft.com/office/drawing/2014/main" id="{7B1CF5F2-258E-CA2C-4B2C-B46CE3926BFA}"/>
                </a:ext>
              </a:extLst>
            </p:cNvPr>
            <p:cNvSpPr/>
            <p:nvPr/>
          </p:nvSpPr>
          <p:spPr>
            <a:xfrm>
              <a:off x="873546" y="3279408"/>
              <a:ext cx="234084" cy="262871"/>
            </a:xfrm>
            <a:custGeom>
              <a:avLst/>
              <a:gdLst/>
              <a:ahLst/>
              <a:cxnLst/>
              <a:rect l="l" t="t" r="r" b="b"/>
              <a:pathLst>
                <a:path w="4196" h="4712" extrusionOk="0">
                  <a:moveTo>
                    <a:pt x="2189" y="1"/>
                  </a:moveTo>
                  <a:lnTo>
                    <a:pt x="1" y="1399"/>
                  </a:lnTo>
                  <a:lnTo>
                    <a:pt x="1916" y="4712"/>
                  </a:lnTo>
                  <a:lnTo>
                    <a:pt x="4195" y="3557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016;p29">
              <a:extLst>
                <a:ext uri="{FF2B5EF4-FFF2-40B4-BE49-F238E27FC236}">
                  <a16:creationId xmlns:a16="http://schemas.microsoft.com/office/drawing/2014/main" id="{412B5B20-81CF-604B-67DD-D4547F3FDCB5}"/>
                </a:ext>
              </a:extLst>
            </p:cNvPr>
            <p:cNvSpPr/>
            <p:nvPr/>
          </p:nvSpPr>
          <p:spPr>
            <a:xfrm>
              <a:off x="1568813" y="2968343"/>
              <a:ext cx="134002" cy="158548"/>
            </a:xfrm>
            <a:custGeom>
              <a:avLst/>
              <a:gdLst/>
              <a:ahLst/>
              <a:cxnLst/>
              <a:rect l="l" t="t" r="r" b="b"/>
              <a:pathLst>
                <a:path w="2402" h="2842" extrusionOk="0">
                  <a:moveTo>
                    <a:pt x="1108" y="1"/>
                  </a:moveTo>
                  <a:cubicBezTo>
                    <a:pt x="1060" y="1"/>
                    <a:pt x="1013" y="14"/>
                    <a:pt x="973" y="45"/>
                  </a:cubicBezTo>
                  <a:lnTo>
                    <a:pt x="0" y="501"/>
                  </a:lnTo>
                  <a:lnTo>
                    <a:pt x="1337" y="2841"/>
                  </a:lnTo>
                  <a:lnTo>
                    <a:pt x="2219" y="2233"/>
                  </a:lnTo>
                  <a:cubicBezTo>
                    <a:pt x="2371" y="2172"/>
                    <a:pt x="2401" y="1990"/>
                    <a:pt x="2340" y="1868"/>
                  </a:cubicBezTo>
                  <a:lnTo>
                    <a:pt x="2280" y="1777"/>
                  </a:lnTo>
                  <a:lnTo>
                    <a:pt x="1429" y="318"/>
                  </a:lnTo>
                  <a:lnTo>
                    <a:pt x="1337" y="136"/>
                  </a:lnTo>
                  <a:cubicBezTo>
                    <a:pt x="1297" y="55"/>
                    <a:pt x="120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017;p29">
              <a:extLst>
                <a:ext uri="{FF2B5EF4-FFF2-40B4-BE49-F238E27FC236}">
                  <a16:creationId xmlns:a16="http://schemas.microsoft.com/office/drawing/2014/main" id="{10035653-ECEE-F61B-39BB-493E300E5637}"/>
                </a:ext>
              </a:extLst>
            </p:cNvPr>
            <p:cNvSpPr/>
            <p:nvPr/>
          </p:nvSpPr>
          <p:spPr>
            <a:xfrm>
              <a:off x="1461982" y="2996236"/>
              <a:ext cx="181477" cy="213722"/>
            </a:xfrm>
            <a:custGeom>
              <a:avLst/>
              <a:gdLst/>
              <a:ahLst/>
              <a:cxnLst/>
              <a:rect l="l" t="t" r="r" b="b"/>
              <a:pathLst>
                <a:path w="3253" h="3831" extrusionOk="0">
                  <a:moveTo>
                    <a:pt x="1915" y="1"/>
                  </a:moveTo>
                  <a:lnTo>
                    <a:pt x="0" y="274"/>
                  </a:lnTo>
                  <a:lnTo>
                    <a:pt x="2037" y="3830"/>
                  </a:lnTo>
                  <a:lnTo>
                    <a:pt x="3252" y="2341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18;p29">
              <a:extLst>
                <a:ext uri="{FF2B5EF4-FFF2-40B4-BE49-F238E27FC236}">
                  <a16:creationId xmlns:a16="http://schemas.microsoft.com/office/drawing/2014/main" id="{5897DBA2-56AE-BB32-6B6F-9D4F9E89EF8E}"/>
                </a:ext>
              </a:extLst>
            </p:cNvPr>
            <p:cNvSpPr/>
            <p:nvPr/>
          </p:nvSpPr>
          <p:spPr>
            <a:xfrm>
              <a:off x="995663" y="3011522"/>
              <a:ext cx="579967" cy="466328"/>
            </a:xfrm>
            <a:custGeom>
              <a:avLst/>
              <a:gdLst/>
              <a:ahLst/>
              <a:cxnLst/>
              <a:rect l="l" t="t" r="r" b="b"/>
              <a:pathLst>
                <a:path w="10396" h="8359" extrusionOk="0">
                  <a:moveTo>
                    <a:pt x="8359" y="0"/>
                  </a:moveTo>
                  <a:lnTo>
                    <a:pt x="7538" y="487"/>
                  </a:lnTo>
                  <a:lnTo>
                    <a:pt x="6870" y="851"/>
                  </a:lnTo>
                  <a:lnTo>
                    <a:pt x="6323" y="1186"/>
                  </a:lnTo>
                  <a:lnTo>
                    <a:pt x="5563" y="1611"/>
                  </a:lnTo>
                  <a:lnTo>
                    <a:pt x="5471" y="1672"/>
                  </a:lnTo>
                  <a:lnTo>
                    <a:pt x="0" y="4803"/>
                  </a:lnTo>
                  <a:lnTo>
                    <a:pt x="1611" y="7660"/>
                  </a:lnTo>
                  <a:lnTo>
                    <a:pt x="1854" y="8085"/>
                  </a:lnTo>
                  <a:lnTo>
                    <a:pt x="2006" y="8359"/>
                  </a:lnTo>
                  <a:lnTo>
                    <a:pt x="2067" y="8329"/>
                  </a:lnTo>
                  <a:lnTo>
                    <a:pt x="2189" y="8268"/>
                  </a:lnTo>
                  <a:lnTo>
                    <a:pt x="3678" y="7417"/>
                  </a:lnTo>
                  <a:lnTo>
                    <a:pt x="10396" y="3556"/>
                  </a:lnTo>
                  <a:lnTo>
                    <a:pt x="8815" y="790"/>
                  </a:lnTo>
                  <a:lnTo>
                    <a:pt x="8572" y="365"/>
                  </a:lnTo>
                  <a:lnTo>
                    <a:pt x="8389" y="61"/>
                  </a:lnTo>
                  <a:lnTo>
                    <a:pt x="8359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19;p29">
              <a:extLst>
                <a:ext uri="{FF2B5EF4-FFF2-40B4-BE49-F238E27FC236}">
                  <a16:creationId xmlns:a16="http://schemas.microsoft.com/office/drawing/2014/main" id="{C5B41E37-17E4-789D-B079-18A25285E1AF}"/>
                </a:ext>
              </a:extLst>
            </p:cNvPr>
            <p:cNvSpPr/>
            <p:nvPr/>
          </p:nvSpPr>
          <p:spPr>
            <a:xfrm>
              <a:off x="793883" y="3357398"/>
              <a:ext cx="186553" cy="222202"/>
            </a:xfrm>
            <a:custGeom>
              <a:avLst/>
              <a:gdLst/>
              <a:ahLst/>
              <a:cxnLst/>
              <a:rect l="l" t="t" r="r" b="b"/>
              <a:pathLst>
                <a:path w="3344" h="3983" extrusionOk="0">
                  <a:moveTo>
                    <a:pt x="1429" y="1"/>
                  </a:moveTo>
                  <a:lnTo>
                    <a:pt x="0" y="1156"/>
                  </a:lnTo>
                  <a:lnTo>
                    <a:pt x="1611" y="3983"/>
                  </a:lnTo>
                  <a:lnTo>
                    <a:pt x="3344" y="331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20;p29">
              <a:extLst>
                <a:ext uri="{FF2B5EF4-FFF2-40B4-BE49-F238E27FC236}">
                  <a16:creationId xmlns:a16="http://schemas.microsoft.com/office/drawing/2014/main" id="{0628504E-5E4B-DE94-95FE-1EFCA862077D}"/>
                </a:ext>
              </a:extLst>
            </p:cNvPr>
            <p:cNvSpPr/>
            <p:nvPr/>
          </p:nvSpPr>
          <p:spPr>
            <a:xfrm>
              <a:off x="1426335" y="3292965"/>
              <a:ext cx="1785" cy="178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cubicBezTo>
                    <a:pt x="31" y="31"/>
                    <a:pt x="31" y="31"/>
                    <a:pt x="1" y="1"/>
                  </a:cubicBezTo>
                  <a:cubicBezTo>
                    <a:pt x="31" y="31"/>
                    <a:pt x="31" y="31"/>
                    <a:pt x="31" y="31"/>
                  </a:cubicBez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21;p29">
              <a:extLst>
                <a:ext uri="{FF2B5EF4-FFF2-40B4-BE49-F238E27FC236}">
                  <a16:creationId xmlns:a16="http://schemas.microsoft.com/office/drawing/2014/main" id="{23C63124-3D95-6E21-5424-2551E0944E80}"/>
                </a:ext>
              </a:extLst>
            </p:cNvPr>
            <p:cNvSpPr/>
            <p:nvPr/>
          </p:nvSpPr>
          <p:spPr>
            <a:xfrm>
              <a:off x="1092285" y="3220052"/>
              <a:ext cx="335841" cy="83179"/>
            </a:xfrm>
            <a:custGeom>
              <a:avLst/>
              <a:gdLst/>
              <a:ahLst/>
              <a:cxnLst/>
              <a:rect l="l" t="t" r="r" b="b"/>
              <a:pathLst>
                <a:path w="6020" h="1491" extrusionOk="0">
                  <a:moveTo>
                    <a:pt x="2098" y="366"/>
                  </a:moveTo>
                  <a:lnTo>
                    <a:pt x="2098" y="366"/>
                  </a:lnTo>
                  <a:cubicBezTo>
                    <a:pt x="2113" y="373"/>
                    <a:pt x="2187" y="393"/>
                    <a:pt x="2293" y="418"/>
                  </a:cubicBezTo>
                  <a:lnTo>
                    <a:pt x="2293" y="418"/>
                  </a:lnTo>
                  <a:cubicBezTo>
                    <a:pt x="2183" y="387"/>
                    <a:pt x="2107" y="366"/>
                    <a:pt x="2098" y="366"/>
                  </a:cubicBezTo>
                  <a:close/>
                  <a:moveTo>
                    <a:pt x="5035" y="1293"/>
                  </a:moveTo>
                  <a:lnTo>
                    <a:pt x="5035" y="1293"/>
                  </a:lnTo>
                  <a:cubicBezTo>
                    <a:pt x="5057" y="1297"/>
                    <a:pt x="5083" y="1302"/>
                    <a:pt x="5111" y="1308"/>
                  </a:cubicBezTo>
                  <a:lnTo>
                    <a:pt x="5111" y="1308"/>
                  </a:lnTo>
                  <a:cubicBezTo>
                    <a:pt x="5078" y="1307"/>
                    <a:pt x="5056" y="1305"/>
                    <a:pt x="5035" y="1293"/>
                  </a:cubicBezTo>
                  <a:close/>
                  <a:moveTo>
                    <a:pt x="153" y="1"/>
                  </a:moveTo>
                  <a:lnTo>
                    <a:pt x="1" y="92"/>
                  </a:lnTo>
                  <a:cubicBezTo>
                    <a:pt x="62" y="92"/>
                    <a:pt x="153" y="122"/>
                    <a:pt x="214" y="153"/>
                  </a:cubicBezTo>
                  <a:cubicBezTo>
                    <a:pt x="366" y="183"/>
                    <a:pt x="1247" y="366"/>
                    <a:pt x="1429" y="426"/>
                  </a:cubicBezTo>
                  <a:cubicBezTo>
                    <a:pt x="1612" y="457"/>
                    <a:pt x="2372" y="670"/>
                    <a:pt x="2524" y="700"/>
                  </a:cubicBezTo>
                  <a:cubicBezTo>
                    <a:pt x="2615" y="730"/>
                    <a:pt x="3466" y="973"/>
                    <a:pt x="3588" y="1004"/>
                  </a:cubicBezTo>
                  <a:cubicBezTo>
                    <a:pt x="3891" y="1065"/>
                    <a:pt x="4560" y="1217"/>
                    <a:pt x="4803" y="1277"/>
                  </a:cubicBezTo>
                  <a:cubicBezTo>
                    <a:pt x="5016" y="1338"/>
                    <a:pt x="5442" y="1429"/>
                    <a:pt x="5746" y="1490"/>
                  </a:cubicBezTo>
                  <a:cubicBezTo>
                    <a:pt x="5685" y="1460"/>
                    <a:pt x="5594" y="1460"/>
                    <a:pt x="5533" y="1429"/>
                  </a:cubicBezTo>
                  <a:cubicBezTo>
                    <a:pt x="5406" y="1404"/>
                    <a:pt x="5300" y="1357"/>
                    <a:pt x="5198" y="1325"/>
                  </a:cubicBezTo>
                  <a:lnTo>
                    <a:pt x="5198" y="1325"/>
                  </a:lnTo>
                  <a:cubicBezTo>
                    <a:pt x="5371" y="1360"/>
                    <a:pt x="5607" y="1410"/>
                    <a:pt x="5806" y="1460"/>
                  </a:cubicBezTo>
                  <a:lnTo>
                    <a:pt x="6019" y="1338"/>
                  </a:lnTo>
                  <a:lnTo>
                    <a:pt x="5989" y="1338"/>
                  </a:lnTo>
                  <a:cubicBezTo>
                    <a:pt x="5958" y="1308"/>
                    <a:pt x="5898" y="1308"/>
                    <a:pt x="5867" y="1308"/>
                  </a:cubicBezTo>
                  <a:cubicBezTo>
                    <a:pt x="5837" y="1277"/>
                    <a:pt x="5837" y="1277"/>
                    <a:pt x="5806" y="1277"/>
                  </a:cubicBezTo>
                  <a:cubicBezTo>
                    <a:pt x="5776" y="1277"/>
                    <a:pt x="5746" y="1247"/>
                    <a:pt x="5715" y="1247"/>
                  </a:cubicBezTo>
                  <a:lnTo>
                    <a:pt x="5685" y="1247"/>
                  </a:lnTo>
                  <a:cubicBezTo>
                    <a:pt x="5654" y="1247"/>
                    <a:pt x="5624" y="1217"/>
                    <a:pt x="5624" y="1217"/>
                  </a:cubicBezTo>
                  <a:cubicBezTo>
                    <a:pt x="5381" y="1156"/>
                    <a:pt x="4621" y="943"/>
                    <a:pt x="4560" y="943"/>
                  </a:cubicBezTo>
                  <a:cubicBezTo>
                    <a:pt x="4530" y="943"/>
                    <a:pt x="4469" y="913"/>
                    <a:pt x="4347" y="882"/>
                  </a:cubicBezTo>
                  <a:cubicBezTo>
                    <a:pt x="4256" y="852"/>
                    <a:pt x="4104" y="822"/>
                    <a:pt x="3952" y="791"/>
                  </a:cubicBezTo>
                  <a:cubicBezTo>
                    <a:pt x="3648" y="730"/>
                    <a:pt x="3375" y="639"/>
                    <a:pt x="3314" y="639"/>
                  </a:cubicBezTo>
                  <a:cubicBezTo>
                    <a:pt x="3268" y="639"/>
                    <a:pt x="2626" y="499"/>
                    <a:pt x="2293" y="418"/>
                  </a:cubicBezTo>
                  <a:lnTo>
                    <a:pt x="2293" y="418"/>
                  </a:lnTo>
                  <a:cubicBezTo>
                    <a:pt x="2575" y="499"/>
                    <a:pt x="3074" y="648"/>
                    <a:pt x="3162" y="670"/>
                  </a:cubicBezTo>
                  <a:lnTo>
                    <a:pt x="3739" y="822"/>
                  </a:lnTo>
                  <a:cubicBezTo>
                    <a:pt x="3496" y="761"/>
                    <a:pt x="3253" y="730"/>
                    <a:pt x="3132" y="700"/>
                  </a:cubicBezTo>
                  <a:cubicBezTo>
                    <a:pt x="2797" y="609"/>
                    <a:pt x="2311" y="487"/>
                    <a:pt x="2037" y="426"/>
                  </a:cubicBezTo>
                  <a:cubicBezTo>
                    <a:pt x="1855" y="396"/>
                    <a:pt x="1156" y="214"/>
                    <a:pt x="943" y="153"/>
                  </a:cubicBezTo>
                  <a:cubicBezTo>
                    <a:pt x="821" y="122"/>
                    <a:pt x="457" y="62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022;p29">
              <a:extLst>
                <a:ext uri="{FF2B5EF4-FFF2-40B4-BE49-F238E27FC236}">
                  <a16:creationId xmlns:a16="http://schemas.microsoft.com/office/drawing/2014/main" id="{618C98D9-573C-D454-C6B5-8416DCEC726C}"/>
                </a:ext>
              </a:extLst>
            </p:cNvPr>
            <p:cNvSpPr/>
            <p:nvPr/>
          </p:nvSpPr>
          <p:spPr>
            <a:xfrm>
              <a:off x="1053290" y="3243817"/>
              <a:ext cx="340917" cy="86526"/>
            </a:xfrm>
            <a:custGeom>
              <a:avLst/>
              <a:gdLst/>
              <a:ahLst/>
              <a:cxnLst/>
              <a:rect l="l" t="t" r="r" b="b"/>
              <a:pathLst>
                <a:path w="6111" h="1551" extrusionOk="0">
                  <a:moveTo>
                    <a:pt x="61" y="0"/>
                  </a:moveTo>
                  <a:lnTo>
                    <a:pt x="1" y="31"/>
                  </a:lnTo>
                  <a:cubicBezTo>
                    <a:pt x="244" y="92"/>
                    <a:pt x="913" y="274"/>
                    <a:pt x="1186" y="335"/>
                  </a:cubicBezTo>
                  <a:cubicBezTo>
                    <a:pt x="1338" y="365"/>
                    <a:pt x="2128" y="578"/>
                    <a:pt x="2250" y="639"/>
                  </a:cubicBezTo>
                  <a:lnTo>
                    <a:pt x="3283" y="912"/>
                  </a:lnTo>
                  <a:cubicBezTo>
                    <a:pt x="3648" y="1034"/>
                    <a:pt x="4013" y="1125"/>
                    <a:pt x="4347" y="1216"/>
                  </a:cubicBezTo>
                  <a:cubicBezTo>
                    <a:pt x="4469" y="1247"/>
                    <a:pt x="5077" y="1429"/>
                    <a:pt x="5320" y="1490"/>
                  </a:cubicBezTo>
                  <a:cubicBezTo>
                    <a:pt x="5411" y="1520"/>
                    <a:pt x="5502" y="1551"/>
                    <a:pt x="5594" y="1551"/>
                  </a:cubicBezTo>
                  <a:lnTo>
                    <a:pt x="6110" y="1247"/>
                  </a:lnTo>
                  <a:cubicBezTo>
                    <a:pt x="5806" y="1186"/>
                    <a:pt x="5411" y="1125"/>
                    <a:pt x="5168" y="1064"/>
                  </a:cubicBezTo>
                  <a:cubicBezTo>
                    <a:pt x="4773" y="973"/>
                    <a:pt x="4317" y="882"/>
                    <a:pt x="3891" y="821"/>
                  </a:cubicBezTo>
                  <a:cubicBezTo>
                    <a:pt x="3770" y="791"/>
                    <a:pt x="2949" y="578"/>
                    <a:pt x="2767" y="547"/>
                  </a:cubicBezTo>
                  <a:cubicBezTo>
                    <a:pt x="2554" y="487"/>
                    <a:pt x="1703" y="335"/>
                    <a:pt x="1520" y="304"/>
                  </a:cubicBezTo>
                  <a:cubicBezTo>
                    <a:pt x="1065" y="213"/>
                    <a:pt x="669" y="122"/>
                    <a:pt x="244" y="31"/>
                  </a:cubicBezTo>
                  <a:cubicBezTo>
                    <a:pt x="244" y="31"/>
                    <a:pt x="183" y="31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023;p29">
              <a:extLst>
                <a:ext uri="{FF2B5EF4-FFF2-40B4-BE49-F238E27FC236}">
                  <a16:creationId xmlns:a16="http://schemas.microsoft.com/office/drawing/2014/main" id="{C6849209-AAF8-317D-9B42-509762E4F5FA}"/>
                </a:ext>
              </a:extLst>
            </p:cNvPr>
            <p:cNvSpPr/>
            <p:nvPr/>
          </p:nvSpPr>
          <p:spPr>
            <a:xfrm>
              <a:off x="1155045" y="3181057"/>
              <a:ext cx="342591" cy="88256"/>
            </a:xfrm>
            <a:custGeom>
              <a:avLst/>
              <a:gdLst/>
              <a:ahLst/>
              <a:cxnLst/>
              <a:rect l="l" t="t" r="r" b="b"/>
              <a:pathLst>
                <a:path w="6141" h="1582" extrusionOk="0">
                  <a:moveTo>
                    <a:pt x="183" y="1"/>
                  </a:moveTo>
                  <a:lnTo>
                    <a:pt x="0" y="122"/>
                  </a:lnTo>
                  <a:cubicBezTo>
                    <a:pt x="274" y="183"/>
                    <a:pt x="548" y="274"/>
                    <a:pt x="821" y="335"/>
                  </a:cubicBezTo>
                  <a:cubicBezTo>
                    <a:pt x="1216" y="426"/>
                    <a:pt x="1642" y="548"/>
                    <a:pt x="2037" y="639"/>
                  </a:cubicBezTo>
                  <a:cubicBezTo>
                    <a:pt x="2402" y="730"/>
                    <a:pt x="2736" y="821"/>
                    <a:pt x="3101" y="943"/>
                  </a:cubicBezTo>
                  <a:cubicBezTo>
                    <a:pt x="3466" y="1034"/>
                    <a:pt x="3921" y="1125"/>
                    <a:pt x="4317" y="1217"/>
                  </a:cubicBezTo>
                  <a:cubicBezTo>
                    <a:pt x="4681" y="1338"/>
                    <a:pt x="4985" y="1429"/>
                    <a:pt x="5380" y="1521"/>
                  </a:cubicBezTo>
                  <a:cubicBezTo>
                    <a:pt x="5472" y="1551"/>
                    <a:pt x="5563" y="1581"/>
                    <a:pt x="5654" y="1581"/>
                  </a:cubicBezTo>
                  <a:lnTo>
                    <a:pt x="6140" y="1308"/>
                  </a:lnTo>
                  <a:cubicBezTo>
                    <a:pt x="6110" y="1308"/>
                    <a:pt x="6049" y="1277"/>
                    <a:pt x="6019" y="1277"/>
                  </a:cubicBezTo>
                  <a:cubicBezTo>
                    <a:pt x="5867" y="1247"/>
                    <a:pt x="5107" y="1065"/>
                    <a:pt x="4894" y="1004"/>
                  </a:cubicBezTo>
                  <a:cubicBezTo>
                    <a:pt x="4681" y="973"/>
                    <a:pt x="3800" y="791"/>
                    <a:pt x="3618" y="761"/>
                  </a:cubicBezTo>
                  <a:cubicBezTo>
                    <a:pt x="3314" y="700"/>
                    <a:pt x="2736" y="609"/>
                    <a:pt x="2341" y="517"/>
                  </a:cubicBezTo>
                  <a:cubicBezTo>
                    <a:pt x="2128" y="457"/>
                    <a:pt x="1490" y="305"/>
                    <a:pt x="1247" y="244"/>
                  </a:cubicBezTo>
                  <a:cubicBezTo>
                    <a:pt x="882" y="183"/>
                    <a:pt x="548" y="92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024;p29">
              <a:extLst>
                <a:ext uri="{FF2B5EF4-FFF2-40B4-BE49-F238E27FC236}">
                  <a16:creationId xmlns:a16="http://schemas.microsoft.com/office/drawing/2014/main" id="{672725DC-5552-D1CB-71A3-6230A2B7D9B5}"/>
                </a:ext>
              </a:extLst>
            </p:cNvPr>
            <p:cNvSpPr/>
            <p:nvPr/>
          </p:nvSpPr>
          <p:spPr>
            <a:xfrm>
              <a:off x="1127932" y="3199745"/>
              <a:ext cx="337459" cy="84797"/>
            </a:xfrm>
            <a:custGeom>
              <a:avLst/>
              <a:gdLst/>
              <a:ahLst/>
              <a:cxnLst/>
              <a:rect l="l" t="t" r="r" b="b"/>
              <a:pathLst>
                <a:path w="6049" h="1520" extrusionOk="0">
                  <a:moveTo>
                    <a:pt x="122" y="0"/>
                  </a:moveTo>
                  <a:lnTo>
                    <a:pt x="0" y="61"/>
                  </a:lnTo>
                  <a:cubicBezTo>
                    <a:pt x="182" y="122"/>
                    <a:pt x="973" y="304"/>
                    <a:pt x="1216" y="365"/>
                  </a:cubicBezTo>
                  <a:cubicBezTo>
                    <a:pt x="1277" y="365"/>
                    <a:pt x="2280" y="638"/>
                    <a:pt x="2280" y="638"/>
                  </a:cubicBezTo>
                  <a:cubicBezTo>
                    <a:pt x="2280" y="638"/>
                    <a:pt x="1094" y="365"/>
                    <a:pt x="1064" y="365"/>
                  </a:cubicBezTo>
                  <a:lnTo>
                    <a:pt x="1064" y="365"/>
                  </a:lnTo>
                  <a:cubicBezTo>
                    <a:pt x="1246" y="426"/>
                    <a:pt x="1885" y="608"/>
                    <a:pt x="2128" y="669"/>
                  </a:cubicBezTo>
                  <a:cubicBezTo>
                    <a:pt x="2432" y="730"/>
                    <a:pt x="3040" y="882"/>
                    <a:pt x="3344" y="942"/>
                  </a:cubicBezTo>
                  <a:cubicBezTo>
                    <a:pt x="3739" y="1034"/>
                    <a:pt x="4012" y="1125"/>
                    <a:pt x="4407" y="1246"/>
                  </a:cubicBezTo>
                  <a:cubicBezTo>
                    <a:pt x="4772" y="1337"/>
                    <a:pt x="5259" y="1429"/>
                    <a:pt x="5623" y="1520"/>
                  </a:cubicBezTo>
                  <a:lnTo>
                    <a:pt x="5684" y="1520"/>
                  </a:lnTo>
                  <a:lnTo>
                    <a:pt x="6049" y="1307"/>
                  </a:lnTo>
                  <a:cubicBezTo>
                    <a:pt x="5775" y="1277"/>
                    <a:pt x="5471" y="1216"/>
                    <a:pt x="5259" y="1155"/>
                  </a:cubicBezTo>
                  <a:cubicBezTo>
                    <a:pt x="4924" y="1094"/>
                    <a:pt x="4499" y="973"/>
                    <a:pt x="4164" y="912"/>
                  </a:cubicBezTo>
                  <a:cubicBezTo>
                    <a:pt x="3860" y="851"/>
                    <a:pt x="3131" y="699"/>
                    <a:pt x="2918" y="638"/>
                  </a:cubicBezTo>
                  <a:cubicBezTo>
                    <a:pt x="2736" y="608"/>
                    <a:pt x="1854" y="426"/>
                    <a:pt x="1641" y="395"/>
                  </a:cubicBezTo>
                  <a:cubicBezTo>
                    <a:pt x="1429" y="334"/>
                    <a:pt x="730" y="152"/>
                    <a:pt x="547" y="122"/>
                  </a:cubicBezTo>
                  <a:cubicBezTo>
                    <a:pt x="486" y="91"/>
                    <a:pt x="304" y="6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025;p29">
              <a:extLst>
                <a:ext uri="{FF2B5EF4-FFF2-40B4-BE49-F238E27FC236}">
                  <a16:creationId xmlns:a16="http://schemas.microsoft.com/office/drawing/2014/main" id="{62AE2B7B-801E-375D-D567-0BED9A13A9D7}"/>
                </a:ext>
              </a:extLst>
            </p:cNvPr>
            <p:cNvSpPr/>
            <p:nvPr/>
          </p:nvSpPr>
          <p:spPr>
            <a:xfrm>
              <a:off x="1648477" y="2941956"/>
              <a:ext cx="118772" cy="125578"/>
            </a:xfrm>
            <a:custGeom>
              <a:avLst/>
              <a:gdLst/>
              <a:ahLst/>
              <a:cxnLst/>
              <a:rect l="l" t="t" r="r" b="b"/>
              <a:pathLst>
                <a:path w="2129" h="2251" extrusionOk="0">
                  <a:moveTo>
                    <a:pt x="1710" y="1"/>
                  </a:moveTo>
                  <a:cubicBezTo>
                    <a:pt x="1676" y="1"/>
                    <a:pt x="1642" y="11"/>
                    <a:pt x="1612" y="31"/>
                  </a:cubicBezTo>
                  <a:lnTo>
                    <a:pt x="1" y="791"/>
                  </a:lnTo>
                  <a:lnTo>
                    <a:pt x="852" y="2250"/>
                  </a:lnTo>
                  <a:lnTo>
                    <a:pt x="2007" y="1399"/>
                  </a:lnTo>
                  <a:cubicBezTo>
                    <a:pt x="2098" y="1338"/>
                    <a:pt x="2128" y="1217"/>
                    <a:pt x="2068" y="1095"/>
                  </a:cubicBezTo>
                  <a:lnTo>
                    <a:pt x="1885" y="123"/>
                  </a:lnTo>
                  <a:cubicBezTo>
                    <a:pt x="1845" y="41"/>
                    <a:pt x="1777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3999;p29">
            <a:extLst>
              <a:ext uri="{FF2B5EF4-FFF2-40B4-BE49-F238E27FC236}">
                <a16:creationId xmlns:a16="http://schemas.microsoft.com/office/drawing/2014/main" id="{75E5DB47-91C5-4A56-0628-7E8A7A294665}"/>
              </a:ext>
            </a:extLst>
          </p:cNvPr>
          <p:cNvSpPr/>
          <p:nvPr/>
        </p:nvSpPr>
        <p:spPr>
          <a:xfrm>
            <a:off x="8302884" y="3067272"/>
            <a:ext cx="823972" cy="81071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oogle Shape;24003;p29">
            <a:extLst>
              <a:ext uri="{FF2B5EF4-FFF2-40B4-BE49-F238E27FC236}">
                <a16:creationId xmlns:a16="http://schemas.microsoft.com/office/drawing/2014/main" id="{BA9EE141-098A-BE18-128D-C7686C199AD6}"/>
              </a:ext>
            </a:extLst>
          </p:cNvPr>
          <p:cNvGrpSpPr/>
          <p:nvPr/>
        </p:nvGrpSpPr>
        <p:grpSpPr>
          <a:xfrm>
            <a:off x="8090473" y="3290222"/>
            <a:ext cx="700310" cy="876749"/>
            <a:chOff x="1978263" y="2502500"/>
            <a:chExt cx="515225" cy="644950"/>
          </a:xfrm>
        </p:grpSpPr>
        <p:sp>
          <p:nvSpPr>
            <p:cNvPr id="34" name="Google Shape;24004;p29">
              <a:extLst>
                <a:ext uri="{FF2B5EF4-FFF2-40B4-BE49-F238E27FC236}">
                  <a16:creationId xmlns:a16="http://schemas.microsoft.com/office/drawing/2014/main" id="{6B6FB2E9-DD89-DB5E-2042-9C7AAEF6F496}"/>
                </a:ext>
              </a:extLst>
            </p:cNvPr>
            <p:cNvSpPr/>
            <p:nvPr/>
          </p:nvSpPr>
          <p:spPr>
            <a:xfrm>
              <a:off x="1979013" y="2507825"/>
              <a:ext cx="509150" cy="634700"/>
            </a:xfrm>
            <a:custGeom>
              <a:avLst/>
              <a:gdLst/>
              <a:ahLst/>
              <a:cxnLst/>
              <a:rect l="l" t="t" r="r" b="b"/>
              <a:pathLst>
                <a:path w="20366" h="25388" extrusionOk="0">
                  <a:moveTo>
                    <a:pt x="16475" y="0"/>
                  </a:moveTo>
                  <a:lnTo>
                    <a:pt x="2615" y="1915"/>
                  </a:lnTo>
                  <a:cubicBezTo>
                    <a:pt x="1703" y="2037"/>
                    <a:pt x="1" y="2705"/>
                    <a:pt x="244" y="4377"/>
                  </a:cubicBezTo>
                  <a:cubicBezTo>
                    <a:pt x="244" y="4438"/>
                    <a:pt x="274" y="4499"/>
                    <a:pt x="274" y="4560"/>
                  </a:cubicBezTo>
                  <a:lnTo>
                    <a:pt x="244" y="4529"/>
                  </a:lnTo>
                  <a:lnTo>
                    <a:pt x="2949" y="24104"/>
                  </a:lnTo>
                  <a:cubicBezTo>
                    <a:pt x="2949" y="24104"/>
                    <a:pt x="3375" y="24925"/>
                    <a:pt x="4074" y="25198"/>
                  </a:cubicBezTo>
                  <a:cubicBezTo>
                    <a:pt x="4475" y="25344"/>
                    <a:pt x="4910" y="25388"/>
                    <a:pt x="5290" y="25388"/>
                  </a:cubicBezTo>
                  <a:cubicBezTo>
                    <a:pt x="5860" y="25388"/>
                    <a:pt x="6305" y="25289"/>
                    <a:pt x="6323" y="25289"/>
                  </a:cubicBezTo>
                  <a:lnTo>
                    <a:pt x="20366" y="23374"/>
                  </a:lnTo>
                  <a:lnTo>
                    <a:pt x="17752" y="4408"/>
                  </a:lnTo>
                  <a:lnTo>
                    <a:pt x="17600" y="3283"/>
                  </a:lnTo>
                  <a:lnTo>
                    <a:pt x="16961" y="3374"/>
                  </a:lnTo>
                  <a:lnTo>
                    <a:pt x="16931" y="3374"/>
                  </a:lnTo>
                  <a:lnTo>
                    <a:pt x="16870" y="3040"/>
                  </a:lnTo>
                  <a:lnTo>
                    <a:pt x="16627" y="1125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24005;p29">
              <a:extLst>
                <a:ext uri="{FF2B5EF4-FFF2-40B4-BE49-F238E27FC236}">
                  <a16:creationId xmlns:a16="http://schemas.microsoft.com/office/drawing/2014/main" id="{C23AFA10-7DC6-B384-D918-0F951827C9EC}"/>
                </a:ext>
              </a:extLst>
            </p:cNvPr>
            <p:cNvGrpSpPr/>
            <p:nvPr/>
          </p:nvGrpSpPr>
          <p:grpSpPr>
            <a:xfrm>
              <a:off x="2009413" y="2538225"/>
              <a:ext cx="387575" cy="588175"/>
              <a:chOff x="2009413" y="2538225"/>
              <a:chExt cx="387575" cy="588175"/>
            </a:xfrm>
          </p:grpSpPr>
          <p:sp>
            <p:nvSpPr>
              <p:cNvPr id="40" name="Google Shape;24006;p29">
                <a:extLst>
                  <a:ext uri="{FF2B5EF4-FFF2-40B4-BE49-F238E27FC236}">
                    <a16:creationId xmlns:a16="http://schemas.microsoft.com/office/drawing/2014/main" id="{5C73E47D-9978-6785-785C-B7E49F76B527}"/>
                  </a:ext>
                </a:extLst>
              </p:cNvPr>
              <p:cNvSpPr/>
              <p:nvPr/>
            </p:nvSpPr>
            <p:spPr>
              <a:xfrm>
                <a:off x="2009413" y="2538225"/>
                <a:ext cx="37770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4065" extrusionOk="0">
                    <a:moveTo>
                      <a:pt x="14621" y="0"/>
                    </a:moveTo>
                    <a:lnTo>
                      <a:pt x="1551" y="1824"/>
                    </a:lnTo>
                    <a:cubicBezTo>
                      <a:pt x="1490" y="1824"/>
                      <a:pt x="0" y="2037"/>
                      <a:pt x="152" y="3009"/>
                    </a:cubicBezTo>
                    <a:cubicBezTo>
                      <a:pt x="267" y="3926"/>
                      <a:pt x="1159" y="4065"/>
                      <a:pt x="1669" y="4065"/>
                    </a:cubicBezTo>
                    <a:cubicBezTo>
                      <a:pt x="1836" y="4065"/>
                      <a:pt x="1962" y="4050"/>
                      <a:pt x="2007" y="4043"/>
                    </a:cubicBezTo>
                    <a:lnTo>
                      <a:pt x="15107" y="2249"/>
                    </a:lnTo>
                    <a:cubicBezTo>
                      <a:pt x="14773" y="2006"/>
                      <a:pt x="14317" y="1611"/>
                      <a:pt x="14256" y="1125"/>
                    </a:cubicBezTo>
                    <a:cubicBezTo>
                      <a:pt x="14195" y="608"/>
                      <a:pt x="14378" y="243"/>
                      <a:pt x="146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007;p29">
                <a:extLst>
                  <a:ext uri="{FF2B5EF4-FFF2-40B4-BE49-F238E27FC236}">
                    <a16:creationId xmlns:a16="http://schemas.microsoft.com/office/drawing/2014/main" id="{B095DF44-4498-CC8D-16C8-E4CD2308A4ED}"/>
                  </a:ext>
                </a:extLst>
              </p:cNvPr>
              <p:cNvSpPr/>
              <p:nvPr/>
            </p:nvSpPr>
            <p:spPr>
              <a:xfrm>
                <a:off x="2075513" y="2640800"/>
                <a:ext cx="321475" cy="174025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6961" extrusionOk="0">
                    <a:moveTo>
                      <a:pt x="12129" y="0"/>
                    </a:moveTo>
                    <a:lnTo>
                      <a:pt x="1" y="1672"/>
                    </a:lnTo>
                    <a:lnTo>
                      <a:pt x="730" y="6961"/>
                    </a:lnTo>
                    <a:lnTo>
                      <a:pt x="12858" y="5289"/>
                    </a:lnTo>
                    <a:lnTo>
                      <a:pt x="1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008;p29">
                <a:extLst>
                  <a:ext uri="{FF2B5EF4-FFF2-40B4-BE49-F238E27FC236}">
                    <a16:creationId xmlns:a16="http://schemas.microsoft.com/office/drawing/2014/main" id="{E751D4C8-6FB4-29F5-BB3D-C9441A8146B9}"/>
                  </a:ext>
                </a:extLst>
              </p:cNvPr>
              <p:cNvSpPr/>
              <p:nvPr/>
            </p:nvSpPr>
            <p:spPr>
              <a:xfrm>
                <a:off x="2028413" y="2646125"/>
                <a:ext cx="75250" cy="4802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9211" extrusionOk="0">
                    <a:moveTo>
                      <a:pt x="365" y="0"/>
                    </a:moveTo>
                    <a:lnTo>
                      <a:pt x="0" y="61"/>
                    </a:lnTo>
                    <a:lnTo>
                      <a:pt x="2614" y="19210"/>
                    </a:lnTo>
                    <a:lnTo>
                      <a:pt x="3010" y="19149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24009;p29">
              <a:extLst>
                <a:ext uri="{FF2B5EF4-FFF2-40B4-BE49-F238E27FC236}">
                  <a16:creationId xmlns:a16="http://schemas.microsoft.com/office/drawing/2014/main" id="{FA3D0C7E-5A8E-9D7D-1E75-CB3CE8EAF4D0}"/>
                </a:ext>
              </a:extLst>
            </p:cNvPr>
            <p:cNvSpPr/>
            <p:nvPr/>
          </p:nvSpPr>
          <p:spPr>
            <a:xfrm>
              <a:off x="2396188" y="2583050"/>
              <a:ext cx="12950" cy="14450"/>
            </a:xfrm>
            <a:custGeom>
              <a:avLst/>
              <a:gdLst/>
              <a:ahLst/>
              <a:cxnLst/>
              <a:rect l="l" t="t" r="r" b="b"/>
              <a:pathLst>
                <a:path w="518" h="578" extrusionOk="0">
                  <a:moveTo>
                    <a:pt x="396" y="0"/>
                  </a:moveTo>
                  <a:lnTo>
                    <a:pt x="1" y="61"/>
                  </a:lnTo>
                  <a:lnTo>
                    <a:pt x="62" y="578"/>
                  </a:lnTo>
                  <a:lnTo>
                    <a:pt x="518" y="51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010;p29">
              <a:extLst>
                <a:ext uri="{FF2B5EF4-FFF2-40B4-BE49-F238E27FC236}">
                  <a16:creationId xmlns:a16="http://schemas.microsoft.com/office/drawing/2014/main" id="{071F6691-4CDF-0928-77C7-FB2DD01892EE}"/>
                </a:ext>
              </a:extLst>
            </p:cNvPr>
            <p:cNvSpPr/>
            <p:nvPr/>
          </p:nvSpPr>
          <p:spPr>
            <a:xfrm>
              <a:off x="1978263" y="2502500"/>
              <a:ext cx="515225" cy="644950"/>
            </a:xfrm>
            <a:custGeom>
              <a:avLst/>
              <a:gdLst/>
              <a:ahLst/>
              <a:cxnLst/>
              <a:rect l="l" t="t" r="r" b="b"/>
              <a:pathLst>
                <a:path w="20609" h="25798" extrusionOk="0">
                  <a:moveTo>
                    <a:pt x="16323" y="426"/>
                  </a:moveTo>
                  <a:lnTo>
                    <a:pt x="16779" y="3800"/>
                  </a:lnTo>
                  <a:lnTo>
                    <a:pt x="17447" y="3709"/>
                  </a:lnTo>
                  <a:lnTo>
                    <a:pt x="20153" y="23405"/>
                  </a:lnTo>
                  <a:lnTo>
                    <a:pt x="6292" y="25320"/>
                  </a:lnTo>
                  <a:cubicBezTo>
                    <a:pt x="6274" y="25320"/>
                    <a:pt x="5861" y="25405"/>
                    <a:pt x="5332" y="25405"/>
                  </a:cubicBezTo>
                  <a:cubicBezTo>
                    <a:pt x="4968" y="25405"/>
                    <a:pt x="4548" y="25365"/>
                    <a:pt x="4164" y="25229"/>
                  </a:cubicBezTo>
                  <a:cubicBezTo>
                    <a:pt x="3617" y="25016"/>
                    <a:pt x="3222" y="24378"/>
                    <a:pt x="3161" y="24256"/>
                  </a:cubicBezTo>
                  <a:lnTo>
                    <a:pt x="547" y="5259"/>
                  </a:lnTo>
                  <a:lnTo>
                    <a:pt x="608" y="5320"/>
                  </a:lnTo>
                  <a:lnTo>
                    <a:pt x="487" y="4712"/>
                  </a:lnTo>
                  <a:cubicBezTo>
                    <a:pt x="487" y="4681"/>
                    <a:pt x="487" y="4651"/>
                    <a:pt x="456" y="4621"/>
                  </a:cubicBezTo>
                  <a:cubicBezTo>
                    <a:pt x="456" y="4621"/>
                    <a:pt x="456" y="4590"/>
                    <a:pt x="456" y="4560"/>
                  </a:cubicBezTo>
                  <a:cubicBezTo>
                    <a:pt x="243" y="3040"/>
                    <a:pt x="1824" y="2432"/>
                    <a:pt x="2675" y="2310"/>
                  </a:cubicBezTo>
                  <a:lnTo>
                    <a:pt x="16323" y="426"/>
                  </a:lnTo>
                  <a:close/>
                  <a:moveTo>
                    <a:pt x="16657" y="0"/>
                  </a:moveTo>
                  <a:lnTo>
                    <a:pt x="2614" y="1915"/>
                  </a:lnTo>
                  <a:cubicBezTo>
                    <a:pt x="1702" y="2037"/>
                    <a:pt x="61" y="2706"/>
                    <a:pt x="31" y="4225"/>
                  </a:cubicBezTo>
                  <a:lnTo>
                    <a:pt x="0" y="4195"/>
                  </a:lnTo>
                  <a:lnTo>
                    <a:pt x="0" y="4195"/>
                  </a:lnTo>
                  <a:lnTo>
                    <a:pt x="2766" y="24378"/>
                  </a:lnTo>
                  <a:lnTo>
                    <a:pt x="2797" y="24408"/>
                  </a:lnTo>
                  <a:cubicBezTo>
                    <a:pt x="2797" y="24438"/>
                    <a:pt x="3253" y="25320"/>
                    <a:pt x="4012" y="25593"/>
                  </a:cubicBezTo>
                  <a:cubicBezTo>
                    <a:pt x="4448" y="25750"/>
                    <a:pt x="4914" y="25797"/>
                    <a:pt x="5318" y="25797"/>
                  </a:cubicBezTo>
                  <a:cubicBezTo>
                    <a:pt x="5619" y="25797"/>
                    <a:pt x="5885" y="25771"/>
                    <a:pt x="6079" y="25745"/>
                  </a:cubicBezTo>
                  <a:cubicBezTo>
                    <a:pt x="6201" y="25745"/>
                    <a:pt x="6323" y="25715"/>
                    <a:pt x="6353" y="25715"/>
                  </a:cubicBezTo>
                  <a:lnTo>
                    <a:pt x="20608" y="23739"/>
                  </a:lnTo>
                  <a:lnTo>
                    <a:pt x="17782" y="3283"/>
                  </a:lnTo>
                  <a:lnTo>
                    <a:pt x="17113" y="3374"/>
                  </a:lnTo>
                  <a:lnTo>
                    <a:pt x="16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11;p29">
              <a:extLst>
                <a:ext uri="{FF2B5EF4-FFF2-40B4-BE49-F238E27FC236}">
                  <a16:creationId xmlns:a16="http://schemas.microsoft.com/office/drawing/2014/main" id="{B54875A0-45FA-FC86-2488-9A0F3717C4C7}"/>
                </a:ext>
              </a:extLst>
            </p:cNvPr>
            <p:cNvSpPr/>
            <p:nvPr/>
          </p:nvSpPr>
          <p:spPr>
            <a:xfrm>
              <a:off x="2070963" y="2561000"/>
              <a:ext cx="275100" cy="47150"/>
            </a:xfrm>
            <a:custGeom>
              <a:avLst/>
              <a:gdLst/>
              <a:ahLst/>
              <a:cxnLst/>
              <a:rect l="l" t="t" r="r" b="b"/>
              <a:pathLst>
                <a:path w="11004" h="1886" extrusionOk="0">
                  <a:moveTo>
                    <a:pt x="10973" y="1"/>
                  </a:moveTo>
                  <a:lnTo>
                    <a:pt x="0" y="1490"/>
                  </a:lnTo>
                  <a:lnTo>
                    <a:pt x="61" y="1885"/>
                  </a:lnTo>
                  <a:lnTo>
                    <a:pt x="11004" y="366"/>
                  </a:lnTo>
                  <a:lnTo>
                    <a:pt x="10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12;p29">
              <a:extLst>
                <a:ext uri="{FF2B5EF4-FFF2-40B4-BE49-F238E27FC236}">
                  <a16:creationId xmlns:a16="http://schemas.microsoft.com/office/drawing/2014/main" id="{38A98F6E-662B-7076-6231-D6CD8207B129}"/>
                </a:ext>
              </a:extLst>
            </p:cNvPr>
            <p:cNvSpPr/>
            <p:nvPr/>
          </p:nvSpPr>
          <p:spPr>
            <a:xfrm>
              <a:off x="2136313" y="2579250"/>
              <a:ext cx="212800" cy="37250"/>
            </a:xfrm>
            <a:custGeom>
              <a:avLst/>
              <a:gdLst/>
              <a:ahLst/>
              <a:cxnLst/>
              <a:rect l="l" t="t" r="r" b="b"/>
              <a:pathLst>
                <a:path w="8512" h="1490" extrusionOk="0">
                  <a:moveTo>
                    <a:pt x="8451" y="0"/>
                  </a:moveTo>
                  <a:lnTo>
                    <a:pt x="1" y="1125"/>
                  </a:lnTo>
                  <a:lnTo>
                    <a:pt x="61" y="1490"/>
                  </a:lnTo>
                  <a:lnTo>
                    <a:pt x="8511" y="39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รูปภาพ 45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456E261-F102-A296-1271-4ADE9918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86" y="1747667"/>
            <a:ext cx="576394" cy="530282"/>
          </a:xfrm>
          <a:prstGeom prst="rect">
            <a:avLst/>
          </a:prstGeom>
        </p:spPr>
      </p:pic>
      <p:pic>
        <p:nvPicPr>
          <p:cNvPr id="48" name="รูปภาพ 47" descr="รูปภาพประกอบด้วย เครื่องหมาย, สัญลักษณ์, ตัวอักษร, กราฟิ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F3A7BB7-7F26-4908-3FAB-CF9109CE7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4" y="2723684"/>
            <a:ext cx="626081" cy="508304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เครื่องหมาย, สัญลักษณ์, กราฟิก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1A60806-3D58-642B-A094-353B8DA8D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924" y="3694464"/>
            <a:ext cx="606037" cy="530282"/>
          </a:xfrm>
          <a:prstGeom prst="rect">
            <a:avLst/>
          </a:prstGeom>
        </p:spPr>
      </p:pic>
      <p:sp>
        <p:nvSpPr>
          <p:cNvPr id="8" name="Google Shape;326;p51">
            <a:extLst>
              <a:ext uri="{FF2B5EF4-FFF2-40B4-BE49-F238E27FC236}">
                <a16:creationId xmlns:a16="http://schemas.microsoft.com/office/drawing/2014/main" id="{BF9A9438-D18D-D42A-7261-D1963D8074C4}"/>
              </a:ext>
            </a:extLst>
          </p:cNvPr>
          <p:cNvSpPr txBox="1">
            <a:spLocks/>
          </p:cNvSpPr>
          <p:nvPr/>
        </p:nvSpPr>
        <p:spPr>
          <a:xfrm>
            <a:off x="2016275" y="3454468"/>
            <a:ext cx="5852813" cy="96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H SarabunPSK" panose="020B0500040200020003" pitchFamily="34" charset="-34"/>
              </a:rPr>
              <a:t>ช่วยลดปัญหาและขั้นตอนในการจัดการกับบุคลากรอย่างมีประสิทธิภาพ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22AF790-4138-210D-3973-671BBB8F63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5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335412" y="253135"/>
            <a:ext cx="4099639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ระยะเวลาในการดำเนินงาน</a:t>
            </a:r>
          </a:p>
        </p:txBody>
      </p:sp>
      <p:sp>
        <p:nvSpPr>
          <p:cNvPr id="17" name="Google Shape;326;p51">
            <a:extLst>
              <a:ext uri="{FF2B5EF4-FFF2-40B4-BE49-F238E27FC236}">
                <a16:creationId xmlns:a16="http://schemas.microsoft.com/office/drawing/2014/main" id="{5D48C95D-60E6-E0CE-18FD-658230904976}"/>
              </a:ext>
            </a:extLst>
          </p:cNvPr>
          <p:cNvSpPr txBox="1">
            <a:spLocks/>
          </p:cNvSpPr>
          <p:nvPr/>
        </p:nvSpPr>
        <p:spPr>
          <a:xfrm>
            <a:off x="1761007" y="644282"/>
            <a:ext cx="4317624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thaiDi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2">
                    <a:lumMod val="1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ตารางที่แสดงระยะเวลาดำเนินงาน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17F23DA-872E-A12B-9A44-474349E88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4ED00DD-A5C3-F77B-59B9-25E7F7F9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86" y="1426576"/>
            <a:ext cx="6078228" cy="24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836900" y="555910"/>
            <a:ext cx="5470200" cy="94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บทที่ 2</a:t>
            </a:r>
            <a:b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</a:br>
            <a:r>
              <a:rPr lang="th-TH" sz="3200" b="1" dirty="0">
                <a:solidFill>
                  <a:schemeClr val="tx1">
                    <a:lumMod val="50000"/>
                  </a:schemeClr>
                </a:solidFill>
                <a:effectLst/>
                <a:latin typeface="TH Sarabun New" panose="020B0500040200020003" pitchFamily="34" charset="-34"/>
                <a:ea typeface="Microsoft Sans Serif" panose="020B0604020202020204" pitchFamily="34" charset="0"/>
                <a:cs typeface="TH Sarabun New" panose="020B0500040200020003" pitchFamily="34" charset="-34"/>
              </a:rPr>
              <a:t>ทฤษฎีและงานวิจัยที่เกี่ยวข้อง</a:t>
            </a:r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448633" y="1532236"/>
            <a:ext cx="3831501" cy="504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ทฤษฎีที่เกี่ยวข้อง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9118D7E0-8941-291E-8F0F-B373C6BF1CA5}"/>
              </a:ext>
            </a:extLst>
          </p:cNvPr>
          <p:cNvSpPr txBox="1">
            <a:spLocks/>
          </p:cNvSpPr>
          <p:nvPr/>
        </p:nvSpPr>
        <p:spPr>
          <a:xfrm>
            <a:off x="1448634" y="2026102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.2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เทคโนโลยีที่ใช้</a:t>
            </a:r>
          </a:p>
        </p:txBody>
      </p:sp>
      <p:sp>
        <p:nvSpPr>
          <p:cNvPr id="4" name="Google Shape;326;p51">
            <a:extLst>
              <a:ext uri="{FF2B5EF4-FFF2-40B4-BE49-F238E27FC236}">
                <a16:creationId xmlns:a16="http://schemas.microsoft.com/office/drawing/2014/main" id="{5E62F983-581D-F4BD-AB73-ED71C57035BA}"/>
              </a:ext>
            </a:extLst>
          </p:cNvPr>
          <p:cNvSpPr txBox="1">
            <a:spLocks/>
          </p:cNvSpPr>
          <p:nvPr/>
        </p:nvSpPr>
        <p:spPr>
          <a:xfrm>
            <a:off x="1448635" y="2519448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งานวิจัยที่เกี่ยวข้อง</a:t>
            </a:r>
          </a:p>
        </p:txBody>
      </p:sp>
      <p:sp>
        <p:nvSpPr>
          <p:cNvPr id="5" name="Google Shape;326;p51">
            <a:extLst>
              <a:ext uri="{FF2B5EF4-FFF2-40B4-BE49-F238E27FC236}">
                <a16:creationId xmlns:a16="http://schemas.microsoft.com/office/drawing/2014/main" id="{225D3E2D-19F1-A03C-4FED-188A0C88B0A1}"/>
              </a:ext>
            </a:extLst>
          </p:cNvPr>
          <p:cNvSpPr txBox="1">
            <a:spLocks/>
          </p:cNvSpPr>
          <p:nvPr/>
        </p:nvSpPr>
        <p:spPr>
          <a:xfrm>
            <a:off x="1448636" y="2957692"/>
            <a:ext cx="3831501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Concert One"/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กรอบแนวคิดในการดำเนินโครงการ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A65BABF-9252-D1C8-AE4F-A543F8F1E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2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51">
            <a:extLst>
              <a:ext uri="{FF2B5EF4-FFF2-40B4-BE49-F238E27FC236}">
                <a16:creationId xmlns:a16="http://schemas.microsoft.com/office/drawing/2014/main" id="{A1408589-8779-4A5F-C8F3-34B9377BC875}"/>
              </a:ext>
            </a:extLst>
          </p:cNvPr>
          <p:cNvSpPr txBox="1">
            <a:spLocks/>
          </p:cNvSpPr>
          <p:nvPr/>
        </p:nvSpPr>
        <p:spPr>
          <a:xfrm>
            <a:off x="1338635" y="506480"/>
            <a:ext cx="3322743" cy="50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3200" b="1" dirty="0">
                <a:solidFill>
                  <a:schemeClr val="bg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2.1 ทฤษฎีที่เกี่ยวข้อง</a:t>
            </a:r>
          </a:p>
        </p:txBody>
      </p:sp>
      <p:pic>
        <p:nvPicPr>
          <p:cNvPr id="6" name="รูปภาพ 5" descr="รูปภาพประกอบด้วย ข้อความ, ภาพหน้าจอ, ไฟฟ้าสีน้ำเงิน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BCB0731-809E-58A9-A282-C3546FD1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333" y="1804315"/>
            <a:ext cx="3162641" cy="2383782"/>
          </a:xfrm>
          <a:custGeom>
            <a:avLst/>
            <a:gdLst>
              <a:gd name="connsiteX0" fmla="*/ 0 w 3162641"/>
              <a:gd name="connsiteY0" fmla="*/ 0 h 2383782"/>
              <a:gd name="connsiteX1" fmla="*/ 495480 w 3162641"/>
              <a:gd name="connsiteY1" fmla="*/ 0 h 2383782"/>
              <a:gd name="connsiteX2" fmla="*/ 1054214 w 3162641"/>
              <a:gd name="connsiteY2" fmla="*/ 0 h 2383782"/>
              <a:gd name="connsiteX3" fmla="*/ 1581321 w 3162641"/>
              <a:gd name="connsiteY3" fmla="*/ 0 h 2383782"/>
              <a:gd name="connsiteX4" fmla="*/ 2108427 w 3162641"/>
              <a:gd name="connsiteY4" fmla="*/ 0 h 2383782"/>
              <a:gd name="connsiteX5" fmla="*/ 2667161 w 3162641"/>
              <a:gd name="connsiteY5" fmla="*/ 0 h 2383782"/>
              <a:gd name="connsiteX6" fmla="*/ 3162641 w 3162641"/>
              <a:gd name="connsiteY6" fmla="*/ 0 h 2383782"/>
              <a:gd name="connsiteX7" fmla="*/ 3162641 w 3162641"/>
              <a:gd name="connsiteY7" fmla="*/ 595946 h 2383782"/>
              <a:gd name="connsiteX8" fmla="*/ 3162641 w 3162641"/>
              <a:gd name="connsiteY8" fmla="*/ 1215729 h 2383782"/>
              <a:gd name="connsiteX9" fmla="*/ 3162641 w 3162641"/>
              <a:gd name="connsiteY9" fmla="*/ 1835512 h 2383782"/>
              <a:gd name="connsiteX10" fmla="*/ 3162641 w 3162641"/>
              <a:gd name="connsiteY10" fmla="*/ 2383782 h 2383782"/>
              <a:gd name="connsiteX11" fmla="*/ 2730413 w 3162641"/>
              <a:gd name="connsiteY11" fmla="*/ 2383782 h 2383782"/>
              <a:gd name="connsiteX12" fmla="*/ 2298186 w 3162641"/>
              <a:gd name="connsiteY12" fmla="*/ 2383782 h 2383782"/>
              <a:gd name="connsiteX13" fmla="*/ 1739453 w 3162641"/>
              <a:gd name="connsiteY13" fmla="*/ 2383782 h 2383782"/>
              <a:gd name="connsiteX14" fmla="*/ 1275599 w 3162641"/>
              <a:gd name="connsiteY14" fmla="*/ 2383782 h 2383782"/>
              <a:gd name="connsiteX15" fmla="*/ 843371 w 3162641"/>
              <a:gd name="connsiteY15" fmla="*/ 2383782 h 2383782"/>
              <a:gd name="connsiteX16" fmla="*/ 0 w 3162641"/>
              <a:gd name="connsiteY16" fmla="*/ 2383782 h 2383782"/>
              <a:gd name="connsiteX17" fmla="*/ 0 w 3162641"/>
              <a:gd name="connsiteY17" fmla="*/ 1740161 h 2383782"/>
              <a:gd name="connsiteX18" fmla="*/ 0 w 3162641"/>
              <a:gd name="connsiteY18" fmla="*/ 1168053 h 2383782"/>
              <a:gd name="connsiteX19" fmla="*/ 0 w 3162641"/>
              <a:gd name="connsiteY19" fmla="*/ 548270 h 2383782"/>
              <a:gd name="connsiteX20" fmla="*/ 0 w 3162641"/>
              <a:gd name="connsiteY20" fmla="*/ 0 h 23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62641" h="2383782" fill="none" extrusionOk="0">
                <a:moveTo>
                  <a:pt x="0" y="0"/>
                </a:moveTo>
                <a:cubicBezTo>
                  <a:pt x="232537" y="-23601"/>
                  <a:pt x="385856" y="32386"/>
                  <a:pt x="495480" y="0"/>
                </a:cubicBezTo>
                <a:cubicBezTo>
                  <a:pt x="605104" y="-32386"/>
                  <a:pt x="890171" y="15500"/>
                  <a:pt x="1054214" y="0"/>
                </a:cubicBezTo>
                <a:cubicBezTo>
                  <a:pt x="1218257" y="-15500"/>
                  <a:pt x="1322014" y="57768"/>
                  <a:pt x="1581321" y="0"/>
                </a:cubicBezTo>
                <a:cubicBezTo>
                  <a:pt x="1840628" y="-57768"/>
                  <a:pt x="1940509" y="13039"/>
                  <a:pt x="2108427" y="0"/>
                </a:cubicBezTo>
                <a:cubicBezTo>
                  <a:pt x="2276345" y="-13039"/>
                  <a:pt x="2425638" y="2309"/>
                  <a:pt x="2667161" y="0"/>
                </a:cubicBezTo>
                <a:cubicBezTo>
                  <a:pt x="2908684" y="-2309"/>
                  <a:pt x="3037133" y="5585"/>
                  <a:pt x="3162641" y="0"/>
                </a:cubicBezTo>
                <a:cubicBezTo>
                  <a:pt x="3188682" y="174912"/>
                  <a:pt x="3155155" y="452140"/>
                  <a:pt x="3162641" y="595946"/>
                </a:cubicBezTo>
                <a:cubicBezTo>
                  <a:pt x="3170127" y="739752"/>
                  <a:pt x="3161384" y="1075277"/>
                  <a:pt x="3162641" y="1215729"/>
                </a:cubicBezTo>
                <a:cubicBezTo>
                  <a:pt x="3163898" y="1356181"/>
                  <a:pt x="3139497" y="1641931"/>
                  <a:pt x="3162641" y="1835512"/>
                </a:cubicBezTo>
                <a:cubicBezTo>
                  <a:pt x="3185785" y="2029093"/>
                  <a:pt x="3148977" y="2200982"/>
                  <a:pt x="3162641" y="2383782"/>
                </a:cubicBezTo>
                <a:cubicBezTo>
                  <a:pt x="2978094" y="2413735"/>
                  <a:pt x="2945896" y="2360296"/>
                  <a:pt x="2730413" y="2383782"/>
                </a:cubicBezTo>
                <a:cubicBezTo>
                  <a:pt x="2514930" y="2407268"/>
                  <a:pt x="2444296" y="2367779"/>
                  <a:pt x="2298186" y="2383782"/>
                </a:cubicBezTo>
                <a:cubicBezTo>
                  <a:pt x="2152076" y="2399785"/>
                  <a:pt x="1969451" y="2337100"/>
                  <a:pt x="1739453" y="2383782"/>
                </a:cubicBezTo>
                <a:cubicBezTo>
                  <a:pt x="1509455" y="2430464"/>
                  <a:pt x="1411766" y="2349956"/>
                  <a:pt x="1275599" y="2383782"/>
                </a:cubicBezTo>
                <a:cubicBezTo>
                  <a:pt x="1139432" y="2417608"/>
                  <a:pt x="950173" y="2365132"/>
                  <a:pt x="843371" y="2383782"/>
                </a:cubicBezTo>
                <a:cubicBezTo>
                  <a:pt x="736569" y="2402432"/>
                  <a:pt x="255140" y="2370699"/>
                  <a:pt x="0" y="2383782"/>
                </a:cubicBezTo>
                <a:cubicBezTo>
                  <a:pt x="-73132" y="2216782"/>
                  <a:pt x="39873" y="1886973"/>
                  <a:pt x="0" y="1740161"/>
                </a:cubicBezTo>
                <a:cubicBezTo>
                  <a:pt x="-39873" y="1593349"/>
                  <a:pt x="27488" y="1283173"/>
                  <a:pt x="0" y="1168053"/>
                </a:cubicBezTo>
                <a:cubicBezTo>
                  <a:pt x="-27488" y="1052933"/>
                  <a:pt x="65199" y="808699"/>
                  <a:pt x="0" y="548270"/>
                </a:cubicBezTo>
                <a:cubicBezTo>
                  <a:pt x="-65199" y="287841"/>
                  <a:pt x="4185" y="246886"/>
                  <a:pt x="0" y="0"/>
                </a:cubicBezTo>
                <a:close/>
              </a:path>
              <a:path w="3162641" h="2383782" stroke="0" extrusionOk="0">
                <a:moveTo>
                  <a:pt x="0" y="0"/>
                </a:moveTo>
                <a:cubicBezTo>
                  <a:pt x="211143" y="-33912"/>
                  <a:pt x="284064" y="19959"/>
                  <a:pt x="527107" y="0"/>
                </a:cubicBezTo>
                <a:cubicBezTo>
                  <a:pt x="770150" y="-19959"/>
                  <a:pt x="819453" y="27702"/>
                  <a:pt x="990961" y="0"/>
                </a:cubicBezTo>
                <a:cubicBezTo>
                  <a:pt x="1162469" y="-27702"/>
                  <a:pt x="1280238" y="2848"/>
                  <a:pt x="1454815" y="0"/>
                </a:cubicBezTo>
                <a:cubicBezTo>
                  <a:pt x="1629392" y="-2848"/>
                  <a:pt x="1911244" y="50851"/>
                  <a:pt x="2045175" y="0"/>
                </a:cubicBezTo>
                <a:cubicBezTo>
                  <a:pt x="2179106" y="-50851"/>
                  <a:pt x="2323901" y="6606"/>
                  <a:pt x="2540655" y="0"/>
                </a:cubicBezTo>
                <a:cubicBezTo>
                  <a:pt x="2757409" y="-6606"/>
                  <a:pt x="2917318" y="68956"/>
                  <a:pt x="3162641" y="0"/>
                </a:cubicBezTo>
                <a:cubicBezTo>
                  <a:pt x="3173673" y="247919"/>
                  <a:pt x="3134160" y="444126"/>
                  <a:pt x="3162641" y="572108"/>
                </a:cubicBezTo>
                <a:cubicBezTo>
                  <a:pt x="3191122" y="700090"/>
                  <a:pt x="3121557" y="1071922"/>
                  <a:pt x="3162641" y="1215729"/>
                </a:cubicBezTo>
                <a:cubicBezTo>
                  <a:pt x="3203725" y="1359536"/>
                  <a:pt x="3126721" y="1608337"/>
                  <a:pt x="3162641" y="1763999"/>
                </a:cubicBezTo>
                <a:cubicBezTo>
                  <a:pt x="3198561" y="1919661"/>
                  <a:pt x="3125975" y="2197753"/>
                  <a:pt x="3162641" y="2383782"/>
                </a:cubicBezTo>
                <a:cubicBezTo>
                  <a:pt x="3030579" y="2432215"/>
                  <a:pt x="2766533" y="2339836"/>
                  <a:pt x="2667161" y="2383782"/>
                </a:cubicBezTo>
                <a:cubicBezTo>
                  <a:pt x="2567789" y="2427728"/>
                  <a:pt x="2284186" y="2376446"/>
                  <a:pt x="2171680" y="2383782"/>
                </a:cubicBezTo>
                <a:cubicBezTo>
                  <a:pt x="2059174" y="2391118"/>
                  <a:pt x="1730412" y="2326638"/>
                  <a:pt x="1612947" y="2383782"/>
                </a:cubicBezTo>
                <a:cubicBezTo>
                  <a:pt x="1495482" y="2440926"/>
                  <a:pt x="1173528" y="2330777"/>
                  <a:pt x="1054214" y="2383782"/>
                </a:cubicBezTo>
                <a:cubicBezTo>
                  <a:pt x="934900" y="2436787"/>
                  <a:pt x="685733" y="2326388"/>
                  <a:pt x="558733" y="2383782"/>
                </a:cubicBezTo>
                <a:cubicBezTo>
                  <a:pt x="431733" y="2441176"/>
                  <a:pt x="143234" y="2321338"/>
                  <a:pt x="0" y="2383782"/>
                </a:cubicBezTo>
                <a:cubicBezTo>
                  <a:pt x="-21135" y="2268992"/>
                  <a:pt x="1223" y="2057725"/>
                  <a:pt x="0" y="1859350"/>
                </a:cubicBezTo>
                <a:cubicBezTo>
                  <a:pt x="-1223" y="1660975"/>
                  <a:pt x="5548" y="1547623"/>
                  <a:pt x="0" y="1239567"/>
                </a:cubicBezTo>
                <a:cubicBezTo>
                  <a:pt x="-5548" y="931511"/>
                  <a:pt x="41455" y="810027"/>
                  <a:pt x="0" y="691297"/>
                </a:cubicBezTo>
                <a:cubicBezTo>
                  <a:pt x="-41455" y="572567"/>
                  <a:pt x="42475" y="261746"/>
                  <a:pt x="0" y="0"/>
                </a:cubicBezTo>
                <a:close/>
              </a:path>
            </a:pathLst>
          </a:cu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030108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43D4ED9-D6D1-4300-B28C-FF62CFC655D0}"/>
              </a:ext>
            </a:extLst>
          </p:cNvPr>
          <p:cNvSpPr txBox="1"/>
          <p:nvPr/>
        </p:nvSpPr>
        <p:spPr>
          <a:xfrm>
            <a:off x="1338635" y="1313033"/>
            <a:ext cx="391806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กำหนดปัญหา (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Definition)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การวิเคราะห์ (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Analysis) 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การออกแบบ (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Design)</a:t>
            </a:r>
            <a:endParaRPr lang="th-TH" sz="28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การพัฒนา (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Development)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การทดสอบ (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Testing)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การติดตั้ง (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Implementation)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</a:t>
            </a:r>
            <a:r>
              <a:rPr lang="th-TH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การบำรุงรักษา (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Maintenance)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0F1ED2C-A6E6-051E-846A-3C31C2EDE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6" y="3000101"/>
            <a:ext cx="932002" cy="1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4192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สลิปสตรี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1370</Words>
  <Application>Microsoft Office PowerPoint</Application>
  <PresentationFormat>นำเสนอทางหน้าจอ (16:9)</PresentationFormat>
  <Paragraphs>137</Paragraphs>
  <Slides>31</Slides>
  <Notes>31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31</vt:i4>
      </vt:variant>
    </vt:vector>
  </HeadingPairs>
  <TitlesOfParts>
    <vt:vector size="42" baseType="lpstr">
      <vt:lpstr>Roboto Mono Medium</vt:lpstr>
      <vt:lpstr>Bebas Neue</vt:lpstr>
      <vt:lpstr>Arial</vt:lpstr>
      <vt:lpstr>Muli</vt:lpstr>
      <vt:lpstr>Concert One</vt:lpstr>
      <vt:lpstr>TH Sarabun New</vt:lpstr>
      <vt:lpstr>Microsoft Sans Serif</vt:lpstr>
      <vt:lpstr>Cambria Math</vt:lpstr>
      <vt:lpstr>TH SarabunPSK</vt:lpstr>
      <vt:lpstr>Coming Soon</vt:lpstr>
      <vt:lpstr>Notebook Lesson by Slidesgo</vt:lpstr>
      <vt:lpstr>การพัฒนาระบบการจัดการคลังสินค้าดิจิทัลและจำหน่ายสินค้าวิสาหกิจชุมชน กรณีศึกษา กลุ่มวิสาหกิจธูปหอม บ้านโคกมอน จังหวัดร้อยเอ็ด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บทที่ 2 ทฤษฎีและงานวิจัยที่เกี่ยวข้อง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บทที่ 3 วิธีดำเนินโครงงาน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บทที่ 4 ผลการดำเนินงาน</vt:lpstr>
      <vt:lpstr>งานนำเสนอ PowerPoint</vt:lpstr>
      <vt:lpstr>งานนำเสนอ PowerPoint</vt:lpstr>
      <vt:lpstr>งานนำเสนอ PowerPoint</vt:lpstr>
      <vt:lpstr>บทที่ 5 สรุปผลการดำเนินงาน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การพัฒนาระบบการจัดการคลังสินค้าดิจิทัลและจำหน่ายสินค้าวิสาหกิจชุมชน กรณีศึกษา กลุ่มวิสาหกิจธูปหอม บ้านโคกมอน จังหวัดร้อยเอ็ด</dc:title>
  <cp:lastModifiedBy>Nitipoom Mahahong</cp:lastModifiedBy>
  <cp:revision>141</cp:revision>
  <dcterms:modified xsi:type="dcterms:W3CDTF">2024-02-23T04:48:36Z</dcterms:modified>
</cp:coreProperties>
</file>