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0" r:id="rId4"/>
    <p:sldId id="261" r:id="rId5"/>
    <p:sldId id="268" r:id="rId6"/>
    <p:sldId id="262" r:id="rId7"/>
    <p:sldId id="266" r:id="rId8"/>
    <p:sldId id="267" r:id="rId9"/>
    <p:sldId id="263" r:id="rId10"/>
    <p:sldId id="264" r:id="rId11"/>
    <p:sldId id="258" r:id="rId12"/>
    <p:sldId id="25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15B"/>
    <a:srgbClr val="F5F9F7"/>
    <a:srgbClr val="FF5D5E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6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04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>
                <a:solidFill>
                  <a:prstClr val="black"/>
                </a:solidFill>
              </a:rPr>
              <a:pPr/>
              <a:t>2018-06-06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07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>
                <a:solidFill>
                  <a:prstClr val="black"/>
                </a:solidFill>
              </a:rPr>
              <a:pPr/>
              <a:t>2018-06-06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880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>
                <a:solidFill>
                  <a:prstClr val="black"/>
                </a:solidFill>
              </a:rPr>
              <a:pPr/>
              <a:t>2018-06-06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8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603613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1207226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810839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0" y="2414452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3018065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3621678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4225291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4828904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5432517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0" y="6036130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0" y="6639743"/>
            <a:ext cx="12192000" cy="218257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4394200" y="1422400"/>
            <a:ext cx="3683000" cy="3848100"/>
          </a:xfrm>
          <a:prstGeom prst="rect">
            <a:avLst/>
          </a:prstGeom>
          <a:solidFill>
            <a:srgbClr val="FF5D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4546600" y="1574800"/>
            <a:ext cx="3403600" cy="3556175"/>
          </a:xfrm>
          <a:prstGeom prst="rect">
            <a:avLst/>
          </a:prstGeom>
          <a:noFill/>
          <a:ln w="28575">
            <a:solidFill>
              <a:srgbClr val="0011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1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302830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7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 rotWithShape="1">
          <a:blip r:embed="rId2"/>
          <a:srcRect l="4894" t="3990" r="5826" b="14497"/>
          <a:stretch/>
        </p:blipFill>
        <p:spPr>
          <a:xfrm>
            <a:off x="-58994" y="-29497"/>
            <a:ext cx="12241162" cy="6872749"/>
          </a:xfrm>
          <a:prstGeom prst="rect">
            <a:avLst/>
          </a:prstGeom>
        </p:spPr>
      </p:pic>
      <p:sp>
        <p:nvSpPr>
          <p:cNvPr id="45" name="타원 44"/>
          <p:cNvSpPr/>
          <p:nvPr userDrawn="1"/>
        </p:nvSpPr>
        <p:spPr>
          <a:xfrm>
            <a:off x="3771900" y="1428750"/>
            <a:ext cx="4419600" cy="4419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6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solidFill>
          <a:srgbClr val="FF5D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05"/>
          <p:cNvSpPr>
            <a:spLocks noEditPoints="1"/>
          </p:cNvSpPr>
          <p:nvPr userDrawn="1"/>
        </p:nvSpPr>
        <p:spPr bwMode="auto">
          <a:xfrm>
            <a:off x="466725" y="6049996"/>
            <a:ext cx="328862" cy="443764"/>
          </a:xfrm>
          <a:custGeom>
            <a:avLst/>
            <a:gdLst>
              <a:gd name="T0" fmla="*/ 39 w 83"/>
              <a:gd name="T1" fmla="*/ 6 h 112"/>
              <a:gd name="T2" fmla="*/ 35 w 83"/>
              <a:gd name="T3" fmla="*/ 10 h 112"/>
              <a:gd name="T4" fmla="*/ 35 w 83"/>
              <a:gd name="T5" fmla="*/ 15 h 112"/>
              <a:gd name="T6" fmla="*/ 39 w 83"/>
              <a:gd name="T7" fmla="*/ 19 h 112"/>
              <a:gd name="T8" fmla="*/ 45 w 83"/>
              <a:gd name="T9" fmla="*/ 19 h 112"/>
              <a:gd name="T10" fmla="*/ 49 w 83"/>
              <a:gd name="T11" fmla="*/ 15 h 112"/>
              <a:gd name="T12" fmla="*/ 49 w 83"/>
              <a:gd name="T13" fmla="*/ 10 h 112"/>
              <a:gd name="T14" fmla="*/ 45 w 83"/>
              <a:gd name="T15" fmla="*/ 6 h 112"/>
              <a:gd name="T16" fmla="*/ 41 w 83"/>
              <a:gd name="T17" fmla="*/ 0 h 112"/>
              <a:gd name="T18" fmla="*/ 50 w 83"/>
              <a:gd name="T19" fmla="*/ 4 h 112"/>
              <a:gd name="T20" fmla="*/ 54 w 83"/>
              <a:gd name="T21" fmla="*/ 12 h 112"/>
              <a:gd name="T22" fmla="*/ 52 w 83"/>
              <a:gd name="T23" fmla="*/ 20 h 112"/>
              <a:gd name="T24" fmla="*/ 45 w 83"/>
              <a:gd name="T25" fmla="*/ 24 h 112"/>
              <a:gd name="T26" fmla="*/ 60 w 83"/>
              <a:gd name="T27" fmla="*/ 37 h 112"/>
              <a:gd name="T28" fmla="*/ 62 w 83"/>
              <a:gd name="T29" fmla="*/ 40 h 112"/>
              <a:gd name="T30" fmla="*/ 60 w 83"/>
              <a:gd name="T31" fmla="*/ 43 h 112"/>
              <a:gd name="T32" fmla="*/ 45 w 83"/>
              <a:gd name="T33" fmla="*/ 100 h 112"/>
              <a:gd name="T34" fmla="*/ 69 w 83"/>
              <a:gd name="T35" fmla="*/ 87 h 112"/>
              <a:gd name="T36" fmla="*/ 71 w 83"/>
              <a:gd name="T37" fmla="*/ 72 h 112"/>
              <a:gd name="T38" fmla="*/ 71 w 83"/>
              <a:gd name="T39" fmla="*/ 65 h 112"/>
              <a:gd name="T40" fmla="*/ 78 w 83"/>
              <a:gd name="T41" fmla="*/ 62 h 112"/>
              <a:gd name="T42" fmla="*/ 83 w 83"/>
              <a:gd name="T43" fmla="*/ 65 h 112"/>
              <a:gd name="T44" fmla="*/ 83 w 83"/>
              <a:gd name="T45" fmla="*/ 72 h 112"/>
              <a:gd name="T46" fmla="*/ 79 w 83"/>
              <a:gd name="T47" fmla="*/ 74 h 112"/>
              <a:gd name="T48" fmla="*/ 67 w 83"/>
              <a:gd name="T49" fmla="*/ 97 h 112"/>
              <a:gd name="T50" fmla="*/ 45 w 83"/>
              <a:gd name="T51" fmla="*/ 106 h 112"/>
              <a:gd name="T52" fmla="*/ 44 w 83"/>
              <a:gd name="T53" fmla="*/ 111 h 112"/>
              <a:gd name="T54" fmla="*/ 41 w 83"/>
              <a:gd name="T55" fmla="*/ 112 h 112"/>
              <a:gd name="T56" fmla="*/ 39 w 83"/>
              <a:gd name="T57" fmla="*/ 110 h 112"/>
              <a:gd name="T58" fmla="*/ 27 w 83"/>
              <a:gd name="T59" fmla="*/ 103 h 112"/>
              <a:gd name="T60" fmla="*/ 8 w 83"/>
              <a:gd name="T61" fmla="*/ 86 h 112"/>
              <a:gd name="T62" fmla="*/ 2 w 83"/>
              <a:gd name="T63" fmla="*/ 73 h 112"/>
              <a:gd name="T64" fmla="*/ 0 w 83"/>
              <a:gd name="T65" fmla="*/ 69 h 112"/>
              <a:gd name="T66" fmla="*/ 3 w 83"/>
              <a:gd name="T67" fmla="*/ 62 h 112"/>
              <a:gd name="T68" fmla="*/ 10 w 83"/>
              <a:gd name="T69" fmla="*/ 62 h 112"/>
              <a:gd name="T70" fmla="*/ 12 w 83"/>
              <a:gd name="T71" fmla="*/ 69 h 112"/>
              <a:gd name="T72" fmla="*/ 10 w 83"/>
              <a:gd name="T73" fmla="*/ 74 h 112"/>
              <a:gd name="T74" fmla="*/ 25 w 83"/>
              <a:gd name="T75" fmla="*/ 97 h 112"/>
              <a:gd name="T76" fmla="*/ 39 w 83"/>
              <a:gd name="T77" fmla="*/ 43 h 112"/>
              <a:gd name="T78" fmla="*/ 21 w 83"/>
              <a:gd name="T79" fmla="*/ 41 h 112"/>
              <a:gd name="T80" fmla="*/ 21 w 83"/>
              <a:gd name="T81" fmla="*/ 39 h 112"/>
              <a:gd name="T82" fmla="*/ 39 w 83"/>
              <a:gd name="T83" fmla="*/ 37 h 112"/>
              <a:gd name="T84" fmla="*/ 35 w 83"/>
              <a:gd name="T85" fmla="*/ 23 h 112"/>
              <a:gd name="T86" fmla="*/ 31 w 83"/>
              <a:gd name="T87" fmla="*/ 16 h 112"/>
              <a:gd name="T88" fmla="*/ 31 w 83"/>
              <a:gd name="T89" fmla="*/ 7 h 112"/>
              <a:gd name="T90" fmla="*/ 37 w 83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3" h="112">
                <a:moveTo>
                  <a:pt x="41" y="4"/>
                </a:moveTo>
                <a:lnTo>
                  <a:pt x="39" y="6"/>
                </a:lnTo>
                <a:lnTo>
                  <a:pt x="36" y="7"/>
                </a:lnTo>
                <a:lnTo>
                  <a:pt x="35" y="10"/>
                </a:lnTo>
                <a:lnTo>
                  <a:pt x="35" y="12"/>
                </a:lnTo>
                <a:lnTo>
                  <a:pt x="35" y="15"/>
                </a:lnTo>
                <a:lnTo>
                  <a:pt x="36" y="18"/>
                </a:lnTo>
                <a:lnTo>
                  <a:pt x="39" y="19"/>
                </a:lnTo>
                <a:lnTo>
                  <a:pt x="41" y="20"/>
                </a:lnTo>
                <a:lnTo>
                  <a:pt x="45" y="19"/>
                </a:lnTo>
                <a:lnTo>
                  <a:pt x="46" y="18"/>
                </a:lnTo>
                <a:lnTo>
                  <a:pt x="49" y="15"/>
                </a:lnTo>
                <a:lnTo>
                  <a:pt x="49" y="12"/>
                </a:lnTo>
                <a:lnTo>
                  <a:pt x="49" y="10"/>
                </a:lnTo>
                <a:lnTo>
                  <a:pt x="46" y="7"/>
                </a:lnTo>
                <a:lnTo>
                  <a:pt x="45" y="6"/>
                </a:lnTo>
                <a:lnTo>
                  <a:pt x="41" y="4"/>
                </a:lnTo>
                <a:close/>
                <a:moveTo>
                  <a:pt x="41" y="0"/>
                </a:moveTo>
                <a:lnTo>
                  <a:pt x="46" y="0"/>
                </a:lnTo>
                <a:lnTo>
                  <a:pt x="50" y="4"/>
                </a:lnTo>
                <a:lnTo>
                  <a:pt x="53" y="7"/>
                </a:lnTo>
                <a:lnTo>
                  <a:pt x="54" y="12"/>
                </a:lnTo>
                <a:lnTo>
                  <a:pt x="53" y="16"/>
                </a:lnTo>
                <a:lnTo>
                  <a:pt x="52" y="20"/>
                </a:lnTo>
                <a:lnTo>
                  <a:pt x="48" y="23"/>
                </a:lnTo>
                <a:lnTo>
                  <a:pt x="45" y="24"/>
                </a:lnTo>
                <a:lnTo>
                  <a:pt x="45" y="37"/>
                </a:lnTo>
                <a:lnTo>
                  <a:pt x="60" y="37"/>
                </a:lnTo>
                <a:lnTo>
                  <a:pt x="61" y="39"/>
                </a:lnTo>
                <a:lnTo>
                  <a:pt x="62" y="40"/>
                </a:lnTo>
                <a:lnTo>
                  <a:pt x="61" y="41"/>
                </a:lnTo>
                <a:lnTo>
                  <a:pt x="60" y="43"/>
                </a:lnTo>
                <a:lnTo>
                  <a:pt x="45" y="43"/>
                </a:lnTo>
                <a:lnTo>
                  <a:pt x="45" y="100"/>
                </a:lnTo>
                <a:lnTo>
                  <a:pt x="58" y="97"/>
                </a:lnTo>
                <a:lnTo>
                  <a:pt x="69" y="87"/>
                </a:lnTo>
                <a:lnTo>
                  <a:pt x="74" y="74"/>
                </a:lnTo>
                <a:lnTo>
                  <a:pt x="71" y="72"/>
                </a:lnTo>
                <a:lnTo>
                  <a:pt x="71" y="69"/>
                </a:lnTo>
                <a:lnTo>
                  <a:pt x="71" y="65"/>
                </a:lnTo>
                <a:lnTo>
                  <a:pt x="74" y="62"/>
                </a:lnTo>
                <a:lnTo>
                  <a:pt x="78" y="62"/>
                </a:lnTo>
                <a:lnTo>
                  <a:pt x="81" y="62"/>
                </a:lnTo>
                <a:lnTo>
                  <a:pt x="83" y="65"/>
                </a:lnTo>
                <a:lnTo>
                  <a:pt x="83" y="69"/>
                </a:lnTo>
                <a:lnTo>
                  <a:pt x="83" y="72"/>
                </a:lnTo>
                <a:lnTo>
                  <a:pt x="82" y="73"/>
                </a:lnTo>
                <a:lnTo>
                  <a:pt x="79" y="74"/>
                </a:lnTo>
                <a:lnTo>
                  <a:pt x="75" y="86"/>
                </a:lnTo>
                <a:lnTo>
                  <a:pt x="67" y="97"/>
                </a:lnTo>
                <a:lnTo>
                  <a:pt x="57" y="103"/>
                </a:lnTo>
                <a:lnTo>
                  <a:pt x="45" y="106"/>
                </a:lnTo>
                <a:lnTo>
                  <a:pt x="45" y="110"/>
                </a:lnTo>
                <a:lnTo>
                  <a:pt x="44" y="111"/>
                </a:lnTo>
                <a:lnTo>
                  <a:pt x="41" y="112"/>
                </a:lnTo>
                <a:lnTo>
                  <a:pt x="41" y="112"/>
                </a:lnTo>
                <a:lnTo>
                  <a:pt x="40" y="111"/>
                </a:lnTo>
                <a:lnTo>
                  <a:pt x="39" y="110"/>
                </a:lnTo>
                <a:lnTo>
                  <a:pt x="39" y="106"/>
                </a:lnTo>
                <a:lnTo>
                  <a:pt x="27" y="103"/>
                </a:lnTo>
                <a:lnTo>
                  <a:pt x="16" y="97"/>
                </a:lnTo>
                <a:lnTo>
                  <a:pt x="8" y="86"/>
                </a:lnTo>
                <a:lnTo>
                  <a:pt x="4" y="74"/>
                </a:lnTo>
                <a:lnTo>
                  <a:pt x="2" y="73"/>
                </a:lnTo>
                <a:lnTo>
                  <a:pt x="0" y="72"/>
                </a:lnTo>
                <a:lnTo>
                  <a:pt x="0" y="69"/>
                </a:lnTo>
                <a:lnTo>
                  <a:pt x="0" y="65"/>
                </a:lnTo>
                <a:lnTo>
                  <a:pt x="3" y="62"/>
                </a:lnTo>
                <a:lnTo>
                  <a:pt x="6" y="62"/>
                </a:lnTo>
                <a:lnTo>
                  <a:pt x="10" y="62"/>
                </a:lnTo>
                <a:lnTo>
                  <a:pt x="11" y="65"/>
                </a:lnTo>
                <a:lnTo>
                  <a:pt x="12" y="69"/>
                </a:lnTo>
                <a:lnTo>
                  <a:pt x="12" y="72"/>
                </a:lnTo>
                <a:lnTo>
                  <a:pt x="10" y="74"/>
                </a:lnTo>
                <a:lnTo>
                  <a:pt x="15" y="87"/>
                </a:lnTo>
                <a:lnTo>
                  <a:pt x="25" y="97"/>
                </a:lnTo>
                <a:lnTo>
                  <a:pt x="39" y="100"/>
                </a:lnTo>
                <a:lnTo>
                  <a:pt x="39" y="43"/>
                </a:lnTo>
                <a:lnTo>
                  <a:pt x="24" y="43"/>
                </a:lnTo>
                <a:lnTo>
                  <a:pt x="21" y="41"/>
                </a:lnTo>
                <a:lnTo>
                  <a:pt x="21" y="40"/>
                </a:lnTo>
                <a:lnTo>
                  <a:pt x="21" y="39"/>
                </a:lnTo>
                <a:lnTo>
                  <a:pt x="24" y="37"/>
                </a:lnTo>
                <a:lnTo>
                  <a:pt x="39" y="37"/>
                </a:lnTo>
                <a:lnTo>
                  <a:pt x="39" y="24"/>
                </a:lnTo>
                <a:lnTo>
                  <a:pt x="35" y="23"/>
                </a:lnTo>
                <a:lnTo>
                  <a:pt x="32" y="20"/>
                </a:lnTo>
                <a:lnTo>
                  <a:pt x="31" y="16"/>
                </a:lnTo>
                <a:lnTo>
                  <a:pt x="29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Freeform 506"/>
          <p:cNvSpPr>
            <a:spLocks noEditPoints="1"/>
          </p:cNvSpPr>
          <p:nvPr userDrawn="1"/>
        </p:nvSpPr>
        <p:spPr bwMode="auto">
          <a:xfrm>
            <a:off x="466725" y="6049996"/>
            <a:ext cx="328862" cy="443764"/>
          </a:xfrm>
          <a:custGeom>
            <a:avLst/>
            <a:gdLst>
              <a:gd name="T0" fmla="*/ 39 w 83"/>
              <a:gd name="T1" fmla="*/ 6 h 112"/>
              <a:gd name="T2" fmla="*/ 35 w 83"/>
              <a:gd name="T3" fmla="*/ 10 h 112"/>
              <a:gd name="T4" fmla="*/ 35 w 83"/>
              <a:gd name="T5" fmla="*/ 15 h 112"/>
              <a:gd name="T6" fmla="*/ 39 w 83"/>
              <a:gd name="T7" fmla="*/ 19 h 112"/>
              <a:gd name="T8" fmla="*/ 45 w 83"/>
              <a:gd name="T9" fmla="*/ 19 h 112"/>
              <a:gd name="T10" fmla="*/ 49 w 83"/>
              <a:gd name="T11" fmla="*/ 15 h 112"/>
              <a:gd name="T12" fmla="*/ 49 w 83"/>
              <a:gd name="T13" fmla="*/ 10 h 112"/>
              <a:gd name="T14" fmla="*/ 45 w 83"/>
              <a:gd name="T15" fmla="*/ 6 h 112"/>
              <a:gd name="T16" fmla="*/ 41 w 83"/>
              <a:gd name="T17" fmla="*/ 0 h 112"/>
              <a:gd name="T18" fmla="*/ 50 w 83"/>
              <a:gd name="T19" fmla="*/ 4 h 112"/>
              <a:gd name="T20" fmla="*/ 54 w 83"/>
              <a:gd name="T21" fmla="*/ 12 h 112"/>
              <a:gd name="T22" fmla="*/ 52 w 83"/>
              <a:gd name="T23" fmla="*/ 20 h 112"/>
              <a:gd name="T24" fmla="*/ 45 w 83"/>
              <a:gd name="T25" fmla="*/ 24 h 112"/>
              <a:gd name="T26" fmla="*/ 60 w 83"/>
              <a:gd name="T27" fmla="*/ 37 h 112"/>
              <a:gd name="T28" fmla="*/ 62 w 83"/>
              <a:gd name="T29" fmla="*/ 40 h 112"/>
              <a:gd name="T30" fmla="*/ 60 w 83"/>
              <a:gd name="T31" fmla="*/ 43 h 112"/>
              <a:gd name="T32" fmla="*/ 45 w 83"/>
              <a:gd name="T33" fmla="*/ 100 h 112"/>
              <a:gd name="T34" fmla="*/ 69 w 83"/>
              <a:gd name="T35" fmla="*/ 87 h 112"/>
              <a:gd name="T36" fmla="*/ 71 w 83"/>
              <a:gd name="T37" fmla="*/ 72 h 112"/>
              <a:gd name="T38" fmla="*/ 71 w 83"/>
              <a:gd name="T39" fmla="*/ 65 h 112"/>
              <a:gd name="T40" fmla="*/ 78 w 83"/>
              <a:gd name="T41" fmla="*/ 62 h 112"/>
              <a:gd name="T42" fmla="*/ 83 w 83"/>
              <a:gd name="T43" fmla="*/ 65 h 112"/>
              <a:gd name="T44" fmla="*/ 83 w 83"/>
              <a:gd name="T45" fmla="*/ 72 h 112"/>
              <a:gd name="T46" fmla="*/ 79 w 83"/>
              <a:gd name="T47" fmla="*/ 74 h 112"/>
              <a:gd name="T48" fmla="*/ 67 w 83"/>
              <a:gd name="T49" fmla="*/ 97 h 112"/>
              <a:gd name="T50" fmla="*/ 45 w 83"/>
              <a:gd name="T51" fmla="*/ 106 h 112"/>
              <a:gd name="T52" fmla="*/ 44 w 83"/>
              <a:gd name="T53" fmla="*/ 111 h 112"/>
              <a:gd name="T54" fmla="*/ 41 w 83"/>
              <a:gd name="T55" fmla="*/ 112 h 112"/>
              <a:gd name="T56" fmla="*/ 39 w 83"/>
              <a:gd name="T57" fmla="*/ 110 h 112"/>
              <a:gd name="T58" fmla="*/ 27 w 83"/>
              <a:gd name="T59" fmla="*/ 103 h 112"/>
              <a:gd name="T60" fmla="*/ 8 w 83"/>
              <a:gd name="T61" fmla="*/ 86 h 112"/>
              <a:gd name="T62" fmla="*/ 2 w 83"/>
              <a:gd name="T63" fmla="*/ 73 h 112"/>
              <a:gd name="T64" fmla="*/ 0 w 83"/>
              <a:gd name="T65" fmla="*/ 69 h 112"/>
              <a:gd name="T66" fmla="*/ 3 w 83"/>
              <a:gd name="T67" fmla="*/ 62 h 112"/>
              <a:gd name="T68" fmla="*/ 10 w 83"/>
              <a:gd name="T69" fmla="*/ 62 h 112"/>
              <a:gd name="T70" fmla="*/ 12 w 83"/>
              <a:gd name="T71" fmla="*/ 69 h 112"/>
              <a:gd name="T72" fmla="*/ 10 w 83"/>
              <a:gd name="T73" fmla="*/ 74 h 112"/>
              <a:gd name="T74" fmla="*/ 25 w 83"/>
              <a:gd name="T75" fmla="*/ 97 h 112"/>
              <a:gd name="T76" fmla="*/ 39 w 83"/>
              <a:gd name="T77" fmla="*/ 43 h 112"/>
              <a:gd name="T78" fmla="*/ 21 w 83"/>
              <a:gd name="T79" fmla="*/ 41 h 112"/>
              <a:gd name="T80" fmla="*/ 21 w 83"/>
              <a:gd name="T81" fmla="*/ 39 h 112"/>
              <a:gd name="T82" fmla="*/ 39 w 83"/>
              <a:gd name="T83" fmla="*/ 37 h 112"/>
              <a:gd name="T84" fmla="*/ 35 w 83"/>
              <a:gd name="T85" fmla="*/ 23 h 112"/>
              <a:gd name="T86" fmla="*/ 31 w 83"/>
              <a:gd name="T87" fmla="*/ 16 h 112"/>
              <a:gd name="T88" fmla="*/ 31 w 83"/>
              <a:gd name="T89" fmla="*/ 7 h 112"/>
              <a:gd name="T90" fmla="*/ 37 w 83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3" h="112">
                <a:moveTo>
                  <a:pt x="41" y="4"/>
                </a:moveTo>
                <a:lnTo>
                  <a:pt x="39" y="6"/>
                </a:lnTo>
                <a:lnTo>
                  <a:pt x="36" y="7"/>
                </a:lnTo>
                <a:lnTo>
                  <a:pt x="35" y="10"/>
                </a:lnTo>
                <a:lnTo>
                  <a:pt x="35" y="12"/>
                </a:lnTo>
                <a:lnTo>
                  <a:pt x="35" y="15"/>
                </a:lnTo>
                <a:lnTo>
                  <a:pt x="36" y="18"/>
                </a:lnTo>
                <a:lnTo>
                  <a:pt x="39" y="19"/>
                </a:lnTo>
                <a:lnTo>
                  <a:pt x="41" y="20"/>
                </a:lnTo>
                <a:lnTo>
                  <a:pt x="45" y="19"/>
                </a:lnTo>
                <a:lnTo>
                  <a:pt x="46" y="18"/>
                </a:lnTo>
                <a:lnTo>
                  <a:pt x="49" y="15"/>
                </a:lnTo>
                <a:lnTo>
                  <a:pt x="49" y="12"/>
                </a:lnTo>
                <a:lnTo>
                  <a:pt x="49" y="10"/>
                </a:lnTo>
                <a:lnTo>
                  <a:pt x="46" y="7"/>
                </a:lnTo>
                <a:lnTo>
                  <a:pt x="45" y="6"/>
                </a:lnTo>
                <a:lnTo>
                  <a:pt x="41" y="4"/>
                </a:lnTo>
                <a:close/>
                <a:moveTo>
                  <a:pt x="41" y="0"/>
                </a:moveTo>
                <a:lnTo>
                  <a:pt x="46" y="0"/>
                </a:lnTo>
                <a:lnTo>
                  <a:pt x="50" y="4"/>
                </a:lnTo>
                <a:lnTo>
                  <a:pt x="53" y="7"/>
                </a:lnTo>
                <a:lnTo>
                  <a:pt x="54" y="12"/>
                </a:lnTo>
                <a:lnTo>
                  <a:pt x="53" y="16"/>
                </a:lnTo>
                <a:lnTo>
                  <a:pt x="52" y="20"/>
                </a:lnTo>
                <a:lnTo>
                  <a:pt x="48" y="23"/>
                </a:lnTo>
                <a:lnTo>
                  <a:pt x="45" y="24"/>
                </a:lnTo>
                <a:lnTo>
                  <a:pt x="45" y="37"/>
                </a:lnTo>
                <a:lnTo>
                  <a:pt x="60" y="37"/>
                </a:lnTo>
                <a:lnTo>
                  <a:pt x="61" y="39"/>
                </a:lnTo>
                <a:lnTo>
                  <a:pt x="62" y="40"/>
                </a:lnTo>
                <a:lnTo>
                  <a:pt x="61" y="41"/>
                </a:lnTo>
                <a:lnTo>
                  <a:pt x="60" y="43"/>
                </a:lnTo>
                <a:lnTo>
                  <a:pt x="45" y="43"/>
                </a:lnTo>
                <a:lnTo>
                  <a:pt x="45" y="100"/>
                </a:lnTo>
                <a:lnTo>
                  <a:pt x="58" y="97"/>
                </a:lnTo>
                <a:lnTo>
                  <a:pt x="69" y="87"/>
                </a:lnTo>
                <a:lnTo>
                  <a:pt x="74" y="74"/>
                </a:lnTo>
                <a:lnTo>
                  <a:pt x="71" y="72"/>
                </a:lnTo>
                <a:lnTo>
                  <a:pt x="71" y="69"/>
                </a:lnTo>
                <a:lnTo>
                  <a:pt x="71" y="65"/>
                </a:lnTo>
                <a:lnTo>
                  <a:pt x="74" y="62"/>
                </a:lnTo>
                <a:lnTo>
                  <a:pt x="78" y="62"/>
                </a:lnTo>
                <a:lnTo>
                  <a:pt x="81" y="62"/>
                </a:lnTo>
                <a:lnTo>
                  <a:pt x="83" y="65"/>
                </a:lnTo>
                <a:lnTo>
                  <a:pt x="83" y="69"/>
                </a:lnTo>
                <a:lnTo>
                  <a:pt x="83" y="72"/>
                </a:lnTo>
                <a:lnTo>
                  <a:pt x="82" y="73"/>
                </a:lnTo>
                <a:lnTo>
                  <a:pt x="79" y="74"/>
                </a:lnTo>
                <a:lnTo>
                  <a:pt x="75" y="86"/>
                </a:lnTo>
                <a:lnTo>
                  <a:pt x="67" y="97"/>
                </a:lnTo>
                <a:lnTo>
                  <a:pt x="57" y="103"/>
                </a:lnTo>
                <a:lnTo>
                  <a:pt x="45" y="106"/>
                </a:lnTo>
                <a:lnTo>
                  <a:pt x="45" y="110"/>
                </a:lnTo>
                <a:lnTo>
                  <a:pt x="44" y="111"/>
                </a:lnTo>
                <a:lnTo>
                  <a:pt x="41" y="112"/>
                </a:lnTo>
                <a:lnTo>
                  <a:pt x="41" y="112"/>
                </a:lnTo>
                <a:lnTo>
                  <a:pt x="40" y="111"/>
                </a:lnTo>
                <a:lnTo>
                  <a:pt x="39" y="110"/>
                </a:lnTo>
                <a:lnTo>
                  <a:pt x="39" y="106"/>
                </a:lnTo>
                <a:lnTo>
                  <a:pt x="27" y="103"/>
                </a:lnTo>
                <a:lnTo>
                  <a:pt x="16" y="97"/>
                </a:lnTo>
                <a:lnTo>
                  <a:pt x="8" y="86"/>
                </a:lnTo>
                <a:lnTo>
                  <a:pt x="4" y="74"/>
                </a:lnTo>
                <a:lnTo>
                  <a:pt x="2" y="73"/>
                </a:lnTo>
                <a:lnTo>
                  <a:pt x="0" y="72"/>
                </a:lnTo>
                <a:lnTo>
                  <a:pt x="0" y="69"/>
                </a:lnTo>
                <a:lnTo>
                  <a:pt x="0" y="65"/>
                </a:lnTo>
                <a:lnTo>
                  <a:pt x="3" y="62"/>
                </a:lnTo>
                <a:lnTo>
                  <a:pt x="6" y="62"/>
                </a:lnTo>
                <a:lnTo>
                  <a:pt x="10" y="62"/>
                </a:lnTo>
                <a:lnTo>
                  <a:pt x="11" y="65"/>
                </a:lnTo>
                <a:lnTo>
                  <a:pt x="12" y="69"/>
                </a:lnTo>
                <a:lnTo>
                  <a:pt x="12" y="72"/>
                </a:lnTo>
                <a:lnTo>
                  <a:pt x="10" y="74"/>
                </a:lnTo>
                <a:lnTo>
                  <a:pt x="15" y="87"/>
                </a:lnTo>
                <a:lnTo>
                  <a:pt x="25" y="97"/>
                </a:lnTo>
                <a:lnTo>
                  <a:pt x="39" y="100"/>
                </a:lnTo>
                <a:lnTo>
                  <a:pt x="39" y="43"/>
                </a:lnTo>
                <a:lnTo>
                  <a:pt x="24" y="43"/>
                </a:lnTo>
                <a:lnTo>
                  <a:pt x="21" y="41"/>
                </a:lnTo>
                <a:lnTo>
                  <a:pt x="21" y="40"/>
                </a:lnTo>
                <a:lnTo>
                  <a:pt x="21" y="39"/>
                </a:lnTo>
                <a:lnTo>
                  <a:pt x="24" y="37"/>
                </a:lnTo>
                <a:lnTo>
                  <a:pt x="39" y="37"/>
                </a:lnTo>
                <a:lnTo>
                  <a:pt x="39" y="24"/>
                </a:lnTo>
                <a:lnTo>
                  <a:pt x="35" y="23"/>
                </a:lnTo>
                <a:lnTo>
                  <a:pt x="32" y="20"/>
                </a:lnTo>
                <a:lnTo>
                  <a:pt x="31" y="16"/>
                </a:lnTo>
                <a:lnTo>
                  <a:pt x="29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507"/>
          <p:cNvSpPr>
            <a:spLocks noEditPoints="1"/>
          </p:cNvSpPr>
          <p:nvPr userDrawn="1"/>
        </p:nvSpPr>
        <p:spPr bwMode="auto">
          <a:xfrm>
            <a:off x="985769" y="6049996"/>
            <a:ext cx="483386" cy="479425"/>
          </a:xfrm>
          <a:custGeom>
            <a:avLst/>
            <a:gdLst>
              <a:gd name="T0" fmla="*/ 63 w 122"/>
              <a:gd name="T1" fmla="*/ 95 h 121"/>
              <a:gd name="T2" fmla="*/ 69 w 122"/>
              <a:gd name="T3" fmla="*/ 72 h 121"/>
              <a:gd name="T4" fmla="*/ 51 w 122"/>
              <a:gd name="T5" fmla="*/ 93 h 121"/>
              <a:gd name="T6" fmla="*/ 51 w 122"/>
              <a:gd name="T7" fmla="*/ 72 h 121"/>
              <a:gd name="T8" fmla="*/ 65 w 122"/>
              <a:gd name="T9" fmla="*/ 71 h 121"/>
              <a:gd name="T10" fmla="*/ 54 w 122"/>
              <a:gd name="T11" fmla="*/ 70 h 121"/>
              <a:gd name="T12" fmla="*/ 58 w 122"/>
              <a:gd name="T13" fmla="*/ 66 h 121"/>
              <a:gd name="T14" fmla="*/ 87 w 122"/>
              <a:gd name="T15" fmla="*/ 83 h 121"/>
              <a:gd name="T16" fmla="*/ 76 w 122"/>
              <a:gd name="T17" fmla="*/ 62 h 121"/>
              <a:gd name="T18" fmla="*/ 71 w 122"/>
              <a:gd name="T19" fmla="*/ 64 h 121"/>
              <a:gd name="T20" fmla="*/ 51 w 122"/>
              <a:gd name="T21" fmla="*/ 64 h 121"/>
              <a:gd name="T22" fmla="*/ 50 w 122"/>
              <a:gd name="T23" fmla="*/ 62 h 121"/>
              <a:gd name="T24" fmla="*/ 35 w 122"/>
              <a:gd name="T25" fmla="*/ 83 h 121"/>
              <a:gd name="T26" fmla="*/ 26 w 122"/>
              <a:gd name="T27" fmla="*/ 62 h 121"/>
              <a:gd name="T28" fmla="*/ 55 w 122"/>
              <a:gd name="T29" fmla="*/ 59 h 121"/>
              <a:gd name="T30" fmla="*/ 65 w 122"/>
              <a:gd name="T31" fmla="*/ 58 h 121"/>
              <a:gd name="T32" fmla="*/ 69 w 122"/>
              <a:gd name="T33" fmla="*/ 54 h 121"/>
              <a:gd name="T34" fmla="*/ 67 w 122"/>
              <a:gd name="T35" fmla="*/ 51 h 121"/>
              <a:gd name="T36" fmla="*/ 56 w 122"/>
              <a:gd name="T37" fmla="*/ 50 h 121"/>
              <a:gd name="T38" fmla="*/ 59 w 122"/>
              <a:gd name="T39" fmla="*/ 50 h 121"/>
              <a:gd name="T40" fmla="*/ 76 w 122"/>
              <a:gd name="T41" fmla="*/ 59 h 121"/>
              <a:gd name="T42" fmla="*/ 87 w 122"/>
              <a:gd name="T43" fmla="*/ 38 h 121"/>
              <a:gd name="T44" fmla="*/ 26 w 122"/>
              <a:gd name="T45" fmla="*/ 59 h 121"/>
              <a:gd name="T46" fmla="*/ 35 w 122"/>
              <a:gd name="T47" fmla="*/ 38 h 121"/>
              <a:gd name="T48" fmla="*/ 69 w 122"/>
              <a:gd name="T49" fmla="*/ 49 h 121"/>
              <a:gd name="T50" fmla="*/ 63 w 122"/>
              <a:gd name="T51" fmla="*/ 26 h 121"/>
              <a:gd name="T52" fmla="*/ 38 w 122"/>
              <a:gd name="T53" fmla="*/ 35 h 121"/>
              <a:gd name="T54" fmla="*/ 59 w 122"/>
              <a:gd name="T55" fmla="*/ 26 h 121"/>
              <a:gd name="T56" fmla="*/ 65 w 122"/>
              <a:gd name="T57" fmla="*/ 6 h 121"/>
              <a:gd name="T58" fmla="*/ 63 w 122"/>
              <a:gd name="T59" fmla="*/ 17 h 121"/>
              <a:gd name="T60" fmla="*/ 93 w 122"/>
              <a:gd name="T61" fmla="*/ 24 h 121"/>
              <a:gd name="T62" fmla="*/ 100 w 122"/>
              <a:gd name="T63" fmla="*/ 17 h 121"/>
              <a:gd name="T64" fmla="*/ 105 w 122"/>
              <a:gd name="T65" fmla="*/ 21 h 121"/>
              <a:gd name="T66" fmla="*/ 97 w 122"/>
              <a:gd name="T67" fmla="*/ 29 h 121"/>
              <a:gd name="T68" fmla="*/ 104 w 122"/>
              <a:gd name="T69" fmla="*/ 59 h 121"/>
              <a:gd name="T70" fmla="*/ 115 w 122"/>
              <a:gd name="T71" fmla="*/ 56 h 121"/>
              <a:gd name="T72" fmla="*/ 121 w 122"/>
              <a:gd name="T73" fmla="*/ 63 h 121"/>
              <a:gd name="T74" fmla="*/ 109 w 122"/>
              <a:gd name="T75" fmla="*/ 63 h 121"/>
              <a:gd name="T76" fmla="*/ 93 w 122"/>
              <a:gd name="T77" fmla="*/ 89 h 121"/>
              <a:gd name="T78" fmla="*/ 102 w 122"/>
              <a:gd name="T79" fmla="*/ 96 h 121"/>
              <a:gd name="T80" fmla="*/ 104 w 122"/>
              <a:gd name="T81" fmla="*/ 104 h 121"/>
              <a:gd name="T82" fmla="*/ 96 w 122"/>
              <a:gd name="T83" fmla="*/ 101 h 121"/>
              <a:gd name="T84" fmla="*/ 90 w 122"/>
              <a:gd name="T85" fmla="*/ 92 h 121"/>
              <a:gd name="T86" fmla="*/ 64 w 122"/>
              <a:gd name="T87" fmla="*/ 109 h 121"/>
              <a:gd name="T88" fmla="*/ 63 w 122"/>
              <a:gd name="T89" fmla="*/ 121 h 121"/>
              <a:gd name="T90" fmla="*/ 56 w 122"/>
              <a:gd name="T91" fmla="*/ 114 h 121"/>
              <a:gd name="T92" fmla="*/ 59 w 122"/>
              <a:gd name="T93" fmla="*/ 104 h 121"/>
              <a:gd name="T94" fmla="*/ 29 w 122"/>
              <a:gd name="T95" fmla="*/ 97 h 121"/>
              <a:gd name="T96" fmla="*/ 21 w 122"/>
              <a:gd name="T97" fmla="*/ 104 h 121"/>
              <a:gd name="T98" fmla="*/ 17 w 122"/>
              <a:gd name="T99" fmla="*/ 100 h 121"/>
              <a:gd name="T100" fmla="*/ 25 w 122"/>
              <a:gd name="T101" fmla="*/ 92 h 121"/>
              <a:gd name="T102" fmla="*/ 17 w 122"/>
              <a:gd name="T103" fmla="*/ 62 h 121"/>
              <a:gd name="T104" fmla="*/ 6 w 122"/>
              <a:gd name="T105" fmla="*/ 64 h 121"/>
              <a:gd name="T106" fmla="*/ 1 w 122"/>
              <a:gd name="T107" fmla="*/ 58 h 121"/>
              <a:gd name="T108" fmla="*/ 13 w 122"/>
              <a:gd name="T109" fmla="*/ 58 h 121"/>
              <a:gd name="T110" fmla="*/ 29 w 122"/>
              <a:gd name="T111" fmla="*/ 31 h 121"/>
              <a:gd name="T112" fmla="*/ 19 w 122"/>
              <a:gd name="T113" fmla="*/ 25 h 121"/>
              <a:gd name="T114" fmla="*/ 18 w 122"/>
              <a:gd name="T115" fmla="*/ 17 h 121"/>
              <a:gd name="T116" fmla="*/ 26 w 122"/>
              <a:gd name="T117" fmla="*/ 20 h 121"/>
              <a:gd name="T118" fmla="*/ 31 w 122"/>
              <a:gd name="T119" fmla="*/ 29 h 121"/>
              <a:gd name="T120" fmla="*/ 58 w 122"/>
              <a:gd name="T121" fmla="*/ 12 h 121"/>
              <a:gd name="T122" fmla="*/ 59 w 122"/>
              <a:gd name="T123" fmla="*/ 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2" h="121">
                <a:moveTo>
                  <a:pt x="69" y="72"/>
                </a:moveTo>
                <a:lnTo>
                  <a:pt x="67" y="75"/>
                </a:lnTo>
                <a:lnTo>
                  <a:pt x="63" y="76"/>
                </a:lnTo>
                <a:lnTo>
                  <a:pt x="63" y="95"/>
                </a:lnTo>
                <a:lnTo>
                  <a:pt x="71" y="93"/>
                </a:lnTo>
                <a:lnTo>
                  <a:pt x="77" y="91"/>
                </a:lnTo>
                <a:lnTo>
                  <a:pt x="84" y="85"/>
                </a:lnTo>
                <a:lnTo>
                  <a:pt x="69" y="72"/>
                </a:lnTo>
                <a:close/>
                <a:moveTo>
                  <a:pt x="51" y="72"/>
                </a:moveTo>
                <a:lnTo>
                  <a:pt x="38" y="85"/>
                </a:lnTo>
                <a:lnTo>
                  <a:pt x="44" y="91"/>
                </a:lnTo>
                <a:lnTo>
                  <a:pt x="51" y="93"/>
                </a:lnTo>
                <a:lnTo>
                  <a:pt x="59" y="95"/>
                </a:lnTo>
                <a:lnTo>
                  <a:pt x="59" y="76"/>
                </a:lnTo>
                <a:lnTo>
                  <a:pt x="55" y="75"/>
                </a:lnTo>
                <a:lnTo>
                  <a:pt x="51" y="72"/>
                </a:lnTo>
                <a:close/>
                <a:moveTo>
                  <a:pt x="63" y="66"/>
                </a:moveTo>
                <a:lnTo>
                  <a:pt x="63" y="66"/>
                </a:lnTo>
                <a:lnTo>
                  <a:pt x="63" y="71"/>
                </a:lnTo>
                <a:lnTo>
                  <a:pt x="65" y="71"/>
                </a:lnTo>
                <a:lnTo>
                  <a:pt x="67" y="70"/>
                </a:lnTo>
                <a:lnTo>
                  <a:pt x="63" y="66"/>
                </a:lnTo>
                <a:close/>
                <a:moveTo>
                  <a:pt x="58" y="66"/>
                </a:moveTo>
                <a:lnTo>
                  <a:pt x="54" y="70"/>
                </a:lnTo>
                <a:lnTo>
                  <a:pt x="56" y="71"/>
                </a:lnTo>
                <a:lnTo>
                  <a:pt x="59" y="71"/>
                </a:lnTo>
                <a:lnTo>
                  <a:pt x="59" y="66"/>
                </a:lnTo>
                <a:lnTo>
                  <a:pt x="58" y="66"/>
                </a:lnTo>
                <a:close/>
                <a:moveTo>
                  <a:pt x="76" y="62"/>
                </a:moveTo>
                <a:lnTo>
                  <a:pt x="75" y="67"/>
                </a:lnTo>
                <a:lnTo>
                  <a:pt x="72" y="70"/>
                </a:lnTo>
                <a:lnTo>
                  <a:pt x="87" y="83"/>
                </a:lnTo>
                <a:lnTo>
                  <a:pt x="90" y="78"/>
                </a:lnTo>
                <a:lnTo>
                  <a:pt x="93" y="70"/>
                </a:lnTo>
                <a:lnTo>
                  <a:pt x="94" y="62"/>
                </a:lnTo>
                <a:lnTo>
                  <a:pt x="76" y="62"/>
                </a:lnTo>
                <a:close/>
                <a:moveTo>
                  <a:pt x="67" y="62"/>
                </a:moveTo>
                <a:lnTo>
                  <a:pt x="65" y="63"/>
                </a:lnTo>
                <a:lnTo>
                  <a:pt x="69" y="67"/>
                </a:lnTo>
                <a:lnTo>
                  <a:pt x="71" y="64"/>
                </a:lnTo>
                <a:lnTo>
                  <a:pt x="72" y="62"/>
                </a:lnTo>
                <a:lnTo>
                  <a:pt x="67" y="62"/>
                </a:lnTo>
                <a:close/>
                <a:moveTo>
                  <a:pt x="50" y="62"/>
                </a:moveTo>
                <a:lnTo>
                  <a:pt x="51" y="64"/>
                </a:lnTo>
                <a:lnTo>
                  <a:pt x="51" y="67"/>
                </a:lnTo>
                <a:lnTo>
                  <a:pt x="55" y="63"/>
                </a:lnTo>
                <a:lnTo>
                  <a:pt x="55" y="62"/>
                </a:lnTo>
                <a:lnTo>
                  <a:pt x="50" y="62"/>
                </a:lnTo>
                <a:close/>
                <a:moveTo>
                  <a:pt x="26" y="62"/>
                </a:moveTo>
                <a:lnTo>
                  <a:pt x="27" y="70"/>
                </a:lnTo>
                <a:lnTo>
                  <a:pt x="31" y="78"/>
                </a:lnTo>
                <a:lnTo>
                  <a:pt x="35" y="83"/>
                </a:lnTo>
                <a:lnTo>
                  <a:pt x="48" y="70"/>
                </a:lnTo>
                <a:lnTo>
                  <a:pt x="47" y="67"/>
                </a:lnTo>
                <a:lnTo>
                  <a:pt x="46" y="62"/>
                </a:lnTo>
                <a:lnTo>
                  <a:pt x="26" y="62"/>
                </a:lnTo>
                <a:close/>
                <a:moveTo>
                  <a:pt x="51" y="54"/>
                </a:moveTo>
                <a:lnTo>
                  <a:pt x="51" y="56"/>
                </a:lnTo>
                <a:lnTo>
                  <a:pt x="50" y="59"/>
                </a:lnTo>
                <a:lnTo>
                  <a:pt x="55" y="59"/>
                </a:lnTo>
                <a:lnTo>
                  <a:pt x="55" y="58"/>
                </a:lnTo>
                <a:lnTo>
                  <a:pt x="51" y="54"/>
                </a:lnTo>
                <a:close/>
                <a:moveTo>
                  <a:pt x="69" y="54"/>
                </a:moveTo>
                <a:lnTo>
                  <a:pt x="65" y="58"/>
                </a:lnTo>
                <a:lnTo>
                  <a:pt x="67" y="59"/>
                </a:lnTo>
                <a:lnTo>
                  <a:pt x="72" y="59"/>
                </a:lnTo>
                <a:lnTo>
                  <a:pt x="71" y="56"/>
                </a:lnTo>
                <a:lnTo>
                  <a:pt x="69" y="54"/>
                </a:lnTo>
                <a:close/>
                <a:moveTo>
                  <a:pt x="63" y="50"/>
                </a:moveTo>
                <a:lnTo>
                  <a:pt x="63" y="55"/>
                </a:lnTo>
                <a:lnTo>
                  <a:pt x="63" y="55"/>
                </a:lnTo>
                <a:lnTo>
                  <a:pt x="67" y="51"/>
                </a:lnTo>
                <a:lnTo>
                  <a:pt x="65" y="50"/>
                </a:lnTo>
                <a:lnTo>
                  <a:pt x="63" y="50"/>
                </a:lnTo>
                <a:close/>
                <a:moveTo>
                  <a:pt x="59" y="50"/>
                </a:moveTo>
                <a:lnTo>
                  <a:pt x="56" y="50"/>
                </a:lnTo>
                <a:lnTo>
                  <a:pt x="54" y="51"/>
                </a:lnTo>
                <a:lnTo>
                  <a:pt x="58" y="55"/>
                </a:lnTo>
                <a:lnTo>
                  <a:pt x="59" y="55"/>
                </a:lnTo>
                <a:lnTo>
                  <a:pt x="59" y="50"/>
                </a:lnTo>
                <a:close/>
                <a:moveTo>
                  <a:pt x="87" y="38"/>
                </a:moveTo>
                <a:lnTo>
                  <a:pt x="72" y="51"/>
                </a:lnTo>
                <a:lnTo>
                  <a:pt x="75" y="55"/>
                </a:lnTo>
                <a:lnTo>
                  <a:pt x="76" y="59"/>
                </a:lnTo>
                <a:lnTo>
                  <a:pt x="94" y="59"/>
                </a:lnTo>
                <a:lnTo>
                  <a:pt x="93" y="51"/>
                </a:lnTo>
                <a:lnTo>
                  <a:pt x="90" y="43"/>
                </a:lnTo>
                <a:lnTo>
                  <a:pt x="87" y="38"/>
                </a:lnTo>
                <a:close/>
                <a:moveTo>
                  <a:pt x="35" y="38"/>
                </a:moveTo>
                <a:lnTo>
                  <a:pt x="31" y="43"/>
                </a:lnTo>
                <a:lnTo>
                  <a:pt x="29" y="51"/>
                </a:lnTo>
                <a:lnTo>
                  <a:pt x="26" y="59"/>
                </a:lnTo>
                <a:lnTo>
                  <a:pt x="46" y="59"/>
                </a:lnTo>
                <a:lnTo>
                  <a:pt x="47" y="55"/>
                </a:lnTo>
                <a:lnTo>
                  <a:pt x="48" y="51"/>
                </a:lnTo>
                <a:lnTo>
                  <a:pt x="35" y="38"/>
                </a:lnTo>
                <a:close/>
                <a:moveTo>
                  <a:pt x="63" y="26"/>
                </a:moveTo>
                <a:lnTo>
                  <a:pt x="63" y="46"/>
                </a:lnTo>
                <a:lnTo>
                  <a:pt x="67" y="46"/>
                </a:lnTo>
                <a:lnTo>
                  <a:pt x="69" y="49"/>
                </a:lnTo>
                <a:lnTo>
                  <a:pt x="84" y="35"/>
                </a:lnTo>
                <a:lnTo>
                  <a:pt x="77" y="31"/>
                </a:lnTo>
                <a:lnTo>
                  <a:pt x="71" y="28"/>
                </a:lnTo>
                <a:lnTo>
                  <a:pt x="63" y="26"/>
                </a:lnTo>
                <a:close/>
                <a:moveTo>
                  <a:pt x="59" y="26"/>
                </a:moveTo>
                <a:lnTo>
                  <a:pt x="51" y="28"/>
                </a:lnTo>
                <a:lnTo>
                  <a:pt x="44" y="31"/>
                </a:lnTo>
                <a:lnTo>
                  <a:pt x="38" y="35"/>
                </a:lnTo>
                <a:lnTo>
                  <a:pt x="51" y="49"/>
                </a:lnTo>
                <a:lnTo>
                  <a:pt x="55" y="46"/>
                </a:lnTo>
                <a:lnTo>
                  <a:pt x="59" y="46"/>
                </a:lnTo>
                <a:lnTo>
                  <a:pt x="59" y="26"/>
                </a:lnTo>
                <a:close/>
                <a:moveTo>
                  <a:pt x="60" y="0"/>
                </a:moveTo>
                <a:lnTo>
                  <a:pt x="63" y="1"/>
                </a:lnTo>
                <a:lnTo>
                  <a:pt x="64" y="3"/>
                </a:lnTo>
                <a:lnTo>
                  <a:pt x="65" y="6"/>
                </a:lnTo>
                <a:lnTo>
                  <a:pt x="64" y="9"/>
                </a:lnTo>
                <a:lnTo>
                  <a:pt x="64" y="12"/>
                </a:lnTo>
                <a:lnTo>
                  <a:pt x="63" y="14"/>
                </a:lnTo>
                <a:lnTo>
                  <a:pt x="63" y="17"/>
                </a:lnTo>
                <a:lnTo>
                  <a:pt x="77" y="21"/>
                </a:lnTo>
                <a:lnTo>
                  <a:pt x="90" y="29"/>
                </a:lnTo>
                <a:lnTo>
                  <a:pt x="92" y="26"/>
                </a:lnTo>
                <a:lnTo>
                  <a:pt x="93" y="24"/>
                </a:lnTo>
                <a:lnTo>
                  <a:pt x="94" y="21"/>
                </a:lnTo>
                <a:lnTo>
                  <a:pt x="96" y="20"/>
                </a:lnTo>
                <a:lnTo>
                  <a:pt x="98" y="17"/>
                </a:lnTo>
                <a:lnTo>
                  <a:pt x="100" y="17"/>
                </a:lnTo>
                <a:lnTo>
                  <a:pt x="102" y="17"/>
                </a:lnTo>
                <a:lnTo>
                  <a:pt x="104" y="17"/>
                </a:lnTo>
                <a:lnTo>
                  <a:pt x="105" y="20"/>
                </a:lnTo>
                <a:lnTo>
                  <a:pt x="105" y="21"/>
                </a:lnTo>
                <a:lnTo>
                  <a:pt x="104" y="24"/>
                </a:lnTo>
                <a:lnTo>
                  <a:pt x="102" y="25"/>
                </a:lnTo>
                <a:lnTo>
                  <a:pt x="100" y="28"/>
                </a:lnTo>
                <a:lnTo>
                  <a:pt x="97" y="29"/>
                </a:lnTo>
                <a:lnTo>
                  <a:pt x="94" y="29"/>
                </a:lnTo>
                <a:lnTo>
                  <a:pt x="93" y="31"/>
                </a:lnTo>
                <a:lnTo>
                  <a:pt x="101" y="43"/>
                </a:lnTo>
                <a:lnTo>
                  <a:pt x="104" y="59"/>
                </a:lnTo>
                <a:lnTo>
                  <a:pt x="106" y="59"/>
                </a:lnTo>
                <a:lnTo>
                  <a:pt x="109" y="58"/>
                </a:lnTo>
                <a:lnTo>
                  <a:pt x="112" y="56"/>
                </a:lnTo>
                <a:lnTo>
                  <a:pt x="115" y="56"/>
                </a:lnTo>
                <a:lnTo>
                  <a:pt x="118" y="56"/>
                </a:lnTo>
                <a:lnTo>
                  <a:pt x="121" y="58"/>
                </a:lnTo>
                <a:lnTo>
                  <a:pt x="122" y="60"/>
                </a:lnTo>
                <a:lnTo>
                  <a:pt x="121" y="63"/>
                </a:lnTo>
                <a:lnTo>
                  <a:pt x="118" y="64"/>
                </a:lnTo>
                <a:lnTo>
                  <a:pt x="115" y="64"/>
                </a:lnTo>
                <a:lnTo>
                  <a:pt x="112" y="64"/>
                </a:lnTo>
                <a:lnTo>
                  <a:pt x="109" y="63"/>
                </a:lnTo>
                <a:lnTo>
                  <a:pt x="106" y="62"/>
                </a:lnTo>
                <a:lnTo>
                  <a:pt x="104" y="62"/>
                </a:lnTo>
                <a:lnTo>
                  <a:pt x="101" y="78"/>
                </a:lnTo>
                <a:lnTo>
                  <a:pt x="93" y="89"/>
                </a:lnTo>
                <a:lnTo>
                  <a:pt x="94" y="92"/>
                </a:lnTo>
                <a:lnTo>
                  <a:pt x="97" y="92"/>
                </a:lnTo>
                <a:lnTo>
                  <a:pt x="100" y="95"/>
                </a:lnTo>
                <a:lnTo>
                  <a:pt x="102" y="96"/>
                </a:lnTo>
                <a:lnTo>
                  <a:pt x="104" y="97"/>
                </a:lnTo>
                <a:lnTo>
                  <a:pt x="105" y="100"/>
                </a:lnTo>
                <a:lnTo>
                  <a:pt x="105" y="103"/>
                </a:lnTo>
                <a:lnTo>
                  <a:pt x="104" y="104"/>
                </a:lnTo>
                <a:lnTo>
                  <a:pt x="102" y="104"/>
                </a:lnTo>
                <a:lnTo>
                  <a:pt x="100" y="104"/>
                </a:lnTo>
                <a:lnTo>
                  <a:pt x="98" y="104"/>
                </a:lnTo>
                <a:lnTo>
                  <a:pt x="96" y="101"/>
                </a:lnTo>
                <a:lnTo>
                  <a:pt x="94" y="100"/>
                </a:lnTo>
                <a:lnTo>
                  <a:pt x="93" y="97"/>
                </a:lnTo>
                <a:lnTo>
                  <a:pt x="92" y="95"/>
                </a:lnTo>
                <a:lnTo>
                  <a:pt x="90" y="92"/>
                </a:lnTo>
                <a:lnTo>
                  <a:pt x="77" y="100"/>
                </a:lnTo>
                <a:lnTo>
                  <a:pt x="63" y="104"/>
                </a:lnTo>
                <a:lnTo>
                  <a:pt x="63" y="106"/>
                </a:lnTo>
                <a:lnTo>
                  <a:pt x="64" y="109"/>
                </a:lnTo>
                <a:lnTo>
                  <a:pt x="64" y="112"/>
                </a:lnTo>
                <a:lnTo>
                  <a:pt x="65" y="114"/>
                </a:lnTo>
                <a:lnTo>
                  <a:pt x="64" y="118"/>
                </a:lnTo>
                <a:lnTo>
                  <a:pt x="63" y="121"/>
                </a:lnTo>
                <a:lnTo>
                  <a:pt x="60" y="121"/>
                </a:lnTo>
                <a:lnTo>
                  <a:pt x="59" y="121"/>
                </a:lnTo>
                <a:lnTo>
                  <a:pt x="58" y="118"/>
                </a:lnTo>
                <a:lnTo>
                  <a:pt x="56" y="114"/>
                </a:lnTo>
                <a:lnTo>
                  <a:pt x="56" y="112"/>
                </a:lnTo>
                <a:lnTo>
                  <a:pt x="58" y="109"/>
                </a:lnTo>
                <a:lnTo>
                  <a:pt x="59" y="106"/>
                </a:lnTo>
                <a:lnTo>
                  <a:pt x="59" y="104"/>
                </a:lnTo>
                <a:lnTo>
                  <a:pt x="44" y="100"/>
                </a:lnTo>
                <a:lnTo>
                  <a:pt x="31" y="92"/>
                </a:lnTo>
                <a:lnTo>
                  <a:pt x="30" y="95"/>
                </a:lnTo>
                <a:lnTo>
                  <a:pt x="29" y="97"/>
                </a:lnTo>
                <a:lnTo>
                  <a:pt x="27" y="100"/>
                </a:lnTo>
                <a:lnTo>
                  <a:pt x="26" y="101"/>
                </a:lnTo>
                <a:lnTo>
                  <a:pt x="23" y="104"/>
                </a:lnTo>
                <a:lnTo>
                  <a:pt x="21" y="104"/>
                </a:lnTo>
                <a:lnTo>
                  <a:pt x="19" y="104"/>
                </a:lnTo>
                <a:lnTo>
                  <a:pt x="18" y="104"/>
                </a:lnTo>
                <a:lnTo>
                  <a:pt x="17" y="103"/>
                </a:lnTo>
                <a:lnTo>
                  <a:pt x="17" y="100"/>
                </a:lnTo>
                <a:lnTo>
                  <a:pt x="18" y="97"/>
                </a:lnTo>
                <a:lnTo>
                  <a:pt x="19" y="96"/>
                </a:lnTo>
                <a:lnTo>
                  <a:pt x="22" y="93"/>
                </a:lnTo>
                <a:lnTo>
                  <a:pt x="25" y="92"/>
                </a:lnTo>
                <a:lnTo>
                  <a:pt x="27" y="92"/>
                </a:lnTo>
                <a:lnTo>
                  <a:pt x="29" y="89"/>
                </a:lnTo>
                <a:lnTo>
                  <a:pt x="21" y="78"/>
                </a:lnTo>
                <a:lnTo>
                  <a:pt x="17" y="62"/>
                </a:lnTo>
                <a:lnTo>
                  <a:pt x="14" y="62"/>
                </a:lnTo>
                <a:lnTo>
                  <a:pt x="13" y="63"/>
                </a:lnTo>
                <a:lnTo>
                  <a:pt x="9" y="64"/>
                </a:lnTo>
                <a:lnTo>
                  <a:pt x="6" y="64"/>
                </a:lnTo>
                <a:lnTo>
                  <a:pt x="4" y="64"/>
                </a:lnTo>
                <a:lnTo>
                  <a:pt x="1" y="63"/>
                </a:lnTo>
                <a:lnTo>
                  <a:pt x="0" y="60"/>
                </a:lnTo>
                <a:lnTo>
                  <a:pt x="1" y="58"/>
                </a:lnTo>
                <a:lnTo>
                  <a:pt x="4" y="56"/>
                </a:lnTo>
                <a:lnTo>
                  <a:pt x="6" y="56"/>
                </a:lnTo>
                <a:lnTo>
                  <a:pt x="9" y="56"/>
                </a:lnTo>
                <a:lnTo>
                  <a:pt x="13" y="58"/>
                </a:lnTo>
                <a:lnTo>
                  <a:pt x="15" y="59"/>
                </a:lnTo>
                <a:lnTo>
                  <a:pt x="17" y="59"/>
                </a:lnTo>
                <a:lnTo>
                  <a:pt x="21" y="43"/>
                </a:lnTo>
                <a:lnTo>
                  <a:pt x="29" y="31"/>
                </a:lnTo>
                <a:lnTo>
                  <a:pt x="27" y="29"/>
                </a:lnTo>
                <a:lnTo>
                  <a:pt x="25" y="29"/>
                </a:lnTo>
                <a:lnTo>
                  <a:pt x="22" y="28"/>
                </a:lnTo>
                <a:lnTo>
                  <a:pt x="19" y="25"/>
                </a:lnTo>
                <a:lnTo>
                  <a:pt x="18" y="24"/>
                </a:lnTo>
                <a:lnTo>
                  <a:pt x="17" y="21"/>
                </a:lnTo>
                <a:lnTo>
                  <a:pt x="17" y="20"/>
                </a:lnTo>
                <a:lnTo>
                  <a:pt x="18" y="17"/>
                </a:lnTo>
                <a:lnTo>
                  <a:pt x="19" y="17"/>
                </a:lnTo>
                <a:lnTo>
                  <a:pt x="21" y="17"/>
                </a:lnTo>
                <a:lnTo>
                  <a:pt x="23" y="17"/>
                </a:lnTo>
                <a:lnTo>
                  <a:pt x="26" y="20"/>
                </a:lnTo>
                <a:lnTo>
                  <a:pt x="27" y="21"/>
                </a:lnTo>
                <a:lnTo>
                  <a:pt x="29" y="24"/>
                </a:lnTo>
                <a:lnTo>
                  <a:pt x="30" y="26"/>
                </a:lnTo>
                <a:lnTo>
                  <a:pt x="31" y="29"/>
                </a:lnTo>
                <a:lnTo>
                  <a:pt x="44" y="21"/>
                </a:lnTo>
                <a:lnTo>
                  <a:pt x="59" y="17"/>
                </a:lnTo>
                <a:lnTo>
                  <a:pt x="59" y="14"/>
                </a:lnTo>
                <a:lnTo>
                  <a:pt x="58" y="12"/>
                </a:lnTo>
                <a:lnTo>
                  <a:pt x="56" y="9"/>
                </a:lnTo>
                <a:lnTo>
                  <a:pt x="56" y="6"/>
                </a:lnTo>
                <a:lnTo>
                  <a:pt x="58" y="3"/>
                </a:lnTo>
                <a:lnTo>
                  <a:pt x="59" y="1"/>
                </a:lnTo>
                <a:lnTo>
                  <a:pt x="60" y="0"/>
                </a:lnTo>
                <a:close/>
              </a:path>
            </a:pathLst>
          </a:custGeom>
          <a:solidFill>
            <a:srgbClr val="0011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Freeform 508"/>
          <p:cNvSpPr>
            <a:spLocks noEditPoints="1"/>
          </p:cNvSpPr>
          <p:nvPr userDrawn="1"/>
        </p:nvSpPr>
        <p:spPr bwMode="auto">
          <a:xfrm>
            <a:off x="1734622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5 w 84"/>
              <a:gd name="T21" fmla="*/ 12 h 112"/>
              <a:gd name="T22" fmla="*/ 53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70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11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7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0 w 84"/>
              <a:gd name="T87" fmla="*/ 16 h 112"/>
              <a:gd name="T88" fmla="*/ 32 w 84"/>
              <a:gd name="T89" fmla="*/ 7 h 112"/>
              <a:gd name="T90" fmla="*/ 38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5" y="12"/>
                </a:lnTo>
                <a:lnTo>
                  <a:pt x="54" y="16"/>
                </a:lnTo>
                <a:lnTo>
                  <a:pt x="53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70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5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11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7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0" y="16"/>
                </a:lnTo>
                <a:lnTo>
                  <a:pt x="30" y="12"/>
                </a:lnTo>
                <a:lnTo>
                  <a:pt x="32" y="7"/>
                </a:lnTo>
                <a:lnTo>
                  <a:pt x="34" y="4"/>
                </a:lnTo>
                <a:lnTo>
                  <a:pt x="38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509"/>
          <p:cNvSpPr>
            <a:spLocks noEditPoints="1"/>
          </p:cNvSpPr>
          <p:nvPr userDrawn="1"/>
        </p:nvSpPr>
        <p:spPr bwMode="auto">
          <a:xfrm>
            <a:off x="1734622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5 w 84"/>
              <a:gd name="T21" fmla="*/ 12 h 112"/>
              <a:gd name="T22" fmla="*/ 53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70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11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7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0 w 84"/>
              <a:gd name="T87" fmla="*/ 16 h 112"/>
              <a:gd name="T88" fmla="*/ 32 w 84"/>
              <a:gd name="T89" fmla="*/ 7 h 112"/>
              <a:gd name="T90" fmla="*/ 38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5" y="12"/>
                </a:lnTo>
                <a:lnTo>
                  <a:pt x="54" y="16"/>
                </a:lnTo>
                <a:lnTo>
                  <a:pt x="53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70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5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11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7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0" y="16"/>
                </a:lnTo>
                <a:lnTo>
                  <a:pt x="30" y="12"/>
                </a:lnTo>
                <a:lnTo>
                  <a:pt x="32" y="7"/>
                </a:lnTo>
                <a:lnTo>
                  <a:pt x="34" y="4"/>
                </a:lnTo>
                <a:lnTo>
                  <a:pt x="38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510"/>
          <p:cNvSpPr>
            <a:spLocks noEditPoints="1"/>
          </p:cNvSpPr>
          <p:nvPr userDrawn="1"/>
        </p:nvSpPr>
        <p:spPr bwMode="auto">
          <a:xfrm>
            <a:off x="2257630" y="6049996"/>
            <a:ext cx="479425" cy="479425"/>
          </a:xfrm>
          <a:custGeom>
            <a:avLst/>
            <a:gdLst>
              <a:gd name="T0" fmla="*/ 63 w 121"/>
              <a:gd name="T1" fmla="*/ 95 h 121"/>
              <a:gd name="T2" fmla="*/ 70 w 121"/>
              <a:gd name="T3" fmla="*/ 72 h 121"/>
              <a:gd name="T4" fmla="*/ 51 w 121"/>
              <a:gd name="T5" fmla="*/ 93 h 121"/>
              <a:gd name="T6" fmla="*/ 51 w 121"/>
              <a:gd name="T7" fmla="*/ 72 h 121"/>
              <a:gd name="T8" fmla="*/ 64 w 121"/>
              <a:gd name="T9" fmla="*/ 71 h 121"/>
              <a:gd name="T10" fmla="*/ 54 w 121"/>
              <a:gd name="T11" fmla="*/ 70 h 121"/>
              <a:gd name="T12" fmla="*/ 58 w 121"/>
              <a:gd name="T13" fmla="*/ 66 h 121"/>
              <a:gd name="T14" fmla="*/ 85 w 121"/>
              <a:gd name="T15" fmla="*/ 83 h 121"/>
              <a:gd name="T16" fmla="*/ 76 w 121"/>
              <a:gd name="T17" fmla="*/ 62 h 121"/>
              <a:gd name="T18" fmla="*/ 71 w 121"/>
              <a:gd name="T19" fmla="*/ 64 h 121"/>
              <a:gd name="T20" fmla="*/ 50 w 121"/>
              <a:gd name="T21" fmla="*/ 64 h 121"/>
              <a:gd name="T22" fmla="*/ 50 w 121"/>
              <a:gd name="T23" fmla="*/ 62 h 121"/>
              <a:gd name="T24" fmla="*/ 35 w 121"/>
              <a:gd name="T25" fmla="*/ 83 h 121"/>
              <a:gd name="T26" fmla="*/ 26 w 121"/>
              <a:gd name="T27" fmla="*/ 62 h 121"/>
              <a:gd name="T28" fmla="*/ 55 w 121"/>
              <a:gd name="T29" fmla="*/ 59 h 121"/>
              <a:gd name="T30" fmla="*/ 66 w 121"/>
              <a:gd name="T31" fmla="*/ 58 h 121"/>
              <a:gd name="T32" fmla="*/ 70 w 121"/>
              <a:gd name="T33" fmla="*/ 54 h 121"/>
              <a:gd name="T34" fmla="*/ 67 w 121"/>
              <a:gd name="T35" fmla="*/ 51 h 121"/>
              <a:gd name="T36" fmla="*/ 56 w 121"/>
              <a:gd name="T37" fmla="*/ 50 h 121"/>
              <a:gd name="T38" fmla="*/ 59 w 121"/>
              <a:gd name="T39" fmla="*/ 50 h 121"/>
              <a:gd name="T40" fmla="*/ 76 w 121"/>
              <a:gd name="T41" fmla="*/ 59 h 121"/>
              <a:gd name="T42" fmla="*/ 85 w 121"/>
              <a:gd name="T43" fmla="*/ 38 h 121"/>
              <a:gd name="T44" fmla="*/ 26 w 121"/>
              <a:gd name="T45" fmla="*/ 59 h 121"/>
              <a:gd name="T46" fmla="*/ 35 w 121"/>
              <a:gd name="T47" fmla="*/ 38 h 121"/>
              <a:gd name="T48" fmla="*/ 70 w 121"/>
              <a:gd name="T49" fmla="*/ 49 h 121"/>
              <a:gd name="T50" fmla="*/ 63 w 121"/>
              <a:gd name="T51" fmla="*/ 26 h 121"/>
              <a:gd name="T52" fmla="*/ 38 w 121"/>
              <a:gd name="T53" fmla="*/ 35 h 121"/>
              <a:gd name="T54" fmla="*/ 59 w 121"/>
              <a:gd name="T55" fmla="*/ 26 h 121"/>
              <a:gd name="T56" fmla="*/ 64 w 121"/>
              <a:gd name="T57" fmla="*/ 6 h 121"/>
              <a:gd name="T58" fmla="*/ 63 w 121"/>
              <a:gd name="T59" fmla="*/ 17 h 121"/>
              <a:gd name="T60" fmla="*/ 92 w 121"/>
              <a:gd name="T61" fmla="*/ 24 h 121"/>
              <a:gd name="T62" fmla="*/ 100 w 121"/>
              <a:gd name="T63" fmla="*/ 17 h 121"/>
              <a:gd name="T64" fmla="*/ 104 w 121"/>
              <a:gd name="T65" fmla="*/ 21 h 121"/>
              <a:gd name="T66" fmla="*/ 97 w 121"/>
              <a:gd name="T67" fmla="*/ 29 h 121"/>
              <a:gd name="T68" fmla="*/ 104 w 121"/>
              <a:gd name="T69" fmla="*/ 59 h 121"/>
              <a:gd name="T70" fmla="*/ 114 w 121"/>
              <a:gd name="T71" fmla="*/ 56 h 121"/>
              <a:gd name="T72" fmla="*/ 121 w 121"/>
              <a:gd name="T73" fmla="*/ 63 h 121"/>
              <a:gd name="T74" fmla="*/ 109 w 121"/>
              <a:gd name="T75" fmla="*/ 63 h 121"/>
              <a:gd name="T76" fmla="*/ 92 w 121"/>
              <a:gd name="T77" fmla="*/ 89 h 121"/>
              <a:gd name="T78" fmla="*/ 101 w 121"/>
              <a:gd name="T79" fmla="*/ 96 h 121"/>
              <a:gd name="T80" fmla="*/ 104 w 121"/>
              <a:gd name="T81" fmla="*/ 104 h 121"/>
              <a:gd name="T82" fmla="*/ 96 w 121"/>
              <a:gd name="T83" fmla="*/ 101 h 121"/>
              <a:gd name="T84" fmla="*/ 89 w 121"/>
              <a:gd name="T85" fmla="*/ 92 h 121"/>
              <a:gd name="T86" fmla="*/ 63 w 121"/>
              <a:gd name="T87" fmla="*/ 109 h 121"/>
              <a:gd name="T88" fmla="*/ 63 w 121"/>
              <a:gd name="T89" fmla="*/ 121 h 121"/>
              <a:gd name="T90" fmla="*/ 56 w 121"/>
              <a:gd name="T91" fmla="*/ 114 h 121"/>
              <a:gd name="T92" fmla="*/ 59 w 121"/>
              <a:gd name="T93" fmla="*/ 104 h 121"/>
              <a:gd name="T94" fmla="*/ 29 w 121"/>
              <a:gd name="T95" fmla="*/ 97 h 121"/>
              <a:gd name="T96" fmla="*/ 21 w 121"/>
              <a:gd name="T97" fmla="*/ 104 h 121"/>
              <a:gd name="T98" fmla="*/ 17 w 121"/>
              <a:gd name="T99" fmla="*/ 100 h 121"/>
              <a:gd name="T100" fmla="*/ 25 w 121"/>
              <a:gd name="T101" fmla="*/ 92 h 121"/>
              <a:gd name="T102" fmla="*/ 17 w 121"/>
              <a:gd name="T103" fmla="*/ 62 h 121"/>
              <a:gd name="T104" fmla="*/ 6 w 121"/>
              <a:gd name="T105" fmla="*/ 64 h 121"/>
              <a:gd name="T106" fmla="*/ 1 w 121"/>
              <a:gd name="T107" fmla="*/ 58 h 121"/>
              <a:gd name="T108" fmla="*/ 12 w 121"/>
              <a:gd name="T109" fmla="*/ 58 h 121"/>
              <a:gd name="T110" fmla="*/ 29 w 121"/>
              <a:gd name="T111" fmla="*/ 31 h 121"/>
              <a:gd name="T112" fmla="*/ 20 w 121"/>
              <a:gd name="T113" fmla="*/ 25 h 121"/>
              <a:gd name="T114" fmla="*/ 17 w 121"/>
              <a:gd name="T115" fmla="*/ 17 h 121"/>
              <a:gd name="T116" fmla="*/ 25 w 121"/>
              <a:gd name="T117" fmla="*/ 20 h 121"/>
              <a:gd name="T118" fmla="*/ 31 w 121"/>
              <a:gd name="T119" fmla="*/ 29 h 121"/>
              <a:gd name="T120" fmla="*/ 58 w 121"/>
              <a:gd name="T121" fmla="*/ 12 h 121"/>
              <a:gd name="T122" fmla="*/ 58 w 121"/>
              <a:gd name="T123" fmla="*/ 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1" h="121">
                <a:moveTo>
                  <a:pt x="70" y="72"/>
                </a:moveTo>
                <a:lnTo>
                  <a:pt x="67" y="75"/>
                </a:lnTo>
                <a:lnTo>
                  <a:pt x="63" y="76"/>
                </a:lnTo>
                <a:lnTo>
                  <a:pt x="63" y="95"/>
                </a:lnTo>
                <a:lnTo>
                  <a:pt x="70" y="93"/>
                </a:lnTo>
                <a:lnTo>
                  <a:pt x="78" y="91"/>
                </a:lnTo>
                <a:lnTo>
                  <a:pt x="83" y="85"/>
                </a:lnTo>
                <a:lnTo>
                  <a:pt x="70" y="72"/>
                </a:lnTo>
                <a:close/>
                <a:moveTo>
                  <a:pt x="51" y="72"/>
                </a:moveTo>
                <a:lnTo>
                  <a:pt x="38" y="85"/>
                </a:lnTo>
                <a:lnTo>
                  <a:pt x="43" y="91"/>
                </a:lnTo>
                <a:lnTo>
                  <a:pt x="51" y="93"/>
                </a:lnTo>
                <a:lnTo>
                  <a:pt x="59" y="95"/>
                </a:lnTo>
                <a:lnTo>
                  <a:pt x="59" y="76"/>
                </a:lnTo>
                <a:lnTo>
                  <a:pt x="55" y="75"/>
                </a:lnTo>
                <a:lnTo>
                  <a:pt x="51" y="72"/>
                </a:lnTo>
                <a:close/>
                <a:moveTo>
                  <a:pt x="63" y="66"/>
                </a:moveTo>
                <a:lnTo>
                  <a:pt x="63" y="66"/>
                </a:lnTo>
                <a:lnTo>
                  <a:pt x="63" y="71"/>
                </a:lnTo>
                <a:lnTo>
                  <a:pt x="64" y="71"/>
                </a:lnTo>
                <a:lnTo>
                  <a:pt x="67" y="70"/>
                </a:lnTo>
                <a:lnTo>
                  <a:pt x="63" y="66"/>
                </a:lnTo>
                <a:close/>
                <a:moveTo>
                  <a:pt x="58" y="66"/>
                </a:moveTo>
                <a:lnTo>
                  <a:pt x="54" y="70"/>
                </a:lnTo>
                <a:lnTo>
                  <a:pt x="56" y="71"/>
                </a:lnTo>
                <a:lnTo>
                  <a:pt x="59" y="71"/>
                </a:lnTo>
                <a:lnTo>
                  <a:pt x="59" y="66"/>
                </a:lnTo>
                <a:lnTo>
                  <a:pt x="58" y="66"/>
                </a:lnTo>
                <a:close/>
                <a:moveTo>
                  <a:pt x="76" y="62"/>
                </a:moveTo>
                <a:lnTo>
                  <a:pt x="75" y="67"/>
                </a:lnTo>
                <a:lnTo>
                  <a:pt x="72" y="70"/>
                </a:lnTo>
                <a:lnTo>
                  <a:pt x="85" y="83"/>
                </a:lnTo>
                <a:lnTo>
                  <a:pt x="91" y="78"/>
                </a:lnTo>
                <a:lnTo>
                  <a:pt x="93" y="70"/>
                </a:lnTo>
                <a:lnTo>
                  <a:pt x="95" y="62"/>
                </a:lnTo>
                <a:lnTo>
                  <a:pt x="76" y="62"/>
                </a:lnTo>
                <a:close/>
                <a:moveTo>
                  <a:pt x="66" y="62"/>
                </a:moveTo>
                <a:lnTo>
                  <a:pt x="66" y="63"/>
                </a:lnTo>
                <a:lnTo>
                  <a:pt x="70" y="67"/>
                </a:lnTo>
                <a:lnTo>
                  <a:pt x="71" y="64"/>
                </a:lnTo>
                <a:lnTo>
                  <a:pt x="71" y="62"/>
                </a:lnTo>
                <a:lnTo>
                  <a:pt x="66" y="62"/>
                </a:lnTo>
                <a:close/>
                <a:moveTo>
                  <a:pt x="50" y="62"/>
                </a:moveTo>
                <a:lnTo>
                  <a:pt x="50" y="64"/>
                </a:lnTo>
                <a:lnTo>
                  <a:pt x="51" y="67"/>
                </a:lnTo>
                <a:lnTo>
                  <a:pt x="55" y="63"/>
                </a:lnTo>
                <a:lnTo>
                  <a:pt x="55" y="62"/>
                </a:lnTo>
                <a:lnTo>
                  <a:pt x="50" y="62"/>
                </a:lnTo>
                <a:close/>
                <a:moveTo>
                  <a:pt x="26" y="62"/>
                </a:moveTo>
                <a:lnTo>
                  <a:pt x="27" y="70"/>
                </a:lnTo>
                <a:lnTo>
                  <a:pt x="30" y="78"/>
                </a:lnTo>
                <a:lnTo>
                  <a:pt x="35" y="83"/>
                </a:lnTo>
                <a:lnTo>
                  <a:pt x="49" y="70"/>
                </a:lnTo>
                <a:lnTo>
                  <a:pt x="46" y="67"/>
                </a:lnTo>
                <a:lnTo>
                  <a:pt x="46" y="62"/>
                </a:lnTo>
                <a:lnTo>
                  <a:pt x="26" y="62"/>
                </a:lnTo>
                <a:close/>
                <a:moveTo>
                  <a:pt x="51" y="54"/>
                </a:moveTo>
                <a:lnTo>
                  <a:pt x="50" y="56"/>
                </a:lnTo>
                <a:lnTo>
                  <a:pt x="50" y="59"/>
                </a:lnTo>
                <a:lnTo>
                  <a:pt x="55" y="59"/>
                </a:lnTo>
                <a:lnTo>
                  <a:pt x="55" y="58"/>
                </a:lnTo>
                <a:lnTo>
                  <a:pt x="51" y="54"/>
                </a:lnTo>
                <a:close/>
                <a:moveTo>
                  <a:pt x="70" y="54"/>
                </a:moveTo>
                <a:lnTo>
                  <a:pt x="66" y="58"/>
                </a:lnTo>
                <a:lnTo>
                  <a:pt x="66" y="59"/>
                </a:lnTo>
                <a:lnTo>
                  <a:pt x="71" y="59"/>
                </a:lnTo>
                <a:lnTo>
                  <a:pt x="71" y="56"/>
                </a:lnTo>
                <a:lnTo>
                  <a:pt x="70" y="54"/>
                </a:lnTo>
                <a:close/>
                <a:moveTo>
                  <a:pt x="63" y="50"/>
                </a:moveTo>
                <a:lnTo>
                  <a:pt x="63" y="55"/>
                </a:lnTo>
                <a:lnTo>
                  <a:pt x="63" y="55"/>
                </a:lnTo>
                <a:lnTo>
                  <a:pt x="67" y="51"/>
                </a:lnTo>
                <a:lnTo>
                  <a:pt x="64" y="50"/>
                </a:lnTo>
                <a:lnTo>
                  <a:pt x="63" y="50"/>
                </a:lnTo>
                <a:close/>
                <a:moveTo>
                  <a:pt x="59" y="50"/>
                </a:moveTo>
                <a:lnTo>
                  <a:pt x="56" y="50"/>
                </a:lnTo>
                <a:lnTo>
                  <a:pt x="54" y="51"/>
                </a:lnTo>
                <a:lnTo>
                  <a:pt x="58" y="55"/>
                </a:lnTo>
                <a:lnTo>
                  <a:pt x="59" y="55"/>
                </a:lnTo>
                <a:lnTo>
                  <a:pt x="59" y="50"/>
                </a:lnTo>
                <a:close/>
                <a:moveTo>
                  <a:pt x="85" y="38"/>
                </a:moveTo>
                <a:lnTo>
                  <a:pt x="72" y="51"/>
                </a:lnTo>
                <a:lnTo>
                  <a:pt x="75" y="55"/>
                </a:lnTo>
                <a:lnTo>
                  <a:pt x="76" y="59"/>
                </a:lnTo>
                <a:lnTo>
                  <a:pt x="95" y="59"/>
                </a:lnTo>
                <a:lnTo>
                  <a:pt x="93" y="51"/>
                </a:lnTo>
                <a:lnTo>
                  <a:pt x="91" y="43"/>
                </a:lnTo>
                <a:lnTo>
                  <a:pt x="85" y="38"/>
                </a:lnTo>
                <a:close/>
                <a:moveTo>
                  <a:pt x="35" y="38"/>
                </a:moveTo>
                <a:lnTo>
                  <a:pt x="31" y="43"/>
                </a:lnTo>
                <a:lnTo>
                  <a:pt x="27" y="51"/>
                </a:lnTo>
                <a:lnTo>
                  <a:pt x="26" y="59"/>
                </a:lnTo>
                <a:lnTo>
                  <a:pt x="46" y="59"/>
                </a:lnTo>
                <a:lnTo>
                  <a:pt x="46" y="55"/>
                </a:lnTo>
                <a:lnTo>
                  <a:pt x="49" y="51"/>
                </a:lnTo>
                <a:lnTo>
                  <a:pt x="35" y="38"/>
                </a:lnTo>
                <a:close/>
                <a:moveTo>
                  <a:pt x="63" y="26"/>
                </a:moveTo>
                <a:lnTo>
                  <a:pt x="63" y="46"/>
                </a:lnTo>
                <a:lnTo>
                  <a:pt x="67" y="46"/>
                </a:lnTo>
                <a:lnTo>
                  <a:pt x="70" y="49"/>
                </a:lnTo>
                <a:lnTo>
                  <a:pt x="83" y="35"/>
                </a:lnTo>
                <a:lnTo>
                  <a:pt x="78" y="31"/>
                </a:lnTo>
                <a:lnTo>
                  <a:pt x="70" y="28"/>
                </a:lnTo>
                <a:lnTo>
                  <a:pt x="63" y="26"/>
                </a:lnTo>
                <a:close/>
                <a:moveTo>
                  <a:pt x="59" y="26"/>
                </a:moveTo>
                <a:lnTo>
                  <a:pt x="51" y="28"/>
                </a:lnTo>
                <a:lnTo>
                  <a:pt x="45" y="31"/>
                </a:lnTo>
                <a:lnTo>
                  <a:pt x="38" y="35"/>
                </a:lnTo>
                <a:lnTo>
                  <a:pt x="51" y="49"/>
                </a:lnTo>
                <a:lnTo>
                  <a:pt x="55" y="46"/>
                </a:lnTo>
                <a:lnTo>
                  <a:pt x="59" y="46"/>
                </a:lnTo>
                <a:lnTo>
                  <a:pt x="59" y="26"/>
                </a:lnTo>
                <a:close/>
                <a:moveTo>
                  <a:pt x="60" y="0"/>
                </a:moveTo>
                <a:lnTo>
                  <a:pt x="63" y="1"/>
                </a:lnTo>
                <a:lnTo>
                  <a:pt x="64" y="3"/>
                </a:lnTo>
                <a:lnTo>
                  <a:pt x="64" y="6"/>
                </a:lnTo>
                <a:lnTo>
                  <a:pt x="64" y="9"/>
                </a:lnTo>
                <a:lnTo>
                  <a:pt x="63" y="12"/>
                </a:lnTo>
                <a:lnTo>
                  <a:pt x="63" y="14"/>
                </a:lnTo>
                <a:lnTo>
                  <a:pt x="63" y="17"/>
                </a:lnTo>
                <a:lnTo>
                  <a:pt x="78" y="21"/>
                </a:lnTo>
                <a:lnTo>
                  <a:pt x="89" y="29"/>
                </a:lnTo>
                <a:lnTo>
                  <a:pt x="92" y="26"/>
                </a:lnTo>
                <a:lnTo>
                  <a:pt x="92" y="24"/>
                </a:lnTo>
                <a:lnTo>
                  <a:pt x="95" y="21"/>
                </a:lnTo>
                <a:lnTo>
                  <a:pt x="96" y="20"/>
                </a:lnTo>
                <a:lnTo>
                  <a:pt x="97" y="17"/>
                </a:lnTo>
                <a:lnTo>
                  <a:pt x="100" y="17"/>
                </a:lnTo>
                <a:lnTo>
                  <a:pt x="103" y="17"/>
                </a:lnTo>
                <a:lnTo>
                  <a:pt x="104" y="17"/>
                </a:lnTo>
                <a:lnTo>
                  <a:pt x="104" y="20"/>
                </a:lnTo>
                <a:lnTo>
                  <a:pt x="104" y="21"/>
                </a:lnTo>
                <a:lnTo>
                  <a:pt x="104" y="24"/>
                </a:lnTo>
                <a:lnTo>
                  <a:pt x="101" y="25"/>
                </a:lnTo>
                <a:lnTo>
                  <a:pt x="100" y="28"/>
                </a:lnTo>
                <a:lnTo>
                  <a:pt x="97" y="29"/>
                </a:lnTo>
                <a:lnTo>
                  <a:pt x="95" y="29"/>
                </a:lnTo>
                <a:lnTo>
                  <a:pt x="92" y="31"/>
                </a:lnTo>
                <a:lnTo>
                  <a:pt x="100" y="43"/>
                </a:lnTo>
                <a:lnTo>
                  <a:pt x="104" y="59"/>
                </a:lnTo>
                <a:lnTo>
                  <a:pt x="106" y="59"/>
                </a:lnTo>
                <a:lnTo>
                  <a:pt x="109" y="58"/>
                </a:lnTo>
                <a:lnTo>
                  <a:pt x="112" y="56"/>
                </a:lnTo>
                <a:lnTo>
                  <a:pt x="114" y="56"/>
                </a:lnTo>
                <a:lnTo>
                  <a:pt x="118" y="56"/>
                </a:lnTo>
                <a:lnTo>
                  <a:pt x="121" y="58"/>
                </a:lnTo>
                <a:lnTo>
                  <a:pt x="121" y="60"/>
                </a:lnTo>
                <a:lnTo>
                  <a:pt x="121" y="63"/>
                </a:lnTo>
                <a:lnTo>
                  <a:pt x="118" y="64"/>
                </a:lnTo>
                <a:lnTo>
                  <a:pt x="114" y="64"/>
                </a:lnTo>
                <a:lnTo>
                  <a:pt x="112" y="64"/>
                </a:lnTo>
                <a:lnTo>
                  <a:pt x="109" y="63"/>
                </a:lnTo>
                <a:lnTo>
                  <a:pt x="106" y="62"/>
                </a:lnTo>
                <a:lnTo>
                  <a:pt x="104" y="62"/>
                </a:lnTo>
                <a:lnTo>
                  <a:pt x="100" y="78"/>
                </a:lnTo>
                <a:lnTo>
                  <a:pt x="92" y="89"/>
                </a:lnTo>
                <a:lnTo>
                  <a:pt x="95" y="92"/>
                </a:lnTo>
                <a:lnTo>
                  <a:pt x="97" y="92"/>
                </a:lnTo>
                <a:lnTo>
                  <a:pt x="100" y="95"/>
                </a:lnTo>
                <a:lnTo>
                  <a:pt x="101" y="96"/>
                </a:lnTo>
                <a:lnTo>
                  <a:pt x="104" y="97"/>
                </a:lnTo>
                <a:lnTo>
                  <a:pt x="104" y="100"/>
                </a:lnTo>
                <a:lnTo>
                  <a:pt x="104" y="103"/>
                </a:lnTo>
                <a:lnTo>
                  <a:pt x="104" y="104"/>
                </a:lnTo>
                <a:lnTo>
                  <a:pt x="103" y="104"/>
                </a:lnTo>
                <a:lnTo>
                  <a:pt x="100" y="104"/>
                </a:lnTo>
                <a:lnTo>
                  <a:pt x="97" y="104"/>
                </a:lnTo>
                <a:lnTo>
                  <a:pt x="96" y="101"/>
                </a:lnTo>
                <a:lnTo>
                  <a:pt x="95" y="100"/>
                </a:lnTo>
                <a:lnTo>
                  <a:pt x="92" y="97"/>
                </a:lnTo>
                <a:lnTo>
                  <a:pt x="92" y="95"/>
                </a:lnTo>
                <a:lnTo>
                  <a:pt x="89" y="92"/>
                </a:lnTo>
                <a:lnTo>
                  <a:pt x="78" y="100"/>
                </a:lnTo>
                <a:lnTo>
                  <a:pt x="63" y="104"/>
                </a:lnTo>
                <a:lnTo>
                  <a:pt x="63" y="106"/>
                </a:lnTo>
                <a:lnTo>
                  <a:pt x="63" y="109"/>
                </a:lnTo>
                <a:lnTo>
                  <a:pt x="64" y="112"/>
                </a:lnTo>
                <a:lnTo>
                  <a:pt x="64" y="114"/>
                </a:lnTo>
                <a:lnTo>
                  <a:pt x="64" y="118"/>
                </a:lnTo>
                <a:lnTo>
                  <a:pt x="63" y="121"/>
                </a:lnTo>
                <a:lnTo>
                  <a:pt x="60" y="121"/>
                </a:lnTo>
                <a:lnTo>
                  <a:pt x="58" y="121"/>
                </a:lnTo>
                <a:lnTo>
                  <a:pt x="56" y="118"/>
                </a:lnTo>
                <a:lnTo>
                  <a:pt x="56" y="114"/>
                </a:lnTo>
                <a:lnTo>
                  <a:pt x="56" y="112"/>
                </a:lnTo>
                <a:lnTo>
                  <a:pt x="58" y="109"/>
                </a:lnTo>
                <a:lnTo>
                  <a:pt x="59" y="106"/>
                </a:lnTo>
                <a:lnTo>
                  <a:pt x="59" y="104"/>
                </a:lnTo>
                <a:lnTo>
                  <a:pt x="43" y="100"/>
                </a:lnTo>
                <a:lnTo>
                  <a:pt x="31" y="92"/>
                </a:lnTo>
                <a:lnTo>
                  <a:pt x="29" y="95"/>
                </a:lnTo>
                <a:lnTo>
                  <a:pt x="29" y="97"/>
                </a:lnTo>
                <a:lnTo>
                  <a:pt x="27" y="100"/>
                </a:lnTo>
                <a:lnTo>
                  <a:pt x="25" y="101"/>
                </a:lnTo>
                <a:lnTo>
                  <a:pt x="24" y="104"/>
                </a:lnTo>
                <a:lnTo>
                  <a:pt x="21" y="104"/>
                </a:lnTo>
                <a:lnTo>
                  <a:pt x="20" y="104"/>
                </a:lnTo>
                <a:lnTo>
                  <a:pt x="17" y="104"/>
                </a:lnTo>
                <a:lnTo>
                  <a:pt x="17" y="103"/>
                </a:lnTo>
                <a:lnTo>
                  <a:pt x="17" y="100"/>
                </a:lnTo>
                <a:lnTo>
                  <a:pt x="18" y="97"/>
                </a:lnTo>
                <a:lnTo>
                  <a:pt x="20" y="96"/>
                </a:lnTo>
                <a:lnTo>
                  <a:pt x="21" y="93"/>
                </a:lnTo>
                <a:lnTo>
                  <a:pt x="25" y="92"/>
                </a:lnTo>
                <a:lnTo>
                  <a:pt x="26" y="92"/>
                </a:lnTo>
                <a:lnTo>
                  <a:pt x="29" y="89"/>
                </a:lnTo>
                <a:lnTo>
                  <a:pt x="21" y="78"/>
                </a:lnTo>
                <a:lnTo>
                  <a:pt x="17" y="62"/>
                </a:lnTo>
                <a:lnTo>
                  <a:pt x="14" y="62"/>
                </a:lnTo>
                <a:lnTo>
                  <a:pt x="12" y="63"/>
                </a:lnTo>
                <a:lnTo>
                  <a:pt x="9" y="64"/>
                </a:lnTo>
                <a:lnTo>
                  <a:pt x="6" y="64"/>
                </a:lnTo>
                <a:lnTo>
                  <a:pt x="2" y="64"/>
                </a:lnTo>
                <a:lnTo>
                  <a:pt x="1" y="63"/>
                </a:lnTo>
                <a:lnTo>
                  <a:pt x="0" y="60"/>
                </a:lnTo>
                <a:lnTo>
                  <a:pt x="1" y="58"/>
                </a:lnTo>
                <a:lnTo>
                  <a:pt x="2" y="56"/>
                </a:lnTo>
                <a:lnTo>
                  <a:pt x="6" y="56"/>
                </a:lnTo>
                <a:lnTo>
                  <a:pt x="9" y="56"/>
                </a:lnTo>
                <a:lnTo>
                  <a:pt x="12" y="58"/>
                </a:lnTo>
                <a:lnTo>
                  <a:pt x="14" y="59"/>
                </a:lnTo>
                <a:lnTo>
                  <a:pt x="17" y="59"/>
                </a:lnTo>
                <a:lnTo>
                  <a:pt x="21" y="43"/>
                </a:lnTo>
                <a:lnTo>
                  <a:pt x="29" y="31"/>
                </a:lnTo>
                <a:lnTo>
                  <a:pt x="26" y="29"/>
                </a:lnTo>
                <a:lnTo>
                  <a:pt x="24" y="29"/>
                </a:lnTo>
                <a:lnTo>
                  <a:pt x="21" y="28"/>
                </a:lnTo>
                <a:lnTo>
                  <a:pt x="20" y="25"/>
                </a:lnTo>
                <a:lnTo>
                  <a:pt x="18" y="24"/>
                </a:lnTo>
                <a:lnTo>
                  <a:pt x="17" y="21"/>
                </a:lnTo>
                <a:lnTo>
                  <a:pt x="17" y="20"/>
                </a:lnTo>
                <a:lnTo>
                  <a:pt x="17" y="17"/>
                </a:lnTo>
                <a:lnTo>
                  <a:pt x="20" y="17"/>
                </a:lnTo>
                <a:lnTo>
                  <a:pt x="21" y="17"/>
                </a:lnTo>
                <a:lnTo>
                  <a:pt x="24" y="17"/>
                </a:lnTo>
                <a:lnTo>
                  <a:pt x="25" y="20"/>
                </a:lnTo>
                <a:lnTo>
                  <a:pt x="27" y="21"/>
                </a:lnTo>
                <a:lnTo>
                  <a:pt x="29" y="24"/>
                </a:lnTo>
                <a:lnTo>
                  <a:pt x="29" y="26"/>
                </a:lnTo>
                <a:lnTo>
                  <a:pt x="31" y="29"/>
                </a:lnTo>
                <a:lnTo>
                  <a:pt x="43" y="21"/>
                </a:lnTo>
                <a:lnTo>
                  <a:pt x="59" y="17"/>
                </a:lnTo>
                <a:lnTo>
                  <a:pt x="59" y="14"/>
                </a:lnTo>
                <a:lnTo>
                  <a:pt x="58" y="12"/>
                </a:lnTo>
                <a:lnTo>
                  <a:pt x="56" y="9"/>
                </a:lnTo>
                <a:lnTo>
                  <a:pt x="56" y="6"/>
                </a:lnTo>
                <a:lnTo>
                  <a:pt x="56" y="3"/>
                </a:lnTo>
                <a:lnTo>
                  <a:pt x="58" y="1"/>
                </a:lnTo>
                <a:lnTo>
                  <a:pt x="60" y="0"/>
                </a:lnTo>
                <a:close/>
              </a:path>
            </a:pathLst>
          </a:custGeom>
          <a:solidFill>
            <a:srgbClr val="0011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" name="Freeform 511"/>
          <p:cNvSpPr>
            <a:spLocks noEditPoints="1"/>
          </p:cNvSpPr>
          <p:nvPr userDrawn="1"/>
        </p:nvSpPr>
        <p:spPr bwMode="auto">
          <a:xfrm>
            <a:off x="2954974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4 w 84"/>
              <a:gd name="T21" fmla="*/ 12 h 112"/>
              <a:gd name="T22" fmla="*/ 52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69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9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5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1 w 84"/>
              <a:gd name="T87" fmla="*/ 16 h 112"/>
              <a:gd name="T88" fmla="*/ 31 w 84"/>
              <a:gd name="T89" fmla="*/ 7 h 112"/>
              <a:gd name="T90" fmla="*/ 37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4" y="12"/>
                </a:lnTo>
                <a:lnTo>
                  <a:pt x="54" y="16"/>
                </a:lnTo>
                <a:lnTo>
                  <a:pt x="52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69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4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9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5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1" y="16"/>
                </a:lnTo>
                <a:lnTo>
                  <a:pt x="31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Freeform 512"/>
          <p:cNvSpPr>
            <a:spLocks noEditPoints="1"/>
          </p:cNvSpPr>
          <p:nvPr userDrawn="1"/>
        </p:nvSpPr>
        <p:spPr bwMode="auto">
          <a:xfrm>
            <a:off x="2954974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4 w 84"/>
              <a:gd name="T21" fmla="*/ 12 h 112"/>
              <a:gd name="T22" fmla="*/ 52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69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9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5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1 w 84"/>
              <a:gd name="T87" fmla="*/ 16 h 112"/>
              <a:gd name="T88" fmla="*/ 31 w 84"/>
              <a:gd name="T89" fmla="*/ 7 h 112"/>
              <a:gd name="T90" fmla="*/ 37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4" y="12"/>
                </a:lnTo>
                <a:lnTo>
                  <a:pt x="54" y="16"/>
                </a:lnTo>
                <a:lnTo>
                  <a:pt x="52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69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4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9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5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1" y="16"/>
                </a:lnTo>
                <a:lnTo>
                  <a:pt x="31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 515"/>
          <p:cNvSpPr>
            <a:spLocks noEditPoints="1"/>
          </p:cNvSpPr>
          <p:nvPr userDrawn="1"/>
        </p:nvSpPr>
        <p:spPr bwMode="auto">
          <a:xfrm>
            <a:off x="3477982" y="6049996"/>
            <a:ext cx="479425" cy="479425"/>
          </a:xfrm>
          <a:custGeom>
            <a:avLst/>
            <a:gdLst>
              <a:gd name="T0" fmla="*/ 62 w 121"/>
              <a:gd name="T1" fmla="*/ 95 h 121"/>
              <a:gd name="T2" fmla="*/ 70 w 121"/>
              <a:gd name="T3" fmla="*/ 72 h 121"/>
              <a:gd name="T4" fmla="*/ 51 w 121"/>
              <a:gd name="T5" fmla="*/ 93 h 121"/>
              <a:gd name="T6" fmla="*/ 51 w 121"/>
              <a:gd name="T7" fmla="*/ 72 h 121"/>
              <a:gd name="T8" fmla="*/ 64 w 121"/>
              <a:gd name="T9" fmla="*/ 71 h 121"/>
              <a:gd name="T10" fmla="*/ 54 w 121"/>
              <a:gd name="T11" fmla="*/ 70 h 121"/>
              <a:gd name="T12" fmla="*/ 58 w 121"/>
              <a:gd name="T13" fmla="*/ 66 h 121"/>
              <a:gd name="T14" fmla="*/ 85 w 121"/>
              <a:gd name="T15" fmla="*/ 83 h 121"/>
              <a:gd name="T16" fmla="*/ 75 w 121"/>
              <a:gd name="T17" fmla="*/ 62 h 121"/>
              <a:gd name="T18" fmla="*/ 71 w 121"/>
              <a:gd name="T19" fmla="*/ 64 h 121"/>
              <a:gd name="T20" fmla="*/ 50 w 121"/>
              <a:gd name="T21" fmla="*/ 64 h 121"/>
              <a:gd name="T22" fmla="*/ 50 w 121"/>
              <a:gd name="T23" fmla="*/ 62 h 121"/>
              <a:gd name="T24" fmla="*/ 35 w 121"/>
              <a:gd name="T25" fmla="*/ 83 h 121"/>
              <a:gd name="T26" fmla="*/ 26 w 121"/>
              <a:gd name="T27" fmla="*/ 62 h 121"/>
              <a:gd name="T28" fmla="*/ 55 w 121"/>
              <a:gd name="T29" fmla="*/ 59 h 121"/>
              <a:gd name="T30" fmla="*/ 66 w 121"/>
              <a:gd name="T31" fmla="*/ 58 h 121"/>
              <a:gd name="T32" fmla="*/ 70 w 121"/>
              <a:gd name="T33" fmla="*/ 54 h 121"/>
              <a:gd name="T34" fmla="*/ 67 w 121"/>
              <a:gd name="T35" fmla="*/ 51 h 121"/>
              <a:gd name="T36" fmla="*/ 56 w 121"/>
              <a:gd name="T37" fmla="*/ 50 h 121"/>
              <a:gd name="T38" fmla="*/ 59 w 121"/>
              <a:gd name="T39" fmla="*/ 50 h 121"/>
              <a:gd name="T40" fmla="*/ 75 w 121"/>
              <a:gd name="T41" fmla="*/ 59 h 121"/>
              <a:gd name="T42" fmla="*/ 85 w 121"/>
              <a:gd name="T43" fmla="*/ 38 h 121"/>
              <a:gd name="T44" fmla="*/ 26 w 121"/>
              <a:gd name="T45" fmla="*/ 59 h 121"/>
              <a:gd name="T46" fmla="*/ 35 w 121"/>
              <a:gd name="T47" fmla="*/ 38 h 121"/>
              <a:gd name="T48" fmla="*/ 70 w 121"/>
              <a:gd name="T49" fmla="*/ 49 h 121"/>
              <a:gd name="T50" fmla="*/ 62 w 121"/>
              <a:gd name="T51" fmla="*/ 26 h 121"/>
              <a:gd name="T52" fmla="*/ 38 w 121"/>
              <a:gd name="T53" fmla="*/ 35 h 121"/>
              <a:gd name="T54" fmla="*/ 59 w 121"/>
              <a:gd name="T55" fmla="*/ 26 h 121"/>
              <a:gd name="T56" fmla="*/ 64 w 121"/>
              <a:gd name="T57" fmla="*/ 6 h 121"/>
              <a:gd name="T58" fmla="*/ 62 w 121"/>
              <a:gd name="T59" fmla="*/ 17 h 121"/>
              <a:gd name="T60" fmla="*/ 92 w 121"/>
              <a:gd name="T61" fmla="*/ 24 h 121"/>
              <a:gd name="T62" fmla="*/ 100 w 121"/>
              <a:gd name="T63" fmla="*/ 17 h 121"/>
              <a:gd name="T64" fmla="*/ 104 w 121"/>
              <a:gd name="T65" fmla="*/ 21 h 121"/>
              <a:gd name="T66" fmla="*/ 97 w 121"/>
              <a:gd name="T67" fmla="*/ 29 h 121"/>
              <a:gd name="T68" fmla="*/ 104 w 121"/>
              <a:gd name="T69" fmla="*/ 59 h 121"/>
              <a:gd name="T70" fmla="*/ 114 w 121"/>
              <a:gd name="T71" fmla="*/ 56 h 121"/>
              <a:gd name="T72" fmla="*/ 120 w 121"/>
              <a:gd name="T73" fmla="*/ 63 h 121"/>
              <a:gd name="T74" fmla="*/ 109 w 121"/>
              <a:gd name="T75" fmla="*/ 63 h 121"/>
              <a:gd name="T76" fmla="*/ 92 w 121"/>
              <a:gd name="T77" fmla="*/ 89 h 121"/>
              <a:gd name="T78" fmla="*/ 101 w 121"/>
              <a:gd name="T79" fmla="*/ 96 h 121"/>
              <a:gd name="T80" fmla="*/ 104 w 121"/>
              <a:gd name="T81" fmla="*/ 104 h 121"/>
              <a:gd name="T82" fmla="*/ 96 w 121"/>
              <a:gd name="T83" fmla="*/ 101 h 121"/>
              <a:gd name="T84" fmla="*/ 89 w 121"/>
              <a:gd name="T85" fmla="*/ 92 h 121"/>
              <a:gd name="T86" fmla="*/ 63 w 121"/>
              <a:gd name="T87" fmla="*/ 109 h 121"/>
              <a:gd name="T88" fmla="*/ 63 w 121"/>
              <a:gd name="T89" fmla="*/ 121 h 121"/>
              <a:gd name="T90" fmla="*/ 56 w 121"/>
              <a:gd name="T91" fmla="*/ 114 h 121"/>
              <a:gd name="T92" fmla="*/ 59 w 121"/>
              <a:gd name="T93" fmla="*/ 104 h 121"/>
              <a:gd name="T94" fmla="*/ 29 w 121"/>
              <a:gd name="T95" fmla="*/ 97 h 121"/>
              <a:gd name="T96" fmla="*/ 21 w 121"/>
              <a:gd name="T97" fmla="*/ 104 h 121"/>
              <a:gd name="T98" fmla="*/ 17 w 121"/>
              <a:gd name="T99" fmla="*/ 100 h 121"/>
              <a:gd name="T100" fmla="*/ 24 w 121"/>
              <a:gd name="T101" fmla="*/ 92 h 121"/>
              <a:gd name="T102" fmla="*/ 17 w 121"/>
              <a:gd name="T103" fmla="*/ 62 h 121"/>
              <a:gd name="T104" fmla="*/ 6 w 121"/>
              <a:gd name="T105" fmla="*/ 64 h 121"/>
              <a:gd name="T106" fmla="*/ 1 w 121"/>
              <a:gd name="T107" fmla="*/ 58 h 121"/>
              <a:gd name="T108" fmla="*/ 12 w 121"/>
              <a:gd name="T109" fmla="*/ 58 h 121"/>
              <a:gd name="T110" fmla="*/ 29 w 121"/>
              <a:gd name="T111" fmla="*/ 31 h 121"/>
              <a:gd name="T112" fmla="*/ 20 w 121"/>
              <a:gd name="T113" fmla="*/ 25 h 121"/>
              <a:gd name="T114" fmla="*/ 17 w 121"/>
              <a:gd name="T115" fmla="*/ 17 h 121"/>
              <a:gd name="T116" fmla="*/ 25 w 121"/>
              <a:gd name="T117" fmla="*/ 20 h 121"/>
              <a:gd name="T118" fmla="*/ 31 w 121"/>
              <a:gd name="T119" fmla="*/ 29 h 121"/>
              <a:gd name="T120" fmla="*/ 58 w 121"/>
              <a:gd name="T121" fmla="*/ 12 h 121"/>
              <a:gd name="T122" fmla="*/ 58 w 121"/>
              <a:gd name="T123" fmla="*/ 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1" h="121">
                <a:moveTo>
                  <a:pt x="70" y="72"/>
                </a:moveTo>
                <a:lnTo>
                  <a:pt x="66" y="75"/>
                </a:lnTo>
                <a:lnTo>
                  <a:pt x="62" y="76"/>
                </a:lnTo>
                <a:lnTo>
                  <a:pt x="62" y="95"/>
                </a:lnTo>
                <a:lnTo>
                  <a:pt x="70" y="93"/>
                </a:lnTo>
                <a:lnTo>
                  <a:pt x="78" y="91"/>
                </a:lnTo>
                <a:lnTo>
                  <a:pt x="83" y="85"/>
                </a:lnTo>
                <a:lnTo>
                  <a:pt x="70" y="72"/>
                </a:lnTo>
                <a:close/>
                <a:moveTo>
                  <a:pt x="51" y="72"/>
                </a:moveTo>
                <a:lnTo>
                  <a:pt x="38" y="85"/>
                </a:lnTo>
                <a:lnTo>
                  <a:pt x="43" y="91"/>
                </a:lnTo>
                <a:lnTo>
                  <a:pt x="51" y="93"/>
                </a:lnTo>
                <a:lnTo>
                  <a:pt x="59" y="95"/>
                </a:lnTo>
                <a:lnTo>
                  <a:pt x="59" y="76"/>
                </a:lnTo>
                <a:lnTo>
                  <a:pt x="55" y="75"/>
                </a:lnTo>
                <a:lnTo>
                  <a:pt x="51" y="72"/>
                </a:lnTo>
                <a:close/>
                <a:moveTo>
                  <a:pt x="63" y="66"/>
                </a:moveTo>
                <a:lnTo>
                  <a:pt x="62" y="66"/>
                </a:lnTo>
                <a:lnTo>
                  <a:pt x="62" y="71"/>
                </a:lnTo>
                <a:lnTo>
                  <a:pt x="64" y="71"/>
                </a:lnTo>
                <a:lnTo>
                  <a:pt x="67" y="70"/>
                </a:lnTo>
                <a:lnTo>
                  <a:pt x="63" y="66"/>
                </a:lnTo>
                <a:close/>
                <a:moveTo>
                  <a:pt x="58" y="66"/>
                </a:moveTo>
                <a:lnTo>
                  <a:pt x="54" y="70"/>
                </a:lnTo>
                <a:lnTo>
                  <a:pt x="56" y="71"/>
                </a:lnTo>
                <a:lnTo>
                  <a:pt x="59" y="71"/>
                </a:lnTo>
                <a:lnTo>
                  <a:pt x="59" y="66"/>
                </a:lnTo>
                <a:lnTo>
                  <a:pt x="58" y="66"/>
                </a:lnTo>
                <a:close/>
                <a:moveTo>
                  <a:pt x="75" y="62"/>
                </a:moveTo>
                <a:lnTo>
                  <a:pt x="75" y="67"/>
                </a:lnTo>
                <a:lnTo>
                  <a:pt x="72" y="70"/>
                </a:lnTo>
                <a:lnTo>
                  <a:pt x="85" y="83"/>
                </a:lnTo>
                <a:lnTo>
                  <a:pt x="91" y="78"/>
                </a:lnTo>
                <a:lnTo>
                  <a:pt x="93" y="70"/>
                </a:lnTo>
                <a:lnTo>
                  <a:pt x="95" y="62"/>
                </a:lnTo>
                <a:lnTo>
                  <a:pt x="75" y="62"/>
                </a:lnTo>
                <a:close/>
                <a:moveTo>
                  <a:pt x="66" y="62"/>
                </a:moveTo>
                <a:lnTo>
                  <a:pt x="66" y="63"/>
                </a:lnTo>
                <a:lnTo>
                  <a:pt x="70" y="67"/>
                </a:lnTo>
                <a:lnTo>
                  <a:pt x="71" y="64"/>
                </a:lnTo>
                <a:lnTo>
                  <a:pt x="71" y="62"/>
                </a:lnTo>
                <a:lnTo>
                  <a:pt x="66" y="62"/>
                </a:lnTo>
                <a:close/>
                <a:moveTo>
                  <a:pt x="50" y="62"/>
                </a:moveTo>
                <a:lnTo>
                  <a:pt x="50" y="64"/>
                </a:lnTo>
                <a:lnTo>
                  <a:pt x="51" y="67"/>
                </a:lnTo>
                <a:lnTo>
                  <a:pt x="55" y="63"/>
                </a:lnTo>
                <a:lnTo>
                  <a:pt x="55" y="62"/>
                </a:lnTo>
                <a:lnTo>
                  <a:pt x="50" y="62"/>
                </a:lnTo>
                <a:close/>
                <a:moveTo>
                  <a:pt x="26" y="62"/>
                </a:moveTo>
                <a:lnTo>
                  <a:pt x="28" y="70"/>
                </a:lnTo>
                <a:lnTo>
                  <a:pt x="30" y="78"/>
                </a:lnTo>
                <a:lnTo>
                  <a:pt x="35" y="83"/>
                </a:lnTo>
                <a:lnTo>
                  <a:pt x="49" y="70"/>
                </a:lnTo>
                <a:lnTo>
                  <a:pt x="46" y="67"/>
                </a:lnTo>
                <a:lnTo>
                  <a:pt x="46" y="62"/>
                </a:lnTo>
                <a:lnTo>
                  <a:pt x="26" y="62"/>
                </a:lnTo>
                <a:close/>
                <a:moveTo>
                  <a:pt x="51" y="54"/>
                </a:moveTo>
                <a:lnTo>
                  <a:pt x="50" y="56"/>
                </a:lnTo>
                <a:lnTo>
                  <a:pt x="50" y="59"/>
                </a:lnTo>
                <a:lnTo>
                  <a:pt x="55" y="59"/>
                </a:lnTo>
                <a:lnTo>
                  <a:pt x="55" y="58"/>
                </a:lnTo>
                <a:lnTo>
                  <a:pt x="51" y="54"/>
                </a:lnTo>
                <a:close/>
                <a:moveTo>
                  <a:pt x="70" y="54"/>
                </a:moveTo>
                <a:lnTo>
                  <a:pt x="66" y="58"/>
                </a:lnTo>
                <a:lnTo>
                  <a:pt x="66" y="59"/>
                </a:lnTo>
                <a:lnTo>
                  <a:pt x="71" y="59"/>
                </a:lnTo>
                <a:lnTo>
                  <a:pt x="71" y="56"/>
                </a:lnTo>
                <a:lnTo>
                  <a:pt x="70" y="54"/>
                </a:lnTo>
                <a:close/>
                <a:moveTo>
                  <a:pt x="62" y="50"/>
                </a:moveTo>
                <a:lnTo>
                  <a:pt x="62" y="55"/>
                </a:lnTo>
                <a:lnTo>
                  <a:pt x="63" y="55"/>
                </a:lnTo>
                <a:lnTo>
                  <a:pt x="67" y="51"/>
                </a:lnTo>
                <a:lnTo>
                  <a:pt x="64" y="50"/>
                </a:lnTo>
                <a:lnTo>
                  <a:pt x="62" y="50"/>
                </a:lnTo>
                <a:close/>
                <a:moveTo>
                  <a:pt x="59" y="50"/>
                </a:moveTo>
                <a:lnTo>
                  <a:pt x="56" y="50"/>
                </a:lnTo>
                <a:lnTo>
                  <a:pt x="54" y="51"/>
                </a:lnTo>
                <a:lnTo>
                  <a:pt x="58" y="55"/>
                </a:lnTo>
                <a:lnTo>
                  <a:pt x="59" y="55"/>
                </a:lnTo>
                <a:lnTo>
                  <a:pt x="59" y="50"/>
                </a:lnTo>
                <a:close/>
                <a:moveTo>
                  <a:pt x="85" y="38"/>
                </a:moveTo>
                <a:lnTo>
                  <a:pt x="72" y="51"/>
                </a:lnTo>
                <a:lnTo>
                  <a:pt x="75" y="55"/>
                </a:lnTo>
                <a:lnTo>
                  <a:pt x="75" y="59"/>
                </a:lnTo>
                <a:lnTo>
                  <a:pt x="95" y="59"/>
                </a:lnTo>
                <a:lnTo>
                  <a:pt x="93" y="51"/>
                </a:lnTo>
                <a:lnTo>
                  <a:pt x="91" y="43"/>
                </a:lnTo>
                <a:lnTo>
                  <a:pt x="85" y="38"/>
                </a:lnTo>
                <a:close/>
                <a:moveTo>
                  <a:pt x="35" y="38"/>
                </a:moveTo>
                <a:lnTo>
                  <a:pt x="30" y="43"/>
                </a:lnTo>
                <a:lnTo>
                  <a:pt x="28" y="51"/>
                </a:lnTo>
                <a:lnTo>
                  <a:pt x="26" y="59"/>
                </a:lnTo>
                <a:lnTo>
                  <a:pt x="46" y="59"/>
                </a:lnTo>
                <a:lnTo>
                  <a:pt x="46" y="55"/>
                </a:lnTo>
                <a:lnTo>
                  <a:pt x="49" y="51"/>
                </a:lnTo>
                <a:lnTo>
                  <a:pt x="35" y="38"/>
                </a:lnTo>
                <a:close/>
                <a:moveTo>
                  <a:pt x="62" y="26"/>
                </a:moveTo>
                <a:lnTo>
                  <a:pt x="62" y="46"/>
                </a:lnTo>
                <a:lnTo>
                  <a:pt x="66" y="46"/>
                </a:lnTo>
                <a:lnTo>
                  <a:pt x="70" y="49"/>
                </a:lnTo>
                <a:lnTo>
                  <a:pt x="83" y="35"/>
                </a:lnTo>
                <a:lnTo>
                  <a:pt x="78" y="31"/>
                </a:lnTo>
                <a:lnTo>
                  <a:pt x="70" y="28"/>
                </a:lnTo>
                <a:lnTo>
                  <a:pt x="62" y="26"/>
                </a:lnTo>
                <a:close/>
                <a:moveTo>
                  <a:pt x="59" y="26"/>
                </a:moveTo>
                <a:lnTo>
                  <a:pt x="51" y="28"/>
                </a:lnTo>
                <a:lnTo>
                  <a:pt x="43" y="31"/>
                </a:lnTo>
                <a:lnTo>
                  <a:pt x="38" y="35"/>
                </a:lnTo>
                <a:lnTo>
                  <a:pt x="51" y="49"/>
                </a:lnTo>
                <a:lnTo>
                  <a:pt x="55" y="46"/>
                </a:lnTo>
                <a:lnTo>
                  <a:pt x="59" y="46"/>
                </a:lnTo>
                <a:lnTo>
                  <a:pt x="59" y="26"/>
                </a:lnTo>
                <a:close/>
                <a:moveTo>
                  <a:pt x="60" y="0"/>
                </a:moveTo>
                <a:lnTo>
                  <a:pt x="63" y="1"/>
                </a:lnTo>
                <a:lnTo>
                  <a:pt x="64" y="3"/>
                </a:lnTo>
                <a:lnTo>
                  <a:pt x="64" y="6"/>
                </a:lnTo>
                <a:lnTo>
                  <a:pt x="64" y="9"/>
                </a:lnTo>
                <a:lnTo>
                  <a:pt x="63" y="12"/>
                </a:lnTo>
                <a:lnTo>
                  <a:pt x="62" y="14"/>
                </a:lnTo>
                <a:lnTo>
                  <a:pt x="62" y="17"/>
                </a:lnTo>
                <a:lnTo>
                  <a:pt x="78" y="21"/>
                </a:lnTo>
                <a:lnTo>
                  <a:pt x="89" y="29"/>
                </a:lnTo>
                <a:lnTo>
                  <a:pt x="92" y="26"/>
                </a:lnTo>
                <a:lnTo>
                  <a:pt x="92" y="24"/>
                </a:lnTo>
                <a:lnTo>
                  <a:pt x="93" y="21"/>
                </a:lnTo>
                <a:lnTo>
                  <a:pt x="96" y="20"/>
                </a:lnTo>
                <a:lnTo>
                  <a:pt x="97" y="17"/>
                </a:lnTo>
                <a:lnTo>
                  <a:pt x="100" y="17"/>
                </a:lnTo>
                <a:lnTo>
                  <a:pt x="101" y="17"/>
                </a:lnTo>
                <a:lnTo>
                  <a:pt x="104" y="17"/>
                </a:lnTo>
                <a:lnTo>
                  <a:pt x="104" y="20"/>
                </a:lnTo>
                <a:lnTo>
                  <a:pt x="104" y="21"/>
                </a:lnTo>
                <a:lnTo>
                  <a:pt x="104" y="24"/>
                </a:lnTo>
                <a:lnTo>
                  <a:pt x="101" y="25"/>
                </a:lnTo>
                <a:lnTo>
                  <a:pt x="100" y="28"/>
                </a:lnTo>
                <a:lnTo>
                  <a:pt x="97" y="29"/>
                </a:lnTo>
                <a:lnTo>
                  <a:pt x="95" y="29"/>
                </a:lnTo>
                <a:lnTo>
                  <a:pt x="92" y="31"/>
                </a:lnTo>
                <a:lnTo>
                  <a:pt x="100" y="43"/>
                </a:lnTo>
                <a:lnTo>
                  <a:pt x="104" y="59"/>
                </a:lnTo>
                <a:lnTo>
                  <a:pt x="106" y="59"/>
                </a:lnTo>
                <a:lnTo>
                  <a:pt x="109" y="58"/>
                </a:lnTo>
                <a:lnTo>
                  <a:pt x="112" y="56"/>
                </a:lnTo>
                <a:lnTo>
                  <a:pt x="114" y="56"/>
                </a:lnTo>
                <a:lnTo>
                  <a:pt x="118" y="56"/>
                </a:lnTo>
                <a:lnTo>
                  <a:pt x="120" y="58"/>
                </a:lnTo>
                <a:lnTo>
                  <a:pt x="121" y="60"/>
                </a:lnTo>
                <a:lnTo>
                  <a:pt x="120" y="63"/>
                </a:lnTo>
                <a:lnTo>
                  <a:pt x="118" y="64"/>
                </a:lnTo>
                <a:lnTo>
                  <a:pt x="114" y="64"/>
                </a:lnTo>
                <a:lnTo>
                  <a:pt x="112" y="64"/>
                </a:lnTo>
                <a:lnTo>
                  <a:pt x="109" y="63"/>
                </a:lnTo>
                <a:lnTo>
                  <a:pt x="106" y="62"/>
                </a:lnTo>
                <a:lnTo>
                  <a:pt x="104" y="62"/>
                </a:lnTo>
                <a:lnTo>
                  <a:pt x="100" y="78"/>
                </a:lnTo>
                <a:lnTo>
                  <a:pt x="92" y="89"/>
                </a:lnTo>
                <a:lnTo>
                  <a:pt x="95" y="92"/>
                </a:lnTo>
                <a:lnTo>
                  <a:pt x="97" y="92"/>
                </a:lnTo>
                <a:lnTo>
                  <a:pt x="100" y="95"/>
                </a:lnTo>
                <a:lnTo>
                  <a:pt x="101" y="96"/>
                </a:lnTo>
                <a:lnTo>
                  <a:pt x="104" y="97"/>
                </a:lnTo>
                <a:lnTo>
                  <a:pt x="104" y="100"/>
                </a:lnTo>
                <a:lnTo>
                  <a:pt x="104" y="103"/>
                </a:lnTo>
                <a:lnTo>
                  <a:pt x="104" y="104"/>
                </a:lnTo>
                <a:lnTo>
                  <a:pt x="101" y="104"/>
                </a:lnTo>
                <a:lnTo>
                  <a:pt x="100" y="104"/>
                </a:lnTo>
                <a:lnTo>
                  <a:pt x="97" y="104"/>
                </a:lnTo>
                <a:lnTo>
                  <a:pt x="96" y="101"/>
                </a:lnTo>
                <a:lnTo>
                  <a:pt x="93" y="100"/>
                </a:lnTo>
                <a:lnTo>
                  <a:pt x="92" y="97"/>
                </a:lnTo>
                <a:lnTo>
                  <a:pt x="92" y="95"/>
                </a:lnTo>
                <a:lnTo>
                  <a:pt x="89" y="92"/>
                </a:lnTo>
                <a:lnTo>
                  <a:pt x="78" y="100"/>
                </a:lnTo>
                <a:lnTo>
                  <a:pt x="62" y="104"/>
                </a:lnTo>
                <a:lnTo>
                  <a:pt x="62" y="106"/>
                </a:lnTo>
                <a:lnTo>
                  <a:pt x="63" y="109"/>
                </a:lnTo>
                <a:lnTo>
                  <a:pt x="64" y="112"/>
                </a:lnTo>
                <a:lnTo>
                  <a:pt x="64" y="114"/>
                </a:lnTo>
                <a:lnTo>
                  <a:pt x="64" y="118"/>
                </a:lnTo>
                <a:lnTo>
                  <a:pt x="63" y="121"/>
                </a:lnTo>
                <a:lnTo>
                  <a:pt x="60" y="121"/>
                </a:lnTo>
                <a:lnTo>
                  <a:pt x="58" y="121"/>
                </a:lnTo>
                <a:lnTo>
                  <a:pt x="56" y="118"/>
                </a:lnTo>
                <a:lnTo>
                  <a:pt x="56" y="114"/>
                </a:lnTo>
                <a:lnTo>
                  <a:pt x="56" y="112"/>
                </a:lnTo>
                <a:lnTo>
                  <a:pt x="58" y="109"/>
                </a:lnTo>
                <a:lnTo>
                  <a:pt x="59" y="106"/>
                </a:lnTo>
                <a:lnTo>
                  <a:pt x="59" y="104"/>
                </a:lnTo>
                <a:lnTo>
                  <a:pt x="43" y="100"/>
                </a:lnTo>
                <a:lnTo>
                  <a:pt x="31" y="92"/>
                </a:lnTo>
                <a:lnTo>
                  <a:pt x="29" y="95"/>
                </a:lnTo>
                <a:lnTo>
                  <a:pt x="29" y="97"/>
                </a:lnTo>
                <a:lnTo>
                  <a:pt x="28" y="100"/>
                </a:lnTo>
                <a:lnTo>
                  <a:pt x="25" y="101"/>
                </a:lnTo>
                <a:lnTo>
                  <a:pt x="24" y="104"/>
                </a:lnTo>
                <a:lnTo>
                  <a:pt x="21" y="104"/>
                </a:lnTo>
                <a:lnTo>
                  <a:pt x="20" y="104"/>
                </a:lnTo>
                <a:lnTo>
                  <a:pt x="17" y="104"/>
                </a:lnTo>
                <a:lnTo>
                  <a:pt x="17" y="103"/>
                </a:lnTo>
                <a:lnTo>
                  <a:pt x="17" y="100"/>
                </a:lnTo>
                <a:lnTo>
                  <a:pt x="17" y="97"/>
                </a:lnTo>
                <a:lnTo>
                  <a:pt x="20" y="96"/>
                </a:lnTo>
                <a:lnTo>
                  <a:pt x="21" y="93"/>
                </a:lnTo>
                <a:lnTo>
                  <a:pt x="24" y="92"/>
                </a:lnTo>
                <a:lnTo>
                  <a:pt x="26" y="92"/>
                </a:lnTo>
                <a:lnTo>
                  <a:pt x="29" y="89"/>
                </a:lnTo>
                <a:lnTo>
                  <a:pt x="21" y="78"/>
                </a:lnTo>
                <a:lnTo>
                  <a:pt x="17" y="62"/>
                </a:lnTo>
                <a:lnTo>
                  <a:pt x="14" y="62"/>
                </a:lnTo>
                <a:lnTo>
                  <a:pt x="12" y="63"/>
                </a:lnTo>
                <a:lnTo>
                  <a:pt x="9" y="64"/>
                </a:lnTo>
                <a:lnTo>
                  <a:pt x="6" y="64"/>
                </a:lnTo>
                <a:lnTo>
                  <a:pt x="3" y="64"/>
                </a:lnTo>
                <a:lnTo>
                  <a:pt x="1" y="63"/>
                </a:lnTo>
                <a:lnTo>
                  <a:pt x="0" y="60"/>
                </a:lnTo>
                <a:lnTo>
                  <a:pt x="1" y="58"/>
                </a:lnTo>
                <a:lnTo>
                  <a:pt x="3" y="56"/>
                </a:lnTo>
                <a:lnTo>
                  <a:pt x="6" y="56"/>
                </a:lnTo>
                <a:lnTo>
                  <a:pt x="9" y="56"/>
                </a:lnTo>
                <a:lnTo>
                  <a:pt x="12" y="58"/>
                </a:lnTo>
                <a:lnTo>
                  <a:pt x="14" y="59"/>
                </a:lnTo>
                <a:lnTo>
                  <a:pt x="17" y="59"/>
                </a:lnTo>
                <a:lnTo>
                  <a:pt x="21" y="43"/>
                </a:lnTo>
                <a:lnTo>
                  <a:pt x="29" y="31"/>
                </a:lnTo>
                <a:lnTo>
                  <a:pt x="26" y="29"/>
                </a:lnTo>
                <a:lnTo>
                  <a:pt x="24" y="29"/>
                </a:lnTo>
                <a:lnTo>
                  <a:pt x="21" y="28"/>
                </a:lnTo>
                <a:lnTo>
                  <a:pt x="20" y="25"/>
                </a:lnTo>
                <a:lnTo>
                  <a:pt x="17" y="24"/>
                </a:lnTo>
                <a:lnTo>
                  <a:pt x="17" y="21"/>
                </a:lnTo>
                <a:lnTo>
                  <a:pt x="17" y="20"/>
                </a:lnTo>
                <a:lnTo>
                  <a:pt x="17" y="17"/>
                </a:lnTo>
                <a:lnTo>
                  <a:pt x="20" y="17"/>
                </a:lnTo>
                <a:lnTo>
                  <a:pt x="21" y="17"/>
                </a:lnTo>
                <a:lnTo>
                  <a:pt x="24" y="17"/>
                </a:lnTo>
                <a:lnTo>
                  <a:pt x="25" y="20"/>
                </a:lnTo>
                <a:lnTo>
                  <a:pt x="28" y="21"/>
                </a:lnTo>
                <a:lnTo>
                  <a:pt x="29" y="24"/>
                </a:lnTo>
                <a:lnTo>
                  <a:pt x="29" y="26"/>
                </a:lnTo>
                <a:lnTo>
                  <a:pt x="31" y="29"/>
                </a:lnTo>
                <a:lnTo>
                  <a:pt x="43" y="21"/>
                </a:lnTo>
                <a:lnTo>
                  <a:pt x="59" y="17"/>
                </a:lnTo>
                <a:lnTo>
                  <a:pt x="59" y="14"/>
                </a:lnTo>
                <a:lnTo>
                  <a:pt x="58" y="12"/>
                </a:lnTo>
                <a:lnTo>
                  <a:pt x="56" y="9"/>
                </a:lnTo>
                <a:lnTo>
                  <a:pt x="56" y="6"/>
                </a:lnTo>
                <a:lnTo>
                  <a:pt x="56" y="3"/>
                </a:lnTo>
                <a:lnTo>
                  <a:pt x="58" y="1"/>
                </a:lnTo>
                <a:lnTo>
                  <a:pt x="60" y="0"/>
                </a:lnTo>
                <a:close/>
              </a:path>
            </a:pathLst>
          </a:custGeom>
          <a:solidFill>
            <a:srgbClr val="0011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Freeform 505"/>
          <p:cNvSpPr>
            <a:spLocks noEditPoints="1"/>
          </p:cNvSpPr>
          <p:nvPr userDrawn="1"/>
        </p:nvSpPr>
        <p:spPr bwMode="auto">
          <a:xfrm>
            <a:off x="4129899" y="6049996"/>
            <a:ext cx="328862" cy="443764"/>
          </a:xfrm>
          <a:custGeom>
            <a:avLst/>
            <a:gdLst>
              <a:gd name="T0" fmla="*/ 39 w 83"/>
              <a:gd name="T1" fmla="*/ 6 h 112"/>
              <a:gd name="T2" fmla="*/ 35 w 83"/>
              <a:gd name="T3" fmla="*/ 10 h 112"/>
              <a:gd name="T4" fmla="*/ 35 w 83"/>
              <a:gd name="T5" fmla="*/ 15 h 112"/>
              <a:gd name="T6" fmla="*/ 39 w 83"/>
              <a:gd name="T7" fmla="*/ 19 h 112"/>
              <a:gd name="T8" fmla="*/ 45 w 83"/>
              <a:gd name="T9" fmla="*/ 19 h 112"/>
              <a:gd name="T10" fmla="*/ 49 w 83"/>
              <a:gd name="T11" fmla="*/ 15 h 112"/>
              <a:gd name="T12" fmla="*/ 49 w 83"/>
              <a:gd name="T13" fmla="*/ 10 h 112"/>
              <a:gd name="T14" fmla="*/ 45 w 83"/>
              <a:gd name="T15" fmla="*/ 6 h 112"/>
              <a:gd name="T16" fmla="*/ 41 w 83"/>
              <a:gd name="T17" fmla="*/ 0 h 112"/>
              <a:gd name="T18" fmla="*/ 50 w 83"/>
              <a:gd name="T19" fmla="*/ 4 h 112"/>
              <a:gd name="T20" fmla="*/ 54 w 83"/>
              <a:gd name="T21" fmla="*/ 12 h 112"/>
              <a:gd name="T22" fmla="*/ 52 w 83"/>
              <a:gd name="T23" fmla="*/ 20 h 112"/>
              <a:gd name="T24" fmla="*/ 45 w 83"/>
              <a:gd name="T25" fmla="*/ 24 h 112"/>
              <a:gd name="T26" fmla="*/ 60 w 83"/>
              <a:gd name="T27" fmla="*/ 37 h 112"/>
              <a:gd name="T28" fmla="*/ 62 w 83"/>
              <a:gd name="T29" fmla="*/ 40 h 112"/>
              <a:gd name="T30" fmla="*/ 60 w 83"/>
              <a:gd name="T31" fmla="*/ 43 h 112"/>
              <a:gd name="T32" fmla="*/ 45 w 83"/>
              <a:gd name="T33" fmla="*/ 100 h 112"/>
              <a:gd name="T34" fmla="*/ 69 w 83"/>
              <a:gd name="T35" fmla="*/ 87 h 112"/>
              <a:gd name="T36" fmla="*/ 71 w 83"/>
              <a:gd name="T37" fmla="*/ 72 h 112"/>
              <a:gd name="T38" fmla="*/ 71 w 83"/>
              <a:gd name="T39" fmla="*/ 65 h 112"/>
              <a:gd name="T40" fmla="*/ 78 w 83"/>
              <a:gd name="T41" fmla="*/ 62 h 112"/>
              <a:gd name="T42" fmla="*/ 83 w 83"/>
              <a:gd name="T43" fmla="*/ 65 h 112"/>
              <a:gd name="T44" fmla="*/ 83 w 83"/>
              <a:gd name="T45" fmla="*/ 72 h 112"/>
              <a:gd name="T46" fmla="*/ 79 w 83"/>
              <a:gd name="T47" fmla="*/ 74 h 112"/>
              <a:gd name="T48" fmla="*/ 67 w 83"/>
              <a:gd name="T49" fmla="*/ 97 h 112"/>
              <a:gd name="T50" fmla="*/ 45 w 83"/>
              <a:gd name="T51" fmla="*/ 106 h 112"/>
              <a:gd name="T52" fmla="*/ 44 w 83"/>
              <a:gd name="T53" fmla="*/ 111 h 112"/>
              <a:gd name="T54" fmla="*/ 41 w 83"/>
              <a:gd name="T55" fmla="*/ 112 h 112"/>
              <a:gd name="T56" fmla="*/ 39 w 83"/>
              <a:gd name="T57" fmla="*/ 110 h 112"/>
              <a:gd name="T58" fmla="*/ 27 w 83"/>
              <a:gd name="T59" fmla="*/ 103 h 112"/>
              <a:gd name="T60" fmla="*/ 8 w 83"/>
              <a:gd name="T61" fmla="*/ 86 h 112"/>
              <a:gd name="T62" fmla="*/ 2 w 83"/>
              <a:gd name="T63" fmla="*/ 73 h 112"/>
              <a:gd name="T64" fmla="*/ 0 w 83"/>
              <a:gd name="T65" fmla="*/ 69 h 112"/>
              <a:gd name="T66" fmla="*/ 3 w 83"/>
              <a:gd name="T67" fmla="*/ 62 h 112"/>
              <a:gd name="T68" fmla="*/ 10 w 83"/>
              <a:gd name="T69" fmla="*/ 62 h 112"/>
              <a:gd name="T70" fmla="*/ 12 w 83"/>
              <a:gd name="T71" fmla="*/ 69 h 112"/>
              <a:gd name="T72" fmla="*/ 10 w 83"/>
              <a:gd name="T73" fmla="*/ 74 h 112"/>
              <a:gd name="T74" fmla="*/ 25 w 83"/>
              <a:gd name="T75" fmla="*/ 97 h 112"/>
              <a:gd name="T76" fmla="*/ 39 w 83"/>
              <a:gd name="T77" fmla="*/ 43 h 112"/>
              <a:gd name="T78" fmla="*/ 21 w 83"/>
              <a:gd name="T79" fmla="*/ 41 h 112"/>
              <a:gd name="T80" fmla="*/ 21 w 83"/>
              <a:gd name="T81" fmla="*/ 39 h 112"/>
              <a:gd name="T82" fmla="*/ 39 w 83"/>
              <a:gd name="T83" fmla="*/ 37 h 112"/>
              <a:gd name="T84" fmla="*/ 35 w 83"/>
              <a:gd name="T85" fmla="*/ 23 h 112"/>
              <a:gd name="T86" fmla="*/ 31 w 83"/>
              <a:gd name="T87" fmla="*/ 16 h 112"/>
              <a:gd name="T88" fmla="*/ 31 w 83"/>
              <a:gd name="T89" fmla="*/ 7 h 112"/>
              <a:gd name="T90" fmla="*/ 37 w 83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3" h="112">
                <a:moveTo>
                  <a:pt x="41" y="4"/>
                </a:moveTo>
                <a:lnTo>
                  <a:pt x="39" y="6"/>
                </a:lnTo>
                <a:lnTo>
                  <a:pt x="36" y="7"/>
                </a:lnTo>
                <a:lnTo>
                  <a:pt x="35" y="10"/>
                </a:lnTo>
                <a:lnTo>
                  <a:pt x="35" y="12"/>
                </a:lnTo>
                <a:lnTo>
                  <a:pt x="35" y="15"/>
                </a:lnTo>
                <a:lnTo>
                  <a:pt x="36" y="18"/>
                </a:lnTo>
                <a:lnTo>
                  <a:pt x="39" y="19"/>
                </a:lnTo>
                <a:lnTo>
                  <a:pt x="41" y="20"/>
                </a:lnTo>
                <a:lnTo>
                  <a:pt x="45" y="19"/>
                </a:lnTo>
                <a:lnTo>
                  <a:pt x="46" y="18"/>
                </a:lnTo>
                <a:lnTo>
                  <a:pt x="49" y="15"/>
                </a:lnTo>
                <a:lnTo>
                  <a:pt x="49" y="12"/>
                </a:lnTo>
                <a:lnTo>
                  <a:pt x="49" y="10"/>
                </a:lnTo>
                <a:lnTo>
                  <a:pt x="46" y="7"/>
                </a:lnTo>
                <a:lnTo>
                  <a:pt x="45" y="6"/>
                </a:lnTo>
                <a:lnTo>
                  <a:pt x="41" y="4"/>
                </a:lnTo>
                <a:close/>
                <a:moveTo>
                  <a:pt x="41" y="0"/>
                </a:moveTo>
                <a:lnTo>
                  <a:pt x="46" y="0"/>
                </a:lnTo>
                <a:lnTo>
                  <a:pt x="50" y="4"/>
                </a:lnTo>
                <a:lnTo>
                  <a:pt x="53" y="7"/>
                </a:lnTo>
                <a:lnTo>
                  <a:pt x="54" y="12"/>
                </a:lnTo>
                <a:lnTo>
                  <a:pt x="53" y="16"/>
                </a:lnTo>
                <a:lnTo>
                  <a:pt x="52" y="20"/>
                </a:lnTo>
                <a:lnTo>
                  <a:pt x="48" y="23"/>
                </a:lnTo>
                <a:lnTo>
                  <a:pt x="45" y="24"/>
                </a:lnTo>
                <a:lnTo>
                  <a:pt x="45" y="37"/>
                </a:lnTo>
                <a:lnTo>
                  <a:pt x="60" y="37"/>
                </a:lnTo>
                <a:lnTo>
                  <a:pt x="61" y="39"/>
                </a:lnTo>
                <a:lnTo>
                  <a:pt x="62" y="40"/>
                </a:lnTo>
                <a:lnTo>
                  <a:pt x="61" y="41"/>
                </a:lnTo>
                <a:lnTo>
                  <a:pt x="60" y="43"/>
                </a:lnTo>
                <a:lnTo>
                  <a:pt x="45" y="43"/>
                </a:lnTo>
                <a:lnTo>
                  <a:pt x="45" y="100"/>
                </a:lnTo>
                <a:lnTo>
                  <a:pt x="58" y="97"/>
                </a:lnTo>
                <a:lnTo>
                  <a:pt x="69" y="87"/>
                </a:lnTo>
                <a:lnTo>
                  <a:pt x="74" y="74"/>
                </a:lnTo>
                <a:lnTo>
                  <a:pt x="71" y="72"/>
                </a:lnTo>
                <a:lnTo>
                  <a:pt x="71" y="69"/>
                </a:lnTo>
                <a:lnTo>
                  <a:pt x="71" y="65"/>
                </a:lnTo>
                <a:lnTo>
                  <a:pt x="74" y="62"/>
                </a:lnTo>
                <a:lnTo>
                  <a:pt x="78" y="62"/>
                </a:lnTo>
                <a:lnTo>
                  <a:pt x="81" y="62"/>
                </a:lnTo>
                <a:lnTo>
                  <a:pt x="83" y="65"/>
                </a:lnTo>
                <a:lnTo>
                  <a:pt x="83" y="69"/>
                </a:lnTo>
                <a:lnTo>
                  <a:pt x="83" y="72"/>
                </a:lnTo>
                <a:lnTo>
                  <a:pt x="82" y="73"/>
                </a:lnTo>
                <a:lnTo>
                  <a:pt x="79" y="74"/>
                </a:lnTo>
                <a:lnTo>
                  <a:pt x="75" y="86"/>
                </a:lnTo>
                <a:lnTo>
                  <a:pt x="67" y="97"/>
                </a:lnTo>
                <a:lnTo>
                  <a:pt x="57" y="103"/>
                </a:lnTo>
                <a:lnTo>
                  <a:pt x="45" y="106"/>
                </a:lnTo>
                <a:lnTo>
                  <a:pt x="45" y="110"/>
                </a:lnTo>
                <a:lnTo>
                  <a:pt x="44" y="111"/>
                </a:lnTo>
                <a:lnTo>
                  <a:pt x="41" y="112"/>
                </a:lnTo>
                <a:lnTo>
                  <a:pt x="41" y="112"/>
                </a:lnTo>
                <a:lnTo>
                  <a:pt x="40" y="111"/>
                </a:lnTo>
                <a:lnTo>
                  <a:pt x="39" y="110"/>
                </a:lnTo>
                <a:lnTo>
                  <a:pt x="39" y="106"/>
                </a:lnTo>
                <a:lnTo>
                  <a:pt x="27" y="103"/>
                </a:lnTo>
                <a:lnTo>
                  <a:pt x="16" y="97"/>
                </a:lnTo>
                <a:lnTo>
                  <a:pt x="8" y="86"/>
                </a:lnTo>
                <a:lnTo>
                  <a:pt x="4" y="74"/>
                </a:lnTo>
                <a:lnTo>
                  <a:pt x="2" y="73"/>
                </a:lnTo>
                <a:lnTo>
                  <a:pt x="0" y="72"/>
                </a:lnTo>
                <a:lnTo>
                  <a:pt x="0" y="69"/>
                </a:lnTo>
                <a:lnTo>
                  <a:pt x="0" y="65"/>
                </a:lnTo>
                <a:lnTo>
                  <a:pt x="3" y="62"/>
                </a:lnTo>
                <a:lnTo>
                  <a:pt x="6" y="62"/>
                </a:lnTo>
                <a:lnTo>
                  <a:pt x="10" y="62"/>
                </a:lnTo>
                <a:lnTo>
                  <a:pt x="11" y="65"/>
                </a:lnTo>
                <a:lnTo>
                  <a:pt x="12" y="69"/>
                </a:lnTo>
                <a:lnTo>
                  <a:pt x="12" y="72"/>
                </a:lnTo>
                <a:lnTo>
                  <a:pt x="10" y="74"/>
                </a:lnTo>
                <a:lnTo>
                  <a:pt x="15" y="87"/>
                </a:lnTo>
                <a:lnTo>
                  <a:pt x="25" y="97"/>
                </a:lnTo>
                <a:lnTo>
                  <a:pt x="39" y="100"/>
                </a:lnTo>
                <a:lnTo>
                  <a:pt x="39" y="43"/>
                </a:lnTo>
                <a:lnTo>
                  <a:pt x="24" y="43"/>
                </a:lnTo>
                <a:lnTo>
                  <a:pt x="21" y="41"/>
                </a:lnTo>
                <a:lnTo>
                  <a:pt x="21" y="40"/>
                </a:lnTo>
                <a:lnTo>
                  <a:pt x="21" y="39"/>
                </a:lnTo>
                <a:lnTo>
                  <a:pt x="24" y="37"/>
                </a:lnTo>
                <a:lnTo>
                  <a:pt x="39" y="37"/>
                </a:lnTo>
                <a:lnTo>
                  <a:pt x="39" y="24"/>
                </a:lnTo>
                <a:lnTo>
                  <a:pt x="35" y="23"/>
                </a:lnTo>
                <a:lnTo>
                  <a:pt x="32" y="20"/>
                </a:lnTo>
                <a:lnTo>
                  <a:pt x="31" y="16"/>
                </a:lnTo>
                <a:lnTo>
                  <a:pt x="29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506"/>
          <p:cNvSpPr>
            <a:spLocks noEditPoints="1"/>
          </p:cNvSpPr>
          <p:nvPr userDrawn="1"/>
        </p:nvSpPr>
        <p:spPr bwMode="auto">
          <a:xfrm>
            <a:off x="4129899" y="6049996"/>
            <a:ext cx="328862" cy="443764"/>
          </a:xfrm>
          <a:custGeom>
            <a:avLst/>
            <a:gdLst>
              <a:gd name="T0" fmla="*/ 39 w 83"/>
              <a:gd name="T1" fmla="*/ 6 h 112"/>
              <a:gd name="T2" fmla="*/ 35 w 83"/>
              <a:gd name="T3" fmla="*/ 10 h 112"/>
              <a:gd name="T4" fmla="*/ 35 w 83"/>
              <a:gd name="T5" fmla="*/ 15 h 112"/>
              <a:gd name="T6" fmla="*/ 39 w 83"/>
              <a:gd name="T7" fmla="*/ 19 h 112"/>
              <a:gd name="T8" fmla="*/ 45 w 83"/>
              <a:gd name="T9" fmla="*/ 19 h 112"/>
              <a:gd name="T10" fmla="*/ 49 w 83"/>
              <a:gd name="T11" fmla="*/ 15 h 112"/>
              <a:gd name="T12" fmla="*/ 49 w 83"/>
              <a:gd name="T13" fmla="*/ 10 h 112"/>
              <a:gd name="T14" fmla="*/ 45 w 83"/>
              <a:gd name="T15" fmla="*/ 6 h 112"/>
              <a:gd name="T16" fmla="*/ 41 w 83"/>
              <a:gd name="T17" fmla="*/ 0 h 112"/>
              <a:gd name="T18" fmla="*/ 50 w 83"/>
              <a:gd name="T19" fmla="*/ 4 h 112"/>
              <a:gd name="T20" fmla="*/ 54 w 83"/>
              <a:gd name="T21" fmla="*/ 12 h 112"/>
              <a:gd name="T22" fmla="*/ 52 w 83"/>
              <a:gd name="T23" fmla="*/ 20 h 112"/>
              <a:gd name="T24" fmla="*/ 45 w 83"/>
              <a:gd name="T25" fmla="*/ 24 h 112"/>
              <a:gd name="T26" fmla="*/ 60 w 83"/>
              <a:gd name="T27" fmla="*/ 37 h 112"/>
              <a:gd name="T28" fmla="*/ 62 w 83"/>
              <a:gd name="T29" fmla="*/ 40 h 112"/>
              <a:gd name="T30" fmla="*/ 60 w 83"/>
              <a:gd name="T31" fmla="*/ 43 h 112"/>
              <a:gd name="T32" fmla="*/ 45 w 83"/>
              <a:gd name="T33" fmla="*/ 100 h 112"/>
              <a:gd name="T34" fmla="*/ 69 w 83"/>
              <a:gd name="T35" fmla="*/ 87 h 112"/>
              <a:gd name="T36" fmla="*/ 71 w 83"/>
              <a:gd name="T37" fmla="*/ 72 h 112"/>
              <a:gd name="T38" fmla="*/ 71 w 83"/>
              <a:gd name="T39" fmla="*/ 65 h 112"/>
              <a:gd name="T40" fmla="*/ 78 w 83"/>
              <a:gd name="T41" fmla="*/ 62 h 112"/>
              <a:gd name="T42" fmla="*/ 83 w 83"/>
              <a:gd name="T43" fmla="*/ 65 h 112"/>
              <a:gd name="T44" fmla="*/ 83 w 83"/>
              <a:gd name="T45" fmla="*/ 72 h 112"/>
              <a:gd name="T46" fmla="*/ 79 w 83"/>
              <a:gd name="T47" fmla="*/ 74 h 112"/>
              <a:gd name="T48" fmla="*/ 67 w 83"/>
              <a:gd name="T49" fmla="*/ 97 h 112"/>
              <a:gd name="T50" fmla="*/ 45 w 83"/>
              <a:gd name="T51" fmla="*/ 106 h 112"/>
              <a:gd name="T52" fmla="*/ 44 w 83"/>
              <a:gd name="T53" fmla="*/ 111 h 112"/>
              <a:gd name="T54" fmla="*/ 41 w 83"/>
              <a:gd name="T55" fmla="*/ 112 h 112"/>
              <a:gd name="T56" fmla="*/ 39 w 83"/>
              <a:gd name="T57" fmla="*/ 110 h 112"/>
              <a:gd name="T58" fmla="*/ 27 w 83"/>
              <a:gd name="T59" fmla="*/ 103 h 112"/>
              <a:gd name="T60" fmla="*/ 8 w 83"/>
              <a:gd name="T61" fmla="*/ 86 h 112"/>
              <a:gd name="T62" fmla="*/ 2 w 83"/>
              <a:gd name="T63" fmla="*/ 73 h 112"/>
              <a:gd name="T64" fmla="*/ 0 w 83"/>
              <a:gd name="T65" fmla="*/ 69 h 112"/>
              <a:gd name="T66" fmla="*/ 3 w 83"/>
              <a:gd name="T67" fmla="*/ 62 h 112"/>
              <a:gd name="T68" fmla="*/ 10 w 83"/>
              <a:gd name="T69" fmla="*/ 62 h 112"/>
              <a:gd name="T70" fmla="*/ 12 w 83"/>
              <a:gd name="T71" fmla="*/ 69 h 112"/>
              <a:gd name="T72" fmla="*/ 10 w 83"/>
              <a:gd name="T73" fmla="*/ 74 h 112"/>
              <a:gd name="T74" fmla="*/ 25 w 83"/>
              <a:gd name="T75" fmla="*/ 97 h 112"/>
              <a:gd name="T76" fmla="*/ 39 w 83"/>
              <a:gd name="T77" fmla="*/ 43 h 112"/>
              <a:gd name="T78" fmla="*/ 21 w 83"/>
              <a:gd name="T79" fmla="*/ 41 h 112"/>
              <a:gd name="T80" fmla="*/ 21 w 83"/>
              <a:gd name="T81" fmla="*/ 39 h 112"/>
              <a:gd name="T82" fmla="*/ 39 w 83"/>
              <a:gd name="T83" fmla="*/ 37 h 112"/>
              <a:gd name="T84" fmla="*/ 35 w 83"/>
              <a:gd name="T85" fmla="*/ 23 h 112"/>
              <a:gd name="T86" fmla="*/ 31 w 83"/>
              <a:gd name="T87" fmla="*/ 16 h 112"/>
              <a:gd name="T88" fmla="*/ 31 w 83"/>
              <a:gd name="T89" fmla="*/ 7 h 112"/>
              <a:gd name="T90" fmla="*/ 37 w 83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3" h="112">
                <a:moveTo>
                  <a:pt x="41" y="4"/>
                </a:moveTo>
                <a:lnTo>
                  <a:pt x="39" y="6"/>
                </a:lnTo>
                <a:lnTo>
                  <a:pt x="36" y="7"/>
                </a:lnTo>
                <a:lnTo>
                  <a:pt x="35" y="10"/>
                </a:lnTo>
                <a:lnTo>
                  <a:pt x="35" y="12"/>
                </a:lnTo>
                <a:lnTo>
                  <a:pt x="35" y="15"/>
                </a:lnTo>
                <a:lnTo>
                  <a:pt x="36" y="18"/>
                </a:lnTo>
                <a:lnTo>
                  <a:pt x="39" y="19"/>
                </a:lnTo>
                <a:lnTo>
                  <a:pt x="41" y="20"/>
                </a:lnTo>
                <a:lnTo>
                  <a:pt x="45" y="19"/>
                </a:lnTo>
                <a:lnTo>
                  <a:pt x="46" y="18"/>
                </a:lnTo>
                <a:lnTo>
                  <a:pt x="49" y="15"/>
                </a:lnTo>
                <a:lnTo>
                  <a:pt x="49" y="12"/>
                </a:lnTo>
                <a:lnTo>
                  <a:pt x="49" y="10"/>
                </a:lnTo>
                <a:lnTo>
                  <a:pt x="46" y="7"/>
                </a:lnTo>
                <a:lnTo>
                  <a:pt x="45" y="6"/>
                </a:lnTo>
                <a:lnTo>
                  <a:pt x="41" y="4"/>
                </a:lnTo>
                <a:close/>
                <a:moveTo>
                  <a:pt x="41" y="0"/>
                </a:moveTo>
                <a:lnTo>
                  <a:pt x="46" y="0"/>
                </a:lnTo>
                <a:lnTo>
                  <a:pt x="50" y="4"/>
                </a:lnTo>
                <a:lnTo>
                  <a:pt x="53" y="7"/>
                </a:lnTo>
                <a:lnTo>
                  <a:pt x="54" y="12"/>
                </a:lnTo>
                <a:lnTo>
                  <a:pt x="53" y="16"/>
                </a:lnTo>
                <a:lnTo>
                  <a:pt x="52" y="20"/>
                </a:lnTo>
                <a:lnTo>
                  <a:pt x="48" y="23"/>
                </a:lnTo>
                <a:lnTo>
                  <a:pt x="45" y="24"/>
                </a:lnTo>
                <a:lnTo>
                  <a:pt x="45" y="37"/>
                </a:lnTo>
                <a:lnTo>
                  <a:pt x="60" y="37"/>
                </a:lnTo>
                <a:lnTo>
                  <a:pt x="61" y="39"/>
                </a:lnTo>
                <a:lnTo>
                  <a:pt x="62" y="40"/>
                </a:lnTo>
                <a:lnTo>
                  <a:pt x="61" y="41"/>
                </a:lnTo>
                <a:lnTo>
                  <a:pt x="60" y="43"/>
                </a:lnTo>
                <a:lnTo>
                  <a:pt x="45" y="43"/>
                </a:lnTo>
                <a:lnTo>
                  <a:pt x="45" y="100"/>
                </a:lnTo>
                <a:lnTo>
                  <a:pt x="58" y="97"/>
                </a:lnTo>
                <a:lnTo>
                  <a:pt x="69" y="87"/>
                </a:lnTo>
                <a:lnTo>
                  <a:pt x="74" y="74"/>
                </a:lnTo>
                <a:lnTo>
                  <a:pt x="71" y="72"/>
                </a:lnTo>
                <a:lnTo>
                  <a:pt x="71" y="69"/>
                </a:lnTo>
                <a:lnTo>
                  <a:pt x="71" y="65"/>
                </a:lnTo>
                <a:lnTo>
                  <a:pt x="74" y="62"/>
                </a:lnTo>
                <a:lnTo>
                  <a:pt x="78" y="62"/>
                </a:lnTo>
                <a:lnTo>
                  <a:pt x="81" y="62"/>
                </a:lnTo>
                <a:lnTo>
                  <a:pt x="83" y="65"/>
                </a:lnTo>
                <a:lnTo>
                  <a:pt x="83" y="69"/>
                </a:lnTo>
                <a:lnTo>
                  <a:pt x="83" y="72"/>
                </a:lnTo>
                <a:lnTo>
                  <a:pt x="82" y="73"/>
                </a:lnTo>
                <a:lnTo>
                  <a:pt x="79" y="74"/>
                </a:lnTo>
                <a:lnTo>
                  <a:pt x="75" y="86"/>
                </a:lnTo>
                <a:lnTo>
                  <a:pt x="67" y="97"/>
                </a:lnTo>
                <a:lnTo>
                  <a:pt x="57" y="103"/>
                </a:lnTo>
                <a:lnTo>
                  <a:pt x="45" y="106"/>
                </a:lnTo>
                <a:lnTo>
                  <a:pt x="45" y="110"/>
                </a:lnTo>
                <a:lnTo>
                  <a:pt x="44" y="111"/>
                </a:lnTo>
                <a:lnTo>
                  <a:pt x="41" y="112"/>
                </a:lnTo>
                <a:lnTo>
                  <a:pt x="41" y="112"/>
                </a:lnTo>
                <a:lnTo>
                  <a:pt x="40" y="111"/>
                </a:lnTo>
                <a:lnTo>
                  <a:pt x="39" y="110"/>
                </a:lnTo>
                <a:lnTo>
                  <a:pt x="39" y="106"/>
                </a:lnTo>
                <a:lnTo>
                  <a:pt x="27" y="103"/>
                </a:lnTo>
                <a:lnTo>
                  <a:pt x="16" y="97"/>
                </a:lnTo>
                <a:lnTo>
                  <a:pt x="8" y="86"/>
                </a:lnTo>
                <a:lnTo>
                  <a:pt x="4" y="74"/>
                </a:lnTo>
                <a:lnTo>
                  <a:pt x="2" y="73"/>
                </a:lnTo>
                <a:lnTo>
                  <a:pt x="0" y="72"/>
                </a:lnTo>
                <a:lnTo>
                  <a:pt x="0" y="69"/>
                </a:lnTo>
                <a:lnTo>
                  <a:pt x="0" y="65"/>
                </a:lnTo>
                <a:lnTo>
                  <a:pt x="3" y="62"/>
                </a:lnTo>
                <a:lnTo>
                  <a:pt x="6" y="62"/>
                </a:lnTo>
                <a:lnTo>
                  <a:pt x="10" y="62"/>
                </a:lnTo>
                <a:lnTo>
                  <a:pt x="11" y="65"/>
                </a:lnTo>
                <a:lnTo>
                  <a:pt x="12" y="69"/>
                </a:lnTo>
                <a:lnTo>
                  <a:pt x="12" y="72"/>
                </a:lnTo>
                <a:lnTo>
                  <a:pt x="10" y="74"/>
                </a:lnTo>
                <a:lnTo>
                  <a:pt x="15" y="87"/>
                </a:lnTo>
                <a:lnTo>
                  <a:pt x="25" y="97"/>
                </a:lnTo>
                <a:lnTo>
                  <a:pt x="39" y="100"/>
                </a:lnTo>
                <a:lnTo>
                  <a:pt x="39" y="43"/>
                </a:lnTo>
                <a:lnTo>
                  <a:pt x="24" y="43"/>
                </a:lnTo>
                <a:lnTo>
                  <a:pt x="21" y="41"/>
                </a:lnTo>
                <a:lnTo>
                  <a:pt x="21" y="40"/>
                </a:lnTo>
                <a:lnTo>
                  <a:pt x="21" y="39"/>
                </a:lnTo>
                <a:lnTo>
                  <a:pt x="24" y="37"/>
                </a:lnTo>
                <a:lnTo>
                  <a:pt x="39" y="37"/>
                </a:lnTo>
                <a:lnTo>
                  <a:pt x="39" y="24"/>
                </a:lnTo>
                <a:lnTo>
                  <a:pt x="35" y="23"/>
                </a:lnTo>
                <a:lnTo>
                  <a:pt x="32" y="20"/>
                </a:lnTo>
                <a:lnTo>
                  <a:pt x="31" y="16"/>
                </a:lnTo>
                <a:lnTo>
                  <a:pt x="29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507"/>
          <p:cNvSpPr>
            <a:spLocks noEditPoints="1"/>
          </p:cNvSpPr>
          <p:nvPr userDrawn="1"/>
        </p:nvSpPr>
        <p:spPr bwMode="auto">
          <a:xfrm>
            <a:off x="4648943" y="6049996"/>
            <a:ext cx="483386" cy="479425"/>
          </a:xfrm>
          <a:custGeom>
            <a:avLst/>
            <a:gdLst>
              <a:gd name="T0" fmla="*/ 63 w 122"/>
              <a:gd name="T1" fmla="*/ 95 h 121"/>
              <a:gd name="T2" fmla="*/ 69 w 122"/>
              <a:gd name="T3" fmla="*/ 72 h 121"/>
              <a:gd name="T4" fmla="*/ 51 w 122"/>
              <a:gd name="T5" fmla="*/ 93 h 121"/>
              <a:gd name="T6" fmla="*/ 51 w 122"/>
              <a:gd name="T7" fmla="*/ 72 h 121"/>
              <a:gd name="T8" fmla="*/ 65 w 122"/>
              <a:gd name="T9" fmla="*/ 71 h 121"/>
              <a:gd name="T10" fmla="*/ 54 w 122"/>
              <a:gd name="T11" fmla="*/ 70 h 121"/>
              <a:gd name="T12" fmla="*/ 58 w 122"/>
              <a:gd name="T13" fmla="*/ 66 h 121"/>
              <a:gd name="T14" fmla="*/ 87 w 122"/>
              <a:gd name="T15" fmla="*/ 83 h 121"/>
              <a:gd name="T16" fmla="*/ 76 w 122"/>
              <a:gd name="T17" fmla="*/ 62 h 121"/>
              <a:gd name="T18" fmla="*/ 71 w 122"/>
              <a:gd name="T19" fmla="*/ 64 h 121"/>
              <a:gd name="T20" fmla="*/ 51 w 122"/>
              <a:gd name="T21" fmla="*/ 64 h 121"/>
              <a:gd name="T22" fmla="*/ 50 w 122"/>
              <a:gd name="T23" fmla="*/ 62 h 121"/>
              <a:gd name="T24" fmla="*/ 35 w 122"/>
              <a:gd name="T25" fmla="*/ 83 h 121"/>
              <a:gd name="T26" fmla="*/ 26 w 122"/>
              <a:gd name="T27" fmla="*/ 62 h 121"/>
              <a:gd name="T28" fmla="*/ 55 w 122"/>
              <a:gd name="T29" fmla="*/ 59 h 121"/>
              <a:gd name="T30" fmla="*/ 65 w 122"/>
              <a:gd name="T31" fmla="*/ 58 h 121"/>
              <a:gd name="T32" fmla="*/ 69 w 122"/>
              <a:gd name="T33" fmla="*/ 54 h 121"/>
              <a:gd name="T34" fmla="*/ 67 w 122"/>
              <a:gd name="T35" fmla="*/ 51 h 121"/>
              <a:gd name="T36" fmla="*/ 56 w 122"/>
              <a:gd name="T37" fmla="*/ 50 h 121"/>
              <a:gd name="T38" fmla="*/ 59 w 122"/>
              <a:gd name="T39" fmla="*/ 50 h 121"/>
              <a:gd name="T40" fmla="*/ 76 w 122"/>
              <a:gd name="T41" fmla="*/ 59 h 121"/>
              <a:gd name="T42" fmla="*/ 87 w 122"/>
              <a:gd name="T43" fmla="*/ 38 h 121"/>
              <a:gd name="T44" fmla="*/ 26 w 122"/>
              <a:gd name="T45" fmla="*/ 59 h 121"/>
              <a:gd name="T46" fmla="*/ 35 w 122"/>
              <a:gd name="T47" fmla="*/ 38 h 121"/>
              <a:gd name="T48" fmla="*/ 69 w 122"/>
              <a:gd name="T49" fmla="*/ 49 h 121"/>
              <a:gd name="T50" fmla="*/ 63 w 122"/>
              <a:gd name="T51" fmla="*/ 26 h 121"/>
              <a:gd name="T52" fmla="*/ 38 w 122"/>
              <a:gd name="T53" fmla="*/ 35 h 121"/>
              <a:gd name="T54" fmla="*/ 59 w 122"/>
              <a:gd name="T55" fmla="*/ 26 h 121"/>
              <a:gd name="T56" fmla="*/ 65 w 122"/>
              <a:gd name="T57" fmla="*/ 6 h 121"/>
              <a:gd name="T58" fmla="*/ 63 w 122"/>
              <a:gd name="T59" fmla="*/ 17 h 121"/>
              <a:gd name="T60" fmla="*/ 93 w 122"/>
              <a:gd name="T61" fmla="*/ 24 h 121"/>
              <a:gd name="T62" fmla="*/ 100 w 122"/>
              <a:gd name="T63" fmla="*/ 17 h 121"/>
              <a:gd name="T64" fmla="*/ 105 w 122"/>
              <a:gd name="T65" fmla="*/ 21 h 121"/>
              <a:gd name="T66" fmla="*/ 97 w 122"/>
              <a:gd name="T67" fmla="*/ 29 h 121"/>
              <a:gd name="T68" fmla="*/ 104 w 122"/>
              <a:gd name="T69" fmla="*/ 59 h 121"/>
              <a:gd name="T70" fmla="*/ 115 w 122"/>
              <a:gd name="T71" fmla="*/ 56 h 121"/>
              <a:gd name="T72" fmla="*/ 121 w 122"/>
              <a:gd name="T73" fmla="*/ 63 h 121"/>
              <a:gd name="T74" fmla="*/ 109 w 122"/>
              <a:gd name="T75" fmla="*/ 63 h 121"/>
              <a:gd name="T76" fmla="*/ 93 w 122"/>
              <a:gd name="T77" fmla="*/ 89 h 121"/>
              <a:gd name="T78" fmla="*/ 102 w 122"/>
              <a:gd name="T79" fmla="*/ 96 h 121"/>
              <a:gd name="T80" fmla="*/ 104 w 122"/>
              <a:gd name="T81" fmla="*/ 104 h 121"/>
              <a:gd name="T82" fmla="*/ 96 w 122"/>
              <a:gd name="T83" fmla="*/ 101 h 121"/>
              <a:gd name="T84" fmla="*/ 90 w 122"/>
              <a:gd name="T85" fmla="*/ 92 h 121"/>
              <a:gd name="T86" fmla="*/ 64 w 122"/>
              <a:gd name="T87" fmla="*/ 109 h 121"/>
              <a:gd name="T88" fmla="*/ 63 w 122"/>
              <a:gd name="T89" fmla="*/ 121 h 121"/>
              <a:gd name="T90" fmla="*/ 56 w 122"/>
              <a:gd name="T91" fmla="*/ 114 h 121"/>
              <a:gd name="T92" fmla="*/ 59 w 122"/>
              <a:gd name="T93" fmla="*/ 104 h 121"/>
              <a:gd name="T94" fmla="*/ 29 w 122"/>
              <a:gd name="T95" fmla="*/ 97 h 121"/>
              <a:gd name="T96" fmla="*/ 21 w 122"/>
              <a:gd name="T97" fmla="*/ 104 h 121"/>
              <a:gd name="T98" fmla="*/ 17 w 122"/>
              <a:gd name="T99" fmla="*/ 100 h 121"/>
              <a:gd name="T100" fmla="*/ 25 w 122"/>
              <a:gd name="T101" fmla="*/ 92 h 121"/>
              <a:gd name="T102" fmla="*/ 17 w 122"/>
              <a:gd name="T103" fmla="*/ 62 h 121"/>
              <a:gd name="T104" fmla="*/ 6 w 122"/>
              <a:gd name="T105" fmla="*/ 64 h 121"/>
              <a:gd name="T106" fmla="*/ 1 w 122"/>
              <a:gd name="T107" fmla="*/ 58 h 121"/>
              <a:gd name="T108" fmla="*/ 13 w 122"/>
              <a:gd name="T109" fmla="*/ 58 h 121"/>
              <a:gd name="T110" fmla="*/ 29 w 122"/>
              <a:gd name="T111" fmla="*/ 31 h 121"/>
              <a:gd name="T112" fmla="*/ 19 w 122"/>
              <a:gd name="T113" fmla="*/ 25 h 121"/>
              <a:gd name="T114" fmla="*/ 18 w 122"/>
              <a:gd name="T115" fmla="*/ 17 h 121"/>
              <a:gd name="T116" fmla="*/ 26 w 122"/>
              <a:gd name="T117" fmla="*/ 20 h 121"/>
              <a:gd name="T118" fmla="*/ 31 w 122"/>
              <a:gd name="T119" fmla="*/ 29 h 121"/>
              <a:gd name="T120" fmla="*/ 58 w 122"/>
              <a:gd name="T121" fmla="*/ 12 h 121"/>
              <a:gd name="T122" fmla="*/ 59 w 122"/>
              <a:gd name="T123" fmla="*/ 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2" h="121">
                <a:moveTo>
                  <a:pt x="69" y="72"/>
                </a:moveTo>
                <a:lnTo>
                  <a:pt x="67" y="75"/>
                </a:lnTo>
                <a:lnTo>
                  <a:pt x="63" y="76"/>
                </a:lnTo>
                <a:lnTo>
                  <a:pt x="63" y="95"/>
                </a:lnTo>
                <a:lnTo>
                  <a:pt x="71" y="93"/>
                </a:lnTo>
                <a:lnTo>
                  <a:pt x="77" y="91"/>
                </a:lnTo>
                <a:lnTo>
                  <a:pt x="84" y="85"/>
                </a:lnTo>
                <a:lnTo>
                  <a:pt x="69" y="72"/>
                </a:lnTo>
                <a:close/>
                <a:moveTo>
                  <a:pt x="51" y="72"/>
                </a:moveTo>
                <a:lnTo>
                  <a:pt x="38" y="85"/>
                </a:lnTo>
                <a:lnTo>
                  <a:pt x="44" y="91"/>
                </a:lnTo>
                <a:lnTo>
                  <a:pt x="51" y="93"/>
                </a:lnTo>
                <a:lnTo>
                  <a:pt x="59" y="95"/>
                </a:lnTo>
                <a:lnTo>
                  <a:pt x="59" y="76"/>
                </a:lnTo>
                <a:lnTo>
                  <a:pt x="55" y="75"/>
                </a:lnTo>
                <a:lnTo>
                  <a:pt x="51" y="72"/>
                </a:lnTo>
                <a:close/>
                <a:moveTo>
                  <a:pt x="63" y="66"/>
                </a:moveTo>
                <a:lnTo>
                  <a:pt x="63" y="66"/>
                </a:lnTo>
                <a:lnTo>
                  <a:pt x="63" y="71"/>
                </a:lnTo>
                <a:lnTo>
                  <a:pt x="65" y="71"/>
                </a:lnTo>
                <a:lnTo>
                  <a:pt x="67" y="70"/>
                </a:lnTo>
                <a:lnTo>
                  <a:pt x="63" y="66"/>
                </a:lnTo>
                <a:close/>
                <a:moveTo>
                  <a:pt x="58" y="66"/>
                </a:moveTo>
                <a:lnTo>
                  <a:pt x="54" y="70"/>
                </a:lnTo>
                <a:lnTo>
                  <a:pt x="56" y="71"/>
                </a:lnTo>
                <a:lnTo>
                  <a:pt x="59" y="71"/>
                </a:lnTo>
                <a:lnTo>
                  <a:pt x="59" y="66"/>
                </a:lnTo>
                <a:lnTo>
                  <a:pt x="58" y="66"/>
                </a:lnTo>
                <a:close/>
                <a:moveTo>
                  <a:pt x="76" y="62"/>
                </a:moveTo>
                <a:lnTo>
                  <a:pt x="75" y="67"/>
                </a:lnTo>
                <a:lnTo>
                  <a:pt x="72" y="70"/>
                </a:lnTo>
                <a:lnTo>
                  <a:pt x="87" y="83"/>
                </a:lnTo>
                <a:lnTo>
                  <a:pt x="90" y="78"/>
                </a:lnTo>
                <a:lnTo>
                  <a:pt x="93" y="70"/>
                </a:lnTo>
                <a:lnTo>
                  <a:pt x="94" y="62"/>
                </a:lnTo>
                <a:lnTo>
                  <a:pt x="76" y="62"/>
                </a:lnTo>
                <a:close/>
                <a:moveTo>
                  <a:pt x="67" y="62"/>
                </a:moveTo>
                <a:lnTo>
                  <a:pt x="65" y="63"/>
                </a:lnTo>
                <a:lnTo>
                  <a:pt x="69" y="67"/>
                </a:lnTo>
                <a:lnTo>
                  <a:pt x="71" y="64"/>
                </a:lnTo>
                <a:lnTo>
                  <a:pt x="72" y="62"/>
                </a:lnTo>
                <a:lnTo>
                  <a:pt x="67" y="62"/>
                </a:lnTo>
                <a:close/>
                <a:moveTo>
                  <a:pt x="50" y="62"/>
                </a:moveTo>
                <a:lnTo>
                  <a:pt x="51" y="64"/>
                </a:lnTo>
                <a:lnTo>
                  <a:pt x="51" y="67"/>
                </a:lnTo>
                <a:lnTo>
                  <a:pt x="55" y="63"/>
                </a:lnTo>
                <a:lnTo>
                  <a:pt x="55" y="62"/>
                </a:lnTo>
                <a:lnTo>
                  <a:pt x="50" y="62"/>
                </a:lnTo>
                <a:close/>
                <a:moveTo>
                  <a:pt x="26" y="62"/>
                </a:moveTo>
                <a:lnTo>
                  <a:pt x="27" y="70"/>
                </a:lnTo>
                <a:lnTo>
                  <a:pt x="31" y="78"/>
                </a:lnTo>
                <a:lnTo>
                  <a:pt x="35" y="83"/>
                </a:lnTo>
                <a:lnTo>
                  <a:pt x="48" y="70"/>
                </a:lnTo>
                <a:lnTo>
                  <a:pt x="47" y="67"/>
                </a:lnTo>
                <a:lnTo>
                  <a:pt x="46" y="62"/>
                </a:lnTo>
                <a:lnTo>
                  <a:pt x="26" y="62"/>
                </a:lnTo>
                <a:close/>
                <a:moveTo>
                  <a:pt x="51" y="54"/>
                </a:moveTo>
                <a:lnTo>
                  <a:pt x="51" y="56"/>
                </a:lnTo>
                <a:lnTo>
                  <a:pt x="50" y="59"/>
                </a:lnTo>
                <a:lnTo>
                  <a:pt x="55" y="59"/>
                </a:lnTo>
                <a:lnTo>
                  <a:pt x="55" y="58"/>
                </a:lnTo>
                <a:lnTo>
                  <a:pt x="51" y="54"/>
                </a:lnTo>
                <a:close/>
                <a:moveTo>
                  <a:pt x="69" y="54"/>
                </a:moveTo>
                <a:lnTo>
                  <a:pt x="65" y="58"/>
                </a:lnTo>
                <a:lnTo>
                  <a:pt x="67" y="59"/>
                </a:lnTo>
                <a:lnTo>
                  <a:pt x="72" y="59"/>
                </a:lnTo>
                <a:lnTo>
                  <a:pt x="71" y="56"/>
                </a:lnTo>
                <a:lnTo>
                  <a:pt x="69" y="54"/>
                </a:lnTo>
                <a:close/>
                <a:moveTo>
                  <a:pt x="63" y="50"/>
                </a:moveTo>
                <a:lnTo>
                  <a:pt x="63" y="55"/>
                </a:lnTo>
                <a:lnTo>
                  <a:pt x="63" y="55"/>
                </a:lnTo>
                <a:lnTo>
                  <a:pt x="67" y="51"/>
                </a:lnTo>
                <a:lnTo>
                  <a:pt x="65" y="50"/>
                </a:lnTo>
                <a:lnTo>
                  <a:pt x="63" y="50"/>
                </a:lnTo>
                <a:close/>
                <a:moveTo>
                  <a:pt x="59" y="50"/>
                </a:moveTo>
                <a:lnTo>
                  <a:pt x="56" y="50"/>
                </a:lnTo>
                <a:lnTo>
                  <a:pt x="54" y="51"/>
                </a:lnTo>
                <a:lnTo>
                  <a:pt x="58" y="55"/>
                </a:lnTo>
                <a:lnTo>
                  <a:pt x="59" y="55"/>
                </a:lnTo>
                <a:lnTo>
                  <a:pt x="59" y="50"/>
                </a:lnTo>
                <a:close/>
                <a:moveTo>
                  <a:pt x="87" y="38"/>
                </a:moveTo>
                <a:lnTo>
                  <a:pt x="72" y="51"/>
                </a:lnTo>
                <a:lnTo>
                  <a:pt x="75" y="55"/>
                </a:lnTo>
                <a:lnTo>
                  <a:pt x="76" y="59"/>
                </a:lnTo>
                <a:lnTo>
                  <a:pt x="94" y="59"/>
                </a:lnTo>
                <a:lnTo>
                  <a:pt x="93" y="51"/>
                </a:lnTo>
                <a:lnTo>
                  <a:pt x="90" y="43"/>
                </a:lnTo>
                <a:lnTo>
                  <a:pt x="87" y="38"/>
                </a:lnTo>
                <a:close/>
                <a:moveTo>
                  <a:pt x="35" y="38"/>
                </a:moveTo>
                <a:lnTo>
                  <a:pt x="31" y="43"/>
                </a:lnTo>
                <a:lnTo>
                  <a:pt x="29" y="51"/>
                </a:lnTo>
                <a:lnTo>
                  <a:pt x="26" y="59"/>
                </a:lnTo>
                <a:lnTo>
                  <a:pt x="46" y="59"/>
                </a:lnTo>
                <a:lnTo>
                  <a:pt x="47" y="55"/>
                </a:lnTo>
                <a:lnTo>
                  <a:pt x="48" y="51"/>
                </a:lnTo>
                <a:lnTo>
                  <a:pt x="35" y="38"/>
                </a:lnTo>
                <a:close/>
                <a:moveTo>
                  <a:pt x="63" y="26"/>
                </a:moveTo>
                <a:lnTo>
                  <a:pt x="63" y="46"/>
                </a:lnTo>
                <a:lnTo>
                  <a:pt x="67" y="46"/>
                </a:lnTo>
                <a:lnTo>
                  <a:pt x="69" y="49"/>
                </a:lnTo>
                <a:lnTo>
                  <a:pt x="84" y="35"/>
                </a:lnTo>
                <a:lnTo>
                  <a:pt x="77" y="31"/>
                </a:lnTo>
                <a:lnTo>
                  <a:pt x="71" y="28"/>
                </a:lnTo>
                <a:lnTo>
                  <a:pt x="63" y="26"/>
                </a:lnTo>
                <a:close/>
                <a:moveTo>
                  <a:pt x="59" y="26"/>
                </a:moveTo>
                <a:lnTo>
                  <a:pt x="51" y="28"/>
                </a:lnTo>
                <a:lnTo>
                  <a:pt x="44" y="31"/>
                </a:lnTo>
                <a:lnTo>
                  <a:pt x="38" y="35"/>
                </a:lnTo>
                <a:lnTo>
                  <a:pt x="51" y="49"/>
                </a:lnTo>
                <a:lnTo>
                  <a:pt x="55" y="46"/>
                </a:lnTo>
                <a:lnTo>
                  <a:pt x="59" y="46"/>
                </a:lnTo>
                <a:lnTo>
                  <a:pt x="59" y="26"/>
                </a:lnTo>
                <a:close/>
                <a:moveTo>
                  <a:pt x="60" y="0"/>
                </a:moveTo>
                <a:lnTo>
                  <a:pt x="63" y="1"/>
                </a:lnTo>
                <a:lnTo>
                  <a:pt x="64" y="3"/>
                </a:lnTo>
                <a:lnTo>
                  <a:pt x="65" y="6"/>
                </a:lnTo>
                <a:lnTo>
                  <a:pt x="64" y="9"/>
                </a:lnTo>
                <a:lnTo>
                  <a:pt x="64" y="12"/>
                </a:lnTo>
                <a:lnTo>
                  <a:pt x="63" y="14"/>
                </a:lnTo>
                <a:lnTo>
                  <a:pt x="63" y="17"/>
                </a:lnTo>
                <a:lnTo>
                  <a:pt x="77" y="21"/>
                </a:lnTo>
                <a:lnTo>
                  <a:pt x="90" y="29"/>
                </a:lnTo>
                <a:lnTo>
                  <a:pt x="92" y="26"/>
                </a:lnTo>
                <a:lnTo>
                  <a:pt x="93" y="24"/>
                </a:lnTo>
                <a:lnTo>
                  <a:pt x="94" y="21"/>
                </a:lnTo>
                <a:lnTo>
                  <a:pt x="96" y="20"/>
                </a:lnTo>
                <a:lnTo>
                  <a:pt x="98" y="17"/>
                </a:lnTo>
                <a:lnTo>
                  <a:pt x="100" y="17"/>
                </a:lnTo>
                <a:lnTo>
                  <a:pt x="102" y="17"/>
                </a:lnTo>
                <a:lnTo>
                  <a:pt x="104" y="17"/>
                </a:lnTo>
                <a:lnTo>
                  <a:pt x="105" y="20"/>
                </a:lnTo>
                <a:lnTo>
                  <a:pt x="105" y="21"/>
                </a:lnTo>
                <a:lnTo>
                  <a:pt x="104" y="24"/>
                </a:lnTo>
                <a:lnTo>
                  <a:pt x="102" y="25"/>
                </a:lnTo>
                <a:lnTo>
                  <a:pt x="100" y="28"/>
                </a:lnTo>
                <a:lnTo>
                  <a:pt x="97" y="29"/>
                </a:lnTo>
                <a:lnTo>
                  <a:pt x="94" y="29"/>
                </a:lnTo>
                <a:lnTo>
                  <a:pt x="93" y="31"/>
                </a:lnTo>
                <a:lnTo>
                  <a:pt x="101" y="43"/>
                </a:lnTo>
                <a:lnTo>
                  <a:pt x="104" y="59"/>
                </a:lnTo>
                <a:lnTo>
                  <a:pt x="106" y="59"/>
                </a:lnTo>
                <a:lnTo>
                  <a:pt x="109" y="58"/>
                </a:lnTo>
                <a:lnTo>
                  <a:pt x="112" y="56"/>
                </a:lnTo>
                <a:lnTo>
                  <a:pt x="115" y="56"/>
                </a:lnTo>
                <a:lnTo>
                  <a:pt x="118" y="56"/>
                </a:lnTo>
                <a:lnTo>
                  <a:pt x="121" y="58"/>
                </a:lnTo>
                <a:lnTo>
                  <a:pt x="122" y="60"/>
                </a:lnTo>
                <a:lnTo>
                  <a:pt x="121" y="63"/>
                </a:lnTo>
                <a:lnTo>
                  <a:pt x="118" y="64"/>
                </a:lnTo>
                <a:lnTo>
                  <a:pt x="115" y="64"/>
                </a:lnTo>
                <a:lnTo>
                  <a:pt x="112" y="64"/>
                </a:lnTo>
                <a:lnTo>
                  <a:pt x="109" y="63"/>
                </a:lnTo>
                <a:lnTo>
                  <a:pt x="106" y="62"/>
                </a:lnTo>
                <a:lnTo>
                  <a:pt x="104" y="62"/>
                </a:lnTo>
                <a:lnTo>
                  <a:pt x="101" y="78"/>
                </a:lnTo>
                <a:lnTo>
                  <a:pt x="93" y="89"/>
                </a:lnTo>
                <a:lnTo>
                  <a:pt x="94" y="92"/>
                </a:lnTo>
                <a:lnTo>
                  <a:pt x="97" y="92"/>
                </a:lnTo>
                <a:lnTo>
                  <a:pt x="100" y="95"/>
                </a:lnTo>
                <a:lnTo>
                  <a:pt x="102" y="96"/>
                </a:lnTo>
                <a:lnTo>
                  <a:pt x="104" y="97"/>
                </a:lnTo>
                <a:lnTo>
                  <a:pt x="105" y="100"/>
                </a:lnTo>
                <a:lnTo>
                  <a:pt x="105" y="103"/>
                </a:lnTo>
                <a:lnTo>
                  <a:pt x="104" y="104"/>
                </a:lnTo>
                <a:lnTo>
                  <a:pt x="102" y="104"/>
                </a:lnTo>
                <a:lnTo>
                  <a:pt x="100" y="104"/>
                </a:lnTo>
                <a:lnTo>
                  <a:pt x="98" y="104"/>
                </a:lnTo>
                <a:lnTo>
                  <a:pt x="96" y="101"/>
                </a:lnTo>
                <a:lnTo>
                  <a:pt x="94" y="100"/>
                </a:lnTo>
                <a:lnTo>
                  <a:pt x="93" y="97"/>
                </a:lnTo>
                <a:lnTo>
                  <a:pt x="92" y="95"/>
                </a:lnTo>
                <a:lnTo>
                  <a:pt x="90" y="92"/>
                </a:lnTo>
                <a:lnTo>
                  <a:pt x="77" y="100"/>
                </a:lnTo>
                <a:lnTo>
                  <a:pt x="63" y="104"/>
                </a:lnTo>
                <a:lnTo>
                  <a:pt x="63" y="106"/>
                </a:lnTo>
                <a:lnTo>
                  <a:pt x="64" y="109"/>
                </a:lnTo>
                <a:lnTo>
                  <a:pt x="64" y="112"/>
                </a:lnTo>
                <a:lnTo>
                  <a:pt x="65" y="114"/>
                </a:lnTo>
                <a:lnTo>
                  <a:pt x="64" y="118"/>
                </a:lnTo>
                <a:lnTo>
                  <a:pt x="63" y="121"/>
                </a:lnTo>
                <a:lnTo>
                  <a:pt x="60" y="121"/>
                </a:lnTo>
                <a:lnTo>
                  <a:pt x="59" y="121"/>
                </a:lnTo>
                <a:lnTo>
                  <a:pt x="58" y="118"/>
                </a:lnTo>
                <a:lnTo>
                  <a:pt x="56" y="114"/>
                </a:lnTo>
                <a:lnTo>
                  <a:pt x="56" y="112"/>
                </a:lnTo>
                <a:lnTo>
                  <a:pt x="58" y="109"/>
                </a:lnTo>
                <a:lnTo>
                  <a:pt x="59" y="106"/>
                </a:lnTo>
                <a:lnTo>
                  <a:pt x="59" y="104"/>
                </a:lnTo>
                <a:lnTo>
                  <a:pt x="44" y="100"/>
                </a:lnTo>
                <a:lnTo>
                  <a:pt x="31" y="92"/>
                </a:lnTo>
                <a:lnTo>
                  <a:pt x="30" y="95"/>
                </a:lnTo>
                <a:lnTo>
                  <a:pt x="29" y="97"/>
                </a:lnTo>
                <a:lnTo>
                  <a:pt x="27" y="100"/>
                </a:lnTo>
                <a:lnTo>
                  <a:pt x="26" y="101"/>
                </a:lnTo>
                <a:lnTo>
                  <a:pt x="23" y="104"/>
                </a:lnTo>
                <a:lnTo>
                  <a:pt x="21" y="104"/>
                </a:lnTo>
                <a:lnTo>
                  <a:pt x="19" y="104"/>
                </a:lnTo>
                <a:lnTo>
                  <a:pt x="18" y="104"/>
                </a:lnTo>
                <a:lnTo>
                  <a:pt x="17" y="103"/>
                </a:lnTo>
                <a:lnTo>
                  <a:pt x="17" y="100"/>
                </a:lnTo>
                <a:lnTo>
                  <a:pt x="18" y="97"/>
                </a:lnTo>
                <a:lnTo>
                  <a:pt x="19" y="96"/>
                </a:lnTo>
                <a:lnTo>
                  <a:pt x="22" y="93"/>
                </a:lnTo>
                <a:lnTo>
                  <a:pt x="25" y="92"/>
                </a:lnTo>
                <a:lnTo>
                  <a:pt x="27" y="92"/>
                </a:lnTo>
                <a:lnTo>
                  <a:pt x="29" y="89"/>
                </a:lnTo>
                <a:lnTo>
                  <a:pt x="21" y="78"/>
                </a:lnTo>
                <a:lnTo>
                  <a:pt x="17" y="62"/>
                </a:lnTo>
                <a:lnTo>
                  <a:pt x="14" y="62"/>
                </a:lnTo>
                <a:lnTo>
                  <a:pt x="13" y="63"/>
                </a:lnTo>
                <a:lnTo>
                  <a:pt x="9" y="64"/>
                </a:lnTo>
                <a:lnTo>
                  <a:pt x="6" y="64"/>
                </a:lnTo>
                <a:lnTo>
                  <a:pt x="4" y="64"/>
                </a:lnTo>
                <a:lnTo>
                  <a:pt x="1" y="63"/>
                </a:lnTo>
                <a:lnTo>
                  <a:pt x="0" y="60"/>
                </a:lnTo>
                <a:lnTo>
                  <a:pt x="1" y="58"/>
                </a:lnTo>
                <a:lnTo>
                  <a:pt x="4" y="56"/>
                </a:lnTo>
                <a:lnTo>
                  <a:pt x="6" y="56"/>
                </a:lnTo>
                <a:lnTo>
                  <a:pt x="9" y="56"/>
                </a:lnTo>
                <a:lnTo>
                  <a:pt x="13" y="58"/>
                </a:lnTo>
                <a:lnTo>
                  <a:pt x="15" y="59"/>
                </a:lnTo>
                <a:lnTo>
                  <a:pt x="17" y="59"/>
                </a:lnTo>
                <a:lnTo>
                  <a:pt x="21" y="43"/>
                </a:lnTo>
                <a:lnTo>
                  <a:pt x="29" y="31"/>
                </a:lnTo>
                <a:lnTo>
                  <a:pt x="27" y="29"/>
                </a:lnTo>
                <a:lnTo>
                  <a:pt x="25" y="29"/>
                </a:lnTo>
                <a:lnTo>
                  <a:pt x="22" y="28"/>
                </a:lnTo>
                <a:lnTo>
                  <a:pt x="19" y="25"/>
                </a:lnTo>
                <a:lnTo>
                  <a:pt x="18" y="24"/>
                </a:lnTo>
                <a:lnTo>
                  <a:pt x="17" y="21"/>
                </a:lnTo>
                <a:lnTo>
                  <a:pt x="17" y="20"/>
                </a:lnTo>
                <a:lnTo>
                  <a:pt x="18" y="17"/>
                </a:lnTo>
                <a:lnTo>
                  <a:pt x="19" y="17"/>
                </a:lnTo>
                <a:lnTo>
                  <a:pt x="21" y="17"/>
                </a:lnTo>
                <a:lnTo>
                  <a:pt x="23" y="17"/>
                </a:lnTo>
                <a:lnTo>
                  <a:pt x="26" y="20"/>
                </a:lnTo>
                <a:lnTo>
                  <a:pt x="27" y="21"/>
                </a:lnTo>
                <a:lnTo>
                  <a:pt x="29" y="24"/>
                </a:lnTo>
                <a:lnTo>
                  <a:pt x="30" y="26"/>
                </a:lnTo>
                <a:lnTo>
                  <a:pt x="31" y="29"/>
                </a:lnTo>
                <a:lnTo>
                  <a:pt x="44" y="21"/>
                </a:lnTo>
                <a:lnTo>
                  <a:pt x="59" y="17"/>
                </a:lnTo>
                <a:lnTo>
                  <a:pt x="59" y="14"/>
                </a:lnTo>
                <a:lnTo>
                  <a:pt x="58" y="12"/>
                </a:lnTo>
                <a:lnTo>
                  <a:pt x="56" y="9"/>
                </a:lnTo>
                <a:lnTo>
                  <a:pt x="56" y="6"/>
                </a:lnTo>
                <a:lnTo>
                  <a:pt x="58" y="3"/>
                </a:lnTo>
                <a:lnTo>
                  <a:pt x="59" y="1"/>
                </a:lnTo>
                <a:lnTo>
                  <a:pt x="60" y="0"/>
                </a:lnTo>
                <a:close/>
              </a:path>
            </a:pathLst>
          </a:custGeom>
          <a:solidFill>
            <a:srgbClr val="0011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508"/>
          <p:cNvSpPr>
            <a:spLocks noEditPoints="1"/>
          </p:cNvSpPr>
          <p:nvPr userDrawn="1"/>
        </p:nvSpPr>
        <p:spPr bwMode="auto">
          <a:xfrm>
            <a:off x="5397796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5 w 84"/>
              <a:gd name="T21" fmla="*/ 12 h 112"/>
              <a:gd name="T22" fmla="*/ 53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70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11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7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0 w 84"/>
              <a:gd name="T87" fmla="*/ 16 h 112"/>
              <a:gd name="T88" fmla="*/ 32 w 84"/>
              <a:gd name="T89" fmla="*/ 7 h 112"/>
              <a:gd name="T90" fmla="*/ 38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5" y="12"/>
                </a:lnTo>
                <a:lnTo>
                  <a:pt x="54" y="16"/>
                </a:lnTo>
                <a:lnTo>
                  <a:pt x="53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70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5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11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7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0" y="16"/>
                </a:lnTo>
                <a:lnTo>
                  <a:pt x="30" y="12"/>
                </a:lnTo>
                <a:lnTo>
                  <a:pt x="32" y="7"/>
                </a:lnTo>
                <a:lnTo>
                  <a:pt x="34" y="4"/>
                </a:lnTo>
                <a:lnTo>
                  <a:pt x="38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Freeform 509"/>
          <p:cNvSpPr>
            <a:spLocks noEditPoints="1"/>
          </p:cNvSpPr>
          <p:nvPr userDrawn="1"/>
        </p:nvSpPr>
        <p:spPr bwMode="auto">
          <a:xfrm>
            <a:off x="5397796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5 w 84"/>
              <a:gd name="T21" fmla="*/ 12 h 112"/>
              <a:gd name="T22" fmla="*/ 53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70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11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7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0 w 84"/>
              <a:gd name="T87" fmla="*/ 16 h 112"/>
              <a:gd name="T88" fmla="*/ 32 w 84"/>
              <a:gd name="T89" fmla="*/ 7 h 112"/>
              <a:gd name="T90" fmla="*/ 38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5" y="12"/>
                </a:lnTo>
                <a:lnTo>
                  <a:pt x="54" y="16"/>
                </a:lnTo>
                <a:lnTo>
                  <a:pt x="53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70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5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11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7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0" y="16"/>
                </a:lnTo>
                <a:lnTo>
                  <a:pt x="30" y="12"/>
                </a:lnTo>
                <a:lnTo>
                  <a:pt x="32" y="7"/>
                </a:lnTo>
                <a:lnTo>
                  <a:pt x="34" y="4"/>
                </a:lnTo>
                <a:lnTo>
                  <a:pt x="38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Freeform 510"/>
          <p:cNvSpPr>
            <a:spLocks noEditPoints="1"/>
          </p:cNvSpPr>
          <p:nvPr userDrawn="1"/>
        </p:nvSpPr>
        <p:spPr bwMode="auto">
          <a:xfrm>
            <a:off x="5920804" y="6049996"/>
            <a:ext cx="479425" cy="479425"/>
          </a:xfrm>
          <a:custGeom>
            <a:avLst/>
            <a:gdLst>
              <a:gd name="T0" fmla="*/ 63 w 121"/>
              <a:gd name="T1" fmla="*/ 95 h 121"/>
              <a:gd name="T2" fmla="*/ 70 w 121"/>
              <a:gd name="T3" fmla="*/ 72 h 121"/>
              <a:gd name="T4" fmla="*/ 51 w 121"/>
              <a:gd name="T5" fmla="*/ 93 h 121"/>
              <a:gd name="T6" fmla="*/ 51 w 121"/>
              <a:gd name="T7" fmla="*/ 72 h 121"/>
              <a:gd name="T8" fmla="*/ 64 w 121"/>
              <a:gd name="T9" fmla="*/ 71 h 121"/>
              <a:gd name="T10" fmla="*/ 54 w 121"/>
              <a:gd name="T11" fmla="*/ 70 h 121"/>
              <a:gd name="T12" fmla="*/ 58 w 121"/>
              <a:gd name="T13" fmla="*/ 66 h 121"/>
              <a:gd name="T14" fmla="*/ 85 w 121"/>
              <a:gd name="T15" fmla="*/ 83 h 121"/>
              <a:gd name="T16" fmla="*/ 76 w 121"/>
              <a:gd name="T17" fmla="*/ 62 h 121"/>
              <a:gd name="T18" fmla="*/ 71 w 121"/>
              <a:gd name="T19" fmla="*/ 64 h 121"/>
              <a:gd name="T20" fmla="*/ 50 w 121"/>
              <a:gd name="T21" fmla="*/ 64 h 121"/>
              <a:gd name="T22" fmla="*/ 50 w 121"/>
              <a:gd name="T23" fmla="*/ 62 h 121"/>
              <a:gd name="T24" fmla="*/ 35 w 121"/>
              <a:gd name="T25" fmla="*/ 83 h 121"/>
              <a:gd name="T26" fmla="*/ 26 w 121"/>
              <a:gd name="T27" fmla="*/ 62 h 121"/>
              <a:gd name="T28" fmla="*/ 55 w 121"/>
              <a:gd name="T29" fmla="*/ 59 h 121"/>
              <a:gd name="T30" fmla="*/ 66 w 121"/>
              <a:gd name="T31" fmla="*/ 58 h 121"/>
              <a:gd name="T32" fmla="*/ 70 w 121"/>
              <a:gd name="T33" fmla="*/ 54 h 121"/>
              <a:gd name="T34" fmla="*/ 67 w 121"/>
              <a:gd name="T35" fmla="*/ 51 h 121"/>
              <a:gd name="T36" fmla="*/ 56 w 121"/>
              <a:gd name="T37" fmla="*/ 50 h 121"/>
              <a:gd name="T38" fmla="*/ 59 w 121"/>
              <a:gd name="T39" fmla="*/ 50 h 121"/>
              <a:gd name="T40" fmla="*/ 76 w 121"/>
              <a:gd name="T41" fmla="*/ 59 h 121"/>
              <a:gd name="T42" fmla="*/ 85 w 121"/>
              <a:gd name="T43" fmla="*/ 38 h 121"/>
              <a:gd name="T44" fmla="*/ 26 w 121"/>
              <a:gd name="T45" fmla="*/ 59 h 121"/>
              <a:gd name="T46" fmla="*/ 35 w 121"/>
              <a:gd name="T47" fmla="*/ 38 h 121"/>
              <a:gd name="T48" fmla="*/ 70 w 121"/>
              <a:gd name="T49" fmla="*/ 49 h 121"/>
              <a:gd name="T50" fmla="*/ 63 w 121"/>
              <a:gd name="T51" fmla="*/ 26 h 121"/>
              <a:gd name="T52" fmla="*/ 38 w 121"/>
              <a:gd name="T53" fmla="*/ 35 h 121"/>
              <a:gd name="T54" fmla="*/ 59 w 121"/>
              <a:gd name="T55" fmla="*/ 26 h 121"/>
              <a:gd name="T56" fmla="*/ 64 w 121"/>
              <a:gd name="T57" fmla="*/ 6 h 121"/>
              <a:gd name="T58" fmla="*/ 63 w 121"/>
              <a:gd name="T59" fmla="*/ 17 h 121"/>
              <a:gd name="T60" fmla="*/ 92 w 121"/>
              <a:gd name="T61" fmla="*/ 24 h 121"/>
              <a:gd name="T62" fmla="*/ 100 w 121"/>
              <a:gd name="T63" fmla="*/ 17 h 121"/>
              <a:gd name="T64" fmla="*/ 104 w 121"/>
              <a:gd name="T65" fmla="*/ 21 h 121"/>
              <a:gd name="T66" fmla="*/ 97 w 121"/>
              <a:gd name="T67" fmla="*/ 29 h 121"/>
              <a:gd name="T68" fmla="*/ 104 w 121"/>
              <a:gd name="T69" fmla="*/ 59 h 121"/>
              <a:gd name="T70" fmla="*/ 114 w 121"/>
              <a:gd name="T71" fmla="*/ 56 h 121"/>
              <a:gd name="T72" fmla="*/ 121 w 121"/>
              <a:gd name="T73" fmla="*/ 63 h 121"/>
              <a:gd name="T74" fmla="*/ 109 w 121"/>
              <a:gd name="T75" fmla="*/ 63 h 121"/>
              <a:gd name="T76" fmla="*/ 92 w 121"/>
              <a:gd name="T77" fmla="*/ 89 h 121"/>
              <a:gd name="T78" fmla="*/ 101 w 121"/>
              <a:gd name="T79" fmla="*/ 96 h 121"/>
              <a:gd name="T80" fmla="*/ 104 w 121"/>
              <a:gd name="T81" fmla="*/ 104 h 121"/>
              <a:gd name="T82" fmla="*/ 96 w 121"/>
              <a:gd name="T83" fmla="*/ 101 h 121"/>
              <a:gd name="T84" fmla="*/ 89 w 121"/>
              <a:gd name="T85" fmla="*/ 92 h 121"/>
              <a:gd name="T86" fmla="*/ 63 w 121"/>
              <a:gd name="T87" fmla="*/ 109 h 121"/>
              <a:gd name="T88" fmla="*/ 63 w 121"/>
              <a:gd name="T89" fmla="*/ 121 h 121"/>
              <a:gd name="T90" fmla="*/ 56 w 121"/>
              <a:gd name="T91" fmla="*/ 114 h 121"/>
              <a:gd name="T92" fmla="*/ 59 w 121"/>
              <a:gd name="T93" fmla="*/ 104 h 121"/>
              <a:gd name="T94" fmla="*/ 29 w 121"/>
              <a:gd name="T95" fmla="*/ 97 h 121"/>
              <a:gd name="T96" fmla="*/ 21 w 121"/>
              <a:gd name="T97" fmla="*/ 104 h 121"/>
              <a:gd name="T98" fmla="*/ 17 w 121"/>
              <a:gd name="T99" fmla="*/ 100 h 121"/>
              <a:gd name="T100" fmla="*/ 25 w 121"/>
              <a:gd name="T101" fmla="*/ 92 h 121"/>
              <a:gd name="T102" fmla="*/ 17 w 121"/>
              <a:gd name="T103" fmla="*/ 62 h 121"/>
              <a:gd name="T104" fmla="*/ 6 w 121"/>
              <a:gd name="T105" fmla="*/ 64 h 121"/>
              <a:gd name="T106" fmla="*/ 1 w 121"/>
              <a:gd name="T107" fmla="*/ 58 h 121"/>
              <a:gd name="T108" fmla="*/ 12 w 121"/>
              <a:gd name="T109" fmla="*/ 58 h 121"/>
              <a:gd name="T110" fmla="*/ 29 w 121"/>
              <a:gd name="T111" fmla="*/ 31 h 121"/>
              <a:gd name="T112" fmla="*/ 20 w 121"/>
              <a:gd name="T113" fmla="*/ 25 h 121"/>
              <a:gd name="T114" fmla="*/ 17 w 121"/>
              <a:gd name="T115" fmla="*/ 17 h 121"/>
              <a:gd name="T116" fmla="*/ 25 w 121"/>
              <a:gd name="T117" fmla="*/ 20 h 121"/>
              <a:gd name="T118" fmla="*/ 31 w 121"/>
              <a:gd name="T119" fmla="*/ 29 h 121"/>
              <a:gd name="T120" fmla="*/ 58 w 121"/>
              <a:gd name="T121" fmla="*/ 12 h 121"/>
              <a:gd name="T122" fmla="*/ 58 w 121"/>
              <a:gd name="T123" fmla="*/ 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1" h="121">
                <a:moveTo>
                  <a:pt x="70" y="72"/>
                </a:moveTo>
                <a:lnTo>
                  <a:pt x="67" y="75"/>
                </a:lnTo>
                <a:lnTo>
                  <a:pt x="63" y="76"/>
                </a:lnTo>
                <a:lnTo>
                  <a:pt x="63" y="95"/>
                </a:lnTo>
                <a:lnTo>
                  <a:pt x="70" y="93"/>
                </a:lnTo>
                <a:lnTo>
                  <a:pt x="78" y="91"/>
                </a:lnTo>
                <a:lnTo>
                  <a:pt x="83" y="85"/>
                </a:lnTo>
                <a:lnTo>
                  <a:pt x="70" y="72"/>
                </a:lnTo>
                <a:close/>
                <a:moveTo>
                  <a:pt x="51" y="72"/>
                </a:moveTo>
                <a:lnTo>
                  <a:pt x="38" y="85"/>
                </a:lnTo>
                <a:lnTo>
                  <a:pt x="43" y="91"/>
                </a:lnTo>
                <a:lnTo>
                  <a:pt x="51" y="93"/>
                </a:lnTo>
                <a:lnTo>
                  <a:pt x="59" y="95"/>
                </a:lnTo>
                <a:lnTo>
                  <a:pt x="59" y="76"/>
                </a:lnTo>
                <a:lnTo>
                  <a:pt x="55" y="75"/>
                </a:lnTo>
                <a:lnTo>
                  <a:pt x="51" y="72"/>
                </a:lnTo>
                <a:close/>
                <a:moveTo>
                  <a:pt x="63" y="66"/>
                </a:moveTo>
                <a:lnTo>
                  <a:pt x="63" y="66"/>
                </a:lnTo>
                <a:lnTo>
                  <a:pt x="63" y="71"/>
                </a:lnTo>
                <a:lnTo>
                  <a:pt x="64" y="71"/>
                </a:lnTo>
                <a:lnTo>
                  <a:pt x="67" y="70"/>
                </a:lnTo>
                <a:lnTo>
                  <a:pt x="63" y="66"/>
                </a:lnTo>
                <a:close/>
                <a:moveTo>
                  <a:pt x="58" y="66"/>
                </a:moveTo>
                <a:lnTo>
                  <a:pt x="54" y="70"/>
                </a:lnTo>
                <a:lnTo>
                  <a:pt x="56" y="71"/>
                </a:lnTo>
                <a:lnTo>
                  <a:pt x="59" y="71"/>
                </a:lnTo>
                <a:lnTo>
                  <a:pt x="59" y="66"/>
                </a:lnTo>
                <a:lnTo>
                  <a:pt x="58" y="66"/>
                </a:lnTo>
                <a:close/>
                <a:moveTo>
                  <a:pt x="76" y="62"/>
                </a:moveTo>
                <a:lnTo>
                  <a:pt x="75" y="67"/>
                </a:lnTo>
                <a:lnTo>
                  <a:pt x="72" y="70"/>
                </a:lnTo>
                <a:lnTo>
                  <a:pt x="85" y="83"/>
                </a:lnTo>
                <a:lnTo>
                  <a:pt x="91" y="78"/>
                </a:lnTo>
                <a:lnTo>
                  <a:pt x="93" y="70"/>
                </a:lnTo>
                <a:lnTo>
                  <a:pt x="95" y="62"/>
                </a:lnTo>
                <a:lnTo>
                  <a:pt x="76" y="62"/>
                </a:lnTo>
                <a:close/>
                <a:moveTo>
                  <a:pt x="66" y="62"/>
                </a:moveTo>
                <a:lnTo>
                  <a:pt x="66" y="63"/>
                </a:lnTo>
                <a:lnTo>
                  <a:pt x="70" y="67"/>
                </a:lnTo>
                <a:lnTo>
                  <a:pt x="71" y="64"/>
                </a:lnTo>
                <a:lnTo>
                  <a:pt x="71" y="62"/>
                </a:lnTo>
                <a:lnTo>
                  <a:pt x="66" y="62"/>
                </a:lnTo>
                <a:close/>
                <a:moveTo>
                  <a:pt x="50" y="62"/>
                </a:moveTo>
                <a:lnTo>
                  <a:pt x="50" y="64"/>
                </a:lnTo>
                <a:lnTo>
                  <a:pt x="51" y="67"/>
                </a:lnTo>
                <a:lnTo>
                  <a:pt x="55" y="63"/>
                </a:lnTo>
                <a:lnTo>
                  <a:pt x="55" y="62"/>
                </a:lnTo>
                <a:lnTo>
                  <a:pt x="50" y="62"/>
                </a:lnTo>
                <a:close/>
                <a:moveTo>
                  <a:pt x="26" y="62"/>
                </a:moveTo>
                <a:lnTo>
                  <a:pt x="27" y="70"/>
                </a:lnTo>
                <a:lnTo>
                  <a:pt x="30" y="78"/>
                </a:lnTo>
                <a:lnTo>
                  <a:pt x="35" y="83"/>
                </a:lnTo>
                <a:lnTo>
                  <a:pt x="49" y="70"/>
                </a:lnTo>
                <a:lnTo>
                  <a:pt x="46" y="67"/>
                </a:lnTo>
                <a:lnTo>
                  <a:pt x="46" y="62"/>
                </a:lnTo>
                <a:lnTo>
                  <a:pt x="26" y="62"/>
                </a:lnTo>
                <a:close/>
                <a:moveTo>
                  <a:pt x="51" y="54"/>
                </a:moveTo>
                <a:lnTo>
                  <a:pt x="50" y="56"/>
                </a:lnTo>
                <a:lnTo>
                  <a:pt x="50" y="59"/>
                </a:lnTo>
                <a:lnTo>
                  <a:pt x="55" y="59"/>
                </a:lnTo>
                <a:lnTo>
                  <a:pt x="55" y="58"/>
                </a:lnTo>
                <a:lnTo>
                  <a:pt x="51" y="54"/>
                </a:lnTo>
                <a:close/>
                <a:moveTo>
                  <a:pt x="70" y="54"/>
                </a:moveTo>
                <a:lnTo>
                  <a:pt x="66" y="58"/>
                </a:lnTo>
                <a:lnTo>
                  <a:pt x="66" y="59"/>
                </a:lnTo>
                <a:lnTo>
                  <a:pt x="71" y="59"/>
                </a:lnTo>
                <a:lnTo>
                  <a:pt x="71" y="56"/>
                </a:lnTo>
                <a:lnTo>
                  <a:pt x="70" y="54"/>
                </a:lnTo>
                <a:close/>
                <a:moveTo>
                  <a:pt x="63" y="50"/>
                </a:moveTo>
                <a:lnTo>
                  <a:pt x="63" y="55"/>
                </a:lnTo>
                <a:lnTo>
                  <a:pt x="63" y="55"/>
                </a:lnTo>
                <a:lnTo>
                  <a:pt x="67" y="51"/>
                </a:lnTo>
                <a:lnTo>
                  <a:pt x="64" y="50"/>
                </a:lnTo>
                <a:lnTo>
                  <a:pt x="63" y="50"/>
                </a:lnTo>
                <a:close/>
                <a:moveTo>
                  <a:pt x="59" y="50"/>
                </a:moveTo>
                <a:lnTo>
                  <a:pt x="56" y="50"/>
                </a:lnTo>
                <a:lnTo>
                  <a:pt x="54" y="51"/>
                </a:lnTo>
                <a:lnTo>
                  <a:pt x="58" y="55"/>
                </a:lnTo>
                <a:lnTo>
                  <a:pt x="59" y="55"/>
                </a:lnTo>
                <a:lnTo>
                  <a:pt x="59" y="50"/>
                </a:lnTo>
                <a:close/>
                <a:moveTo>
                  <a:pt x="85" y="38"/>
                </a:moveTo>
                <a:lnTo>
                  <a:pt x="72" y="51"/>
                </a:lnTo>
                <a:lnTo>
                  <a:pt x="75" y="55"/>
                </a:lnTo>
                <a:lnTo>
                  <a:pt x="76" y="59"/>
                </a:lnTo>
                <a:lnTo>
                  <a:pt x="95" y="59"/>
                </a:lnTo>
                <a:lnTo>
                  <a:pt x="93" y="51"/>
                </a:lnTo>
                <a:lnTo>
                  <a:pt x="91" y="43"/>
                </a:lnTo>
                <a:lnTo>
                  <a:pt x="85" y="38"/>
                </a:lnTo>
                <a:close/>
                <a:moveTo>
                  <a:pt x="35" y="38"/>
                </a:moveTo>
                <a:lnTo>
                  <a:pt x="31" y="43"/>
                </a:lnTo>
                <a:lnTo>
                  <a:pt x="27" y="51"/>
                </a:lnTo>
                <a:lnTo>
                  <a:pt x="26" y="59"/>
                </a:lnTo>
                <a:lnTo>
                  <a:pt x="46" y="59"/>
                </a:lnTo>
                <a:lnTo>
                  <a:pt x="46" y="55"/>
                </a:lnTo>
                <a:lnTo>
                  <a:pt x="49" y="51"/>
                </a:lnTo>
                <a:lnTo>
                  <a:pt x="35" y="38"/>
                </a:lnTo>
                <a:close/>
                <a:moveTo>
                  <a:pt x="63" y="26"/>
                </a:moveTo>
                <a:lnTo>
                  <a:pt x="63" y="46"/>
                </a:lnTo>
                <a:lnTo>
                  <a:pt x="67" y="46"/>
                </a:lnTo>
                <a:lnTo>
                  <a:pt x="70" y="49"/>
                </a:lnTo>
                <a:lnTo>
                  <a:pt x="83" y="35"/>
                </a:lnTo>
                <a:lnTo>
                  <a:pt x="78" y="31"/>
                </a:lnTo>
                <a:lnTo>
                  <a:pt x="70" y="28"/>
                </a:lnTo>
                <a:lnTo>
                  <a:pt x="63" y="26"/>
                </a:lnTo>
                <a:close/>
                <a:moveTo>
                  <a:pt x="59" y="26"/>
                </a:moveTo>
                <a:lnTo>
                  <a:pt x="51" y="28"/>
                </a:lnTo>
                <a:lnTo>
                  <a:pt x="45" y="31"/>
                </a:lnTo>
                <a:lnTo>
                  <a:pt x="38" y="35"/>
                </a:lnTo>
                <a:lnTo>
                  <a:pt x="51" y="49"/>
                </a:lnTo>
                <a:lnTo>
                  <a:pt x="55" y="46"/>
                </a:lnTo>
                <a:lnTo>
                  <a:pt x="59" y="46"/>
                </a:lnTo>
                <a:lnTo>
                  <a:pt x="59" y="26"/>
                </a:lnTo>
                <a:close/>
                <a:moveTo>
                  <a:pt x="60" y="0"/>
                </a:moveTo>
                <a:lnTo>
                  <a:pt x="63" y="1"/>
                </a:lnTo>
                <a:lnTo>
                  <a:pt x="64" y="3"/>
                </a:lnTo>
                <a:lnTo>
                  <a:pt x="64" y="6"/>
                </a:lnTo>
                <a:lnTo>
                  <a:pt x="64" y="9"/>
                </a:lnTo>
                <a:lnTo>
                  <a:pt x="63" y="12"/>
                </a:lnTo>
                <a:lnTo>
                  <a:pt x="63" y="14"/>
                </a:lnTo>
                <a:lnTo>
                  <a:pt x="63" y="17"/>
                </a:lnTo>
                <a:lnTo>
                  <a:pt x="78" y="21"/>
                </a:lnTo>
                <a:lnTo>
                  <a:pt x="89" y="29"/>
                </a:lnTo>
                <a:lnTo>
                  <a:pt x="92" y="26"/>
                </a:lnTo>
                <a:lnTo>
                  <a:pt x="92" y="24"/>
                </a:lnTo>
                <a:lnTo>
                  <a:pt x="95" y="21"/>
                </a:lnTo>
                <a:lnTo>
                  <a:pt x="96" y="20"/>
                </a:lnTo>
                <a:lnTo>
                  <a:pt x="97" y="17"/>
                </a:lnTo>
                <a:lnTo>
                  <a:pt x="100" y="17"/>
                </a:lnTo>
                <a:lnTo>
                  <a:pt x="103" y="17"/>
                </a:lnTo>
                <a:lnTo>
                  <a:pt x="104" y="17"/>
                </a:lnTo>
                <a:lnTo>
                  <a:pt x="104" y="20"/>
                </a:lnTo>
                <a:lnTo>
                  <a:pt x="104" y="21"/>
                </a:lnTo>
                <a:lnTo>
                  <a:pt x="104" y="24"/>
                </a:lnTo>
                <a:lnTo>
                  <a:pt x="101" y="25"/>
                </a:lnTo>
                <a:lnTo>
                  <a:pt x="100" y="28"/>
                </a:lnTo>
                <a:lnTo>
                  <a:pt x="97" y="29"/>
                </a:lnTo>
                <a:lnTo>
                  <a:pt x="95" y="29"/>
                </a:lnTo>
                <a:lnTo>
                  <a:pt x="92" y="31"/>
                </a:lnTo>
                <a:lnTo>
                  <a:pt x="100" y="43"/>
                </a:lnTo>
                <a:lnTo>
                  <a:pt x="104" y="59"/>
                </a:lnTo>
                <a:lnTo>
                  <a:pt x="106" y="59"/>
                </a:lnTo>
                <a:lnTo>
                  <a:pt x="109" y="58"/>
                </a:lnTo>
                <a:lnTo>
                  <a:pt x="112" y="56"/>
                </a:lnTo>
                <a:lnTo>
                  <a:pt x="114" y="56"/>
                </a:lnTo>
                <a:lnTo>
                  <a:pt x="118" y="56"/>
                </a:lnTo>
                <a:lnTo>
                  <a:pt x="121" y="58"/>
                </a:lnTo>
                <a:lnTo>
                  <a:pt x="121" y="60"/>
                </a:lnTo>
                <a:lnTo>
                  <a:pt x="121" y="63"/>
                </a:lnTo>
                <a:lnTo>
                  <a:pt x="118" y="64"/>
                </a:lnTo>
                <a:lnTo>
                  <a:pt x="114" y="64"/>
                </a:lnTo>
                <a:lnTo>
                  <a:pt x="112" y="64"/>
                </a:lnTo>
                <a:lnTo>
                  <a:pt x="109" y="63"/>
                </a:lnTo>
                <a:lnTo>
                  <a:pt x="106" y="62"/>
                </a:lnTo>
                <a:lnTo>
                  <a:pt x="104" y="62"/>
                </a:lnTo>
                <a:lnTo>
                  <a:pt x="100" y="78"/>
                </a:lnTo>
                <a:lnTo>
                  <a:pt x="92" y="89"/>
                </a:lnTo>
                <a:lnTo>
                  <a:pt x="95" y="92"/>
                </a:lnTo>
                <a:lnTo>
                  <a:pt x="97" y="92"/>
                </a:lnTo>
                <a:lnTo>
                  <a:pt x="100" y="95"/>
                </a:lnTo>
                <a:lnTo>
                  <a:pt x="101" y="96"/>
                </a:lnTo>
                <a:lnTo>
                  <a:pt x="104" y="97"/>
                </a:lnTo>
                <a:lnTo>
                  <a:pt x="104" y="100"/>
                </a:lnTo>
                <a:lnTo>
                  <a:pt x="104" y="103"/>
                </a:lnTo>
                <a:lnTo>
                  <a:pt x="104" y="104"/>
                </a:lnTo>
                <a:lnTo>
                  <a:pt x="103" y="104"/>
                </a:lnTo>
                <a:lnTo>
                  <a:pt x="100" y="104"/>
                </a:lnTo>
                <a:lnTo>
                  <a:pt x="97" y="104"/>
                </a:lnTo>
                <a:lnTo>
                  <a:pt x="96" y="101"/>
                </a:lnTo>
                <a:lnTo>
                  <a:pt x="95" y="100"/>
                </a:lnTo>
                <a:lnTo>
                  <a:pt x="92" y="97"/>
                </a:lnTo>
                <a:lnTo>
                  <a:pt x="92" y="95"/>
                </a:lnTo>
                <a:lnTo>
                  <a:pt x="89" y="92"/>
                </a:lnTo>
                <a:lnTo>
                  <a:pt x="78" y="100"/>
                </a:lnTo>
                <a:lnTo>
                  <a:pt x="63" y="104"/>
                </a:lnTo>
                <a:lnTo>
                  <a:pt x="63" y="106"/>
                </a:lnTo>
                <a:lnTo>
                  <a:pt x="63" y="109"/>
                </a:lnTo>
                <a:lnTo>
                  <a:pt x="64" y="112"/>
                </a:lnTo>
                <a:lnTo>
                  <a:pt x="64" y="114"/>
                </a:lnTo>
                <a:lnTo>
                  <a:pt x="64" y="118"/>
                </a:lnTo>
                <a:lnTo>
                  <a:pt x="63" y="121"/>
                </a:lnTo>
                <a:lnTo>
                  <a:pt x="60" y="121"/>
                </a:lnTo>
                <a:lnTo>
                  <a:pt x="58" y="121"/>
                </a:lnTo>
                <a:lnTo>
                  <a:pt x="56" y="118"/>
                </a:lnTo>
                <a:lnTo>
                  <a:pt x="56" y="114"/>
                </a:lnTo>
                <a:lnTo>
                  <a:pt x="56" y="112"/>
                </a:lnTo>
                <a:lnTo>
                  <a:pt x="58" y="109"/>
                </a:lnTo>
                <a:lnTo>
                  <a:pt x="59" y="106"/>
                </a:lnTo>
                <a:lnTo>
                  <a:pt x="59" y="104"/>
                </a:lnTo>
                <a:lnTo>
                  <a:pt x="43" y="100"/>
                </a:lnTo>
                <a:lnTo>
                  <a:pt x="31" y="92"/>
                </a:lnTo>
                <a:lnTo>
                  <a:pt x="29" y="95"/>
                </a:lnTo>
                <a:lnTo>
                  <a:pt x="29" y="97"/>
                </a:lnTo>
                <a:lnTo>
                  <a:pt x="27" y="100"/>
                </a:lnTo>
                <a:lnTo>
                  <a:pt x="25" y="101"/>
                </a:lnTo>
                <a:lnTo>
                  <a:pt x="24" y="104"/>
                </a:lnTo>
                <a:lnTo>
                  <a:pt x="21" y="104"/>
                </a:lnTo>
                <a:lnTo>
                  <a:pt x="20" y="104"/>
                </a:lnTo>
                <a:lnTo>
                  <a:pt x="17" y="104"/>
                </a:lnTo>
                <a:lnTo>
                  <a:pt x="17" y="103"/>
                </a:lnTo>
                <a:lnTo>
                  <a:pt x="17" y="100"/>
                </a:lnTo>
                <a:lnTo>
                  <a:pt x="18" y="97"/>
                </a:lnTo>
                <a:lnTo>
                  <a:pt x="20" y="96"/>
                </a:lnTo>
                <a:lnTo>
                  <a:pt x="21" y="93"/>
                </a:lnTo>
                <a:lnTo>
                  <a:pt x="25" y="92"/>
                </a:lnTo>
                <a:lnTo>
                  <a:pt x="26" y="92"/>
                </a:lnTo>
                <a:lnTo>
                  <a:pt x="29" y="89"/>
                </a:lnTo>
                <a:lnTo>
                  <a:pt x="21" y="78"/>
                </a:lnTo>
                <a:lnTo>
                  <a:pt x="17" y="62"/>
                </a:lnTo>
                <a:lnTo>
                  <a:pt x="14" y="62"/>
                </a:lnTo>
                <a:lnTo>
                  <a:pt x="12" y="63"/>
                </a:lnTo>
                <a:lnTo>
                  <a:pt x="9" y="64"/>
                </a:lnTo>
                <a:lnTo>
                  <a:pt x="6" y="64"/>
                </a:lnTo>
                <a:lnTo>
                  <a:pt x="2" y="64"/>
                </a:lnTo>
                <a:lnTo>
                  <a:pt x="1" y="63"/>
                </a:lnTo>
                <a:lnTo>
                  <a:pt x="0" y="60"/>
                </a:lnTo>
                <a:lnTo>
                  <a:pt x="1" y="58"/>
                </a:lnTo>
                <a:lnTo>
                  <a:pt x="2" y="56"/>
                </a:lnTo>
                <a:lnTo>
                  <a:pt x="6" y="56"/>
                </a:lnTo>
                <a:lnTo>
                  <a:pt x="9" y="56"/>
                </a:lnTo>
                <a:lnTo>
                  <a:pt x="12" y="58"/>
                </a:lnTo>
                <a:lnTo>
                  <a:pt x="14" y="59"/>
                </a:lnTo>
                <a:lnTo>
                  <a:pt x="17" y="59"/>
                </a:lnTo>
                <a:lnTo>
                  <a:pt x="21" y="43"/>
                </a:lnTo>
                <a:lnTo>
                  <a:pt x="29" y="31"/>
                </a:lnTo>
                <a:lnTo>
                  <a:pt x="26" y="29"/>
                </a:lnTo>
                <a:lnTo>
                  <a:pt x="24" y="29"/>
                </a:lnTo>
                <a:lnTo>
                  <a:pt x="21" y="28"/>
                </a:lnTo>
                <a:lnTo>
                  <a:pt x="20" y="25"/>
                </a:lnTo>
                <a:lnTo>
                  <a:pt x="18" y="24"/>
                </a:lnTo>
                <a:lnTo>
                  <a:pt x="17" y="21"/>
                </a:lnTo>
                <a:lnTo>
                  <a:pt x="17" y="20"/>
                </a:lnTo>
                <a:lnTo>
                  <a:pt x="17" y="17"/>
                </a:lnTo>
                <a:lnTo>
                  <a:pt x="20" y="17"/>
                </a:lnTo>
                <a:lnTo>
                  <a:pt x="21" y="17"/>
                </a:lnTo>
                <a:lnTo>
                  <a:pt x="24" y="17"/>
                </a:lnTo>
                <a:lnTo>
                  <a:pt x="25" y="20"/>
                </a:lnTo>
                <a:lnTo>
                  <a:pt x="27" y="21"/>
                </a:lnTo>
                <a:lnTo>
                  <a:pt x="29" y="24"/>
                </a:lnTo>
                <a:lnTo>
                  <a:pt x="29" y="26"/>
                </a:lnTo>
                <a:lnTo>
                  <a:pt x="31" y="29"/>
                </a:lnTo>
                <a:lnTo>
                  <a:pt x="43" y="21"/>
                </a:lnTo>
                <a:lnTo>
                  <a:pt x="59" y="17"/>
                </a:lnTo>
                <a:lnTo>
                  <a:pt x="59" y="14"/>
                </a:lnTo>
                <a:lnTo>
                  <a:pt x="58" y="12"/>
                </a:lnTo>
                <a:lnTo>
                  <a:pt x="56" y="9"/>
                </a:lnTo>
                <a:lnTo>
                  <a:pt x="56" y="6"/>
                </a:lnTo>
                <a:lnTo>
                  <a:pt x="56" y="3"/>
                </a:lnTo>
                <a:lnTo>
                  <a:pt x="58" y="1"/>
                </a:lnTo>
                <a:lnTo>
                  <a:pt x="60" y="0"/>
                </a:lnTo>
                <a:close/>
              </a:path>
            </a:pathLst>
          </a:custGeom>
          <a:solidFill>
            <a:srgbClr val="0011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511"/>
          <p:cNvSpPr>
            <a:spLocks noEditPoints="1"/>
          </p:cNvSpPr>
          <p:nvPr userDrawn="1"/>
        </p:nvSpPr>
        <p:spPr bwMode="auto">
          <a:xfrm>
            <a:off x="6618148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4 w 84"/>
              <a:gd name="T21" fmla="*/ 12 h 112"/>
              <a:gd name="T22" fmla="*/ 52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69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9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5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1 w 84"/>
              <a:gd name="T87" fmla="*/ 16 h 112"/>
              <a:gd name="T88" fmla="*/ 31 w 84"/>
              <a:gd name="T89" fmla="*/ 7 h 112"/>
              <a:gd name="T90" fmla="*/ 37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4" y="12"/>
                </a:lnTo>
                <a:lnTo>
                  <a:pt x="54" y="16"/>
                </a:lnTo>
                <a:lnTo>
                  <a:pt x="52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69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4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9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5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1" y="16"/>
                </a:lnTo>
                <a:lnTo>
                  <a:pt x="31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Freeform 512"/>
          <p:cNvSpPr>
            <a:spLocks noEditPoints="1"/>
          </p:cNvSpPr>
          <p:nvPr userDrawn="1"/>
        </p:nvSpPr>
        <p:spPr bwMode="auto">
          <a:xfrm>
            <a:off x="6618148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4 w 84"/>
              <a:gd name="T21" fmla="*/ 12 h 112"/>
              <a:gd name="T22" fmla="*/ 52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69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9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5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1 w 84"/>
              <a:gd name="T87" fmla="*/ 16 h 112"/>
              <a:gd name="T88" fmla="*/ 31 w 84"/>
              <a:gd name="T89" fmla="*/ 7 h 112"/>
              <a:gd name="T90" fmla="*/ 37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4" y="12"/>
                </a:lnTo>
                <a:lnTo>
                  <a:pt x="54" y="16"/>
                </a:lnTo>
                <a:lnTo>
                  <a:pt x="52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69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4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9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5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1" y="16"/>
                </a:lnTo>
                <a:lnTo>
                  <a:pt x="31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515"/>
          <p:cNvSpPr>
            <a:spLocks noEditPoints="1"/>
          </p:cNvSpPr>
          <p:nvPr userDrawn="1"/>
        </p:nvSpPr>
        <p:spPr bwMode="auto">
          <a:xfrm>
            <a:off x="7141156" y="6049996"/>
            <a:ext cx="479425" cy="479425"/>
          </a:xfrm>
          <a:custGeom>
            <a:avLst/>
            <a:gdLst>
              <a:gd name="T0" fmla="*/ 62 w 121"/>
              <a:gd name="T1" fmla="*/ 95 h 121"/>
              <a:gd name="T2" fmla="*/ 70 w 121"/>
              <a:gd name="T3" fmla="*/ 72 h 121"/>
              <a:gd name="T4" fmla="*/ 51 w 121"/>
              <a:gd name="T5" fmla="*/ 93 h 121"/>
              <a:gd name="T6" fmla="*/ 51 w 121"/>
              <a:gd name="T7" fmla="*/ 72 h 121"/>
              <a:gd name="T8" fmla="*/ 64 w 121"/>
              <a:gd name="T9" fmla="*/ 71 h 121"/>
              <a:gd name="T10" fmla="*/ 54 w 121"/>
              <a:gd name="T11" fmla="*/ 70 h 121"/>
              <a:gd name="T12" fmla="*/ 58 w 121"/>
              <a:gd name="T13" fmla="*/ 66 h 121"/>
              <a:gd name="T14" fmla="*/ 85 w 121"/>
              <a:gd name="T15" fmla="*/ 83 h 121"/>
              <a:gd name="T16" fmla="*/ 75 w 121"/>
              <a:gd name="T17" fmla="*/ 62 h 121"/>
              <a:gd name="T18" fmla="*/ 71 w 121"/>
              <a:gd name="T19" fmla="*/ 64 h 121"/>
              <a:gd name="T20" fmla="*/ 50 w 121"/>
              <a:gd name="T21" fmla="*/ 64 h 121"/>
              <a:gd name="T22" fmla="*/ 50 w 121"/>
              <a:gd name="T23" fmla="*/ 62 h 121"/>
              <a:gd name="T24" fmla="*/ 35 w 121"/>
              <a:gd name="T25" fmla="*/ 83 h 121"/>
              <a:gd name="T26" fmla="*/ 26 w 121"/>
              <a:gd name="T27" fmla="*/ 62 h 121"/>
              <a:gd name="T28" fmla="*/ 55 w 121"/>
              <a:gd name="T29" fmla="*/ 59 h 121"/>
              <a:gd name="T30" fmla="*/ 66 w 121"/>
              <a:gd name="T31" fmla="*/ 58 h 121"/>
              <a:gd name="T32" fmla="*/ 70 w 121"/>
              <a:gd name="T33" fmla="*/ 54 h 121"/>
              <a:gd name="T34" fmla="*/ 67 w 121"/>
              <a:gd name="T35" fmla="*/ 51 h 121"/>
              <a:gd name="T36" fmla="*/ 56 w 121"/>
              <a:gd name="T37" fmla="*/ 50 h 121"/>
              <a:gd name="T38" fmla="*/ 59 w 121"/>
              <a:gd name="T39" fmla="*/ 50 h 121"/>
              <a:gd name="T40" fmla="*/ 75 w 121"/>
              <a:gd name="T41" fmla="*/ 59 h 121"/>
              <a:gd name="T42" fmla="*/ 85 w 121"/>
              <a:gd name="T43" fmla="*/ 38 h 121"/>
              <a:gd name="T44" fmla="*/ 26 w 121"/>
              <a:gd name="T45" fmla="*/ 59 h 121"/>
              <a:gd name="T46" fmla="*/ 35 w 121"/>
              <a:gd name="T47" fmla="*/ 38 h 121"/>
              <a:gd name="T48" fmla="*/ 70 w 121"/>
              <a:gd name="T49" fmla="*/ 49 h 121"/>
              <a:gd name="T50" fmla="*/ 62 w 121"/>
              <a:gd name="T51" fmla="*/ 26 h 121"/>
              <a:gd name="T52" fmla="*/ 38 w 121"/>
              <a:gd name="T53" fmla="*/ 35 h 121"/>
              <a:gd name="T54" fmla="*/ 59 w 121"/>
              <a:gd name="T55" fmla="*/ 26 h 121"/>
              <a:gd name="T56" fmla="*/ 64 w 121"/>
              <a:gd name="T57" fmla="*/ 6 h 121"/>
              <a:gd name="T58" fmla="*/ 62 w 121"/>
              <a:gd name="T59" fmla="*/ 17 h 121"/>
              <a:gd name="T60" fmla="*/ 92 w 121"/>
              <a:gd name="T61" fmla="*/ 24 h 121"/>
              <a:gd name="T62" fmla="*/ 100 w 121"/>
              <a:gd name="T63" fmla="*/ 17 h 121"/>
              <a:gd name="T64" fmla="*/ 104 w 121"/>
              <a:gd name="T65" fmla="*/ 21 h 121"/>
              <a:gd name="T66" fmla="*/ 97 w 121"/>
              <a:gd name="T67" fmla="*/ 29 h 121"/>
              <a:gd name="T68" fmla="*/ 104 w 121"/>
              <a:gd name="T69" fmla="*/ 59 h 121"/>
              <a:gd name="T70" fmla="*/ 114 w 121"/>
              <a:gd name="T71" fmla="*/ 56 h 121"/>
              <a:gd name="T72" fmla="*/ 120 w 121"/>
              <a:gd name="T73" fmla="*/ 63 h 121"/>
              <a:gd name="T74" fmla="*/ 109 w 121"/>
              <a:gd name="T75" fmla="*/ 63 h 121"/>
              <a:gd name="T76" fmla="*/ 92 w 121"/>
              <a:gd name="T77" fmla="*/ 89 h 121"/>
              <a:gd name="T78" fmla="*/ 101 w 121"/>
              <a:gd name="T79" fmla="*/ 96 h 121"/>
              <a:gd name="T80" fmla="*/ 104 w 121"/>
              <a:gd name="T81" fmla="*/ 104 h 121"/>
              <a:gd name="T82" fmla="*/ 96 w 121"/>
              <a:gd name="T83" fmla="*/ 101 h 121"/>
              <a:gd name="T84" fmla="*/ 89 w 121"/>
              <a:gd name="T85" fmla="*/ 92 h 121"/>
              <a:gd name="T86" fmla="*/ 63 w 121"/>
              <a:gd name="T87" fmla="*/ 109 h 121"/>
              <a:gd name="T88" fmla="*/ 63 w 121"/>
              <a:gd name="T89" fmla="*/ 121 h 121"/>
              <a:gd name="T90" fmla="*/ 56 w 121"/>
              <a:gd name="T91" fmla="*/ 114 h 121"/>
              <a:gd name="T92" fmla="*/ 59 w 121"/>
              <a:gd name="T93" fmla="*/ 104 h 121"/>
              <a:gd name="T94" fmla="*/ 29 w 121"/>
              <a:gd name="T95" fmla="*/ 97 h 121"/>
              <a:gd name="T96" fmla="*/ 21 w 121"/>
              <a:gd name="T97" fmla="*/ 104 h 121"/>
              <a:gd name="T98" fmla="*/ 17 w 121"/>
              <a:gd name="T99" fmla="*/ 100 h 121"/>
              <a:gd name="T100" fmla="*/ 24 w 121"/>
              <a:gd name="T101" fmla="*/ 92 h 121"/>
              <a:gd name="T102" fmla="*/ 17 w 121"/>
              <a:gd name="T103" fmla="*/ 62 h 121"/>
              <a:gd name="T104" fmla="*/ 6 w 121"/>
              <a:gd name="T105" fmla="*/ 64 h 121"/>
              <a:gd name="T106" fmla="*/ 1 w 121"/>
              <a:gd name="T107" fmla="*/ 58 h 121"/>
              <a:gd name="T108" fmla="*/ 12 w 121"/>
              <a:gd name="T109" fmla="*/ 58 h 121"/>
              <a:gd name="T110" fmla="*/ 29 w 121"/>
              <a:gd name="T111" fmla="*/ 31 h 121"/>
              <a:gd name="T112" fmla="*/ 20 w 121"/>
              <a:gd name="T113" fmla="*/ 25 h 121"/>
              <a:gd name="T114" fmla="*/ 17 w 121"/>
              <a:gd name="T115" fmla="*/ 17 h 121"/>
              <a:gd name="T116" fmla="*/ 25 w 121"/>
              <a:gd name="T117" fmla="*/ 20 h 121"/>
              <a:gd name="T118" fmla="*/ 31 w 121"/>
              <a:gd name="T119" fmla="*/ 29 h 121"/>
              <a:gd name="T120" fmla="*/ 58 w 121"/>
              <a:gd name="T121" fmla="*/ 12 h 121"/>
              <a:gd name="T122" fmla="*/ 58 w 121"/>
              <a:gd name="T123" fmla="*/ 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1" h="121">
                <a:moveTo>
                  <a:pt x="70" y="72"/>
                </a:moveTo>
                <a:lnTo>
                  <a:pt x="66" y="75"/>
                </a:lnTo>
                <a:lnTo>
                  <a:pt x="62" y="76"/>
                </a:lnTo>
                <a:lnTo>
                  <a:pt x="62" y="95"/>
                </a:lnTo>
                <a:lnTo>
                  <a:pt x="70" y="93"/>
                </a:lnTo>
                <a:lnTo>
                  <a:pt x="78" y="91"/>
                </a:lnTo>
                <a:lnTo>
                  <a:pt x="83" y="85"/>
                </a:lnTo>
                <a:lnTo>
                  <a:pt x="70" y="72"/>
                </a:lnTo>
                <a:close/>
                <a:moveTo>
                  <a:pt x="51" y="72"/>
                </a:moveTo>
                <a:lnTo>
                  <a:pt x="38" y="85"/>
                </a:lnTo>
                <a:lnTo>
                  <a:pt x="43" y="91"/>
                </a:lnTo>
                <a:lnTo>
                  <a:pt x="51" y="93"/>
                </a:lnTo>
                <a:lnTo>
                  <a:pt x="59" y="95"/>
                </a:lnTo>
                <a:lnTo>
                  <a:pt x="59" y="76"/>
                </a:lnTo>
                <a:lnTo>
                  <a:pt x="55" y="75"/>
                </a:lnTo>
                <a:lnTo>
                  <a:pt x="51" y="72"/>
                </a:lnTo>
                <a:close/>
                <a:moveTo>
                  <a:pt x="63" y="66"/>
                </a:moveTo>
                <a:lnTo>
                  <a:pt x="62" y="66"/>
                </a:lnTo>
                <a:lnTo>
                  <a:pt x="62" y="71"/>
                </a:lnTo>
                <a:lnTo>
                  <a:pt x="64" y="71"/>
                </a:lnTo>
                <a:lnTo>
                  <a:pt x="67" y="70"/>
                </a:lnTo>
                <a:lnTo>
                  <a:pt x="63" y="66"/>
                </a:lnTo>
                <a:close/>
                <a:moveTo>
                  <a:pt x="58" y="66"/>
                </a:moveTo>
                <a:lnTo>
                  <a:pt x="54" y="70"/>
                </a:lnTo>
                <a:lnTo>
                  <a:pt x="56" y="71"/>
                </a:lnTo>
                <a:lnTo>
                  <a:pt x="59" y="71"/>
                </a:lnTo>
                <a:lnTo>
                  <a:pt x="59" y="66"/>
                </a:lnTo>
                <a:lnTo>
                  <a:pt x="58" y="66"/>
                </a:lnTo>
                <a:close/>
                <a:moveTo>
                  <a:pt x="75" y="62"/>
                </a:moveTo>
                <a:lnTo>
                  <a:pt x="75" y="67"/>
                </a:lnTo>
                <a:lnTo>
                  <a:pt x="72" y="70"/>
                </a:lnTo>
                <a:lnTo>
                  <a:pt x="85" y="83"/>
                </a:lnTo>
                <a:lnTo>
                  <a:pt x="91" y="78"/>
                </a:lnTo>
                <a:lnTo>
                  <a:pt x="93" y="70"/>
                </a:lnTo>
                <a:lnTo>
                  <a:pt x="95" y="62"/>
                </a:lnTo>
                <a:lnTo>
                  <a:pt x="75" y="62"/>
                </a:lnTo>
                <a:close/>
                <a:moveTo>
                  <a:pt x="66" y="62"/>
                </a:moveTo>
                <a:lnTo>
                  <a:pt x="66" y="63"/>
                </a:lnTo>
                <a:lnTo>
                  <a:pt x="70" y="67"/>
                </a:lnTo>
                <a:lnTo>
                  <a:pt x="71" y="64"/>
                </a:lnTo>
                <a:lnTo>
                  <a:pt x="71" y="62"/>
                </a:lnTo>
                <a:lnTo>
                  <a:pt x="66" y="62"/>
                </a:lnTo>
                <a:close/>
                <a:moveTo>
                  <a:pt x="50" y="62"/>
                </a:moveTo>
                <a:lnTo>
                  <a:pt x="50" y="64"/>
                </a:lnTo>
                <a:lnTo>
                  <a:pt x="51" y="67"/>
                </a:lnTo>
                <a:lnTo>
                  <a:pt x="55" y="63"/>
                </a:lnTo>
                <a:lnTo>
                  <a:pt x="55" y="62"/>
                </a:lnTo>
                <a:lnTo>
                  <a:pt x="50" y="62"/>
                </a:lnTo>
                <a:close/>
                <a:moveTo>
                  <a:pt x="26" y="62"/>
                </a:moveTo>
                <a:lnTo>
                  <a:pt x="28" y="70"/>
                </a:lnTo>
                <a:lnTo>
                  <a:pt x="30" y="78"/>
                </a:lnTo>
                <a:lnTo>
                  <a:pt x="35" y="83"/>
                </a:lnTo>
                <a:lnTo>
                  <a:pt x="49" y="70"/>
                </a:lnTo>
                <a:lnTo>
                  <a:pt x="46" y="67"/>
                </a:lnTo>
                <a:lnTo>
                  <a:pt x="46" y="62"/>
                </a:lnTo>
                <a:lnTo>
                  <a:pt x="26" y="62"/>
                </a:lnTo>
                <a:close/>
                <a:moveTo>
                  <a:pt x="51" y="54"/>
                </a:moveTo>
                <a:lnTo>
                  <a:pt x="50" y="56"/>
                </a:lnTo>
                <a:lnTo>
                  <a:pt x="50" y="59"/>
                </a:lnTo>
                <a:lnTo>
                  <a:pt x="55" y="59"/>
                </a:lnTo>
                <a:lnTo>
                  <a:pt x="55" y="58"/>
                </a:lnTo>
                <a:lnTo>
                  <a:pt x="51" y="54"/>
                </a:lnTo>
                <a:close/>
                <a:moveTo>
                  <a:pt x="70" y="54"/>
                </a:moveTo>
                <a:lnTo>
                  <a:pt x="66" y="58"/>
                </a:lnTo>
                <a:lnTo>
                  <a:pt x="66" y="59"/>
                </a:lnTo>
                <a:lnTo>
                  <a:pt x="71" y="59"/>
                </a:lnTo>
                <a:lnTo>
                  <a:pt x="71" y="56"/>
                </a:lnTo>
                <a:lnTo>
                  <a:pt x="70" y="54"/>
                </a:lnTo>
                <a:close/>
                <a:moveTo>
                  <a:pt x="62" y="50"/>
                </a:moveTo>
                <a:lnTo>
                  <a:pt x="62" y="55"/>
                </a:lnTo>
                <a:lnTo>
                  <a:pt x="63" y="55"/>
                </a:lnTo>
                <a:lnTo>
                  <a:pt x="67" y="51"/>
                </a:lnTo>
                <a:lnTo>
                  <a:pt x="64" y="50"/>
                </a:lnTo>
                <a:lnTo>
                  <a:pt x="62" y="50"/>
                </a:lnTo>
                <a:close/>
                <a:moveTo>
                  <a:pt x="59" y="50"/>
                </a:moveTo>
                <a:lnTo>
                  <a:pt x="56" y="50"/>
                </a:lnTo>
                <a:lnTo>
                  <a:pt x="54" y="51"/>
                </a:lnTo>
                <a:lnTo>
                  <a:pt x="58" y="55"/>
                </a:lnTo>
                <a:lnTo>
                  <a:pt x="59" y="55"/>
                </a:lnTo>
                <a:lnTo>
                  <a:pt x="59" y="50"/>
                </a:lnTo>
                <a:close/>
                <a:moveTo>
                  <a:pt x="85" y="38"/>
                </a:moveTo>
                <a:lnTo>
                  <a:pt x="72" y="51"/>
                </a:lnTo>
                <a:lnTo>
                  <a:pt x="75" y="55"/>
                </a:lnTo>
                <a:lnTo>
                  <a:pt x="75" y="59"/>
                </a:lnTo>
                <a:lnTo>
                  <a:pt x="95" y="59"/>
                </a:lnTo>
                <a:lnTo>
                  <a:pt x="93" y="51"/>
                </a:lnTo>
                <a:lnTo>
                  <a:pt x="91" y="43"/>
                </a:lnTo>
                <a:lnTo>
                  <a:pt x="85" y="38"/>
                </a:lnTo>
                <a:close/>
                <a:moveTo>
                  <a:pt x="35" y="38"/>
                </a:moveTo>
                <a:lnTo>
                  <a:pt x="30" y="43"/>
                </a:lnTo>
                <a:lnTo>
                  <a:pt x="28" y="51"/>
                </a:lnTo>
                <a:lnTo>
                  <a:pt x="26" y="59"/>
                </a:lnTo>
                <a:lnTo>
                  <a:pt x="46" y="59"/>
                </a:lnTo>
                <a:lnTo>
                  <a:pt x="46" y="55"/>
                </a:lnTo>
                <a:lnTo>
                  <a:pt x="49" y="51"/>
                </a:lnTo>
                <a:lnTo>
                  <a:pt x="35" y="38"/>
                </a:lnTo>
                <a:close/>
                <a:moveTo>
                  <a:pt x="62" y="26"/>
                </a:moveTo>
                <a:lnTo>
                  <a:pt x="62" y="46"/>
                </a:lnTo>
                <a:lnTo>
                  <a:pt x="66" y="46"/>
                </a:lnTo>
                <a:lnTo>
                  <a:pt x="70" y="49"/>
                </a:lnTo>
                <a:lnTo>
                  <a:pt x="83" y="35"/>
                </a:lnTo>
                <a:lnTo>
                  <a:pt x="78" y="31"/>
                </a:lnTo>
                <a:lnTo>
                  <a:pt x="70" y="28"/>
                </a:lnTo>
                <a:lnTo>
                  <a:pt x="62" y="26"/>
                </a:lnTo>
                <a:close/>
                <a:moveTo>
                  <a:pt x="59" y="26"/>
                </a:moveTo>
                <a:lnTo>
                  <a:pt x="51" y="28"/>
                </a:lnTo>
                <a:lnTo>
                  <a:pt x="43" y="31"/>
                </a:lnTo>
                <a:lnTo>
                  <a:pt x="38" y="35"/>
                </a:lnTo>
                <a:lnTo>
                  <a:pt x="51" y="49"/>
                </a:lnTo>
                <a:lnTo>
                  <a:pt x="55" y="46"/>
                </a:lnTo>
                <a:lnTo>
                  <a:pt x="59" y="46"/>
                </a:lnTo>
                <a:lnTo>
                  <a:pt x="59" y="26"/>
                </a:lnTo>
                <a:close/>
                <a:moveTo>
                  <a:pt x="60" y="0"/>
                </a:moveTo>
                <a:lnTo>
                  <a:pt x="63" y="1"/>
                </a:lnTo>
                <a:lnTo>
                  <a:pt x="64" y="3"/>
                </a:lnTo>
                <a:lnTo>
                  <a:pt x="64" y="6"/>
                </a:lnTo>
                <a:lnTo>
                  <a:pt x="64" y="9"/>
                </a:lnTo>
                <a:lnTo>
                  <a:pt x="63" y="12"/>
                </a:lnTo>
                <a:lnTo>
                  <a:pt x="62" y="14"/>
                </a:lnTo>
                <a:lnTo>
                  <a:pt x="62" y="17"/>
                </a:lnTo>
                <a:lnTo>
                  <a:pt x="78" y="21"/>
                </a:lnTo>
                <a:lnTo>
                  <a:pt x="89" y="29"/>
                </a:lnTo>
                <a:lnTo>
                  <a:pt x="92" y="26"/>
                </a:lnTo>
                <a:lnTo>
                  <a:pt x="92" y="24"/>
                </a:lnTo>
                <a:lnTo>
                  <a:pt x="93" y="21"/>
                </a:lnTo>
                <a:lnTo>
                  <a:pt x="96" y="20"/>
                </a:lnTo>
                <a:lnTo>
                  <a:pt x="97" y="17"/>
                </a:lnTo>
                <a:lnTo>
                  <a:pt x="100" y="17"/>
                </a:lnTo>
                <a:lnTo>
                  <a:pt x="101" y="17"/>
                </a:lnTo>
                <a:lnTo>
                  <a:pt x="104" y="17"/>
                </a:lnTo>
                <a:lnTo>
                  <a:pt x="104" y="20"/>
                </a:lnTo>
                <a:lnTo>
                  <a:pt x="104" y="21"/>
                </a:lnTo>
                <a:lnTo>
                  <a:pt x="104" y="24"/>
                </a:lnTo>
                <a:lnTo>
                  <a:pt x="101" y="25"/>
                </a:lnTo>
                <a:lnTo>
                  <a:pt x="100" y="28"/>
                </a:lnTo>
                <a:lnTo>
                  <a:pt x="97" y="29"/>
                </a:lnTo>
                <a:lnTo>
                  <a:pt x="95" y="29"/>
                </a:lnTo>
                <a:lnTo>
                  <a:pt x="92" y="31"/>
                </a:lnTo>
                <a:lnTo>
                  <a:pt x="100" y="43"/>
                </a:lnTo>
                <a:lnTo>
                  <a:pt x="104" y="59"/>
                </a:lnTo>
                <a:lnTo>
                  <a:pt x="106" y="59"/>
                </a:lnTo>
                <a:lnTo>
                  <a:pt x="109" y="58"/>
                </a:lnTo>
                <a:lnTo>
                  <a:pt x="112" y="56"/>
                </a:lnTo>
                <a:lnTo>
                  <a:pt x="114" y="56"/>
                </a:lnTo>
                <a:lnTo>
                  <a:pt x="118" y="56"/>
                </a:lnTo>
                <a:lnTo>
                  <a:pt x="120" y="58"/>
                </a:lnTo>
                <a:lnTo>
                  <a:pt x="121" y="60"/>
                </a:lnTo>
                <a:lnTo>
                  <a:pt x="120" y="63"/>
                </a:lnTo>
                <a:lnTo>
                  <a:pt x="118" y="64"/>
                </a:lnTo>
                <a:lnTo>
                  <a:pt x="114" y="64"/>
                </a:lnTo>
                <a:lnTo>
                  <a:pt x="112" y="64"/>
                </a:lnTo>
                <a:lnTo>
                  <a:pt x="109" y="63"/>
                </a:lnTo>
                <a:lnTo>
                  <a:pt x="106" y="62"/>
                </a:lnTo>
                <a:lnTo>
                  <a:pt x="104" y="62"/>
                </a:lnTo>
                <a:lnTo>
                  <a:pt x="100" y="78"/>
                </a:lnTo>
                <a:lnTo>
                  <a:pt x="92" y="89"/>
                </a:lnTo>
                <a:lnTo>
                  <a:pt x="95" y="92"/>
                </a:lnTo>
                <a:lnTo>
                  <a:pt x="97" y="92"/>
                </a:lnTo>
                <a:lnTo>
                  <a:pt x="100" y="95"/>
                </a:lnTo>
                <a:lnTo>
                  <a:pt x="101" y="96"/>
                </a:lnTo>
                <a:lnTo>
                  <a:pt x="104" y="97"/>
                </a:lnTo>
                <a:lnTo>
                  <a:pt x="104" y="100"/>
                </a:lnTo>
                <a:lnTo>
                  <a:pt x="104" y="103"/>
                </a:lnTo>
                <a:lnTo>
                  <a:pt x="104" y="104"/>
                </a:lnTo>
                <a:lnTo>
                  <a:pt x="101" y="104"/>
                </a:lnTo>
                <a:lnTo>
                  <a:pt x="100" y="104"/>
                </a:lnTo>
                <a:lnTo>
                  <a:pt x="97" y="104"/>
                </a:lnTo>
                <a:lnTo>
                  <a:pt x="96" y="101"/>
                </a:lnTo>
                <a:lnTo>
                  <a:pt x="93" y="100"/>
                </a:lnTo>
                <a:lnTo>
                  <a:pt x="92" y="97"/>
                </a:lnTo>
                <a:lnTo>
                  <a:pt x="92" y="95"/>
                </a:lnTo>
                <a:lnTo>
                  <a:pt x="89" y="92"/>
                </a:lnTo>
                <a:lnTo>
                  <a:pt x="78" y="100"/>
                </a:lnTo>
                <a:lnTo>
                  <a:pt x="62" y="104"/>
                </a:lnTo>
                <a:lnTo>
                  <a:pt x="62" y="106"/>
                </a:lnTo>
                <a:lnTo>
                  <a:pt x="63" y="109"/>
                </a:lnTo>
                <a:lnTo>
                  <a:pt x="64" y="112"/>
                </a:lnTo>
                <a:lnTo>
                  <a:pt x="64" y="114"/>
                </a:lnTo>
                <a:lnTo>
                  <a:pt x="64" y="118"/>
                </a:lnTo>
                <a:lnTo>
                  <a:pt x="63" y="121"/>
                </a:lnTo>
                <a:lnTo>
                  <a:pt x="60" y="121"/>
                </a:lnTo>
                <a:lnTo>
                  <a:pt x="58" y="121"/>
                </a:lnTo>
                <a:lnTo>
                  <a:pt x="56" y="118"/>
                </a:lnTo>
                <a:lnTo>
                  <a:pt x="56" y="114"/>
                </a:lnTo>
                <a:lnTo>
                  <a:pt x="56" y="112"/>
                </a:lnTo>
                <a:lnTo>
                  <a:pt x="58" y="109"/>
                </a:lnTo>
                <a:lnTo>
                  <a:pt x="59" y="106"/>
                </a:lnTo>
                <a:lnTo>
                  <a:pt x="59" y="104"/>
                </a:lnTo>
                <a:lnTo>
                  <a:pt x="43" y="100"/>
                </a:lnTo>
                <a:lnTo>
                  <a:pt x="31" y="92"/>
                </a:lnTo>
                <a:lnTo>
                  <a:pt x="29" y="95"/>
                </a:lnTo>
                <a:lnTo>
                  <a:pt x="29" y="97"/>
                </a:lnTo>
                <a:lnTo>
                  <a:pt x="28" y="100"/>
                </a:lnTo>
                <a:lnTo>
                  <a:pt x="25" y="101"/>
                </a:lnTo>
                <a:lnTo>
                  <a:pt x="24" y="104"/>
                </a:lnTo>
                <a:lnTo>
                  <a:pt x="21" y="104"/>
                </a:lnTo>
                <a:lnTo>
                  <a:pt x="20" y="104"/>
                </a:lnTo>
                <a:lnTo>
                  <a:pt x="17" y="104"/>
                </a:lnTo>
                <a:lnTo>
                  <a:pt x="17" y="103"/>
                </a:lnTo>
                <a:lnTo>
                  <a:pt x="17" y="100"/>
                </a:lnTo>
                <a:lnTo>
                  <a:pt x="17" y="97"/>
                </a:lnTo>
                <a:lnTo>
                  <a:pt x="20" y="96"/>
                </a:lnTo>
                <a:lnTo>
                  <a:pt x="21" y="93"/>
                </a:lnTo>
                <a:lnTo>
                  <a:pt x="24" y="92"/>
                </a:lnTo>
                <a:lnTo>
                  <a:pt x="26" y="92"/>
                </a:lnTo>
                <a:lnTo>
                  <a:pt x="29" y="89"/>
                </a:lnTo>
                <a:lnTo>
                  <a:pt x="21" y="78"/>
                </a:lnTo>
                <a:lnTo>
                  <a:pt x="17" y="62"/>
                </a:lnTo>
                <a:lnTo>
                  <a:pt x="14" y="62"/>
                </a:lnTo>
                <a:lnTo>
                  <a:pt x="12" y="63"/>
                </a:lnTo>
                <a:lnTo>
                  <a:pt x="9" y="64"/>
                </a:lnTo>
                <a:lnTo>
                  <a:pt x="6" y="64"/>
                </a:lnTo>
                <a:lnTo>
                  <a:pt x="3" y="64"/>
                </a:lnTo>
                <a:lnTo>
                  <a:pt x="1" y="63"/>
                </a:lnTo>
                <a:lnTo>
                  <a:pt x="0" y="60"/>
                </a:lnTo>
                <a:lnTo>
                  <a:pt x="1" y="58"/>
                </a:lnTo>
                <a:lnTo>
                  <a:pt x="3" y="56"/>
                </a:lnTo>
                <a:lnTo>
                  <a:pt x="6" y="56"/>
                </a:lnTo>
                <a:lnTo>
                  <a:pt x="9" y="56"/>
                </a:lnTo>
                <a:lnTo>
                  <a:pt x="12" y="58"/>
                </a:lnTo>
                <a:lnTo>
                  <a:pt x="14" y="59"/>
                </a:lnTo>
                <a:lnTo>
                  <a:pt x="17" y="59"/>
                </a:lnTo>
                <a:lnTo>
                  <a:pt x="21" y="43"/>
                </a:lnTo>
                <a:lnTo>
                  <a:pt x="29" y="31"/>
                </a:lnTo>
                <a:lnTo>
                  <a:pt x="26" y="29"/>
                </a:lnTo>
                <a:lnTo>
                  <a:pt x="24" y="29"/>
                </a:lnTo>
                <a:lnTo>
                  <a:pt x="21" y="28"/>
                </a:lnTo>
                <a:lnTo>
                  <a:pt x="20" y="25"/>
                </a:lnTo>
                <a:lnTo>
                  <a:pt x="17" y="24"/>
                </a:lnTo>
                <a:lnTo>
                  <a:pt x="17" y="21"/>
                </a:lnTo>
                <a:lnTo>
                  <a:pt x="17" y="20"/>
                </a:lnTo>
                <a:lnTo>
                  <a:pt x="17" y="17"/>
                </a:lnTo>
                <a:lnTo>
                  <a:pt x="20" y="17"/>
                </a:lnTo>
                <a:lnTo>
                  <a:pt x="21" y="17"/>
                </a:lnTo>
                <a:lnTo>
                  <a:pt x="24" y="17"/>
                </a:lnTo>
                <a:lnTo>
                  <a:pt x="25" y="20"/>
                </a:lnTo>
                <a:lnTo>
                  <a:pt x="28" y="21"/>
                </a:lnTo>
                <a:lnTo>
                  <a:pt x="29" y="24"/>
                </a:lnTo>
                <a:lnTo>
                  <a:pt x="29" y="26"/>
                </a:lnTo>
                <a:lnTo>
                  <a:pt x="31" y="29"/>
                </a:lnTo>
                <a:lnTo>
                  <a:pt x="43" y="21"/>
                </a:lnTo>
                <a:lnTo>
                  <a:pt x="59" y="17"/>
                </a:lnTo>
                <a:lnTo>
                  <a:pt x="59" y="14"/>
                </a:lnTo>
                <a:lnTo>
                  <a:pt x="58" y="12"/>
                </a:lnTo>
                <a:lnTo>
                  <a:pt x="56" y="9"/>
                </a:lnTo>
                <a:lnTo>
                  <a:pt x="56" y="6"/>
                </a:lnTo>
                <a:lnTo>
                  <a:pt x="56" y="3"/>
                </a:lnTo>
                <a:lnTo>
                  <a:pt x="58" y="1"/>
                </a:lnTo>
                <a:lnTo>
                  <a:pt x="60" y="0"/>
                </a:lnTo>
                <a:close/>
              </a:path>
            </a:pathLst>
          </a:custGeom>
          <a:solidFill>
            <a:srgbClr val="0011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Freeform 505"/>
          <p:cNvSpPr>
            <a:spLocks noEditPoints="1"/>
          </p:cNvSpPr>
          <p:nvPr userDrawn="1"/>
        </p:nvSpPr>
        <p:spPr bwMode="auto">
          <a:xfrm>
            <a:off x="7793073" y="6049996"/>
            <a:ext cx="328862" cy="443764"/>
          </a:xfrm>
          <a:custGeom>
            <a:avLst/>
            <a:gdLst>
              <a:gd name="T0" fmla="*/ 39 w 83"/>
              <a:gd name="T1" fmla="*/ 6 h 112"/>
              <a:gd name="T2" fmla="*/ 35 w 83"/>
              <a:gd name="T3" fmla="*/ 10 h 112"/>
              <a:gd name="T4" fmla="*/ 35 w 83"/>
              <a:gd name="T5" fmla="*/ 15 h 112"/>
              <a:gd name="T6" fmla="*/ 39 w 83"/>
              <a:gd name="T7" fmla="*/ 19 h 112"/>
              <a:gd name="T8" fmla="*/ 45 w 83"/>
              <a:gd name="T9" fmla="*/ 19 h 112"/>
              <a:gd name="T10" fmla="*/ 49 w 83"/>
              <a:gd name="T11" fmla="*/ 15 h 112"/>
              <a:gd name="T12" fmla="*/ 49 w 83"/>
              <a:gd name="T13" fmla="*/ 10 h 112"/>
              <a:gd name="T14" fmla="*/ 45 w 83"/>
              <a:gd name="T15" fmla="*/ 6 h 112"/>
              <a:gd name="T16" fmla="*/ 41 w 83"/>
              <a:gd name="T17" fmla="*/ 0 h 112"/>
              <a:gd name="T18" fmla="*/ 50 w 83"/>
              <a:gd name="T19" fmla="*/ 4 h 112"/>
              <a:gd name="T20" fmla="*/ 54 w 83"/>
              <a:gd name="T21" fmla="*/ 12 h 112"/>
              <a:gd name="T22" fmla="*/ 52 w 83"/>
              <a:gd name="T23" fmla="*/ 20 h 112"/>
              <a:gd name="T24" fmla="*/ 45 w 83"/>
              <a:gd name="T25" fmla="*/ 24 h 112"/>
              <a:gd name="T26" fmla="*/ 60 w 83"/>
              <a:gd name="T27" fmla="*/ 37 h 112"/>
              <a:gd name="T28" fmla="*/ 62 w 83"/>
              <a:gd name="T29" fmla="*/ 40 h 112"/>
              <a:gd name="T30" fmla="*/ 60 w 83"/>
              <a:gd name="T31" fmla="*/ 43 h 112"/>
              <a:gd name="T32" fmla="*/ 45 w 83"/>
              <a:gd name="T33" fmla="*/ 100 h 112"/>
              <a:gd name="T34" fmla="*/ 69 w 83"/>
              <a:gd name="T35" fmla="*/ 87 h 112"/>
              <a:gd name="T36" fmla="*/ 71 w 83"/>
              <a:gd name="T37" fmla="*/ 72 h 112"/>
              <a:gd name="T38" fmla="*/ 71 w 83"/>
              <a:gd name="T39" fmla="*/ 65 h 112"/>
              <a:gd name="T40" fmla="*/ 78 w 83"/>
              <a:gd name="T41" fmla="*/ 62 h 112"/>
              <a:gd name="T42" fmla="*/ 83 w 83"/>
              <a:gd name="T43" fmla="*/ 65 h 112"/>
              <a:gd name="T44" fmla="*/ 83 w 83"/>
              <a:gd name="T45" fmla="*/ 72 h 112"/>
              <a:gd name="T46" fmla="*/ 79 w 83"/>
              <a:gd name="T47" fmla="*/ 74 h 112"/>
              <a:gd name="T48" fmla="*/ 67 w 83"/>
              <a:gd name="T49" fmla="*/ 97 h 112"/>
              <a:gd name="T50" fmla="*/ 45 w 83"/>
              <a:gd name="T51" fmla="*/ 106 h 112"/>
              <a:gd name="T52" fmla="*/ 44 w 83"/>
              <a:gd name="T53" fmla="*/ 111 h 112"/>
              <a:gd name="T54" fmla="*/ 41 w 83"/>
              <a:gd name="T55" fmla="*/ 112 h 112"/>
              <a:gd name="T56" fmla="*/ 39 w 83"/>
              <a:gd name="T57" fmla="*/ 110 h 112"/>
              <a:gd name="T58" fmla="*/ 27 w 83"/>
              <a:gd name="T59" fmla="*/ 103 h 112"/>
              <a:gd name="T60" fmla="*/ 8 w 83"/>
              <a:gd name="T61" fmla="*/ 86 h 112"/>
              <a:gd name="T62" fmla="*/ 2 w 83"/>
              <a:gd name="T63" fmla="*/ 73 h 112"/>
              <a:gd name="T64" fmla="*/ 0 w 83"/>
              <a:gd name="T65" fmla="*/ 69 h 112"/>
              <a:gd name="T66" fmla="*/ 3 w 83"/>
              <a:gd name="T67" fmla="*/ 62 h 112"/>
              <a:gd name="T68" fmla="*/ 10 w 83"/>
              <a:gd name="T69" fmla="*/ 62 h 112"/>
              <a:gd name="T70" fmla="*/ 12 w 83"/>
              <a:gd name="T71" fmla="*/ 69 h 112"/>
              <a:gd name="T72" fmla="*/ 10 w 83"/>
              <a:gd name="T73" fmla="*/ 74 h 112"/>
              <a:gd name="T74" fmla="*/ 25 w 83"/>
              <a:gd name="T75" fmla="*/ 97 h 112"/>
              <a:gd name="T76" fmla="*/ 39 w 83"/>
              <a:gd name="T77" fmla="*/ 43 h 112"/>
              <a:gd name="T78" fmla="*/ 21 w 83"/>
              <a:gd name="T79" fmla="*/ 41 h 112"/>
              <a:gd name="T80" fmla="*/ 21 w 83"/>
              <a:gd name="T81" fmla="*/ 39 h 112"/>
              <a:gd name="T82" fmla="*/ 39 w 83"/>
              <a:gd name="T83" fmla="*/ 37 h 112"/>
              <a:gd name="T84" fmla="*/ 35 w 83"/>
              <a:gd name="T85" fmla="*/ 23 h 112"/>
              <a:gd name="T86" fmla="*/ 31 w 83"/>
              <a:gd name="T87" fmla="*/ 16 h 112"/>
              <a:gd name="T88" fmla="*/ 31 w 83"/>
              <a:gd name="T89" fmla="*/ 7 h 112"/>
              <a:gd name="T90" fmla="*/ 37 w 83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3" h="112">
                <a:moveTo>
                  <a:pt x="41" y="4"/>
                </a:moveTo>
                <a:lnTo>
                  <a:pt x="39" y="6"/>
                </a:lnTo>
                <a:lnTo>
                  <a:pt x="36" y="7"/>
                </a:lnTo>
                <a:lnTo>
                  <a:pt x="35" y="10"/>
                </a:lnTo>
                <a:lnTo>
                  <a:pt x="35" y="12"/>
                </a:lnTo>
                <a:lnTo>
                  <a:pt x="35" y="15"/>
                </a:lnTo>
                <a:lnTo>
                  <a:pt x="36" y="18"/>
                </a:lnTo>
                <a:lnTo>
                  <a:pt x="39" y="19"/>
                </a:lnTo>
                <a:lnTo>
                  <a:pt x="41" y="20"/>
                </a:lnTo>
                <a:lnTo>
                  <a:pt x="45" y="19"/>
                </a:lnTo>
                <a:lnTo>
                  <a:pt x="46" y="18"/>
                </a:lnTo>
                <a:lnTo>
                  <a:pt x="49" y="15"/>
                </a:lnTo>
                <a:lnTo>
                  <a:pt x="49" y="12"/>
                </a:lnTo>
                <a:lnTo>
                  <a:pt x="49" y="10"/>
                </a:lnTo>
                <a:lnTo>
                  <a:pt x="46" y="7"/>
                </a:lnTo>
                <a:lnTo>
                  <a:pt x="45" y="6"/>
                </a:lnTo>
                <a:lnTo>
                  <a:pt x="41" y="4"/>
                </a:lnTo>
                <a:close/>
                <a:moveTo>
                  <a:pt x="41" y="0"/>
                </a:moveTo>
                <a:lnTo>
                  <a:pt x="46" y="0"/>
                </a:lnTo>
                <a:lnTo>
                  <a:pt x="50" y="4"/>
                </a:lnTo>
                <a:lnTo>
                  <a:pt x="53" y="7"/>
                </a:lnTo>
                <a:lnTo>
                  <a:pt x="54" y="12"/>
                </a:lnTo>
                <a:lnTo>
                  <a:pt x="53" y="16"/>
                </a:lnTo>
                <a:lnTo>
                  <a:pt x="52" y="20"/>
                </a:lnTo>
                <a:lnTo>
                  <a:pt x="48" y="23"/>
                </a:lnTo>
                <a:lnTo>
                  <a:pt x="45" y="24"/>
                </a:lnTo>
                <a:lnTo>
                  <a:pt x="45" y="37"/>
                </a:lnTo>
                <a:lnTo>
                  <a:pt x="60" y="37"/>
                </a:lnTo>
                <a:lnTo>
                  <a:pt x="61" y="39"/>
                </a:lnTo>
                <a:lnTo>
                  <a:pt x="62" y="40"/>
                </a:lnTo>
                <a:lnTo>
                  <a:pt x="61" y="41"/>
                </a:lnTo>
                <a:lnTo>
                  <a:pt x="60" y="43"/>
                </a:lnTo>
                <a:lnTo>
                  <a:pt x="45" y="43"/>
                </a:lnTo>
                <a:lnTo>
                  <a:pt x="45" y="100"/>
                </a:lnTo>
                <a:lnTo>
                  <a:pt x="58" y="97"/>
                </a:lnTo>
                <a:lnTo>
                  <a:pt x="69" y="87"/>
                </a:lnTo>
                <a:lnTo>
                  <a:pt x="74" y="74"/>
                </a:lnTo>
                <a:lnTo>
                  <a:pt x="71" y="72"/>
                </a:lnTo>
                <a:lnTo>
                  <a:pt x="71" y="69"/>
                </a:lnTo>
                <a:lnTo>
                  <a:pt x="71" y="65"/>
                </a:lnTo>
                <a:lnTo>
                  <a:pt x="74" y="62"/>
                </a:lnTo>
                <a:lnTo>
                  <a:pt x="78" y="62"/>
                </a:lnTo>
                <a:lnTo>
                  <a:pt x="81" y="62"/>
                </a:lnTo>
                <a:lnTo>
                  <a:pt x="83" y="65"/>
                </a:lnTo>
                <a:lnTo>
                  <a:pt x="83" y="69"/>
                </a:lnTo>
                <a:lnTo>
                  <a:pt x="83" y="72"/>
                </a:lnTo>
                <a:lnTo>
                  <a:pt x="82" y="73"/>
                </a:lnTo>
                <a:lnTo>
                  <a:pt x="79" y="74"/>
                </a:lnTo>
                <a:lnTo>
                  <a:pt x="75" y="86"/>
                </a:lnTo>
                <a:lnTo>
                  <a:pt x="67" y="97"/>
                </a:lnTo>
                <a:lnTo>
                  <a:pt x="57" y="103"/>
                </a:lnTo>
                <a:lnTo>
                  <a:pt x="45" y="106"/>
                </a:lnTo>
                <a:lnTo>
                  <a:pt x="45" y="110"/>
                </a:lnTo>
                <a:lnTo>
                  <a:pt x="44" y="111"/>
                </a:lnTo>
                <a:lnTo>
                  <a:pt x="41" y="112"/>
                </a:lnTo>
                <a:lnTo>
                  <a:pt x="41" y="112"/>
                </a:lnTo>
                <a:lnTo>
                  <a:pt x="40" y="111"/>
                </a:lnTo>
                <a:lnTo>
                  <a:pt x="39" y="110"/>
                </a:lnTo>
                <a:lnTo>
                  <a:pt x="39" y="106"/>
                </a:lnTo>
                <a:lnTo>
                  <a:pt x="27" y="103"/>
                </a:lnTo>
                <a:lnTo>
                  <a:pt x="16" y="97"/>
                </a:lnTo>
                <a:lnTo>
                  <a:pt x="8" y="86"/>
                </a:lnTo>
                <a:lnTo>
                  <a:pt x="4" y="74"/>
                </a:lnTo>
                <a:lnTo>
                  <a:pt x="2" y="73"/>
                </a:lnTo>
                <a:lnTo>
                  <a:pt x="0" y="72"/>
                </a:lnTo>
                <a:lnTo>
                  <a:pt x="0" y="69"/>
                </a:lnTo>
                <a:lnTo>
                  <a:pt x="0" y="65"/>
                </a:lnTo>
                <a:lnTo>
                  <a:pt x="3" y="62"/>
                </a:lnTo>
                <a:lnTo>
                  <a:pt x="6" y="62"/>
                </a:lnTo>
                <a:lnTo>
                  <a:pt x="10" y="62"/>
                </a:lnTo>
                <a:lnTo>
                  <a:pt x="11" y="65"/>
                </a:lnTo>
                <a:lnTo>
                  <a:pt x="12" y="69"/>
                </a:lnTo>
                <a:lnTo>
                  <a:pt x="12" y="72"/>
                </a:lnTo>
                <a:lnTo>
                  <a:pt x="10" y="74"/>
                </a:lnTo>
                <a:lnTo>
                  <a:pt x="15" y="87"/>
                </a:lnTo>
                <a:lnTo>
                  <a:pt x="25" y="97"/>
                </a:lnTo>
                <a:lnTo>
                  <a:pt x="39" y="100"/>
                </a:lnTo>
                <a:lnTo>
                  <a:pt x="39" y="43"/>
                </a:lnTo>
                <a:lnTo>
                  <a:pt x="24" y="43"/>
                </a:lnTo>
                <a:lnTo>
                  <a:pt x="21" y="41"/>
                </a:lnTo>
                <a:lnTo>
                  <a:pt x="21" y="40"/>
                </a:lnTo>
                <a:lnTo>
                  <a:pt x="21" y="39"/>
                </a:lnTo>
                <a:lnTo>
                  <a:pt x="24" y="37"/>
                </a:lnTo>
                <a:lnTo>
                  <a:pt x="39" y="37"/>
                </a:lnTo>
                <a:lnTo>
                  <a:pt x="39" y="24"/>
                </a:lnTo>
                <a:lnTo>
                  <a:pt x="35" y="23"/>
                </a:lnTo>
                <a:lnTo>
                  <a:pt x="32" y="20"/>
                </a:lnTo>
                <a:lnTo>
                  <a:pt x="31" y="16"/>
                </a:lnTo>
                <a:lnTo>
                  <a:pt x="29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Freeform 506"/>
          <p:cNvSpPr>
            <a:spLocks noEditPoints="1"/>
          </p:cNvSpPr>
          <p:nvPr userDrawn="1"/>
        </p:nvSpPr>
        <p:spPr bwMode="auto">
          <a:xfrm>
            <a:off x="7793073" y="6049996"/>
            <a:ext cx="328862" cy="443764"/>
          </a:xfrm>
          <a:custGeom>
            <a:avLst/>
            <a:gdLst>
              <a:gd name="T0" fmla="*/ 39 w 83"/>
              <a:gd name="T1" fmla="*/ 6 h 112"/>
              <a:gd name="T2" fmla="*/ 35 w 83"/>
              <a:gd name="T3" fmla="*/ 10 h 112"/>
              <a:gd name="T4" fmla="*/ 35 w 83"/>
              <a:gd name="T5" fmla="*/ 15 h 112"/>
              <a:gd name="T6" fmla="*/ 39 w 83"/>
              <a:gd name="T7" fmla="*/ 19 h 112"/>
              <a:gd name="T8" fmla="*/ 45 w 83"/>
              <a:gd name="T9" fmla="*/ 19 h 112"/>
              <a:gd name="T10" fmla="*/ 49 w 83"/>
              <a:gd name="T11" fmla="*/ 15 h 112"/>
              <a:gd name="T12" fmla="*/ 49 w 83"/>
              <a:gd name="T13" fmla="*/ 10 h 112"/>
              <a:gd name="T14" fmla="*/ 45 w 83"/>
              <a:gd name="T15" fmla="*/ 6 h 112"/>
              <a:gd name="T16" fmla="*/ 41 w 83"/>
              <a:gd name="T17" fmla="*/ 0 h 112"/>
              <a:gd name="T18" fmla="*/ 50 w 83"/>
              <a:gd name="T19" fmla="*/ 4 h 112"/>
              <a:gd name="T20" fmla="*/ 54 w 83"/>
              <a:gd name="T21" fmla="*/ 12 h 112"/>
              <a:gd name="T22" fmla="*/ 52 w 83"/>
              <a:gd name="T23" fmla="*/ 20 h 112"/>
              <a:gd name="T24" fmla="*/ 45 w 83"/>
              <a:gd name="T25" fmla="*/ 24 h 112"/>
              <a:gd name="T26" fmla="*/ 60 w 83"/>
              <a:gd name="T27" fmla="*/ 37 h 112"/>
              <a:gd name="T28" fmla="*/ 62 w 83"/>
              <a:gd name="T29" fmla="*/ 40 h 112"/>
              <a:gd name="T30" fmla="*/ 60 w 83"/>
              <a:gd name="T31" fmla="*/ 43 h 112"/>
              <a:gd name="T32" fmla="*/ 45 w 83"/>
              <a:gd name="T33" fmla="*/ 100 h 112"/>
              <a:gd name="T34" fmla="*/ 69 w 83"/>
              <a:gd name="T35" fmla="*/ 87 h 112"/>
              <a:gd name="T36" fmla="*/ 71 w 83"/>
              <a:gd name="T37" fmla="*/ 72 h 112"/>
              <a:gd name="T38" fmla="*/ 71 w 83"/>
              <a:gd name="T39" fmla="*/ 65 h 112"/>
              <a:gd name="T40" fmla="*/ 78 w 83"/>
              <a:gd name="T41" fmla="*/ 62 h 112"/>
              <a:gd name="T42" fmla="*/ 83 w 83"/>
              <a:gd name="T43" fmla="*/ 65 h 112"/>
              <a:gd name="T44" fmla="*/ 83 w 83"/>
              <a:gd name="T45" fmla="*/ 72 h 112"/>
              <a:gd name="T46" fmla="*/ 79 w 83"/>
              <a:gd name="T47" fmla="*/ 74 h 112"/>
              <a:gd name="T48" fmla="*/ 67 w 83"/>
              <a:gd name="T49" fmla="*/ 97 h 112"/>
              <a:gd name="T50" fmla="*/ 45 w 83"/>
              <a:gd name="T51" fmla="*/ 106 h 112"/>
              <a:gd name="T52" fmla="*/ 44 w 83"/>
              <a:gd name="T53" fmla="*/ 111 h 112"/>
              <a:gd name="T54" fmla="*/ 41 w 83"/>
              <a:gd name="T55" fmla="*/ 112 h 112"/>
              <a:gd name="T56" fmla="*/ 39 w 83"/>
              <a:gd name="T57" fmla="*/ 110 h 112"/>
              <a:gd name="T58" fmla="*/ 27 w 83"/>
              <a:gd name="T59" fmla="*/ 103 h 112"/>
              <a:gd name="T60" fmla="*/ 8 w 83"/>
              <a:gd name="T61" fmla="*/ 86 h 112"/>
              <a:gd name="T62" fmla="*/ 2 w 83"/>
              <a:gd name="T63" fmla="*/ 73 h 112"/>
              <a:gd name="T64" fmla="*/ 0 w 83"/>
              <a:gd name="T65" fmla="*/ 69 h 112"/>
              <a:gd name="T66" fmla="*/ 3 w 83"/>
              <a:gd name="T67" fmla="*/ 62 h 112"/>
              <a:gd name="T68" fmla="*/ 10 w 83"/>
              <a:gd name="T69" fmla="*/ 62 h 112"/>
              <a:gd name="T70" fmla="*/ 12 w 83"/>
              <a:gd name="T71" fmla="*/ 69 h 112"/>
              <a:gd name="T72" fmla="*/ 10 w 83"/>
              <a:gd name="T73" fmla="*/ 74 h 112"/>
              <a:gd name="T74" fmla="*/ 25 w 83"/>
              <a:gd name="T75" fmla="*/ 97 h 112"/>
              <a:gd name="T76" fmla="*/ 39 w 83"/>
              <a:gd name="T77" fmla="*/ 43 h 112"/>
              <a:gd name="T78" fmla="*/ 21 w 83"/>
              <a:gd name="T79" fmla="*/ 41 h 112"/>
              <a:gd name="T80" fmla="*/ 21 w 83"/>
              <a:gd name="T81" fmla="*/ 39 h 112"/>
              <a:gd name="T82" fmla="*/ 39 w 83"/>
              <a:gd name="T83" fmla="*/ 37 h 112"/>
              <a:gd name="T84" fmla="*/ 35 w 83"/>
              <a:gd name="T85" fmla="*/ 23 h 112"/>
              <a:gd name="T86" fmla="*/ 31 w 83"/>
              <a:gd name="T87" fmla="*/ 16 h 112"/>
              <a:gd name="T88" fmla="*/ 31 w 83"/>
              <a:gd name="T89" fmla="*/ 7 h 112"/>
              <a:gd name="T90" fmla="*/ 37 w 83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3" h="112">
                <a:moveTo>
                  <a:pt x="41" y="4"/>
                </a:moveTo>
                <a:lnTo>
                  <a:pt x="39" y="6"/>
                </a:lnTo>
                <a:lnTo>
                  <a:pt x="36" y="7"/>
                </a:lnTo>
                <a:lnTo>
                  <a:pt x="35" y="10"/>
                </a:lnTo>
                <a:lnTo>
                  <a:pt x="35" y="12"/>
                </a:lnTo>
                <a:lnTo>
                  <a:pt x="35" y="15"/>
                </a:lnTo>
                <a:lnTo>
                  <a:pt x="36" y="18"/>
                </a:lnTo>
                <a:lnTo>
                  <a:pt x="39" y="19"/>
                </a:lnTo>
                <a:lnTo>
                  <a:pt x="41" y="20"/>
                </a:lnTo>
                <a:lnTo>
                  <a:pt x="45" y="19"/>
                </a:lnTo>
                <a:lnTo>
                  <a:pt x="46" y="18"/>
                </a:lnTo>
                <a:lnTo>
                  <a:pt x="49" y="15"/>
                </a:lnTo>
                <a:lnTo>
                  <a:pt x="49" y="12"/>
                </a:lnTo>
                <a:lnTo>
                  <a:pt x="49" y="10"/>
                </a:lnTo>
                <a:lnTo>
                  <a:pt x="46" y="7"/>
                </a:lnTo>
                <a:lnTo>
                  <a:pt x="45" y="6"/>
                </a:lnTo>
                <a:lnTo>
                  <a:pt x="41" y="4"/>
                </a:lnTo>
                <a:close/>
                <a:moveTo>
                  <a:pt x="41" y="0"/>
                </a:moveTo>
                <a:lnTo>
                  <a:pt x="46" y="0"/>
                </a:lnTo>
                <a:lnTo>
                  <a:pt x="50" y="4"/>
                </a:lnTo>
                <a:lnTo>
                  <a:pt x="53" y="7"/>
                </a:lnTo>
                <a:lnTo>
                  <a:pt x="54" y="12"/>
                </a:lnTo>
                <a:lnTo>
                  <a:pt x="53" y="16"/>
                </a:lnTo>
                <a:lnTo>
                  <a:pt x="52" y="20"/>
                </a:lnTo>
                <a:lnTo>
                  <a:pt x="48" y="23"/>
                </a:lnTo>
                <a:lnTo>
                  <a:pt x="45" y="24"/>
                </a:lnTo>
                <a:lnTo>
                  <a:pt x="45" y="37"/>
                </a:lnTo>
                <a:lnTo>
                  <a:pt x="60" y="37"/>
                </a:lnTo>
                <a:lnTo>
                  <a:pt x="61" y="39"/>
                </a:lnTo>
                <a:lnTo>
                  <a:pt x="62" y="40"/>
                </a:lnTo>
                <a:lnTo>
                  <a:pt x="61" y="41"/>
                </a:lnTo>
                <a:lnTo>
                  <a:pt x="60" y="43"/>
                </a:lnTo>
                <a:lnTo>
                  <a:pt x="45" y="43"/>
                </a:lnTo>
                <a:lnTo>
                  <a:pt x="45" y="100"/>
                </a:lnTo>
                <a:lnTo>
                  <a:pt x="58" y="97"/>
                </a:lnTo>
                <a:lnTo>
                  <a:pt x="69" y="87"/>
                </a:lnTo>
                <a:lnTo>
                  <a:pt x="74" y="74"/>
                </a:lnTo>
                <a:lnTo>
                  <a:pt x="71" y="72"/>
                </a:lnTo>
                <a:lnTo>
                  <a:pt x="71" y="69"/>
                </a:lnTo>
                <a:lnTo>
                  <a:pt x="71" y="65"/>
                </a:lnTo>
                <a:lnTo>
                  <a:pt x="74" y="62"/>
                </a:lnTo>
                <a:lnTo>
                  <a:pt x="78" y="62"/>
                </a:lnTo>
                <a:lnTo>
                  <a:pt x="81" y="62"/>
                </a:lnTo>
                <a:lnTo>
                  <a:pt x="83" y="65"/>
                </a:lnTo>
                <a:lnTo>
                  <a:pt x="83" y="69"/>
                </a:lnTo>
                <a:lnTo>
                  <a:pt x="83" y="72"/>
                </a:lnTo>
                <a:lnTo>
                  <a:pt x="82" y="73"/>
                </a:lnTo>
                <a:lnTo>
                  <a:pt x="79" y="74"/>
                </a:lnTo>
                <a:lnTo>
                  <a:pt x="75" y="86"/>
                </a:lnTo>
                <a:lnTo>
                  <a:pt x="67" y="97"/>
                </a:lnTo>
                <a:lnTo>
                  <a:pt x="57" y="103"/>
                </a:lnTo>
                <a:lnTo>
                  <a:pt x="45" y="106"/>
                </a:lnTo>
                <a:lnTo>
                  <a:pt x="45" y="110"/>
                </a:lnTo>
                <a:lnTo>
                  <a:pt x="44" y="111"/>
                </a:lnTo>
                <a:lnTo>
                  <a:pt x="41" y="112"/>
                </a:lnTo>
                <a:lnTo>
                  <a:pt x="41" y="112"/>
                </a:lnTo>
                <a:lnTo>
                  <a:pt x="40" y="111"/>
                </a:lnTo>
                <a:lnTo>
                  <a:pt x="39" y="110"/>
                </a:lnTo>
                <a:lnTo>
                  <a:pt x="39" y="106"/>
                </a:lnTo>
                <a:lnTo>
                  <a:pt x="27" y="103"/>
                </a:lnTo>
                <a:lnTo>
                  <a:pt x="16" y="97"/>
                </a:lnTo>
                <a:lnTo>
                  <a:pt x="8" y="86"/>
                </a:lnTo>
                <a:lnTo>
                  <a:pt x="4" y="74"/>
                </a:lnTo>
                <a:lnTo>
                  <a:pt x="2" y="73"/>
                </a:lnTo>
                <a:lnTo>
                  <a:pt x="0" y="72"/>
                </a:lnTo>
                <a:lnTo>
                  <a:pt x="0" y="69"/>
                </a:lnTo>
                <a:lnTo>
                  <a:pt x="0" y="65"/>
                </a:lnTo>
                <a:lnTo>
                  <a:pt x="3" y="62"/>
                </a:lnTo>
                <a:lnTo>
                  <a:pt x="6" y="62"/>
                </a:lnTo>
                <a:lnTo>
                  <a:pt x="10" y="62"/>
                </a:lnTo>
                <a:lnTo>
                  <a:pt x="11" y="65"/>
                </a:lnTo>
                <a:lnTo>
                  <a:pt x="12" y="69"/>
                </a:lnTo>
                <a:lnTo>
                  <a:pt x="12" y="72"/>
                </a:lnTo>
                <a:lnTo>
                  <a:pt x="10" y="74"/>
                </a:lnTo>
                <a:lnTo>
                  <a:pt x="15" y="87"/>
                </a:lnTo>
                <a:lnTo>
                  <a:pt x="25" y="97"/>
                </a:lnTo>
                <a:lnTo>
                  <a:pt x="39" y="100"/>
                </a:lnTo>
                <a:lnTo>
                  <a:pt x="39" y="43"/>
                </a:lnTo>
                <a:lnTo>
                  <a:pt x="24" y="43"/>
                </a:lnTo>
                <a:lnTo>
                  <a:pt x="21" y="41"/>
                </a:lnTo>
                <a:lnTo>
                  <a:pt x="21" y="40"/>
                </a:lnTo>
                <a:lnTo>
                  <a:pt x="21" y="39"/>
                </a:lnTo>
                <a:lnTo>
                  <a:pt x="24" y="37"/>
                </a:lnTo>
                <a:lnTo>
                  <a:pt x="39" y="37"/>
                </a:lnTo>
                <a:lnTo>
                  <a:pt x="39" y="24"/>
                </a:lnTo>
                <a:lnTo>
                  <a:pt x="35" y="23"/>
                </a:lnTo>
                <a:lnTo>
                  <a:pt x="32" y="20"/>
                </a:lnTo>
                <a:lnTo>
                  <a:pt x="31" y="16"/>
                </a:lnTo>
                <a:lnTo>
                  <a:pt x="29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Freeform 507"/>
          <p:cNvSpPr>
            <a:spLocks noEditPoints="1"/>
          </p:cNvSpPr>
          <p:nvPr userDrawn="1"/>
        </p:nvSpPr>
        <p:spPr bwMode="auto">
          <a:xfrm>
            <a:off x="8312117" y="6049996"/>
            <a:ext cx="483386" cy="479425"/>
          </a:xfrm>
          <a:custGeom>
            <a:avLst/>
            <a:gdLst>
              <a:gd name="T0" fmla="*/ 63 w 122"/>
              <a:gd name="T1" fmla="*/ 95 h 121"/>
              <a:gd name="T2" fmla="*/ 69 w 122"/>
              <a:gd name="T3" fmla="*/ 72 h 121"/>
              <a:gd name="T4" fmla="*/ 51 w 122"/>
              <a:gd name="T5" fmla="*/ 93 h 121"/>
              <a:gd name="T6" fmla="*/ 51 w 122"/>
              <a:gd name="T7" fmla="*/ 72 h 121"/>
              <a:gd name="T8" fmla="*/ 65 w 122"/>
              <a:gd name="T9" fmla="*/ 71 h 121"/>
              <a:gd name="T10" fmla="*/ 54 w 122"/>
              <a:gd name="T11" fmla="*/ 70 h 121"/>
              <a:gd name="T12" fmla="*/ 58 w 122"/>
              <a:gd name="T13" fmla="*/ 66 h 121"/>
              <a:gd name="T14" fmla="*/ 87 w 122"/>
              <a:gd name="T15" fmla="*/ 83 h 121"/>
              <a:gd name="T16" fmla="*/ 76 w 122"/>
              <a:gd name="T17" fmla="*/ 62 h 121"/>
              <a:gd name="T18" fmla="*/ 71 w 122"/>
              <a:gd name="T19" fmla="*/ 64 h 121"/>
              <a:gd name="T20" fmla="*/ 51 w 122"/>
              <a:gd name="T21" fmla="*/ 64 h 121"/>
              <a:gd name="T22" fmla="*/ 50 w 122"/>
              <a:gd name="T23" fmla="*/ 62 h 121"/>
              <a:gd name="T24" fmla="*/ 35 w 122"/>
              <a:gd name="T25" fmla="*/ 83 h 121"/>
              <a:gd name="T26" fmla="*/ 26 w 122"/>
              <a:gd name="T27" fmla="*/ 62 h 121"/>
              <a:gd name="T28" fmla="*/ 55 w 122"/>
              <a:gd name="T29" fmla="*/ 59 h 121"/>
              <a:gd name="T30" fmla="*/ 65 w 122"/>
              <a:gd name="T31" fmla="*/ 58 h 121"/>
              <a:gd name="T32" fmla="*/ 69 w 122"/>
              <a:gd name="T33" fmla="*/ 54 h 121"/>
              <a:gd name="T34" fmla="*/ 67 w 122"/>
              <a:gd name="T35" fmla="*/ 51 h 121"/>
              <a:gd name="T36" fmla="*/ 56 w 122"/>
              <a:gd name="T37" fmla="*/ 50 h 121"/>
              <a:gd name="T38" fmla="*/ 59 w 122"/>
              <a:gd name="T39" fmla="*/ 50 h 121"/>
              <a:gd name="T40" fmla="*/ 76 w 122"/>
              <a:gd name="T41" fmla="*/ 59 h 121"/>
              <a:gd name="T42" fmla="*/ 87 w 122"/>
              <a:gd name="T43" fmla="*/ 38 h 121"/>
              <a:gd name="T44" fmla="*/ 26 w 122"/>
              <a:gd name="T45" fmla="*/ 59 h 121"/>
              <a:gd name="T46" fmla="*/ 35 w 122"/>
              <a:gd name="T47" fmla="*/ 38 h 121"/>
              <a:gd name="T48" fmla="*/ 69 w 122"/>
              <a:gd name="T49" fmla="*/ 49 h 121"/>
              <a:gd name="T50" fmla="*/ 63 w 122"/>
              <a:gd name="T51" fmla="*/ 26 h 121"/>
              <a:gd name="T52" fmla="*/ 38 w 122"/>
              <a:gd name="T53" fmla="*/ 35 h 121"/>
              <a:gd name="T54" fmla="*/ 59 w 122"/>
              <a:gd name="T55" fmla="*/ 26 h 121"/>
              <a:gd name="T56" fmla="*/ 65 w 122"/>
              <a:gd name="T57" fmla="*/ 6 h 121"/>
              <a:gd name="T58" fmla="*/ 63 w 122"/>
              <a:gd name="T59" fmla="*/ 17 h 121"/>
              <a:gd name="T60" fmla="*/ 93 w 122"/>
              <a:gd name="T61" fmla="*/ 24 h 121"/>
              <a:gd name="T62" fmla="*/ 100 w 122"/>
              <a:gd name="T63" fmla="*/ 17 h 121"/>
              <a:gd name="T64" fmla="*/ 105 w 122"/>
              <a:gd name="T65" fmla="*/ 21 h 121"/>
              <a:gd name="T66" fmla="*/ 97 w 122"/>
              <a:gd name="T67" fmla="*/ 29 h 121"/>
              <a:gd name="T68" fmla="*/ 104 w 122"/>
              <a:gd name="T69" fmla="*/ 59 h 121"/>
              <a:gd name="T70" fmla="*/ 115 w 122"/>
              <a:gd name="T71" fmla="*/ 56 h 121"/>
              <a:gd name="T72" fmla="*/ 121 w 122"/>
              <a:gd name="T73" fmla="*/ 63 h 121"/>
              <a:gd name="T74" fmla="*/ 109 w 122"/>
              <a:gd name="T75" fmla="*/ 63 h 121"/>
              <a:gd name="T76" fmla="*/ 93 w 122"/>
              <a:gd name="T77" fmla="*/ 89 h 121"/>
              <a:gd name="T78" fmla="*/ 102 w 122"/>
              <a:gd name="T79" fmla="*/ 96 h 121"/>
              <a:gd name="T80" fmla="*/ 104 w 122"/>
              <a:gd name="T81" fmla="*/ 104 h 121"/>
              <a:gd name="T82" fmla="*/ 96 w 122"/>
              <a:gd name="T83" fmla="*/ 101 h 121"/>
              <a:gd name="T84" fmla="*/ 90 w 122"/>
              <a:gd name="T85" fmla="*/ 92 h 121"/>
              <a:gd name="T86" fmla="*/ 64 w 122"/>
              <a:gd name="T87" fmla="*/ 109 h 121"/>
              <a:gd name="T88" fmla="*/ 63 w 122"/>
              <a:gd name="T89" fmla="*/ 121 h 121"/>
              <a:gd name="T90" fmla="*/ 56 w 122"/>
              <a:gd name="T91" fmla="*/ 114 h 121"/>
              <a:gd name="T92" fmla="*/ 59 w 122"/>
              <a:gd name="T93" fmla="*/ 104 h 121"/>
              <a:gd name="T94" fmla="*/ 29 w 122"/>
              <a:gd name="T95" fmla="*/ 97 h 121"/>
              <a:gd name="T96" fmla="*/ 21 w 122"/>
              <a:gd name="T97" fmla="*/ 104 h 121"/>
              <a:gd name="T98" fmla="*/ 17 w 122"/>
              <a:gd name="T99" fmla="*/ 100 h 121"/>
              <a:gd name="T100" fmla="*/ 25 w 122"/>
              <a:gd name="T101" fmla="*/ 92 h 121"/>
              <a:gd name="T102" fmla="*/ 17 w 122"/>
              <a:gd name="T103" fmla="*/ 62 h 121"/>
              <a:gd name="T104" fmla="*/ 6 w 122"/>
              <a:gd name="T105" fmla="*/ 64 h 121"/>
              <a:gd name="T106" fmla="*/ 1 w 122"/>
              <a:gd name="T107" fmla="*/ 58 h 121"/>
              <a:gd name="T108" fmla="*/ 13 w 122"/>
              <a:gd name="T109" fmla="*/ 58 h 121"/>
              <a:gd name="T110" fmla="*/ 29 w 122"/>
              <a:gd name="T111" fmla="*/ 31 h 121"/>
              <a:gd name="T112" fmla="*/ 19 w 122"/>
              <a:gd name="T113" fmla="*/ 25 h 121"/>
              <a:gd name="T114" fmla="*/ 18 w 122"/>
              <a:gd name="T115" fmla="*/ 17 h 121"/>
              <a:gd name="T116" fmla="*/ 26 w 122"/>
              <a:gd name="T117" fmla="*/ 20 h 121"/>
              <a:gd name="T118" fmla="*/ 31 w 122"/>
              <a:gd name="T119" fmla="*/ 29 h 121"/>
              <a:gd name="T120" fmla="*/ 58 w 122"/>
              <a:gd name="T121" fmla="*/ 12 h 121"/>
              <a:gd name="T122" fmla="*/ 59 w 122"/>
              <a:gd name="T123" fmla="*/ 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2" h="121">
                <a:moveTo>
                  <a:pt x="69" y="72"/>
                </a:moveTo>
                <a:lnTo>
                  <a:pt x="67" y="75"/>
                </a:lnTo>
                <a:lnTo>
                  <a:pt x="63" y="76"/>
                </a:lnTo>
                <a:lnTo>
                  <a:pt x="63" y="95"/>
                </a:lnTo>
                <a:lnTo>
                  <a:pt x="71" y="93"/>
                </a:lnTo>
                <a:lnTo>
                  <a:pt x="77" y="91"/>
                </a:lnTo>
                <a:lnTo>
                  <a:pt x="84" y="85"/>
                </a:lnTo>
                <a:lnTo>
                  <a:pt x="69" y="72"/>
                </a:lnTo>
                <a:close/>
                <a:moveTo>
                  <a:pt x="51" y="72"/>
                </a:moveTo>
                <a:lnTo>
                  <a:pt x="38" y="85"/>
                </a:lnTo>
                <a:lnTo>
                  <a:pt x="44" y="91"/>
                </a:lnTo>
                <a:lnTo>
                  <a:pt x="51" y="93"/>
                </a:lnTo>
                <a:lnTo>
                  <a:pt x="59" y="95"/>
                </a:lnTo>
                <a:lnTo>
                  <a:pt x="59" y="76"/>
                </a:lnTo>
                <a:lnTo>
                  <a:pt x="55" y="75"/>
                </a:lnTo>
                <a:lnTo>
                  <a:pt x="51" y="72"/>
                </a:lnTo>
                <a:close/>
                <a:moveTo>
                  <a:pt x="63" y="66"/>
                </a:moveTo>
                <a:lnTo>
                  <a:pt x="63" y="66"/>
                </a:lnTo>
                <a:lnTo>
                  <a:pt x="63" y="71"/>
                </a:lnTo>
                <a:lnTo>
                  <a:pt x="65" y="71"/>
                </a:lnTo>
                <a:lnTo>
                  <a:pt x="67" y="70"/>
                </a:lnTo>
                <a:lnTo>
                  <a:pt x="63" y="66"/>
                </a:lnTo>
                <a:close/>
                <a:moveTo>
                  <a:pt x="58" y="66"/>
                </a:moveTo>
                <a:lnTo>
                  <a:pt x="54" y="70"/>
                </a:lnTo>
                <a:lnTo>
                  <a:pt x="56" y="71"/>
                </a:lnTo>
                <a:lnTo>
                  <a:pt x="59" y="71"/>
                </a:lnTo>
                <a:lnTo>
                  <a:pt x="59" y="66"/>
                </a:lnTo>
                <a:lnTo>
                  <a:pt x="58" y="66"/>
                </a:lnTo>
                <a:close/>
                <a:moveTo>
                  <a:pt x="76" y="62"/>
                </a:moveTo>
                <a:lnTo>
                  <a:pt x="75" y="67"/>
                </a:lnTo>
                <a:lnTo>
                  <a:pt x="72" y="70"/>
                </a:lnTo>
                <a:lnTo>
                  <a:pt x="87" y="83"/>
                </a:lnTo>
                <a:lnTo>
                  <a:pt x="90" y="78"/>
                </a:lnTo>
                <a:lnTo>
                  <a:pt x="93" y="70"/>
                </a:lnTo>
                <a:lnTo>
                  <a:pt x="94" y="62"/>
                </a:lnTo>
                <a:lnTo>
                  <a:pt x="76" y="62"/>
                </a:lnTo>
                <a:close/>
                <a:moveTo>
                  <a:pt x="67" y="62"/>
                </a:moveTo>
                <a:lnTo>
                  <a:pt x="65" y="63"/>
                </a:lnTo>
                <a:lnTo>
                  <a:pt x="69" y="67"/>
                </a:lnTo>
                <a:lnTo>
                  <a:pt x="71" y="64"/>
                </a:lnTo>
                <a:lnTo>
                  <a:pt x="72" y="62"/>
                </a:lnTo>
                <a:lnTo>
                  <a:pt x="67" y="62"/>
                </a:lnTo>
                <a:close/>
                <a:moveTo>
                  <a:pt x="50" y="62"/>
                </a:moveTo>
                <a:lnTo>
                  <a:pt x="51" y="64"/>
                </a:lnTo>
                <a:lnTo>
                  <a:pt x="51" y="67"/>
                </a:lnTo>
                <a:lnTo>
                  <a:pt x="55" y="63"/>
                </a:lnTo>
                <a:lnTo>
                  <a:pt x="55" y="62"/>
                </a:lnTo>
                <a:lnTo>
                  <a:pt x="50" y="62"/>
                </a:lnTo>
                <a:close/>
                <a:moveTo>
                  <a:pt x="26" y="62"/>
                </a:moveTo>
                <a:lnTo>
                  <a:pt x="27" y="70"/>
                </a:lnTo>
                <a:lnTo>
                  <a:pt x="31" y="78"/>
                </a:lnTo>
                <a:lnTo>
                  <a:pt x="35" y="83"/>
                </a:lnTo>
                <a:lnTo>
                  <a:pt x="48" y="70"/>
                </a:lnTo>
                <a:lnTo>
                  <a:pt x="47" y="67"/>
                </a:lnTo>
                <a:lnTo>
                  <a:pt x="46" y="62"/>
                </a:lnTo>
                <a:lnTo>
                  <a:pt x="26" y="62"/>
                </a:lnTo>
                <a:close/>
                <a:moveTo>
                  <a:pt x="51" y="54"/>
                </a:moveTo>
                <a:lnTo>
                  <a:pt x="51" y="56"/>
                </a:lnTo>
                <a:lnTo>
                  <a:pt x="50" y="59"/>
                </a:lnTo>
                <a:lnTo>
                  <a:pt x="55" y="59"/>
                </a:lnTo>
                <a:lnTo>
                  <a:pt x="55" y="58"/>
                </a:lnTo>
                <a:lnTo>
                  <a:pt x="51" y="54"/>
                </a:lnTo>
                <a:close/>
                <a:moveTo>
                  <a:pt x="69" y="54"/>
                </a:moveTo>
                <a:lnTo>
                  <a:pt x="65" y="58"/>
                </a:lnTo>
                <a:lnTo>
                  <a:pt x="67" y="59"/>
                </a:lnTo>
                <a:lnTo>
                  <a:pt x="72" y="59"/>
                </a:lnTo>
                <a:lnTo>
                  <a:pt x="71" y="56"/>
                </a:lnTo>
                <a:lnTo>
                  <a:pt x="69" y="54"/>
                </a:lnTo>
                <a:close/>
                <a:moveTo>
                  <a:pt x="63" y="50"/>
                </a:moveTo>
                <a:lnTo>
                  <a:pt x="63" y="55"/>
                </a:lnTo>
                <a:lnTo>
                  <a:pt x="63" y="55"/>
                </a:lnTo>
                <a:lnTo>
                  <a:pt x="67" y="51"/>
                </a:lnTo>
                <a:lnTo>
                  <a:pt x="65" y="50"/>
                </a:lnTo>
                <a:lnTo>
                  <a:pt x="63" y="50"/>
                </a:lnTo>
                <a:close/>
                <a:moveTo>
                  <a:pt x="59" y="50"/>
                </a:moveTo>
                <a:lnTo>
                  <a:pt x="56" y="50"/>
                </a:lnTo>
                <a:lnTo>
                  <a:pt x="54" y="51"/>
                </a:lnTo>
                <a:lnTo>
                  <a:pt x="58" y="55"/>
                </a:lnTo>
                <a:lnTo>
                  <a:pt x="59" y="55"/>
                </a:lnTo>
                <a:lnTo>
                  <a:pt x="59" y="50"/>
                </a:lnTo>
                <a:close/>
                <a:moveTo>
                  <a:pt x="87" y="38"/>
                </a:moveTo>
                <a:lnTo>
                  <a:pt x="72" y="51"/>
                </a:lnTo>
                <a:lnTo>
                  <a:pt x="75" y="55"/>
                </a:lnTo>
                <a:lnTo>
                  <a:pt x="76" y="59"/>
                </a:lnTo>
                <a:lnTo>
                  <a:pt x="94" y="59"/>
                </a:lnTo>
                <a:lnTo>
                  <a:pt x="93" y="51"/>
                </a:lnTo>
                <a:lnTo>
                  <a:pt x="90" y="43"/>
                </a:lnTo>
                <a:lnTo>
                  <a:pt x="87" y="38"/>
                </a:lnTo>
                <a:close/>
                <a:moveTo>
                  <a:pt x="35" y="38"/>
                </a:moveTo>
                <a:lnTo>
                  <a:pt x="31" y="43"/>
                </a:lnTo>
                <a:lnTo>
                  <a:pt x="29" y="51"/>
                </a:lnTo>
                <a:lnTo>
                  <a:pt x="26" y="59"/>
                </a:lnTo>
                <a:lnTo>
                  <a:pt x="46" y="59"/>
                </a:lnTo>
                <a:lnTo>
                  <a:pt x="47" y="55"/>
                </a:lnTo>
                <a:lnTo>
                  <a:pt x="48" y="51"/>
                </a:lnTo>
                <a:lnTo>
                  <a:pt x="35" y="38"/>
                </a:lnTo>
                <a:close/>
                <a:moveTo>
                  <a:pt x="63" y="26"/>
                </a:moveTo>
                <a:lnTo>
                  <a:pt x="63" y="46"/>
                </a:lnTo>
                <a:lnTo>
                  <a:pt x="67" y="46"/>
                </a:lnTo>
                <a:lnTo>
                  <a:pt x="69" y="49"/>
                </a:lnTo>
                <a:lnTo>
                  <a:pt x="84" y="35"/>
                </a:lnTo>
                <a:lnTo>
                  <a:pt x="77" y="31"/>
                </a:lnTo>
                <a:lnTo>
                  <a:pt x="71" y="28"/>
                </a:lnTo>
                <a:lnTo>
                  <a:pt x="63" y="26"/>
                </a:lnTo>
                <a:close/>
                <a:moveTo>
                  <a:pt x="59" y="26"/>
                </a:moveTo>
                <a:lnTo>
                  <a:pt x="51" y="28"/>
                </a:lnTo>
                <a:lnTo>
                  <a:pt x="44" y="31"/>
                </a:lnTo>
                <a:lnTo>
                  <a:pt x="38" y="35"/>
                </a:lnTo>
                <a:lnTo>
                  <a:pt x="51" y="49"/>
                </a:lnTo>
                <a:lnTo>
                  <a:pt x="55" y="46"/>
                </a:lnTo>
                <a:lnTo>
                  <a:pt x="59" y="46"/>
                </a:lnTo>
                <a:lnTo>
                  <a:pt x="59" y="26"/>
                </a:lnTo>
                <a:close/>
                <a:moveTo>
                  <a:pt x="60" y="0"/>
                </a:moveTo>
                <a:lnTo>
                  <a:pt x="63" y="1"/>
                </a:lnTo>
                <a:lnTo>
                  <a:pt x="64" y="3"/>
                </a:lnTo>
                <a:lnTo>
                  <a:pt x="65" y="6"/>
                </a:lnTo>
                <a:lnTo>
                  <a:pt x="64" y="9"/>
                </a:lnTo>
                <a:lnTo>
                  <a:pt x="64" y="12"/>
                </a:lnTo>
                <a:lnTo>
                  <a:pt x="63" y="14"/>
                </a:lnTo>
                <a:lnTo>
                  <a:pt x="63" y="17"/>
                </a:lnTo>
                <a:lnTo>
                  <a:pt x="77" y="21"/>
                </a:lnTo>
                <a:lnTo>
                  <a:pt x="90" y="29"/>
                </a:lnTo>
                <a:lnTo>
                  <a:pt x="92" y="26"/>
                </a:lnTo>
                <a:lnTo>
                  <a:pt x="93" y="24"/>
                </a:lnTo>
                <a:lnTo>
                  <a:pt x="94" y="21"/>
                </a:lnTo>
                <a:lnTo>
                  <a:pt x="96" y="20"/>
                </a:lnTo>
                <a:lnTo>
                  <a:pt x="98" y="17"/>
                </a:lnTo>
                <a:lnTo>
                  <a:pt x="100" y="17"/>
                </a:lnTo>
                <a:lnTo>
                  <a:pt x="102" y="17"/>
                </a:lnTo>
                <a:lnTo>
                  <a:pt x="104" y="17"/>
                </a:lnTo>
                <a:lnTo>
                  <a:pt x="105" y="20"/>
                </a:lnTo>
                <a:lnTo>
                  <a:pt x="105" y="21"/>
                </a:lnTo>
                <a:lnTo>
                  <a:pt x="104" y="24"/>
                </a:lnTo>
                <a:lnTo>
                  <a:pt x="102" y="25"/>
                </a:lnTo>
                <a:lnTo>
                  <a:pt x="100" y="28"/>
                </a:lnTo>
                <a:lnTo>
                  <a:pt x="97" y="29"/>
                </a:lnTo>
                <a:lnTo>
                  <a:pt x="94" y="29"/>
                </a:lnTo>
                <a:lnTo>
                  <a:pt x="93" y="31"/>
                </a:lnTo>
                <a:lnTo>
                  <a:pt x="101" y="43"/>
                </a:lnTo>
                <a:lnTo>
                  <a:pt x="104" y="59"/>
                </a:lnTo>
                <a:lnTo>
                  <a:pt x="106" y="59"/>
                </a:lnTo>
                <a:lnTo>
                  <a:pt x="109" y="58"/>
                </a:lnTo>
                <a:lnTo>
                  <a:pt x="112" y="56"/>
                </a:lnTo>
                <a:lnTo>
                  <a:pt x="115" y="56"/>
                </a:lnTo>
                <a:lnTo>
                  <a:pt x="118" y="56"/>
                </a:lnTo>
                <a:lnTo>
                  <a:pt x="121" y="58"/>
                </a:lnTo>
                <a:lnTo>
                  <a:pt x="122" y="60"/>
                </a:lnTo>
                <a:lnTo>
                  <a:pt x="121" y="63"/>
                </a:lnTo>
                <a:lnTo>
                  <a:pt x="118" y="64"/>
                </a:lnTo>
                <a:lnTo>
                  <a:pt x="115" y="64"/>
                </a:lnTo>
                <a:lnTo>
                  <a:pt x="112" y="64"/>
                </a:lnTo>
                <a:lnTo>
                  <a:pt x="109" y="63"/>
                </a:lnTo>
                <a:lnTo>
                  <a:pt x="106" y="62"/>
                </a:lnTo>
                <a:lnTo>
                  <a:pt x="104" y="62"/>
                </a:lnTo>
                <a:lnTo>
                  <a:pt x="101" y="78"/>
                </a:lnTo>
                <a:lnTo>
                  <a:pt x="93" y="89"/>
                </a:lnTo>
                <a:lnTo>
                  <a:pt x="94" y="92"/>
                </a:lnTo>
                <a:lnTo>
                  <a:pt x="97" y="92"/>
                </a:lnTo>
                <a:lnTo>
                  <a:pt x="100" y="95"/>
                </a:lnTo>
                <a:lnTo>
                  <a:pt x="102" y="96"/>
                </a:lnTo>
                <a:lnTo>
                  <a:pt x="104" y="97"/>
                </a:lnTo>
                <a:lnTo>
                  <a:pt x="105" y="100"/>
                </a:lnTo>
                <a:lnTo>
                  <a:pt x="105" y="103"/>
                </a:lnTo>
                <a:lnTo>
                  <a:pt x="104" y="104"/>
                </a:lnTo>
                <a:lnTo>
                  <a:pt x="102" y="104"/>
                </a:lnTo>
                <a:lnTo>
                  <a:pt x="100" y="104"/>
                </a:lnTo>
                <a:lnTo>
                  <a:pt x="98" y="104"/>
                </a:lnTo>
                <a:lnTo>
                  <a:pt x="96" y="101"/>
                </a:lnTo>
                <a:lnTo>
                  <a:pt x="94" y="100"/>
                </a:lnTo>
                <a:lnTo>
                  <a:pt x="93" y="97"/>
                </a:lnTo>
                <a:lnTo>
                  <a:pt x="92" y="95"/>
                </a:lnTo>
                <a:lnTo>
                  <a:pt x="90" y="92"/>
                </a:lnTo>
                <a:lnTo>
                  <a:pt x="77" y="100"/>
                </a:lnTo>
                <a:lnTo>
                  <a:pt x="63" y="104"/>
                </a:lnTo>
                <a:lnTo>
                  <a:pt x="63" y="106"/>
                </a:lnTo>
                <a:lnTo>
                  <a:pt x="64" y="109"/>
                </a:lnTo>
                <a:lnTo>
                  <a:pt x="64" y="112"/>
                </a:lnTo>
                <a:lnTo>
                  <a:pt x="65" y="114"/>
                </a:lnTo>
                <a:lnTo>
                  <a:pt x="64" y="118"/>
                </a:lnTo>
                <a:lnTo>
                  <a:pt x="63" y="121"/>
                </a:lnTo>
                <a:lnTo>
                  <a:pt x="60" y="121"/>
                </a:lnTo>
                <a:lnTo>
                  <a:pt x="59" y="121"/>
                </a:lnTo>
                <a:lnTo>
                  <a:pt x="58" y="118"/>
                </a:lnTo>
                <a:lnTo>
                  <a:pt x="56" y="114"/>
                </a:lnTo>
                <a:lnTo>
                  <a:pt x="56" y="112"/>
                </a:lnTo>
                <a:lnTo>
                  <a:pt x="58" y="109"/>
                </a:lnTo>
                <a:lnTo>
                  <a:pt x="59" y="106"/>
                </a:lnTo>
                <a:lnTo>
                  <a:pt x="59" y="104"/>
                </a:lnTo>
                <a:lnTo>
                  <a:pt x="44" y="100"/>
                </a:lnTo>
                <a:lnTo>
                  <a:pt x="31" y="92"/>
                </a:lnTo>
                <a:lnTo>
                  <a:pt x="30" y="95"/>
                </a:lnTo>
                <a:lnTo>
                  <a:pt x="29" y="97"/>
                </a:lnTo>
                <a:lnTo>
                  <a:pt x="27" y="100"/>
                </a:lnTo>
                <a:lnTo>
                  <a:pt x="26" y="101"/>
                </a:lnTo>
                <a:lnTo>
                  <a:pt x="23" y="104"/>
                </a:lnTo>
                <a:lnTo>
                  <a:pt x="21" y="104"/>
                </a:lnTo>
                <a:lnTo>
                  <a:pt x="19" y="104"/>
                </a:lnTo>
                <a:lnTo>
                  <a:pt x="18" y="104"/>
                </a:lnTo>
                <a:lnTo>
                  <a:pt x="17" y="103"/>
                </a:lnTo>
                <a:lnTo>
                  <a:pt x="17" y="100"/>
                </a:lnTo>
                <a:lnTo>
                  <a:pt x="18" y="97"/>
                </a:lnTo>
                <a:lnTo>
                  <a:pt x="19" y="96"/>
                </a:lnTo>
                <a:lnTo>
                  <a:pt x="22" y="93"/>
                </a:lnTo>
                <a:lnTo>
                  <a:pt x="25" y="92"/>
                </a:lnTo>
                <a:lnTo>
                  <a:pt x="27" y="92"/>
                </a:lnTo>
                <a:lnTo>
                  <a:pt x="29" y="89"/>
                </a:lnTo>
                <a:lnTo>
                  <a:pt x="21" y="78"/>
                </a:lnTo>
                <a:lnTo>
                  <a:pt x="17" y="62"/>
                </a:lnTo>
                <a:lnTo>
                  <a:pt x="14" y="62"/>
                </a:lnTo>
                <a:lnTo>
                  <a:pt x="13" y="63"/>
                </a:lnTo>
                <a:lnTo>
                  <a:pt x="9" y="64"/>
                </a:lnTo>
                <a:lnTo>
                  <a:pt x="6" y="64"/>
                </a:lnTo>
                <a:lnTo>
                  <a:pt x="4" y="64"/>
                </a:lnTo>
                <a:lnTo>
                  <a:pt x="1" y="63"/>
                </a:lnTo>
                <a:lnTo>
                  <a:pt x="0" y="60"/>
                </a:lnTo>
                <a:lnTo>
                  <a:pt x="1" y="58"/>
                </a:lnTo>
                <a:lnTo>
                  <a:pt x="4" y="56"/>
                </a:lnTo>
                <a:lnTo>
                  <a:pt x="6" y="56"/>
                </a:lnTo>
                <a:lnTo>
                  <a:pt x="9" y="56"/>
                </a:lnTo>
                <a:lnTo>
                  <a:pt x="13" y="58"/>
                </a:lnTo>
                <a:lnTo>
                  <a:pt x="15" y="59"/>
                </a:lnTo>
                <a:lnTo>
                  <a:pt x="17" y="59"/>
                </a:lnTo>
                <a:lnTo>
                  <a:pt x="21" y="43"/>
                </a:lnTo>
                <a:lnTo>
                  <a:pt x="29" y="31"/>
                </a:lnTo>
                <a:lnTo>
                  <a:pt x="27" y="29"/>
                </a:lnTo>
                <a:lnTo>
                  <a:pt x="25" y="29"/>
                </a:lnTo>
                <a:lnTo>
                  <a:pt x="22" y="28"/>
                </a:lnTo>
                <a:lnTo>
                  <a:pt x="19" y="25"/>
                </a:lnTo>
                <a:lnTo>
                  <a:pt x="18" y="24"/>
                </a:lnTo>
                <a:lnTo>
                  <a:pt x="17" y="21"/>
                </a:lnTo>
                <a:lnTo>
                  <a:pt x="17" y="20"/>
                </a:lnTo>
                <a:lnTo>
                  <a:pt x="18" y="17"/>
                </a:lnTo>
                <a:lnTo>
                  <a:pt x="19" y="17"/>
                </a:lnTo>
                <a:lnTo>
                  <a:pt x="21" y="17"/>
                </a:lnTo>
                <a:lnTo>
                  <a:pt x="23" y="17"/>
                </a:lnTo>
                <a:lnTo>
                  <a:pt x="26" y="20"/>
                </a:lnTo>
                <a:lnTo>
                  <a:pt x="27" y="21"/>
                </a:lnTo>
                <a:lnTo>
                  <a:pt x="29" y="24"/>
                </a:lnTo>
                <a:lnTo>
                  <a:pt x="30" y="26"/>
                </a:lnTo>
                <a:lnTo>
                  <a:pt x="31" y="29"/>
                </a:lnTo>
                <a:lnTo>
                  <a:pt x="44" y="21"/>
                </a:lnTo>
                <a:lnTo>
                  <a:pt x="59" y="17"/>
                </a:lnTo>
                <a:lnTo>
                  <a:pt x="59" y="14"/>
                </a:lnTo>
                <a:lnTo>
                  <a:pt x="58" y="12"/>
                </a:lnTo>
                <a:lnTo>
                  <a:pt x="56" y="9"/>
                </a:lnTo>
                <a:lnTo>
                  <a:pt x="56" y="6"/>
                </a:lnTo>
                <a:lnTo>
                  <a:pt x="58" y="3"/>
                </a:lnTo>
                <a:lnTo>
                  <a:pt x="59" y="1"/>
                </a:lnTo>
                <a:lnTo>
                  <a:pt x="60" y="0"/>
                </a:lnTo>
                <a:close/>
              </a:path>
            </a:pathLst>
          </a:custGeom>
          <a:solidFill>
            <a:srgbClr val="0011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Freeform 508"/>
          <p:cNvSpPr>
            <a:spLocks noEditPoints="1"/>
          </p:cNvSpPr>
          <p:nvPr userDrawn="1"/>
        </p:nvSpPr>
        <p:spPr bwMode="auto">
          <a:xfrm>
            <a:off x="9060970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5 w 84"/>
              <a:gd name="T21" fmla="*/ 12 h 112"/>
              <a:gd name="T22" fmla="*/ 53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70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11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7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0 w 84"/>
              <a:gd name="T87" fmla="*/ 16 h 112"/>
              <a:gd name="T88" fmla="*/ 32 w 84"/>
              <a:gd name="T89" fmla="*/ 7 h 112"/>
              <a:gd name="T90" fmla="*/ 38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5" y="12"/>
                </a:lnTo>
                <a:lnTo>
                  <a:pt x="54" y="16"/>
                </a:lnTo>
                <a:lnTo>
                  <a:pt x="53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70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5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11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7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0" y="16"/>
                </a:lnTo>
                <a:lnTo>
                  <a:pt x="30" y="12"/>
                </a:lnTo>
                <a:lnTo>
                  <a:pt x="32" y="7"/>
                </a:lnTo>
                <a:lnTo>
                  <a:pt x="34" y="4"/>
                </a:lnTo>
                <a:lnTo>
                  <a:pt x="38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Freeform 509"/>
          <p:cNvSpPr>
            <a:spLocks noEditPoints="1"/>
          </p:cNvSpPr>
          <p:nvPr userDrawn="1"/>
        </p:nvSpPr>
        <p:spPr bwMode="auto">
          <a:xfrm>
            <a:off x="9060970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5 w 84"/>
              <a:gd name="T21" fmla="*/ 12 h 112"/>
              <a:gd name="T22" fmla="*/ 53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70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11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7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0 w 84"/>
              <a:gd name="T87" fmla="*/ 16 h 112"/>
              <a:gd name="T88" fmla="*/ 32 w 84"/>
              <a:gd name="T89" fmla="*/ 7 h 112"/>
              <a:gd name="T90" fmla="*/ 38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5" y="12"/>
                </a:lnTo>
                <a:lnTo>
                  <a:pt x="54" y="16"/>
                </a:lnTo>
                <a:lnTo>
                  <a:pt x="53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70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5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11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7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0" y="16"/>
                </a:lnTo>
                <a:lnTo>
                  <a:pt x="30" y="12"/>
                </a:lnTo>
                <a:lnTo>
                  <a:pt x="32" y="7"/>
                </a:lnTo>
                <a:lnTo>
                  <a:pt x="34" y="4"/>
                </a:lnTo>
                <a:lnTo>
                  <a:pt x="38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Freeform 510"/>
          <p:cNvSpPr>
            <a:spLocks noEditPoints="1"/>
          </p:cNvSpPr>
          <p:nvPr userDrawn="1"/>
        </p:nvSpPr>
        <p:spPr bwMode="auto">
          <a:xfrm>
            <a:off x="9583978" y="6049996"/>
            <a:ext cx="479425" cy="479425"/>
          </a:xfrm>
          <a:custGeom>
            <a:avLst/>
            <a:gdLst>
              <a:gd name="T0" fmla="*/ 63 w 121"/>
              <a:gd name="T1" fmla="*/ 95 h 121"/>
              <a:gd name="T2" fmla="*/ 70 w 121"/>
              <a:gd name="T3" fmla="*/ 72 h 121"/>
              <a:gd name="T4" fmla="*/ 51 w 121"/>
              <a:gd name="T5" fmla="*/ 93 h 121"/>
              <a:gd name="T6" fmla="*/ 51 w 121"/>
              <a:gd name="T7" fmla="*/ 72 h 121"/>
              <a:gd name="T8" fmla="*/ 64 w 121"/>
              <a:gd name="T9" fmla="*/ 71 h 121"/>
              <a:gd name="T10" fmla="*/ 54 w 121"/>
              <a:gd name="T11" fmla="*/ 70 h 121"/>
              <a:gd name="T12" fmla="*/ 58 w 121"/>
              <a:gd name="T13" fmla="*/ 66 h 121"/>
              <a:gd name="T14" fmla="*/ 85 w 121"/>
              <a:gd name="T15" fmla="*/ 83 h 121"/>
              <a:gd name="T16" fmla="*/ 76 w 121"/>
              <a:gd name="T17" fmla="*/ 62 h 121"/>
              <a:gd name="T18" fmla="*/ 71 w 121"/>
              <a:gd name="T19" fmla="*/ 64 h 121"/>
              <a:gd name="T20" fmla="*/ 50 w 121"/>
              <a:gd name="T21" fmla="*/ 64 h 121"/>
              <a:gd name="T22" fmla="*/ 50 w 121"/>
              <a:gd name="T23" fmla="*/ 62 h 121"/>
              <a:gd name="T24" fmla="*/ 35 w 121"/>
              <a:gd name="T25" fmla="*/ 83 h 121"/>
              <a:gd name="T26" fmla="*/ 26 w 121"/>
              <a:gd name="T27" fmla="*/ 62 h 121"/>
              <a:gd name="T28" fmla="*/ 55 w 121"/>
              <a:gd name="T29" fmla="*/ 59 h 121"/>
              <a:gd name="T30" fmla="*/ 66 w 121"/>
              <a:gd name="T31" fmla="*/ 58 h 121"/>
              <a:gd name="T32" fmla="*/ 70 w 121"/>
              <a:gd name="T33" fmla="*/ 54 h 121"/>
              <a:gd name="T34" fmla="*/ 67 w 121"/>
              <a:gd name="T35" fmla="*/ 51 h 121"/>
              <a:gd name="T36" fmla="*/ 56 w 121"/>
              <a:gd name="T37" fmla="*/ 50 h 121"/>
              <a:gd name="T38" fmla="*/ 59 w 121"/>
              <a:gd name="T39" fmla="*/ 50 h 121"/>
              <a:gd name="T40" fmla="*/ 76 w 121"/>
              <a:gd name="T41" fmla="*/ 59 h 121"/>
              <a:gd name="T42" fmla="*/ 85 w 121"/>
              <a:gd name="T43" fmla="*/ 38 h 121"/>
              <a:gd name="T44" fmla="*/ 26 w 121"/>
              <a:gd name="T45" fmla="*/ 59 h 121"/>
              <a:gd name="T46" fmla="*/ 35 w 121"/>
              <a:gd name="T47" fmla="*/ 38 h 121"/>
              <a:gd name="T48" fmla="*/ 70 w 121"/>
              <a:gd name="T49" fmla="*/ 49 h 121"/>
              <a:gd name="T50" fmla="*/ 63 w 121"/>
              <a:gd name="T51" fmla="*/ 26 h 121"/>
              <a:gd name="T52" fmla="*/ 38 w 121"/>
              <a:gd name="T53" fmla="*/ 35 h 121"/>
              <a:gd name="T54" fmla="*/ 59 w 121"/>
              <a:gd name="T55" fmla="*/ 26 h 121"/>
              <a:gd name="T56" fmla="*/ 64 w 121"/>
              <a:gd name="T57" fmla="*/ 6 h 121"/>
              <a:gd name="T58" fmla="*/ 63 w 121"/>
              <a:gd name="T59" fmla="*/ 17 h 121"/>
              <a:gd name="T60" fmla="*/ 92 w 121"/>
              <a:gd name="T61" fmla="*/ 24 h 121"/>
              <a:gd name="T62" fmla="*/ 100 w 121"/>
              <a:gd name="T63" fmla="*/ 17 h 121"/>
              <a:gd name="T64" fmla="*/ 104 w 121"/>
              <a:gd name="T65" fmla="*/ 21 h 121"/>
              <a:gd name="T66" fmla="*/ 97 w 121"/>
              <a:gd name="T67" fmla="*/ 29 h 121"/>
              <a:gd name="T68" fmla="*/ 104 w 121"/>
              <a:gd name="T69" fmla="*/ 59 h 121"/>
              <a:gd name="T70" fmla="*/ 114 w 121"/>
              <a:gd name="T71" fmla="*/ 56 h 121"/>
              <a:gd name="T72" fmla="*/ 121 w 121"/>
              <a:gd name="T73" fmla="*/ 63 h 121"/>
              <a:gd name="T74" fmla="*/ 109 w 121"/>
              <a:gd name="T75" fmla="*/ 63 h 121"/>
              <a:gd name="T76" fmla="*/ 92 w 121"/>
              <a:gd name="T77" fmla="*/ 89 h 121"/>
              <a:gd name="T78" fmla="*/ 101 w 121"/>
              <a:gd name="T79" fmla="*/ 96 h 121"/>
              <a:gd name="T80" fmla="*/ 104 w 121"/>
              <a:gd name="T81" fmla="*/ 104 h 121"/>
              <a:gd name="T82" fmla="*/ 96 w 121"/>
              <a:gd name="T83" fmla="*/ 101 h 121"/>
              <a:gd name="T84" fmla="*/ 89 w 121"/>
              <a:gd name="T85" fmla="*/ 92 h 121"/>
              <a:gd name="T86" fmla="*/ 63 w 121"/>
              <a:gd name="T87" fmla="*/ 109 h 121"/>
              <a:gd name="T88" fmla="*/ 63 w 121"/>
              <a:gd name="T89" fmla="*/ 121 h 121"/>
              <a:gd name="T90" fmla="*/ 56 w 121"/>
              <a:gd name="T91" fmla="*/ 114 h 121"/>
              <a:gd name="T92" fmla="*/ 59 w 121"/>
              <a:gd name="T93" fmla="*/ 104 h 121"/>
              <a:gd name="T94" fmla="*/ 29 w 121"/>
              <a:gd name="T95" fmla="*/ 97 h 121"/>
              <a:gd name="T96" fmla="*/ 21 w 121"/>
              <a:gd name="T97" fmla="*/ 104 h 121"/>
              <a:gd name="T98" fmla="*/ 17 w 121"/>
              <a:gd name="T99" fmla="*/ 100 h 121"/>
              <a:gd name="T100" fmla="*/ 25 w 121"/>
              <a:gd name="T101" fmla="*/ 92 h 121"/>
              <a:gd name="T102" fmla="*/ 17 w 121"/>
              <a:gd name="T103" fmla="*/ 62 h 121"/>
              <a:gd name="T104" fmla="*/ 6 w 121"/>
              <a:gd name="T105" fmla="*/ 64 h 121"/>
              <a:gd name="T106" fmla="*/ 1 w 121"/>
              <a:gd name="T107" fmla="*/ 58 h 121"/>
              <a:gd name="T108" fmla="*/ 12 w 121"/>
              <a:gd name="T109" fmla="*/ 58 h 121"/>
              <a:gd name="T110" fmla="*/ 29 w 121"/>
              <a:gd name="T111" fmla="*/ 31 h 121"/>
              <a:gd name="T112" fmla="*/ 20 w 121"/>
              <a:gd name="T113" fmla="*/ 25 h 121"/>
              <a:gd name="T114" fmla="*/ 17 w 121"/>
              <a:gd name="T115" fmla="*/ 17 h 121"/>
              <a:gd name="T116" fmla="*/ 25 w 121"/>
              <a:gd name="T117" fmla="*/ 20 h 121"/>
              <a:gd name="T118" fmla="*/ 31 w 121"/>
              <a:gd name="T119" fmla="*/ 29 h 121"/>
              <a:gd name="T120" fmla="*/ 58 w 121"/>
              <a:gd name="T121" fmla="*/ 12 h 121"/>
              <a:gd name="T122" fmla="*/ 58 w 121"/>
              <a:gd name="T123" fmla="*/ 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1" h="121">
                <a:moveTo>
                  <a:pt x="70" y="72"/>
                </a:moveTo>
                <a:lnTo>
                  <a:pt x="67" y="75"/>
                </a:lnTo>
                <a:lnTo>
                  <a:pt x="63" y="76"/>
                </a:lnTo>
                <a:lnTo>
                  <a:pt x="63" y="95"/>
                </a:lnTo>
                <a:lnTo>
                  <a:pt x="70" y="93"/>
                </a:lnTo>
                <a:lnTo>
                  <a:pt x="78" y="91"/>
                </a:lnTo>
                <a:lnTo>
                  <a:pt x="83" y="85"/>
                </a:lnTo>
                <a:lnTo>
                  <a:pt x="70" y="72"/>
                </a:lnTo>
                <a:close/>
                <a:moveTo>
                  <a:pt x="51" y="72"/>
                </a:moveTo>
                <a:lnTo>
                  <a:pt x="38" y="85"/>
                </a:lnTo>
                <a:lnTo>
                  <a:pt x="43" y="91"/>
                </a:lnTo>
                <a:lnTo>
                  <a:pt x="51" y="93"/>
                </a:lnTo>
                <a:lnTo>
                  <a:pt x="59" y="95"/>
                </a:lnTo>
                <a:lnTo>
                  <a:pt x="59" y="76"/>
                </a:lnTo>
                <a:lnTo>
                  <a:pt x="55" y="75"/>
                </a:lnTo>
                <a:lnTo>
                  <a:pt x="51" y="72"/>
                </a:lnTo>
                <a:close/>
                <a:moveTo>
                  <a:pt x="63" y="66"/>
                </a:moveTo>
                <a:lnTo>
                  <a:pt x="63" y="66"/>
                </a:lnTo>
                <a:lnTo>
                  <a:pt x="63" y="71"/>
                </a:lnTo>
                <a:lnTo>
                  <a:pt x="64" y="71"/>
                </a:lnTo>
                <a:lnTo>
                  <a:pt x="67" y="70"/>
                </a:lnTo>
                <a:lnTo>
                  <a:pt x="63" y="66"/>
                </a:lnTo>
                <a:close/>
                <a:moveTo>
                  <a:pt x="58" y="66"/>
                </a:moveTo>
                <a:lnTo>
                  <a:pt x="54" y="70"/>
                </a:lnTo>
                <a:lnTo>
                  <a:pt x="56" y="71"/>
                </a:lnTo>
                <a:lnTo>
                  <a:pt x="59" y="71"/>
                </a:lnTo>
                <a:lnTo>
                  <a:pt x="59" y="66"/>
                </a:lnTo>
                <a:lnTo>
                  <a:pt x="58" y="66"/>
                </a:lnTo>
                <a:close/>
                <a:moveTo>
                  <a:pt x="76" y="62"/>
                </a:moveTo>
                <a:lnTo>
                  <a:pt x="75" y="67"/>
                </a:lnTo>
                <a:lnTo>
                  <a:pt x="72" y="70"/>
                </a:lnTo>
                <a:lnTo>
                  <a:pt x="85" y="83"/>
                </a:lnTo>
                <a:lnTo>
                  <a:pt x="91" y="78"/>
                </a:lnTo>
                <a:lnTo>
                  <a:pt x="93" y="70"/>
                </a:lnTo>
                <a:lnTo>
                  <a:pt x="95" y="62"/>
                </a:lnTo>
                <a:lnTo>
                  <a:pt x="76" y="62"/>
                </a:lnTo>
                <a:close/>
                <a:moveTo>
                  <a:pt x="66" y="62"/>
                </a:moveTo>
                <a:lnTo>
                  <a:pt x="66" y="63"/>
                </a:lnTo>
                <a:lnTo>
                  <a:pt x="70" y="67"/>
                </a:lnTo>
                <a:lnTo>
                  <a:pt x="71" y="64"/>
                </a:lnTo>
                <a:lnTo>
                  <a:pt x="71" y="62"/>
                </a:lnTo>
                <a:lnTo>
                  <a:pt x="66" y="62"/>
                </a:lnTo>
                <a:close/>
                <a:moveTo>
                  <a:pt x="50" y="62"/>
                </a:moveTo>
                <a:lnTo>
                  <a:pt x="50" y="64"/>
                </a:lnTo>
                <a:lnTo>
                  <a:pt x="51" y="67"/>
                </a:lnTo>
                <a:lnTo>
                  <a:pt x="55" y="63"/>
                </a:lnTo>
                <a:lnTo>
                  <a:pt x="55" y="62"/>
                </a:lnTo>
                <a:lnTo>
                  <a:pt x="50" y="62"/>
                </a:lnTo>
                <a:close/>
                <a:moveTo>
                  <a:pt x="26" y="62"/>
                </a:moveTo>
                <a:lnTo>
                  <a:pt x="27" y="70"/>
                </a:lnTo>
                <a:lnTo>
                  <a:pt x="30" y="78"/>
                </a:lnTo>
                <a:lnTo>
                  <a:pt x="35" y="83"/>
                </a:lnTo>
                <a:lnTo>
                  <a:pt x="49" y="70"/>
                </a:lnTo>
                <a:lnTo>
                  <a:pt x="46" y="67"/>
                </a:lnTo>
                <a:lnTo>
                  <a:pt x="46" y="62"/>
                </a:lnTo>
                <a:lnTo>
                  <a:pt x="26" y="62"/>
                </a:lnTo>
                <a:close/>
                <a:moveTo>
                  <a:pt x="51" y="54"/>
                </a:moveTo>
                <a:lnTo>
                  <a:pt x="50" y="56"/>
                </a:lnTo>
                <a:lnTo>
                  <a:pt x="50" y="59"/>
                </a:lnTo>
                <a:lnTo>
                  <a:pt x="55" y="59"/>
                </a:lnTo>
                <a:lnTo>
                  <a:pt x="55" y="58"/>
                </a:lnTo>
                <a:lnTo>
                  <a:pt x="51" y="54"/>
                </a:lnTo>
                <a:close/>
                <a:moveTo>
                  <a:pt x="70" y="54"/>
                </a:moveTo>
                <a:lnTo>
                  <a:pt x="66" y="58"/>
                </a:lnTo>
                <a:lnTo>
                  <a:pt x="66" y="59"/>
                </a:lnTo>
                <a:lnTo>
                  <a:pt x="71" y="59"/>
                </a:lnTo>
                <a:lnTo>
                  <a:pt x="71" y="56"/>
                </a:lnTo>
                <a:lnTo>
                  <a:pt x="70" y="54"/>
                </a:lnTo>
                <a:close/>
                <a:moveTo>
                  <a:pt x="63" y="50"/>
                </a:moveTo>
                <a:lnTo>
                  <a:pt x="63" y="55"/>
                </a:lnTo>
                <a:lnTo>
                  <a:pt x="63" y="55"/>
                </a:lnTo>
                <a:lnTo>
                  <a:pt x="67" y="51"/>
                </a:lnTo>
                <a:lnTo>
                  <a:pt x="64" y="50"/>
                </a:lnTo>
                <a:lnTo>
                  <a:pt x="63" y="50"/>
                </a:lnTo>
                <a:close/>
                <a:moveTo>
                  <a:pt x="59" y="50"/>
                </a:moveTo>
                <a:lnTo>
                  <a:pt x="56" y="50"/>
                </a:lnTo>
                <a:lnTo>
                  <a:pt x="54" y="51"/>
                </a:lnTo>
                <a:lnTo>
                  <a:pt x="58" y="55"/>
                </a:lnTo>
                <a:lnTo>
                  <a:pt x="59" y="55"/>
                </a:lnTo>
                <a:lnTo>
                  <a:pt x="59" y="50"/>
                </a:lnTo>
                <a:close/>
                <a:moveTo>
                  <a:pt x="85" y="38"/>
                </a:moveTo>
                <a:lnTo>
                  <a:pt x="72" y="51"/>
                </a:lnTo>
                <a:lnTo>
                  <a:pt x="75" y="55"/>
                </a:lnTo>
                <a:lnTo>
                  <a:pt x="76" y="59"/>
                </a:lnTo>
                <a:lnTo>
                  <a:pt x="95" y="59"/>
                </a:lnTo>
                <a:lnTo>
                  <a:pt x="93" y="51"/>
                </a:lnTo>
                <a:lnTo>
                  <a:pt x="91" y="43"/>
                </a:lnTo>
                <a:lnTo>
                  <a:pt x="85" y="38"/>
                </a:lnTo>
                <a:close/>
                <a:moveTo>
                  <a:pt x="35" y="38"/>
                </a:moveTo>
                <a:lnTo>
                  <a:pt x="31" y="43"/>
                </a:lnTo>
                <a:lnTo>
                  <a:pt x="27" y="51"/>
                </a:lnTo>
                <a:lnTo>
                  <a:pt x="26" y="59"/>
                </a:lnTo>
                <a:lnTo>
                  <a:pt x="46" y="59"/>
                </a:lnTo>
                <a:lnTo>
                  <a:pt x="46" y="55"/>
                </a:lnTo>
                <a:lnTo>
                  <a:pt x="49" y="51"/>
                </a:lnTo>
                <a:lnTo>
                  <a:pt x="35" y="38"/>
                </a:lnTo>
                <a:close/>
                <a:moveTo>
                  <a:pt x="63" y="26"/>
                </a:moveTo>
                <a:lnTo>
                  <a:pt x="63" y="46"/>
                </a:lnTo>
                <a:lnTo>
                  <a:pt x="67" y="46"/>
                </a:lnTo>
                <a:lnTo>
                  <a:pt x="70" y="49"/>
                </a:lnTo>
                <a:lnTo>
                  <a:pt x="83" y="35"/>
                </a:lnTo>
                <a:lnTo>
                  <a:pt x="78" y="31"/>
                </a:lnTo>
                <a:lnTo>
                  <a:pt x="70" y="28"/>
                </a:lnTo>
                <a:lnTo>
                  <a:pt x="63" y="26"/>
                </a:lnTo>
                <a:close/>
                <a:moveTo>
                  <a:pt x="59" y="26"/>
                </a:moveTo>
                <a:lnTo>
                  <a:pt x="51" y="28"/>
                </a:lnTo>
                <a:lnTo>
                  <a:pt x="45" y="31"/>
                </a:lnTo>
                <a:lnTo>
                  <a:pt x="38" y="35"/>
                </a:lnTo>
                <a:lnTo>
                  <a:pt x="51" y="49"/>
                </a:lnTo>
                <a:lnTo>
                  <a:pt x="55" y="46"/>
                </a:lnTo>
                <a:lnTo>
                  <a:pt x="59" y="46"/>
                </a:lnTo>
                <a:lnTo>
                  <a:pt x="59" y="26"/>
                </a:lnTo>
                <a:close/>
                <a:moveTo>
                  <a:pt x="60" y="0"/>
                </a:moveTo>
                <a:lnTo>
                  <a:pt x="63" y="1"/>
                </a:lnTo>
                <a:lnTo>
                  <a:pt x="64" y="3"/>
                </a:lnTo>
                <a:lnTo>
                  <a:pt x="64" y="6"/>
                </a:lnTo>
                <a:lnTo>
                  <a:pt x="64" y="9"/>
                </a:lnTo>
                <a:lnTo>
                  <a:pt x="63" y="12"/>
                </a:lnTo>
                <a:lnTo>
                  <a:pt x="63" y="14"/>
                </a:lnTo>
                <a:lnTo>
                  <a:pt x="63" y="17"/>
                </a:lnTo>
                <a:lnTo>
                  <a:pt x="78" y="21"/>
                </a:lnTo>
                <a:lnTo>
                  <a:pt x="89" y="29"/>
                </a:lnTo>
                <a:lnTo>
                  <a:pt x="92" y="26"/>
                </a:lnTo>
                <a:lnTo>
                  <a:pt x="92" y="24"/>
                </a:lnTo>
                <a:lnTo>
                  <a:pt x="95" y="21"/>
                </a:lnTo>
                <a:lnTo>
                  <a:pt x="96" y="20"/>
                </a:lnTo>
                <a:lnTo>
                  <a:pt x="97" y="17"/>
                </a:lnTo>
                <a:lnTo>
                  <a:pt x="100" y="17"/>
                </a:lnTo>
                <a:lnTo>
                  <a:pt x="103" y="17"/>
                </a:lnTo>
                <a:lnTo>
                  <a:pt x="104" y="17"/>
                </a:lnTo>
                <a:lnTo>
                  <a:pt x="104" y="20"/>
                </a:lnTo>
                <a:lnTo>
                  <a:pt x="104" y="21"/>
                </a:lnTo>
                <a:lnTo>
                  <a:pt x="104" y="24"/>
                </a:lnTo>
                <a:lnTo>
                  <a:pt x="101" y="25"/>
                </a:lnTo>
                <a:lnTo>
                  <a:pt x="100" y="28"/>
                </a:lnTo>
                <a:lnTo>
                  <a:pt x="97" y="29"/>
                </a:lnTo>
                <a:lnTo>
                  <a:pt x="95" y="29"/>
                </a:lnTo>
                <a:lnTo>
                  <a:pt x="92" y="31"/>
                </a:lnTo>
                <a:lnTo>
                  <a:pt x="100" y="43"/>
                </a:lnTo>
                <a:lnTo>
                  <a:pt x="104" y="59"/>
                </a:lnTo>
                <a:lnTo>
                  <a:pt x="106" y="59"/>
                </a:lnTo>
                <a:lnTo>
                  <a:pt x="109" y="58"/>
                </a:lnTo>
                <a:lnTo>
                  <a:pt x="112" y="56"/>
                </a:lnTo>
                <a:lnTo>
                  <a:pt x="114" y="56"/>
                </a:lnTo>
                <a:lnTo>
                  <a:pt x="118" y="56"/>
                </a:lnTo>
                <a:lnTo>
                  <a:pt x="121" y="58"/>
                </a:lnTo>
                <a:lnTo>
                  <a:pt x="121" y="60"/>
                </a:lnTo>
                <a:lnTo>
                  <a:pt x="121" y="63"/>
                </a:lnTo>
                <a:lnTo>
                  <a:pt x="118" y="64"/>
                </a:lnTo>
                <a:lnTo>
                  <a:pt x="114" y="64"/>
                </a:lnTo>
                <a:lnTo>
                  <a:pt x="112" y="64"/>
                </a:lnTo>
                <a:lnTo>
                  <a:pt x="109" y="63"/>
                </a:lnTo>
                <a:lnTo>
                  <a:pt x="106" y="62"/>
                </a:lnTo>
                <a:lnTo>
                  <a:pt x="104" y="62"/>
                </a:lnTo>
                <a:lnTo>
                  <a:pt x="100" y="78"/>
                </a:lnTo>
                <a:lnTo>
                  <a:pt x="92" y="89"/>
                </a:lnTo>
                <a:lnTo>
                  <a:pt x="95" y="92"/>
                </a:lnTo>
                <a:lnTo>
                  <a:pt x="97" y="92"/>
                </a:lnTo>
                <a:lnTo>
                  <a:pt x="100" y="95"/>
                </a:lnTo>
                <a:lnTo>
                  <a:pt x="101" y="96"/>
                </a:lnTo>
                <a:lnTo>
                  <a:pt x="104" y="97"/>
                </a:lnTo>
                <a:lnTo>
                  <a:pt x="104" y="100"/>
                </a:lnTo>
                <a:lnTo>
                  <a:pt x="104" y="103"/>
                </a:lnTo>
                <a:lnTo>
                  <a:pt x="104" y="104"/>
                </a:lnTo>
                <a:lnTo>
                  <a:pt x="103" y="104"/>
                </a:lnTo>
                <a:lnTo>
                  <a:pt x="100" y="104"/>
                </a:lnTo>
                <a:lnTo>
                  <a:pt x="97" y="104"/>
                </a:lnTo>
                <a:lnTo>
                  <a:pt x="96" y="101"/>
                </a:lnTo>
                <a:lnTo>
                  <a:pt x="95" y="100"/>
                </a:lnTo>
                <a:lnTo>
                  <a:pt x="92" y="97"/>
                </a:lnTo>
                <a:lnTo>
                  <a:pt x="92" y="95"/>
                </a:lnTo>
                <a:lnTo>
                  <a:pt x="89" y="92"/>
                </a:lnTo>
                <a:lnTo>
                  <a:pt x="78" y="100"/>
                </a:lnTo>
                <a:lnTo>
                  <a:pt x="63" y="104"/>
                </a:lnTo>
                <a:lnTo>
                  <a:pt x="63" y="106"/>
                </a:lnTo>
                <a:lnTo>
                  <a:pt x="63" y="109"/>
                </a:lnTo>
                <a:lnTo>
                  <a:pt x="64" y="112"/>
                </a:lnTo>
                <a:lnTo>
                  <a:pt x="64" y="114"/>
                </a:lnTo>
                <a:lnTo>
                  <a:pt x="64" y="118"/>
                </a:lnTo>
                <a:lnTo>
                  <a:pt x="63" y="121"/>
                </a:lnTo>
                <a:lnTo>
                  <a:pt x="60" y="121"/>
                </a:lnTo>
                <a:lnTo>
                  <a:pt x="58" y="121"/>
                </a:lnTo>
                <a:lnTo>
                  <a:pt x="56" y="118"/>
                </a:lnTo>
                <a:lnTo>
                  <a:pt x="56" y="114"/>
                </a:lnTo>
                <a:lnTo>
                  <a:pt x="56" y="112"/>
                </a:lnTo>
                <a:lnTo>
                  <a:pt x="58" y="109"/>
                </a:lnTo>
                <a:lnTo>
                  <a:pt x="59" y="106"/>
                </a:lnTo>
                <a:lnTo>
                  <a:pt x="59" y="104"/>
                </a:lnTo>
                <a:lnTo>
                  <a:pt x="43" y="100"/>
                </a:lnTo>
                <a:lnTo>
                  <a:pt x="31" y="92"/>
                </a:lnTo>
                <a:lnTo>
                  <a:pt x="29" y="95"/>
                </a:lnTo>
                <a:lnTo>
                  <a:pt x="29" y="97"/>
                </a:lnTo>
                <a:lnTo>
                  <a:pt x="27" y="100"/>
                </a:lnTo>
                <a:lnTo>
                  <a:pt x="25" y="101"/>
                </a:lnTo>
                <a:lnTo>
                  <a:pt x="24" y="104"/>
                </a:lnTo>
                <a:lnTo>
                  <a:pt x="21" y="104"/>
                </a:lnTo>
                <a:lnTo>
                  <a:pt x="20" y="104"/>
                </a:lnTo>
                <a:lnTo>
                  <a:pt x="17" y="104"/>
                </a:lnTo>
                <a:lnTo>
                  <a:pt x="17" y="103"/>
                </a:lnTo>
                <a:lnTo>
                  <a:pt x="17" y="100"/>
                </a:lnTo>
                <a:lnTo>
                  <a:pt x="18" y="97"/>
                </a:lnTo>
                <a:lnTo>
                  <a:pt x="20" y="96"/>
                </a:lnTo>
                <a:lnTo>
                  <a:pt x="21" y="93"/>
                </a:lnTo>
                <a:lnTo>
                  <a:pt x="25" y="92"/>
                </a:lnTo>
                <a:lnTo>
                  <a:pt x="26" y="92"/>
                </a:lnTo>
                <a:lnTo>
                  <a:pt x="29" y="89"/>
                </a:lnTo>
                <a:lnTo>
                  <a:pt x="21" y="78"/>
                </a:lnTo>
                <a:lnTo>
                  <a:pt x="17" y="62"/>
                </a:lnTo>
                <a:lnTo>
                  <a:pt x="14" y="62"/>
                </a:lnTo>
                <a:lnTo>
                  <a:pt x="12" y="63"/>
                </a:lnTo>
                <a:lnTo>
                  <a:pt x="9" y="64"/>
                </a:lnTo>
                <a:lnTo>
                  <a:pt x="6" y="64"/>
                </a:lnTo>
                <a:lnTo>
                  <a:pt x="2" y="64"/>
                </a:lnTo>
                <a:lnTo>
                  <a:pt x="1" y="63"/>
                </a:lnTo>
                <a:lnTo>
                  <a:pt x="0" y="60"/>
                </a:lnTo>
                <a:lnTo>
                  <a:pt x="1" y="58"/>
                </a:lnTo>
                <a:lnTo>
                  <a:pt x="2" y="56"/>
                </a:lnTo>
                <a:lnTo>
                  <a:pt x="6" y="56"/>
                </a:lnTo>
                <a:lnTo>
                  <a:pt x="9" y="56"/>
                </a:lnTo>
                <a:lnTo>
                  <a:pt x="12" y="58"/>
                </a:lnTo>
                <a:lnTo>
                  <a:pt x="14" y="59"/>
                </a:lnTo>
                <a:lnTo>
                  <a:pt x="17" y="59"/>
                </a:lnTo>
                <a:lnTo>
                  <a:pt x="21" y="43"/>
                </a:lnTo>
                <a:lnTo>
                  <a:pt x="29" y="31"/>
                </a:lnTo>
                <a:lnTo>
                  <a:pt x="26" y="29"/>
                </a:lnTo>
                <a:lnTo>
                  <a:pt x="24" y="29"/>
                </a:lnTo>
                <a:lnTo>
                  <a:pt x="21" y="28"/>
                </a:lnTo>
                <a:lnTo>
                  <a:pt x="20" y="25"/>
                </a:lnTo>
                <a:lnTo>
                  <a:pt x="18" y="24"/>
                </a:lnTo>
                <a:lnTo>
                  <a:pt x="17" y="21"/>
                </a:lnTo>
                <a:lnTo>
                  <a:pt x="17" y="20"/>
                </a:lnTo>
                <a:lnTo>
                  <a:pt x="17" y="17"/>
                </a:lnTo>
                <a:lnTo>
                  <a:pt x="20" y="17"/>
                </a:lnTo>
                <a:lnTo>
                  <a:pt x="21" y="17"/>
                </a:lnTo>
                <a:lnTo>
                  <a:pt x="24" y="17"/>
                </a:lnTo>
                <a:lnTo>
                  <a:pt x="25" y="20"/>
                </a:lnTo>
                <a:lnTo>
                  <a:pt x="27" y="21"/>
                </a:lnTo>
                <a:lnTo>
                  <a:pt x="29" y="24"/>
                </a:lnTo>
                <a:lnTo>
                  <a:pt x="29" y="26"/>
                </a:lnTo>
                <a:lnTo>
                  <a:pt x="31" y="29"/>
                </a:lnTo>
                <a:lnTo>
                  <a:pt x="43" y="21"/>
                </a:lnTo>
                <a:lnTo>
                  <a:pt x="59" y="17"/>
                </a:lnTo>
                <a:lnTo>
                  <a:pt x="59" y="14"/>
                </a:lnTo>
                <a:lnTo>
                  <a:pt x="58" y="12"/>
                </a:lnTo>
                <a:lnTo>
                  <a:pt x="56" y="9"/>
                </a:lnTo>
                <a:lnTo>
                  <a:pt x="56" y="6"/>
                </a:lnTo>
                <a:lnTo>
                  <a:pt x="56" y="3"/>
                </a:lnTo>
                <a:lnTo>
                  <a:pt x="58" y="1"/>
                </a:lnTo>
                <a:lnTo>
                  <a:pt x="60" y="0"/>
                </a:lnTo>
                <a:close/>
              </a:path>
            </a:pathLst>
          </a:custGeom>
          <a:solidFill>
            <a:srgbClr val="0011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Freeform 511"/>
          <p:cNvSpPr>
            <a:spLocks noEditPoints="1"/>
          </p:cNvSpPr>
          <p:nvPr userDrawn="1"/>
        </p:nvSpPr>
        <p:spPr bwMode="auto">
          <a:xfrm>
            <a:off x="10281322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4 w 84"/>
              <a:gd name="T21" fmla="*/ 12 h 112"/>
              <a:gd name="T22" fmla="*/ 52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69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9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5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1 w 84"/>
              <a:gd name="T87" fmla="*/ 16 h 112"/>
              <a:gd name="T88" fmla="*/ 31 w 84"/>
              <a:gd name="T89" fmla="*/ 7 h 112"/>
              <a:gd name="T90" fmla="*/ 37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4" y="12"/>
                </a:lnTo>
                <a:lnTo>
                  <a:pt x="54" y="16"/>
                </a:lnTo>
                <a:lnTo>
                  <a:pt x="52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69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4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9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5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1" y="16"/>
                </a:lnTo>
                <a:lnTo>
                  <a:pt x="31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Freeform 512"/>
          <p:cNvSpPr>
            <a:spLocks noEditPoints="1"/>
          </p:cNvSpPr>
          <p:nvPr userDrawn="1"/>
        </p:nvSpPr>
        <p:spPr bwMode="auto">
          <a:xfrm>
            <a:off x="10281322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4 w 84"/>
              <a:gd name="T21" fmla="*/ 12 h 112"/>
              <a:gd name="T22" fmla="*/ 52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69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9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5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1 w 84"/>
              <a:gd name="T87" fmla="*/ 16 h 112"/>
              <a:gd name="T88" fmla="*/ 31 w 84"/>
              <a:gd name="T89" fmla="*/ 7 h 112"/>
              <a:gd name="T90" fmla="*/ 37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4" y="12"/>
                </a:lnTo>
                <a:lnTo>
                  <a:pt x="54" y="16"/>
                </a:lnTo>
                <a:lnTo>
                  <a:pt x="52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69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4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9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5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1" y="16"/>
                </a:lnTo>
                <a:lnTo>
                  <a:pt x="31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Freeform 515"/>
          <p:cNvSpPr>
            <a:spLocks noEditPoints="1"/>
          </p:cNvSpPr>
          <p:nvPr userDrawn="1"/>
        </p:nvSpPr>
        <p:spPr bwMode="auto">
          <a:xfrm>
            <a:off x="10804330" y="6049996"/>
            <a:ext cx="479425" cy="479425"/>
          </a:xfrm>
          <a:custGeom>
            <a:avLst/>
            <a:gdLst>
              <a:gd name="T0" fmla="*/ 62 w 121"/>
              <a:gd name="T1" fmla="*/ 95 h 121"/>
              <a:gd name="T2" fmla="*/ 70 w 121"/>
              <a:gd name="T3" fmla="*/ 72 h 121"/>
              <a:gd name="T4" fmla="*/ 51 w 121"/>
              <a:gd name="T5" fmla="*/ 93 h 121"/>
              <a:gd name="T6" fmla="*/ 51 w 121"/>
              <a:gd name="T7" fmla="*/ 72 h 121"/>
              <a:gd name="T8" fmla="*/ 64 w 121"/>
              <a:gd name="T9" fmla="*/ 71 h 121"/>
              <a:gd name="T10" fmla="*/ 54 w 121"/>
              <a:gd name="T11" fmla="*/ 70 h 121"/>
              <a:gd name="T12" fmla="*/ 58 w 121"/>
              <a:gd name="T13" fmla="*/ 66 h 121"/>
              <a:gd name="T14" fmla="*/ 85 w 121"/>
              <a:gd name="T15" fmla="*/ 83 h 121"/>
              <a:gd name="T16" fmla="*/ 75 w 121"/>
              <a:gd name="T17" fmla="*/ 62 h 121"/>
              <a:gd name="T18" fmla="*/ 71 w 121"/>
              <a:gd name="T19" fmla="*/ 64 h 121"/>
              <a:gd name="T20" fmla="*/ 50 w 121"/>
              <a:gd name="T21" fmla="*/ 64 h 121"/>
              <a:gd name="T22" fmla="*/ 50 w 121"/>
              <a:gd name="T23" fmla="*/ 62 h 121"/>
              <a:gd name="T24" fmla="*/ 35 w 121"/>
              <a:gd name="T25" fmla="*/ 83 h 121"/>
              <a:gd name="T26" fmla="*/ 26 w 121"/>
              <a:gd name="T27" fmla="*/ 62 h 121"/>
              <a:gd name="T28" fmla="*/ 55 w 121"/>
              <a:gd name="T29" fmla="*/ 59 h 121"/>
              <a:gd name="T30" fmla="*/ 66 w 121"/>
              <a:gd name="T31" fmla="*/ 58 h 121"/>
              <a:gd name="T32" fmla="*/ 70 w 121"/>
              <a:gd name="T33" fmla="*/ 54 h 121"/>
              <a:gd name="T34" fmla="*/ 67 w 121"/>
              <a:gd name="T35" fmla="*/ 51 h 121"/>
              <a:gd name="T36" fmla="*/ 56 w 121"/>
              <a:gd name="T37" fmla="*/ 50 h 121"/>
              <a:gd name="T38" fmla="*/ 59 w 121"/>
              <a:gd name="T39" fmla="*/ 50 h 121"/>
              <a:gd name="T40" fmla="*/ 75 w 121"/>
              <a:gd name="T41" fmla="*/ 59 h 121"/>
              <a:gd name="T42" fmla="*/ 85 w 121"/>
              <a:gd name="T43" fmla="*/ 38 h 121"/>
              <a:gd name="T44" fmla="*/ 26 w 121"/>
              <a:gd name="T45" fmla="*/ 59 h 121"/>
              <a:gd name="T46" fmla="*/ 35 w 121"/>
              <a:gd name="T47" fmla="*/ 38 h 121"/>
              <a:gd name="T48" fmla="*/ 70 w 121"/>
              <a:gd name="T49" fmla="*/ 49 h 121"/>
              <a:gd name="T50" fmla="*/ 62 w 121"/>
              <a:gd name="T51" fmla="*/ 26 h 121"/>
              <a:gd name="T52" fmla="*/ 38 w 121"/>
              <a:gd name="T53" fmla="*/ 35 h 121"/>
              <a:gd name="T54" fmla="*/ 59 w 121"/>
              <a:gd name="T55" fmla="*/ 26 h 121"/>
              <a:gd name="T56" fmla="*/ 64 w 121"/>
              <a:gd name="T57" fmla="*/ 6 h 121"/>
              <a:gd name="T58" fmla="*/ 62 w 121"/>
              <a:gd name="T59" fmla="*/ 17 h 121"/>
              <a:gd name="T60" fmla="*/ 92 w 121"/>
              <a:gd name="T61" fmla="*/ 24 h 121"/>
              <a:gd name="T62" fmla="*/ 100 w 121"/>
              <a:gd name="T63" fmla="*/ 17 h 121"/>
              <a:gd name="T64" fmla="*/ 104 w 121"/>
              <a:gd name="T65" fmla="*/ 21 h 121"/>
              <a:gd name="T66" fmla="*/ 97 w 121"/>
              <a:gd name="T67" fmla="*/ 29 h 121"/>
              <a:gd name="T68" fmla="*/ 104 w 121"/>
              <a:gd name="T69" fmla="*/ 59 h 121"/>
              <a:gd name="T70" fmla="*/ 114 w 121"/>
              <a:gd name="T71" fmla="*/ 56 h 121"/>
              <a:gd name="T72" fmla="*/ 120 w 121"/>
              <a:gd name="T73" fmla="*/ 63 h 121"/>
              <a:gd name="T74" fmla="*/ 109 w 121"/>
              <a:gd name="T75" fmla="*/ 63 h 121"/>
              <a:gd name="T76" fmla="*/ 92 w 121"/>
              <a:gd name="T77" fmla="*/ 89 h 121"/>
              <a:gd name="T78" fmla="*/ 101 w 121"/>
              <a:gd name="T79" fmla="*/ 96 h 121"/>
              <a:gd name="T80" fmla="*/ 104 w 121"/>
              <a:gd name="T81" fmla="*/ 104 h 121"/>
              <a:gd name="T82" fmla="*/ 96 w 121"/>
              <a:gd name="T83" fmla="*/ 101 h 121"/>
              <a:gd name="T84" fmla="*/ 89 w 121"/>
              <a:gd name="T85" fmla="*/ 92 h 121"/>
              <a:gd name="T86" fmla="*/ 63 w 121"/>
              <a:gd name="T87" fmla="*/ 109 h 121"/>
              <a:gd name="T88" fmla="*/ 63 w 121"/>
              <a:gd name="T89" fmla="*/ 121 h 121"/>
              <a:gd name="T90" fmla="*/ 56 w 121"/>
              <a:gd name="T91" fmla="*/ 114 h 121"/>
              <a:gd name="T92" fmla="*/ 59 w 121"/>
              <a:gd name="T93" fmla="*/ 104 h 121"/>
              <a:gd name="T94" fmla="*/ 29 w 121"/>
              <a:gd name="T95" fmla="*/ 97 h 121"/>
              <a:gd name="T96" fmla="*/ 21 w 121"/>
              <a:gd name="T97" fmla="*/ 104 h 121"/>
              <a:gd name="T98" fmla="*/ 17 w 121"/>
              <a:gd name="T99" fmla="*/ 100 h 121"/>
              <a:gd name="T100" fmla="*/ 24 w 121"/>
              <a:gd name="T101" fmla="*/ 92 h 121"/>
              <a:gd name="T102" fmla="*/ 17 w 121"/>
              <a:gd name="T103" fmla="*/ 62 h 121"/>
              <a:gd name="T104" fmla="*/ 6 w 121"/>
              <a:gd name="T105" fmla="*/ 64 h 121"/>
              <a:gd name="T106" fmla="*/ 1 w 121"/>
              <a:gd name="T107" fmla="*/ 58 h 121"/>
              <a:gd name="T108" fmla="*/ 12 w 121"/>
              <a:gd name="T109" fmla="*/ 58 h 121"/>
              <a:gd name="T110" fmla="*/ 29 w 121"/>
              <a:gd name="T111" fmla="*/ 31 h 121"/>
              <a:gd name="T112" fmla="*/ 20 w 121"/>
              <a:gd name="T113" fmla="*/ 25 h 121"/>
              <a:gd name="T114" fmla="*/ 17 w 121"/>
              <a:gd name="T115" fmla="*/ 17 h 121"/>
              <a:gd name="T116" fmla="*/ 25 w 121"/>
              <a:gd name="T117" fmla="*/ 20 h 121"/>
              <a:gd name="T118" fmla="*/ 31 w 121"/>
              <a:gd name="T119" fmla="*/ 29 h 121"/>
              <a:gd name="T120" fmla="*/ 58 w 121"/>
              <a:gd name="T121" fmla="*/ 12 h 121"/>
              <a:gd name="T122" fmla="*/ 58 w 121"/>
              <a:gd name="T123" fmla="*/ 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1" h="121">
                <a:moveTo>
                  <a:pt x="70" y="72"/>
                </a:moveTo>
                <a:lnTo>
                  <a:pt x="66" y="75"/>
                </a:lnTo>
                <a:lnTo>
                  <a:pt x="62" y="76"/>
                </a:lnTo>
                <a:lnTo>
                  <a:pt x="62" y="95"/>
                </a:lnTo>
                <a:lnTo>
                  <a:pt x="70" y="93"/>
                </a:lnTo>
                <a:lnTo>
                  <a:pt x="78" y="91"/>
                </a:lnTo>
                <a:lnTo>
                  <a:pt x="83" y="85"/>
                </a:lnTo>
                <a:lnTo>
                  <a:pt x="70" y="72"/>
                </a:lnTo>
                <a:close/>
                <a:moveTo>
                  <a:pt x="51" y="72"/>
                </a:moveTo>
                <a:lnTo>
                  <a:pt x="38" y="85"/>
                </a:lnTo>
                <a:lnTo>
                  <a:pt x="43" y="91"/>
                </a:lnTo>
                <a:lnTo>
                  <a:pt x="51" y="93"/>
                </a:lnTo>
                <a:lnTo>
                  <a:pt x="59" y="95"/>
                </a:lnTo>
                <a:lnTo>
                  <a:pt x="59" y="76"/>
                </a:lnTo>
                <a:lnTo>
                  <a:pt x="55" y="75"/>
                </a:lnTo>
                <a:lnTo>
                  <a:pt x="51" y="72"/>
                </a:lnTo>
                <a:close/>
                <a:moveTo>
                  <a:pt x="63" y="66"/>
                </a:moveTo>
                <a:lnTo>
                  <a:pt x="62" y="66"/>
                </a:lnTo>
                <a:lnTo>
                  <a:pt x="62" y="71"/>
                </a:lnTo>
                <a:lnTo>
                  <a:pt x="64" y="71"/>
                </a:lnTo>
                <a:lnTo>
                  <a:pt x="67" y="70"/>
                </a:lnTo>
                <a:lnTo>
                  <a:pt x="63" y="66"/>
                </a:lnTo>
                <a:close/>
                <a:moveTo>
                  <a:pt x="58" y="66"/>
                </a:moveTo>
                <a:lnTo>
                  <a:pt x="54" y="70"/>
                </a:lnTo>
                <a:lnTo>
                  <a:pt x="56" y="71"/>
                </a:lnTo>
                <a:lnTo>
                  <a:pt x="59" y="71"/>
                </a:lnTo>
                <a:lnTo>
                  <a:pt x="59" y="66"/>
                </a:lnTo>
                <a:lnTo>
                  <a:pt x="58" y="66"/>
                </a:lnTo>
                <a:close/>
                <a:moveTo>
                  <a:pt x="75" y="62"/>
                </a:moveTo>
                <a:lnTo>
                  <a:pt x="75" y="67"/>
                </a:lnTo>
                <a:lnTo>
                  <a:pt x="72" y="70"/>
                </a:lnTo>
                <a:lnTo>
                  <a:pt x="85" y="83"/>
                </a:lnTo>
                <a:lnTo>
                  <a:pt x="91" y="78"/>
                </a:lnTo>
                <a:lnTo>
                  <a:pt x="93" y="70"/>
                </a:lnTo>
                <a:lnTo>
                  <a:pt x="95" y="62"/>
                </a:lnTo>
                <a:lnTo>
                  <a:pt x="75" y="62"/>
                </a:lnTo>
                <a:close/>
                <a:moveTo>
                  <a:pt x="66" y="62"/>
                </a:moveTo>
                <a:lnTo>
                  <a:pt x="66" y="63"/>
                </a:lnTo>
                <a:lnTo>
                  <a:pt x="70" y="67"/>
                </a:lnTo>
                <a:lnTo>
                  <a:pt x="71" y="64"/>
                </a:lnTo>
                <a:lnTo>
                  <a:pt x="71" y="62"/>
                </a:lnTo>
                <a:lnTo>
                  <a:pt x="66" y="62"/>
                </a:lnTo>
                <a:close/>
                <a:moveTo>
                  <a:pt x="50" y="62"/>
                </a:moveTo>
                <a:lnTo>
                  <a:pt x="50" y="64"/>
                </a:lnTo>
                <a:lnTo>
                  <a:pt x="51" y="67"/>
                </a:lnTo>
                <a:lnTo>
                  <a:pt x="55" y="63"/>
                </a:lnTo>
                <a:lnTo>
                  <a:pt x="55" y="62"/>
                </a:lnTo>
                <a:lnTo>
                  <a:pt x="50" y="62"/>
                </a:lnTo>
                <a:close/>
                <a:moveTo>
                  <a:pt x="26" y="62"/>
                </a:moveTo>
                <a:lnTo>
                  <a:pt x="28" y="70"/>
                </a:lnTo>
                <a:lnTo>
                  <a:pt x="30" y="78"/>
                </a:lnTo>
                <a:lnTo>
                  <a:pt x="35" y="83"/>
                </a:lnTo>
                <a:lnTo>
                  <a:pt x="49" y="70"/>
                </a:lnTo>
                <a:lnTo>
                  <a:pt x="46" y="67"/>
                </a:lnTo>
                <a:lnTo>
                  <a:pt x="46" y="62"/>
                </a:lnTo>
                <a:lnTo>
                  <a:pt x="26" y="62"/>
                </a:lnTo>
                <a:close/>
                <a:moveTo>
                  <a:pt x="51" y="54"/>
                </a:moveTo>
                <a:lnTo>
                  <a:pt x="50" y="56"/>
                </a:lnTo>
                <a:lnTo>
                  <a:pt x="50" y="59"/>
                </a:lnTo>
                <a:lnTo>
                  <a:pt x="55" y="59"/>
                </a:lnTo>
                <a:lnTo>
                  <a:pt x="55" y="58"/>
                </a:lnTo>
                <a:lnTo>
                  <a:pt x="51" y="54"/>
                </a:lnTo>
                <a:close/>
                <a:moveTo>
                  <a:pt x="70" y="54"/>
                </a:moveTo>
                <a:lnTo>
                  <a:pt x="66" y="58"/>
                </a:lnTo>
                <a:lnTo>
                  <a:pt x="66" y="59"/>
                </a:lnTo>
                <a:lnTo>
                  <a:pt x="71" y="59"/>
                </a:lnTo>
                <a:lnTo>
                  <a:pt x="71" y="56"/>
                </a:lnTo>
                <a:lnTo>
                  <a:pt x="70" y="54"/>
                </a:lnTo>
                <a:close/>
                <a:moveTo>
                  <a:pt x="62" y="50"/>
                </a:moveTo>
                <a:lnTo>
                  <a:pt x="62" y="55"/>
                </a:lnTo>
                <a:lnTo>
                  <a:pt x="63" y="55"/>
                </a:lnTo>
                <a:lnTo>
                  <a:pt x="67" y="51"/>
                </a:lnTo>
                <a:lnTo>
                  <a:pt x="64" y="50"/>
                </a:lnTo>
                <a:lnTo>
                  <a:pt x="62" y="50"/>
                </a:lnTo>
                <a:close/>
                <a:moveTo>
                  <a:pt x="59" y="50"/>
                </a:moveTo>
                <a:lnTo>
                  <a:pt x="56" y="50"/>
                </a:lnTo>
                <a:lnTo>
                  <a:pt x="54" y="51"/>
                </a:lnTo>
                <a:lnTo>
                  <a:pt x="58" y="55"/>
                </a:lnTo>
                <a:lnTo>
                  <a:pt x="59" y="55"/>
                </a:lnTo>
                <a:lnTo>
                  <a:pt x="59" y="50"/>
                </a:lnTo>
                <a:close/>
                <a:moveTo>
                  <a:pt x="85" y="38"/>
                </a:moveTo>
                <a:lnTo>
                  <a:pt x="72" y="51"/>
                </a:lnTo>
                <a:lnTo>
                  <a:pt x="75" y="55"/>
                </a:lnTo>
                <a:lnTo>
                  <a:pt x="75" y="59"/>
                </a:lnTo>
                <a:lnTo>
                  <a:pt x="95" y="59"/>
                </a:lnTo>
                <a:lnTo>
                  <a:pt x="93" y="51"/>
                </a:lnTo>
                <a:lnTo>
                  <a:pt x="91" y="43"/>
                </a:lnTo>
                <a:lnTo>
                  <a:pt x="85" y="38"/>
                </a:lnTo>
                <a:close/>
                <a:moveTo>
                  <a:pt x="35" y="38"/>
                </a:moveTo>
                <a:lnTo>
                  <a:pt x="30" y="43"/>
                </a:lnTo>
                <a:lnTo>
                  <a:pt x="28" y="51"/>
                </a:lnTo>
                <a:lnTo>
                  <a:pt x="26" y="59"/>
                </a:lnTo>
                <a:lnTo>
                  <a:pt x="46" y="59"/>
                </a:lnTo>
                <a:lnTo>
                  <a:pt x="46" y="55"/>
                </a:lnTo>
                <a:lnTo>
                  <a:pt x="49" y="51"/>
                </a:lnTo>
                <a:lnTo>
                  <a:pt x="35" y="38"/>
                </a:lnTo>
                <a:close/>
                <a:moveTo>
                  <a:pt x="62" y="26"/>
                </a:moveTo>
                <a:lnTo>
                  <a:pt x="62" y="46"/>
                </a:lnTo>
                <a:lnTo>
                  <a:pt x="66" y="46"/>
                </a:lnTo>
                <a:lnTo>
                  <a:pt x="70" y="49"/>
                </a:lnTo>
                <a:lnTo>
                  <a:pt x="83" y="35"/>
                </a:lnTo>
                <a:lnTo>
                  <a:pt x="78" y="31"/>
                </a:lnTo>
                <a:lnTo>
                  <a:pt x="70" y="28"/>
                </a:lnTo>
                <a:lnTo>
                  <a:pt x="62" y="26"/>
                </a:lnTo>
                <a:close/>
                <a:moveTo>
                  <a:pt x="59" y="26"/>
                </a:moveTo>
                <a:lnTo>
                  <a:pt x="51" y="28"/>
                </a:lnTo>
                <a:lnTo>
                  <a:pt x="43" y="31"/>
                </a:lnTo>
                <a:lnTo>
                  <a:pt x="38" y="35"/>
                </a:lnTo>
                <a:lnTo>
                  <a:pt x="51" y="49"/>
                </a:lnTo>
                <a:lnTo>
                  <a:pt x="55" y="46"/>
                </a:lnTo>
                <a:lnTo>
                  <a:pt x="59" y="46"/>
                </a:lnTo>
                <a:lnTo>
                  <a:pt x="59" y="26"/>
                </a:lnTo>
                <a:close/>
                <a:moveTo>
                  <a:pt x="60" y="0"/>
                </a:moveTo>
                <a:lnTo>
                  <a:pt x="63" y="1"/>
                </a:lnTo>
                <a:lnTo>
                  <a:pt x="64" y="3"/>
                </a:lnTo>
                <a:lnTo>
                  <a:pt x="64" y="6"/>
                </a:lnTo>
                <a:lnTo>
                  <a:pt x="64" y="9"/>
                </a:lnTo>
                <a:lnTo>
                  <a:pt x="63" y="12"/>
                </a:lnTo>
                <a:lnTo>
                  <a:pt x="62" y="14"/>
                </a:lnTo>
                <a:lnTo>
                  <a:pt x="62" y="17"/>
                </a:lnTo>
                <a:lnTo>
                  <a:pt x="78" y="21"/>
                </a:lnTo>
                <a:lnTo>
                  <a:pt x="89" y="29"/>
                </a:lnTo>
                <a:lnTo>
                  <a:pt x="92" y="26"/>
                </a:lnTo>
                <a:lnTo>
                  <a:pt x="92" y="24"/>
                </a:lnTo>
                <a:lnTo>
                  <a:pt x="93" y="21"/>
                </a:lnTo>
                <a:lnTo>
                  <a:pt x="96" y="20"/>
                </a:lnTo>
                <a:lnTo>
                  <a:pt x="97" y="17"/>
                </a:lnTo>
                <a:lnTo>
                  <a:pt x="100" y="17"/>
                </a:lnTo>
                <a:lnTo>
                  <a:pt x="101" y="17"/>
                </a:lnTo>
                <a:lnTo>
                  <a:pt x="104" y="17"/>
                </a:lnTo>
                <a:lnTo>
                  <a:pt x="104" y="20"/>
                </a:lnTo>
                <a:lnTo>
                  <a:pt x="104" y="21"/>
                </a:lnTo>
                <a:lnTo>
                  <a:pt x="104" y="24"/>
                </a:lnTo>
                <a:lnTo>
                  <a:pt x="101" y="25"/>
                </a:lnTo>
                <a:lnTo>
                  <a:pt x="100" y="28"/>
                </a:lnTo>
                <a:lnTo>
                  <a:pt x="97" y="29"/>
                </a:lnTo>
                <a:lnTo>
                  <a:pt x="95" y="29"/>
                </a:lnTo>
                <a:lnTo>
                  <a:pt x="92" y="31"/>
                </a:lnTo>
                <a:lnTo>
                  <a:pt x="100" y="43"/>
                </a:lnTo>
                <a:lnTo>
                  <a:pt x="104" y="59"/>
                </a:lnTo>
                <a:lnTo>
                  <a:pt x="106" y="59"/>
                </a:lnTo>
                <a:lnTo>
                  <a:pt x="109" y="58"/>
                </a:lnTo>
                <a:lnTo>
                  <a:pt x="112" y="56"/>
                </a:lnTo>
                <a:lnTo>
                  <a:pt x="114" y="56"/>
                </a:lnTo>
                <a:lnTo>
                  <a:pt x="118" y="56"/>
                </a:lnTo>
                <a:lnTo>
                  <a:pt x="120" y="58"/>
                </a:lnTo>
                <a:lnTo>
                  <a:pt x="121" y="60"/>
                </a:lnTo>
                <a:lnTo>
                  <a:pt x="120" y="63"/>
                </a:lnTo>
                <a:lnTo>
                  <a:pt x="118" y="64"/>
                </a:lnTo>
                <a:lnTo>
                  <a:pt x="114" y="64"/>
                </a:lnTo>
                <a:lnTo>
                  <a:pt x="112" y="64"/>
                </a:lnTo>
                <a:lnTo>
                  <a:pt x="109" y="63"/>
                </a:lnTo>
                <a:lnTo>
                  <a:pt x="106" y="62"/>
                </a:lnTo>
                <a:lnTo>
                  <a:pt x="104" y="62"/>
                </a:lnTo>
                <a:lnTo>
                  <a:pt x="100" y="78"/>
                </a:lnTo>
                <a:lnTo>
                  <a:pt x="92" y="89"/>
                </a:lnTo>
                <a:lnTo>
                  <a:pt x="95" y="92"/>
                </a:lnTo>
                <a:lnTo>
                  <a:pt x="97" y="92"/>
                </a:lnTo>
                <a:lnTo>
                  <a:pt x="100" y="95"/>
                </a:lnTo>
                <a:lnTo>
                  <a:pt x="101" y="96"/>
                </a:lnTo>
                <a:lnTo>
                  <a:pt x="104" y="97"/>
                </a:lnTo>
                <a:lnTo>
                  <a:pt x="104" y="100"/>
                </a:lnTo>
                <a:lnTo>
                  <a:pt x="104" y="103"/>
                </a:lnTo>
                <a:lnTo>
                  <a:pt x="104" y="104"/>
                </a:lnTo>
                <a:lnTo>
                  <a:pt x="101" y="104"/>
                </a:lnTo>
                <a:lnTo>
                  <a:pt x="100" y="104"/>
                </a:lnTo>
                <a:lnTo>
                  <a:pt x="97" y="104"/>
                </a:lnTo>
                <a:lnTo>
                  <a:pt x="96" y="101"/>
                </a:lnTo>
                <a:lnTo>
                  <a:pt x="93" y="100"/>
                </a:lnTo>
                <a:lnTo>
                  <a:pt x="92" y="97"/>
                </a:lnTo>
                <a:lnTo>
                  <a:pt x="92" y="95"/>
                </a:lnTo>
                <a:lnTo>
                  <a:pt x="89" y="92"/>
                </a:lnTo>
                <a:lnTo>
                  <a:pt x="78" y="100"/>
                </a:lnTo>
                <a:lnTo>
                  <a:pt x="62" y="104"/>
                </a:lnTo>
                <a:lnTo>
                  <a:pt x="62" y="106"/>
                </a:lnTo>
                <a:lnTo>
                  <a:pt x="63" y="109"/>
                </a:lnTo>
                <a:lnTo>
                  <a:pt x="64" y="112"/>
                </a:lnTo>
                <a:lnTo>
                  <a:pt x="64" y="114"/>
                </a:lnTo>
                <a:lnTo>
                  <a:pt x="64" y="118"/>
                </a:lnTo>
                <a:lnTo>
                  <a:pt x="63" y="121"/>
                </a:lnTo>
                <a:lnTo>
                  <a:pt x="60" y="121"/>
                </a:lnTo>
                <a:lnTo>
                  <a:pt x="58" y="121"/>
                </a:lnTo>
                <a:lnTo>
                  <a:pt x="56" y="118"/>
                </a:lnTo>
                <a:lnTo>
                  <a:pt x="56" y="114"/>
                </a:lnTo>
                <a:lnTo>
                  <a:pt x="56" y="112"/>
                </a:lnTo>
                <a:lnTo>
                  <a:pt x="58" y="109"/>
                </a:lnTo>
                <a:lnTo>
                  <a:pt x="59" y="106"/>
                </a:lnTo>
                <a:lnTo>
                  <a:pt x="59" y="104"/>
                </a:lnTo>
                <a:lnTo>
                  <a:pt x="43" y="100"/>
                </a:lnTo>
                <a:lnTo>
                  <a:pt x="31" y="92"/>
                </a:lnTo>
                <a:lnTo>
                  <a:pt x="29" y="95"/>
                </a:lnTo>
                <a:lnTo>
                  <a:pt x="29" y="97"/>
                </a:lnTo>
                <a:lnTo>
                  <a:pt x="28" y="100"/>
                </a:lnTo>
                <a:lnTo>
                  <a:pt x="25" y="101"/>
                </a:lnTo>
                <a:lnTo>
                  <a:pt x="24" y="104"/>
                </a:lnTo>
                <a:lnTo>
                  <a:pt x="21" y="104"/>
                </a:lnTo>
                <a:lnTo>
                  <a:pt x="20" y="104"/>
                </a:lnTo>
                <a:lnTo>
                  <a:pt x="17" y="104"/>
                </a:lnTo>
                <a:lnTo>
                  <a:pt x="17" y="103"/>
                </a:lnTo>
                <a:lnTo>
                  <a:pt x="17" y="100"/>
                </a:lnTo>
                <a:lnTo>
                  <a:pt x="17" y="97"/>
                </a:lnTo>
                <a:lnTo>
                  <a:pt x="20" y="96"/>
                </a:lnTo>
                <a:lnTo>
                  <a:pt x="21" y="93"/>
                </a:lnTo>
                <a:lnTo>
                  <a:pt x="24" y="92"/>
                </a:lnTo>
                <a:lnTo>
                  <a:pt x="26" y="92"/>
                </a:lnTo>
                <a:lnTo>
                  <a:pt x="29" y="89"/>
                </a:lnTo>
                <a:lnTo>
                  <a:pt x="21" y="78"/>
                </a:lnTo>
                <a:lnTo>
                  <a:pt x="17" y="62"/>
                </a:lnTo>
                <a:lnTo>
                  <a:pt x="14" y="62"/>
                </a:lnTo>
                <a:lnTo>
                  <a:pt x="12" y="63"/>
                </a:lnTo>
                <a:lnTo>
                  <a:pt x="9" y="64"/>
                </a:lnTo>
                <a:lnTo>
                  <a:pt x="6" y="64"/>
                </a:lnTo>
                <a:lnTo>
                  <a:pt x="3" y="64"/>
                </a:lnTo>
                <a:lnTo>
                  <a:pt x="1" y="63"/>
                </a:lnTo>
                <a:lnTo>
                  <a:pt x="0" y="60"/>
                </a:lnTo>
                <a:lnTo>
                  <a:pt x="1" y="58"/>
                </a:lnTo>
                <a:lnTo>
                  <a:pt x="3" y="56"/>
                </a:lnTo>
                <a:lnTo>
                  <a:pt x="6" y="56"/>
                </a:lnTo>
                <a:lnTo>
                  <a:pt x="9" y="56"/>
                </a:lnTo>
                <a:lnTo>
                  <a:pt x="12" y="58"/>
                </a:lnTo>
                <a:lnTo>
                  <a:pt x="14" y="59"/>
                </a:lnTo>
                <a:lnTo>
                  <a:pt x="17" y="59"/>
                </a:lnTo>
                <a:lnTo>
                  <a:pt x="21" y="43"/>
                </a:lnTo>
                <a:lnTo>
                  <a:pt x="29" y="31"/>
                </a:lnTo>
                <a:lnTo>
                  <a:pt x="26" y="29"/>
                </a:lnTo>
                <a:lnTo>
                  <a:pt x="24" y="29"/>
                </a:lnTo>
                <a:lnTo>
                  <a:pt x="21" y="28"/>
                </a:lnTo>
                <a:lnTo>
                  <a:pt x="20" y="25"/>
                </a:lnTo>
                <a:lnTo>
                  <a:pt x="17" y="24"/>
                </a:lnTo>
                <a:lnTo>
                  <a:pt x="17" y="21"/>
                </a:lnTo>
                <a:lnTo>
                  <a:pt x="17" y="20"/>
                </a:lnTo>
                <a:lnTo>
                  <a:pt x="17" y="17"/>
                </a:lnTo>
                <a:lnTo>
                  <a:pt x="20" y="17"/>
                </a:lnTo>
                <a:lnTo>
                  <a:pt x="21" y="17"/>
                </a:lnTo>
                <a:lnTo>
                  <a:pt x="24" y="17"/>
                </a:lnTo>
                <a:lnTo>
                  <a:pt x="25" y="20"/>
                </a:lnTo>
                <a:lnTo>
                  <a:pt x="28" y="21"/>
                </a:lnTo>
                <a:lnTo>
                  <a:pt x="29" y="24"/>
                </a:lnTo>
                <a:lnTo>
                  <a:pt x="29" y="26"/>
                </a:lnTo>
                <a:lnTo>
                  <a:pt x="31" y="29"/>
                </a:lnTo>
                <a:lnTo>
                  <a:pt x="43" y="21"/>
                </a:lnTo>
                <a:lnTo>
                  <a:pt x="59" y="17"/>
                </a:lnTo>
                <a:lnTo>
                  <a:pt x="59" y="14"/>
                </a:lnTo>
                <a:lnTo>
                  <a:pt x="58" y="12"/>
                </a:lnTo>
                <a:lnTo>
                  <a:pt x="56" y="9"/>
                </a:lnTo>
                <a:lnTo>
                  <a:pt x="56" y="6"/>
                </a:lnTo>
                <a:lnTo>
                  <a:pt x="56" y="3"/>
                </a:lnTo>
                <a:lnTo>
                  <a:pt x="58" y="1"/>
                </a:lnTo>
                <a:lnTo>
                  <a:pt x="60" y="0"/>
                </a:lnTo>
                <a:close/>
              </a:path>
            </a:pathLst>
          </a:custGeom>
          <a:solidFill>
            <a:srgbClr val="0011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Freeform 512"/>
          <p:cNvSpPr>
            <a:spLocks noEditPoints="1"/>
          </p:cNvSpPr>
          <p:nvPr userDrawn="1"/>
        </p:nvSpPr>
        <p:spPr bwMode="auto">
          <a:xfrm>
            <a:off x="11473940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4 w 84"/>
              <a:gd name="T21" fmla="*/ 12 h 112"/>
              <a:gd name="T22" fmla="*/ 52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69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9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5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1 w 84"/>
              <a:gd name="T87" fmla="*/ 16 h 112"/>
              <a:gd name="T88" fmla="*/ 31 w 84"/>
              <a:gd name="T89" fmla="*/ 7 h 112"/>
              <a:gd name="T90" fmla="*/ 37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4" y="12"/>
                </a:lnTo>
                <a:lnTo>
                  <a:pt x="54" y="16"/>
                </a:lnTo>
                <a:lnTo>
                  <a:pt x="52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69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4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9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5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1" y="16"/>
                </a:lnTo>
                <a:lnTo>
                  <a:pt x="31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97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>
                <a:solidFill>
                  <a:prstClr val="black"/>
                </a:solidFill>
              </a:rPr>
              <a:pPr/>
              <a:t>2018-06-06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87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>
                <a:solidFill>
                  <a:prstClr val="black"/>
                </a:solidFill>
              </a:rPr>
              <a:pPr/>
              <a:t>2018-06-06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28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>
                <a:solidFill>
                  <a:prstClr val="black"/>
                </a:solidFill>
              </a:rPr>
              <a:pPr/>
              <a:t>2018-06-06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9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>
                <a:solidFill>
                  <a:prstClr val="black"/>
                </a:solidFill>
              </a:rPr>
              <a:pPr/>
              <a:t>2018-06-06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14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56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809442" y="2933922"/>
            <a:ext cx="2892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prstClr val="white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Simple </a:t>
            </a:r>
            <a:r>
              <a:rPr lang="en-US" altLang="ko-KR" sz="3200" dirty="0">
                <a:solidFill>
                  <a:prstClr val="white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Merge</a:t>
            </a:r>
            <a:endParaRPr lang="ko-KR" altLang="en-US" sz="3200" dirty="0">
              <a:solidFill>
                <a:prstClr val="white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5113" y="4095370"/>
            <a:ext cx="1569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Team 12</a:t>
            </a:r>
          </a:p>
          <a:p>
            <a:pPr algn="ctr"/>
            <a:r>
              <a:rPr lang="ko-KR" altLang="en-US" sz="2000" dirty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이게 </a:t>
            </a:r>
            <a:r>
              <a:rPr lang="en-US" altLang="ko-KR" sz="2000" dirty="0" smtClean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Merge?</a:t>
            </a:r>
            <a:endParaRPr lang="en-US" altLang="ko-KR" sz="2000" dirty="0"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2000" dirty="0"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89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1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30215" y="281353"/>
            <a:ext cx="10503877" cy="6260124"/>
          </a:xfrm>
          <a:prstGeom prst="rect">
            <a:avLst/>
          </a:prstGeom>
          <a:solidFill>
            <a:srgbClr val="FCFCFC"/>
          </a:solidFill>
          <a:ln w="38100" cap="rnd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3086267"/>
            <a:ext cx="650296" cy="6502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515777"/>
            <a:ext cx="650296" cy="6502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1801022"/>
            <a:ext cx="650296" cy="6502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4371512"/>
            <a:ext cx="650296" cy="650296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140677" y="5429917"/>
            <a:ext cx="1227698" cy="1101969"/>
            <a:chOff x="127869" y="1383323"/>
            <a:chExt cx="1227698" cy="1101969"/>
          </a:xfrm>
          <a:solidFill>
            <a:srgbClr val="FF5D5E"/>
          </a:solidFill>
        </p:grpSpPr>
        <p:cxnSp>
          <p:nvCxnSpPr>
            <p:cNvPr id="17" name="직선 연결선 16"/>
            <p:cNvCxnSpPr/>
            <p:nvPr/>
          </p:nvCxnSpPr>
          <p:spPr>
            <a:xfrm>
              <a:off x="136367" y="1383324"/>
              <a:ext cx="1219200" cy="0"/>
            </a:xfrm>
            <a:prstGeom prst="line">
              <a:avLst/>
            </a:prstGeom>
            <a:grpFill/>
            <a:ln>
              <a:solidFill>
                <a:srgbClr val="FF5D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127869" y="1383323"/>
              <a:ext cx="211015" cy="1101969"/>
            </a:xfrm>
            <a:prstGeom prst="rect">
              <a:avLst/>
            </a:prstGeom>
            <a:grpFill/>
            <a:ln>
              <a:solidFill>
                <a:srgbClr val="FF5D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27869" y="2485292"/>
              <a:ext cx="1219200" cy="0"/>
            </a:xfrm>
            <a:prstGeom prst="line">
              <a:avLst/>
            </a:prstGeom>
            <a:grpFill/>
            <a:ln>
              <a:solidFill>
                <a:srgbClr val="FF5D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44" y="5543092"/>
            <a:ext cx="867040" cy="86704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14423" y="456203"/>
            <a:ext cx="48303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Simple Merge Test</a:t>
            </a:r>
            <a:endParaRPr lang="ko-KR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788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217" y="3004260"/>
            <a:ext cx="26116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err="1" smtClean="0">
                <a:solidFill>
                  <a:srgbClr val="00115B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QnA</a:t>
            </a:r>
            <a:endParaRPr lang="ko-KR" altLang="en-US" sz="8000" dirty="0">
              <a:solidFill>
                <a:prstClr val="white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3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D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3907714" y="2440417"/>
            <a:ext cx="42591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prstClr val="white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Thank You</a:t>
            </a:r>
            <a:endParaRPr lang="ko-KR" altLang="en-US" sz="8800" dirty="0">
              <a:solidFill>
                <a:prstClr val="white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383888" y="3886967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감사합니다</a:t>
            </a:r>
            <a:endParaRPr lang="ko-KR" altLang="en-US" sz="2000" dirty="0"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1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82351" y="130627"/>
            <a:ext cx="10963470" cy="6540759"/>
          </a:xfrm>
          <a:prstGeom prst="rect">
            <a:avLst/>
          </a:prstGeom>
          <a:solidFill>
            <a:srgbClr val="F5F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60692" y="2847008"/>
            <a:ext cx="23150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rgbClr val="00115B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Index</a:t>
            </a:r>
            <a:endParaRPr lang="ko-KR" altLang="en-US" sz="6600" dirty="0">
              <a:solidFill>
                <a:srgbClr val="00115B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895850" y="2339105"/>
            <a:ext cx="5848350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1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System</a:t>
            </a:r>
            <a:r>
              <a:rPr kumimoji="0" lang="en-US" altLang="ko-KR" sz="2000" b="1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Analysis &amp;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Object-Oriented</a:t>
            </a:r>
            <a:r>
              <a:rPr kumimoji="0" lang="en-US" altLang="ko-KR" sz="1800" b="1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1800" b="1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Q&amp;A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1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30215" y="281353"/>
            <a:ext cx="10503877" cy="6260124"/>
          </a:xfrm>
          <a:prstGeom prst="rect">
            <a:avLst/>
          </a:prstGeom>
          <a:solidFill>
            <a:srgbClr val="FCFCFC"/>
          </a:solidFill>
          <a:ln w="38100" cap="rnd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3086267"/>
            <a:ext cx="650296" cy="6502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1801022"/>
            <a:ext cx="650296" cy="6502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4371512"/>
            <a:ext cx="650296" cy="6502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5656757"/>
            <a:ext cx="650296" cy="650296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36428" y="289940"/>
            <a:ext cx="1227698" cy="1101969"/>
            <a:chOff x="127869" y="1383323"/>
            <a:chExt cx="1227698" cy="1101969"/>
          </a:xfrm>
          <a:solidFill>
            <a:srgbClr val="FF5D5E"/>
          </a:solidFill>
        </p:grpSpPr>
        <p:cxnSp>
          <p:nvCxnSpPr>
            <p:cNvPr id="12" name="직선 연결선 11"/>
            <p:cNvCxnSpPr/>
            <p:nvPr/>
          </p:nvCxnSpPr>
          <p:spPr>
            <a:xfrm>
              <a:off x="136367" y="1383324"/>
              <a:ext cx="1219200" cy="0"/>
            </a:xfrm>
            <a:prstGeom prst="line">
              <a:avLst/>
            </a:prstGeom>
            <a:grpFill/>
            <a:ln>
              <a:solidFill>
                <a:srgbClr val="FF5D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127869" y="1383323"/>
              <a:ext cx="211015" cy="1101969"/>
            </a:xfrm>
            <a:prstGeom prst="rect">
              <a:avLst/>
            </a:prstGeom>
            <a:grpFill/>
            <a:ln>
              <a:solidFill>
                <a:srgbClr val="FF5D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27869" y="2485292"/>
              <a:ext cx="1219200" cy="0"/>
            </a:xfrm>
            <a:prstGeom prst="line">
              <a:avLst/>
            </a:prstGeom>
            <a:grpFill/>
            <a:ln>
              <a:solidFill>
                <a:srgbClr val="FF5D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73" y="434206"/>
            <a:ext cx="759860" cy="75986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14423" y="456203"/>
            <a:ext cx="31551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Introduction</a:t>
            </a:r>
            <a:endParaRPr lang="ko-KR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67550" y="1495425"/>
            <a:ext cx="44862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Simple Merge</a:t>
            </a:r>
          </a:p>
          <a:p>
            <a:r>
              <a:rPr lang="en-US" altLang="ko-KR" dirty="0" smtClean="0"/>
              <a:t>The main function of </a:t>
            </a:r>
            <a:r>
              <a:rPr lang="en-US" altLang="ko-KR" dirty="0" err="1" smtClean="0"/>
              <a:t>SimpleMerge</a:t>
            </a:r>
            <a:r>
              <a:rPr lang="en-US" altLang="ko-KR" dirty="0" smtClean="0"/>
              <a:t> is to compare and merge the files.</a:t>
            </a:r>
          </a:p>
          <a:p>
            <a:endParaRPr lang="en-US" altLang="ko-KR" dirty="0"/>
          </a:p>
          <a:p>
            <a:pPr marL="342900" indent="-342900">
              <a:buAutoNum type="arabicParenBoth"/>
            </a:pPr>
            <a:r>
              <a:rPr lang="en-US" altLang="ko-KR" dirty="0" smtClean="0"/>
              <a:t>Functionality </a:t>
            </a:r>
            <a:r>
              <a:rPr lang="en-US" altLang="ko-KR" dirty="0"/>
              <a:t>of </a:t>
            </a:r>
            <a:r>
              <a:rPr lang="en-US" altLang="ko-KR" b="1" dirty="0"/>
              <a:t>viewing/editing/saving</a:t>
            </a:r>
            <a:r>
              <a:rPr lang="en-US" altLang="ko-KR" dirty="0"/>
              <a:t> </a:t>
            </a:r>
            <a:r>
              <a:rPr lang="en-US" altLang="ko-KR" dirty="0" smtClean="0"/>
              <a:t>files</a:t>
            </a:r>
          </a:p>
          <a:p>
            <a:pPr marL="342900" indent="-342900">
              <a:buFontTx/>
              <a:buAutoNum type="arabicParenBoth"/>
            </a:pPr>
            <a:r>
              <a:rPr lang="en-US" altLang="ko-KR" dirty="0" smtClean="0"/>
              <a:t>Functionality </a:t>
            </a:r>
            <a:r>
              <a:rPr lang="en-US" altLang="ko-KR" dirty="0"/>
              <a:t>of </a:t>
            </a:r>
            <a:r>
              <a:rPr lang="en-US" altLang="ko-KR" b="1" dirty="0"/>
              <a:t>comparing</a:t>
            </a:r>
            <a:r>
              <a:rPr lang="en-US" altLang="ko-KR" dirty="0"/>
              <a:t> two files</a:t>
            </a:r>
            <a:endParaRPr lang="ko-KR" altLang="ko-KR" dirty="0"/>
          </a:p>
          <a:p>
            <a:r>
              <a:rPr lang="en-US" altLang="ko-KR" dirty="0"/>
              <a:t>(3) Functionality of </a:t>
            </a:r>
            <a:r>
              <a:rPr lang="en-US" altLang="ko-KR" b="1" dirty="0"/>
              <a:t>merging</a:t>
            </a:r>
            <a:r>
              <a:rPr lang="en-US" altLang="ko-KR" dirty="0"/>
              <a:t> two files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695" y="1495425"/>
            <a:ext cx="5011958" cy="334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8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1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30215" y="281353"/>
            <a:ext cx="10503877" cy="6260124"/>
          </a:xfrm>
          <a:prstGeom prst="rect">
            <a:avLst/>
          </a:prstGeom>
          <a:solidFill>
            <a:srgbClr val="FCFCFC"/>
          </a:solidFill>
          <a:ln w="38100" cap="rnd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3086267"/>
            <a:ext cx="650296" cy="6502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515777"/>
            <a:ext cx="650296" cy="6502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4371512"/>
            <a:ext cx="650296" cy="6502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5656757"/>
            <a:ext cx="650296" cy="650296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36428" y="1575185"/>
            <a:ext cx="1227698" cy="1101969"/>
            <a:chOff x="127869" y="1383323"/>
            <a:chExt cx="1227698" cy="1101969"/>
          </a:xfrm>
          <a:solidFill>
            <a:srgbClr val="FF5D5E"/>
          </a:solidFill>
        </p:grpSpPr>
        <p:cxnSp>
          <p:nvCxnSpPr>
            <p:cNvPr id="12" name="직선 연결선 11"/>
            <p:cNvCxnSpPr/>
            <p:nvPr/>
          </p:nvCxnSpPr>
          <p:spPr>
            <a:xfrm>
              <a:off x="136367" y="1383324"/>
              <a:ext cx="1219200" cy="0"/>
            </a:xfrm>
            <a:prstGeom prst="line">
              <a:avLst/>
            </a:prstGeom>
            <a:grpFill/>
            <a:ln>
              <a:solidFill>
                <a:srgbClr val="FF5D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127869" y="1383323"/>
              <a:ext cx="211015" cy="1101969"/>
            </a:xfrm>
            <a:prstGeom prst="rect">
              <a:avLst/>
            </a:prstGeom>
            <a:grpFill/>
            <a:ln>
              <a:solidFill>
                <a:srgbClr val="FF5D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27869" y="2485292"/>
              <a:ext cx="1219200" cy="0"/>
            </a:xfrm>
            <a:prstGeom prst="line">
              <a:avLst/>
            </a:prstGeom>
            <a:grpFill/>
            <a:ln>
              <a:solidFill>
                <a:srgbClr val="FF5D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70" y="1693572"/>
            <a:ext cx="791947" cy="79194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9649" y="2126169"/>
            <a:ext cx="5528551" cy="342843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14423" y="456203"/>
            <a:ext cx="67134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System Analysis &amp; Design</a:t>
            </a:r>
            <a:endParaRPr lang="ko-KR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80933" y="1575185"/>
            <a:ext cx="282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Use-Case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7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1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30215" y="281353"/>
            <a:ext cx="10503877" cy="6260124"/>
          </a:xfrm>
          <a:prstGeom prst="rect">
            <a:avLst/>
          </a:prstGeom>
          <a:solidFill>
            <a:srgbClr val="FCFCFC"/>
          </a:solidFill>
          <a:ln w="38100" cap="rnd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3086267"/>
            <a:ext cx="650296" cy="6502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515777"/>
            <a:ext cx="650296" cy="6502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4371512"/>
            <a:ext cx="650296" cy="6502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5656757"/>
            <a:ext cx="650296" cy="650296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36428" y="1575185"/>
            <a:ext cx="1227698" cy="1101969"/>
            <a:chOff x="127869" y="1383323"/>
            <a:chExt cx="1227698" cy="1101969"/>
          </a:xfrm>
          <a:solidFill>
            <a:srgbClr val="FF5D5E"/>
          </a:solidFill>
        </p:grpSpPr>
        <p:cxnSp>
          <p:nvCxnSpPr>
            <p:cNvPr id="12" name="직선 연결선 11"/>
            <p:cNvCxnSpPr/>
            <p:nvPr/>
          </p:nvCxnSpPr>
          <p:spPr>
            <a:xfrm>
              <a:off x="136367" y="1383324"/>
              <a:ext cx="1219200" cy="0"/>
            </a:xfrm>
            <a:prstGeom prst="line">
              <a:avLst/>
            </a:prstGeom>
            <a:grpFill/>
            <a:ln>
              <a:solidFill>
                <a:srgbClr val="FF5D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127869" y="1383323"/>
              <a:ext cx="211015" cy="1101969"/>
            </a:xfrm>
            <a:prstGeom prst="rect">
              <a:avLst/>
            </a:prstGeom>
            <a:grpFill/>
            <a:ln>
              <a:solidFill>
                <a:srgbClr val="FF5D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27869" y="2485292"/>
              <a:ext cx="1219200" cy="0"/>
            </a:xfrm>
            <a:prstGeom prst="line">
              <a:avLst/>
            </a:prstGeom>
            <a:grpFill/>
            <a:ln>
              <a:solidFill>
                <a:srgbClr val="FF5D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70" y="1693572"/>
            <a:ext cx="791947" cy="791947"/>
          </a:xfrm>
          <a:prstGeom prst="rect">
            <a:avLst/>
          </a:prstGeom>
        </p:spPr>
      </p:pic>
      <p:pic>
        <p:nvPicPr>
          <p:cNvPr id="18" name="Picture 2" descr="https://lh3.googleusercontent.com/qk_X4Qje0fPR5UNBV_MHAf-4xoePvIhElSQ816piUXzMLIfZLRu_sP9rmfppYavdIqd_jEKUEcgMNJwMkSca8V3llTS0Blw9HvF9idx87dUKEq5eOi2T6Pa6v3pI3TRsa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447" y="1400494"/>
            <a:ext cx="4252487" cy="448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614423" y="456203"/>
            <a:ext cx="67134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System Analysis &amp; Design</a:t>
            </a:r>
            <a:endParaRPr lang="ko-KR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4667" y="2192867"/>
            <a:ext cx="28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76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1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30215" y="281353"/>
            <a:ext cx="10503877" cy="6260124"/>
          </a:xfrm>
          <a:prstGeom prst="rect">
            <a:avLst/>
          </a:prstGeom>
          <a:solidFill>
            <a:srgbClr val="FCFCFC"/>
          </a:solidFill>
          <a:ln w="38100" cap="rnd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515777"/>
            <a:ext cx="650296" cy="6502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1801022"/>
            <a:ext cx="650296" cy="6502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4371512"/>
            <a:ext cx="650296" cy="6502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5656757"/>
            <a:ext cx="650296" cy="650296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36428" y="2860430"/>
            <a:ext cx="1227698" cy="1101969"/>
            <a:chOff x="127869" y="1383323"/>
            <a:chExt cx="1227698" cy="1101969"/>
          </a:xfrm>
          <a:solidFill>
            <a:srgbClr val="FF5D5E"/>
          </a:solidFill>
        </p:grpSpPr>
        <p:cxnSp>
          <p:nvCxnSpPr>
            <p:cNvPr id="12" name="직선 연결선 11"/>
            <p:cNvCxnSpPr/>
            <p:nvPr/>
          </p:nvCxnSpPr>
          <p:spPr>
            <a:xfrm>
              <a:off x="136367" y="1383324"/>
              <a:ext cx="1219200" cy="0"/>
            </a:xfrm>
            <a:prstGeom prst="line">
              <a:avLst/>
            </a:prstGeom>
            <a:grpFill/>
            <a:ln>
              <a:solidFill>
                <a:srgbClr val="FF5D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127869" y="1383323"/>
              <a:ext cx="211015" cy="1101969"/>
            </a:xfrm>
            <a:prstGeom prst="rect">
              <a:avLst/>
            </a:prstGeom>
            <a:grpFill/>
            <a:ln>
              <a:solidFill>
                <a:srgbClr val="FF5D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27869" y="2485292"/>
              <a:ext cx="1219200" cy="0"/>
            </a:xfrm>
            <a:prstGeom prst="line">
              <a:avLst/>
            </a:prstGeom>
            <a:grpFill/>
            <a:ln>
              <a:solidFill>
                <a:srgbClr val="FF5D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37" y="3018019"/>
            <a:ext cx="750365" cy="75036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14423" y="456203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MVC Model</a:t>
            </a:r>
            <a:endParaRPr lang="ko-KR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5673" y="1584247"/>
            <a:ext cx="4808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MVC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Model, View, Controller</a:t>
            </a:r>
            <a:r>
              <a:rPr lang="ko-KR" altLang="en-US" dirty="0" smtClean="0"/>
              <a:t>의 약자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944" y="1801022"/>
            <a:ext cx="3048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1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30215" y="281353"/>
            <a:ext cx="10503877" cy="6260124"/>
          </a:xfrm>
          <a:prstGeom prst="rect">
            <a:avLst/>
          </a:prstGeom>
          <a:solidFill>
            <a:srgbClr val="FCFCFC"/>
          </a:solidFill>
          <a:ln w="38100" cap="rnd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515777"/>
            <a:ext cx="650296" cy="6502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1801022"/>
            <a:ext cx="650296" cy="6502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4371512"/>
            <a:ext cx="650296" cy="6502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5656757"/>
            <a:ext cx="650296" cy="650296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36428" y="2860430"/>
            <a:ext cx="1227698" cy="1101969"/>
            <a:chOff x="127869" y="1383323"/>
            <a:chExt cx="1227698" cy="1101969"/>
          </a:xfrm>
          <a:solidFill>
            <a:srgbClr val="FF5D5E"/>
          </a:solidFill>
        </p:grpSpPr>
        <p:cxnSp>
          <p:nvCxnSpPr>
            <p:cNvPr id="12" name="직선 연결선 11"/>
            <p:cNvCxnSpPr/>
            <p:nvPr/>
          </p:nvCxnSpPr>
          <p:spPr>
            <a:xfrm>
              <a:off x="136367" y="1383324"/>
              <a:ext cx="1219200" cy="0"/>
            </a:xfrm>
            <a:prstGeom prst="line">
              <a:avLst/>
            </a:prstGeom>
            <a:grpFill/>
            <a:ln>
              <a:solidFill>
                <a:srgbClr val="FF5D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127869" y="1383323"/>
              <a:ext cx="211015" cy="1101969"/>
            </a:xfrm>
            <a:prstGeom prst="rect">
              <a:avLst/>
            </a:prstGeom>
            <a:grpFill/>
            <a:ln>
              <a:solidFill>
                <a:srgbClr val="FF5D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27869" y="2485292"/>
              <a:ext cx="1219200" cy="0"/>
            </a:xfrm>
            <a:prstGeom prst="line">
              <a:avLst/>
            </a:prstGeom>
            <a:grpFill/>
            <a:ln>
              <a:solidFill>
                <a:srgbClr val="FF5D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37" y="3018019"/>
            <a:ext cx="750365" cy="75036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14423" y="456203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MVC Model</a:t>
            </a:r>
            <a:endParaRPr lang="ko-KR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9" name="그림 18"/>
          <p:cNvPicPr/>
          <p:nvPr/>
        </p:nvPicPr>
        <p:blipFill>
          <a:blip r:embed="rId7"/>
          <a:stretch>
            <a:fillRect/>
          </a:stretch>
        </p:blipFill>
        <p:spPr>
          <a:xfrm>
            <a:off x="2729177" y="1336240"/>
            <a:ext cx="5731510" cy="33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8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1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30215" y="281353"/>
            <a:ext cx="10503877" cy="6260124"/>
          </a:xfrm>
          <a:prstGeom prst="rect">
            <a:avLst/>
          </a:prstGeom>
          <a:solidFill>
            <a:srgbClr val="FCFCFC"/>
          </a:solidFill>
          <a:ln w="38100" cap="rnd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515777"/>
            <a:ext cx="650296" cy="6502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1801022"/>
            <a:ext cx="650296" cy="6502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4371512"/>
            <a:ext cx="650296" cy="6502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5656757"/>
            <a:ext cx="650296" cy="650296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36428" y="2860430"/>
            <a:ext cx="1227698" cy="1101969"/>
            <a:chOff x="127869" y="1383323"/>
            <a:chExt cx="1227698" cy="1101969"/>
          </a:xfrm>
          <a:solidFill>
            <a:srgbClr val="FF5D5E"/>
          </a:solidFill>
        </p:grpSpPr>
        <p:cxnSp>
          <p:nvCxnSpPr>
            <p:cNvPr id="12" name="직선 연결선 11"/>
            <p:cNvCxnSpPr/>
            <p:nvPr/>
          </p:nvCxnSpPr>
          <p:spPr>
            <a:xfrm>
              <a:off x="136367" y="1383324"/>
              <a:ext cx="1219200" cy="0"/>
            </a:xfrm>
            <a:prstGeom prst="line">
              <a:avLst/>
            </a:prstGeom>
            <a:grpFill/>
            <a:ln>
              <a:solidFill>
                <a:srgbClr val="FF5D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127869" y="1383323"/>
              <a:ext cx="211015" cy="1101969"/>
            </a:xfrm>
            <a:prstGeom prst="rect">
              <a:avLst/>
            </a:prstGeom>
            <a:grpFill/>
            <a:ln>
              <a:solidFill>
                <a:srgbClr val="FF5D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27869" y="2485292"/>
              <a:ext cx="1219200" cy="0"/>
            </a:xfrm>
            <a:prstGeom prst="line">
              <a:avLst/>
            </a:prstGeom>
            <a:grpFill/>
            <a:ln>
              <a:solidFill>
                <a:srgbClr val="FF5D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37" y="3018019"/>
            <a:ext cx="750365" cy="75036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14423" y="456203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MVC Model</a:t>
            </a:r>
            <a:endParaRPr lang="ko-KR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8" name="그림 17"/>
          <p:cNvPicPr/>
          <p:nvPr/>
        </p:nvPicPr>
        <p:blipFill>
          <a:blip r:embed="rId7"/>
          <a:stretch>
            <a:fillRect/>
          </a:stretch>
        </p:blipFill>
        <p:spPr>
          <a:xfrm>
            <a:off x="2985972" y="2151991"/>
            <a:ext cx="5731510" cy="323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6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1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30215" y="281353"/>
            <a:ext cx="10503877" cy="6260124"/>
          </a:xfrm>
          <a:prstGeom prst="rect">
            <a:avLst/>
          </a:prstGeom>
          <a:solidFill>
            <a:srgbClr val="FCFCFC"/>
          </a:solidFill>
          <a:ln w="38100" cap="rnd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3086267"/>
            <a:ext cx="650296" cy="6502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515777"/>
            <a:ext cx="650296" cy="6502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1801022"/>
            <a:ext cx="650296" cy="6502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5656757"/>
            <a:ext cx="650296" cy="650296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36428" y="4145675"/>
            <a:ext cx="1227698" cy="1101969"/>
            <a:chOff x="127869" y="1383323"/>
            <a:chExt cx="1227698" cy="1101969"/>
          </a:xfrm>
          <a:solidFill>
            <a:srgbClr val="FF5D5E"/>
          </a:solidFill>
        </p:grpSpPr>
        <p:cxnSp>
          <p:nvCxnSpPr>
            <p:cNvPr id="12" name="직선 연결선 11"/>
            <p:cNvCxnSpPr/>
            <p:nvPr/>
          </p:nvCxnSpPr>
          <p:spPr>
            <a:xfrm>
              <a:off x="136367" y="1383324"/>
              <a:ext cx="1219200" cy="0"/>
            </a:xfrm>
            <a:prstGeom prst="line">
              <a:avLst/>
            </a:prstGeom>
            <a:grpFill/>
            <a:ln>
              <a:solidFill>
                <a:srgbClr val="FF5D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127869" y="1383323"/>
              <a:ext cx="211015" cy="1101969"/>
            </a:xfrm>
            <a:prstGeom prst="rect">
              <a:avLst/>
            </a:prstGeom>
            <a:grpFill/>
            <a:ln>
              <a:solidFill>
                <a:srgbClr val="FF5D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27869" y="2485292"/>
              <a:ext cx="1219200" cy="0"/>
            </a:xfrm>
            <a:prstGeom prst="line">
              <a:avLst/>
            </a:prstGeom>
            <a:grpFill/>
            <a:ln>
              <a:solidFill>
                <a:srgbClr val="FF5D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4315526"/>
            <a:ext cx="791947" cy="7919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14423" y="456203"/>
            <a:ext cx="6126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Object-Oriented design</a:t>
            </a:r>
            <a:endParaRPr lang="ko-KR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3075" y="1995654"/>
            <a:ext cx="3409950" cy="1990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44094" y="1424446"/>
            <a:ext cx="265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Encapsulation (</a:t>
            </a:r>
            <a:r>
              <a:rPr lang="ko-KR" altLang="en-US" b="1" dirty="0" smtClean="0"/>
              <a:t>캡슐화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8269" y="1801022"/>
            <a:ext cx="3686175" cy="19716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584444" y="1183587"/>
            <a:ext cx="21257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시스템의 구성단위를</a:t>
            </a:r>
          </a:p>
          <a:p>
            <a:r>
              <a:rPr lang="ko-KR" altLang="en-US" dirty="0"/>
              <a:t>외부와 소통하는 인터페이스 부분과</a:t>
            </a:r>
          </a:p>
          <a:p>
            <a:r>
              <a:rPr lang="ko-KR" altLang="en-US" dirty="0"/>
              <a:t>실제로 동작하는 </a:t>
            </a:r>
            <a:r>
              <a:rPr lang="ko-KR" altLang="en-US" dirty="0" err="1"/>
              <a:t>구현부를</a:t>
            </a:r>
            <a:r>
              <a:rPr lang="ko-KR" altLang="en-US" dirty="0"/>
              <a:t> 분리하여</a:t>
            </a:r>
          </a:p>
          <a:p>
            <a:r>
              <a:rPr lang="ko-KR" altLang="en-US" u="sng" dirty="0"/>
              <a:t>인터페이스는 공개하고</a:t>
            </a:r>
            <a:endParaRPr lang="ko-KR" altLang="en-US" dirty="0"/>
          </a:p>
          <a:p>
            <a:r>
              <a:rPr lang="ko-KR" altLang="en-US" u="sng" dirty="0" err="1"/>
              <a:t>구현부는</a:t>
            </a:r>
            <a:r>
              <a:rPr lang="ko-KR" altLang="en-US" u="sng" dirty="0"/>
              <a:t> 감추는 것을</a:t>
            </a:r>
            <a:endParaRPr lang="ko-KR" altLang="en-US" dirty="0"/>
          </a:p>
          <a:p>
            <a:r>
              <a:rPr lang="ko-KR" altLang="en-US" dirty="0"/>
              <a:t>캡슐화라고 </a:t>
            </a:r>
            <a:r>
              <a:rPr lang="ko-KR" altLang="en-US" dirty="0" smtClean="0"/>
              <a:t>합니다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724150" y="43901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 smtClean="0">
                <a:effectLst/>
                <a:latin typeface="나눔바른고딕"/>
                <a:ea typeface="돋움" panose="020B0600000101010101" pitchFamily="50" charset="-127"/>
              </a:rPr>
              <a:t>1. </a:t>
            </a:r>
            <a:r>
              <a:rPr lang="ko-KR" altLang="en-US" b="1" dirty="0" smtClean="0">
                <a:effectLst/>
                <a:latin typeface="나눔바른고딕"/>
                <a:ea typeface="돋움" panose="020B0600000101010101" pitchFamily="50" charset="-127"/>
              </a:rPr>
              <a:t>사용자가 이용하기 편하다</a:t>
            </a:r>
            <a:r>
              <a:rPr lang="en-US" altLang="ko-KR" b="1" dirty="0" smtClean="0">
                <a:effectLst/>
                <a:latin typeface="나눔바른고딕"/>
                <a:ea typeface="돋움" panose="020B0600000101010101" pitchFamily="50" charset="-127"/>
              </a:rPr>
              <a:t>.</a:t>
            </a:r>
            <a:endParaRPr lang="ko-KR" altLang="en-US" dirty="0" smtClean="0">
              <a:effectLst/>
              <a:latin typeface="나눔바른고딕"/>
              <a:ea typeface="돋움" panose="020B0600000101010101" pitchFamily="50" charset="-127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 smtClean="0">
                <a:effectLst/>
                <a:latin typeface="나눔바른고딕"/>
                <a:ea typeface="돋움" panose="020B0600000101010101" pitchFamily="50" charset="-127"/>
              </a:rPr>
              <a:t>2. </a:t>
            </a:r>
            <a:r>
              <a:rPr lang="ko-KR" altLang="en-US" b="1" dirty="0" smtClean="0">
                <a:effectLst/>
                <a:latin typeface="나눔바른고딕"/>
                <a:ea typeface="돋움" panose="020B0600000101010101" pitchFamily="50" charset="-127"/>
              </a:rPr>
              <a:t>개발자가 개발 및 유지보수하기에 좋다</a:t>
            </a:r>
            <a:r>
              <a:rPr lang="en-US" altLang="ko-KR" b="1" dirty="0" smtClean="0">
                <a:effectLst/>
                <a:latin typeface="나눔바른고딕"/>
                <a:ea typeface="돋움" panose="020B0600000101010101" pitchFamily="50" charset="-127"/>
              </a:rPr>
              <a:t>.</a:t>
            </a:r>
            <a:endParaRPr lang="ko-KR" altLang="en-US" dirty="0" smtClean="0">
              <a:effectLst/>
              <a:latin typeface="나눔바른고딕"/>
              <a:ea typeface="돋움" panose="020B0600000101010101" pitchFamily="50" charset="-127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 smtClean="0">
                <a:effectLst/>
                <a:latin typeface="나눔바른고딕"/>
                <a:ea typeface="돋움" panose="020B0600000101010101" pitchFamily="50" charset="-127"/>
              </a:rPr>
              <a:t>3. </a:t>
            </a:r>
            <a:r>
              <a:rPr lang="ko-KR" altLang="en-US" b="1" dirty="0" smtClean="0">
                <a:effectLst/>
                <a:latin typeface="나눔바른고딕"/>
                <a:ea typeface="돋움" panose="020B0600000101010101" pitchFamily="50" charset="-127"/>
              </a:rPr>
              <a:t>개발 정보의 유출을 막을 수 있다</a:t>
            </a:r>
            <a:endParaRPr lang="ko-KR" altLang="en-US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99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63D97651-9F09-4B96-A8BE-BCF06120534C}" vid="{32553D14-C644-4D00-8AF9-F760326BB1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131</Words>
  <Application>Microsoft Office PowerPoint</Application>
  <PresentationFormat>와이드스크린</PresentationFormat>
  <Paragraphs>41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HY나무B</vt:lpstr>
      <vt:lpstr>KoPub돋움체 Medium</vt:lpstr>
      <vt:lpstr>나눔고딕</vt:lpstr>
      <vt:lpstr>나눔바른고딕</vt:lpstr>
      <vt:lpstr>더페이스샵 잉크립퀴드체</vt:lpstr>
      <vt:lpstr>돋움</vt:lpstr>
      <vt:lpstr>돋움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caucse</dc:creator>
  <cp:lastModifiedBy>caucse</cp:lastModifiedBy>
  <cp:revision>16</cp:revision>
  <dcterms:created xsi:type="dcterms:W3CDTF">2018-06-06T13:27:39Z</dcterms:created>
  <dcterms:modified xsi:type="dcterms:W3CDTF">2018-06-06T17:20:59Z</dcterms:modified>
</cp:coreProperties>
</file>