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61" r:id="rId6"/>
    <p:sldId id="262" r:id="rId7"/>
    <p:sldId id="271" r:id="rId8"/>
    <p:sldId id="266" r:id="rId9"/>
    <p:sldId id="263" r:id="rId10"/>
    <p:sldId id="272" r:id="rId11"/>
    <p:sldId id="264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F7548-7A4E-49A6-BB6A-622A23071CC5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74878-16EA-43D6-9AE1-CEADDFEDD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8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74878-16EA-43D6-9AE1-CEADDFEDD6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06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D9-7401-455C-9899-C2BC9854721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6BA-BF26-4311-9AFC-65E056618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0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D9-7401-455C-9899-C2BC9854721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6BA-BF26-4311-9AFC-65E056618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9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D9-7401-455C-9899-C2BC9854721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6BA-BF26-4311-9AFC-65E056618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1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D9-7401-455C-9899-C2BC9854721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6BA-BF26-4311-9AFC-65E056618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32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D9-7401-455C-9899-C2BC9854721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6BA-BF26-4311-9AFC-65E056618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3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D9-7401-455C-9899-C2BC9854721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6BA-BF26-4311-9AFC-65E056618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25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D9-7401-455C-9899-C2BC9854721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6BA-BF26-4311-9AFC-65E056618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8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D9-7401-455C-9899-C2BC9854721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6BA-BF26-4311-9AFC-65E056618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2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D9-7401-455C-9899-C2BC9854721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6BA-BF26-4311-9AFC-65E056618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1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D9-7401-455C-9899-C2BC9854721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6BA-BF26-4311-9AFC-65E056618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4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D9-7401-455C-9899-C2BC9854721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46BA-BF26-4311-9AFC-65E056618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7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59D9-7401-455C-9899-C2BC9854721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146BA-BF26-4311-9AFC-65E056618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95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esktop\memory-1293086_1280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1" b="12251"/>
          <a:stretch/>
        </p:blipFill>
        <p:spPr bwMode="auto">
          <a:xfrm>
            <a:off x="0" y="0"/>
            <a:ext cx="46440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8692" y="6249136"/>
            <a:ext cx="84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부산항만방어전대        병장 황윤용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        777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사령부      병장 차윤석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Picture 3" descr="C:\Users\Admin\Desktop\오픈소스아카데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4744"/>
            <a:ext cx="4153948" cy="43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259631" y="1751338"/>
            <a:ext cx="256477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500" b="1" dirty="0" smtClean="0">
                <a:latin typeface="한컴 쿨재즈 B" pitchFamily="18" charset="-127"/>
                <a:ea typeface="한컴 쿨재즈 B" pitchFamily="18" charset="-127"/>
              </a:rPr>
              <a:t>#</a:t>
            </a:r>
            <a:r>
              <a:rPr lang="ko-KR" altLang="en-US" sz="5500" b="1" dirty="0" smtClean="0">
                <a:latin typeface="한컴 쿨재즈 B" pitchFamily="18" charset="-127"/>
                <a:ea typeface="한컴 쿨재즈 B" pitchFamily="18" charset="-127"/>
              </a:rPr>
              <a:t>인수인계</a:t>
            </a:r>
            <a:endParaRPr lang="en-US" altLang="ko-KR" b="1" dirty="0" smtClean="0">
              <a:latin typeface="한컴 쿨재즈 B" pitchFamily="18" charset="-127"/>
              <a:ea typeface="한컴 쿨재즈 B" pitchFamily="18" charset="-127"/>
            </a:endParaRPr>
          </a:p>
          <a:p>
            <a:pPr algn="ctr"/>
            <a:r>
              <a:rPr lang="ko-KR" altLang="en-US" b="1" dirty="0" smtClean="0">
                <a:latin typeface="한컴 쿨재즈 B" pitchFamily="18" charset="-127"/>
                <a:ea typeface="한컴 쿨재즈 B" pitchFamily="18" charset="-127"/>
              </a:rPr>
              <a:t>효율적 업무를 위해  </a:t>
            </a:r>
            <a:endParaRPr lang="ko-KR" altLang="en-US" b="1" dirty="0">
              <a:latin typeface="한컴 쿨재즈 B" pitchFamily="18" charset="-127"/>
              <a:ea typeface="한컴 쿨재즈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새 폴더\5update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250" y="-1910"/>
            <a:ext cx="3867750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3123" y="481202"/>
            <a:ext cx="423589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항목을 수정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추가 하면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해당 아이템이 갱신된 시각과 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사용자의 정보가 추가로 저장됩니다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8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새 폴더\2comp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250" y="0"/>
            <a:ext cx="3867750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3123" y="481202"/>
            <a:ext cx="42358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오늘 한 일 에선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해야할일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목록중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완료된 항목을 보여줍니다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팝업메뉴의 복구버튼을 통해 다시 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해야할일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목록으로 이동할 수 있습니다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ctr"/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00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시가 지나면 초기화가 됩니다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5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새 폴더\3last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039" y="0"/>
            <a:ext cx="3867750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3123" y="521960"/>
            <a:ext cx="423589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지난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인수인계 탭에서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그동안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완료한 항목을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전부 볼 수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있습니다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5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새 폴더\6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250" y="0"/>
            <a:ext cx="3867750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3123" y="521960"/>
            <a:ext cx="423589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툴바에서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해시태그를 이용하여 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지난 인수인계 목록을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검색할 수 있습니다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5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Desktop\memory-1293086_1280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1" b="12251"/>
          <a:stretch/>
        </p:blipFill>
        <p:spPr bwMode="auto">
          <a:xfrm>
            <a:off x="0" y="0"/>
            <a:ext cx="46440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59631" y="1751338"/>
            <a:ext cx="25647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>
                <a:latin typeface="한컴 쿨재즈 B" pitchFamily="18" charset="-127"/>
                <a:ea typeface="한컴 쿨재즈 B" pitchFamily="18" charset="-127"/>
              </a:rPr>
              <a:t>#</a:t>
            </a:r>
            <a:r>
              <a:rPr lang="ko-KR" altLang="en-US" sz="5000" b="1" dirty="0" smtClean="0">
                <a:latin typeface="한컴 쿨재즈 B" pitchFamily="18" charset="-127"/>
                <a:ea typeface="한컴 쿨재즈 B" pitchFamily="18" charset="-127"/>
              </a:rPr>
              <a:t>개선계획</a:t>
            </a:r>
            <a:endParaRPr lang="ko-KR" altLang="en-US" sz="5000" b="1" dirty="0">
              <a:latin typeface="한컴 쿨재즈 B" pitchFamily="18" charset="-127"/>
              <a:ea typeface="한컴 쿨재즈 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1340768"/>
            <a:ext cx="40324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한컴 쿨재즈 B" pitchFamily="18" charset="-127"/>
                <a:ea typeface="한컴 쿨재즈 B" pitchFamily="18" charset="-127"/>
              </a:rPr>
              <a:t>003   </a:t>
            </a:r>
            <a:r>
              <a:rPr lang="ko-KR" altLang="en-US" sz="2800" b="1" dirty="0" smtClean="0">
                <a:latin typeface="한컴 쿨재즈 B" pitchFamily="18" charset="-127"/>
                <a:ea typeface="한컴 쿨재즈 B" pitchFamily="18" charset="-127"/>
              </a:rPr>
              <a:t>개선계획</a:t>
            </a:r>
            <a:endParaRPr lang="en-US" altLang="ko-KR" sz="2800" b="1" dirty="0" smtClean="0">
              <a:latin typeface="한컴 쿨재즈 B" pitchFamily="18" charset="-127"/>
              <a:ea typeface="한컴 쿨재즈 B" pitchFamily="18" charset="-127"/>
            </a:endParaRPr>
          </a:p>
          <a:p>
            <a:pPr marL="514350" indent="-514350">
              <a:buAutoNum type="arabicPlain"/>
            </a:pPr>
            <a:endParaRPr lang="en-US" altLang="ko-KR" sz="2800" b="1" dirty="0">
              <a:latin typeface="한컴 쿨재즈 B" pitchFamily="18" charset="-127"/>
              <a:ea typeface="한컴 쿨재즈 B" pitchFamily="18" charset="-127"/>
            </a:endParaRPr>
          </a:p>
          <a:p>
            <a:r>
              <a:rPr lang="ko-KR" altLang="en-US" sz="2800" b="1" dirty="0" smtClean="0">
                <a:latin typeface="한컴 쿨재즈 B" pitchFamily="18" charset="-127"/>
                <a:ea typeface="한컴 쿨재즈 B" pitchFamily="18" charset="-127"/>
              </a:rPr>
              <a:t>지난 인수인계를 년</a:t>
            </a:r>
            <a:r>
              <a:rPr lang="en-US" altLang="ko-KR" sz="2800" b="1" dirty="0" smtClean="0">
                <a:latin typeface="한컴 쿨재즈 B" pitchFamily="18" charset="-127"/>
                <a:ea typeface="한컴 쿨재즈 B" pitchFamily="18" charset="-127"/>
              </a:rPr>
              <a:t>/</a:t>
            </a:r>
            <a:r>
              <a:rPr lang="ko-KR" altLang="en-US" sz="2800" b="1" dirty="0" smtClean="0">
                <a:latin typeface="한컴 쿨재즈 B" pitchFamily="18" charset="-127"/>
                <a:ea typeface="한컴 쿨재즈 B" pitchFamily="18" charset="-127"/>
              </a:rPr>
              <a:t>원</a:t>
            </a:r>
            <a:r>
              <a:rPr lang="en-US" altLang="ko-KR" sz="2800" b="1" dirty="0" smtClean="0">
                <a:latin typeface="한컴 쿨재즈 B" pitchFamily="18" charset="-127"/>
                <a:ea typeface="한컴 쿨재즈 B" pitchFamily="18" charset="-127"/>
              </a:rPr>
              <a:t>/</a:t>
            </a:r>
            <a:r>
              <a:rPr lang="ko-KR" altLang="en-US" sz="2800" b="1" dirty="0" smtClean="0">
                <a:latin typeface="한컴 쿨재즈 B" pitchFamily="18" charset="-127"/>
                <a:ea typeface="한컴 쿨재즈 B" pitchFamily="18" charset="-127"/>
              </a:rPr>
              <a:t>일로 </a:t>
            </a:r>
            <a:endParaRPr lang="en-US" altLang="ko-KR" sz="2800" b="1" dirty="0" smtClean="0">
              <a:latin typeface="한컴 쿨재즈 B" pitchFamily="18" charset="-127"/>
              <a:ea typeface="한컴 쿨재즈 B" pitchFamily="18" charset="-127"/>
            </a:endParaRPr>
          </a:p>
          <a:p>
            <a:r>
              <a:rPr lang="ko-KR" altLang="en-US" sz="2800" b="1" dirty="0" smtClean="0">
                <a:latin typeface="한컴 쿨재즈 B" pitchFamily="18" charset="-127"/>
                <a:ea typeface="한컴 쿨재즈 B" pitchFamily="18" charset="-127"/>
              </a:rPr>
              <a:t>분류하여 볼 수 있게 합니다</a:t>
            </a:r>
            <a:r>
              <a:rPr lang="en-US" altLang="ko-KR" sz="2800" b="1" dirty="0" smtClean="0">
                <a:latin typeface="한컴 쿨재즈 B" pitchFamily="18" charset="-127"/>
                <a:ea typeface="한컴 쿨재즈 B" pitchFamily="18" charset="-127"/>
              </a:rPr>
              <a:t>.</a:t>
            </a:r>
          </a:p>
          <a:p>
            <a:endParaRPr lang="en-US" altLang="ko-KR" sz="2800" b="1" dirty="0" smtClean="0">
              <a:latin typeface="한컴 쿨재즈 B" pitchFamily="18" charset="-127"/>
              <a:ea typeface="한컴 쿨재즈 B" pitchFamily="18" charset="-127"/>
            </a:endParaRPr>
          </a:p>
          <a:p>
            <a:r>
              <a:rPr lang="ko-KR" altLang="en-US" sz="2800" b="1" dirty="0" smtClean="0">
                <a:latin typeface="한컴 쿨재즈 B" pitchFamily="18" charset="-127"/>
                <a:ea typeface="한컴 쿨재즈 B" pitchFamily="18" charset="-127"/>
              </a:rPr>
              <a:t>지난 인수인계를 태그로 보기</a:t>
            </a:r>
            <a:r>
              <a:rPr lang="en-US" altLang="ko-KR" sz="2800" b="1" dirty="0" smtClean="0">
                <a:latin typeface="한컴 쿨재즈 B" pitchFamily="18" charset="-127"/>
                <a:ea typeface="한컴 쿨재즈 B" pitchFamily="18" charset="-127"/>
              </a:rPr>
              <a:t>/</a:t>
            </a:r>
          </a:p>
          <a:p>
            <a:r>
              <a:rPr lang="ko-KR" altLang="en-US" sz="2800" b="1" dirty="0" smtClean="0">
                <a:latin typeface="한컴 쿨재즈 B" pitchFamily="18" charset="-127"/>
                <a:ea typeface="한컴 쿨재즈 B" pitchFamily="18" charset="-127"/>
              </a:rPr>
              <a:t>날짜로 보기로 선택 가능하게</a:t>
            </a:r>
            <a:r>
              <a:rPr lang="en-US" altLang="ko-KR" sz="2800" b="1" dirty="0">
                <a:latin typeface="한컴 쿨재즈 B" pitchFamily="18" charset="-127"/>
                <a:ea typeface="한컴 쿨재즈 B" pitchFamily="18" charset="-127"/>
              </a:rPr>
              <a:t> </a:t>
            </a:r>
            <a:r>
              <a:rPr lang="ko-KR" altLang="en-US" sz="2800" b="1" dirty="0" smtClean="0">
                <a:latin typeface="한컴 쿨재즈 B" pitchFamily="18" charset="-127"/>
                <a:ea typeface="한컴 쿨재즈 B" pitchFamily="18" charset="-127"/>
              </a:rPr>
              <a:t>합니다</a:t>
            </a:r>
            <a:r>
              <a:rPr lang="en-US" altLang="ko-KR" sz="2800" b="1" dirty="0" smtClean="0">
                <a:latin typeface="한컴 쿨재즈 B" pitchFamily="18" charset="-127"/>
                <a:ea typeface="한컴 쿨재즈 B" pitchFamily="18" charset="-127"/>
              </a:rPr>
              <a:t>.</a:t>
            </a:r>
          </a:p>
          <a:p>
            <a:endParaRPr lang="en-US" altLang="ko-KR" sz="2800" b="1" dirty="0" smtClean="0">
              <a:latin typeface="한컴 쿨재즈 B" pitchFamily="18" charset="-127"/>
              <a:ea typeface="한컴 쿨재즈 B" pitchFamily="18" charset="-127"/>
            </a:endParaRPr>
          </a:p>
          <a:p>
            <a:r>
              <a:rPr lang="ko-KR" altLang="en-US" sz="2800" b="1" dirty="0" smtClean="0">
                <a:latin typeface="한컴 쿨재즈 B" pitchFamily="18" charset="-127"/>
                <a:ea typeface="한컴 쿨재즈 B" pitchFamily="18" charset="-127"/>
              </a:rPr>
              <a:t>같은 그룹 내에서만 데이터를</a:t>
            </a:r>
            <a:endParaRPr lang="en-US" altLang="ko-KR" sz="2800" b="1" dirty="0" smtClean="0">
              <a:latin typeface="한컴 쿨재즈 B" pitchFamily="18" charset="-127"/>
              <a:ea typeface="한컴 쿨재즈 B" pitchFamily="18" charset="-127"/>
            </a:endParaRPr>
          </a:p>
          <a:p>
            <a:r>
              <a:rPr lang="ko-KR" altLang="en-US" sz="2800" b="1" dirty="0" smtClean="0">
                <a:latin typeface="한컴 쿨재즈 B" pitchFamily="18" charset="-127"/>
                <a:ea typeface="한컴 쿨재즈 B" pitchFamily="18" charset="-127"/>
              </a:rPr>
              <a:t>공유하게 합니다</a:t>
            </a:r>
            <a:r>
              <a:rPr lang="en-US" altLang="ko-KR" sz="2800" b="1" dirty="0" smtClean="0">
                <a:latin typeface="한컴 쿨재즈 B" pitchFamily="18" charset="-127"/>
                <a:ea typeface="한컴 쿨재즈 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45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esktop\memory-1293086_128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1" b="9586"/>
          <a:stretch/>
        </p:blipFill>
        <p:spPr bwMode="auto">
          <a:xfrm>
            <a:off x="0" y="0"/>
            <a:ext cx="46440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\Desktop\memory-1293086_1280_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1" b="12251"/>
          <a:stretch/>
        </p:blipFill>
        <p:spPr bwMode="auto">
          <a:xfrm>
            <a:off x="0" y="0"/>
            <a:ext cx="46440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9631" y="1751338"/>
            <a:ext cx="25647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>
                <a:latin typeface="한컴 쿨재즈 B" pitchFamily="18" charset="-127"/>
                <a:ea typeface="한컴 쿨재즈 B" pitchFamily="18" charset="-127"/>
              </a:rPr>
              <a:t>#Contents</a:t>
            </a:r>
            <a:endParaRPr lang="ko-KR" altLang="en-US" sz="5000" b="1" dirty="0">
              <a:latin typeface="한컴 쿨재즈 B" pitchFamily="18" charset="-127"/>
              <a:ea typeface="한컴 쿨재즈 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1340768"/>
            <a:ext cx="36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한컴 쿨재즈 B" pitchFamily="18" charset="-127"/>
                <a:ea typeface="한컴 쿨재즈 B" pitchFamily="18" charset="-127"/>
              </a:rPr>
              <a:t>001   </a:t>
            </a:r>
            <a:r>
              <a:rPr lang="ko-KR" altLang="en-US" sz="2800" b="1" dirty="0" smtClean="0">
                <a:latin typeface="한컴 쿨재즈 B" pitchFamily="18" charset="-127"/>
                <a:ea typeface="한컴 쿨재즈 B" pitchFamily="18" charset="-127"/>
              </a:rPr>
              <a:t>기획의</a:t>
            </a:r>
            <a:r>
              <a:rPr lang="ko-KR" altLang="en-US" sz="2800" b="1" dirty="0">
                <a:latin typeface="한컴 쿨재즈 B" pitchFamily="18" charset="-127"/>
                <a:ea typeface="한컴 쿨재즈 B" pitchFamily="18" charset="-127"/>
              </a:rPr>
              <a:t>도</a:t>
            </a:r>
            <a:endParaRPr lang="en-US" altLang="ko-KR" sz="2800" b="1" dirty="0" smtClean="0">
              <a:latin typeface="한컴 쿨재즈 B" pitchFamily="18" charset="-127"/>
              <a:ea typeface="한컴 쿨재즈 B" pitchFamily="18" charset="-127"/>
            </a:endParaRPr>
          </a:p>
          <a:p>
            <a:endParaRPr lang="en-US" altLang="ko-KR" sz="2800" b="1" dirty="0">
              <a:latin typeface="한컴 쿨재즈 B" pitchFamily="18" charset="-127"/>
              <a:ea typeface="한컴 쿨재즈 B" pitchFamily="18" charset="-127"/>
            </a:endParaRPr>
          </a:p>
          <a:p>
            <a:endParaRPr lang="en-US" altLang="ko-KR" sz="2800" b="1" dirty="0" smtClean="0">
              <a:latin typeface="한컴 쿨재즈 B" pitchFamily="18" charset="-127"/>
              <a:ea typeface="한컴 쿨재즈 B" pitchFamily="18" charset="-127"/>
            </a:endParaRPr>
          </a:p>
          <a:p>
            <a:endParaRPr lang="en-US" altLang="ko-KR" sz="2800" b="1" dirty="0" smtClean="0">
              <a:latin typeface="한컴 쿨재즈 B" pitchFamily="18" charset="-127"/>
              <a:ea typeface="한컴 쿨재즈 B" pitchFamily="18" charset="-127"/>
            </a:endParaRPr>
          </a:p>
          <a:p>
            <a:r>
              <a:rPr lang="en-US" altLang="ko-KR" sz="2800" b="1" dirty="0" smtClean="0">
                <a:latin typeface="한컴 쿨재즈 B" pitchFamily="18" charset="-127"/>
                <a:ea typeface="한컴 쿨재즈 B" pitchFamily="18" charset="-127"/>
              </a:rPr>
              <a:t>002  </a:t>
            </a:r>
            <a:r>
              <a:rPr lang="ko-KR" altLang="en-US" sz="2800" b="1" dirty="0" smtClean="0">
                <a:latin typeface="한컴 쿨재즈 B" pitchFamily="18" charset="-127"/>
                <a:ea typeface="한컴 쿨재즈 B" pitchFamily="18" charset="-127"/>
              </a:rPr>
              <a:t>사용방법</a:t>
            </a:r>
            <a:endParaRPr lang="en-US" altLang="ko-KR" sz="2800" b="1" dirty="0" smtClean="0">
              <a:latin typeface="한컴 쿨재즈 B" pitchFamily="18" charset="-127"/>
              <a:ea typeface="한컴 쿨재즈 B" pitchFamily="18" charset="-127"/>
            </a:endParaRPr>
          </a:p>
          <a:p>
            <a:endParaRPr lang="en-US" altLang="ko-KR" sz="2800" b="1" dirty="0" smtClean="0">
              <a:latin typeface="한컴 쿨재즈 B" pitchFamily="18" charset="-127"/>
              <a:ea typeface="한컴 쿨재즈 B" pitchFamily="18" charset="-127"/>
            </a:endParaRPr>
          </a:p>
          <a:p>
            <a:endParaRPr lang="en-US" altLang="ko-KR" sz="2800" b="1" dirty="0">
              <a:latin typeface="한컴 쿨재즈 B" pitchFamily="18" charset="-127"/>
              <a:ea typeface="한컴 쿨재즈 B" pitchFamily="18" charset="-127"/>
            </a:endParaRPr>
          </a:p>
          <a:p>
            <a:endParaRPr lang="en-US" altLang="ko-KR" sz="2800" b="1" dirty="0" smtClean="0">
              <a:latin typeface="한컴 쿨재즈 B" pitchFamily="18" charset="-127"/>
              <a:ea typeface="한컴 쿨재즈 B" pitchFamily="18" charset="-127"/>
            </a:endParaRPr>
          </a:p>
          <a:p>
            <a:r>
              <a:rPr lang="en-US" altLang="ko-KR" sz="2800" b="1" dirty="0" smtClean="0">
                <a:latin typeface="한컴 쿨재즈 B" pitchFamily="18" charset="-127"/>
                <a:ea typeface="한컴 쿨재즈 B" pitchFamily="18" charset="-127"/>
              </a:rPr>
              <a:t>003 </a:t>
            </a:r>
            <a:r>
              <a:rPr lang="ko-KR" altLang="en-US" sz="2800" b="1" dirty="0" smtClean="0">
                <a:latin typeface="한컴 쿨재즈 B" pitchFamily="18" charset="-127"/>
                <a:ea typeface="한컴 쿨재즈 B" pitchFamily="18" charset="-127"/>
              </a:rPr>
              <a:t>개선계획</a:t>
            </a:r>
            <a:r>
              <a:rPr lang="en-US" altLang="ko-KR" sz="2800" b="1" dirty="0" smtClean="0">
                <a:latin typeface="한컴 쿨재즈 B" pitchFamily="18" charset="-127"/>
                <a:ea typeface="한컴 쿨재즈 B" pitchFamily="18" charset="-127"/>
              </a:rPr>
              <a:t>  </a:t>
            </a:r>
            <a:endParaRPr lang="ko-KR" altLang="en-US" sz="2800" b="1" dirty="0">
              <a:latin typeface="한컴 쿨재즈 B" pitchFamily="18" charset="-127"/>
              <a:ea typeface="한컴 쿨재즈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3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88024" y="1340768"/>
            <a:ext cx="38884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한컴 쿨재즈 B" pitchFamily="18" charset="-127"/>
                <a:ea typeface="한컴 쿨재즈 B" pitchFamily="18" charset="-127"/>
              </a:rPr>
              <a:t>001   </a:t>
            </a:r>
            <a:r>
              <a:rPr lang="ko-KR" altLang="en-US" sz="2800" b="1" dirty="0" smtClean="0">
                <a:latin typeface="한컴 쿨재즈 B" pitchFamily="18" charset="-127"/>
                <a:ea typeface="한컴 쿨재즈 B" pitchFamily="18" charset="-127"/>
              </a:rPr>
              <a:t>기획의도</a:t>
            </a:r>
            <a:endParaRPr lang="en-US" altLang="ko-KR" sz="2400" dirty="0" smtClean="0">
              <a:latin typeface="한컴 쿨재즈 B" pitchFamily="18" charset="-127"/>
              <a:ea typeface="한컴 쿨재즈 B" pitchFamily="18" charset="-127"/>
            </a:endParaRPr>
          </a:p>
          <a:p>
            <a:endParaRPr lang="en-US" altLang="ko-KR" sz="2400" dirty="0" smtClean="0">
              <a:latin typeface="한컴 쿨재즈 B" pitchFamily="18" charset="-127"/>
              <a:ea typeface="한컴 쿨재즈 B" pitchFamily="18" charset="-127"/>
            </a:endParaRPr>
          </a:p>
          <a:p>
            <a:r>
              <a:rPr lang="ko-KR" altLang="en-US" sz="2400" dirty="0" smtClean="0">
                <a:latin typeface="한컴 쿨재즈 B" pitchFamily="18" charset="-127"/>
                <a:ea typeface="한컴 쿨재즈 B" pitchFamily="18" charset="-127"/>
              </a:rPr>
              <a:t>유동인원이 많은 군 특성상 인원공백에</a:t>
            </a:r>
            <a:endParaRPr lang="en-US" altLang="ko-KR" sz="2400" dirty="0" smtClean="0">
              <a:latin typeface="한컴 쿨재즈 B" pitchFamily="18" charset="-127"/>
              <a:ea typeface="한컴 쿨재즈 B" pitchFamily="18" charset="-127"/>
            </a:endParaRPr>
          </a:p>
          <a:p>
            <a:r>
              <a:rPr lang="ko-KR" altLang="en-US" sz="2400" dirty="0" smtClean="0">
                <a:latin typeface="한컴 쿨재즈 B" pitchFamily="18" charset="-127"/>
                <a:ea typeface="한컴 쿨재즈 B" pitchFamily="18" charset="-127"/>
              </a:rPr>
              <a:t>따른 업무 부재가 발생하기 쉬운데</a:t>
            </a:r>
            <a:endParaRPr lang="en-US" altLang="ko-KR" sz="2400" dirty="0" smtClean="0">
              <a:latin typeface="한컴 쿨재즈 B" pitchFamily="18" charset="-127"/>
              <a:ea typeface="한컴 쿨재즈 B" pitchFamily="18" charset="-127"/>
            </a:endParaRPr>
          </a:p>
          <a:p>
            <a:r>
              <a:rPr lang="ko-KR" altLang="en-US" sz="2400" dirty="0" smtClean="0">
                <a:latin typeface="한컴 쿨재즈 B" pitchFamily="18" charset="-127"/>
                <a:ea typeface="한컴 쿨재즈 B" pitchFamily="18" charset="-127"/>
              </a:rPr>
              <a:t>효율적으로 </a:t>
            </a:r>
            <a:r>
              <a:rPr lang="ko-KR" altLang="en-US" sz="2400" dirty="0">
                <a:latin typeface="한컴 쿨재즈 B" pitchFamily="18" charset="-127"/>
                <a:ea typeface="한컴 쿨재즈 B" pitchFamily="18" charset="-127"/>
              </a:rPr>
              <a:t>업무를 관리 하기 위한</a:t>
            </a:r>
            <a:endParaRPr lang="en-US" altLang="ko-KR" sz="2400" dirty="0">
              <a:latin typeface="한컴 쿨재즈 B" pitchFamily="18" charset="-127"/>
              <a:ea typeface="한컴 쿨재즈 B" pitchFamily="18" charset="-127"/>
            </a:endParaRPr>
          </a:p>
          <a:p>
            <a:r>
              <a:rPr lang="ko-KR" altLang="en-US" sz="2400" dirty="0">
                <a:latin typeface="한컴 쿨재즈 B" pitchFamily="18" charset="-127"/>
                <a:ea typeface="한컴 쿨재즈 B" pitchFamily="18" charset="-127"/>
              </a:rPr>
              <a:t>도구를</a:t>
            </a:r>
            <a:r>
              <a:rPr lang="en-US" altLang="ko-KR" sz="2400" dirty="0">
                <a:latin typeface="한컴 쿨재즈 B" pitchFamily="18" charset="-127"/>
                <a:ea typeface="한컴 쿨재즈 B" pitchFamily="18" charset="-127"/>
              </a:rPr>
              <a:t> </a:t>
            </a:r>
            <a:r>
              <a:rPr lang="ko-KR" altLang="en-US" sz="2400" dirty="0">
                <a:latin typeface="한컴 쿨재즈 B" pitchFamily="18" charset="-127"/>
                <a:ea typeface="한컴 쿨재즈 B" pitchFamily="18" charset="-127"/>
              </a:rPr>
              <a:t>만들고 싶었습니다</a:t>
            </a:r>
            <a:r>
              <a:rPr lang="en-US" altLang="ko-KR" sz="2400" dirty="0">
                <a:latin typeface="한컴 쿨재즈 B" pitchFamily="18" charset="-127"/>
                <a:ea typeface="한컴 쿨재즈 B" pitchFamily="18" charset="-127"/>
              </a:rPr>
              <a:t>.</a:t>
            </a:r>
            <a:endParaRPr lang="ko-KR" altLang="en-US" sz="2400" dirty="0">
              <a:latin typeface="한컴 쿨재즈 B" pitchFamily="18" charset="-127"/>
              <a:ea typeface="한컴 쿨재즈 B" pitchFamily="18" charset="-127"/>
            </a:endParaRPr>
          </a:p>
        </p:txBody>
      </p:sp>
      <p:pic>
        <p:nvPicPr>
          <p:cNvPr id="4" name="Picture 2" descr="C:\Users\Admin\Desktop\memory-1293086_1280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1" b="12251"/>
          <a:stretch/>
        </p:blipFill>
        <p:spPr bwMode="auto">
          <a:xfrm>
            <a:off x="0" y="0"/>
            <a:ext cx="46440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9631" y="1751338"/>
            <a:ext cx="25647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>
                <a:latin typeface="한컴 쿨재즈 B" pitchFamily="18" charset="-127"/>
                <a:ea typeface="한컴 쿨재즈 B" pitchFamily="18" charset="-127"/>
              </a:rPr>
              <a:t>#</a:t>
            </a:r>
            <a:r>
              <a:rPr lang="ko-KR" altLang="en-US" sz="5000" b="1" dirty="0" smtClean="0">
                <a:latin typeface="한컴 쿨재즈 B" pitchFamily="18" charset="-127"/>
                <a:ea typeface="한컴 쿨재즈 B" pitchFamily="18" charset="-127"/>
              </a:rPr>
              <a:t>기획의도</a:t>
            </a:r>
            <a:endParaRPr lang="ko-KR" altLang="en-US" sz="5000" b="1" dirty="0">
              <a:latin typeface="한컴 쿨재즈 B" pitchFamily="18" charset="-127"/>
              <a:ea typeface="한컴 쿨재즈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7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1416726" y="431480"/>
            <a:ext cx="1584176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  <a:endParaRPr lang="en-US" altLang="ko-KR" dirty="0" smtClean="0"/>
          </a:p>
        </p:txBody>
      </p:sp>
      <p:sp>
        <p:nvSpPr>
          <p:cNvPr id="11" name="오른쪽 화살표 10"/>
          <p:cNvSpPr/>
          <p:nvPr/>
        </p:nvSpPr>
        <p:spPr>
          <a:xfrm rot="2700000">
            <a:off x="3048464" y="2323343"/>
            <a:ext cx="5444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144919" y="1043548"/>
            <a:ext cx="432048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664922" y="404664"/>
            <a:ext cx="1584176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  <a:endParaRPr lang="en-US" altLang="ko-KR" dirty="0" smtClean="0"/>
          </a:p>
        </p:txBody>
      </p:sp>
      <p:sp>
        <p:nvSpPr>
          <p:cNvPr id="14" name="오른쪽 화살표 13"/>
          <p:cNvSpPr/>
          <p:nvPr/>
        </p:nvSpPr>
        <p:spPr>
          <a:xfrm>
            <a:off x="5449175" y="104354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012160" y="404664"/>
            <a:ext cx="1584176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정보입</a:t>
            </a:r>
            <a:r>
              <a:rPr lang="ko-KR" altLang="en-US" dirty="0"/>
              <a:t>력</a:t>
            </a:r>
            <a:endParaRPr lang="en-US" altLang="ko-KR" dirty="0" smtClean="0"/>
          </a:p>
        </p:txBody>
      </p:sp>
      <p:sp>
        <p:nvSpPr>
          <p:cNvPr id="17" name="오른쪽 화살표 16"/>
          <p:cNvSpPr/>
          <p:nvPr/>
        </p:nvSpPr>
        <p:spPr>
          <a:xfrm>
            <a:off x="5449175" y="3170915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640466" y="2763883"/>
            <a:ext cx="1584176" cy="15841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해야할일</a:t>
            </a:r>
            <a:endParaRPr lang="en-US" altLang="ko-KR" dirty="0" smtClean="0"/>
          </a:p>
        </p:txBody>
      </p:sp>
      <p:sp>
        <p:nvSpPr>
          <p:cNvPr id="21" name="타원 20"/>
          <p:cNvSpPr/>
          <p:nvPr/>
        </p:nvSpPr>
        <p:spPr>
          <a:xfrm>
            <a:off x="6012160" y="2738867"/>
            <a:ext cx="1584176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오</a:t>
            </a:r>
            <a:r>
              <a:rPr lang="ko-KR" altLang="en-US" dirty="0" err="1"/>
              <a:t>늘</a:t>
            </a:r>
            <a:r>
              <a:rPr lang="ko-KR" altLang="en-US" dirty="0" err="1" smtClean="0"/>
              <a:t>한일</a:t>
            </a:r>
            <a:endParaRPr lang="en-US" altLang="ko-KR" dirty="0" smtClean="0"/>
          </a:p>
        </p:txBody>
      </p:sp>
      <p:sp>
        <p:nvSpPr>
          <p:cNvPr id="26" name="타원 25"/>
          <p:cNvSpPr/>
          <p:nvPr/>
        </p:nvSpPr>
        <p:spPr>
          <a:xfrm>
            <a:off x="6012160" y="5013176"/>
            <a:ext cx="1584176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인수인계</a:t>
            </a:r>
            <a:endParaRPr lang="en-US" altLang="ko-KR" dirty="0" smtClean="0"/>
          </a:p>
        </p:txBody>
      </p:sp>
      <p:sp>
        <p:nvSpPr>
          <p:cNvPr id="28" name="오른쪽 화살표 27"/>
          <p:cNvSpPr/>
          <p:nvPr/>
        </p:nvSpPr>
        <p:spPr>
          <a:xfrm rot="5400000">
            <a:off x="6588224" y="4530479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10800000">
            <a:off x="5397417" y="3560538"/>
            <a:ext cx="432048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8100000">
            <a:off x="5392978" y="2323343"/>
            <a:ext cx="5444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2700000">
            <a:off x="5341220" y="4634237"/>
            <a:ext cx="5444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1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dmin\Desktop\새 폴더\0log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496" y="-14709"/>
            <a:ext cx="3867750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4386" y="468636"/>
            <a:ext cx="423589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             로그인 화면입니다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3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새 폴더\0sign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250" y="0"/>
            <a:ext cx="3867750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4386" y="468636"/>
            <a:ext cx="423589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최초 로그인시에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사용자 정보를 입력 받습니다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5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새 폴더\1to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230" y="0"/>
            <a:ext cx="3867750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126" y="468636"/>
            <a:ext cx="42358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>
                <a:latin typeface="HY강B" pitchFamily="18" charset="-127"/>
                <a:ea typeface="HY강B" pitchFamily="18" charset="-127"/>
              </a:rPr>
              <a:t>로그인 성공 시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해야할일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리스트를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보여줍니다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HY강B" pitchFamily="18" charset="-127"/>
                <a:ea typeface="HY강B" pitchFamily="18" charset="-127"/>
              </a:rPr>
              <a:t>별 아이콘을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껏다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키며 중요도를 표현 할 수 있습니다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>
                <a:latin typeface="HY강B" pitchFamily="18" charset="-127"/>
                <a:ea typeface="HY강B" pitchFamily="18" charset="-127"/>
              </a:rPr>
              <a:t>우측 하단 버튼을 통해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>
                <a:latin typeface="HY강B" pitchFamily="18" charset="-127"/>
                <a:ea typeface="HY강B" pitchFamily="18" charset="-127"/>
              </a:rPr>
              <a:t>새로운 인수인계를 생성할 수 있습니다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5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새 폴더\4wir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250" y="0"/>
            <a:ext cx="3867750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4386" y="468636"/>
            <a:ext cx="423589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인수인계의 각 항목은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제목과 내용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태그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</a:t>
            </a: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작성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수정시각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작성자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등의 정보를 저장합니다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5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3123" y="481202"/>
            <a:ext cx="423589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각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뷰의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체크 버튼을 누르면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완료메세지와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함께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해야할일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=&gt;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오늘한일로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>
                <a:latin typeface="HY강B" pitchFamily="18" charset="-127"/>
                <a:ea typeface="HY강B" pitchFamily="18" charset="-127"/>
              </a:rPr>
              <a:t> 넘어가게 됩니다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HY강B" pitchFamily="18" charset="-127"/>
                <a:ea typeface="HY강B" pitchFamily="18" charset="-127"/>
              </a:rPr>
              <a:t>팝업메뉴를 클릭하거나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뷰를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직접 클릭해서 정보를 추가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수정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삭제 할 수 있습니다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123" name="Picture 3" descr="C:\Users\Admin\Desktop\0_Screenshot_20191025-044025.png_191025\1to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250" y="-18000"/>
            <a:ext cx="3867750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8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227</Words>
  <Application>Microsoft Office PowerPoint</Application>
  <PresentationFormat>화면 슬라이드 쇼(4:3)</PresentationFormat>
  <Paragraphs>209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13</cp:revision>
  <dcterms:created xsi:type="dcterms:W3CDTF">2019-10-23T12:15:45Z</dcterms:created>
  <dcterms:modified xsi:type="dcterms:W3CDTF">2019-10-24T21:38:41Z</dcterms:modified>
</cp:coreProperties>
</file>