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8" r:id="rId3"/>
    <p:sldId id="337" r:id="rId4"/>
    <p:sldId id="342" r:id="rId5"/>
    <p:sldId id="343" r:id="rId6"/>
    <p:sldId id="344" r:id="rId7"/>
    <p:sldId id="352" r:id="rId8"/>
    <p:sldId id="313" r:id="rId9"/>
    <p:sldId id="350" r:id="rId10"/>
    <p:sldId id="351" r:id="rId11"/>
    <p:sldId id="31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xRK3oCFbiuh6+7eDKvjSA==" hashData="fVa1S+dJycngqc0xheriSaT/cFKFJInnLgAKksrC+49ovvemnQqMopHhSJ3kjxT5q++tT0yV6qAmZzGA3fa1gw=="/>
  <p:extLst>
    <p:ext uri="{521415D9-36F7-43E2-AB2F-B90AF26B5E84}">
      <p14:sectionLst xmlns:p14="http://schemas.microsoft.com/office/powerpoint/2010/main">
        <p14:section name="why" id="{D96FE062-2AB1-4DA5-8772-518C7DF7336A}">
          <p14:sldIdLst>
            <p14:sldId id="336"/>
            <p14:sldId id="338"/>
            <p14:sldId id="337"/>
          </p14:sldIdLst>
        </p14:section>
        <p14:section name="how" id="{51C98D91-2993-4DDC-B6B0-3B1430DA9C3A}">
          <p14:sldIdLst>
            <p14:sldId id="342"/>
            <p14:sldId id="343"/>
            <p14:sldId id="344"/>
          </p14:sldIdLst>
        </p14:section>
        <p14:section name="what" id="{09B7AB32-2414-4449-9F59-3127B2BDB6D6}">
          <p14:sldIdLst>
            <p14:sldId id="352"/>
            <p14:sldId id="313"/>
            <p14:sldId id="350"/>
          </p14:sldIdLst>
        </p14:section>
        <p14:section name="plan" id="{3B707BDC-CF51-434C-93D5-4C2DE981D88D}">
          <p14:sldIdLst>
            <p14:sldId id="351"/>
          </p14:sldIdLst>
        </p14:section>
        <p14:section name="value" id="{2DE91B0F-422F-44B1-A85C-3DF979A150CB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태준" initials="장태" lastIdx="2" clrIdx="0">
    <p:extLst>
      <p:ext uri="{19B8F6BF-5375-455C-9EA6-DF929625EA0E}">
        <p15:presenceInfo xmlns:p15="http://schemas.microsoft.com/office/powerpoint/2012/main" userId="a7b8327537ec8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326"/>
    <a:srgbClr val="505560"/>
    <a:srgbClr val="F0F3F6"/>
    <a:srgbClr val="8990A0"/>
    <a:srgbClr val="FDFEFF"/>
    <a:srgbClr val="059AC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2" autoAdjust="0"/>
    <p:restoredTop sz="94660"/>
  </p:normalViewPr>
  <p:slideViewPr>
    <p:cSldViewPr snapToGrid="0">
      <p:cViewPr>
        <p:scale>
          <a:sx n="75" d="100"/>
          <a:sy n="75" d="100"/>
        </p:scale>
        <p:origin x="13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742F-1CA8-4640-BA28-7EF2C2B8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EE628-9422-407B-9E62-5EEF6031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FA23C-574F-475E-B275-8549B59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32F97-7E7C-475D-A65E-0E59427B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F561B-93D3-4C6E-9B98-2C1DBEFB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6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EE8E-E277-4BAA-8259-1F6E36B1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2A8A1-932C-4DF1-BBAB-C173CBD2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0FA98-EC9C-4D61-80F3-646EBCA0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8CEF3-4A63-4CED-9FCC-D1101F88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24CCB-A56E-4CFD-9DE0-81230CEE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E639-D166-43C4-B14C-CA647EF47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F3C4D-3609-4527-B33D-249F6942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A558E-32C3-4AFA-B474-B34B3E5C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9392B-3057-4150-B801-66302150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0B56D-A7A7-4ED7-B232-10AF75F9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2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73918-110B-4B07-8163-5BE0B1ED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B13CC-751A-4EB0-ADA9-37B4919B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3B866-C07D-47B0-BC50-04C75C48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18AA-A3CE-4BB4-A184-15943D16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0DD66-8502-4C17-AEC6-C4D540C0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3994-291F-418C-9810-F0A4F2B4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BC067-ADB2-4FD7-AC8E-BB21C6E5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CCC18-EB1D-4963-8813-98E387D7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043A8-069E-4C33-805D-3CC0593C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F89E9-E4EB-4185-AE8C-95342E05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0ED65-FEB3-4A51-AED9-4B55A059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C8EF-397C-40A6-9492-BA5EA1649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6E139-9870-415A-889C-C84ECAAD8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77F7B1-CA1D-42BF-B4BD-E06103B3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783A2-6CE3-4B14-AC3D-C58CF987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96DD0-8608-449B-A6D6-463FC338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015B-9EF0-4069-8EA4-76C7C60B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927C2-6A9B-4F02-85D3-2E4F06DA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723D9-3228-4E56-B173-6C709FCB5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A9673E-8188-4034-A4B3-789E6BA89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E277C-9E74-4C59-88C4-73261987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1B99B-4F39-4264-8160-A02F882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6A6CC-3FE0-418D-BCE6-9C36BD70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2E96D-F19F-4493-ADED-EEE0EED1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7E0F-0268-4D9A-81AD-E2F7069D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FA89F-74A5-4D79-B23D-84F8F3DB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546A9D-5B04-4BD5-9E15-990F6BA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F9E1A-02CF-4E47-B1A1-CDBD0DF2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12E5F7-1C66-48E9-842B-AD3DCD4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71D20-48DF-401A-8EC6-A956F784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5C4C0-9AF5-4D2D-ACC2-88C0136A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97165-DF01-474D-899E-D6D1F761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62DA1-ED5E-410F-9175-AF58563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E8D84-10C0-4706-96BD-26DE12ED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C8562-DF32-41B4-BE08-A4AB09B5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51060-1AF3-47A6-A26C-C4B47964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05EC1-E635-4498-9B01-4F9B0F1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1F240-1C4B-4AE4-B1E6-B379210E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103735-5B32-4C58-AE92-35EEC50EE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072BE-84BF-452B-B939-F3C38496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DC7CF7-5880-4A56-A841-A45D698F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3CE3F-3323-46C2-86E3-48A976EE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0C434-37E0-4225-8C5F-5BE3F7FC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4C43FA-75AD-4363-8728-F0BC4DDD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BBCEB-92EC-420D-97B1-CD83A9EA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48143-80DA-455C-876F-CF9321B7F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AE18-9F9F-4458-AA43-6993923FE6FA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08789-F45A-44C5-8B34-07EF29C8C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45394-0587-4CC4-BD10-06D8755F5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2F73-A506-4AD7-994D-82327EFF3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5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market.k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1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29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32" Type="http://schemas.microsoft.com/office/2007/relationships/hdphoto" Target="../media/hdphoto1.wdp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31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364AB96-C63A-4F39-A8FB-979AD292ACD3}"/>
              </a:ext>
            </a:extLst>
          </p:cNvPr>
          <p:cNvCxnSpPr>
            <a:cxnSpLocks/>
          </p:cNvCxnSpPr>
          <p:nvPr/>
        </p:nvCxnSpPr>
        <p:spPr>
          <a:xfrm>
            <a:off x="2438394" y="1086088"/>
            <a:ext cx="7315200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861EBE-FA15-42A9-B802-C74ED601A5CE}"/>
              </a:ext>
            </a:extLst>
          </p:cNvPr>
          <p:cNvSpPr/>
          <p:nvPr/>
        </p:nvSpPr>
        <p:spPr>
          <a:xfrm>
            <a:off x="0" y="-2"/>
            <a:ext cx="12192000" cy="622807"/>
          </a:xfrm>
          <a:prstGeom prst="rect">
            <a:avLst/>
          </a:prstGeom>
          <a:solidFill>
            <a:srgbClr val="20232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78F0BC-70A0-4514-9D64-E5D2CC2611DC}"/>
              </a:ext>
            </a:extLst>
          </p:cNvPr>
          <p:cNvGrpSpPr/>
          <p:nvPr/>
        </p:nvGrpSpPr>
        <p:grpSpPr>
          <a:xfrm>
            <a:off x="0" y="-2"/>
            <a:ext cx="12192000" cy="622807"/>
            <a:chOff x="0" y="-1"/>
            <a:chExt cx="12192000" cy="6228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53019E-6F3A-422C-A3FA-9F4793D1CCC6}"/>
                </a:ext>
              </a:extLst>
            </p:cNvPr>
            <p:cNvSpPr/>
            <p:nvPr/>
          </p:nvSpPr>
          <p:spPr>
            <a:xfrm>
              <a:off x="0" y="-1"/>
              <a:ext cx="12192000" cy="622807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9A64A4-8940-4EFA-8806-5C64D5A63176}"/>
                </a:ext>
              </a:extLst>
            </p:cNvPr>
            <p:cNvSpPr txBox="1"/>
            <p:nvPr/>
          </p:nvSpPr>
          <p:spPr>
            <a:xfrm>
              <a:off x="7712650" y="172605"/>
              <a:ext cx="20409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ko-KR" altLang="en-US" sz="1200" b="1" dirty="0">
                  <a:solidFill>
                    <a:schemeClr val="bg1">
                      <a:lumMod val="75000"/>
                    </a:schemeClr>
                  </a:solidFill>
                </a:rPr>
                <a:t>상병 고현수 장태준 </a:t>
              </a:r>
              <a:r>
                <a:rPr kumimoji="1" lang="ko-KR" altLang="en-US" sz="1200" b="1" dirty="0" err="1">
                  <a:solidFill>
                    <a:schemeClr val="bg1">
                      <a:lumMod val="75000"/>
                    </a:schemeClr>
                  </a:solidFill>
                </a:rPr>
                <a:t>조우림</a:t>
              </a:r>
              <a:endParaRPr kumimoji="1" lang="ko-KR" altLang="en-US" sz="12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2BEAD8-B783-4C08-BA69-12130B52CFCC}"/>
                </a:ext>
              </a:extLst>
            </p:cNvPr>
            <p:cNvSpPr txBox="1"/>
            <p:nvPr/>
          </p:nvSpPr>
          <p:spPr>
            <a:xfrm>
              <a:off x="3166313" y="153824"/>
              <a:ext cx="900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latin typeface="+mn-ea"/>
                </a:rPr>
                <a:t>SAMarket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31FF6C-E039-49BE-A577-6801E14AAC4B}"/>
              </a:ext>
            </a:extLst>
          </p:cNvPr>
          <p:cNvCxnSpPr>
            <a:cxnSpLocks/>
          </p:cNvCxnSpPr>
          <p:nvPr/>
        </p:nvCxnSpPr>
        <p:spPr>
          <a:xfrm>
            <a:off x="0" y="622806"/>
            <a:ext cx="12192000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4F54F0-9320-4197-B895-67BFD4AECAEE}"/>
              </a:ext>
            </a:extLst>
          </p:cNvPr>
          <p:cNvGrpSpPr/>
          <p:nvPr/>
        </p:nvGrpSpPr>
        <p:grpSpPr>
          <a:xfrm>
            <a:off x="3777855" y="684820"/>
            <a:ext cx="5975739" cy="292388"/>
            <a:chOff x="3777855" y="684820"/>
            <a:chExt cx="5975739" cy="292388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A0673FA-7A3C-4C98-A29B-D2EFA4942AEB}"/>
                </a:ext>
              </a:extLst>
            </p:cNvPr>
            <p:cNvSpPr/>
            <p:nvPr/>
          </p:nvSpPr>
          <p:spPr>
            <a:xfrm>
              <a:off x="8851900" y="697422"/>
              <a:ext cx="901694" cy="260228"/>
            </a:xfrm>
            <a:prstGeom prst="roundRect">
              <a:avLst>
                <a:gd name="adj" fmla="val 50000"/>
              </a:avLst>
            </a:prstGeom>
            <a:solidFill>
              <a:srgbClr val="059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/>
                <a:t>시작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2434CB-5DC6-432A-A320-F1AE3A53ABC5}"/>
                </a:ext>
              </a:extLst>
            </p:cNvPr>
            <p:cNvGrpSpPr/>
            <p:nvPr/>
          </p:nvGrpSpPr>
          <p:grpSpPr>
            <a:xfrm>
              <a:off x="3777855" y="684820"/>
              <a:ext cx="3852700" cy="292388"/>
              <a:chOff x="3777855" y="150503"/>
              <a:chExt cx="3852700" cy="2923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0874BE-F8A3-40CA-9418-ED9393A63841}"/>
                  </a:ext>
                </a:extLst>
              </p:cNvPr>
              <p:cNvSpPr txBox="1"/>
              <p:nvPr/>
            </p:nvSpPr>
            <p:spPr>
              <a:xfrm>
                <a:off x="3777855" y="150503"/>
                <a:ext cx="52129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>
                    <a:solidFill>
                      <a:schemeClr val="bg1"/>
                    </a:solidFill>
                  </a:rPr>
                  <a:t>Why</a:t>
                </a:r>
                <a:endParaRPr kumimoji="1"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AB0E65-AD1A-4EFF-84C7-D584B0D6BADD}"/>
                  </a:ext>
                </a:extLst>
              </p:cNvPr>
              <p:cNvSpPr txBox="1"/>
              <p:nvPr/>
            </p:nvSpPr>
            <p:spPr>
              <a:xfrm>
                <a:off x="4575941" y="150503"/>
                <a:ext cx="52770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>
                        <a:lumMod val="75000"/>
                      </a:schemeClr>
                    </a:solidFill>
                  </a:rPr>
                  <a:t>How</a:t>
                </a:r>
                <a:endParaRPr kumimoji="1"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2E509E-5703-4F19-A01F-3896493E0E1D}"/>
                  </a:ext>
                </a:extLst>
              </p:cNvPr>
              <p:cNvSpPr txBox="1"/>
              <p:nvPr/>
            </p:nvSpPr>
            <p:spPr>
              <a:xfrm>
                <a:off x="5386850" y="150503"/>
                <a:ext cx="5838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>
                        <a:lumMod val="75000"/>
                      </a:schemeClr>
                    </a:solidFill>
                  </a:rPr>
                  <a:t>What</a:t>
                </a:r>
                <a:endParaRPr kumimoji="1"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02DB6D-5AEB-4D74-9A84-1AF3795B6A15}"/>
                  </a:ext>
                </a:extLst>
              </p:cNvPr>
              <p:cNvSpPr txBox="1"/>
              <p:nvPr/>
            </p:nvSpPr>
            <p:spPr>
              <a:xfrm>
                <a:off x="7038854" y="150503"/>
                <a:ext cx="59170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>
                        <a:lumMod val="75000"/>
                      </a:schemeClr>
                    </a:solidFill>
                  </a:rPr>
                  <a:t>Value</a:t>
                </a:r>
                <a:endParaRPr kumimoji="1"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BFEF8A-C622-48A3-AB19-71E47EE31A03}"/>
                  </a:ext>
                </a:extLst>
              </p:cNvPr>
              <p:cNvSpPr txBox="1"/>
              <p:nvPr/>
            </p:nvSpPr>
            <p:spPr>
              <a:xfrm>
                <a:off x="6253568" y="150503"/>
                <a:ext cx="50366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300" dirty="0">
                    <a:solidFill>
                      <a:schemeClr val="bg1">
                        <a:lumMod val="75000"/>
                      </a:schemeClr>
                    </a:solidFill>
                  </a:rPr>
                  <a:t>Plan</a:t>
                </a:r>
                <a:endParaRPr kumimoji="1"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A3C4CC7-D7CD-4867-ABD2-29E2BE17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69" y="46369"/>
            <a:ext cx="524644" cy="5246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DF015C-EA6D-4646-A273-2C08374D875A}"/>
              </a:ext>
            </a:extLst>
          </p:cNvPr>
          <p:cNvSpPr txBox="1"/>
          <p:nvPr/>
        </p:nvSpPr>
        <p:spPr>
          <a:xfrm>
            <a:off x="4977744" y="2721111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FDFEFF"/>
                </a:solidFill>
                <a:latin typeface="+mn-ea"/>
              </a:rPr>
              <a:t>강군마켓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90A3B8-C17F-477D-92F6-980470640730}"/>
              </a:ext>
            </a:extLst>
          </p:cNvPr>
          <p:cNvSpPr txBox="1"/>
          <p:nvPr/>
        </p:nvSpPr>
        <p:spPr>
          <a:xfrm>
            <a:off x="3721791" y="4966121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DFEFF"/>
                </a:solidFill>
              </a:rPr>
              <a:t>오래된 물건 사이에 새로운 만남이 기다리는</a:t>
            </a:r>
            <a:endParaRPr lang="en-US" altLang="ko-KR" b="1" dirty="0">
              <a:solidFill>
                <a:srgbClr val="FDFEFF"/>
              </a:solidFill>
            </a:endParaRPr>
          </a:p>
          <a:p>
            <a:pPr algn="ctr"/>
            <a:r>
              <a:rPr lang="ko-KR" altLang="en-US" b="1" dirty="0">
                <a:solidFill>
                  <a:srgbClr val="FDFEFF"/>
                </a:solidFill>
              </a:rPr>
              <a:t>강한 군인들의 중고거래 커뮤니티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C6CE59-2C37-46DB-9134-C65EA853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85" y="1973039"/>
            <a:ext cx="2204029" cy="22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1044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10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46 L 2.91667E-6 -0.07662 " pathEditMode="relative" rAng="0" ptsTypes="AA">
                                      <p:cBhvr>
                                        <p:cTn id="10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06759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5DA4353-219F-456F-8044-08B23F8914EA}"/>
              </a:ext>
            </a:extLst>
          </p:cNvPr>
          <p:cNvGrpSpPr/>
          <p:nvPr/>
        </p:nvGrpSpPr>
        <p:grpSpPr>
          <a:xfrm>
            <a:off x="1722130" y="1589789"/>
            <a:ext cx="8729250" cy="4749781"/>
            <a:chOff x="1722130" y="1589789"/>
            <a:chExt cx="8729250" cy="4749781"/>
          </a:xfrm>
        </p:grpSpPr>
        <p:sp>
          <p:nvSpPr>
            <p:cNvPr id="2733" name="TextBox 2732">
              <a:extLst>
                <a:ext uri="{FF2B5EF4-FFF2-40B4-BE49-F238E27FC236}">
                  <a16:creationId xmlns:a16="http://schemas.microsoft.com/office/drawing/2014/main" id="{9657C498-445B-48B5-AA63-A3D9375EB3C9}"/>
                </a:ext>
              </a:extLst>
            </p:cNvPr>
            <p:cNvSpPr txBox="1"/>
            <p:nvPr/>
          </p:nvSpPr>
          <p:spPr>
            <a:xfrm>
              <a:off x="2978814" y="2837395"/>
              <a:ext cx="1436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Post Preview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34" name="TextBox 2733">
              <a:extLst>
                <a:ext uri="{FF2B5EF4-FFF2-40B4-BE49-F238E27FC236}">
                  <a16:creationId xmlns:a16="http://schemas.microsoft.com/office/drawing/2014/main" id="{E06FC627-B3B3-4831-B78E-7D89B4A99A22}"/>
                </a:ext>
              </a:extLst>
            </p:cNvPr>
            <p:cNvSpPr txBox="1"/>
            <p:nvPr/>
          </p:nvSpPr>
          <p:spPr>
            <a:xfrm>
              <a:off x="7740000" y="3842571"/>
              <a:ext cx="214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Matrix Factorization</a:t>
              </a:r>
            </a:p>
          </p:txBody>
        </p:sp>
        <p:sp>
          <p:nvSpPr>
            <p:cNvPr id="2735" name="TextBox 2734">
              <a:extLst>
                <a:ext uri="{FF2B5EF4-FFF2-40B4-BE49-F238E27FC236}">
                  <a16:creationId xmlns:a16="http://schemas.microsoft.com/office/drawing/2014/main" id="{76ED3060-0451-48BF-B2A8-D4D1C7F7EE33}"/>
                </a:ext>
              </a:extLst>
            </p:cNvPr>
            <p:cNvSpPr txBox="1"/>
            <p:nvPr/>
          </p:nvSpPr>
          <p:spPr>
            <a:xfrm>
              <a:off x="2660400" y="5471539"/>
              <a:ext cx="1755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Leveling System</a:t>
              </a:r>
            </a:p>
          </p:txBody>
        </p:sp>
        <p:sp>
          <p:nvSpPr>
            <p:cNvPr id="1819" name="TextBox 1818">
              <a:extLst>
                <a:ext uri="{FF2B5EF4-FFF2-40B4-BE49-F238E27FC236}">
                  <a16:creationId xmlns:a16="http://schemas.microsoft.com/office/drawing/2014/main" id="{B0BA351A-5955-4251-9707-8A1093A2742A}"/>
                </a:ext>
              </a:extLst>
            </p:cNvPr>
            <p:cNvSpPr txBox="1"/>
            <p:nvPr/>
          </p:nvSpPr>
          <p:spPr>
            <a:xfrm>
              <a:off x="1994856" y="4908730"/>
              <a:ext cx="2427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거래내역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좋아요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관심 없음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통계적 분석으로 맞춤화</a:t>
              </a:r>
            </a:p>
          </p:txBody>
        </p:sp>
        <p:sp>
          <p:nvSpPr>
            <p:cNvPr id="1752" name="TextBox 1751">
              <a:extLst>
                <a:ext uri="{FF2B5EF4-FFF2-40B4-BE49-F238E27FC236}">
                  <a16:creationId xmlns:a16="http://schemas.microsoft.com/office/drawing/2014/main" id="{5CBD2F3C-632E-4A92-B61F-555B3EBB1AEA}"/>
                </a:ext>
              </a:extLst>
            </p:cNvPr>
            <p:cNvSpPr txBox="1"/>
            <p:nvPr/>
          </p:nvSpPr>
          <p:spPr>
            <a:xfrm>
              <a:off x="2436791" y="4588750"/>
              <a:ext cx="1982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Statistical Analysis</a:t>
              </a:r>
            </a:p>
          </p:txBody>
        </p:sp>
        <p:sp>
          <p:nvSpPr>
            <p:cNvPr id="1815" name="TextBox 1814">
              <a:extLst>
                <a:ext uri="{FF2B5EF4-FFF2-40B4-BE49-F238E27FC236}">
                  <a16:creationId xmlns:a16="http://schemas.microsoft.com/office/drawing/2014/main" id="{F9BBB762-6E96-42E9-A6E6-0BEE16DAF1A5}"/>
                </a:ext>
              </a:extLst>
            </p:cNvPr>
            <p:cNvSpPr txBox="1"/>
            <p:nvPr/>
          </p:nvSpPr>
          <p:spPr>
            <a:xfrm>
              <a:off x="2252926" y="2269171"/>
              <a:ext cx="21050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게시물 내용을 요약해서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자동으로 시각화</a:t>
              </a:r>
            </a:p>
          </p:txBody>
        </p:sp>
        <p:sp>
          <p:nvSpPr>
            <p:cNvPr id="1817" name="TextBox 1816">
              <a:extLst>
                <a:ext uri="{FF2B5EF4-FFF2-40B4-BE49-F238E27FC236}">
                  <a16:creationId xmlns:a16="http://schemas.microsoft.com/office/drawing/2014/main" id="{7FBAACBA-CF4A-4750-A6F4-938A323C5A0D}"/>
                </a:ext>
              </a:extLst>
            </p:cNvPr>
            <p:cNvSpPr txBox="1"/>
            <p:nvPr/>
          </p:nvSpPr>
          <p:spPr>
            <a:xfrm>
              <a:off x="7749809" y="3276345"/>
              <a:ext cx="26917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개념망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·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관계망 구축 및 분석에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적합한 인공지능 모델</a:t>
              </a:r>
            </a:p>
          </p:txBody>
        </p:sp>
        <p:sp>
          <p:nvSpPr>
            <p:cNvPr id="794" name="직사각형 793">
              <a:extLst>
                <a:ext uri="{FF2B5EF4-FFF2-40B4-BE49-F238E27FC236}">
                  <a16:creationId xmlns:a16="http://schemas.microsoft.com/office/drawing/2014/main" id="{D01EBF73-E17E-437C-8770-C01B67E368F4}"/>
                </a:ext>
              </a:extLst>
            </p:cNvPr>
            <p:cNvSpPr/>
            <p:nvPr/>
          </p:nvSpPr>
          <p:spPr>
            <a:xfrm>
              <a:off x="7740000" y="258667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거래 데이터</a:t>
              </a:r>
            </a:p>
          </p:txBody>
        </p:sp>
        <p:sp>
          <p:nvSpPr>
            <p:cNvPr id="1751" name="TextBox 1750">
              <a:extLst>
                <a:ext uri="{FF2B5EF4-FFF2-40B4-BE49-F238E27FC236}">
                  <a16:creationId xmlns:a16="http://schemas.microsoft.com/office/drawing/2014/main" id="{6F489A00-25B1-440B-9D14-60447F5363CF}"/>
                </a:ext>
              </a:extLst>
            </p:cNvPr>
            <p:cNvSpPr txBox="1"/>
            <p:nvPr/>
          </p:nvSpPr>
          <p:spPr>
            <a:xfrm>
              <a:off x="2995565" y="422875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/>
                <a:t>사용자 정보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425F59FA-0025-4D9C-B0FA-3101077DAE2A}"/>
                </a:ext>
              </a:extLst>
            </p:cNvPr>
            <p:cNvSpPr txBox="1"/>
            <p:nvPr/>
          </p:nvSpPr>
          <p:spPr>
            <a:xfrm>
              <a:off x="3538984" y="15897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/>
                <a:t>그래픽</a:t>
              </a: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8299F4BD-70FA-4B33-B980-55B19A24E935}"/>
                </a:ext>
              </a:extLst>
            </p:cNvPr>
            <p:cNvSpPr txBox="1"/>
            <p:nvPr/>
          </p:nvSpPr>
          <p:spPr>
            <a:xfrm>
              <a:off x="2360617" y="1949789"/>
              <a:ext cx="2058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Summary</a:t>
              </a:r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17D994CD-731D-47A6-9F70-36C98AEE7D0A}"/>
                </a:ext>
              </a:extLst>
            </p:cNvPr>
            <p:cNvSpPr txBox="1"/>
            <p:nvPr/>
          </p:nvSpPr>
          <p:spPr>
            <a:xfrm>
              <a:off x="2995565" y="422875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/>
                <a:t>사용자 정보</a:t>
              </a:r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2445E019-8842-4F61-B783-D76C1D7378D3}"/>
                </a:ext>
              </a:extLst>
            </p:cNvPr>
            <p:cNvSpPr txBox="1"/>
            <p:nvPr/>
          </p:nvSpPr>
          <p:spPr>
            <a:xfrm>
              <a:off x="7740000" y="2946675"/>
              <a:ext cx="21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Deep Hypernetwork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CC2105C2-13E9-47E8-8118-B7D344D0341C}"/>
                </a:ext>
              </a:extLst>
            </p:cNvPr>
            <p:cNvSpPr txBox="1"/>
            <p:nvPr/>
          </p:nvSpPr>
          <p:spPr>
            <a:xfrm>
              <a:off x="3538984" y="158978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/>
                <a:t>그래픽</a:t>
              </a:r>
            </a:p>
          </p:txBody>
        </p: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C03A4FFE-C69A-40B5-926F-585AD29DCA08}"/>
                </a:ext>
              </a:extLst>
            </p:cNvPr>
            <p:cNvSpPr txBox="1"/>
            <p:nvPr/>
          </p:nvSpPr>
          <p:spPr>
            <a:xfrm>
              <a:off x="7740000" y="2946675"/>
              <a:ext cx="2151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Deep Hypernetwork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16" name="TextBox 1815">
              <a:extLst>
                <a:ext uri="{FF2B5EF4-FFF2-40B4-BE49-F238E27FC236}">
                  <a16:creationId xmlns:a16="http://schemas.microsoft.com/office/drawing/2014/main" id="{D16A4FBE-FFA2-48DD-BEFF-39E82489B397}"/>
                </a:ext>
              </a:extLst>
            </p:cNvPr>
            <p:cNvSpPr txBox="1"/>
            <p:nvPr/>
          </p:nvSpPr>
          <p:spPr>
            <a:xfrm>
              <a:off x="2100640" y="3176791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게시물 작성 중 실시간으로 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결과물을 미리 볼 수 있음</a:t>
              </a:r>
            </a:p>
          </p:txBody>
        </p:sp>
        <p:sp>
          <p:nvSpPr>
            <p:cNvPr id="1818" name="TextBox 1817">
              <a:extLst>
                <a:ext uri="{FF2B5EF4-FFF2-40B4-BE49-F238E27FC236}">
                  <a16:creationId xmlns:a16="http://schemas.microsoft.com/office/drawing/2014/main" id="{06CF2EE3-4A1C-4771-9F0D-E70259132A6A}"/>
                </a:ext>
              </a:extLst>
            </p:cNvPr>
            <p:cNvSpPr txBox="1"/>
            <p:nvPr/>
          </p:nvSpPr>
          <p:spPr>
            <a:xfrm>
              <a:off x="7749809" y="4183965"/>
              <a:ext cx="2589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거래품목 추천 및 예측을 위한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행렬분해 선호도 분석</a:t>
              </a:r>
            </a:p>
          </p:txBody>
        </p:sp>
        <p:sp>
          <p:nvSpPr>
            <p:cNvPr id="1820" name="TextBox 1819">
              <a:extLst>
                <a:ext uri="{FF2B5EF4-FFF2-40B4-BE49-F238E27FC236}">
                  <a16:creationId xmlns:a16="http://schemas.microsoft.com/office/drawing/2014/main" id="{1584F195-96A6-454D-B10B-4CFE6CB65E86}"/>
                </a:ext>
              </a:extLst>
            </p:cNvPr>
            <p:cNvSpPr txBox="1"/>
            <p:nvPr/>
          </p:nvSpPr>
          <p:spPr>
            <a:xfrm>
              <a:off x="2003632" y="5816350"/>
              <a:ext cx="2167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 내역과 상호 평가로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측정되는 강함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신뢰도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FCF783E-2E0F-4C13-BA71-E3280FA7A6B7}"/>
                </a:ext>
              </a:extLst>
            </p:cNvPr>
            <p:cNvSpPr/>
            <p:nvPr/>
          </p:nvSpPr>
          <p:spPr>
            <a:xfrm>
              <a:off x="2070129" y="1625261"/>
              <a:ext cx="2427268" cy="2048818"/>
            </a:xfrm>
            <a:prstGeom prst="rect">
              <a:avLst/>
            </a:prstGeom>
            <a:solidFill>
              <a:srgbClr val="FDFE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1" name="직사각형 1820">
              <a:extLst>
                <a:ext uri="{FF2B5EF4-FFF2-40B4-BE49-F238E27FC236}">
                  <a16:creationId xmlns:a16="http://schemas.microsoft.com/office/drawing/2014/main" id="{D64CF24B-3ADE-4D19-9640-C7E4D4533B0C}"/>
                </a:ext>
              </a:extLst>
            </p:cNvPr>
            <p:cNvSpPr/>
            <p:nvPr/>
          </p:nvSpPr>
          <p:spPr>
            <a:xfrm>
              <a:off x="7821623" y="2604553"/>
              <a:ext cx="2629757" cy="2051385"/>
            </a:xfrm>
            <a:prstGeom prst="rect">
              <a:avLst/>
            </a:prstGeom>
            <a:solidFill>
              <a:srgbClr val="FDFE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2" name="직사각형 1821">
              <a:extLst>
                <a:ext uri="{FF2B5EF4-FFF2-40B4-BE49-F238E27FC236}">
                  <a16:creationId xmlns:a16="http://schemas.microsoft.com/office/drawing/2014/main" id="{131E801E-26DC-4585-A769-5222646FBDE0}"/>
                </a:ext>
              </a:extLst>
            </p:cNvPr>
            <p:cNvSpPr/>
            <p:nvPr/>
          </p:nvSpPr>
          <p:spPr>
            <a:xfrm>
              <a:off x="1722130" y="4259633"/>
              <a:ext cx="2629757" cy="2041230"/>
            </a:xfrm>
            <a:prstGeom prst="rect">
              <a:avLst/>
            </a:prstGeom>
            <a:solidFill>
              <a:srgbClr val="FDFE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3" name="그룹 1822">
            <a:extLst>
              <a:ext uri="{FF2B5EF4-FFF2-40B4-BE49-F238E27FC236}">
                <a16:creationId xmlns:a16="http://schemas.microsoft.com/office/drawing/2014/main" id="{9AB8FF26-4117-4CE1-95A5-35D93A4522A3}"/>
              </a:ext>
            </a:extLst>
          </p:cNvPr>
          <p:cNvGrpSpPr/>
          <p:nvPr/>
        </p:nvGrpSpPr>
        <p:grpSpPr>
          <a:xfrm>
            <a:off x="4863860" y="1144286"/>
            <a:ext cx="2470390" cy="4971173"/>
            <a:chOff x="4863860" y="1144286"/>
            <a:chExt cx="2470390" cy="4971173"/>
          </a:xfrm>
        </p:grpSpPr>
        <p:grpSp>
          <p:nvGrpSpPr>
            <p:cNvPr id="1824" name="그룹 1823">
              <a:extLst>
                <a:ext uri="{FF2B5EF4-FFF2-40B4-BE49-F238E27FC236}">
                  <a16:creationId xmlns:a16="http://schemas.microsoft.com/office/drawing/2014/main" id="{8782FD00-E053-4FF0-AA9B-14CD779CEDD2}"/>
                </a:ext>
              </a:extLst>
            </p:cNvPr>
            <p:cNvGrpSpPr/>
            <p:nvPr/>
          </p:nvGrpSpPr>
          <p:grpSpPr>
            <a:xfrm>
              <a:off x="4863860" y="1144286"/>
              <a:ext cx="2470390" cy="4971173"/>
              <a:chOff x="4863860" y="1144286"/>
              <a:chExt cx="2470390" cy="4971173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892" name="그룹 1891">
                <a:extLst>
                  <a:ext uri="{FF2B5EF4-FFF2-40B4-BE49-F238E27FC236}">
                    <a16:creationId xmlns:a16="http://schemas.microsoft.com/office/drawing/2014/main" id="{56A88813-D0AD-4A4C-82E1-7404232F954F}"/>
                  </a:ext>
                </a:extLst>
              </p:cNvPr>
              <p:cNvGrpSpPr/>
              <p:nvPr/>
            </p:nvGrpSpPr>
            <p:grpSpPr>
              <a:xfrm>
                <a:off x="4882284" y="1144286"/>
                <a:ext cx="2434278" cy="4971173"/>
                <a:chOff x="4882284" y="1144286"/>
                <a:chExt cx="2434278" cy="4971173"/>
              </a:xfrm>
            </p:grpSpPr>
            <p:grpSp>
              <p:nvGrpSpPr>
                <p:cNvPr id="2234" name="그룹 2233">
                  <a:extLst>
                    <a:ext uri="{FF2B5EF4-FFF2-40B4-BE49-F238E27FC236}">
                      <a16:creationId xmlns:a16="http://schemas.microsoft.com/office/drawing/2014/main" id="{A09F6138-4292-41A8-95C3-9EFFE198BA8A}"/>
                    </a:ext>
                  </a:extLst>
                </p:cNvPr>
                <p:cNvGrpSpPr/>
                <p:nvPr/>
              </p:nvGrpSpPr>
              <p:grpSpPr>
                <a:xfrm>
                  <a:off x="4882284" y="1144286"/>
                  <a:ext cx="2434278" cy="4971173"/>
                  <a:chOff x="4882284" y="1144286"/>
                  <a:chExt cx="2434278" cy="4971173"/>
                </a:xfrm>
              </p:grpSpPr>
              <p:sp>
                <p:nvSpPr>
                  <p:cNvPr id="2236" name="사각형: 둥근 모서리 2235">
                    <a:extLst>
                      <a:ext uri="{FF2B5EF4-FFF2-40B4-BE49-F238E27FC236}">
                        <a16:creationId xmlns:a16="http://schemas.microsoft.com/office/drawing/2014/main" id="{90EDAE86-43DF-45EC-B0EA-0338CB4F9BF6}"/>
                      </a:ext>
                    </a:extLst>
                  </p:cNvPr>
                  <p:cNvSpPr/>
                  <p:nvPr/>
                </p:nvSpPr>
                <p:spPr>
                  <a:xfrm>
                    <a:off x="4882284" y="1144286"/>
                    <a:ext cx="2434278" cy="4971173"/>
                  </a:xfrm>
                  <a:prstGeom prst="roundRect">
                    <a:avLst>
                      <a:gd name="adj" fmla="val 1463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383838"/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237" name="그룹 2236">
                    <a:extLst>
                      <a:ext uri="{FF2B5EF4-FFF2-40B4-BE49-F238E27FC236}">
                        <a16:creationId xmlns:a16="http://schemas.microsoft.com/office/drawing/2014/main" id="{6658ABBC-D4A1-4736-AD6A-CB31EF02478C}"/>
                      </a:ext>
                    </a:extLst>
                  </p:cNvPr>
                  <p:cNvGrpSpPr/>
                  <p:nvPr/>
                </p:nvGrpSpPr>
                <p:grpSpPr>
                  <a:xfrm>
                    <a:off x="4905374" y="1162051"/>
                    <a:ext cx="2405063" cy="4825999"/>
                    <a:chOff x="4905374" y="1162051"/>
                    <a:chExt cx="2405063" cy="4825999"/>
                  </a:xfrm>
                </p:grpSpPr>
                <p:sp>
                  <p:nvSpPr>
                    <p:cNvPr id="2238" name="자유형: 도형 2237">
                      <a:extLst>
                        <a:ext uri="{FF2B5EF4-FFF2-40B4-BE49-F238E27FC236}">
                          <a16:creationId xmlns:a16="http://schemas.microsoft.com/office/drawing/2014/main" id="{93C47228-B262-4167-A758-BCD79B4F0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376" y="4048125"/>
                      <a:ext cx="1157288" cy="157163"/>
                    </a:xfrm>
                    <a:custGeom>
                      <a:avLst/>
                      <a:gdLst>
                        <a:gd name="connsiteX0" fmla="*/ 0 w 1157288"/>
                        <a:gd name="connsiteY0" fmla="*/ 0 h 157163"/>
                        <a:gd name="connsiteX1" fmla="*/ 373856 w 1157288"/>
                        <a:gd name="connsiteY1" fmla="*/ 0 h 157163"/>
                        <a:gd name="connsiteX2" fmla="*/ 414338 w 1157288"/>
                        <a:gd name="connsiteY2" fmla="*/ 40482 h 157163"/>
                        <a:gd name="connsiteX3" fmla="*/ 895350 w 1157288"/>
                        <a:gd name="connsiteY3" fmla="*/ 40482 h 157163"/>
                        <a:gd name="connsiteX4" fmla="*/ 1012031 w 1157288"/>
                        <a:gd name="connsiteY4" fmla="*/ 157163 h 157163"/>
                        <a:gd name="connsiteX5" fmla="*/ 1157288 w 1157288"/>
                        <a:gd name="connsiteY5" fmla="*/ 157163 h 157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57288" h="157163">
                          <a:moveTo>
                            <a:pt x="0" y="0"/>
                          </a:moveTo>
                          <a:lnTo>
                            <a:pt x="373856" y="0"/>
                          </a:lnTo>
                          <a:lnTo>
                            <a:pt x="414338" y="40482"/>
                          </a:lnTo>
                          <a:lnTo>
                            <a:pt x="895350" y="40482"/>
                          </a:lnTo>
                          <a:lnTo>
                            <a:pt x="1012031" y="157163"/>
                          </a:lnTo>
                          <a:lnTo>
                            <a:pt x="1157288" y="157163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39" name="자유형: 도형 2238">
                      <a:extLst>
                        <a:ext uri="{FF2B5EF4-FFF2-40B4-BE49-F238E27FC236}">
                          <a16:creationId xmlns:a16="http://schemas.microsoft.com/office/drawing/2014/main" id="{13438AA1-5CB6-427D-99A8-9216B1DA0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138" y="4136232"/>
                      <a:ext cx="769143" cy="133350"/>
                    </a:xfrm>
                    <a:custGeom>
                      <a:avLst/>
                      <a:gdLst>
                        <a:gd name="connsiteX0" fmla="*/ 0 w 769143"/>
                        <a:gd name="connsiteY0" fmla="*/ 0 h 133350"/>
                        <a:gd name="connsiteX1" fmla="*/ 488156 w 769143"/>
                        <a:gd name="connsiteY1" fmla="*/ 0 h 133350"/>
                        <a:gd name="connsiteX2" fmla="*/ 621506 w 769143"/>
                        <a:gd name="connsiteY2" fmla="*/ 133350 h 133350"/>
                        <a:gd name="connsiteX3" fmla="*/ 769143 w 769143"/>
                        <a:gd name="connsiteY3" fmla="*/ 133350 h 133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9143" h="133350">
                          <a:moveTo>
                            <a:pt x="0" y="0"/>
                          </a:moveTo>
                          <a:lnTo>
                            <a:pt x="488156" y="0"/>
                          </a:lnTo>
                          <a:lnTo>
                            <a:pt x="621506" y="133350"/>
                          </a:lnTo>
                          <a:lnTo>
                            <a:pt x="769143" y="13335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240" name="그룹 2239">
                      <a:extLst>
                        <a:ext uri="{FF2B5EF4-FFF2-40B4-BE49-F238E27FC236}">
                          <a16:creationId xmlns:a16="http://schemas.microsoft.com/office/drawing/2014/main" id="{250BBC7E-F916-46FE-93BD-4D9358E793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5374" y="1162051"/>
                      <a:ext cx="2405063" cy="4825999"/>
                      <a:chOff x="4905374" y="1162051"/>
                      <a:chExt cx="2405063" cy="4825999"/>
                    </a:xfrm>
                  </p:grpSpPr>
                  <p:grpSp>
                    <p:nvGrpSpPr>
                      <p:cNvPr id="2241" name="그룹 2240">
                        <a:extLst>
                          <a:ext uri="{FF2B5EF4-FFF2-40B4-BE49-F238E27FC236}">
                            <a16:creationId xmlns:a16="http://schemas.microsoft.com/office/drawing/2014/main" id="{E1290124-BE55-4E8E-9540-ED02281D42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98369" y="1162051"/>
                        <a:ext cx="297656" cy="921543"/>
                        <a:chOff x="5998369" y="1162051"/>
                        <a:chExt cx="297656" cy="921543"/>
                      </a:xfrm>
                    </p:grpSpPr>
                    <p:sp>
                      <p:nvSpPr>
                        <p:cNvPr id="2263" name="자유형: 도형 2262">
                          <a:extLst>
                            <a:ext uri="{FF2B5EF4-FFF2-40B4-BE49-F238E27FC236}">
                              <a16:creationId xmlns:a16="http://schemas.microsoft.com/office/drawing/2014/main" id="{AC16033B-0C57-4862-B4C9-765212D55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98369" y="1162051"/>
                          <a:ext cx="266700" cy="576263"/>
                        </a:xfrm>
                        <a:custGeom>
                          <a:avLst/>
                          <a:gdLst>
                            <a:gd name="connsiteX0" fmla="*/ 0 w 266700"/>
                            <a:gd name="connsiteY0" fmla="*/ 0 h 576263"/>
                            <a:gd name="connsiteX1" fmla="*/ 0 w 266700"/>
                            <a:gd name="connsiteY1" fmla="*/ 519113 h 576263"/>
                            <a:gd name="connsiteX2" fmla="*/ 57150 w 266700"/>
                            <a:gd name="connsiteY2" fmla="*/ 576263 h 576263"/>
                            <a:gd name="connsiteX3" fmla="*/ 266700 w 266700"/>
                            <a:gd name="connsiteY3" fmla="*/ 576263 h 5762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66700" h="576263">
                              <a:moveTo>
                                <a:pt x="0" y="0"/>
                              </a:moveTo>
                              <a:lnTo>
                                <a:pt x="0" y="519113"/>
                              </a:lnTo>
                              <a:lnTo>
                                <a:pt x="57150" y="576263"/>
                              </a:lnTo>
                              <a:lnTo>
                                <a:pt x="266700" y="57626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64" name="자유형: 도형 2263">
                          <a:extLst>
                            <a:ext uri="{FF2B5EF4-FFF2-40B4-BE49-F238E27FC236}">
                              <a16:creationId xmlns:a16="http://schemas.microsoft.com/office/drawing/2014/main" id="{37E727E3-2224-460B-B5DF-A92F0ADB2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57900" y="1754981"/>
                          <a:ext cx="238125" cy="328613"/>
                        </a:xfrm>
                        <a:custGeom>
                          <a:avLst/>
                          <a:gdLst>
                            <a:gd name="connsiteX0" fmla="*/ 238125 w 238125"/>
                            <a:gd name="connsiteY0" fmla="*/ 0 h 328613"/>
                            <a:gd name="connsiteX1" fmla="*/ 238125 w 238125"/>
                            <a:gd name="connsiteY1" fmla="*/ 80963 h 328613"/>
                            <a:gd name="connsiteX2" fmla="*/ 0 w 238125"/>
                            <a:gd name="connsiteY2" fmla="*/ 80963 h 328613"/>
                            <a:gd name="connsiteX3" fmla="*/ 0 w 238125"/>
                            <a:gd name="connsiteY3" fmla="*/ 328613 h 3286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38125" h="328613">
                              <a:moveTo>
                                <a:pt x="238125" y="0"/>
                              </a:moveTo>
                              <a:lnTo>
                                <a:pt x="238125" y="80963"/>
                              </a:lnTo>
                              <a:lnTo>
                                <a:pt x="0" y="80963"/>
                              </a:lnTo>
                              <a:lnTo>
                                <a:pt x="0" y="32861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65" name="자유형: 도형 2264">
                          <a:extLst>
                            <a:ext uri="{FF2B5EF4-FFF2-40B4-BE49-F238E27FC236}">
                              <a16:creationId xmlns:a16="http://schemas.microsoft.com/office/drawing/2014/main" id="{7ACA3A0A-C0E9-434B-BD5A-46ADA2A613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0281" y="1743075"/>
                          <a:ext cx="0" cy="95250"/>
                        </a:xfrm>
                        <a:custGeom>
                          <a:avLst/>
                          <a:gdLst>
                            <a:gd name="connsiteX0" fmla="*/ 0 w 0"/>
                            <a:gd name="connsiteY0" fmla="*/ 0 h 95250"/>
                            <a:gd name="connsiteX1" fmla="*/ 0 w 0"/>
                            <a:gd name="connsiteY1" fmla="*/ 95250 h 952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h="95250">
                              <a:moveTo>
                                <a:pt x="0" y="0"/>
                              </a:moveTo>
                              <a:lnTo>
                                <a:pt x="0" y="9525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242" name="자유형: 도형 2241">
                        <a:extLst>
                          <a:ext uri="{FF2B5EF4-FFF2-40B4-BE49-F238E27FC236}">
                            <a16:creationId xmlns:a16="http://schemas.microsoft.com/office/drawing/2014/main" id="{694FBD2C-3A28-47CD-AF13-F4C3948161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9114" y="4031254"/>
                        <a:ext cx="1168861" cy="157163"/>
                      </a:xfrm>
                      <a:custGeom>
                        <a:avLst/>
                        <a:gdLst>
                          <a:gd name="connsiteX0" fmla="*/ 0 w 1157288"/>
                          <a:gd name="connsiteY0" fmla="*/ 0 h 157163"/>
                          <a:gd name="connsiteX1" fmla="*/ 373856 w 1157288"/>
                          <a:gd name="connsiteY1" fmla="*/ 0 h 157163"/>
                          <a:gd name="connsiteX2" fmla="*/ 414338 w 1157288"/>
                          <a:gd name="connsiteY2" fmla="*/ 40482 h 157163"/>
                          <a:gd name="connsiteX3" fmla="*/ 895350 w 1157288"/>
                          <a:gd name="connsiteY3" fmla="*/ 40482 h 157163"/>
                          <a:gd name="connsiteX4" fmla="*/ 1012031 w 1157288"/>
                          <a:gd name="connsiteY4" fmla="*/ 157163 h 157163"/>
                          <a:gd name="connsiteX5" fmla="*/ 1157288 w 1157288"/>
                          <a:gd name="connsiteY5" fmla="*/ 157163 h 1571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57288" h="157163">
                            <a:moveTo>
                              <a:pt x="0" y="0"/>
                            </a:moveTo>
                            <a:lnTo>
                              <a:pt x="373856" y="0"/>
                            </a:lnTo>
                            <a:lnTo>
                              <a:pt x="414338" y="40482"/>
                            </a:lnTo>
                            <a:lnTo>
                              <a:pt x="895350" y="40482"/>
                            </a:lnTo>
                            <a:lnTo>
                              <a:pt x="1012031" y="157163"/>
                            </a:lnTo>
                            <a:lnTo>
                              <a:pt x="1157288" y="15716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43" name="자유형: 도형 2242">
                        <a:extLst>
                          <a:ext uri="{FF2B5EF4-FFF2-40B4-BE49-F238E27FC236}">
                            <a16:creationId xmlns:a16="http://schemas.microsoft.com/office/drawing/2014/main" id="{A7E70D78-AC91-4E86-9DFF-AB1FF9165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9125" y="3435350"/>
                        <a:ext cx="320675" cy="698500"/>
                      </a:xfrm>
                      <a:custGeom>
                        <a:avLst/>
                        <a:gdLst>
                          <a:gd name="connsiteX0" fmla="*/ 314325 w 320675"/>
                          <a:gd name="connsiteY0" fmla="*/ 0 h 698500"/>
                          <a:gd name="connsiteX1" fmla="*/ 0 w 320675"/>
                          <a:gd name="connsiteY1" fmla="*/ 0 h 698500"/>
                          <a:gd name="connsiteX2" fmla="*/ 0 w 320675"/>
                          <a:gd name="connsiteY2" fmla="*/ 650875 h 698500"/>
                          <a:gd name="connsiteX3" fmla="*/ 47625 w 320675"/>
                          <a:gd name="connsiteY3" fmla="*/ 698500 h 698500"/>
                          <a:gd name="connsiteX4" fmla="*/ 320675 w 320675"/>
                          <a:gd name="connsiteY4" fmla="*/ 698500 h 698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0675" h="698500">
                            <a:moveTo>
                              <a:pt x="314325" y="0"/>
                            </a:moveTo>
                            <a:lnTo>
                              <a:pt x="0" y="0"/>
                            </a:lnTo>
                            <a:lnTo>
                              <a:pt x="0" y="650875"/>
                            </a:lnTo>
                            <a:lnTo>
                              <a:pt x="47625" y="698500"/>
                            </a:lnTo>
                            <a:lnTo>
                              <a:pt x="320675" y="6985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244" name="그룹 2243">
                        <a:extLst>
                          <a:ext uri="{FF2B5EF4-FFF2-40B4-BE49-F238E27FC236}">
                            <a16:creationId xmlns:a16="http://schemas.microsoft.com/office/drawing/2014/main" id="{5B32F82F-E857-4B61-A3CA-0933156B9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7756" y="4074319"/>
                        <a:ext cx="1152525" cy="169068"/>
                        <a:chOff x="4907756" y="4074319"/>
                        <a:chExt cx="1152525" cy="169068"/>
                      </a:xfrm>
                    </p:grpSpPr>
                    <p:sp>
                      <p:nvSpPr>
                        <p:cNvPr id="2261" name="자유형: 도형 2260">
                          <a:extLst>
                            <a:ext uri="{FF2B5EF4-FFF2-40B4-BE49-F238E27FC236}">
                              <a16:creationId xmlns:a16="http://schemas.microsoft.com/office/drawing/2014/main" id="{E31016B3-85CB-4518-8F35-905A1933E2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756" y="4074319"/>
                          <a:ext cx="1152525" cy="169068"/>
                        </a:xfrm>
                        <a:custGeom>
                          <a:avLst/>
                          <a:gdLst>
                            <a:gd name="connsiteX0" fmla="*/ 0 w 1152525"/>
                            <a:gd name="connsiteY0" fmla="*/ 0 h 169068"/>
                            <a:gd name="connsiteX1" fmla="*/ 347663 w 1152525"/>
                            <a:gd name="connsiteY1" fmla="*/ 0 h 169068"/>
                            <a:gd name="connsiteX2" fmla="*/ 390525 w 1152525"/>
                            <a:gd name="connsiteY2" fmla="*/ 42862 h 169068"/>
                            <a:gd name="connsiteX3" fmla="*/ 881063 w 1152525"/>
                            <a:gd name="connsiteY3" fmla="*/ 42862 h 169068"/>
                            <a:gd name="connsiteX4" fmla="*/ 1007269 w 1152525"/>
                            <a:gd name="connsiteY4" fmla="*/ 169068 h 169068"/>
                            <a:gd name="connsiteX5" fmla="*/ 1152525 w 1152525"/>
                            <a:gd name="connsiteY5" fmla="*/ 169068 h 1690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152525" h="169068">
                              <a:moveTo>
                                <a:pt x="0" y="0"/>
                              </a:moveTo>
                              <a:lnTo>
                                <a:pt x="347663" y="0"/>
                              </a:lnTo>
                              <a:lnTo>
                                <a:pt x="390525" y="42862"/>
                              </a:lnTo>
                              <a:lnTo>
                                <a:pt x="881063" y="42862"/>
                              </a:lnTo>
                              <a:lnTo>
                                <a:pt x="1007269" y="169068"/>
                              </a:lnTo>
                              <a:lnTo>
                                <a:pt x="1152525" y="169068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62" name="자유형: 도형 2261">
                          <a:extLst>
                            <a:ext uri="{FF2B5EF4-FFF2-40B4-BE49-F238E27FC236}">
                              <a16:creationId xmlns:a16="http://schemas.microsoft.com/office/drawing/2014/main" id="{C1172F32-B4E2-48FC-8E5A-97C6289DA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8" y="4090986"/>
                          <a:ext cx="381000" cy="42862"/>
                        </a:xfrm>
                        <a:custGeom>
                          <a:avLst/>
                          <a:gdLst>
                            <a:gd name="connsiteX0" fmla="*/ 0 w 381000"/>
                            <a:gd name="connsiteY0" fmla="*/ 0 h 42862"/>
                            <a:gd name="connsiteX1" fmla="*/ 338138 w 381000"/>
                            <a:gd name="connsiteY1" fmla="*/ 0 h 42862"/>
                            <a:gd name="connsiteX2" fmla="*/ 381000 w 381000"/>
                            <a:gd name="connsiteY2" fmla="*/ 42862 h 428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81000" h="42862">
                              <a:moveTo>
                                <a:pt x="0" y="0"/>
                              </a:moveTo>
                              <a:lnTo>
                                <a:pt x="338138" y="0"/>
                              </a:lnTo>
                              <a:lnTo>
                                <a:pt x="381000" y="42862"/>
                              </a:lnTo>
                            </a:path>
                          </a:pathLst>
                        </a:custGeom>
                        <a:noFill/>
                        <a:ln w="22225" cap="rnd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245" name="그룹 2244">
                        <a:extLst>
                          <a:ext uri="{FF2B5EF4-FFF2-40B4-BE49-F238E27FC236}">
                            <a16:creationId xmlns:a16="http://schemas.microsoft.com/office/drawing/2014/main" id="{2B86B4A9-DC70-4374-94D8-76EC37B0D4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5374" y="1971676"/>
                        <a:ext cx="2405063" cy="167026"/>
                        <a:chOff x="4905374" y="1971676"/>
                        <a:chExt cx="2405063" cy="167026"/>
                      </a:xfrm>
                    </p:grpSpPr>
                    <p:sp>
                      <p:nvSpPr>
                        <p:cNvPr id="2259" name="자유형: 도형 2258">
                          <a:extLst>
                            <a:ext uri="{FF2B5EF4-FFF2-40B4-BE49-F238E27FC236}">
                              <a16:creationId xmlns:a16="http://schemas.microsoft.com/office/drawing/2014/main" id="{451B718D-DB65-48D4-B39A-CA49E19835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7" y="1971676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60" name="자유형: 도형 2259">
                          <a:extLst>
                            <a:ext uri="{FF2B5EF4-FFF2-40B4-BE49-F238E27FC236}">
                              <a16:creationId xmlns:a16="http://schemas.microsoft.com/office/drawing/2014/main" id="{CC2D327A-B4EB-405F-9483-5B77B2B3F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5374" y="2000589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2246" name="그룹 2245">
                        <a:extLst>
                          <a:ext uri="{FF2B5EF4-FFF2-40B4-BE49-F238E27FC236}">
                            <a16:creationId xmlns:a16="http://schemas.microsoft.com/office/drawing/2014/main" id="{2717CBC9-6139-4DC8-AB5E-1727553066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1993" y="4170757"/>
                        <a:ext cx="904157" cy="167881"/>
                        <a:chOff x="6391993" y="4170757"/>
                        <a:chExt cx="904157" cy="167881"/>
                      </a:xfrm>
                    </p:grpSpPr>
                    <p:sp>
                      <p:nvSpPr>
                        <p:cNvPr id="2256" name="자유형: 도형 2255">
                          <a:extLst>
                            <a:ext uri="{FF2B5EF4-FFF2-40B4-BE49-F238E27FC236}">
                              <a16:creationId xmlns:a16="http://schemas.microsoft.com/office/drawing/2014/main" id="{390426CC-7958-492A-B032-7FD7A1FE9E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9850" y="4238626"/>
                          <a:ext cx="876300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57" name="자유형: 도형 2256">
                          <a:extLst>
                            <a:ext uri="{FF2B5EF4-FFF2-40B4-BE49-F238E27FC236}">
                              <a16:creationId xmlns:a16="http://schemas.microsoft.com/office/drawing/2014/main" id="{F2345851-BB6D-4183-A53B-F50D9C70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8343" y="4204842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2258" name="자유형: 도형 2257">
                          <a:extLst>
                            <a:ext uri="{FF2B5EF4-FFF2-40B4-BE49-F238E27FC236}">
                              <a16:creationId xmlns:a16="http://schemas.microsoft.com/office/drawing/2014/main" id="{A4981922-8700-4F72-B445-26F4B1A2A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1993" y="4170757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247" name="자유형: 도형 2246">
                        <a:extLst>
                          <a:ext uri="{FF2B5EF4-FFF2-40B4-BE49-F238E27FC236}">
                            <a16:creationId xmlns:a16="http://schemas.microsoft.com/office/drawing/2014/main" id="{F5C083D9-1C02-441B-9C7A-D632C9ACB3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6520" y="4736783"/>
                        <a:ext cx="319088" cy="242887"/>
                      </a:xfrm>
                      <a:custGeom>
                        <a:avLst/>
                        <a:gdLst>
                          <a:gd name="connsiteX0" fmla="*/ 0 w 319088"/>
                          <a:gd name="connsiteY0" fmla="*/ 242887 h 242887"/>
                          <a:gd name="connsiteX1" fmla="*/ 95250 w 319088"/>
                          <a:gd name="connsiteY1" fmla="*/ 242887 h 242887"/>
                          <a:gd name="connsiteX2" fmla="*/ 214313 w 319088"/>
                          <a:gd name="connsiteY2" fmla="*/ 0 h 242887"/>
                          <a:gd name="connsiteX3" fmla="*/ 319088 w 319088"/>
                          <a:gd name="connsiteY3" fmla="*/ 0 h 2428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19088" h="242887">
                            <a:moveTo>
                              <a:pt x="0" y="242887"/>
                            </a:moveTo>
                            <a:lnTo>
                              <a:pt x="95250" y="242887"/>
                            </a:lnTo>
                            <a:lnTo>
                              <a:pt x="214313" y="0"/>
                            </a:lnTo>
                            <a:lnTo>
                              <a:pt x="319088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48" name="자유형: 도형 2247">
                        <a:extLst>
                          <a:ext uri="{FF2B5EF4-FFF2-40B4-BE49-F238E27FC236}">
                            <a16:creationId xmlns:a16="http://schemas.microsoft.com/office/drawing/2014/main" id="{8E59A225-0847-431D-80A1-254D08BC32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7475" y="3867150"/>
                        <a:ext cx="498475" cy="374650"/>
                      </a:xfrm>
                      <a:custGeom>
                        <a:avLst/>
                        <a:gdLst>
                          <a:gd name="connsiteX0" fmla="*/ 0 w 498475"/>
                          <a:gd name="connsiteY0" fmla="*/ 374650 h 374650"/>
                          <a:gd name="connsiteX1" fmla="*/ 146050 w 498475"/>
                          <a:gd name="connsiteY1" fmla="*/ 374650 h 374650"/>
                          <a:gd name="connsiteX2" fmla="*/ 304800 w 498475"/>
                          <a:gd name="connsiteY2" fmla="*/ 215900 h 374650"/>
                          <a:gd name="connsiteX3" fmla="*/ 304800 w 498475"/>
                          <a:gd name="connsiteY3" fmla="*/ 82550 h 374650"/>
                          <a:gd name="connsiteX4" fmla="*/ 387350 w 498475"/>
                          <a:gd name="connsiteY4" fmla="*/ 0 h 374650"/>
                          <a:gd name="connsiteX5" fmla="*/ 498475 w 498475"/>
                          <a:gd name="connsiteY5" fmla="*/ 0 h 374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98475" h="374650">
                            <a:moveTo>
                              <a:pt x="0" y="374650"/>
                            </a:moveTo>
                            <a:lnTo>
                              <a:pt x="146050" y="374650"/>
                            </a:lnTo>
                            <a:lnTo>
                              <a:pt x="304800" y="215900"/>
                            </a:lnTo>
                            <a:lnTo>
                              <a:pt x="304800" y="82550"/>
                            </a:lnTo>
                            <a:lnTo>
                              <a:pt x="387350" y="0"/>
                            </a:lnTo>
                            <a:lnTo>
                              <a:pt x="49847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49" name="자유형: 도형 2248">
                        <a:extLst>
                          <a:ext uri="{FF2B5EF4-FFF2-40B4-BE49-F238E27FC236}">
                            <a16:creationId xmlns:a16="http://schemas.microsoft.com/office/drawing/2014/main" id="{0A43A86A-81FE-4EB5-88A2-CEAB49C6E7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8550" y="4178299"/>
                        <a:ext cx="939800" cy="1555750"/>
                      </a:xfrm>
                      <a:custGeom>
                        <a:avLst/>
                        <a:gdLst>
                          <a:gd name="connsiteX0" fmla="*/ 0 w 939800"/>
                          <a:gd name="connsiteY0" fmla="*/ 0 h 1555750"/>
                          <a:gd name="connsiteX1" fmla="*/ 857250 w 939800"/>
                          <a:gd name="connsiteY1" fmla="*/ 0 h 1555750"/>
                          <a:gd name="connsiteX2" fmla="*/ 939800 w 939800"/>
                          <a:gd name="connsiteY2" fmla="*/ 82550 h 1555750"/>
                          <a:gd name="connsiteX3" fmla="*/ 939800 w 939800"/>
                          <a:gd name="connsiteY3" fmla="*/ 622300 h 1555750"/>
                          <a:gd name="connsiteX4" fmla="*/ 876300 w 939800"/>
                          <a:gd name="connsiteY4" fmla="*/ 685800 h 1555750"/>
                          <a:gd name="connsiteX5" fmla="*/ 647700 w 939800"/>
                          <a:gd name="connsiteY5" fmla="*/ 685800 h 1555750"/>
                          <a:gd name="connsiteX6" fmla="*/ 527050 w 939800"/>
                          <a:gd name="connsiteY6" fmla="*/ 787400 h 1555750"/>
                          <a:gd name="connsiteX7" fmla="*/ 527050 w 939800"/>
                          <a:gd name="connsiteY7" fmla="*/ 985837 h 1555750"/>
                          <a:gd name="connsiteX8" fmla="*/ 568325 w 939800"/>
                          <a:gd name="connsiteY8" fmla="*/ 1027112 h 1555750"/>
                          <a:gd name="connsiteX9" fmla="*/ 568325 w 939800"/>
                          <a:gd name="connsiteY9" fmla="*/ 1298575 h 1555750"/>
                          <a:gd name="connsiteX10" fmla="*/ 544512 w 939800"/>
                          <a:gd name="connsiteY10" fmla="*/ 1322388 h 1555750"/>
                          <a:gd name="connsiteX11" fmla="*/ 527050 w 939800"/>
                          <a:gd name="connsiteY11" fmla="*/ 1339850 h 1555750"/>
                          <a:gd name="connsiteX12" fmla="*/ 527050 w 939800"/>
                          <a:gd name="connsiteY12" fmla="*/ 1435100 h 1555750"/>
                          <a:gd name="connsiteX13" fmla="*/ 457200 w 939800"/>
                          <a:gd name="connsiteY13" fmla="*/ 1555750 h 1555750"/>
                          <a:gd name="connsiteX14" fmla="*/ 0 w 939800"/>
                          <a:gd name="connsiteY14" fmla="*/ 1555750 h 155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39800" h="1555750">
                            <a:moveTo>
                              <a:pt x="0" y="0"/>
                            </a:moveTo>
                            <a:lnTo>
                              <a:pt x="857250" y="0"/>
                            </a:lnTo>
                            <a:lnTo>
                              <a:pt x="939800" y="82550"/>
                            </a:lnTo>
                            <a:lnTo>
                              <a:pt x="939800" y="622300"/>
                            </a:lnTo>
                            <a:lnTo>
                              <a:pt x="876300" y="685800"/>
                            </a:lnTo>
                            <a:lnTo>
                              <a:pt x="647700" y="685800"/>
                            </a:lnTo>
                            <a:lnTo>
                              <a:pt x="527050" y="787400"/>
                            </a:lnTo>
                            <a:lnTo>
                              <a:pt x="527050" y="985837"/>
                            </a:lnTo>
                            <a:lnTo>
                              <a:pt x="568325" y="1027112"/>
                            </a:lnTo>
                            <a:lnTo>
                              <a:pt x="568325" y="1298575"/>
                            </a:lnTo>
                            <a:lnTo>
                              <a:pt x="544512" y="1322388"/>
                            </a:lnTo>
                            <a:lnTo>
                              <a:pt x="527050" y="1339850"/>
                            </a:lnTo>
                            <a:lnTo>
                              <a:pt x="527050" y="1435100"/>
                            </a:lnTo>
                            <a:lnTo>
                              <a:pt x="457200" y="1555750"/>
                            </a:lnTo>
                            <a:lnTo>
                              <a:pt x="0" y="1555750"/>
                            </a:lnTo>
                            <a:close/>
                          </a:path>
                        </a:pathLst>
                      </a:custGeom>
                      <a:solidFill>
                        <a:srgbClr val="383838"/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50" name="자유형: 도형 2249">
                        <a:extLst>
                          <a:ext uri="{FF2B5EF4-FFF2-40B4-BE49-F238E27FC236}">
                            <a16:creationId xmlns:a16="http://schemas.microsoft.com/office/drawing/2014/main" id="{8E1722D1-3DAB-4366-83C0-2CD7B84892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51600" y="5759450"/>
                        <a:ext cx="739775" cy="228600"/>
                      </a:xfrm>
                      <a:custGeom>
                        <a:avLst/>
                        <a:gdLst>
                          <a:gd name="connsiteX0" fmla="*/ 0 w 739775"/>
                          <a:gd name="connsiteY0" fmla="*/ 0 h 228600"/>
                          <a:gd name="connsiteX1" fmla="*/ 152400 w 739775"/>
                          <a:gd name="connsiteY1" fmla="*/ 152400 h 228600"/>
                          <a:gd name="connsiteX2" fmla="*/ 663575 w 739775"/>
                          <a:gd name="connsiteY2" fmla="*/ 152400 h 228600"/>
                          <a:gd name="connsiteX3" fmla="*/ 739775 w 739775"/>
                          <a:gd name="connsiteY3" fmla="*/ 228600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39775" h="228600">
                            <a:moveTo>
                              <a:pt x="0" y="0"/>
                            </a:moveTo>
                            <a:lnTo>
                              <a:pt x="152400" y="152400"/>
                            </a:lnTo>
                            <a:lnTo>
                              <a:pt x="663575" y="152400"/>
                            </a:lnTo>
                            <a:lnTo>
                              <a:pt x="739775" y="2286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2251" name="그룹 2250">
                        <a:extLst>
                          <a:ext uri="{FF2B5EF4-FFF2-40B4-BE49-F238E27FC236}">
                            <a16:creationId xmlns:a16="http://schemas.microsoft.com/office/drawing/2014/main" id="{DDDEA1FF-B0F3-41C4-8802-7D194CF9A2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23281" y="2138707"/>
                        <a:ext cx="573881" cy="266700"/>
                        <a:chOff x="6717507" y="2133601"/>
                        <a:chExt cx="573881" cy="266700"/>
                      </a:xfrm>
                    </p:grpSpPr>
                    <p:grpSp>
                      <p:nvGrpSpPr>
                        <p:cNvPr id="2252" name="그룹 2251">
                          <a:extLst>
                            <a:ext uri="{FF2B5EF4-FFF2-40B4-BE49-F238E27FC236}">
                              <a16:creationId xmlns:a16="http://schemas.microsoft.com/office/drawing/2014/main" id="{A233763B-C27D-4A45-B327-CF75B37993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77038" y="2138363"/>
                          <a:ext cx="514350" cy="216693"/>
                          <a:chOff x="6777038" y="2138363"/>
                          <a:chExt cx="514350" cy="216693"/>
                        </a:xfrm>
                      </p:grpSpPr>
                      <p:sp>
                        <p:nvSpPr>
                          <p:cNvPr id="2254" name="자유형: 도형 2253">
                            <a:extLst>
                              <a:ext uri="{FF2B5EF4-FFF2-40B4-BE49-F238E27FC236}">
                                <a16:creationId xmlns:a16="http://schemas.microsoft.com/office/drawing/2014/main" id="{ED51826E-B207-48FD-814D-7904C7A8A8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77038" y="2138363"/>
                            <a:ext cx="514350" cy="166687"/>
                          </a:xfrm>
                          <a:custGeom>
                            <a:avLst/>
                            <a:gdLst>
                              <a:gd name="connsiteX0" fmla="*/ 0 w 514350"/>
                              <a:gd name="connsiteY0" fmla="*/ 0 h 166687"/>
                              <a:gd name="connsiteX1" fmla="*/ 166687 w 514350"/>
                              <a:gd name="connsiteY1" fmla="*/ 166687 h 166687"/>
                              <a:gd name="connsiteX2" fmla="*/ 514350 w 514350"/>
                              <a:gd name="connsiteY2" fmla="*/ 166687 h 1666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14350" h="166687">
                                <a:moveTo>
                                  <a:pt x="0" y="0"/>
                                </a:moveTo>
                                <a:lnTo>
                                  <a:pt x="166687" y="166687"/>
                                </a:lnTo>
                                <a:lnTo>
                                  <a:pt x="514350" y="166687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2255" name="자유형: 도형 2254">
                            <a:extLst>
                              <a:ext uri="{FF2B5EF4-FFF2-40B4-BE49-F238E27FC236}">
                                <a16:creationId xmlns:a16="http://schemas.microsoft.com/office/drawing/2014/main" id="{1E3E58DE-75D3-4E00-B2E6-609CEE6062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81800" y="2140744"/>
                            <a:ext cx="507206" cy="214312"/>
                          </a:xfrm>
                          <a:custGeom>
                            <a:avLst/>
                            <a:gdLst>
                              <a:gd name="connsiteX0" fmla="*/ 0 w 507206"/>
                              <a:gd name="connsiteY0" fmla="*/ 0 h 214312"/>
                              <a:gd name="connsiteX1" fmla="*/ 214312 w 507206"/>
                              <a:gd name="connsiteY1" fmla="*/ 214312 h 214312"/>
                              <a:gd name="connsiteX2" fmla="*/ 507206 w 507206"/>
                              <a:gd name="connsiteY2" fmla="*/ 214312 h 2143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07206" h="214312">
                                <a:moveTo>
                                  <a:pt x="0" y="0"/>
                                </a:moveTo>
                                <a:lnTo>
                                  <a:pt x="214312" y="214312"/>
                                </a:lnTo>
                                <a:lnTo>
                                  <a:pt x="507206" y="214312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sp>
                      <p:nvSpPr>
                        <p:cNvPr id="2253" name="자유형: 도형 2252">
                          <a:extLst>
                            <a:ext uri="{FF2B5EF4-FFF2-40B4-BE49-F238E27FC236}">
                              <a16:creationId xmlns:a16="http://schemas.microsoft.com/office/drawing/2014/main" id="{48570E81-32A4-4178-9E77-396C95E47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7507" y="2133601"/>
                          <a:ext cx="569119" cy="266700"/>
                        </a:xfrm>
                        <a:custGeom>
                          <a:avLst/>
                          <a:gdLst>
                            <a:gd name="connsiteX0" fmla="*/ 0 w 569119"/>
                            <a:gd name="connsiteY0" fmla="*/ 0 h 266700"/>
                            <a:gd name="connsiteX1" fmla="*/ 266700 w 569119"/>
                            <a:gd name="connsiteY1" fmla="*/ 266700 h 266700"/>
                            <a:gd name="connsiteX2" fmla="*/ 569119 w 569119"/>
                            <a:gd name="connsiteY2" fmla="*/ 266700 h 266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569119" h="266700">
                              <a:moveTo>
                                <a:pt x="0" y="0"/>
                              </a:moveTo>
                              <a:lnTo>
                                <a:pt x="266700" y="266700"/>
                              </a:lnTo>
                              <a:lnTo>
                                <a:pt x="569119" y="26670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2235" name="자유형: 도형 2234">
                  <a:extLst>
                    <a:ext uri="{FF2B5EF4-FFF2-40B4-BE49-F238E27FC236}">
                      <a16:creationId xmlns:a16="http://schemas.microsoft.com/office/drawing/2014/main" id="{BB246C53-9222-4F3F-B8A1-9A0A7E11778A}"/>
                    </a:ext>
                  </a:extLst>
                </p:cNvPr>
                <p:cNvSpPr/>
                <p:nvPr/>
              </p:nvSpPr>
              <p:spPr>
                <a:xfrm>
                  <a:off x="5476875" y="1177925"/>
                  <a:ext cx="1816100" cy="908050"/>
                </a:xfrm>
                <a:custGeom>
                  <a:avLst/>
                  <a:gdLst>
                    <a:gd name="connsiteX0" fmla="*/ 0 w 1816100"/>
                    <a:gd name="connsiteY0" fmla="*/ 0 h 908050"/>
                    <a:gd name="connsiteX1" fmla="*/ 0 w 1816100"/>
                    <a:gd name="connsiteY1" fmla="*/ 657225 h 908050"/>
                    <a:gd name="connsiteX2" fmla="*/ 111125 w 1816100"/>
                    <a:gd name="connsiteY2" fmla="*/ 768350 h 908050"/>
                    <a:gd name="connsiteX3" fmla="*/ 203200 w 1816100"/>
                    <a:gd name="connsiteY3" fmla="*/ 768350 h 908050"/>
                    <a:gd name="connsiteX4" fmla="*/ 342900 w 1816100"/>
                    <a:gd name="connsiteY4" fmla="*/ 908050 h 908050"/>
                    <a:gd name="connsiteX5" fmla="*/ 1609725 w 1816100"/>
                    <a:gd name="connsiteY5" fmla="*/ 908050 h 908050"/>
                    <a:gd name="connsiteX6" fmla="*/ 1695450 w 1816100"/>
                    <a:gd name="connsiteY6" fmla="*/ 822325 h 908050"/>
                    <a:gd name="connsiteX7" fmla="*/ 1695450 w 1816100"/>
                    <a:gd name="connsiteY7" fmla="*/ 577850 h 908050"/>
                    <a:gd name="connsiteX8" fmla="*/ 1816100 w 1816100"/>
                    <a:gd name="connsiteY8" fmla="*/ 45720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0" h="908050">
                      <a:moveTo>
                        <a:pt x="0" y="0"/>
                      </a:moveTo>
                      <a:lnTo>
                        <a:pt x="0" y="657225"/>
                      </a:lnTo>
                      <a:lnTo>
                        <a:pt x="111125" y="768350"/>
                      </a:lnTo>
                      <a:lnTo>
                        <a:pt x="203200" y="768350"/>
                      </a:lnTo>
                      <a:lnTo>
                        <a:pt x="342900" y="908050"/>
                      </a:lnTo>
                      <a:lnTo>
                        <a:pt x="1609725" y="908050"/>
                      </a:lnTo>
                      <a:lnTo>
                        <a:pt x="1695450" y="822325"/>
                      </a:lnTo>
                      <a:lnTo>
                        <a:pt x="1695450" y="577850"/>
                      </a:lnTo>
                      <a:lnTo>
                        <a:pt x="1816100" y="457200"/>
                      </a:lnTo>
                    </a:path>
                  </a:pathLst>
                </a:custGeom>
                <a:noFill/>
                <a:ln w="12700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3" name="자유형: 도형 1892">
                <a:extLst>
                  <a:ext uri="{FF2B5EF4-FFF2-40B4-BE49-F238E27FC236}">
                    <a16:creationId xmlns:a16="http://schemas.microsoft.com/office/drawing/2014/main" id="{9355782B-CCDC-455F-856B-E2E7E456D542}"/>
                  </a:ext>
                </a:extLst>
              </p:cNvPr>
              <p:cNvSpPr/>
              <p:nvPr/>
            </p:nvSpPr>
            <p:spPr>
              <a:xfrm>
                <a:off x="4910138" y="5657850"/>
                <a:ext cx="1138237" cy="152400"/>
              </a:xfrm>
              <a:custGeom>
                <a:avLst/>
                <a:gdLst>
                  <a:gd name="connsiteX0" fmla="*/ 0 w 1138237"/>
                  <a:gd name="connsiteY0" fmla="*/ 152400 h 152400"/>
                  <a:gd name="connsiteX1" fmla="*/ 847725 w 1138237"/>
                  <a:gd name="connsiteY1" fmla="*/ 152400 h 152400"/>
                  <a:gd name="connsiteX2" fmla="*/ 1000125 w 1138237"/>
                  <a:gd name="connsiteY2" fmla="*/ 0 h 152400"/>
                  <a:gd name="connsiteX3" fmla="*/ 1138237 w 1138237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237" h="152400">
                    <a:moveTo>
                      <a:pt x="0" y="152400"/>
                    </a:moveTo>
                    <a:lnTo>
                      <a:pt x="847725" y="152400"/>
                    </a:lnTo>
                    <a:lnTo>
                      <a:pt x="1000125" y="0"/>
                    </a:lnTo>
                    <a:lnTo>
                      <a:pt x="1138237" y="0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4" name="그룹 1893">
                <a:extLst>
                  <a:ext uri="{FF2B5EF4-FFF2-40B4-BE49-F238E27FC236}">
                    <a16:creationId xmlns:a16="http://schemas.microsoft.com/office/drawing/2014/main" id="{2E8A82CC-8B32-43CA-B1BB-1CE5CAF0F168}"/>
                  </a:ext>
                </a:extLst>
              </p:cNvPr>
              <p:cNvGrpSpPr/>
              <p:nvPr/>
            </p:nvGrpSpPr>
            <p:grpSpPr>
              <a:xfrm>
                <a:off x="6577212" y="3489263"/>
                <a:ext cx="571175" cy="2089491"/>
                <a:chOff x="6577212" y="3489263"/>
                <a:chExt cx="571175" cy="2089491"/>
              </a:xfrm>
            </p:grpSpPr>
            <p:grpSp>
              <p:nvGrpSpPr>
                <p:cNvPr id="2171" name="그룹 2170">
                  <a:extLst>
                    <a:ext uri="{FF2B5EF4-FFF2-40B4-BE49-F238E27FC236}">
                      <a16:creationId xmlns:a16="http://schemas.microsoft.com/office/drawing/2014/main" id="{1B0E1F56-5BF2-40FA-A7B8-C0A41C5C1563}"/>
                    </a:ext>
                  </a:extLst>
                </p:cNvPr>
                <p:cNvGrpSpPr/>
                <p:nvPr/>
              </p:nvGrpSpPr>
              <p:grpSpPr>
                <a:xfrm>
                  <a:off x="6577212" y="4342732"/>
                  <a:ext cx="571175" cy="1236022"/>
                  <a:chOff x="6577212" y="4342732"/>
                  <a:chExt cx="571175" cy="1236022"/>
                </a:xfrm>
              </p:grpSpPr>
              <p:grpSp>
                <p:nvGrpSpPr>
                  <p:cNvPr id="2188" name="그룹 2187">
                    <a:extLst>
                      <a:ext uri="{FF2B5EF4-FFF2-40B4-BE49-F238E27FC236}">
                        <a16:creationId xmlns:a16="http://schemas.microsoft.com/office/drawing/2014/main" id="{6867B38E-017D-48CC-9F4B-2F61D297791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0206" y="5361028"/>
                    <a:ext cx="241716" cy="193736"/>
                    <a:chOff x="4154740" y="3590844"/>
                    <a:chExt cx="1186401" cy="950904"/>
                  </a:xfrm>
                </p:grpSpPr>
                <p:sp>
                  <p:nvSpPr>
                    <p:cNvPr id="2232" name="직사각형 2231">
                      <a:extLst>
                        <a:ext uri="{FF2B5EF4-FFF2-40B4-BE49-F238E27FC236}">
                          <a16:creationId xmlns:a16="http://schemas.microsoft.com/office/drawing/2014/main" id="{413E6EC2-59B2-4CD7-96CD-309FB546F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4740" y="3747201"/>
                      <a:ext cx="1186401" cy="661097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33" name="사각형: 둥근 모서리 2232">
                      <a:extLst>
                        <a:ext uri="{FF2B5EF4-FFF2-40B4-BE49-F238E27FC236}">
                          <a16:creationId xmlns:a16="http://schemas.microsoft.com/office/drawing/2014/main" id="{D82FDBDC-4A21-4FD0-8F51-5D6361C2BE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74687" y="3590844"/>
                      <a:ext cx="950904" cy="95090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500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2189" name="그룹 2188">
                    <a:extLst>
                      <a:ext uri="{FF2B5EF4-FFF2-40B4-BE49-F238E27FC236}">
                        <a16:creationId xmlns:a16="http://schemas.microsoft.com/office/drawing/2014/main" id="{9EE0F293-948B-4885-9D97-D70C1B6EC794}"/>
                      </a:ext>
                    </a:extLst>
                  </p:cNvPr>
                  <p:cNvGrpSpPr/>
                  <p:nvPr/>
                </p:nvGrpSpPr>
                <p:grpSpPr>
                  <a:xfrm>
                    <a:off x="6757301" y="4342732"/>
                    <a:ext cx="391086" cy="811571"/>
                    <a:chOff x="6703961" y="4297012"/>
                    <a:chExt cx="391086" cy="811571"/>
                  </a:xfrm>
                </p:grpSpPr>
                <p:grpSp>
                  <p:nvGrpSpPr>
                    <p:cNvPr id="2214" name="그룹 2213">
                      <a:extLst>
                        <a:ext uri="{FF2B5EF4-FFF2-40B4-BE49-F238E27FC236}">
                          <a16:creationId xmlns:a16="http://schemas.microsoft.com/office/drawing/2014/main" id="{6CCC2BCB-6A95-4FE3-80AB-CCEBD89BA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339533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230" name="자유형: 도형 2229">
                        <a:extLst>
                          <a:ext uri="{FF2B5EF4-FFF2-40B4-BE49-F238E27FC236}">
                            <a16:creationId xmlns:a16="http://schemas.microsoft.com/office/drawing/2014/main" id="{DEAA01B2-2347-4F4F-B9AA-CA7AD1EEF25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31" name="직사각형 2230">
                        <a:extLst>
                          <a:ext uri="{FF2B5EF4-FFF2-40B4-BE49-F238E27FC236}">
                            <a16:creationId xmlns:a16="http://schemas.microsoft.com/office/drawing/2014/main" id="{7EE17B46-D0DF-4647-95FB-CE90BF6D7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5" name="그룹 2214">
                      <a:extLst>
                        <a:ext uri="{FF2B5EF4-FFF2-40B4-BE49-F238E27FC236}">
                          <a16:creationId xmlns:a16="http://schemas.microsoft.com/office/drawing/2014/main" id="{5B097EE8-09F1-45EC-A1B1-23D1A98CEB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95736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228" name="자유형: 도형 2227">
                        <a:extLst>
                          <a:ext uri="{FF2B5EF4-FFF2-40B4-BE49-F238E27FC236}">
                            <a16:creationId xmlns:a16="http://schemas.microsoft.com/office/drawing/2014/main" id="{E0F112E1-3D54-4730-9806-37385735875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9" name="직사각형 2228">
                        <a:extLst>
                          <a:ext uri="{FF2B5EF4-FFF2-40B4-BE49-F238E27FC236}">
                            <a16:creationId xmlns:a16="http://schemas.microsoft.com/office/drawing/2014/main" id="{555F6D25-A347-4DAC-B0B9-12F711605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6" name="그룹 2215">
                      <a:extLst>
                        <a:ext uri="{FF2B5EF4-FFF2-40B4-BE49-F238E27FC236}">
                          <a16:creationId xmlns:a16="http://schemas.microsoft.com/office/drawing/2014/main" id="{9DCFFB2E-D4FA-46F5-A638-94E7FB0E77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297012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2226" name="직사각형 2225">
                        <a:extLst>
                          <a:ext uri="{FF2B5EF4-FFF2-40B4-BE49-F238E27FC236}">
                            <a16:creationId xmlns:a16="http://schemas.microsoft.com/office/drawing/2014/main" id="{24BCA655-2F70-4E8D-9183-6AC83BE892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7" name="사각형: 둥근 모서리 2226">
                        <a:extLst>
                          <a:ext uri="{FF2B5EF4-FFF2-40B4-BE49-F238E27FC236}">
                            <a16:creationId xmlns:a16="http://schemas.microsoft.com/office/drawing/2014/main" id="{FCDE7B18-DC1A-42B9-8B00-005D38E5208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7" name="그룹 2216">
                      <a:extLst>
                        <a:ext uri="{FF2B5EF4-FFF2-40B4-BE49-F238E27FC236}">
                          <a16:creationId xmlns:a16="http://schemas.microsoft.com/office/drawing/2014/main" id="{E15251F2-E6D2-4BE4-A48E-7E5A600B0B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91484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2224" name="직사각형 2223">
                        <a:extLst>
                          <a:ext uri="{FF2B5EF4-FFF2-40B4-BE49-F238E27FC236}">
                            <a16:creationId xmlns:a16="http://schemas.microsoft.com/office/drawing/2014/main" id="{DA794BB5-EF11-4702-B263-27E9A1400A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5" name="사각형: 둥근 모서리 2224">
                        <a:extLst>
                          <a:ext uri="{FF2B5EF4-FFF2-40B4-BE49-F238E27FC236}">
                            <a16:creationId xmlns:a16="http://schemas.microsoft.com/office/drawing/2014/main" id="{69C7F415-CFAC-48BC-A1F5-B40CA82645C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8" name="그룹 2217">
                      <a:extLst>
                        <a:ext uri="{FF2B5EF4-FFF2-40B4-BE49-F238E27FC236}">
                          <a16:creationId xmlns:a16="http://schemas.microsoft.com/office/drawing/2014/main" id="{403FC1FD-0F2D-48EB-AAB3-A7BBA2919B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64041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222" name="자유형: 도형 2221">
                        <a:extLst>
                          <a:ext uri="{FF2B5EF4-FFF2-40B4-BE49-F238E27FC236}">
                            <a16:creationId xmlns:a16="http://schemas.microsoft.com/office/drawing/2014/main" id="{A511825C-C9E3-4336-8017-67AA1B61443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3" name="직사각형 2222">
                        <a:extLst>
                          <a:ext uri="{FF2B5EF4-FFF2-40B4-BE49-F238E27FC236}">
                            <a16:creationId xmlns:a16="http://schemas.microsoft.com/office/drawing/2014/main" id="{C4B52019-5A6A-42FF-832D-3467FF9F99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2219" name="그룹 2218">
                      <a:extLst>
                        <a:ext uri="{FF2B5EF4-FFF2-40B4-BE49-F238E27FC236}">
                          <a16:creationId xmlns:a16="http://schemas.microsoft.com/office/drawing/2014/main" id="{BA1328DB-E04F-41A7-AE14-82BADA7BF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60561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2220" name="직사각형 2219">
                        <a:extLst>
                          <a:ext uri="{FF2B5EF4-FFF2-40B4-BE49-F238E27FC236}">
                            <a16:creationId xmlns:a16="http://schemas.microsoft.com/office/drawing/2014/main" id="{06529F7F-B1C9-48C7-9766-FF7178EF3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21" name="사각형: 둥근 모서리 2220">
                        <a:extLst>
                          <a:ext uri="{FF2B5EF4-FFF2-40B4-BE49-F238E27FC236}">
                            <a16:creationId xmlns:a16="http://schemas.microsoft.com/office/drawing/2014/main" id="{228D6AAA-B394-45FE-96E6-1CE93C7ACB1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90" name="그룹 2189">
                    <a:extLst>
                      <a:ext uri="{FF2B5EF4-FFF2-40B4-BE49-F238E27FC236}">
                        <a16:creationId xmlns:a16="http://schemas.microsoft.com/office/drawing/2014/main" id="{4FBCE11A-B98C-4265-94C0-9A13734D802D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35379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2209" name="직사각형 2208">
                      <a:extLst>
                        <a:ext uri="{FF2B5EF4-FFF2-40B4-BE49-F238E27FC236}">
                          <a16:creationId xmlns:a16="http://schemas.microsoft.com/office/drawing/2014/main" id="{F3475056-F377-46DC-A740-10ED5D452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10" name="직사각형 2209">
                      <a:extLst>
                        <a:ext uri="{FF2B5EF4-FFF2-40B4-BE49-F238E27FC236}">
                          <a16:creationId xmlns:a16="http://schemas.microsoft.com/office/drawing/2014/main" id="{D26380C6-A348-4422-8876-2EB6759D5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211" name="그룹 2210">
                      <a:extLst>
                        <a:ext uri="{FF2B5EF4-FFF2-40B4-BE49-F238E27FC236}">
                          <a16:creationId xmlns:a16="http://schemas.microsoft.com/office/drawing/2014/main" id="{3073AE74-BC5C-471C-8C6C-F2DF336FBB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2212" name="타원 2211">
                        <a:extLst>
                          <a:ext uri="{FF2B5EF4-FFF2-40B4-BE49-F238E27FC236}">
                            <a16:creationId xmlns:a16="http://schemas.microsoft.com/office/drawing/2014/main" id="{BDFE3166-F282-416E-9459-07C10A802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13" name="자유형: 도형 2212">
                        <a:extLst>
                          <a:ext uri="{FF2B5EF4-FFF2-40B4-BE49-F238E27FC236}">
                            <a16:creationId xmlns:a16="http://schemas.microsoft.com/office/drawing/2014/main" id="{67368B65-5D29-45A4-B651-FCB79457D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91" name="그룹 2190">
                    <a:extLst>
                      <a:ext uri="{FF2B5EF4-FFF2-40B4-BE49-F238E27FC236}">
                        <a16:creationId xmlns:a16="http://schemas.microsoft.com/office/drawing/2014/main" id="{19BB3468-4F07-47E2-A29D-9B96B206CE03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64696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2204" name="직사각형 2203">
                      <a:extLst>
                        <a:ext uri="{FF2B5EF4-FFF2-40B4-BE49-F238E27FC236}">
                          <a16:creationId xmlns:a16="http://schemas.microsoft.com/office/drawing/2014/main" id="{D79EA0B3-08E0-48FC-9758-8DC1D2EEC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5" name="직사각형 2204">
                      <a:extLst>
                        <a:ext uri="{FF2B5EF4-FFF2-40B4-BE49-F238E27FC236}">
                          <a16:creationId xmlns:a16="http://schemas.microsoft.com/office/drawing/2014/main" id="{E2796A7E-D20E-4D5C-9E40-69A2620EAB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206" name="그룹 2205">
                      <a:extLst>
                        <a:ext uri="{FF2B5EF4-FFF2-40B4-BE49-F238E27FC236}">
                          <a16:creationId xmlns:a16="http://schemas.microsoft.com/office/drawing/2014/main" id="{DD924083-6D7D-4F26-8481-182870279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2207" name="타원 2206">
                        <a:extLst>
                          <a:ext uri="{FF2B5EF4-FFF2-40B4-BE49-F238E27FC236}">
                            <a16:creationId xmlns:a16="http://schemas.microsoft.com/office/drawing/2014/main" id="{79D4CBBC-D977-40D2-99AB-2DCD49575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08" name="자유형: 도형 2207">
                        <a:extLst>
                          <a:ext uri="{FF2B5EF4-FFF2-40B4-BE49-F238E27FC236}">
                            <a16:creationId xmlns:a16="http://schemas.microsoft.com/office/drawing/2014/main" id="{AD244DE4-D44A-4E62-B15A-F557050F99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92" name="그룹 2191">
                    <a:extLst>
                      <a:ext uri="{FF2B5EF4-FFF2-40B4-BE49-F238E27FC236}">
                        <a16:creationId xmlns:a16="http://schemas.microsoft.com/office/drawing/2014/main" id="{85F9F7C3-69DB-4AF1-9FA1-022B09C76A4D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963035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2199" name="직사각형 2198">
                      <a:extLst>
                        <a:ext uri="{FF2B5EF4-FFF2-40B4-BE49-F238E27FC236}">
                          <a16:creationId xmlns:a16="http://schemas.microsoft.com/office/drawing/2014/main" id="{377DC88D-341E-4865-AAC8-A53E47561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00" name="직사각형 2199">
                      <a:extLst>
                        <a:ext uri="{FF2B5EF4-FFF2-40B4-BE49-F238E27FC236}">
                          <a16:creationId xmlns:a16="http://schemas.microsoft.com/office/drawing/2014/main" id="{4149A30E-0780-42CC-A98C-3AA6AE962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201" name="그룹 2200">
                      <a:extLst>
                        <a:ext uri="{FF2B5EF4-FFF2-40B4-BE49-F238E27FC236}">
                          <a16:creationId xmlns:a16="http://schemas.microsoft.com/office/drawing/2014/main" id="{D568D38E-AC2A-488B-BB24-64BC3C8E7E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2202" name="타원 2201">
                        <a:extLst>
                          <a:ext uri="{FF2B5EF4-FFF2-40B4-BE49-F238E27FC236}">
                            <a16:creationId xmlns:a16="http://schemas.microsoft.com/office/drawing/2014/main" id="{B984E5A5-E3D6-4B60-B4E6-BAE66D601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03" name="자유형: 도형 2202">
                        <a:extLst>
                          <a:ext uri="{FF2B5EF4-FFF2-40B4-BE49-F238E27FC236}">
                            <a16:creationId xmlns:a16="http://schemas.microsoft.com/office/drawing/2014/main" id="{8E79EF41-87D2-45F4-8470-898F4717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93" name="그룹 2192">
                    <a:extLst>
                      <a:ext uri="{FF2B5EF4-FFF2-40B4-BE49-F238E27FC236}">
                        <a16:creationId xmlns:a16="http://schemas.microsoft.com/office/drawing/2014/main" id="{AAFF7C41-3795-47F2-A352-26805D7648BF}"/>
                      </a:ext>
                    </a:extLst>
                  </p:cNvPr>
                  <p:cNvGrpSpPr/>
                  <p:nvPr/>
                </p:nvGrpSpPr>
                <p:grpSpPr>
                  <a:xfrm>
                    <a:off x="6943050" y="5361476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2194" name="직사각형 2193">
                      <a:extLst>
                        <a:ext uri="{FF2B5EF4-FFF2-40B4-BE49-F238E27FC236}">
                          <a16:creationId xmlns:a16="http://schemas.microsoft.com/office/drawing/2014/main" id="{18762AE1-7506-4689-99DC-CDBDDAEA3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95" name="직사각형 2194">
                      <a:extLst>
                        <a:ext uri="{FF2B5EF4-FFF2-40B4-BE49-F238E27FC236}">
                          <a16:creationId xmlns:a16="http://schemas.microsoft.com/office/drawing/2014/main" id="{104E602D-E4D9-4A09-B3CE-BD09CC269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96" name="그룹 2195">
                      <a:extLst>
                        <a:ext uri="{FF2B5EF4-FFF2-40B4-BE49-F238E27FC236}">
                          <a16:creationId xmlns:a16="http://schemas.microsoft.com/office/drawing/2014/main" id="{9C7DD6E9-41EC-435A-9F11-A33EAB0B96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2197" name="타원 2196">
                        <a:extLst>
                          <a:ext uri="{FF2B5EF4-FFF2-40B4-BE49-F238E27FC236}">
                            <a16:creationId xmlns:a16="http://schemas.microsoft.com/office/drawing/2014/main" id="{4D0EE76C-B83E-43B0-84B6-3977B9FF2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98" name="자유형: 도형 2197">
                        <a:extLst>
                          <a:ext uri="{FF2B5EF4-FFF2-40B4-BE49-F238E27FC236}">
                            <a16:creationId xmlns:a16="http://schemas.microsoft.com/office/drawing/2014/main" id="{19689B7A-76D3-48E5-8600-D3A817073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2172" name="그룹 2171">
                  <a:extLst>
                    <a:ext uri="{FF2B5EF4-FFF2-40B4-BE49-F238E27FC236}">
                      <a16:creationId xmlns:a16="http://schemas.microsoft.com/office/drawing/2014/main" id="{BC4C1FBC-A03E-4772-91CE-83618B9FFD8F}"/>
                    </a:ext>
                  </a:extLst>
                </p:cNvPr>
                <p:cNvGrpSpPr/>
                <p:nvPr/>
              </p:nvGrpSpPr>
              <p:grpSpPr>
                <a:xfrm>
                  <a:off x="6917641" y="3489263"/>
                  <a:ext cx="113519" cy="565023"/>
                  <a:chOff x="6917641" y="3451163"/>
                  <a:chExt cx="113519" cy="565023"/>
                </a:xfrm>
              </p:grpSpPr>
              <p:grpSp>
                <p:nvGrpSpPr>
                  <p:cNvPr id="2173" name="그룹 2172">
                    <a:extLst>
                      <a:ext uri="{FF2B5EF4-FFF2-40B4-BE49-F238E27FC236}">
                        <a16:creationId xmlns:a16="http://schemas.microsoft.com/office/drawing/2014/main" id="{5A08B0F3-7A9E-49EC-BCB9-B673266A3E5E}"/>
                      </a:ext>
                    </a:extLst>
                  </p:cNvPr>
                  <p:cNvGrpSpPr/>
                  <p:nvPr/>
                </p:nvGrpSpPr>
                <p:grpSpPr>
                  <a:xfrm>
                    <a:off x="6918067" y="3624246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2184" name="자유형: 도형 2183">
                      <a:extLst>
                        <a:ext uri="{FF2B5EF4-FFF2-40B4-BE49-F238E27FC236}">
                          <a16:creationId xmlns:a16="http://schemas.microsoft.com/office/drawing/2014/main" id="{1E2EEFF0-252D-436A-90DA-119823D34577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85" name="그룹 2184">
                      <a:extLst>
                        <a:ext uri="{FF2B5EF4-FFF2-40B4-BE49-F238E27FC236}">
                          <a16:creationId xmlns:a16="http://schemas.microsoft.com/office/drawing/2014/main" id="{28F9331F-F517-4863-AEE3-C35BF9216C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2186" name="자유형: 도형 2185">
                        <a:extLst>
                          <a:ext uri="{FF2B5EF4-FFF2-40B4-BE49-F238E27FC236}">
                            <a16:creationId xmlns:a16="http://schemas.microsoft.com/office/drawing/2014/main" id="{A466A8AF-BBC8-4237-BEFB-8CD2E092216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87" name="직사각형 2186">
                        <a:extLst>
                          <a:ext uri="{FF2B5EF4-FFF2-40B4-BE49-F238E27FC236}">
                            <a16:creationId xmlns:a16="http://schemas.microsoft.com/office/drawing/2014/main" id="{E271C7A5-536E-4B38-B202-A4F174D659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74" name="그룹 2173">
                    <a:extLst>
                      <a:ext uri="{FF2B5EF4-FFF2-40B4-BE49-F238E27FC236}">
                        <a16:creationId xmlns:a16="http://schemas.microsoft.com/office/drawing/2014/main" id="{58573ABC-AF6B-4BA5-BF60-8D0E816EF131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2" y="345116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2180" name="자유형: 도형 2179">
                      <a:extLst>
                        <a:ext uri="{FF2B5EF4-FFF2-40B4-BE49-F238E27FC236}">
                          <a16:creationId xmlns:a16="http://schemas.microsoft.com/office/drawing/2014/main" id="{D16A654E-E99F-46EA-B960-B7192A85D781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81" name="그룹 2180">
                      <a:extLst>
                        <a:ext uri="{FF2B5EF4-FFF2-40B4-BE49-F238E27FC236}">
                          <a16:creationId xmlns:a16="http://schemas.microsoft.com/office/drawing/2014/main" id="{723F2912-F231-4F8C-BAC2-1EFB66B40F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2182" name="자유형: 도형 2181">
                        <a:extLst>
                          <a:ext uri="{FF2B5EF4-FFF2-40B4-BE49-F238E27FC236}">
                            <a16:creationId xmlns:a16="http://schemas.microsoft.com/office/drawing/2014/main" id="{45DC4C9F-45A1-4515-94E1-D0BEF5C18CB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83" name="직사각형 2182">
                        <a:extLst>
                          <a:ext uri="{FF2B5EF4-FFF2-40B4-BE49-F238E27FC236}">
                            <a16:creationId xmlns:a16="http://schemas.microsoft.com/office/drawing/2014/main" id="{44B3A3A6-44C4-4DE2-A68B-499A258712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175" name="그룹 2174">
                    <a:extLst>
                      <a:ext uri="{FF2B5EF4-FFF2-40B4-BE49-F238E27FC236}">
                        <a16:creationId xmlns:a16="http://schemas.microsoft.com/office/drawing/2014/main" id="{072B4A3B-37E9-4B6D-9FEB-76E3ECBF4FAC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1" y="390309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2176" name="자유형: 도형 2175">
                      <a:extLst>
                        <a:ext uri="{FF2B5EF4-FFF2-40B4-BE49-F238E27FC236}">
                          <a16:creationId xmlns:a16="http://schemas.microsoft.com/office/drawing/2014/main" id="{316336BC-5023-461C-859D-F7CE4245DD24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2177" name="그룹 2176">
                      <a:extLst>
                        <a:ext uri="{FF2B5EF4-FFF2-40B4-BE49-F238E27FC236}">
                          <a16:creationId xmlns:a16="http://schemas.microsoft.com/office/drawing/2014/main" id="{CEFA3E03-138E-4AB5-869E-22FEDC4C10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2178" name="자유형: 도형 2177">
                        <a:extLst>
                          <a:ext uri="{FF2B5EF4-FFF2-40B4-BE49-F238E27FC236}">
                            <a16:creationId xmlns:a16="http://schemas.microsoft.com/office/drawing/2014/main" id="{29C7B90D-1F30-4399-B807-7600D65C141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9" name="직사각형 2178">
                        <a:extLst>
                          <a:ext uri="{FF2B5EF4-FFF2-40B4-BE49-F238E27FC236}">
                            <a16:creationId xmlns:a16="http://schemas.microsoft.com/office/drawing/2014/main" id="{17EABE55-A045-4A96-ADE2-79D63E76D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1895" name="그룹 1894">
                <a:extLst>
                  <a:ext uri="{FF2B5EF4-FFF2-40B4-BE49-F238E27FC236}">
                    <a16:creationId xmlns:a16="http://schemas.microsoft.com/office/drawing/2014/main" id="{5B1BCE69-F358-4666-ADA5-9778D29EF63B}"/>
                  </a:ext>
                </a:extLst>
              </p:cNvPr>
              <p:cNvGrpSpPr/>
              <p:nvPr/>
            </p:nvGrpSpPr>
            <p:grpSpPr>
              <a:xfrm>
                <a:off x="5541293" y="5011822"/>
                <a:ext cx="112940" cy="734926"/>
                <a:chOff x="5541293" y="5011822"/>
                <a:chExt cx="112940" cy="734926"/>
              </a:xfrm>
            </p:grpSpPr>
            <p:grpSp>
              <p:nvGrpSpPr>
                <p:cNvPr id="2166" name="그룹 2165">
                  <a:extLst>
                    <a:ext uri="{FF2B5EF4-FFF2-40B4-BE49-F238E27FC236}">
                      <a16:creationId xmlns:a16="http://schemas.microsoft.com/office/drawing/2014/main" id="{F9B045DA-B7C1-4A5C-AC85-AADB46A41E6E}"/>
                    </a:ext>
                  </a:extLst>
                </p:cNvPr>
                <p:cNvGrpSpPr/>
                <p:nvPr/>
              </p:nvGrpSpPr>
              <p:grpSpPr>
                <a:xfrm>
                  <a:off x="5596196" y="5196279"/>
                  <a:ext cx="58037" cy="550469"/>
                  <a:chOff x="5221332" y="5198329"/>
                  <a:chExt cx="58037" cy="55046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68" name="사각형: 둥근 모서리 2167">
                    <a:extLst>
                      <a:ext uri="{FF2B5EF4-FFF2-40B4-BE49-F238E27FC236}">
                        <a16:creationId xmlns:a16="http://schemas.microsoft.com/office/drawing/2014/main" id="{E2F58286-E9C7-45DA-8739-4758D8F330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672139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9" name="사각형: 둥근 모서리 2168">
                    <a:extLst>
                      <a:ext uri="{FF2B5EF4-FFF2-40B4-BE49-F238E27FC236}">
                        <a16:creationId xmlns:a16="http://schemas.microsoft.com/office/drawing/2014/main" id="{665CD25F-F4BC-4138-A181-4816769662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401480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70" name="사각형: 둥근 모서리 2169">
                    <a:extLst>
                      <a:ext uri="{FF2B5EF4-FFF2-40B4-BE49-F238E27FC236}">
                        <a16:creationId xmlns:a16="http://schemas.microsoft.com/office/drawing/2014/main" id="{7E307306-FA56-4188-B045-A6D5736F6B2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21695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167" name="자유형: 도형 2166">
                  <a:extLst>
                    <a:ext uri="{FF2B5EF4-FFF2-40B4-BE49-F238E27FC236}">
                      <a16:creationId xmlns:a16="http://schemas.microsoft.com/office/drawing/2014/main" id="{75C38914-DDA4-48BD-83B9-4448DC092B5D}"/>
                    </a:ext>
                  </a:extLst>
                </p:cNvPr>
                <p:cNvSpPr/>
                <p:nvPr/>
              </p:nvSpPr>
              <p:spPr>
                <a:xfrm>
                  <a:off x="5541293" y="5011822"/>
                  <a:ext cx="95791" cy="95791"/>
                </a:xfrm>
                <a:custGeom>
                  <a:avLst/>
                  <a:gdLst>
                    <a:gd name="connsiteX0" fmla="*/ 607309 w 1210180"/>
                    <a:gd name="connsiteY0" fmla="*/ 408799 h 1210180"/>
                    <a:gd name="connsiteX1" fmla="*/ 414893 w 1210180"/>
                    <a:gd name="connsiteY1" fmla="*/ 601216 h 1210180"/>
                    <a:gd name="connsiteX2" fmla="*/ 607309 w 1210180"/>
                    <a:gd name="connsiteY2" fmla="*/ 793632 h 1210180"/>
                    <a:gd name="connsiteX3" fmla="*/ 799726 w 1210180"/>
                    <a:gd name="connsiteY3" fmla="*/ 601216 h 1210180"/>
                    <a:gd name="connsiteX4" fmla="*/ 607309 w 1210180"/>
                    <a:gd name="connsiteY4" fmla="*/ 408799 h 1210180"/>
                    <a:gd name="connsiteX5" fmla="*/ 605090 w 1210180"/>
                    <a:gd name="connsiteY5" fmla="*/ 0 h 1210180"/>
                    <a:gd name="connsiteX6" fmla="*/ 1210180 w 1210180"/>
                    <a:gd name="connsiteY6" fmla="*/ 605090 h 1210180"/>
                    <a:gd name="connsiteX7" fmla="*/ 605090 w 1210180"/>
                    <a:gd name="connsiteY7" fmla="*/ 1210180 h 1210180"/>
                    <a:gd name="connsiteX8" fmla="*/ 0 w 1210180"/>
                    <a:gd name="connsiteY8" fmla="*/ 605090 h 1210180"/>
                    <a:gd name="connsiteX9" fmla="*/ 605090 w 1210180"/>
                    <a:gd name="connsiteY9" fmla="*/ 0 h 1210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0180" h="1210180">
                      <a:moveTo>
                        <a:pt x="607309" y="408799"/>
                      </a:moveTo>
                      <a:cubicBezTo>
                        <a:pt x="501040" y="408799"/>
                        <a:pt x="414893" y="494947"/>
                        <a:pt x="414893" y="601216"/>
                      </a:cubicBezTo>
                      <a:cubicBezTo>
                        <a:pt x="414893" y="707484"/>
                        <a:pt x="501040" y="793632"/>
                        <a:pt x="607309" y="793632"/>
                      </a:cubicBezTo>
                      <a:cubicBezTo>
                        <a:pt x="713578" y="793632"/>
                        <a:pt x="799726" y="707484"/>
                        <a:pt x="799726" y="601216"/>
                      </a:cubicBezTo>
                      <a:cubicBezTo>
                        <a:pt x="799726" y="494947"/>
                        <a:pt x="713578" y="408799"/>
                        <a:pt x="607309" y="408799"/>
                      </a:cubicBezTo>
                      <a:close/>
                      <a:moveTo>
                        <a:pt x="605090" y="0"/>
                      </a:moveTo>
                      <a:cubicBezTo>
                        <a:pt x="939273" y="0"/>
                        <a:pt x="1210180" y="270908"/>
                        <a:pt x="1210180" y="605090"/>
                      </a:cubicBezTo>
                      <a:cubicBezTo>
                        <a:pt x="1210180" y="939273"/>
                        <a:pt x="939273" y="1210180"/>
                        <a:pt x="605090" y="1210180"/>
                      </a:cubicBezTo>
                      <a:cubicBezTo>
                        <a:pt x="270908" y="1210180"/>
                        <a:pt x="0" y="939273"/>
                        <a:pt x="0" y="605090"/>
                      </a:cubicBezTo>
                      <a:cubicBezTo>
                        <a:pt x="0" y="270908"/>
                        <a:pt x="270908" y="0"/>
                        <a:pt x="60509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tx1">
                        <a:lumMod val="95000"/>
                        <a:lumOff val="5000"/>
                      </a:schemeClr>
                    </a:gs>
                    <a:gs pos="45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96" name="그룹 1895">
                <a:extLst>
                  <a:ext uri="{FF2B5EF4-FFF2-40B4-BE49-F238E27FC236}">
                    <a16:creationId xmlns:a16="http://schemas.microsoft.com/office/drawing/2014/main" id="{A962EAE3-1569-4D8E-8244-2C465C0B30EC}"/>
                  </a:ext>
                </a:extLst>
              </p:cNvPr>
              <p:cNvGrpSpPr/>
              <p:nvPr/>
            </p:nvGrpSpPr>
            <p:grpSpPr>
              <a:xfrm>
                <a:off x="5167114" y="2170216"/>
                <a:ext cx="1909816" cy="1867920"/>
                <a:chOff x="5167114" y="2170216"/>
                <a:chExt cx="1909816" cy="1867920"/>
              </a:xfrm>
            </p:grpSpPr>
            <p:grpSp>
              <p:nvGrpSpPr>
                <p:cNvPr id="2023" name="그룹 2022">
                  <a:extLst>
                    <a:ext uri="{FF2B5EF4-FFF2-40B4-BE49-F238E27FC236}">
                      <a16:creationId xmlns:a16="http://schemas.microsoft.com/office/drawing/2014/main" id="{A2351187-7465-4B2E-BD5A-1215119C301C}"/>
                    </a:ext>
                  </a:extLst>
                </p:cNvPr>
                <p:cNvGrpSpPr/>
                <p:nvPr/>
              </p:nvGrpSpPr>
              <p:grpSpPr>
                <a:xfrm>
                  <a:off x="5167114" y="2170216"/>
                  <a:ext cx="1909816" cy="1867920"/>
                  <a:chOff x="5167114" y="2170216"/>
                  <a:chExt cx="1909816" cy="1867920"/>
                </a:xfrm>
              </p:grpSpPr>
              <p:grpSp>
                <p:nvGrpSpPr>
                  <p:cNvPr id="2103" name="그룹 2102">
                    <a:extLst>
                      <a:ext uri="{FF2B5EF4-FFF2-40B4-BE49-F238E27FC236}">
                        <a16:creationId xmlns:a16="http://schemas.microsoft.com/office/drawing/2014/main" id="{CF0FE4EC-C590-4778-B0F4-B59F7D926F09}"/>
                      </a:ext>
                    </a:extLst>
                  </p:cNvPr>
                  <p:cNvGrpSpPr/>
                  <p:nvPr/>
                </p:nvGrpSpPr>
                <p:grpSpPr>
                  <a:xfrm>
                    <a:off x="5167114" y="2170216"/>
                    <a:ext cx="1909816" cy="1867920"/>
                    <a:chOff x="3850336" y="1144425"/>
                    <a:chExt cx="4671632" cy="4569150"/>
                  </a:xfrm>
                </p:grpSpPr>
                <p:sp>
                  <p:nvSpPr>
                    <p:cNvPr id="2126" name="자유형 106">
                      <a:extLst>
                        <a:ext uri="{FF2B5EF4-FFF2-40B4-BE49-F238E27FC236}">
                          <a16:creationId xmlns:a16="http://schemas.microsoft.com/office/drawing/2014/main" id="{4F3BCC11-A986-4BCC-BAA0-C7939DAE8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039" y="1324094"/>
                      <a:ext cx="146499" cy="1408641"/>
                    </a:xfrm>
                    <a:custGeom>
                      <a:avLst/>
                      <a:gdLst>
                        <a:gd name="connsiteX0" fmla="*/ 0 w 110067"/>
                        <a:gd name="connsiteY0" fmla="*/ 1058333 h 1058333"/>
                        <a:gd name="connsiteX1" fmla="*/ 0 w 110067"/>
                        <a:gd name="connsiteY1" fmla="*/ 381000 h 1058333"/>
                        <a:gd name="connsiteX2" fmla="*/ 101600 w 110067"/>
                        <a:gd name="connsiteY2" fmla="*/ 313267 h 1058333"/>
                        <a:gd name="connsiteX3" fmla="*/ 110067 w 110067"/>
                        <a:gd name="connsiteY3" fmla="*/ 194733 h 1058333"/>
                        <a:gd name="connsiteX4" fmla="*/ 8467 w 110067"/>
                        <a:gd name="connsiteY4" fmla="*/ 127000 h 1058333"/>
                        <a:gd name="connsiteX5" fmla="*/ 8467 w 110067"/>
                        <a:gd name="connsiteY5" fmla="*/ 0 h 1058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0067" h="1058333">
                          <a:moveTo>
                            <a:pt x="0" y="1058333"/>
                          </a:moveTo>
                          <a:lnTo>
                            <a:pt x="0" y="381000"/>
                          </a:lnTo>
                          <a:lnTo>
                            <a:pt x="101600" y="313267"/>
                          </a:lnTo>
                          <a:lnTo>
                            <a:pt x="110067" y="194733"/>
                          </a:lnTo>
                          <a:lnTo>
                            <a:pt x="8467" y="127000"/>
                          </a:lnTo>
                          <a:lnTo>
                            <a:pt x="8467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7" name="자유형 107">
                      <a:extLst>
                        <a:ext uri="{FF2B5EF4-FFF2-40B4-BE49-F238E27FC236}">
                          <a16:creationId xmlns:a16="http://schemas.microsoft.com/office/drawing/2014/main" id="{9B568940-77F0-4C2B-9954-13E6631F8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7564" y="1461030"/>
                      <a:ext cx="295276" cy="1238249"/>
                    </a:xfrm>
                    <a:custGeom>
                      <a:avLst/>
                      <a:gdLst>
                        <a:gd name="connsiteX0" fmla="*/ 295275 w 295275"/>
                        <a:gd name="connsiteY0" fmla="*/ 1238250 h 1238250"/>
                        <a:gd name="connsiteX1" fmla="*/ 295275 w 295275"/>
                        <a:gd name="connsiteY1" fmla="*/ 774700 h 1238250"/>
                        <a:gd name="connsiteX2" fmla="*/ 0 w 295275"/>
                        <a:gd name="connsiteY2" fmla="*/ 479425 h 1238250"/>
                        <a:gd name="connsiteX3" fmla="*/ 0 w 295275"/>
                        <a:gd name="connsiteY3" fmla="*/ 0 h 1238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5275" h="1238250">
                          <a:moveTo>
                            <a:pt x="295275" y="1238250"/>
                          </a:moveTo>
                          <a:lnTo>
                            <a:pt x="295275" y="774700"/>
                          </a:lnTo>
                          <a:lnTo>
                            <a:pt x="0" y="47942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8" name="자유형 108">
                      <a:extLst>
                        <a:ext uri="{FF2B5EF4-FFF2-40B4-BE49-F238E27FC236}">
                          <a16:creationId xmlns:a16="http://schemas.microsoft.com/office/drawing/2014/main" id="{A7484CDF-3E57-4918-BD95-2FE4F9DA8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620" y="1168854"/>
                      <a:ext cx="147908" cy="1460500"/>
                    </a:xfrm>
                    <a:custGeom>
                      <a:avLst/>
                      <a:gdLst>
                        <a:gd name="connsiteX0" fmla="*/ 0 w 111125"/>
                        <a:gd name="connsiteY0" fmla="*/ 1460500 h 1460500"/>
                        <a:gd name="connsiteX1" fmla="*/ 0 w 111125"/>
                        <a:gd name="connsiteY1" fmla="*/ 669925 h 1460500"/>
                        <a:gd name="connsiteX2" fmla="*/ 111125 w 111125"/>
                        <a:gd name="connsiteY2" fmla="*/ 558800 h 1460500"/>
                        <a:gd name="connsiteX3" fmla="*/ 111125 w 111125"/>
                        <a:gd name="connsiteY3" fmla="*/ 0 h 146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1125" h="1460500">
                          <a:moveTo>
                            <a:pt x="0" y="1460500"/>
                          </a:moveTo>
                          <a:lnTo>
                            <a:pt x="0" y="669925"/>
                          </a:lnTo>
                          <a:lnTo>
                            <a:pt x="111125" y="558800"/>
                          </a:lnTo>
                          <a:lnTo>
                            <a:pt x="11112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9" name="자유형 109">
                      <a:extLst>
                        <a:ext uri="{FF2B5EF4-FFF2-40B4-BE49-F238E27FC236}">
                          <a16:creationId xmlns:a16="http://schemas.microsoft.com/office/drawing/2014/main" id="{CE38FC0C-92F4-42E8-8D0C-E82C4D705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3076" y="1336695"/>
                      <a:ext cx="126778" cy="1884763"/>
                    </a:xfrm>
                    <a:custGeom>
                      <a:avLst/>
                      <a:gdLst>
                        <a:gd name="connsiteX0" fmla="*/ 95250 w 95250"/>
                        <a:gd name="connsiteY0" fmla="*/ 1416050 h 1416050"/>
                        <a:gd name="connsiteX1" fmla="*/ 95250 w 95250"/>
                        <a:gd name="connsiteY1" fmla="*/ 765175 h 1416050"/>
                        <a:gd name="connsiteX2" fmla="*/ 0 w 95250"/>
                        <a:gd name="connsiteY2" fmla="*/ 669925 h 1416050"/>
                        <a:gd name="connsiteX3" fmla="*/ 0 w 95250"/>
                        <a:gd name="connsiteY3" fmla="*/ 377825 h 1416050"/>
                        <a:gd name="connsiteX4" fmla="*/ 88900 w 95250"/>
                        <a:gd name="connsiteY4" fmla="*/ 288925 h 1416050"/>
                        <a:gd name="connsiteX5" fmla="*/ 88900 w 95250"/>
                        <a:gd name="connsiteY5" fmla="*/ 0 h 1416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5250" h="1416050">
                          <a:moveTo>
                            <a:pt x="95250" y="1416050"/>
                          </a:moveTo>
                          <a:lnTo>
                            <a:pt x="95250" y="765175"/>
                          </a:lnTo>
                          <a:lnTo>
                            <a:pt x="0" y="669925"/>
                          </a:lnTo>
                          <a:lnTo>
                            <a:pt x="0" y="377825"/>
                          </a:lnTo>
                          <a:lnTo>
                            <a:pt x="88900" y="288925"/>
                          </a:lnTo>
                          <a:lnTo>
                            <a:pt x="8890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0" name="자유형 110">
                      <a:extLst>
                        <a:ext uri="{FF2B5EF4-FFF2-40B4-BE49-F238E27FC236}">
                          <a16:creationId xmlns:a16="http://schemas.microsoft.com/office/drawing/2014/main" id="{114C4527-5811-4691-9A2C-0CB6DCC69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2587" y="1343004"/>
                      <a:ext cx="469078" cy="1208615"/>
                    </a:xfrm>
                    <a:custGeom>
                      <a:avLst/>
                      <a:gdLst>
                        <a:gd name="connsiteX0" fmla="*/ 0 w 352425"/>
                        <a:gd name="connsiteY0" fmla="*/ 908050 h 908050"/>
                        <a:gd name="connsiteX1" fmla="*/ 0 w 352425"/>
                        <a:gd name="connsiteY1" fmla="*/ 752475 h 908050"/>
                        <a:gd name="connsiteX2" fmla="*/ 352425 w 352425"/>
                        <a:gd name="connsiteY2" fmla="*/ 400050 h 908050"/>
                        <a:gd name="connsiteX3" fmla="*/ 352425 w 352425"/>
                        <a:gd name="connsiteY3" fmla="*/ 0 h 908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2425" h="908050">
                          <a:moveTo>
                            <a:pt x="0" y="908050"/>
                          </a:moveTo>
                          <a:lnTo>
                            <a:pt x="0" y="752475"/>
                          </a:lnTo>
                          <a:lnTo>
                            <a:pt x="352425" y="400050"/>
                          </a:lnTo>
                          <a:lnTo>
                            <a:pt x="3524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1" name="자유형 111">
                      <a:extLst>
                        <a:ext uri="{FF2B5EF4-FFF2-40B4-BE49-F238E27FC236}">
                          <a16:creationId xmlns:a16="http://schemas.microsoft.com/office/drawing/2014/main" id="{8C099D4E-822B-4F0B-8000-085EABDDFE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120" y="2428623"/>
                      <a:ext cx="1297360" cy="401463"/>
                    </a:xfrm>
                    <a:custGeom>
                      <a:avLst/>
                      <a:gdLst>
                        <a:gd name="connsiteX0" fmla="*/ 0 w 974725"/>
                        <a:gd name="connsiteY0" fmla="*/ 301625 h 301625"/>
                        <a:gd name="connsiteX1" fmla="*/ 285750 w 974725"/>
                        <a:gd name="connsiteY1" fmla="*/ 301625 h 301625"/>
                        <a:gd name="connsiteX2" fmla="*/ 587375 w 974725"/>
                        <a:gd name="connsiteY2" fmla="*/ 0 h 301625"/>
                        <a:gd name="connsiteX3" fmla="*/ 974725 w 974725"/>
                        <a:gd name="connsiteY3" fmla="*/ 0 h 301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74725" h="301625">
                          <a:moveTo>
                            <a:pt x="0" y="301625"/>
                          </a:moveTo>
                          <a:lnTo>
                            <a:pt x="285750" y="301625"/>
                          </a:lnTo>
                          <a:lnTo>
                            <a:pt x="587375" y="0"/>
                          </a:lnTo>
                          <a:lnTo>
                            <a:pt x="9747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2" name="자유형 112">
                      <a:extLst>
                        <a:ext uri="{FF2B5EF4-FFF2-40B4-BE49-F238E27FC236}">
                          <a16:creationId xmlns:a16="http://schemas.microsoft.com/office/drawing/2014/main" id="{B52D5872-AF4D-48AA-96C8-60ADCFDBB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143610"/>
                      <a:ext cx="1872087" cy="164811"/>
                    </a:xfrm>
                    <a:custGeom>
                      <a:avLst/>
                      <a:gdLst>
                        <a:gd name="connsiteX0" fmla="*/ 0 w 1406525"/>
                        <a:gd name="connsiteY0" fmla="*/ 69850 h 123825"/>
                        <a:gd name="connsiteX1" fmla="*/ 488950 w 1406525"/>
                        <a:gd name="connsiteY1" fmla="*/ 69850 h 123825"/>
                        <a:gd name="connsiteX2" fmla="*/ 558800 w 1406525"/>
                        <a:gd name="connsiteY2" fmla="*/ 0 h 123825"/>
                        <a:gd name="connsiteX3" fmla="*/ 974725 w 1406525"/>
                        <a:gd name="connsiteY3" fmla="*/ 0 h 123825"/>
                        <a:gd name="connsiteX4" fmla="*/ 1098550 w 1406525"/>
                        <a:gd name="connsiteY4" fmla="*/ 123825 h 123825"/>
                        <a:gd name="connsiteX5" fmla="*/ 1406525 w 1406525"/>
                        <a:gd name="connsiteY5" fmla="*/ 123825 h 123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06525" h="123825">
                          <a:moveTo>
                            <a:pt x="0" y="69850"/>
                          </a:moveTo>
                          <a:lnTo>
                            <a:pt x="488950" y="69850"/>
                          </a:lnTo>
                          <a:lnTo>
                            <a:pt x="558800" y="0"/>
                          </a:lnTo>
                          <a:lnTo>
                            <a:pt x="974725" y="0"/>
                          </a:lnTo>
                          <a:lnTo>
                            <a:pt x="1098550" y="123825"/>
                          </a:lnTo>
                          <a:lnTo>
                            <a:pt x="1406525" y="12382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3" name="자유형 113">
                      <a:extLst>
                        <a:ext uri="{FF2B5EF4-FFF2-40B4-BE49-F238E27FC236}">
                          <a16:creationId xmlns:a16="http://schemas.microsoft.com/office/drawing/2014/main" id="{D916F22A-5BD0-42CC-9EF4-021797EF3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61035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4" name="자유형 114">
                      <a:extLst>
                        <a:ext uri="{FF2B5EF4-FFF2-40B4-BE49-F238E27FC236}">
                          <a16:creationId xmlns:a16="http://schemas.microsoft.com/office/drawing/2014/main" id="{066B2745-B8BC-47AE-9BE0-8F33F5149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981" y="4053846"/>
                      <a:ext cx="1119871" cy="325396"/>
                    </a:xfrm>
                    <a:custGeom>
                      <a:avLst/>
                      <a:gdLst>
                        <a:gd name="connsiteX0" fmla="*/ 0 w 841375"/>
                        <a:gd name="connsiteY0" fmla="*/ 0 h 244475"/>
                        <a:gd name="connsiteX1" fmla="*/ 495300 w 841375"/>
                        <a:gd name="connsiteY1" fmla="*/ 0 h 244475"/>
                        <a:gd name="connsiteX2" fmla="*/ 739775 w 841375"/>
                        <a:gd name="connsiteY2" fmla="*/ 244475 h 244475"/>
                        <a:gd name="connsiteX3" fmla="*/ 841375 w 841375"/>
                        <a:gd name="connsiteY3" fmla="*/ 244475 h 244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1375" h="244475">
                          <a:moveTo>
                            <a:pt x="0" y="0"/>
                          </a:moveTo>
                          <a:lnTo>
                            <a:pt x="495300" y="0"/>
                          </a:lnTo>
                          <a:lnTo>
                            <a:pt x="739775" y="244475"/>
                          </a:lnTo>
                          <a:lnTo>
                            <a:pt x="841375" y="2444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5" name="자유형 115">
                      <a:extLst>
                        <a:ext uri="{FF2B5EF4-FFF2-40B4-BE49-F238E27FC236}">
                          <a16:creationId xmlns:a16="http://schemas.microsoft.com/office/drawing/2014/main" id="{033AC104-A7CD-46A2-930E-627C77C76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2685" y="4053846"/>
                      <a:ext cx="1403008" cy="429226"/>
                    </a:xfrm>
                    <a:custGeom>
                      <a:avLst/>
                      <a:gdLst>
                        <a:gd name="connsiteX0" fmla="*/ 1054100 w 1054100"/>
                        <a:gd name="connsiteY0" fmla="*/ 0 h 182033"/>
                        <a:gd name="connsiteX1" fmla="*/ 503766 w 1054100"/>
                        <a:gd name="connsiteY1" fmla="*/ 0 h 182033"/>
                        <a:gd name="connsiteX2" fmla="*/ 321733 w 1054100"/>
                        <a:gd name="connsiteY2" fmla="*/ 182033 h 182033"/>
                        <a:gd name="connsiteX3" fmla="*/ 0 w 1054100"/>
                        <a:gd name="connsiteY3" fmla="*/ 182033 h 1820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54100" h="182033">
                          <a:moveTo>
                            <a:pt x="1054100" y="0"/>
                          </a:moveTo>
                          <a:lnTo>
                            <a:pt x="503766" y="0"/>
                          </a:lnTo>
                          <a:lnTo>
                            <a:pt x="321733" y="182033"/>
                          </a:lnTo>
                          <a:lnTo>
                            <a:pt x="0" y="1820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6" name="자유형 116">
                      <a:extLst>
                        <a:ext uri="{FF2B5EF4-FFF2-40B4-BE49-F238E27FC236}">
                          <a16:creationId xmlns:a16="http://schemas.microsoft.com/office/drawing/2014/main" id="{A42AE89A-3AB2-40C7-83B4-62D8A8B0D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749" y="3685988"/>
                      <a:ext cx="1312854" cy="197210"/>
                    </a:xfrm>
                    <a:custGeom>
                      <a:avLst/>
                      <a:gdLst>
                        <a:gd name="connsiteX0" fmla="*/ 986366 w 986366"/>
                        <a:gd name="connsiteY0" fmla="*/ 148167 h 148167"/>
                        <a:gd name="connsiteX1" fmla="*/ 605366 w 986366"/>
                        <a:gd name="connsiteY1" fmla="*/ 148167 h 148167"/>
                        <a:gd name="connsiteX2" fmla="*/ 457199 w 986366"/>
                        <a:gd name="connsiteY2" fmla="*/ 0 h 148167"/>
                        <a:gd name="connsiteX3" fmla="*/ 198966 w 986366"/>
                        <a:gd name="connsiteY3" fmla="*/ 0 h 148167"/>
                        <a:gd name="connsiteX4" fmla="*/ 93133 w 986366"/>
                        <a:gd name="connsiteY4" fmla="*/ 105833 h 148167"/>
                        <a:gd name="connsiteX5" fmla="*/ 0 w 986366"/>
                        <a:gd name="connsiteY5" fmla="*/ 105833 h 148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86366" h="148167">
                          <a:moveTo>
                            <a:pt x="986366" y="148167"/>
                          </a:moveTo>
                          <a:lnTo>
                            <a:pt x="605366" y="148167"/>
                          </a:lnTo>
                          <a:lnTo>
                            <a:pt x="457199" y="0"/>
                          </a:lnTo>
                          <a:lnTo>
                            <a:pt x="198966" y="0"/>
                          </a:lnTo>
                          <a:lnTo>
                            <a:pt x="93133" y="105833"/>
                          </a:lnTo>
                          <a:lnTo>
                            <a:pt x="0" y="1058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7" name="자유형 117">
                      <a:extLst>
                        <a:ext uri="{FF2B5EF4-FFF2-40B4-BE49-F238E27FC236}">
                          <a16:creationId xmlns:a16="http://schemas.microsoft.com/office/drawing/2014/main" id="{5EDE2936-E33A-4099-9392-1CBD6D551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5497" y="2441326"/>
                      <a:ext cx="997319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8" name="자유형 118">
                      <a:extLst>
                        <a:ext uri="{FF2B5EF4-FFF2-40B4-BE49-F238E27FC236}">
                          <a16:creationId xmlns:a16="http://schemas.microsoft.com/office/drawing/2014/main" id="{67586DEE-2535-4AC9-93B9-7E9B08E32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431" y="3343791"/>
                      <a:ext cx="1453720" cy="84519"/>
                    </a:xfrm>
                    <a:custGeom>
                      <a:avLst/>
                      <a:gdLst>
                        <a:gd name="connsiteX0" fmla="*/ 1092200 w 1092200"/>
                        <a:gd name="connsiteY0" fmla="*/ 4233 h 63500"/>
                        <a:gd name="connsiteX1" fmla="*/ 660400 w 1092200"/>
                        <a:gd name="connsiteY1" fmla="*/ 4233 h 63500"/>
                        <a:gd name="connsiteX2" fmla="*/ 601133 w 1092200"/>
                        <a:gd name="connsiteY2" fmla="*/ 63500 h 63500"/>
                        <a:gd name="connsiteX3" fmla="*/ 406400 w 1092200"/>
                        <a:gd name="connsiteY3" fmla="*/ 63500 h 63500"/>
                        <a:gd name="connsiteX4" fmla="*/ 364067 w 1092200"/>
                        <a:gd name="connsiteY4" fmla="*/ 21167 h 63500"/>
                        <a:gd name="connsiteX5" fmla="*/ 46567 w 1092200"/>
                        <a:gd name="connsiteY5" fmla="*/ 21167 h 63500"/>
                        <a:gd name="connsiteX6" fmla="*/ 0 w 1092200"/>
                        <a:gd name="connsiteY6" fmla="*/ 0 h 63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92200" h="63500">
                          <a:moveTo>
                            <a:pt x="1092200" y="4233"/>
                          </a:moveTo>
                          <a:lnTo>
                            <a:pt x="660400" y="4233"/>
                          </a:lnTo>
                          <a:lnTo>
                            <a:pt x="601133" y="63500"/>
                          </a:lnTo>
                          <a:lnTo>
                            <a:pt x="406400" y="63500"/>
                          </a:lnTo>
                          <a:lnTo>
                            <a:pt x="364067" y="21167"/>
                          </a:lnTo>
                          <a:lnTo>
                            <a:pt x="46567" y="211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39" name="자유형 119">
                      <a:extLst>
                        <a:ext uri="{FF2B5EF4-FFF2-40B4-BE49-F238E27FC236}">
                          <a16:creationId xmlns:a16="http://schemas.microsoft.com/office/drawing/2014/main" id="{31F63455-348A-493B-964E-0FE262895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3846" y="4018915"/>
                      <a:ext cx="247922" cy="1431180"/>
                    </a:xfrm>
                    <a:custGeom>
                      <a:avLst/>
                      <a:gdLst>
                        <a:gd name="connsiteX0" fmla="*/ 186267 w 186267"/>
                        <a:gd name="connsiteY0" fmla="*/ 0 h 1075267"/>
                        <a:gd name="connsiteX1" fmla="*/ 186267 w 186267"/>
                        <a:gd name="connsiteY1" fmla="*/ 351367 h 1075267"/>
                        <a:gd name="connsiteX2" fmla="*/ 0 w 186267"/>
                        <a:gd name="connsiteY2" fmla="*/ 537634 h 1075267"/>
                        <a:gd name="connsiteX3" fmla="*/ 0 w 186267"/>
                        <a:gd name="connsiteY3" fmla="*/ 918634 h 1075267"/>
                        <a:gd name="connsiteX4" fmla="*/ 93133 w 186267"/>
                        <a:gd name="connsiteY4" fmla="*/ 1011767 h 1075267"/>
                        <a:gd name="connsiteX5" fmla="*/ 93133 w 186267"/>
                        <a:gd name="connsiteY5" fmla="*/ 1075267 h 1075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6267" h="1075267">
                          <a:moveTo>
                            <a:pt x="186267" y="0"/>
                          </a:moveTo>
                          <a:lnTo>
                            <a:pt x="186267" y="351367"/>
                          </a:lnTo>
                          <a:lnTo>
                            <a:pt x="0" y="537634"/>
                          </a:lnTo>
                          <a:lnTo>
                            <a:pt x="0" y="918634"/>
                          </a:lnTo>
                          <a:lnTo>
                            <a:pt x="93133" y="1011767"/>
                          </a:lnTo>
                          <a:lnTo>
                            <a:pt x="93133" y="10752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0" name="자유형 120">
                      <a:extLst>
                        <a:ext uri="{FF2B5EF4-FFF2-40B4-BE49-F238E27FC236}">
                          <a16:creationId xmlns:a16="http://schemas.microsoft.com/office/drawing/2014/main" id="{9BF492BE-719E-4926-9806-C00B4A6C1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7681" y="3972276"/>
                      <a:ext cx="298633" cy="1318489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1" name="자유형 121">
                      <a:extLst>
                        <a:ext uri="{FF2B5EF4-FFF2-40B4-BE49-F238E27FC236}">
                          <a16:creationId xmlns:a16="http://schemas.microsoft.com/office/drawing/2014/main" id="{E40002E6-8B23-4DB1-8542-3257FB3CA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9027" y="4022098"/>
                      <a:ext cx="101422" cy="1617121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2" name="자유형 122">
                      <a:extLst>
                        <a:ext uri="{FF2B5EF4-FFF2-40B4-BE49-F238E27FC236}">
                          <a16:creationId xmlns:a16="http://schemas.microsoft.com/office/drawing/2014/main" id="{CC036686-94CB-4EDB-9954-1704FF7E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0030" y="3824336"/>
                      <a:ext cx="80351" cy="1821577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3" name="자유형 123">
                      <a:extLst>
                        <a:ext uri="{FF2B5EF4-FFF2-40B4-BE49-F238E27FC236}">
                          <a16:creationId xmlns:a16="http://schemas.microsoft.com/office/drawing/2014/main" id="{B470E5EF-E3FF-48DD-8784-7E1D6AF6E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5485" y="2883213"/>
                      <a:ext cx="1415244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4" name="자유형 124">
                      <a:extLst>
                        <a:ext uri="{FF2B5EF4-FFF2-40B4-BE49-F238E27FC236}">
                          <a16:creationId xmlns:a16="http://schemas.microsoft.com/office/drawing/2014/main" id="{BCBDC636-015F-498E-A547-A647B685C6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628554" y="4102421"/>
                      <a:ext cx="196096" cy="1456477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5" name="자유형 125">
                      <a:extLst>
                        <a:ext uri="{FF2B5EF4-FFF2-40B4-BE49-F238E27FC236}">
                          <a16:creationId xmlns:a16="http://schemas.microsoft.com/office/drawing/2014/main" id="{CB1F2B12-B179-4657-B402-8909AD543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5191" y="347267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6" name="타원 2145">
                      <a:extLst>
                        <a:ext uri="{FF2B5EF4-FFF2-40B4-BE49-F238E27FC236}">
                          <a16:creationId xmlns:a16="http://schemas.microsoft.com/office/drawing/2014/main" id="{CB612F16-8A50-49C1-A13D-804782E998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285" y="1428608"/>
                      <a:ext cx="91389" cy="913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7" name="타원 2146">
                      <a:extLst>
                        <a:ext uri="{FF2B5EF4-FFF2-40B4-BE49-F238E27FC236}">
                          <a16:creationId xmlns:a16="http://schemas.microsoft.com/office/drawing/2014/main" id="{D047EFCC-E826-4C28-B7BC-9F1C1B6B5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75" y="3307930"/>
                      <a:ext cx="110581" cy="11058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8" name="타원 2147">
                      <a:extLst>
                        <a:ext uri="{FF2B5EF4-FFF2-40B4-BE49-F238E27FC236}">
                          <a16:creationId xmlns:a16="http://schemas.microsoft.com/office/drawing/2014/main" id="{3EF33FF7-7403-4B83-ACEC-501F1BFD0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0579" y="3819992"/>
                      <a:ext cx="91389" cy="9138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49" name="타원 2148">
                      <a:extLst>
                        <a:ext uri="{FF2B5EF4-FFF2-40B4-BE49-F238E27FC236}">
                          <a16:creationId xmlns:a16="http://schemas.microsoft.com/office/drawing/2014/main" id="{DEF8D542-EF1F-467A-8345-3D87E1196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759" y="2380869"/>
                      <a:ext cx="91903" cy="9439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0" name="타원 2149">
                      <a:extLst>
                        <a:ext uri="{FF2B5EF4-FFF2-40B4-BE49-F238E27FC236}">
                          <a16:creationId xmlns:a16="http://schemas.microsoft.com/office/drawing/2014/main" id="{1C547067-1593-45BA-9E7E-78AB48821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6617" y="5426177"/>
                      <a:ext cx="75954" cy="7800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1" name="타원 2150">
                      <a:extLst>
                        <a:ext uri="{FF2B5EF4-FFF2-40B4-BE49-F238E27FC236}">
                          <a16:creationId xmlns:a16="http://schemas.microsoft.com/office/drawing/2014/main" id="{8B8A19C7-893F-4AAC-BF20-ED52459B3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842" y="3258908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2" name="타원 2151">
                      <a:extLst>
                        <a:ext uri="{FF2B5EF4-FFF2-40B4-BE49-F238E27FC236}">
                          <a16:creationId xmlns:a16="http://schemas.microsoft.com/office/drawing/2014/main" id="{267D6980-FC55-4638-B926-0F790B86C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0563" y="1278399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3" name="타원 2152">
                      <a:extLst>
                        <a:ext uri="{FF2B5EF4-FFF2-40B4-BE49-F238E27FC236}">
                          <a16:creationId xmlns:a16="http://schemas.microsoft.com/office/drawing/2014/main" id="{C306F221-8F9A-41EF-8FF8-353116B03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9802" y="239563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4" name="타원 2153">
                      <a:extLst>
                        <a:ext uri="{FF2B5EF4-FFF2-40B4-BE49-F238E27FC236}">
                          <a16:creationId xmlns:a16="http://schemas.microsoft.com/office/drawing/2014/main" id="{94995ECE-E42B-424F-9A7E-5DF98D998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4395" y="4436311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5" name="타원 2154">
                      <a:extLst>
                        <a:ext uri="{FF2B5EF4-FFF2-40B4-BE49-F238E27FC236}">
                          <a16:creationId xmlns:a16="http://schemas.microsoft.com/office/drawing/2014/main" id="{336BBB30-AD09-47C3-A625-398230A45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5372" y="5593523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6" name="타원 2155">
                      <a:extLst>
                        <a:ext uri="{FF2B5EF4-FFF2-40B4-BE49-F238E27FC236}">
                          <a16:creationId xmlns:a16="http://schemas.microsoft.com/office/drawing/2014/main" id="{3A353881-893D-40CC-BFF2-88C596C4D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1611" y="395767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7" name="타원 2156">
                      <a:extLst>
                        <a:ext uri="{FF2B5EF4-FFF2-40B4-BE49-F238E27FC236}">
                          <a16:creationId xmlns:a16="http://schemas.microsoft.com/office/drawing/2014/main" id="{7D4C5EE9-B1A1-451F-9D1F-B0E77AB56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0939" y="5617401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8" name="타원 2157">
                      <a:extLst>
                        <a:ext uri="{FF2B5EF4-FFF2-40B4-BE49-F238E27FC236}">
                          <a16:creationId xmlns:a16="http://schemas.microsoft.com/office/drawing/2014/main" id="{9465E364-2975-4E10-942C-5DB271C86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0336" y="283512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59" name="타원 2158">
                      <a:extLst>
                        <a:ext uri="{FF2B5EF4-FFF2-40B4-BE49-F238E27FC236}">
                          <a16:creationId xmlns:a16="http://schemas.microsoft.com/office/drawing/2014/main" id="{68412D6A-397D-4C44-A0DD-890B34EB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7750" y="129834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0" name="타원 2159">
                      <a:extLst>
                        <a:ext uri="{FF2B5EF4-FFF2-40B4-BE49-F238E27FC236}">
                          <a16:creationId xmlns:a16="http://schemas.microsoft.com/office/drawing/2014/main" id="{4E7990D7-45BE-45BB-890F-D056D482D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7304" y="1333640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1" name="타원 2160">
                      <a:extLst>
                        <a:ext uri="{FF2B5EF4-FFF2-40B4-BE49-F238E27FC236}">
                          <a16:creationId xmlns:a16="http://schemas.microsoft.com/office/drawing/2014/main" id="{56B19BF6-27A6-4569-B935-7A63C3D8B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0772" y="5233151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2" name="타원 2161">
                      <a:extLst>
                        <a:ext uri="{FF2B5EF4-FFF2-40B4-BE49-F238E27FC236}">
                          <a16:creationId xmlns:a16="http://schemas.microsoft.com/office/drawing/2014/main" id="{D2C16ABA-4371-44AB-891B-0FE45D45C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888" y="378896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3" name="타원 2162">
                      <a:extLst>
                        <a:ext uri="{FF2B5EF4-FFF2-40B4-BE49-F238E27FC236}">
                          <a16:creationId xmlns:a16="http://schemas.microsoft.com/office/drawing/2014/main" id="{5327A188-D482-4404-80AD-8227CB30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9088" y="4341478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4" name="타원 2163">
                      <a:extLst>
                        <a:ext uri="{FF2B5EF4-FFF2-40B4-BE49-F238E27FC236}">
                          <a16:creationId xmlns:a16="http://schemas.microsoft.com/office/drawing/2014/main" id="{4E5B30E1-BD9B-4CD8-BC0A-7F7353124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7623" y="5516355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007C19DE-0EC0-47A7-92A3-800A7B675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4662" y="1144425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grpSp>
                <p:nvGrpSpPr>
                  <p:cNvPr id="2104" name="그룹 2103">
                    <a:extLst>
                      <a:ext uri="{FF2B5EF4-FFF2-40B4-BE49-F238E27FC236}">
                        <a16:creationId xmlns:a16="http://schemas.microsoft.com/office/drawing/2014/main" id="{CCD8813F-C2B7-424E-9990-D75BED559C27}"/>
                      </a:ext>
                    </a:extLst>
                  </p:cNvPr>
                  <p:cNvGrpSpPr/>
                  <p:nvPr/>
                </p:nvGrpSpPr>
                <p:grpSpPr>
                  <a:xfrm>
                    <a:off x="5664273" y="2676626"/>
                    <a:ext cx="840161" cy="821582"/>
                    <a:chOff x="5083499" y="2383169"/>
                    <a:chExt cx="2055131" cy="2009686"/>
                  </a:xfrm>
                </p:grpSpPr>
                <p:sp>
                  <p:nvSpPr>
                    <p:cNvPr id="2105" name="직사각형 2104">
                      <a:extLst>
                        <a:ext uri="{FF2B5EF4-FFF2-40B4-BE49-F238E27FC236}">
                          <a16:creationId xmlns:a16="http://schemas.microsoft.com/office/drawing/2014/main" id="{A8B73B59-E9CC-46B9-9BF6-8A61FA1BD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269635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06" name="직사각형 2105">
                      <a:extLst>
                        <a:ext uri="{FF2B5EF4-FFF2-40B4-BE49-F238E27FC236}">
                          <a16:creationId xmlns:a16="http://schemas.microsoft.com/office/drawing/2014/main" id="{0F0AD836-FE12-43F8-9153-6E69DB7546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134462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07" name="직사각형 2106">
                      <a:extLst>
                        <a:ext uri="{FF2B5EF4-FFF2-40B4-BE49-F238E27FC236}">
                          <a16:creationId xmlns:a16="http://schemas.microsoft.com/office/drawing/2014/main" id="{C37B6DF6-D2E3-4B23-89AF-C362289B1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313323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08" name="직사각형 2107">
                      <a:extLst>
                        <a:ext uri="{FF2B5EF4-FFF2-40B4-BE49-F238E27FC236}">
                          <a16:creationId xmlns:a16="http://schemas.microsoft.com/office/drawing/2014/main" id="{50B19E63-1EBB-4998-BD08-E0C5B3EB9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855979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09" name="직사각형 2108">
                      <a:extLst>
                        <a:ext uri="{FF2B5EF4-FFF2-40B4-BE49-F238E27FC236}">
                          <a16:creationId xmlns:a16="http://schemas.microsoft.com/office/drawing/2014/main" id="{AB725F26-5951-403D-8667-2EE4D171E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4031666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0" name="직사각형 2109">
                      <a:extLst>
                        <a:ext uri="{FF2B5EF4-FFF2-40B4-BE49-F238E27FC236}">
                          <a16:creationId xmlns:a16="http://schemas.microsoft.com/office/drawing/2014/main" id="{1E64185E-9879-4876-866E-8A1684A03D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2809022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1" name="직사각형 2110">
                      <a:extLst>
                        <a:ext uri="{FF2B5EF4-FFF2-40B4-BE49-F238E27FC236}">
                          <a16:creationId xmlns:a16="http://schemas.microsoft.com/office/drawing/2014/main" id="{11CE4FE1-01DD-4F21-B43B-07DB0C7CB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21048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2" name="직사각형 2111">
                      <a:extLst>
                        <a:ext uri="{FF2B5EF4-FFF2-40B4-BE49-F238E27FC236}">
                          <a16:creationId xmlns:a16="http://schemas.microsoft.com/office/drawing/2014/main" id="{F6F0D54B-20F2-4096-9AFE-FC1CDCEA5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435860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3" name="직사각형 2112">
                      <a:extLst>
                        <a:ext uri="{FF2B5EF4-FFF2-40B4-BE49-F238E27FC236}">
                          <a16:creationId xmlns:a16="http://schemas.microsoft.com/office/drawing/2014/main" id="{C2352F84-4E7A-4E3D-B8C7-5B8FDA289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58632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4" name="직사각형 2113">
                      <a:extLst>
                        <a:ext uri="{FF2B5EF4-FFF2-40B4-BE49-F238E27FC236}">
                          <a16:creationId xmlns:a16="http://schemas.microsoft.com/office/drawing/2014/main" id="{117EBA52-8524-4E03-B1BD-B3436D158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401801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5" name="직사각형 2114">
                      <a:extLst>
                        <a:ext uri="{FF2B5EF4-FFF2-40B4-BE49-F238E27FC236}">
                          <a16:creationId xmlns:a16="http://schemas.microsoft.com/office/drawing/2014/main" id="{8A2FF2DD-BD6A-4A86-AF54-4C251DAE48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575577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6" name="직사각형 2115">
                      <a:extLst>
                        <a:ext uri="{FF2B5EF4-FFF2-40B4-BE49-F238E27FC236}">
                          <a16:creationId xmlns:a16="http://schemas.microsoft.com/office/drawing/2014/main" id="{2BB57804-CF3E-4881-A973-F9523002778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87917" y="2388013"/>
                      <a:ext cx="83319" cy="736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7" name="직사각형 2116">
                      <a:extLst>
                        <a:ext uri="{FF2B5EF4-FFF2-40B4-BE49-F238E27FC236}">
                          <a16:creationId xmlns:a16="http://schemas.microsoft.com/office/drawing/2014/main" id="{28898F59-B603-4002-9CC0-3D04AE0527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17872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8" name="직사각형 2117">
                      <a:extLst>
                        <a:ext uri="{FF2B5EF4-FFF2-40B4-BE49-F238E27FC236}">
                          <a16:creationId xmlns:a16="http://schemas.microsoft.com/office/drawing/2014/main" id="{68DF6F89-EFEE-432E-B576-093A86D0B8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621352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19" name="직사각형 2118">
                      <a:extLst>
                        <a:ext uri="{FF2B5EF4-FFF2-40B4-BE49-F238E27FC236}">
                          <a16:creationId xmlns:a16="http://schemas.microsoft.com/office/drawing/2014/main" id="{46650DA3-6D77-4FAF-8E0A-18989E07909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14079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0" name="직사각형 2119">
                      <a:extLst>
                        <a:ext uri="{FF2B5EF4-FFF2-40B4-BE49-F238E27FC236}">
                          <a16:creationId xmlns:a16="http://schemas.microsoft.com/office/drawing/2014/main" id="{DEB3E614-7242-4B0B-98E9-8F5F3458168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767012" y="4328335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1" name="직사각형 2120">
                      <a:extLst>
                        <a:ext uri="{FF2B5EF4-FFF2-40B4-BE49-F238E27FC236}">
                          <a16:creationId xmlns:a16="http://schemas.microsoft.com/office/drawing/2014/main" id="{3F3C0F1F-3EB2-469D-9D26-8B135F5DBF1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37660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2" name="직사각형 2121">
                      <a:extLst>
                        <a:ext uri="{FF2B5EF4-FFF2-40B4-BE49-F238E27FC236}">
                          <a16:creationId xmlns:a16="http://schemas.microsoft.com/office/drawing/2014/main" id="{9D2A23A7-6962-43A6-953B-CD8109CE02E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117365" y="4317726"/>
                      <a:ext cx="83319" cy="6693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3" name="직사각형 2122">
                      <a:extLst>
                        <a:ext uri="{FF2B5EF4-FFF2-40B4-BE49-F238E27FC236}">
                          <a16:creationId xmlns:a16="http://schemas.microsoft.com/office/drawing/2014/main" id="{E10B9A10-555F-43D5-8CAD-8446AF3A757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783425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4" name="직사각형 2123">
                      <a:extLst>
                        <a:ext uri="{FF2B5EF4-FFF2-40B4-BE49-F238E27FC236}">
                          <a16:creationId xmlns:a16="http://schemas.microsoft.com/office/drawing/2014/main" id="{64F9A31B-D3E7-4115-BF3E-3566F05B711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3822" y="4306647"/>
                      <a:ext cx="83319" cy="8909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2125" name="사각형: 둥근 모서리 68">
                      <a:extLst>
                        <a:ext uri="{FF2B5EF4-FFF2-40B4-BE49-F238E27FC236}">
                          <a16:creationId xmlns:a16="http://schemas.microsoft.com/office/drawing/2014/main" id="{97CBEEA8-B21F-488A-AE79-4171A3A48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9502" y="2475260"/>
                      <a:ext cx="1880226" cy="183875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 w="381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FFC000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p:txBody>
                </p:sp>
              </p:grpSp>
            </p:grpSp>
            <p:grpSp>
              <p:nvGrpSpPr>
                <p:cNvPr id="2024" name="그룹 2023">
                  <a:extLst>
                    <a:ext uri="{FF2B5EF4-FFF2-40B4-BE49-F238E27FC236}">
                      <a16:creationId xmlns:a16="http://schemas.microsoft.com/office/drawing/2014/main" id="{7DC0FAF5-360B-40EF-8E23-5200C1DD608B}"/>
                    </a:ext>
                  </a:extLst>
                </p:cNvPr>
                <p:cNvGrpSpPr/>
                <p:nvPr/>
              </p:nvGrpSpPr>
              <p:grpSpPr>
                <a:xfrm>
                  <a:off x="5712408" y="2735804"/>
                  <a:ext cx="735035" cy="708142"/>
                  <a:chOff x="4892425" y="1979913"/>
                  <a:chExt cx="2275687" cy="2192425"/>
                </a:xfrm>
              </p:grpSpPr>
              <p:sp>
                <p:nvSpPr>
                  <p:cNvPr id="2025" name="자유형: 도형 2024">
                    <a:extLst>
                      <a:ext uri="{FF2B5EF4-FFF2-40B4-BE49-F238E27FC236}">
                        <a16:creationId xmlns:a16="http://schemas.microsoft.com/office/drawing/2014/main" id="{94382C07-7C2E-43AD-833C-D48B9D68973A}"/>
                      </a:ext>
                    </a:extLst>
                  </p:cNvPr>
                  <p:cNvSpPr/>
                  <p:nvPr/>
                </p:nvSpPr>
                <p:spPr>
                  <a:xfrm>
                    <a:off x="4926237" y="1979913"/>
                    <a:ext cx="2241875" cy="2192425"/>
                  </a:xfrm>
                  <a:custGeom>
                    <a:avLst/>
                    <a:gdLst>
                      <a:gd name="connsiteX0" fmla="*/ 0 w 2241875"/>
                      <a:gd name="connsiteY0" fmla="*/ 0 h 2192425"/>
                      <a:gd name="connsiteX1" fmla="*/ 2241875 w 2241875"/>
                      <a:gd name="connsiteY1" fmla="*/ 0 h 2192425"/>
                      <a:gd name="connsiteX2" fmla="*/ 2241875 w 2241875"/>
                      <a:gd name="connsiteY2" fmla="*/ 434685 h 2192425"/>
                      <a:gd name="connsiteX3" fmla="*/ 2215447 w 2241875"/>
                      <a:gd name="connsiteY3" fmla="*/ 440021 h 2192425"/>
                      <a:gd name="connsiteX4" fmla="*/ 2173978 w 2241875"/>
                      <a:gd name="connsiteY4" fmla="*/ 502583 h 2192425"/>
                      <a:gd name="connsiteX5" fmla="*/ 2215447 w 2241875"/>
                      <a:gd name="connsiteY5" fmla="*/ 565145 h 2192425"/>
                      <a:gd name="connsiteX6" fmla="*/ 2241875 w 2241875"/>
                      <a:gd name="connsiteY6" fmla="*/ 570481 h 2192425"/>
                      <a:gd name="connsiteX7" fmla="*/ 2241875 w 2241875"/>
                      <a:gd name="connsiteY7" fmla="*/ 2192425 h 2192425"/>
                      <a:gd name="connsiteX8" fmla="*/ 0 w 2241875"/>
                      <a:gd name="connsiteY8" fmla="*/ 2192425 h 2192425"/>
                      <a:gd name="connsiteX9" fmla="*/ 0 w 2241875"/>
                      <a:gd name="connsiteY9" fmla="*/ 570481 h 2192425"/>
                      <a:gd name="connsiteX10" fmla="*/ 26427 w 2241875"/>
                      <a:gd name="connsiteY10" fmla="*/ 565145 h 2192425"/>
                      <a:gd name="connsiteX11" fmla="*/ 67896 w 2241875"/>
                      <a:gd name="connsiteY11" fmla="*/ 502583 h 2192425"/>
                      <a:gd name="connsiteX12" fmla="*/ 26427 w 2241875"/>
                      <a:gd name="connsiteY12" fmla="*/ 440021 h 2192425"/>
                      <a:gd name="connsiteX13" fmla="*/ 0 w 2241875"/>
                      <a:gd name="connsiteY13" fmla="*/ 434686 h 219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241875" h="2192425">
                        <a:moveTo>
                          <a:pt x="0" y="0"/>
                        </a:moveTo>
                        <a:lnTo>
                          <a:pt x="2241875" y="0"/>
                        </a:lnTo>
                        <a:lnTo>
                          <a:pt x="2241875" y="434685"/>
                        </a:lnTo>
                        <a:lnTo>
                          <a:pt x="2215447" y="440021"/>
                        </a:lnTo>
                        <a:cubicBezTo>
                          <a:pt x="2191078" y="450328"/>
                          <a:pt x="2173978" y="474459"/>
                          <a:pt x="2173978" y="502583"/>
                        </a:cubicBezTo>
                        <a:cubicBezTo>
                          <a:pt x="2173978" y="530707"/>
                          <a:pt x="2191078" y="554838"/>
                          <a:pt x="2215447" y="565145"/>
                        </a:cubicBezTo>
                        <a:lnTo>
                          <a:pt x="2241875" y="570481"/>
                        </a:lnTo>
                        <a:lnTo>
                          <a:pt x="2241875" y="2192425"/>
                        </a:lnTo>
                        <a:lnTo>
                          <a:pt x="0" y="2192425"/>
                        </a:lnTo>
                        <a:lnTo>
                          <a:pt x="0" y="570481"/>
                        </a:lnTo>
                        <a:lnTo>
                          <a:pt x="26427" y="565145"/>
                        </a:lnTo>
                        <a:cubicBezTo>
                          <a:pt x="50797" y="554838"/>
                          <a:pt x="67896" y="530707"/>
                          <a:pt x="67896" y="502583"/>
                        </a:cubicBezTo>
                        <a:cubicBezTo>
                          <a:pt x="67896" y="474459"/>
                          <a:pt x="50797" y="450328"/>
                          <a:pt x="26427" y="440021"/>
                        </a:cubicBezTo>
                        <a:lnTo>
                          <a:pt x="0" y="43468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381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200" dirty="0">
                      <a:solidFill>
                        <a:srgbClr val="FFC000"/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endParaRPr>
                  </a:p>
                </p:txBody>
              </p:sp>
              <p:grpSp>
                <p:nvGrpSpPr>
                  <p:cNvPr id="2026" name="그룹 2025">
                    <a:extLst>
                      <a:ext uri="{FF2B5EF4-FFF2-40B4-BE49-F238E27FC236}">
                        <a16:creationId xmlns:a16="http://schemas.microsoft.com/office/drawing/2014/main" id="{FE7C91F2-10A3-4DB0-8EAD-B3D4E37DD983}"/>
                      </a:ext>
                    </a:extLst>
                  </p:cNvPr>
                  <p:cNvGrpSpPr/>
                  <p:nvPr/>
                </p:nvGrpSpPr>
                <p:grpSpPr>
                  <a:xfrm>
                    <a:off x="5272335" y="2175705"/>
                    <a:ext cx="663794" cy="122845"/>
                    <a:chOff x="6458735" y="4708640"/>
                    <a:chExt cx="439345" cy="81307"/>
                  </a:xfrm>
                </p:grpSpPr>
                <p:grpSp>
                  <p:nvGrpSpPr>
                    <p:cNvPr id="2094" name="그룹 2093">
                      <a:extLst>
                        <a:ext uri="{FF2B5EF4-FFF2-40B4-BE49-F238E27FC236}">
                          <a16:creationId xmlns:a16="http://schemas.microsoft.com/office/drawing/2014/main" id="{715B93D1-F6B9-4E75-A548-510233BB185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8023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101" name="자유형: 도형 2100">
                        <a:extLst>
                          <a:ext uri="{FF2B5EF4-FFF2-40B4-BE49-F238E27FC236}">
                            <a16:creationId xmlns:a16="http://schemas.microsoft.com/office/drawing/2014/main" id="{B48332FF-3AE8-4FA8-A2E0-56F9B21DDC2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2102" name="직사각형 2101">
                        <a:extLst>
                          <a:ext uri="{FF2B5EF4-FFF2-40B4-BE49-F238E27FC236}">
                            <a16:creationId xmlns:a16="http://schemas.microsoft.com/office/drawing/2014/main" id="{CBBB8CE5-16D6-4927-A5FA-DF460653E8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2095" name="그룹 2094">
                      <a:extLst>
                        <a:ext uri="{FF2B5EF4-FFF2-40B4-BE49-F238E27FC236}">
                          <a16:creationId xmlns:a16="http://schemas.microsoft.com/office/drawing/2014/main" id="{B8B62C89-49CC-47E3-8AB8-40A96D183AF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4732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099" name="자유형: 도형 2098">
                        <a:extLst>
                          <a:ext uri="{FF2B5EF4-FFF2-40B4-BE49-F238E27FC236}">
                            <a16:creationId xmlns:a16="http://schemas.microsoft.com/office/drawing/2014/main" id="{F5D0EFEE-7E7F-4100-8505-DF30366DDF7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2100" name="직사각형 2099">
                        <a:extLst>
                          <a:ext uri="{FF2B5EF4-FFF2-40B4-BE49-F238E27FC236}">
                            <a16:creationId xmlns:a16="http://schemas.microsoft.com/office/drawing/2014/main" id="{37A0CC4D-4842-4135-B545-6C096602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2096" name="그룹 2095">
                      <a:extLst>
                        <a:ext uri="{FF2B5EF4-FFF2-40B4-BE49-F238E27FC236}">
                          <a16:creationId xmlns:a16="http://schemas.microsoft.com/office/drawing/2014/main" id="{CB2E3B1D-FB2D-45AE-ADCF-4FEFAD77029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3775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2097" name="자유형: 도형 2096">
                        <a:extLst>
                          <a:ext uri="{FF2B5EF4-FFF2-40B4-BE49-F238E27FC236}">
                            <a16:creationId xmlns:a16="http://schemas.microsoft.com/office/drawing/2014/main" id="{612C3A40-D592-4D96-9974-E3F3A43B68E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2098" name="직사각형 2097">
                        <a:extLst>
                          <a:ext uri="{FF2B5EF4-FFF2-40B4-BE49-F238E27FC236}">
                            <a16:creationId xmlns:a16="http://schemas.microsoft.com/office/drawing/2014/main" id="{D646359A-A81B-4F7F-A414-EF190453E3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</p:grpSp>
              <p:grpSp>
                <p:nvGrpSpPr>
                  <p:cNvPr id="2027" name="그룹 2026">
                    <a:extLst>
                      <a:ext uri="{FF2B5EF4-FFF2-40B4-BE49-F238E27FC236}">
                        <a16:creationId xmlns:a16="http://schemas.microsoft.com/office/drawing/2014/main" id="{BEE14DA0-AAB9-40F2-876E-C9C6F5437B1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3863" y="2153845"/>
                    <a:ext cx="122845" cy="166566"/>
                    <a:chOff x="3324085" y="2156354"/>
                    <a:chExt cx="1265156" cy="1065157"/>
                  </a:xfrm>
                </p:grpSpPr>
                <p:sp>
                  <p:nvSpPr>
                    <p:cNvPr id="2091" name="자유형: 도형 2090">
                      <a:extLst>
                        <a:ext uri="{FF2B5EF4-FFF2-40B4-BE49-F238E27FC236}">
                          <a16:creationId xmlns:a16="http://schemas.microsoft.com/office/drawing/2014/main" id="{7BDE2EE3-590A-4CC4-BE6C-FF4AC98275A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92" name="직사각형 2091">
                      <a:extLst>
                        <a:ext uri="{FF2B5EF4-FFF2-40B4-BE49-F238E27FC236}">
                          <a16:creationId xmlns:a16="http://schemas.microsoft.com/office/drawing/2014/main" id="{72FCAE4E-4A5A-4312-921E-56438775C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93" name="직사각형 2092">
                      <a:extLst>
                        <a:ext uri="{FF2B5EF4-FFF2-40B4-BE49-F238E27FC236}">
                          <a16:creationId xmlns:a16="http://schemas.microsoft.com/office/drawing/2014/main" id="{FAE7E634-6B1D-48F7-87E9-34213A13C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33" y="2156354"/>
                      <a:ext cx="1065155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28" name="그룹 2027">
                    <a:extLst>
                      <a:ext uri="{FF2B5EF4-FFF2-40B4-BE49-F238E27FC236}">
                        <a16:creationId xmlns:a16="http://schemas.microsoft.com/office/drawing/2014/main" id="{776AFF93-3836-4623-B2AD-53DF042C72F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41655" y="2153844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89" name="자유형: 도형 2088">
                      <a:extLst>
                        <a:ext uri="{FF2B5EF4-FFF2-40B4-BE49-F238E27FC236}">
                          <a16:creationId xmlns:a16="http://schemas.microsoft.com/office/drawing/2014/main" id="{49872A04-D306-487E-BA0F-D9898C802A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90" name="직사각형 2089">
                      <a:extLst>
                        <a:ext uri="{FF2B5EF4-FFF2-40B4-BE49-F238E27FC236}">
                          <a16:creationId xmlns:a16="http://schemas.microsoft.com/office/drawing/2014/main" id="{C6774163-78B0-4B6A-B0FD-C5D97EF782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29" name="그룹 2028">
                    <a:extLst>
                      <a:ext uri="{FF2B5EF4-FFF2-40B4-BE49-F238E27FC236}">
                        <a16:creationId xmlns:a16="http://schemas.microsoft.com/office/drawing/2014/main" id="{F712FB06-C9B2-41A0-B3CB-92F52C03AE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400933" y="2153845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87" name="자유형: 도형 2086">
                      <a:extLst>
                        <a:ext uri="{FF2B5EF4-FFF2-40B4-BE49-F238E27FC236}">
                          <a16:creationId xmlns:a16="http://schemas.microsoft.com/office/drawing/2014/main" id="{07BB2F35-628A-4EB8-BF2A-7889DEFF2B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88" name="직사각형 2087">
                      <a:extLst>
                        <a:ext uri="{FF2B5EF4-FFF2-40B4-BE49-F238E27FC236}">
                          <a16:creationId xmlns:a16="http://schemas.microsoft.com/office/drawing/2014/main" id="{46E01E41-D148-46E4-9162-7B469D2D1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2030" name="직사각형 2029">
                    <a:extLst>
                      <a:ext uri="{FF2B5EF4-FFF2-40B4-BE49-F238E27FC236}">
                        <a16:creationId xmlns:a16="http://schemas.microsoft.com/office/drawing/2014/main" id="{A144FB3A-E8F3-4846-A1DA-644B5AD60A25}"/>
                      </a:ext>
                    </a:extLst>
                  </p:cNvPr>
                  <p:cNvSpPr/>
                  <p:nvPr/>
                </p:nvSpPr>
                <p:spPr>
                  <a:xfrm>
                    <a:off x="6103077" y="2545570"/>
                    <a:ext cx="669086" cy="978680"/>
                  </a:xfrm>
                  <a:prstGeom prst="rect">
                    <a:avLst/>
                  </a:prstGeom>
                  <a:gradFill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2031" name="그룹 2030">
                    <a:extLst>
                      <a:ext uri="{FF2B5EF4-FFF2-40B4-BE49-F238E27FC236}">
                        <a16:creationId xmlns:a16="http://schemas.microsoft.com/office/drawing/2014/main" id="{16D45867-12C4-4B49-9D0F-7CC70C03E78D}"/>
                      </a:ext>
                    </a:extLst>
                  </p:cNvPr>
                  <p:cNvGrpSpPr/>
                  <p:nvPr/>
                </p:nvGrpSpPr>
                <p:grpSpPr>
                  <a:xfrm>
                    <a:off x="6181809" y="2659644"/>
                    <a:ext cx="511432" cy="511432"/>
                    <a:chOff x="6997919" y="7355941"/>
                    <a:chExt cx="392544" cy="392544"/>
                  </a:xfrm>
                </p:grpSpPr>
                <p:sp>
                  <p:nvSpPr>
                    <p:cNvPr id="2085" name="자유형: 도형 2084">
                      <a:extLst>
                        <a:ext uri="{FF2B5EF4-FFF2-40B4-BE49-F238E27FC236}">
                          <a16:creationId xmlns:a16="http://schemas.microsoft.com/office/drawing/2014/main" id="{F2AC4062-0B43-4F59-A336-A8B517C12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449" y="7446658"/>
                      <a:ext cx="277485" cy="211110"/>
                    </a:xfrm>
                    <a:custGeom>
                      <a:avLst/>
                      <a:gdLst>
                        <a:gd name="connsiteX0" fmla="*/ 0 w 335756"/>
                        <a:gd name="connsiteY0" fmla="*/ 147637 h 280987"/>
                        <a:gd name="connsiteX1" fmla="*/ 71438 w 335756"/>
                        <a:gd name="connsiteY1" fmla="*/ 147637 h 280987"/>
                        <a:gd name="connsiteX2" fmla="*/ 90488 w 335756"/>
                        <a:gd name="connsiteY2" fmla="*/ 61912 h 280987"/>
                        <a:gd name="connsiteX3" fmla="*/ 121444 w 335756"/>
                        <a:gd name="connsiteY3" fmla="*/ 226219 h 280987"/>
                        <a:gd name="connsiteX4" fmla="*/ 161925 w 335756"/>
                        <a:gd name="connsiteY4" fmla="*/ 0 h 280987"/>
                        <a:gd name="connsiteX5" fmla="*/ 197644 w 335756"/>
                        <a:gd name="connsiteY5" fmla="*/ 280987 h 280987"/>
                        <a:gd name="connsiteX6" fmla="*/ 223838 w 335756"/>
                        <a:gd name="connsiteY6" fmla="*/ 76200 h 280987"/>
                        <a:gd name="connsiteX7" fmla="*/ 242888 w 335756"/>
                        <a:gd name="connsiteY7" fmla="*/ 183356 h 280987"/>
                        <a:gd name="connsiteX8" fmla="*/ 269081 w 335756"/>
                        <a:gd name="connsiteY8" fmla="*/ 97631 h 280987"/>
                        <a:gd name="connsiteX9" fmla="*/ 288131 w 335756"/>
                        <a:gd name="connsiteY9" fmla="*/ 150019 h 280987"/>
                        <a:gd name="connsiteX10" fmla="*/ 335756 w 335756"/>
                        <a:gd name="connsiteY10" fmla="*/ 150019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35756" h="280987">
                          <a:moveTo>
                            <a:pt x="0" y="147637"/>
                          </a:moveTo>
                          <a:lnTo>
                            <a:pt x="71438" y="147637"/>
                          </a:lnTo>
                          <a:lnTo>
                            <a:pt x="90488" y="61912"/>
                          </a:lnTo>
                          <a:lnTo>
                            <a:pt x="121444" y="226219"/>
                          </a:lnTo>
                          <a:lnTo>
                            <a:pt x="161925" y="0"/>
                          </a:lnTo>
                          <a:lnTo>
                            <a:pt x="197644" y="280987"/>
                          </a:lnTo>
                          <a:lnTo>
                            <a:pt x="223838" y="76200"/>
                          </a:lnTo>
                          <a:lnTo>
                            <a:pt x="242888" y="183356"/>
                          </a:lnTo>
                          <a:lnTo>
                            <a:pt x="269081" y="97631"/>
                          </a:lnTo>
                          <a:lnTo>
                            <a:pt x="288131" y="150019"/>
                          </a:lnTo>
                          <a:lnTo>
                            <a:pt x="335756" y="150019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 dirty="0">
                        <a:latin typeface="+mn-ea"/>
                      </a:endParaRPr>
                    </a:p>
                  </p:txBody>
                </p:sp>
                <p:sp>
                  <p:nvSpPr>
                    <p:cNvPr id="2086" name="타원 2085">
                      <a:extLst>
                        <a:ext uri="{FF2B5EF4-FFF2-40B4-BE49-F238E27FC236}">
                          <a16:creationId xmlns:a16="http://schemas.microsoft.com/office/drawing/2014/main" id="{1FE5BE4C-226B-4FED-9281-097FCFB6A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7919" y="7355941"/>
                      <a:ext cx="392544" cy="392544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2032" name="직사각형 2031">
                    <a:extLst>
                      <a:ext uri="{FF2B5EF4-FFF2-40B4-BE49-F238E27FC236}">
                        <a16:creationId xmlns:a16="http://schemas.microsoft.com/office/drawing/2014/main" id="{A5691E2B-3AB9-4B6D-AC72-FA3C633922E0}"/>
                      </a:ext>
                    </a:extLst>
                  </p:cNvPr>
                  <p:cNvSpPr/>
                  <p:nvPr/>
                </p:nvSpPr>
                <p:spPr>
                  <a:xfrm>
                    <a:off x="5323014" y="2545782"/>
                    <a:ext cx="669086" cy="978680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pic>
                <p:nvPicPr>
                  <p:cNvPr id="2033" name="Picture 18" descr="Entry #37 by vaniapietrasanta for Design a Brain Logo | Freelancer">
                    <a:extLst>
                      <a:ext uri="{FF2B5EF4-FFF2-40B4-BE49-F238E27FC236}">
                        <a16:creationId xmlns:a16="http://schemas.microsoft.com/office/drawing/2014/main" id="{0ADD6561-51B0-47B8-9513-D39CBC4075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alphaModFix amt="7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5755" b="71511" l="32222" r="68444">
                                <a14:foregroundMark x1="41556" y1="38273" x2="41556" y2="38273"/>
                                <a14:foregroundMark x1="57667" y1="38561" x2="57667" y2="38561"/>
                                <a14:foregroundMark x1="54333" y1="25899" x2="54333" y2="25899"/>
                                <a14:foregroundMark x1="47556" y1="26331" x2="47556" y2="26331"/>
                                <a14:foregroundMark x1="68444" y1="49209" x2="68444" y2="4920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970" t="21711" r="27952" b="22816"/>
                  <a:stretch/>
                </p:blipFill>
                <p:spPr bwMode="auto">
                  <a:xfrm>
                    <a:off x="5365173" y="2647767"/>
                    <a:ext cx="580062" cy="563741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034" name="자유형: 도형 2033">
                    <a:extLst>
                      <a:ext uri="{FF2B5EF4-FFF2-40B4-BE49-F238E27FC236}">
                        <a16:creationId xmlns:a16="http://schemas.microsoft.com/office/drawing/2014/main" id="{0FA43B37-E906-4757-8381-847C25B6785E}"/>
                      </a:ext>
                    </a:extLst>
                  </p:cNvPr>
                  <p:cNvSpPr/>
                  <p:nvPr/>
                </p:nvSpPr>
                <p:spPr>
                  <a:xfrm>
                    <a:off x="5228992" y="2392125"/>
                    <a:ext cx="1636364" cy="1368000"/>
                  </a:xfrm>
                  <a:custGeom>
                    <a:avLst/>
                    <a:gdLst>
                      <a:gd name="connsiteX0" fmla="*/ 18000 w 1800000"/>
                      <a:gd name="connsiteY0" fmla="*/ 18000 h 1368000"/>
                      <a:gd name="connsiteX1" fmla="*/ 18000 w 1800000"/>
                      <a:gd name="connsiteY1" fmla="*/ 1350000 h 1368000"/>
                      <a:gd name="connsiteX2" fmla="*/ 1782000 w 1800000"/>
                      <a:gd name="connsiteY2" fmla="*/ 1350000 h 1368000"/>
                      <a:gd name="connsiteX3" fmla="*/ 1782000 w 1800000"/>
                      <a:gd name="connsiteY3" fmla="*/ 18000 h 1368000"/>
                      <a:gd name="connsiteX4" fmla="*/ 0 w 1800000"/>
                      <a:gd name="connsiteY4" fmla="*/ 0 h 1368000"/>
                      <a:gd name="connsiteX5" fmla="*/ 1800000 w 1800000"/>
                      <a:gd name="connsiteY5" fmla="*/ 0 h 1368000"/>
                      <a:gd name="connsiteX6" fmla="*/ 1800000 w 1800000"/>
                      <a:gd name="connsiteY6" fmla="*/ 1368000 h 1368000"/>
                      <a:gd name="connsiteX7" fmla="*/ 0 w 1800000"/>
                      <a:gd name="connsiteY7" fmla="*/ 1368000 h 136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00000" h="1368000">
                        <a:moveTo>
                          <a:pt x="18000" y="18000"/>
                        </a:moveTo>
                        <a:lnTo>
                          <a:pt x="18000" y="1350000"/>
                        </a:lnTo>
                        <a:lnTo>
                          <a:pt x="1782000" y="1350000"/>
                        </a:lnTo>
                        <a:lnTo>
                          <a:pt x="1782000" y="18000"/>
                        </a:lnTo>
                        <a:close/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1368000"/>
                        </a:lnTo>
                        <a:lnTo>
                          <a:pt x="0" y="1368000"/>
                        </a:lnTo>
                        <a:close/>
                      </a:path>
                    </a:pathLst>
                  </a:cu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2035" name="그룹 2034">
                    <a:extLst>
                      <a:ext uri="{FF2B5EF4-FFF2-40B4-BE49-F238E27FC236}">
                        <a16:creationId xmlns:a16="http://schemas.microsoft.com/office/drawing/2014/main" id="{AA39B415-F620-40CD-A87E-3D5618E4499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234367" y="3779609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83" name="자유형: 도형 2082">
                      <a:extLst>
                        <a:ext uri="{FF2B5EF4-FFF2-40B4-BE49-F238E27FC236}">
                          <a16:creationId xmlns:a16="http://schemas.microsoft.com/office/drawing/2014/main" id="{C282EDC6-6E2A-4F79-9B8D-8F8ABF1797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84" name="직사각형 2083">
                      <a:extLst>
                        <a:ext uri="{FF2B5EF4-FFF2-40B4-BE49-F238E27FC236}">
                          <a16:creationId xmlns:a16="http://schemas.microsoft.com/office/drawing/2014/main" id="{61E2C5DC-BD76-433F-9788-80EF4F397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36" name="그룹 2035">
                    <a:extLst>
                      <a:ext uri="{FF2B5EF4-FFF2-40B4-BE49-F238E27FC236}">
                        <a16:creationId xmlns:a16="http://schemas.microsoft.com/office/drawing/2014/main" id="{2A43F08B-6D6C-49A1-B6EC-D93F99F07D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8242" y="3779611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81" name="자유형: 도형 2080">
                      <a:extLst>
                        <a:ext uri="{FF2B5EF4-FFF2-40B4-BE49-F238E27FC236}">
                          <a16:creationId xmlns:a16="http://schemas.microsoft.com/office/drawing/2014/main" id="{690E6E0E-B948-400C-929F-7E1D7E56D4D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82" name="직사각형 2081">
                      <a:extLst>
                        <a:ext uri="{FF2B5EF4-FFF2-40B4-BE49-F238E27FC236}">
                          <a16:creationId xmlns:a16="http://schemas.microsoft.com/office/drawing/2014/main" id="{E7E1F32B-7A1A-4B8D-9375-5C75F8138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 dirty="0"/>
                    </a:p>
                  </p:txBody>
                </p:sp>
              </p:grpSp>
              <p:grpSp>
                <p:nvGrpSpPr>
                  <p:cNvPr id="2037" name="그룹 2036">
                    <a:extLst>
                      <a:ext uri="{FF2B5EF4-FFF2-40B4-BE49-F238E27FC236}">
                        <a16:creationId xmlns:a16="http://schemas.microsoft.com/office/drawing/2014/main" id="{DA6ED3D9-54EF-4BCE-973F-BADFED44DE2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77877" y="3779612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2079" name="자유형: 도형 2078">
                      <a:extLst>
                        <a:ext uri="{FF2B5EF4-FFF2-40B4-BE49-F238E27FC236}">
                          <a16:creationId xmlns:a16="http://schemas.microsoft.com/office/drawing/2014/main" id="{A9030379-B9BA-44A3-B190-30B55A82A47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80" name="직사각형 2079">
                      <a:extLst>
                        <a:ext uri="{FF2B5EF4-FFF2-40B4-BE49-F238E27FC236}">
                          <a16:creationId xmlns:a16="http://schemas.microsoft.com/office/drawing/2014/main" id="{A0064F51-A074-42E9-A0E2-730F9A7AA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2038" name="직사각형 2037">
                    <a:extLst>
                      <a:ext uri="{FF2B5EF4-FFF2-40B4-BE49-F238E27FC236}">
                        <a16:creationId xmlns:a16="http://schemas.microsoft.com/office/drawing/2014/main" id="{E84154C8-FF55-4696-84A0-4AA105C68100}"/>
                      </a:ext>
                    </a:extLst>
                  </p:cNvPr>
                  <p:cNvSpPr/>
                  <p:nvPr/>
                </p:nvSpPr>
                <p:spPr>
                  <a:xfrm>
                    <a:off x="4994726" y="2665117"/>
                    <a:ext cx="178778" cy="1013666"/>
                  </a:xfrm>
                  <a:prstGeom prst="rect">
                    <a:avLst/>
                  </a:prstGeom>
                  <a:gradFill>
                    <a:gsLst>
                      <a:gs pos="19000">
                        <a:srgbClr val="131313"/>
                      </a:gs>
                      <a:gs pos="75000">
                        <a:srgbClr val="212121"/>
                      </a:gs>
                      <a:gs pos="100000">
                        <a:srgbClr val="131313"/>
                      </a:gs>
                    </a:gsLst>
                    <a:lin ang="2700000" scaled="1"/>
                  </a:gradFill>
                  <a:ln w="7620">
                    <a:solidFill>
                      <a:schemeClr val="tx1">
                        <a:lumMod val="75000"/>
                        <a:lumOff val="25000"/>
                        <a:alpha val="4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/>
                  </a:p>
                </p:txBody>
              </p:sp>
              <p:sp>
                <p:nvSpPr>
                  <p:cNvPr id="2039" name="자유형: 도형 2038">
                    <a:extLst>
                      <a:ext uri="{FF2B5EF4-FFF2-40B4-BE49-F238E27FC236}">
                        <a16:creationId xmlns:a16="http://schemas.microsoft.com/office/drawing/2014/main" id="{F746495C-1AFE-484F-9471-2E019DE213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080688" y="2110105"/>
                    <a:ext cx="61200" cy="106715"/>
                  </a:xfrm>
                  <a:custGeom>
                    <a:avLst/>
                    <a:gdLst>
                      <a:gd name="connsiteX0" fmla="*/ 419062 w 705098"/>
                      <a:gd name="connsiteY0" fmla="*/ 915162 h 1229487"/>
                      <a:gd name="connsiteX1" fmla="*/ 626517 w 705098"/>
                      <a:gd name="connsiteY1" fmla="*/ 915162 h 1229487"/>
                      <a:gd name="connsiteX2" fmla="*/ 705098 w 705098"/>
                      <a:gd name="connsiteY2" fmla="*/ 1072325 h 1229487"/>
                      <a:gd name="connsiteX3" fmla="*/ 626517 w 705098"/>
                      <a:gd name="connsiteY3" fmla="*/ 1229487 h 1229487"/>
                      <a:gd name="connsiteX4" fmla="*/ 419062 w 705098"/>
                      <a:gd name="connsiteY4" fmla="*/ 1229487 h 1229487"/>
                      <a:gd name="connsiteX5" fmla="*/ 340481 w 705098"/>
                      <a:gd name="connsiteY5" fmla="*/ 1072325 h 1229487"/>
                      <a:gd name="connsiteX6" fmla="*/ 78581 w 705098"/>
                      <a:gd name="connsiteY6" fmla="*/ 742950 h 1229487"/>
                      <a:gd name="connsiteX7" fmla="*/ 286036 w 705098"/>
                      <a:gd name="connsiteY7" fmla="*/ 742950 h 1229487"/>
                      <a:gd name="connsiteX8" fmla="*/ 364617 w 705098"/>
                      <a:gd name="connsiteY8" fmla="*/ 900113 h 1229487"/>
                      <a:gd name="connsiteX9" fmla="*/ 286036 w 705098"/>
                      <a:gd name="connsiteY9" fmla="*/ 1057275 h 1229487"/>
                      <a:gd name="connsiteX10" fmla="*/ 78581 w 705098"/>
                      <a:gd name="connsiteY10" fmla="*/ 1057275 h 1229487"/>
                      <a:gd name="connsiteX11" fmla="*/ 0 w 705098"/>
                      <a:gd name="connsiteY11" fmla="*/ 900113 h 1229487"/>
                      <a:gd name="connsiteX12" fmla="*/ 419062 w 705098"/>
                      <a:gd name="connsiteY12" fmla="*/ 543687 h 1229487"/>
                      <a:gd name="connsiteX13" fmla="*/ 626517 w 705098"/>
                      <a:gd name="connsiteY13" fmla="*/ 543687 h 1229487"/>
                      <a:gd name="connsiteX14" fmla="*/ 705098 w 705098"/>
                      <a:gd name="connsiteY14" fmla="*/ 700850 h 1229487"/>
                      <a:gd name="connsiteX15" fmla="*/ 626517 w 705098"/>
                      <a:gd name="connsiteY15" fmla="*/ 858012 h 1229487"/>
                      <a:gd name="connsiteX16" fmla="*/ 419062 w 705098"/>
                      <a:gd name="connsiteY16" fmla="*/ 858012 h 1229487"/>
                      <a:gd name="connsiteX17" fmla="*/ 340481 w 705098"/>
                      <a:gd name="connsiteY17" fmla="*/ 700850 h 1229487"/>
                      <a:gd name="connsiteX18" fmla="*/ 78581 w 705098"/>
                      <a:gd name="connsiteY18" fmla="*/ 371475 h 1229487"/>
                      <a:gd name="connsiteX19" fmla="*/ 286036 w 705098"/>
                      <a:gd name="connsiteY19" fmla="*/ 371475 h 1229487"/>
                      <a:gd name="connsiteX20" fmla="*/ 364617 w 705098"/>
                      <a:gd name="connsiteY20" fmla="*/ 528638 h 1229487"/>
                      <a:gd name="connsiteX21" fmla="*/ 286036 w 705098"/>
                      <a:gd name="connsiteY21" fmla="*/ 685800 h 1229487"/>
                      <a:gd name="connsiteX22" fmla="*/ 78581 w 705098"/>
                      <a:gd name="connsiteY22" fmla="*/ 685800 h 1229487"/>
                      <a:gd name="connsiteX23" fmla="*/ 0 w 705098"/>
                      <a:gd name="connsiteY23" fmla="*/ 528638 h 1229487"/>
                      <a:gd name="connsiteX24" fmla="*/ 419062 w 705098"/>
                      <a:gd name="connsiteY24" fmla="*/ 172212 h 1229487"/>
                      <a:gd name="connsiteX25" fmla="*/ 626517 w 705098"/>
                      <a:gd name="connsiteY25" fmla="*/ 172212 h 1229487"/>
                      <a:gd name="connsiteX26" fmla="*/ 705098 w 705098"/>
                      <a:gd name="connsiteY26" fmla="*/ 329375 h 1229487"/>
                      <a:gd name="connsiteX27" fmla="*/ 626517 w 705098"/>
                      <a:gd name="connsiteY27" fmla="*/ 486537 h 1229487"/>
                      <a:gd name="connsiteX28" fmla="*/ 419062 w 705098"/>
                      <a:gd name="connsiteY28" fmla="*/ 486537 h 1229487"/>
                      <a:gd name="connsiteX29" fmla="*/ 340481 w 705098"/>
                      <a:gd name="connsiteY29" fmla="*/ 329375 h 1229487"/>
                      <a:gd name="connsiteX30" fmla="*/ 78581 w 705098"/>
                      <a:gd name="connsiteY30" fmla="*/ 0 h 1229487"/>
                      <a:gd name="connsiteX31" fmla="*/ 286036 w 705098"/>
                      <a:gd name="connsiteY31" fmla="*/ 0 h 1229487"/>
                      <a:gd name="connsiteX32" fmla="*/ 364617 w 705098"/>
                      <a:gd name="connsiteY32" fmla="*/ 157163 h 1229487"/>
                      <a:gd name="connsiteX33" fmla="*/ 286036 w 705098"/>
                      <a:gd name="connsiteY33" fmla="*/ 314325 h 1229487"/>
                      <a:gd name="connsiteX34" fmla="*/ 78581 w 705098"/>
                      <a:gd name="connsiteY34" fmla="*/ 314325 h 1229487"/>
                      <a:gd name="connsiteX35" fmla="*/ 0 w 705098"/>
                      <a:gd name="connsiteY35" fmla="*/ 157163 h 1229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05098" h="1229487">
                        <a:moveTo>
                          <a:pt x="419062" y="915162"/>
                        </a:moveTo>
                        <a:lnTo>
                          <a:pt x="626517" y="915162"/>
                        </a:lnTo>
                        <a:lnTo>
                          <a:pt x="705098" y="1072325"/>
                        </a:lnTo>
                        <a:lnTo>
                          <a:pt x="626517" y="1229487"/>
                        </a:lnTo>
                        <a:lnTo>
                          <a:pt x="419062" y="1229487"/>
                        </a:lnTo>
                        <a:lnTo>
                          <a:pt x="340481" y="1072325"/>
                        </a:lnTo>
                        <a:close/>
                        <a:moveTo>
                          <a:pt x="78581" y="742950"/>
                        </a:moveTo>
                        <a:lnTo>
                          <a:pt x="286036" y="742950"/>
                        </a:lnTo>
                        <a:lnTo>
                          <a:pt x="364617" y="900113"/>
                        </a:lnTo>
                        <a:lnTo>
                          <a:pt x="286036" y="1057275"/>
                        </a:lnTo>
                        <a:lnTo>
                          <a:pt x="78581" y="1057275"/>
                        </a:lnTo>
                        <a:lnTo>
                          <a:pt x="0" y="900113"/>
                        </a:lnTo>
                        <a:close/>
                        <a:moveTo>
                          <a:pt x="419062" y="543687"/>
                        </a:moveTo>
                        <a:lnTo>
                          <a:pt x="626517" y="543687"/>
                        </a:lnTo>
                        <a:lnTo>
                          <a:pt x="705098" y="700850"/>
                        </a:lnTo>
                        <a:lnTo>
                          <a:pt x="626517" y="858012"/>
                        </a:lnTo>
                        <a:lnTo>
                          <a:pt x="419062" y="858012"/>
                        </a:lnTo>
                        <a:lnTo>
                          <a:pt x="340481" y="700850"/>
                        </a:lnTo>
                        <a:close/>
                        <a:moveTo>
                          <a:pt x="78581" y="371475"/>
                        </a:moveTo>
                        <a:lnTo>
                          <a:pt x="286036" y="371475"/>
                        </a:lnTo>
                        <a:lnTo>
                          <a:pt x="364617" y="528638"/>
                        </a:lnTo>
                        <a:lnTo>
                          <a:pt x="286036" y="685800"/>
                        </a:lnTo>
                        <a:lnTo>
                          <a:pt x="78581" y="685800"/>
                        </a:lnTo>
                        <a:lnTo>
                          <a:pt x="0" y="528638"/>
                        </a:lnTo>
                        <a:close/>
                        <a:moveTo>
                          <a:pt x="419062" y="172212"/>
                        </a:moveTo>
                        <a:lnTo>
                          <a:pt x="626517" y="172212"/>
                        </a:lnTo>
                        <a:lnTo>
                          <a:pt x="705098" y="329375"/>
                        </a:lnTo>
                        <a:lnTo>
                          <a:pt x="626517" y="486537"/>
                        </a:lnTo>
                        <a:lnTo>
                          <a:pt x="419062" y="486537"/>
                        </a:lnTo>
                        <a:lnTo>
                          <a:pt x="340481" y="329375"/>
                        </a:lnTo>
                        <a:close/>
                        <a:moveTo>
                          <a:pt x="78581" y="0"/>
                        </a:moveTo>
                        <a:lnTo>
                          <a:pt x="286036" y="0"/>
                        </a:lnTo>
                        <a:lnTo>
                          <a:pt x="364617" y="157163"/>
                        </a:lnTo>
                        <a:lnTo>
                          <a:pt x="286036" y="314325"/>
                        </a:lnTo>
                        <a:lnTo>
                          <a:pt x="78581" y="314325"/>
                        </a:lnTo>
                        <a:lnTo>
                          <a:pt x="0" y="157163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0" name="직각 삼각형 2039">
                    <a:extLst>
                      <a:ext uri="{FF2B5EF4-FFF2-40B4-BE49-F238E27FC236}">
                        <a16:creationId xmlns:a16="http://schemas.microsoft.com/office/drawing/2014/main" id="{424B9D77-7D15-4ABD-B164-2AC2E10A1A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1709" y="4064799"/>
                    <a:ext cx="84871" cy="84871"/>
                  </a:xfrm>
                  <a:prstGeom prst="rtTriangl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1" name="자유형: 도형 2040">
                    <a:extLst>
                      <a:ext uri="{FF2B5EF4-FFF2-40B4-BE49-F238E27FC236}">
                        <a16:creationId xmlns:a16="http://schemas.microsoft.com/office/drawing/2014/main" id="{6BEFC8D8-C459-4D4B-AF30-B16358C969C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6359337" y="3534583"/>
                    <a:ext cx="62163" cy="1181935"/>
                  </a:xfrm>
                  <a:custGeom>
                    <a:avLst/>
                    <a:gdLst>
                      <a:gd name="connsiteX0" fmla="*/ 30018 w 62163"/>
                      <a:gd name="connsiteY0" fmla="*/ 1168080 h 1181935"/>
                      <a:gd name="connsiteX1" fmla="*/ 36946 w 62163"/>
                      <a:gd name="connsiteY1" fmla="*/ 1181935 h 1181935"/>
                      <a:gd name="connsiteX2" fmla="*/ 55235 w 62163"/>
                      <a:gd name="connsiteY2" fmla="*/ 1181935 h 1181935"/>
                      <a:gd name="connsiteX3" fmla="*/ 62163 w 62163"/>
                      <a:gd name="connsiteY3" fmla="*/ 1168080 h 1181935"/>
                      <a:gd name="connsiteX4" fmla="*/ 55235 w 62163"/>
                      <a:gd name="connsiteY4" fmla="*/ 1154224 h 1181935"/>
                      <a:gd name="connsiteX5" fmla="*/ 36946 w 62163"/>
                      <a:gd name="connsiteY5" fmla="*/ 1154224 h 1181935"/>
                      <a:gd name="connsiteX6" fmla="*/ 30018 w 62163"/>
                      <a:gd name="connsiteY6" fmla="*/ 1135330 h 1181935"/>
                      <a:gd name="connsiteX7" fmla="*/ 36946 w 62163"/>
                      <a:gd name="connsiteY7" fmla="*/ 1149185 h 1181935"/>
                      <a:gd name="connsiteX8" fmla="*/ 55235 w 62163"/>
                      <a:gd name="connsiteY8" fmla="*/ 1149185 h 1181935"/>
                      <a:gd name="connsiteX9" fmla="*/ 62163 w 62163"/>
                      <a:gd name="connsiteY9" fmla="*/ 1135330 h 1181935"/>
                      <a:gd name="connsiteX10" fmla="*/ 55235 w 62163"/>
                      <a:gd name="connsiteY10" fmla="*/ 1121474 h 1181935"/>
                      <a:gd name="connsiteX11" fmla="*/ 36946 w 62163"/>
                      <a:gd name="connsiteY11" fmla="*/ 1121474 h 1181935"/>
                      <a:gd name="connsiteX12" fmla="*/ 30018 w 62163"/>
                      <a:gd name="connsiteY12" fmla="*/ 1102580 h 1181935"/>
                      <a:gd name="connsiteX13" fmla="*/ 36946 w 62163"/>
                      <a:gd name="connsiteY13" fmla="*/ 1116436 h 1181935"/>
                      <a:gd name="connsiteX14" fmla="*/ 55235 w 62163"/>
                      <a:gd name="connsiteY14" fmla="*/ 1116436 h 1181935"/>
                      <a:gd name="connsiteX15" fmla="*/ 62163 w 62163"/>
                      <a:gd name="connsiteY15" fmla="*/ 1102580 h 1181935"/>
                      <a:gd name="connsiteX16" fmla="*/ 55235 w 62163"/>
                      <a:gd name="connsiteY16" fmla="*/ 1088724 h 1181935"/>
                      <a:gd name="connsiteX17" fmla="*/ 36946 w 62163"/>
                      <a:gd name="connsiteY17" fmla="*/ 1088724 h 1181935"/>
                      <a:gd name="connsiteX18" fmla="*/ 30018 w 62163"/>
                      <a:gd name="connsiteY18" fmla="*/ 1070363 h 1181935"/>
                      <a:gd name="connsiteX19" fmla="*/ 36946 w 62163"/>
                      <a:gd name="connsiteY19" fmla="*/ 1084219 h 1181935"/>
                      <a:gd name="connsiteX20" fmla="*/ 55235 w 62163"/>
                      <a:gd name="connsiteY20" fmla="*/ 1084219 h 1181935"/>
                      <a:gd name="connsiteX21" fmla="*/ 62163 w 62163"/>
                      <a:gd name="connsiteY21" fmla="*/ 1070363 h 1181935"/>
                      <a:gd name="connsiteX22" fmla="*/ 55235 w 62163"/>
                      <a:gd name="connsiteY22" fmla="*/ 1056508 h 1181935"/>
                      <a:gd name="connsiteX23" fmla="*/ 36946 w 62163"/>
                      <a:gd name="connsiteY23" fmla="*/ 1056508 h 1181935"/>
                      <a:gd name="connsiteX24" fmla="*/ 30018 w 62163"/>
                      <a:gd name="connsiteY24" fmla="*/ 1037614 h 1181935"/>
                      <a:gd name="connsiteX25" fmla="*/ 36946 w 62163"/>
                      <a:gd name="connsiteY25" fmla="*/ 1051469 h 1181935"/>
                      <a:gd name="connsiteX26" fmla="*/ 55235 w 62163"/>
                      <a:gd name="connsiteY26" fmla="*/ 1051469 h 1181935"/>
                      <a:gd name="connsiteX27" fmla="*/ 62163 w 62163"/>
                      <a:gd name="connsiteY27" fmla="*/ 1037614 h 1181935"/>
                      <a:gd name="connsiteX28" fmla="*/ 55235 w 62163"/>
                      <a:gd name="connsiteY28" fmla="*/ 1023758 h 1181935"/>
                      <a:gd name="connsiteX29" fmla="*/ 36946 w 62163"/>
                      <a:gd name="connsiteY29" fmla="*/ 1023758 h 1181935"/>
                      <a:gd name="connsiteX30" fmla="*/ 30018 w 62163"/>
                      <a:gd name="connsiteY30" fmla="*/ 1004864 h 1181935"/>
                      <a:gd name="connsiteX31" fmla="*/ 36946 w 62163"/>
                      <a:gd name="connsiteY31" fmla="*/ 1018719 h 1181935"/>
                      <a:gd name="connsiteX32" fmla="*/ 55235 w 62163"/>
                      <a:gd name="connsiteY32" fmla="*/ 1018719 h 1181935"/>
                      <a:gd name="connsiteX33" fmla="*/ 62163 w 62163"/>
                      <a:gd name="connsiteY33" fmla="*/ 1004864 h 1181935"/>
                      <a:gd name="connsiteX34" fmla="*/ 55235 w 62163"/>
                      <a:gd name="connsiteY34" fmla="*/ 991008 h 1181935"/>
                      <a:gd name="connsiteX35" fmla="*/ 36946 w 62163"/>
                      <a:gd name="connsiteY35" fmla="*/ 991008 h 1181935"/>
                      <a:gd name="connsiteX36" fmla="*/ 30018 w 62163"/>
                      <a:gd name="connsiteY36" fmla="*/ 972778 h 1181935"/>
                      <a:gd name="connsiteX37" fmla="*/ 36946 w 62163"/>
                      <a:gd name="connsiteY37" fmla="*/ 986634 h 1181935"/>
                      <a:gd name="connsiteX38" fmla="*/ 55235 w 62163"/>
                      <a:gd name="connsiteY38" fmla="*/ 986634 h 1181935"/>
                      <a:gd name="connsiteX39" fmla="*/ 62163 w 62163"/>
                      <a:gd name="connsiteY39" fmla="*/ 972778 h 1181935"/>
                      <a:gd name="connsiteX40" fmla="*/ 55235 w 62163"/>
                      <a:gd name="connsiteY40" fmla="*/ 958923 h 1181935"/>
                      <a:gd name="connsiteX41" fmla="*/ 36946 w 62163"/>
                      <a:gd name="connsiteY41" fmla="*/ 958923 h 1181935"/>
                      <a:gd name="connsiteX42" fmla="*/ 30018 w 62163"/>
                      <a:gd name="connsiteY42" fmla="*/ 940028 h 1181935"/>
                      <a:gd name="connsiteX43" fmla="*/ 36946 w 62163"/>
                      <a:gd name="connsiteY43" fmla="*/ 953884 h 1181935"/>
                      <a:gd name="connsiteX44" fmla="*/ 55235 w 62163"/>
                      <a:gd name="connsiteY44" fmla="*/ 953884 h 1181935"/>
                      <a:gd name="connsiteX45" fmla="*/ 62163 w 62163"/>
                      <a:gd name="connsiteY45" fmla="*/ 940028 h 1181935"/>
                      <a:gd name="connsiteX46" fmla="*/ 55235 w 62163"/>
                      <a:gd name="connsiteY46" fmla="*/ 926173 h 1181935"/>
                      <a:gd name="connsiteX47" fmla="*/ 36946 w 62163"/>
                      <a:gd name="connsiteY47" fmla="*/ 926173 h 1181935"/>
                      <a:gd name="connsiteX48" fmla="*/ 30018 w 62163"/>
                      <a:gd name="connsiteY48" fmla="*/ 907279 h 1181935"/>
                      <a:gd name="connsiteX49" fmla="*/ 36946 w 62163"/>
                      <a:gd name="connsiteY49" fmla="*/ 921134 h 1181935"/>
                      <a:gd name="connsiteX50" fmla="*/ 55235 w 62163"/>
                      <a:gd name="connsiteY50" fmla="*/ 921134 h 1181935"/>
                      <a:gd name="connsiteX51" fmla="*/ 62163 w 62163"/>
                      <a:gd name="connsiteY51" fmla="*/ 907279 h 1181935"/>
                      <a:gd name="connsiteX52" fmla="*/ 55235 w 62163"/>
                      <a:gd name="connsiteY52" fmla="*/ 893423 h 1181935"/>
                      <a:gd name="connsiteX53" fmla="*/ 36946 w 62163"/>
                      <a:gd name="connsiteY53" fmla="*/ 893423 h 1181935"/>
                      <a:gd name="connsiteX54" fmla="*/ 30018 w 62163"/>
                      <a:gd name="connsiteY54" fmla="*/ 875062 h 1181935"/>
                      <a:gd name="connsiteX55" fmla="*/ 36946 w 62163"/>
                      <a:gd name="connsiteY55" fmla="*/ 888918 h 1181935"/>
                      <a:gd name="connsiteX56" fmla="*/ 55235 w 62163"/>
                      <a:gd name="connsiteY56" fmla="*/ 888918 h 1181935"/>
                      <a:gd name="connsiteX57" fmla="*/ 62163 w 62163"/>
                      <a:gd name="connsiteY57" fmla="*/ 875062 h 1181935"/>
                      <a:gd name="connsiteX58" fmla="*/ 55235 w 62163"/>
                      <a:gd name="connsiteY58" fmla="*/ 861206 h 1181935"/>
                      <a:gd name="connsiteX59" fmla="*/ 36946 w 62163"/>
                      <a:gd name="connsiteY59" fmla="*/ 861206 h 1181935"/>
                      <a:gd name="connsiteX60" fmla="*/ 30018 w 62163"/>
                      <a:gd name="connsiteY60" fmla="*/ 842312 h 1181935"/>
                      <a:gd name="connsiteX61" fmla="*/ 36946 w 62163"/>
                      <a:gd name="connsiteY61" fmla="*/ 856168 h 1181935"/>
                      <a:gd name="connsiteX62" fmla="*/ 55235 w 62163"/>
                      <a:gd name="connsiteY62" fmla="*/ 856168 h 1181935"/>
                      <a:gd name="connsiteX63" fmla="*/ 62163 w 62163"/>
                      <a:gd name="connsiteY63" fmla="*/ 842312 h 1181935"/>
                      <a:gd name="connsiteX64" fmla="*/ 55235 w 62163"/>
                      <a:gd name="connsiteY64" fmla="*/ 828457 h 1181935"/>
                      <a:gd name="connsiteX65" fmla="*/ 36946 w 62163"/>
                      <a:gd name="connsiteY65" fmla="*/ 828457 h 1181935"/>
                      <a:gd name="connsiteX66" fmla="*/ 30018 w 62163"/>
                      <a:gd name="connsiteY66" fmla="*/ 809562 h 1181935"/>
                      <a:gd name="connsiteX67" fmla="*/ 36946 w 62163"/>
                      <a:gd name="connsiteY67" fmla="*/ 823418 h 1181935"/>
                      <a:gd name="connsiteX68" fmla="*/ 55235 w 62163"/>
                      <a:gd name="connsiteY68" fmla="*/ 823418 h 1181935"/>
                      <a:gd name="connsiteX69" fmla="*/ 62163 w 62163"/>
                      <a:gd name="connsiteY69" fmla="*/ 809562 h 1181935"/>
                      <a:gd name="connsiteX70" fmla="*/ 55235 w 62163"/>
                      <a:gd name="connsiteY70" fmla="*/ 795707 h 1181935"/>
                      <a:gd name="connsiteX71" fmla="*/ 36946 w 62163"/>
                      <a:gd name="connsiteY71" fmla="*/ 795707 h 1181935"/>
                      <a:gd name="connsiteX72" fmla="*/ 30018 w 62163"/>
                      <a:gd name="connsiteY72" fmla="*/ 776193 h 1181935"/>
                      <a:gd name="connsiteX73" fmla="*/ 36946 w 62163"/>
                      <a:gd name="connsiteY73" fmla="*/ 790049 h 1181935"/>
                      <a:gd name="connsiteX74" fmla="*/ 55235 w 62163"/>
                      <a:gd name="connsiteY74" fmla="*/ 790049 h 1181935"/>
                      <a:gd name="connsiteX75" fmla="*/ 62163 w 62163"/>
                      <a:gd name="connsiteY75" fmla="*/ 776193 h 1181935"/>
                      <a:gd name="connsiteX76" fmla="*/ 55235 w 62163"/>
                      <a:gd name="connsiteY76" fmla="*/ 762337 h 1181935"/>
                      <a:gd name="connsiteX77" fmla="*/ 36946 w 62163"/>
                      <a:gd name="connsiteY77" fmla="*/ 762337 h 1181935"/>
                      <a:gd name="connsiteX78" fmla="*/ 30018 w 62163"/>
                      <a:gd name="connsiteY78" fmla="*/ 743443 h 1181935"/>
                      <a:gd name="connsiteX79" fmla="*/ 36946 w 62163"/>
                      <a:gd name="connsiteY79" fmla="*/ 757299 h 1181935"/>
                      <a:gd name="connsiteX80" fmla="*/ 55235 w 62163"/>
                      <a:gd name="connsiteY80" fmla="*/ 757299 h 1181935"/>
                      <a:gd name="connsiteX81" fmla="*/ 62163 w 62163"/>
                      <a:gd name="connsiteY81" fmla="*/ 743443 h 1181935"/>
                      <a:gd name="connsiteX82" fmla="*/ 55235 w 62163"/>
                      <a:gd name="connsiteY82" fmla="*/ 729587 h 1181935"/>
                      <a:gd name="connsiteX83" fmla="*/ 36946 w 62163"/>
                      <a:gd name="connsiteY83" fmla="*/ 729587 h 1181935"/>
                      <a:gd name="connsiteX84" fmla="*/ 30018 w 62163"/>
                      <a:gd name="connsiteY84" fmla="*/ 710693 h 1181935"/>
                      <a:gd name="connsiteX85" fmla="*/ 36946 w 62163"/>
                      <a:gd name="connsiteY85" fmla="*/ 724549 h 1181935"/>
                      <a:gd name="connsiteX86" fmla="*/ 55235 w 62163"/>
                      <a:gd name="connsiteY86" fmla="*/ 724549 h 1181935"/>
                      <a:gd name="connsiteX87" fmla="*/ 62163 w 62163"/>
                      <a:gd name="connsiteY87" fmla="*/ 710693 h 1181935"/>
                      <a:gd name="connsiteX88" fmla="*/ 55235 w 62163"/>
                      <a:gd name="connsiteY88" fmla="*/ 696838 h 1181935"/>
                      <a:gd name="connsiteX89" fmla="*/ 36946 w 62163"/>
                      <a:gd name="connsiteY89" fmla="*/ 696838 h 1181935"/>
                      <a:gd name="connsiteX90" fmla="*/ 30018 w 62163"/>
                      <a:gd name="connsiteY90" fmla="*/ 678477 h 1181935"/>
                      <a:gd name="connsiteX91" fmla="*/ 36946 w 62163"/>
                      <a:gd name="connsiteY91" fmla="*/ 692333 h 1181935"/>
                      <a:gd name="connsiteX92" fmla="*/ 55235 w 62163"/>
                      <a:gd name="connsiteY92" fmla="*/ 692333 h 1181935"/>
                      <a:gd name="connsiteX93" fmla="*/ 62163 w 62163"/>
                      <a:gd name="connsiteY93" fmla="*/ 678477 h 1181935"/>
                      <a:gd name="connsiteX94" fmla="*/ 55235 w 62163"/>
                      <a:gd name="connsiteY94" fmla="*/ 664621 h 1181935"/>
                      <a:gd name="connsiteX95" fmla="*/ 36946 w 62163"/>
                      <a:gd name="connsiteY95" fmla="*/ 664621 h 1181935"/>
                      <a:gd name="connsiteX96" fmla="*/ 30018 w 62163"/>
                      <a:gd name="connsiteY96" fmla="*/ 645727 h 1181935"/>
                      <a:gd name="connsiteX97" fmla="*/ 36946 w 62163"/>
                      <a:gd name="connsiteY97" fmla="*/ 659583 h 1181935"/>
                      <a:gd name="connsiteX98" fmla="*/ 55235 w 62163"/>
                      <a:gd name="connsiteY98" fmla="*/ 659583 h 1181935"/>
                      <a:gd name="connsiteX99" fmla="*/ 62163 w 62163"/>
                      <a:gd name="connsiteY99" fmla="*/ 645727 h 1181935"/>
                      <a:gd name="connsiteX100" fmla="*/ 55235 w 62163"/>
                      <a:gd name="connsiteY100" fmla="*/ 631871 h 1181935"/>
                      <a:gd name="connsiteX101" fmla="*/ 36946 w 62163"/>
                      <a:gd name="connsiteY101" fmla="*/ 631871 h 1181935"/>
                      <a:gd name="connsiteX102" fmla="*/ 30018 w 62163"/>
                      <a:gd name="connsiteY102" fmla="*/ 612977 h 1181935"/>
                      <a:gd name="connsiteX103" fmla="*/ 36946 w 62163"/>
                      <a:gd name="connsiteY103" fmla="*/ 626833 h 1181935"/>
                      <a:gd name="connsiteX104" fmla="*/ 55235 w 62163"/>
                      <a:gd name="connsiteY104" fmla="*/ 626833 h 1181935"/>
                      <a:gd name="connsiteX105" fmla="*/ 62163 w 62163"/>
                      <a:gd name="connsiteY105" fmla="*/ 612977 h 1181935"/>
                      <a:gd name="connsiteX106" fmla="*/ 55235 w 62163"/>
                      <a:gd name="connsiteY106" fmla="*/ 599121 h 1181935"/>
                      <a:gd name="connsiteX107" fmla="*/ 36946 w 62163"/>
                      <a:gd name="connsiteY107" fmla="*/ 599121 h 1181935"/>
                      <a:gd name="connsiteX108" fmla="*/ 30018 w 62163"/>
                      <a:gd name="connsiteY108" fmla="*/ 580892 h 1181935"/>
                      <a:gd name="connsiteX109" fmla="*/ 36946 w 62163"/>
                      <a:gd name="connsiteY109" fmla="*/ 594747 h 1181935"/>
                      <a:gd name="connsiteX110" fmla="*/ 55235 w 62163"/>
                      <a:gd name="connsiteY110" fmla="*/ 594747 h 1181935"/>
                      <a:gd name="connsiteX111" fmla="*/ 62163 w 62163"/>
                      <a:gd name="connsiteY111" fmla="*/ 580892 h 1181935"/>
                      <a:gd name="connsiteX112" fmla="*/ 55235 w 62163"/>
                      <a:gd name="connsiteY112" fmla="*/ 567036 h 1181935"/>
                      <a:gd name="connsiteX113" fmla="*/ 36946 w 62163"/>
                      <a:gd name="connsiteY113" fmla="*/ 567036 h 1181935"/>
                      <a:gd name="connsiteX114" fmla="*/ 30018 w 62163"/>
                      <a:gd name="connsiteY114" fmla="*/ 548142 h 1181935"/>
                      <a:gd name="connsiteX115" fmla="*/ 36946 w 62163"/>
                      <a:gd name="connsiteY115" fmla="*/ 561998 h 1181935"/>
                      <a:gd name="connsiteX116" fmla="*/ 55235 w 62163"/>
                      <a:gd name="connsiteY116" fmla="*/ 561998 h 1181935"/>
                      <a:gd name="connsiteX117" fmla="*/ 62163 w 62163"/>
                      <a:gd name="connsiteY117" fmla="*/ 548142 h 1181935"/>
                      <a:gd name="connsiteX118" fmla="*/ 55235 w 62163"/>
                      <a:gd name="connsiteY118" fmla="*/ 534286 h 1181935"/>
                      <a:gd name="connsiteX119" fmla="*/ 36945 w 62163"/>
                      <a:gd name="connsiteY119" fmla="*/ 534286 h 1181935"/>
                      <a:gd name="connsiteX120" fmla="*/ 30017 w 62163"/>
                      <a:gd name="connsiteY120" fmla="*/ 515392 h 1181935"/>
                      <a:gd name="connsiteX121" fmla="*/ 36945 w 62163"/>
                      <a:gd name="connsiteY121" fmla="*/ 529248 h 1181935"/>
                      <a:gd name="connsiteX122" fmla="*/ 55235 w 62163"/>
                      <a:gd name="connsiteY122" fmla="*/ 529248 h 1181935"/>
                      <a:gd name="connsiteX123" fmla="*/ 62163 w 62163"/>
                      <a:gd name="connsiteY123" fmla="*/ 515392 h 1181935"/>
                      <a:gd name="connsiteX124" fmla="*/ 55235 w 62163"/>
                      <a:gd name="connsiteY124" fmla="*/ 501536 h 1181935"/>
                      <a:gd name="connsiteX125" fmla="*/ 36945 w 62163"/>
                      <a:gd name="connsiteY125" fmla="*/ 501536 h 1181935"/>
                      <a:gd name="connsiteX126" fmla="*/ 30017 w 62163"/>
                      <a:gd name="connsiteY126" fmla="*/ 483176 h 1181935"/>
                      <a:gd name="connsiteX127" fmla="*/ 36945 w 62163"/>
                      <a:gd name="connsiteY127" fmla="*/ 497031 h 1181935"/>
                      <a:gd name="connsiteX128" fmla="*/ 55235 w 62163"/>
                      <a:gd name="connsiteY128" fmla="*/ 497031 h 1181935"/>
                      <a:gd name="connsiteX129" fmla="*/ 62163 w 62163"/>
                      <a:gd name="connsiteY129" fmla="*/ 483176 h 1181935"/>
                      <a:gd name="connsiteX130" fmla="*/ 55235 w 62163"/>
                      <a:gd name="connsiteY130" fmla="*/ 469320 h 1181935"/>
                      <a:gd name="connsiteX131" fmla="*/ 36945 w 62163"/>
                      <a:gd name="connsiteY131" fmla="*/ 469320 h 1181935"/>
                      <a:gd name="connsiteX132" fmla="*/ 30017 w 62163"/>
                      <a:gd name="connsiteY132" fmla="*/ 450426 h 1181935"/>
                      <a:gd name="connsiteX133" fmla="*/ 36945 w 62163"/>
                      <a:gd name="connsiteY133" fmla="*/ 464282 h 1181935"/>
                      <a:gd name="connsiteX134" fmla="*/ 55235 w 62163"/>
                      <a:gd name="connsiteY134" fmla="*/ 464282 h 1181935"/>
                      <a:gd name="connsiteX135" fmla="*/ 62163 w 62163"/>
                      <a:gd name="connsiteY135" fmla="*/ 450426 h 1181935"/>
                      <a:gd name="connsiteX136" fmla="*/ 55235 w 62163"/>
                      <a:gd name="connsiteY136" fmla="*/ 436570 h 1181935"/>
                      <a:gd name="connsiteX137" fmla="*/ 36945 w 62163"/>
                      <a:gd name="connsiteY137" fmla="*/ 436570 h 1181935"/>
                      <a:gd name="connsiteX138" fmla="*/ 30017 w 62163"/>
                      <a:gd name="connsiteY138" fmla="*/ 417676 h 1181935"/>
                      <a:gd name="connsiteX139" fmla="*/ 36945 w 62163"/>
                      <a:gd name="connsiteY139" fmla="*/ 431532 h 1181935"/>
                      <a:gd name="connsiteX140" fmla="*/ 55235 w 62163"/>
                      <a:gd name="connsiteY140" fmla="*/ 431532 h 1181935"/>
                      <a:gd name="connsiteX141" fmla="*/ 62163 w 62163"/>
                      <a:gd name="connsiteY141" fmla="*/ 417676 h 1181935"/>
                      <a:gd name="connsiteX142" fmla="*/ 55235 w 62163"/>
                      <a:gd name="connsiteY142" fmla="*/ 403820 h 1181935"/>
                      <a:gd name="connsiteX143" fmla="*/ 36945 w 62163"/>
                      <a:gd name="connsiteY143" fmla="*/ 403820 h 1181935"/>
                      <a:gd name="connsiteX144" fmla="*/ 30017 w 62163"/>
                      <a:gd name="connsiteY144" fmla="*/ 387555 h 1181935"/>
                      <a:gd name="connsiteX145" fmla="*/ 36945 w 62163"/>
                      <a:gd name="connsiteY145" fmla="*/ 401411 h 1181935"/>
                      <a:gd name="connsiteX146" fmla="*/ 55235 w 62163"/>
                      <a:gd name="connsiteY146" fmla="*/ 401411 h 1181935"/>
                      <a:gd name="connsiteX147" fmla="*/ 62163 w 62163"/>
                      <a:gd name="connsiteY147" fmla="*/ 387555 h 1181935"/>
                      <a:gd name="connsiteX148" fmla="*/ 55235 w 62163"/>
                      <a:gd name="connsiteY148" fmla="*/ 373699 h 1181935"/>
                      <a:gd name="connsiteX149" fmla="*/ 36945 w 62163"/>
                      <a:gd name="connsiteY149" fmla="*/ 373699 h 1181935"/>
                      <a:gd name="connsiteX150" fmla="*/ 30017 w 62163"/>
                      <a:gd name="connsiteY150" fmla="*/ 354805 h 1181935"/>
                      <a:gd name="connsiteX151" fmla="*/ 36945 w 62163"/>
                      <a:gd name="connsiteY151" fmla="*/ 368661 h 1181935"/>
                      <a:gd name="connsiteX152" fmla="*/ 55235 w 62163"/>
                      <a:gd name="connsiteY152" fmla="*/ 368661 h 1181935"/>
                      <a:gd name="connsiteX153" fmla="*/ 62163 w 62163"/>
                      <a:gd name="connsiteY153" fmla="*/ 354805 h 1181935"/>
                      <a:gd name="connsiteX154" fmla="*/ 55235 w 62163"/>
                      <a:gd name="connsiteY154" fmla="*/ 340949 h 1181935"/>
                      <a:gd name="connsiteX155" fmla="*/ 36945 w 62163"/>
                      <a:gd name="connsiteY155" fmla="*/ 340949 h 1181935"/>
                      <a:gd name="connsiteX156" fmla="*/ 30017 w 62163"/>
                      <a:gd name="connsiteY156" fmla="*/ 322055 h 1181935"/>
                      <a:gd name="connsiteX157" fmla="*/ 36945 w 62163"/>
                      <a:gd name="connsiteY157" fmla="*/ 335911 h 1181935"/>
                      <a:gd name="connsiteX158" fmla="*/ 55235 w 62163"/>
                      <a:gd name="connsiteY158" fmla="*/ 335911 h 1181935"/>
                      <a:gd name="connsiteX159" fmla="*/ 62163 w 62163"/>
                      <a:gd name="connsiteY159" fmla="*/ 322055 h 1181935"/>
                      <a:gd name="connsiteX160" fmla="*/ 55235 w 62163"/>
                      <a:gd name="connsiteY160" fmla="*/ 308200 h 1181935"/>
                      <a:gd name="connsiteX161" fmla="*/ 36945 w 62163"/>
                      <a:gd name="connsiteY161" fmla="*/ 308200 h 1181935"/>
                      <a:gd name="connsiteX162" fmla="*/ 30017 w 62163"/>
                      <a:gd name="connsiteY162" fmla="*/ 289839 h 1181935"/>
                      <a:gd name="connsiteX163" fmla="*/ 36945 w 62163"/>
                      <a:gd name="connsiteY163" fmla="*/ 303695 h 1181935"/>
                      <a:gd name="connsiteX164" fmla="*/ 55235 w 62163"/>
                      <a:gd name="connsiteY164" fmla="*/ 303695 h 1181935"/>
                      <a:gd name="connsiteX165" fmla="*/ 62163 w 62163"/>
                      <a:gd name="connsiteY165" fmla="*/ 289839 h 1181935"/>
                      <a:gd name="connsiteX166" fmla="*/ 55235 w 62163"/>
                      <a:gd name="connsiteY166" fmla="*/ 275983 h 1181935"/>
                      <a:gd name="connsiteX167" fmla="*/ 36945 w 62163"/>
                      <a:gd name="connsiteY167" fmla="*/ 275983 h 1181935"/>
                      <a:gd name="connsiteX168" fmla="*/ 30017 w 62163"/>
                      <a:gd name="connsiteY168" fmla="*/ 257089 h 1181935"/>
                      <a:gd name="connsiteX169" fmla="*/ 36945 w 62163"/>
                      <a:gd name="connsiteY169" fmla="*/ 270945 h 1181935"/>
                      <a:gd name="connsiteX170" fmla="*/ 55235 w 62163"/>
                      <a:gd name="connsiteY170" fmla="*/ 270945 h 1181935"/>
                      <a:gd name="connsiteX171" fmla="*/ 62163 w 62163"/>
                      <a:gd name="connsiteY171" fmla="*/ 257089 h 1181935"/>
                      <a:gd name="connsiteX172" fmla="*/ 55235 w 62163"/>
                      <a:gd name="connsiteY172" fmla="*/ 243233 h 1181935"/>
                      <a:gd name="connsiteX173" fmla="*/ 36945 w 62163"/>
                      <a:gd name="connsiteY173" fmla="*/ 243233 h 1181935"/>
                      <a:gd name="connsiteX174" fmla="*/ 30017 w 62163"/>
                      <a:gd name="connsiteY174" fmla="*/ 224339 h 1181935"/>
                      <a:gd name="connsiteX175" fmla="*/ 36945 w 62163"/>
                      <a:gd name="connsiteY175" fmla="*/ 238195 h 1181935"/>
                      <a:gd name="connsiteX176" fmla="*/ 55235 w 62163"/>
                      <a:gd name="connsiteY176" fmla="*/ 238195 h 1181935"/>
                      <a:gd name="connsiteX177" fmla="*/ 62163 w 62163"/>
                      <a:gd name="connsiteY177" fmla="*/ 224339 h 1181935"/>
                      <a:gd name="connsiteX178" fmla="*/ 55235 w 62163"/>
                      <a:gd name="connsiteY178" fmla="*/ 210483 h 1181935"/>
                      <a:gd name="connsiteX179" fmla="*/ 36945 w 62163"/>
                      <a:gd name="connsiteY179" fmla="*/ 210483 h 1181935"/>
                      <a:gd name="connsiteX180" fmla="*/ 30017 w 62163"/>
                      <a:gd name="connsiteY180" fmla="*/ 192254 h 1181935"/>
                      <a:gd name="connsiteX181" fmla="*/ 36945 w 62163"/>
                      <a:gd name="connsiteY181" fmla="*/ 206109 h 1181935"/>
                      <a:gd name="connsiteX182" fmla="*/ 55235 w 62163"/>
                      <a:gd name="connsiteY182" fmla="*/ 206109 h 1181935"/>
                      <a:gd name="connsiteX183" fmla="*/ 62163 w 62163"/>
                      <a:gd name="connsiteY183" fmla="*/ 192254 h 1181935"/>
                      <a:gd name="connsiteX184" fmla="*/ 55235 w 62163"/>
                      <a:gd name="connsiteY184" fmla="*/ 178398 h 1181935"/>
                      <a:gd name="connsiteX185" fmla="*/ 36945 w 62163"/>
                      <a:gd name="connsiteY185" fmla="*/ 178398 h 1181935"/>
                      <a:gd name="connsiteX186" fmla="*/ 30017 w 62163"/>
                      <a:gd name="connsiteY186" fmla="*/ 159504 h 1181935"/>
                      <a:gd name="connsiteX187" fmla="*/ 36945 w 62163"/>
                      <a:gd name="connsiteY187" fmla="*/ 173360 h 1181935"/>
                      <a:gd name="connsiteX188" fmla="*/ 55235 w 62163"/>
                      <a:gd name="connsiteY188" fmla="*/ 173360 h 1181935"/>
                      <a:gd name="connsiteX189" fmla="*/ 62163 w 62163"/>
                      <a:gd name="connsiteY189" fmla="*/ 159504 h 1181935"/>
                      <a:gd name="connsiteX190" fmla="*/ 55235 w 62163"/>
                      <a:gd name="connsiteY190" fmla="*/ 145648 h 1181935"/>
                      <a:gd name="connsiteX191" fmla="*/ 36945 w 62163"/>
                      <a:gd name="connsiteY191" fmla="*/ 145648 h 1181935"/>
                      <a:gd name="connsiteX192" fmla="*/ 30017 w 62163"/>
                      <a:gd name="connsiteY192" fmla="*/ 126754 h 1181935"/>
                      <a:gd name="connsiteX193" fmla="*/ 36945 w 62163"/>
                      <a:gd name="connsiteY193" fmla="*/ 140610 h 1181935"/>
                      <a:gd name="connsiteX194" fmla="*/ 55235 w 62163"/>
                      <a:gd name="connsiteY194" fmla="*/ 140610 h 1181935"/>
                      <a:gd name="connsiteX195" fmla="*/ 62163 w 62163"/>
                      <a:gd name="connsiteY195" fmla="*/ 126754 h 1181935"/>
                      <a:gd name="connsiteX196" fmla="*/ 55235 w 62163"/>
                      <a:gd name="connsiteY196" fmla="*/ 112898 h 1181935"/>
                      <a:gd name="connsiteX197" fmla="*/ 36945 w 62163"/>
                      <a:gd name="connsiteY197" fmla="*/ 112898 h 1181935"/>
                      <a:gd name="connsiteX198" fmla="*/ 30017 w 62163"/>
                      <a:gd name="connsiteY198" fmla="*/ 94538 h 1181935"/>
                      <a:gd name="connsiteX199" fmla="*/ 36945 w 62163"/>
                      <a:gd name="connsiteY199" fmla="*/ 108393 h 1181935"/>
                      <a:gd name="connsiteX200" fmla="*/ 55235 w 62163"/>
                      <a:gd name="connsiteY200" fmla="*/ 108393 h 1181935"/>
                      <a:gd name="connsiteX201" fmla="*/ 62163 w 62163"/>
                      <a:gd name="connsiteY201" fmla="*/ 94538 h 1181935"/>
                      <a:gd name="connsiteX202" fmla="*/ 55235 w 62163"/>
                      <a:gd name="connsiteY202" fmla="*/ 80682 h 1181935"/>
                      <a:gd name="connsiteX203" fmla="*/ 36945 w 62163"/>
                      <a:gd name="connsiteY203" fmla="*/ 80682 h 1181935"/>
                      <a:gd name="connsiteX204" fmla="*/ 30017 w 62163"/>
                      <a:gd name="connsiteY204" fmla="*/ 61788 h 1181935"/>
                      <a:gd name="connsiteX205" fmla="*/ 36945 w 62163"/>
                      <a:gd name="connsiteY205" fmla="*/ 75644 h 1181935"/>
                      <a:gd name="connsiteX206" fmla="*/ 55235 w 62163"/>
                      <a:gd name="connsiteY206" fmla="*/ 75644 h 1181935"/>
                      <a:gd name="connsiteX207" fmla="*/ 62163 w 62163"/>
                      <a:gd name="connsiteY207" fmla="*/ 61788 h 1181935"/>
                      <a:gd name="connsiteX208" fmla="*/ 55235 w 62163"/>
                      <a:gd name="connsiteY208" fmla="*/ 47932 h 1181935"/>
                      <a:gd name="connsiteX209" fmla="*/ 36945 w 62163"/>
                      <a:gd name="connsiteY209" fmla="*/ 47932 h 1181935"/>
                      <a:gd name="connsiteX210" fmla="*/ 30017 w 62163"/>
                      <a:gd name="connsiteY210" fmla="*/ 29038 h 1181935"/>
                      <a:gd name="connsiteX211" fmla="*/ 36945 w 62163"/>
                      <a:gd name="connsiteY211" fmla="*/ 42894 h 1181935"/>
                      <a:gd name="connsiteX212" fmla="*/ 55235 w 62163"/>
                      <a:gd name="connsiteY212" fmla="*/ 42894 h 1181935"/>
                      <a:gd name="connsiteX213" fmla="*/ 62163 w 62163"/>
                      <a:gd name="connsiteY213" fmla="*/ 29038 h 1181935"/>
                      <a:gd name="connsiteX214" fmla="*/ 55235 w 62163"/>
                      <a:gd name="connsiteY214" fmla="*/ 15182 h 1181935"/>
                      <a:gd name="connsiteX215" fmla="*/ 36945 w 62163"/>
                      <a:gd name="connsiteY215" fmla="*/ 15182 h 1181935"/>
                      <a:gd name="connsiteX216" fmla="*/ 0 w 62163"/>
                      <a:gd name="connsiteY216" fmla="*/ 1152897 h 1181935"/>
                      <a:gd name="connsiteX217" fmla="*/ 6928 w 62163"/>
                      <a:gd name="connsiteY217" fmla="*/ 1166753 h 1181935"/>
                      <a:gd name="connsiteX218" fmla="*/ 25218 w 62163"/>
                      <a:gd name="connsiteY218" fmla="*/ 1166753 h 1181935"/>
                      <a:gd name="connsiteX219" fmla="*/ 32146 w 62163"/>
                      <a:gd name="connsiteY219" fmla="*/ 1152897 h 1181935"/>
                      <a:gd name="connsiteX220" fmla="*/ 25218 w 62163"/>
                      <a:gd name="connsiteY220" fmla="*/ 1139041 h 1181935"/>
                      <a:gd name="connsiteX221" fmla="*/ 6928 w 62163"/>
                      <a:gd name="connsiteY221" fmla="*/ 1139041 h 1181935"/>
                      <a:gd name="connsiteX222" fmla="*/ 0 w 62163"/>
                      <a:gd name="connsiteY222" fmla="*/ 1120147 h 1181935"/>
                      <a:gd name="connsiteX223" fmla="*/ 6928 w 62163"/>
                      <a:gd name="connsiteY223" fmla="*/ 1134003 h 1181935"/>
                      <a:gd name="connsiteX224" fmla="*/ 25218 w 62163"/>
                      <a:gd name="connsiteY224" fmla="*/ 1134003 h 1181935"/>
                      <a:gd name="connsiteX225" fmla="*/ 32146 w 62163"/>
                      <a:gd name="connsiteY225" fmla="*/ 1120147 h 1181935"/>
                      <a:gd name="connsiteX226" fmla="*/ 25218 w 62163"/>
                      <a:gd name="connsiteY226" fmla="*/ 1106291 h 1181935"/>
                      <a:gd name="connsiteX227" fmla="*/ 6928 w 62163"/>
                      <a:gd name="connsiteY227" fmla="*/ 1106291 h 1181935"/>
                      <a:gd name="connsiteX228" fmla="*/ 0 w 62163"/>
                      <a:gd name="connsiteY228" fmla="*/ 1087397 h 1181935"/>
                      <a:gd name="connsiteX229" fmla="*/ 6928 w 62163"/>
                      <a:gd name="connsiteY229" fmla="*/ 1101253 h 1181935"/>
                      <a:gd name="connsiteX230" fmla="*/ 25218 w 62163"/>
                      <a:gd name="connsiteY230" fmla="*/ 1101253 h 1181935"/>
                      <a:gd name="connsiteX231" fmla="*/ 32146 w 62163"/>
                      <a:gd name="connsiteY231" fmla="*/ 1087397 h 1181935"/>
                      <a:gd name="connsiteX232" fmla="*/ 25218 w 62163"/>
                      <a:gd name="connsiteY232" fmla="*/ 1073542 h 1181935"/>
                      <a:gd name="connsiteX233" fmla="*/ 6928 w 62163"/>
                      <a:gd name="connsiteY233" fmla="*/ 1073542 h 1181935"/>
                      <a:gd name="connsiteX234" fmla="*/ 0 w 62163"/>
                      <a:gd name="connsiteY234" fmla="*/ 1055181 h 1181935"/>
                      <a:gd name="connsiteX235" fmla="*/ 6928 w 62163"/>
                      <a:gd name="connsiteY235" fmla="*/ 1069037 h 1181935"/>
                      <a:gd name="connsiteX236" fmla="*/ 25218 w 62163"/>
                      <a:gd name="connsiteY236" fmla="*/ 1069037 h 1181935"/>
                      <a:gd name="connsiteX237" fmla="*/ 32146 w 62163"/>
                      <a:gd name="connsiteY237" fmla="*/ 1055181 h 1181935"/>
                      <a:gd name="connsiteX238" fmla="*/ 25218 w 62163"/>
                      <a:gd name="connsiteY238" fmla="*/ 1041325 h 1181935"/>
                      <a:gd name="connsiteX239" fmla="*/ 6928 w 62163"/>
                      <a:gd name="connsiteY239" fmla="*/ 1041325 h 1181935"/>
                      <a:gd name="connsiteX240" fmla="*/ 0 w 62163"/>
                      <a:gd name="connsiteY240" fmla="*/ 1022431 h 1181935"/>
                      <a:gd name="connsiteX241" fmla="*/ 6928 w 62163"/>
                      <a:gd name="connsiteY241" fmla="*/ 1036287 h 1181935"/>
                      <a:gd name="connsiteX242" fmla="*/ 25218 w 62163"/>
                      <a:gd name="connsiteY242" fmla="*/ 1036287 h 1181935"/>
                      <a:gd name="connsiteX243" fmla="*/ 32146 w 62163"/>
                      <a:gd name="connsiteY243" fmla="*/ 1022431 h 1181935"/>
                      <a:gd name="connsiteX244" fmla="*/ 25218 w 62163"/>
                      <a:gd name="connsiteY244" fmla="*/ 1008575 h 1181935"/>
                      <a:gd name="connsiteX245" fmla="*/ 6928 w 62163"/>
                      <a:gd name="connsiteY245" fmla="*/ 1008575 h 1181935"/>
                      <a:gd name="connsiteX246" fmla="*/ 0 w 62163"/>
                      <a:gd name="connsiteY246" fmla="*/ 989681 h 1181935"/>
                      <a:gd name="connsiteX247" fmla="*/ 6928 w 62163"/>
                      <a:gd name="connsiteY247" fmla="*/ 1003537 h 1181935"/>
                      <a:gd name="connsiteX248" fmla="*/ 25218 w 62163"/>
                      <a:gd name="connsiteY248" fmla="*/ 1003537 h 1181935"/>
                      <a:gd name="connsiteX249" fmla="*/ 32146 w 62163"/>
                      <a:gd name="connsiteY249" fmla="*/ 989681 h 1181935"/>
                      <a:gd name="connsiteX250" fmla="*/ 25218 w 62163"/>
                      <a:gd name="connsiteY250" fmla="*/ 975825 h 1181935"/>
                      <a:gd name="connsiteX251" fmla="*/ 6928 w 62163"/>
                      <a:gd name="connsiteY251" fmla="*/ 975825 h 1181935"/>
                      <a:gd name="connsiteX252" fmla="*/ 0 w 62163"/>
                      <a:gd name="connsiteY252" fmla="*/ 957596 h 1181935"/>
                      <a:gd name="connsiteX253" fmla="*/ 6928 w 62163"/>
                      <a:gd name="connsiteY253" fmla="*/ 971451 h 1181935"/>
                      <a:gd name="connsiteX254" fmla="*/ 25218 w 62163"/>
                      <a:gd name="connsiteY254" fmla="*/ 971451 h 1181935"/>
                      <a:gd name="connsiteX255" fmla="*/ 32146 w 62163"/>
                      <a:gd name="connsiteY255" fmla="*/ 957596 h 1181935"/>
                      <a:gd name="connsiteX256" fmla="*/ 25218 w 62163"/>
                      <a:gd name="connsiteY256" fmla="*/ 943740 h 1181935"/>
                      <a:gd name="connsiteX257" fmla="*/ 6928 w 62163"/>
                      <a:gd name="connsiteY257" fmla="*/ 943740 h 1181935"/>
                      <a:gd name="connsiteX258" fmla="*/ 0 w 62163"/>
                      <a:gd name="connsiteY258" fmla="*/ 924846 h 1181935"/>
                      <a:gd name="connsiteX259" fmla="*/ 6928 w 62163"/>
                      <a:gd name="connsiteY259" fmla="*/ 938702 h 1181935"/>
                      <a:gd name="connsiteX260" fmla="*/ 25218 w 62163"/>
                      <a:gd name="connsiteY260" fmla="*/ 938702 h 1181935"/>
                      <a:gd name="connsiteX261" fmla="*/ 32146 w 62163"/>
                      <a:gd name="connsiteY261" fmla="*/ 924846 h 1181935"/>
                      <a:gd name="connsiteX262" fmla="*/ 25218 w 62163"/>
                      <a:gd name="connsiteY262" fmla="*/ 910990 h 1181935"/>
                      <a:gd name="connsiteX263" fmla="*/ 6928 w 62163"/>
                      <a:gd name="connsiteY263" fmla="*/ 910990 h 1181935"/>
                      <a:gd name="connsiteX264" fmla="*/ 0 w 62163"/>
                      <a:gd name="connsiteY264" fmla="*/ 892096 h 1181935"/>
                      <a:gd name="connsiteX265" fmla="*/ 6928 w 62163"/>
                      <a:gd name="connsiteY265" fmla="*/ 905952 h 1181935"/>
                      <a:gd name="connsiteX266" fmla="*/ 25218 w 62163"/>
                      <a:gd name="connsiteY266" fmla="*/ 905952 h 1181935"/>
                      <a:gd name="connsiteX267" fmla="*/ 32146 w 62163"/>
                      <a:gd name="connsiteY267" fmla="*/ 892096 h 1181935"/>
                      <a:gd name="connsiteX268" fmla="*/ 25218 w 62163"/>
                      <a:gd name="connsiteY268" fmla="*/ 878240 h 1181935"/>
                      <a:gd name="connsiteX269" fmla="*/ 6928 w 62163"/>
                      <a:gd name="connsiteY269" fmla="*/ 878240 h 1181935"/>
                      <a:gd name="connsiteX270" fmla="*/ 0 w 62163"/>
                      <a:gd name="connsiteY270" fmla="*/ 859880 h 1181935"/>
                      <a:gd name="connsiteX271" fmla="*/ 6928 w 62163"/>
                      <a:gd name="connsiteY271" fmla="*/ 873735 h 1181935"/>
                      <a:gd name="connsiteX272" fmla="*/ 25218 w 62163"/>
                      <a:gd name="connsiteY272" fmla="*/ 873735 h 1181935"/>
                      <a:gd name="connsiteX273" fmla="*/ 32146 w 62163"/>
                      <a:gd name="connsiteY273" fmla="*/ 859880 h 1181935"/>
                      <a:gd name="connsiteX274" fmla="*/ 25218 w 62163"/>
                      <a:gd name="connsiteY274" fmla="*/ 846024 h 1181935"/>
                      <a:gd name="connsiteX275" fmla="*/ 6928 w 62163"/>
                      <a:gd name="connsiteY275" fmla="*/ 846024 h 1181935"/>
                      <a:gd name="connsiteX276" fmla="*/ 0 w 62163"/>
                      <a:gd name="connsiteY276" fmla="*/ 827130 h 1181935"/>
                      <a:gd name="connsiteX277" fmla="*/ 6928 w 62163"/>
                      <a:gd name="connsiteY277" fmla="*/ 840986 h 1181935"/>
                      <a:gd name="connsiteX278" fmla="*/ 25218 w 62163"/>
                      <a:gd name="connsiteY278" fmla="*/ 840986 h 1181935"/>
                      <a:gd name="connsiteX279" fmla="*/ 32146 w 62163"/>
                      <a:gd name="connsiteY279" fmla="*/ 827130 h 1181935"/>
                      <a:gd name="connsiteX280" fmla="*/ 25218 w 62163"/>
                      <a:gd name="connsiteY280" fmla="*/ 813274 h 1181935"/>
                      <a:gd name="connsiteX281" fmla="*/ 6928 w 62163"/>
                      <a:gd name="connsiteY281" fmla="*/ 813274 h 1181935"/>
                      <a:gd name="connsiteX282" fmla="*/ 0 w 62163"/>
                      <a:gd name="connsiteY282" fmla="*/ 794380 h 1181935"/>
                      <a:gd name="connsiteX283" fmla="*/ 6928 w 62163"/>
                      <a:gd name="connsiteY283" fmla="*/ 808236 h 1181935"/>
                      <a:gd name="connsiteX284" fmla="*/ 25218 w 62163"/>
                      <a:gd name="connsiteY284" fmla="*/ 808236 h 1181935"/>
                      <a:gd name="connsiteX285" fmla="*/ 32146 w 62163"/>
                      <a:gd name="connsiteY285" fmla="*/ 794380 h 1181935"/>
                      <a:gd name="connsiteX286" fmla="*/ 25218 w 62163"/>
                      <a:gd name="connsiteY286" fmla="*/ 780524 h 1181935"/>
                      <a:gd name="connsiteX287" fmla="*/ 6928 w 62163"/>
                      <a:gd name="connsiteY287" fmla="*/ 780524 h 1181935"/>
                      <a:gd name="connsiteX288" fmla="*/ 0 w 62163"/>
                      <a:gd name="connsiteY288" fmla="*/ 761011 h 1181935"/>
                      <a:gd name="connsiteX289" fmla="*/ 6928 w 62163"/>
                      <a:gd name="connsiteY289" fmla="*/ 774866 h 1181935"/>
                      <a:gd name="connsiteX290" fmla="*/ 25218 w 62163"/>
                      <a:gd name="connsiteY290" fmla="*/ 774866 h 1181935"/>
                      <a:gd name="connsiteX291" fmla="*/ 32146 w 62163"/>
                      <a:gd name="connsiteY291" fmla="*/ 761011 h 1181935"/>
                      <a:gd name="connsiteX292" fmla="*/ 25218 w 62163"/>
                      <a:gd name="connsiteY292" fmla="*/ 747155 h 1181935"/>
                      <a:gd name="connsiteX293" fmla="*/ 6928 w 62163"/>
                      <a:gd name="connsiteY293" fmla="*/ 747155 h 1181935"/>
                      <a:gd name="connsiteX294" fmla="*/ 0 w 62163"/>
                      <a:gd name="connsiteY294" fmla="*/ 728261 h 1181935"/>
                      <a:gd name="connsiteX295" fmla="*/ 6928 w 62163"/>
                      <a:gd name="connsiteY295" fmla="*/ 742116 h 1181935"/>
                      <a:gd name="connsiteX296" fmla="*/ 25218 w 62163"/>
                      <a:gd name="connsiteY296" fmla="*/ 742116 h 1181935"/>
                      <a:gd name="connsiteX297" fmla="*/ 32146 w 62163"/>
                      <a:gd name="connsiteY297" fmla="*/ 728261 h 1181935"/>
                      <a:gd name="connsiteX298" fmla="*/ 25218 w 62163"/>
                      <a:gd name="connsiteY298" fmla="*/ 714405 h 1181935"/>
                      <a:gd name="connsiteX299" fmla="*/ 6928 w 62163"/>
                      <a:gd name="connsiteY299" fmla="*/ 714405 h 1181935"/>
                      <a:gd name="connsiteX300" fmla="*/ 0 w 62163"/>
                      <a:gd name="connsiteY300" fmla="*/ 695511 h 1181935"/>
                      <a:gd name="connsiteX301" fmla="*/ 6928 w 62163"/>
                      <a:gd name="connsiteY301" fmla="*/ 709367 h 1181935"/>
                      <a:gd name="connsiteX302" fmla="*/ 25218 w 62163"/>
                      <a:gd name="connsiteY302" fmla="*/ 709367 h 1181935"/>
                      <a:gd name="connsiteX303" fmla="*/ 32146 w 62163"/>
                      <a:gd name="connsiteY303" fmla="*/ 695511 h 1181935"/>
                      <a:gd name="connsiteX304" fmla="*/ 25218 w 62163"/>
                      <a:gd name="connsiteY304" fmla="*/ 681655 h 1181935"/>
                      <a:gd name="connsiteX305" fmla="*/ 6928 w 62163"/>
                      <a:gd name="connsiteY305" fmla="*/ 681655 h 1181935"/>
                      <a:gd name="connsiteX306" fmla="*/ 0 w 62163"/>
                      <a:gd name="connsiteY306" fmla="*/ 663294 h 1181935"/>
                      <a:gd name="connsiteX307" fmla="*/ 6928 w 62163"/>
                      <a:gd name="connsiteY307" fmla="*/ 677150 h 1181935"/>
                      <a:gd name="connsiteX308" fmla="*/ 25218 w 62163"/>
                      <a:gd name="connsiteY308" fmla="*/ 677150 h 1181935"/>
                      <a:gd name="connsiteX309" fmla="*/ 32146 w 62163"/>
                      <a:gd name="connsiteY309" fmla="*/ 663294 h 1181935"/>
                      <a:gd name="connsiteX310" fmla="*/ 25218 w 62163"/>
                      <a:gd name="connsiteY310" fmla="*/ 649439 h 1181935"/>
                      <a:gd name="connsiteX311" fmla="*/ 6928 w 62163"/>
                      <a:gd name="connsiteY311" fmla="*/ 649439 h 1181935"/>
                      <a:gd name="connsiteX312" fmla="*/ 0 w 62163"/>
                      <a:gd name="connsiteY312" fmla="*/ 630545 h 1181935"/>
                      <a:gd name="connsiteX313" fmla="*/ 6928 w 62163"/>
                      <a:gd name="connsiteY313" fmla="*/ 644400 h 1181935"/>
                      <a:gd name="connsiteX314" fmla="*/ 25218 w 62163"/>
                      <a:gd name="connsiteY314" fmla="*/ 644400 h 1181935"/>
                      <a:gd name="connsiteX315" fmla="*/ 32146 w 62163"/>
                      <a:gd name="connsiteY315" fmla="*/ 630545 h 1181935"/>
                      <a:gd name="connsiteX316" fmla="*/ 25218 w 62163"/>
                      <a:gd name="connsiteY316" fmla="*/ 616689 h 1181935"/>
                      <a:gd name="connsiteX317" fmla="*/ 6928 w 62163"/>
                      <a:gd name="connsiteY317" fmla="*/ 616689 h 1181935"/>
                      <a:gd name="connsiteX318" fmla="*/ 0 w 62163"/>
                      <a:gd name="connsiteY318" fmla="*/ 597795 h 1181935"/>
                      <a:gd name="connsiteX319" fmla="*/ 6928 w 62163"/>
                      <a:gd name="connsiteY319" fmla="*/ 611650 h 1181935"/>
                      <a:gd name="connsiteX320" fmla="*/ 25218 w 62163"/>
                      <a:gd name="connsiteY320" fmla="*/ 611650 h 1181935"/>
                      <a:gd name="connsiteX321" fmla="*/ 32146 w 62163"/>
                      <a:gd name="connsiteY321" fmla="*/ 597795 h 1181935"/>
                      <a:gd name="connsiteX322" fmla="*/ 25218 w 62163"/>
                      <a:gd name="connsiteY322" fmla="*/ 583939 h 1181935"/>
                      <a:gd name="connsiteX323" fmla="*/ 6928 w 62163"/>
                      <a:gd name="connsiteY323" fmla="*/ 583939 h 1181935"/>
                      <a:gd name="connsiteX324" fmla="*/ 0 w 62163"/>
                      <a:gd name="connsiteY324" fmla="*/ 565709 h 1181935"/>
                      <a:gd name="connsiteX325" fmla="*/ 6928 w 62163"/>
                      <a:gd name="connsiteY325" fmla="*/ 579565 h 1181935"/>
                      <a:gd name="connsiteX326" fmla="*/ 25218 w 62163"/>
                      <a:gd name="connsiteY326" fmla="*/ 579565 h 1181935"/>
                      <a:gd name="connsiteX327" fmla="*/ 32146 w 62163"/>
                      <a:gd name="connsiteY327" fmla="*/ 565709 h 1181935"/>
                      <a:gd name="connsiteX328" fmla="*/ 25218 w 62163"/>
                      <a:gd name="connsiteY328" fmla="*/ 551854 h 1181935"/>
                      <a:gd name="connsiteX329" fmla="*/ 6928 w 62163"/>
                      <a:gd name="connsiteY329" fmla="*/ 551854 h 1181935"/>
                      <a:gd name="connsiteX330" fmla="*/ 0 w 62163"/>
                      <a:gd name="connsiteY330" fmla="*/ 532960 h 1181935"/>
                      <a:gd name="connsiteX331" fmla="*/ 6928 w 62163"/>
                      <a:gd name="connsiteY331" fmla="*/ 546815 h 1181935"/>
                      <a:gd name="connsiteX332" fmla="*/ 25218 w 62163"/>
                      <a:gd name="connsiteY332" fmla="*/ 546815 h 1181935"/>
                      <a:gd name="connsiteX333" fmla="*/ 32145 w 62163"/>
                      <a:gd name="connsiteY333" fmla="*/ 532960 h 1181935"/>
                      <a:gd name="connsiteX334" fmla="*/ 25217 w 62163"/>
                      <a:gd name="connsiteY334" fmla="*/ 519104 h 1181935"/>
                      <a:gd name="connsiteX335" fmla="*/ 6928 w 62163"/>
                      <a:gd name="connsiteY335" fmla="*/ 519104 h 1181935"/>
                      <a:gd name="connsiteX336" fmla="*/ 0 w 62163"/>
                      <a:gd name="connsiteY336" fmla="*/ 500210 h 1181935"/>
                      <a:gd name="connsiteX337" fmla="*/ 6928 w 62163"/>
                      <a:gd name="connsiteY337" fmla="*/ 514065 h 1181935"/>
                      <a:gd name="connsiteX338" fmla="*/ 25217 w 62163"/>
                      <a:gd name="connsiteY338" fmla="*/ 514065 h 1181935"/>
                      <a:gd name="connsiteX339" fmla="*/ 32145 w 62163"/>
                      <a:gd name="connsiteY339" fmla="*/ 500210 h 1181935"/>
                      <a:gd name="connsiteX340" fmla="*/ 25217 w 62163"/>
                      <a:gd name="connsiteY340" fmla="*/ 486354 h 1181935"/>
                      <a:gd name="connsiteX341" fmla="*/ 6928 w 62163"/>
                      <a:gd name="connsiteY341" fmla="*/ 486354 h 1181935"/>
                      <a:gd name="connsiteX342" fmla="*/ 0 w 62163"/>
                      <a:gd name="connsiteY342" fmla="*/ 467993 h 1181935"/>
                      <a:gd name="connsiteX343" fmla="*/ 6928 w 62163"/>
                      <a:gd name="connsiteY343" fmla="*/ 481849 h 1181935"/>
                      <a:gd name="connsiteX344" fmla="*/ 25217 w 62163"/>
                      <a:gd name="connsiteY344" fmla="*/ 481849 h 1181935"/>
                      <a:gd name="connsiteX345" fmla="*/ 32145 w 62163"/>
                      <a:gd name="connsiteY345" fmla="*/ 467993 h 1181935"/>
                      <a:gd name="connsiteX346" fmla="*/ 25217 w 62163"/>
                      <a:gd name="connsiteY346" fmla="*/ 454137 h 1181935"/>
                      <a:gd name="connsiteX347" fmla="*/ 6928 w 62163"/>
                      <a:gd name="connsiteY347" fmla="*/ 454137 h 1181935"/>
                      <a:gd name="connsiteX348" fmla="*/ 0 w 62163"/>
                      <a:gd name="connsiteY348" fmla="*/ 435243 h 1181935"/>
                      <a:gd name="connsiteX349" fmla="*/ 6928 w 62163"/>
                      <a:gd name="connsiteY349" fmla="*/ 449099 h 1181935"/>
                      <a:gd name="connsiteX350" fmla="*/ 25217 w 62163"/>
                      <a:gd name="connsiteY350" fmla="*/ 449099 h 1181935"/>
                      <a:gd name="connsiteX351" fmla="*/ 32145 w 62163"/>
                      <a:gd name="connsiteY351" fmla="*/ 435243 h 1181935"/>
                      <a:gd name="connsiteX352" fmla="*/ 25217 w 62163"/>
                      <a:gd name="connsiteY352" fmla="*/ 421388 h 1181935"/>
                      <a:gd name="connsiteX353" fmla="*/ 6928 w 62163"/>
                      <a:gd name="connsiteY353" fmla="*/ 421388 h 1181935"/>
                      <a:gd name="connsiteX354" fmla="*/ 0 w 62163"/>
                      <a:gd name="connsiteY354" fmla="*/ 402494 h 1181935"/>
                      <a:gd name="connsiteX355" fmla="*/ 6928 w 62163"/>
                      <a:gd name="connsiteY355" fmla="*/ 416349 h 1181935"/>
                      <a:gd name="connsiteX356" fmla="*/ 25217 w 62163"/>
                      <a:gd name="connsiteY356" fmla="*/ 416349 h 1181935"/>
                      <a:gd name="connsiteX357" fmla="*/ 32145 w 62163"/>
                      <a:gd name="connsiteY357" fmla="*/ 402494 h 1181935"/>
                      <a:gd name="connsiteX358" fmla="*/ 25217 w 62163"/>
                      <a:gd name="connsiteY358" fmla="*/ 388638 h 1181935"/>
                      <a:gd name="connsiteX359" fmla="*/ 6928 w 62163"/>
                      <a:gd name="connsiteY359" fmla="*/ 388638 h 1181935"/>
                      <a:gd name="connsiteX360" fmla="*/ 0 w 62163"/>
                      <a:gd name="connsiteY360" fmla="*/ 372373 h 1181935"/>
                      <a:gd name="connsiteX361" fmla="*/ 6928 w 62163"/>
                      <a:gd name="connsiteY361" fmla="*/ 386228 h 1181935"/>
                      <a:gd name="connsiteX362" fmla="*/ 25217 w 62163"/>
                      <a:gd name="connsiteY362" fmla="*/ 386228 h 1181935"/>
                      <a:gd name="connsiteX363" fmla="*/ 32145 w 62163"/>
                      <a:gd name="connsiteY363" fmla="*/ 372373 h 1181935"/>
                      <a:gd name="connsiteX364" fmla="*/ 25217 w 62163"/>
                      <a:gd name="connsiteY364" fmla="*/ 358517 h 1181935"/>
                      <a:gd name="connsiteX365" fmla="*/ 6928 w 62163"/>
                      <a:gd name="connsiteY365" fmla="*/ 358517 h 1181935"/>
                      <a:gd name="connsiteX366" fmla="*/ 0 w 62163"/>
                      <a:gd name="connsiteY366" fmla="*/ 339623 h 1181935"/>
                      <a:gd name="connsiteX367" fmla="*/ 6928 w 62163"/>
                      <a:gd name="connsiteY367" fmla="*/ 353478 h 1181935"/>
                      <a:gd name="connsiteX368" fmla="*/ 25217 w 62163"/>
                      <a:gd name="connsiteY368" fmla="*/ 353478 h 1181935"/>
                      <a:gd name="connsiteX369" fmla="*/ 32145 w 62163"/>
                      <a:gd name="connsiteY369" fmla="*/ 339623 h 1181935"/>
                      <a:gd name="connsiteX370" fmla="*/ 25217 w 62163"/>
                      <a:gd name="connsiteY370" fmla="*/ 325767 h 1181935"/>
                      <a:gd name="connsiteX371" fmla="*/ 6928 w 62163"/>
                      <a:gd name="connsiteY371" fmla="*/ 325767 h 1181935"/>
                      <a:gd name="connsiteX372" fmla="*/ 0 w 62163"/>
                      <a:gd name="connsiteY372" fmla="*/ 306873 h 1181935"/>
                      <a:gd name="connsiteX373" fmla="*/ 6928 w 62163"/>
                      <a:gd name="connsiteY373" fmla="*/ 320729 h 1181935"/>
                      <a:gd name="connsiteX374" fmla="*/ 25217 w 62163"/>
                      <a:gd name="connsiteY374" fmla="*/ 320729 h 1181935"/>
                      <a:gd name="connsiteX375" fmla="*/ 32145 w 62163"/>
                      <a:gd name="connsiteY375" fmla="*/ 306873 h 1181935"/>
                      <a:gd name="connsiteX376" fmla="*/ 25217 w 62163"/>
                      <a:gd name="connsiteY376" fmla="*/ 293017 h 1181935"/>
                      <a:gd name="connsiteX377" fmla="*/ 6928 w 62163"/>
                      <a:gd name="connsiteY377" fmla="*/ 293017 h 1181935"/>
                      <a:gd name="connsiteX378" fmla="*/ 0 w 62163"/>
                      <a:gd name="connsiteY378" fmla="*/ 274656 h 1181935"/>
                      <a:gd name="connsiteX379" fmla="*/ 6928 w 62163"/>
                      <a:gd name="connsiteY379" fmla="*/ 288512 h 1181935"/>
                      <a:gd name="connsiteX380" fmla="*/ 25217 w 62163"/>
                      <a:gd name="connsiteY380" fmla="*/ 288512 h 1181935"/>
                      <a:gd name="connsiteX381" fmla="*/ 32145 w 62163"/>
                      <a:gd name="connsiteY381" fmla="*/ 274656 h 1181935"/>
                      <a:gd name="connsiteX382" fmla="*/ 25217 w 62163"/>
                      <a:gd name="connsiteY382" fmla="*/ 260801 h 1181935"/>
                      <a:gd name="connsiteX383" fmla="*/ 6928 w 62163"/>
                      <a:gd name="connsiteY383" fmla="*/ 260801 h 1181935"/>
                      <a:gd name="connsiteX384" fmla="*/ 0 w 62163"/>
                      <a:gd name="connsiteY384" fmla="*/ 241907 h 1181935"/>
                      <a:gd name="connsiteX385" fmla="*/ 6928 w 62163"/>
                      <a:gd name="connsiteY385" fmla="*/ 255762 h 1181935"/>
                      <a:gd name="connsiteX386" fmla="*/ 25217 w 62163"/>
                      <a:gd name="connsiteY386" fmla="*/ 255762 h 1181935"/>
                      <a:gd name="connsiteX387" fmla="*/ 32145 w 62163"/>
                      <a:gd name="connsiteY387" fmla="*/ 241907 h 1181935"/>
                      <a:gd name="connsiteX388" fmla="*/ 25217 w 62163"/>
                      <a:gd name="connsiteY388" fmla="*/ 228051 h 1181935"/>
                      <a:gd name="connsiteX389" fmla="*/ 6928 w 62163"/>
                      <a:gd name="connsiteY389" fmla="*/ 228051 h 1181935"/>
                      <a:gd name="connsiteX390" fmla="*/ 0 w 62163"/>
                      <a:gd name="connsiteY390" fmla="*/ 209157 h 1181935"/>
                      <a:gd name="connsiteX391" fmla="*/ 6928 w 62163"/>
                      <a:gd name="connsiteY391" fmla="*/ 223012 h 1181935"/>
                      <a:gd name="connsiteX392" fmla="*/ 25217 w 62163"/>
                      <a:gd name="connsiteY392" fmla="*/ 223012 h 1181935"/>
                      <a:gd name="connsiteX393" fmla="*/ 32145 w 62163"/>
                      <a:gd name="connsiteY393" fmla="*/ 209157 h 1181935"/>
                      <a:gd name="connsiteX394" fmla="*/ 25217 w 62163"/>
                      <a:gd name="connsiteY394" fmla="*/ 195301 h 1181935"/>
                      <a:gd name="connsiteX395" fmla="*/ 6928 w 62163"/>
                      <a:gd name="connsiteY395" fmla="*/ 195301 h 1181935"/>
                      <a:gd name="connsiteX396" fmla="*/ 0 w 62163"/>
                      <a:gd name="connsiteY396" fmla="*/ 177071 h 1181935"/>
                      <a:gd name="connsiteX397" fmla="*/ 6928 w 62163"/>
                      <a:gd name="connsiteY397" fmla="*/ 190927 h 1181935"/>
                      <a:gd name="connsiteX398" fmla="*/ 25217 w 62163"/>
                      <a:gd name="connsiteY398" fmla="*/ 190927 h 1181935"/>
                      <a:gd name="connsiteX399" fmla="*/ 32145 w 62163"/>
                      <a:gd name="connsiteY399" fmla="*/ 177071 h 1181935"/>
                      <a:gd name="connsiteX400" fmla="*/ 25217 w 62163"/>
                      <a:gd name="connsiteY400" fmla="*/ 163216 h 1181935"/>
                      <a:gd name="connsiteX401" fmla="*/ 6928 w 62163"/>
                      <a:gd name="connsiteY401" fmla="*/ 163216 h 1181935"/>
                      <a:gd name="connsiteX402" fmla="*/ 0 w 62163"/>
                      <a:gd name="connsiteY402" fmla="*/ 144322 h 1181935"/>
                      <a:gd name="connsiteX403" fmla="*/ 6928 w 62163"/>
                      <a:gd name="connsiteY403" fmla="*/ 158177 h 1181935"/>
                      <a:gd name="connsiteX404" fmla="*/ 25217 w 62163"/>
                      <a:gd name="connsiteY404" fmla="*/ 158177 h 1181935"/>
                      <a:gd name="connsiteX405" fmla="*/ 32145 w 62163"/>
                      <a:gd name="connsiteY405" fmla="*/ 144322 h 1181935"/>
                      <a:gd name="connsiteX406" fmla="*/ 25217 w 62163"/>
                      <a:gd name="connsiteY406" fmla="*/ 130466 h 1181935"/>
                      <a:gd name="connsiteX407" fmla="*/ 6928 w 62163"/>
                      <a:gd name="connsiteY407" fmla="*/ 130466 h 1181935"/>
                      <a:gd name="connsiteX408" fmla="*/ 0 w 62163"/>
                      <a:gd name="connsiteY408" fmla="*/ 111572 h 1181935"/>
                      <a:gd name="connsiteX409" fmla="*/ 6928 w 62163"/>
                      <a:gd name="connsiteY409" fmla="*/ 125427 h 1181935"/>
                      <a:gd name="connsiteX410" fmla="*/ 25217 w 62163"/>
                      <a:gd name="connsiteY410" fmla="*/ 125427 h 1181935"/>
                      <a:gd name="connsiteX411" fmla="*/ 32145 w 62163"/>
                      <a:gd name="connsiteY411" fmla="*/ 111572 h 1181935"/>
                      <a:gd name="connsiteX412" fmla="*/ 25217 w 62163"/>
                      <a:gd name="connsiteY412" fmla="*/ 97716 h 1181935"/>
                      <a:gd name="connsiteX413" fmla="*/ 6928 w 62163"/>
                      <a:gd name="connsiteY413" fmla="*/ 97716 h 1181935"/>
                      <a:gd name="connsiteX414" fmla="*/ 0 w 62163"/>
                      <a:gd name="connsiteY414" fmla="*/ 79355 h 1181935"/>
                      <a:gd name="connsiteX415" fmla="*/ 6928 w 62163"/>
                      <a:gd name="connsiteY415" fmla="*/ 93211 h 1181935"/>
                      <a:gd name="connsiteX416" fmla="*/ 25217 w 62163"/>
                      <a:gd name="connsiteY416" fmla="*/ 93211 h 1181935"/>
                      <a:gd name="connsiteX417" fmla="*/ 32145 w 62163"/>
                      <a:gd name="connsiteY417" fmla="*/ 79355 h 1181935"/>
                      <a:gd name="connsiteX418" fmla="*/ 25217 w 62163"/>
                      <a:gd name="connsiteY418" fmla="*/ 65499 h 1181935"/>
                      <a:gd name="connsiteX419" fmla="*/ 6928 w 62163"/>
                      <a:gd name="connsiteY419" fmla="*/ 65499 h 1181935"/>
                      <a:gd name="connsiteX420" fmla="*/ 0 w 62163"/>
                      <a:gd name="connsiteY420" fmla="*/ 46605 h 1181935"/>
                      <a:gd name="connsiteX421" fmla="*/ 6928 w 62163"/>
                      <a:gd name="connsiteY421" fmla="*/ 60461 h 1181935"/>
                      <a:gd name="connsiteX422" fmla="*/ 25217 w 62163"/>
                      <a:gd name="connsiteY422" fmla="*/ 60461 h 1181935"/>
                      <a:gd name="connsiteX423" fmla="*/ 32145 w 62163"/>
                      <a:gd name="connsiteY423" fmla="*/ 46605 h 1181935"/>
                      <a:gd name="connsiteX424" fmla="*/ 25217 w 62163"/>
                      <a:gd name="connsiteY424" fmla="*/ 32750 h 1181935"/>
                      <a:gd name="connsiteX425" fmla="*/ 6928 w 62163"/>
                      <a:gd name="connsiteY425" fmla="*/ 32750 h 1181935"/>
                      <a:gd name="connsiteX426" fmla="*/ 0 w 62163"/>
                      <a:gd name="connsiteY426" fmla="*/ 13856 h 1181935"/>
                      <a:gd name="connsiteX427" fmla="*/ 6928 w 62163"/>
                      <a:gd name="connsiteY427" fmla="*/ 27711 h 1181935"/>
                      <a:gd name="connsiteX428" fmla="*/ 25217 w 62163"/>
                      <a:gd name="connsiteY428" fmla="*/ 27711 h 1181935"/>
                      <a:gd name="connsiteX429" fmla="*/ 32145 w 62163"/>
                      <a:gd name="connsiteY429" fmla="*/ 13856 h 1181935"/>
                      <a:gd name="connsiteX430" fmla="*/ 25217 w 62163"/>
                      <a:gd name="connsiteY430" fmla="*/ 0 h 1181935"/>
                      <a:gd name="connsiteX431" fmla="*/ 6928 w 62163"/>
                      <a:gd name="connsiteY431" fmla="*/ 0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0018" y="1168080"/>
                        </a:moveTo>
                        <a:lnTo>
                          <a:pt x="36946" y="1181935"/>
                        </a:lnTo>
                        <a:lnTo>
                          <a:pt x="55235" y="1181935"/>
                        </a:lnTo>
                        <a:lnTo>
                          <a:pt x="62163" y="1168080"/>
                        </a:lnTo>
                        <a:lnTo>
                          <a:pt x="55235" y="1154224"/>
                        </a:lnTo>
                        <a:lnTo>
                          <a:pt x="36946" y="1154224"/>
                        </a:lnTo>
                        <a:close/>
                        <a:moveTo>
                          <a:pt x="30018" y="1135330"/>
                        </a:moveTo>
                        <a:lnTo>
                          <a:pt x="36946" y="1149185"/>
                        </a:lnTo>
                        <a:lnTo>
                          <a:pt x="55235" y="1149185"/>
                        </a:lnTo>
                        <a:lnTo>
                          <a:pt x="62163" y="1135330"/>
                        </a:lnTo>
                        <a:lnTo>
                          <a:pt x="55235" y="1121474"/>
                        </a:lnTo>
                        <a:lnTo>
                          <a:pt x="36946" y="1121474"/>
                        </a:lnTo>
                        <a:close/>
                        <a:moveTo>
                          <a:pt x="30018" y="1102580"/>
                        </a:moveTo>
                        <a:lnTo>
                          <a:pt x="36946" y="1116436"/>
                        </a:lnTo>
                        <a:lnTo>
                          <a:pt x="55235" y="1116436"/>
                        </a:lnTo>
                        <a:lnTo>
                          <a:pt x="62163" y="1102580"/>
                        </a:lnTo>
                        <a:lnTo>
                          <a:pt x="55235" y="1088724"/>
                        </a:lnTo>
                        <a:lnTo>
                          <a:pt x="36946" y="1088724"/>
                        </a:lnTo>
                        <a:close/>
                        <a:moveTo>
                          <a:pt x="30018" y="1070363"/>
                        </a:moveTo>
                        <a:lnTo>
                          <a:pt x="36946" y="1084219"/>
                        </a:lnTo>
                        <a:lnTo>
                          <a:pt x="55235" y="1084219"/>
                        </a:lnTo>
                        <a:lnTo>
                          <a:pt x="62163" y="1070363"/>
                        </a:lnTo>
                        <a:lnTo>
                          <a:pt x="55235" y="1056508"/>
                        </a:lnTo>
                        <a:lnTo>
                          <a:pt x="36946" y="1056508"/>
                        </a:lnTo>
                        <a:close/>
                        <a:moveTo>
                          <a:pt x="30018" y="1037614"/>
                        </a:moveTo>
                        <a:lnTo>
                          <a:pt x="36946" y="1051469"/>
                        </a:lnTo>
                        <a:lnTo>
                          <a:pt x="55235" y="1051469"/>
                        </a:lnTo>
                        <a:lnTo>
                          <a:pt x="62163" y="1037614"/>
                        </a:lnTo>
                        <a:lnTo>
                          <a:pt x="55235" y="1023758"/>
                        </a:lnTo>
                        <a:lnTo>
                          <a:pt x="36946" y="1023758"/>
                        </a:lnTo>
                        <a:close/>
                        <a:moveTo>
                          <a:pt x="30018" y="1004864"/>
                        </a:moveTo>
                        <a:lnTo>
                          <a:pt x="36946" y="1018719"/>
                        </a:lnTo>
                        <a:lnTo>
                          <a:pt x="55235" y="1018719"/>
                        </a:lnTo>
                        <a:lnTo>
                          <a:pt x="62163" y="1004864"/>
                        </a:lnTo>
                        <a:lnTo>
                          <a:pt x="55235" y="991008"/>
                        </a:lnTo>
                        <a:lnTo>
                          <a:pt x="36946" y="991008"/>
                        </a:lnTo>
                        <a:close/>
                        <a:moveTo>
                          <a:pt x="30018" y="972778"/>
                        </a:moveTo>
                        <a:lnTo>
                          <a:pt x="36946" y="986634"/>
                        </a:lnTo>
                        <a:lnTo>
                          <a:pt x="55235" y="986634"/>
                        </a:lnTo>
                        <a:lnTo>
                          <a:pt x="62163" y="972778"/>
                        </a:lnTo>
                        <a:lnTo>
                          <a:pt x="55235" y="958923"/>
                        </a:lnTo>
                        <a:lnTo>
                          <a:pt x="36946" y="958923"/>
                        </a:lnTo>
                        <a:close/>
                        <a:moveTo>
                          <a:pt x="30018" y="940028"/>
                        </a:moveTo>
                        <a:lnTo>
                          <a:pt x="36946" y="953884"/>
                        </a:lnTo>
                        <a:lnTo>
                          <a:pt x="55235" y="953884"/>
                        </a:lnTo>
                        <a:lnTo>
                          <a:pt x="62163" y="940028"/>
                        </a:lnTo>
                        <a:lnTo>
                          <a:pt x="55235" y="926173"/>
                        </a:lnTo>
                        <a:lnTo>
                          <a:pt x="36946" y="926173"/>
                        </a:lnTo>
                        <a:close/>
                        <a:moveTo>
                          <a:pt x="30018" y="907279"/>
                        </a:moveTo>
                        <a:lnTo>
                          <a:pt x="36946" y="921134"/>
                        </a:lnTo>
                        <a:lnTo>
                          <a:pt x="55235" y="921134"/>
                        </a:lnTo>
                        <a:lnTo>
                          <a:pt x="62163" y="907279"/>
                        </a:lnTo>
                        <a:lnTo>
                          <a:pt x="55235" y="893423"/>
                        </a:lnTo>
                        <a:lnTo>
                          <a:pt x="36946" y="893423"/>
                        </a:lnTo>
                        <a:close/>
                        <a:moveTo>
                          <a:pt x="30018" y="875062"/>
                        </a:moveTo>
                        <a:lnTo>
                          <a:pt x="36946" y="888918"/>
                        </a:lnTo>
                        <a:lnTo>
                          <a:pt x="55235" y="888918"/>
                        </a:lnTo>
                        <a:lnTo>
                          <a:pt x="62163" y="875062"/>
                        </a:lnTo>
                        <a:lnTo>
                          <a:pt x="55235" y="861206"/>
                        </a:lnTo>
                        <a:lnTo>
                          <a:pt x="36946" y="861206"/>
                        </a:lnTo>
                        <a:close/>
                        <a:moveTo>
                          <a:pt x="30018" y="842312"/>
                        </a:moveTo>
                        <a:lnTo>
                          <a:pt x="36946" y="856168"/>
                        </a:lnTo>
                        <a:lnTo>
                          <a:pt x="55235" y="856168"/>
                        </a:lnTo>
                        <a:lnTo>
                          <a:pt x="62163" y="842312"/>
                        </a:lnTo>
                        <a:lnTo>
                          <a:pt x="55235" y="828457"/>
                        </a:lnTo>
                        <a:lnTo>
                          <a:pt x="36946" y="828457"/>
                        </a:lnTo>
                        <a:close/>
                        <a:moveTo>
                          <a:pt x="30018" y="809562"/>
                        </a:moveTo>
                        <a:lnTo>
                          <a:pt x="36946" y="823418"/>
                        </a:lnTo>
                        <a:lnTo>
                          <a:pt x="55235" y="823418"/>
                        </a:lnTo>
                        <a:lnTo>
                          <a:pt x="62163" y="809562"/>
                        </a:lnTo>
                        <a:lnTo>
                          <a:pt x="55235" y="795707"/>
                        </a:lnTo>
                        <a:lnTo>
                          <a:pt x="36946" y="795707"/>
                        </a:lnTo>
                        <a:close/>
                        <a:moveTo>
                          <a:pt x="30018" y="776193"/>
                        </a:moveTo>
                        <a:lnTo>
                          <a:pt x="36946" y="790049"/>
                        </a:lnTo>
                        <a:lnTo>
                          <a:pt x="55235" y="790049"/>
                        </a:lnTo>
                        <a:lnTo>
                          <a:pt x="62163" y="776193"/>
                        </a:lnTo>
                        <a:lnTo>
                          <a:pt x="55235" y="762337"/>
                        </a:lnTo>
                        <a:lnTo>
                          <a:pt x="36946" y="762337"/>
                        </a:lnTo>
                        <a:close/>
                        <a:moveTo>
                          <a:pt x="30018" y="743443"/>
                        </a:moveTo>
                        <a:lnTo>
                          <a:pt x="36946" y="757299"/>
                        </a:lnTo>
                        <a:lnTo>
                          <a:pt x="55235" y="757299"/>
                        </a:lnTo>
                        <a:lnTo>
                          <a:pt x="62163" y="743443"/>
                        </a:lnTo>
                        <a:lnTo>
                          <a:pt x="55235" y="729587"/>
                        </a:lnTo>
                        <a:lnTo>
                          <a:pt x="36946" y="729587"/>
                        </a:lnTo>
                        <a:close/>
                        <a:moveTo>
                          <a:pt x="30018" y="710693"/>
                        </a:moveTo>
                        <a:lnTo>
                          <a:pt x="36946" y="724549"/>
                        </a:lnTo>
                        <a:lnTo>
                          <a:pt x="55235" y="724549"/>
                        </a:lnTo>
                        <a:lnTo>
                          <a:pt x="62163" y="710693"/>
                        </a:lnTo>
                        <a:lnTo>
                          <a:pt x="55235" y="696838"/>
                        </a:lnTo>
                        <a:lnTo>
                          <a:pt x="36946" y="696838"/>
                        </a:lnTo>
                        <a:close/>
                        <a:moveTo>
                          <a:pt x="30018" y="678477"/>
                        </a:moveTo>
                        <a:lnTo>
                          <a:pt x="36946" y="692333"/>
                        </a:lnTo>
                        <a:lnTo>
                          <a:pt x="55235" y="692333"/>
                        </a:lnTo>
                        <a:lnTo>
                          <a:pt x="62163" y="678477"/>
                        </a:lnTo>
                        <a:lnTo>
                          <a:pt x="55235" y="664621"/>
                        </a:lnTo>
                        <a:lnTo>
                          <a:pt x="36946" y="664621"/>
                        </a:lnTo>
                        <a:close/>
                        <a:moveTo>
                          <a:pt x="30018" y="645727"/>
                        </a:moveTo>
                        <a:lnTo>
                          <a:pt x="36946" y="659583"/>
                        </a:lnTo>
                        <a:lnTo>
                          <a:pt x="55235" y="659583"/>
                        </a:lnTo>
                        <a:lnTo>
                          <a:pt x="62163" y="645727"/>
                        </a:lnTo>
                        <a:lnTo>
                          <a:pt x="55235" y="631871"/>
                        </a:lnTo>
                        <a:lnTo>
                          <a:pt x="36946" y="631871"/>
                        </a:lnTo>
                        <a:close/>
                        <a:moveTo>
                          <a:pt x="30018" y="612977"/>
                        </a:moveTo>
                        <a:lnTo>
                          <a:pt x="36946" y="626833"/>
                        </a:lnTo>
                        <a:lnTo>
                          <a:pt x="55235" y="626833"/>
                        </a:lnTo>
                        <a:lnTo>
                          <a:pt x="62163" y="612977"/>
                        </a:lnTo>
                        <a:lnTo>
                          <a:pt x="55235" y="599121"/>
                        </a:lnTo>
                        <a:lnTo>
                          <a:pt x="36946" y="599121"/>
                        </a:lnTo>
                        <a:close/>
                        <a:moveTo>
                          <a:pt x="30018" y="580892"/>
                        </a:moveTo>
                        <a:lnTo>
                          <a:pt x="36946" y="594747"/>
                        </a:lnTo>
                        <a:lnTo>
                          <a:pt x="55235" y="594747"/>
                        </a:lnTo>
                        <a:lnTo>
                          <a:pt x="62163" y="580892"/>
                        </a:lnTo>
                        <a:lnTo>
                          <a:pt x="55235" y="567036"/>
                        </a:lnTo>
                        <a:lnTo>
                          <a:pt x="36946" y="567036"/>
                        </a:lnTo>
                        <a:close/>
                        <a:moveTo>
                          <a:pt x="30018" y="548142"/>
                        </a:moveTo>
                        <a:lnTo>
                          <a:pt x="36946" y="561998"/>
                        </a:lnTo>
                        <a:lnTo>
                          <a:pt x="55235" y="561998"/>
                        </a:lnTo>
                        <a:lnTo>
                          <a:pt x="62163" y="548142"/>
                        </a:lnTo>
                        <a:lnTo>
                          <a:pt x="55235" y="534286"/>
                        </a:lnTo>
                        <a:lnTo>
                          <a:pt x="36945" y="534286"/>
                        </a:lnTo>
                        <a:close/>
                        <a:moveTo>
                          <a:pt x="30017" y="515392"/>
                        </a:moveTo>
                        <a:lnTo>
                          <a:pt x="36945" y="529248"/>
                        </a:lnTo>
                        <a:lnTo>
                          <a:pt x="55235" y="529248"/>
                        </a:lnTo>
                        <a:lnTo>
                          <a:pt x="62163" y="515392"/>
                        </a:lnTo>
                        <a:lnTo>
                          <a:pt x="55235" y="501536"/>
                        </a:lnTo>
                        <a:lnTo>
                          <a:pt x="36945" y="501536"/>
                        </a:lnTo>
                        <a:close/>
                        <a:moveTo>
                          <a:pt x="30017" y="483176"/>
                        </a:moveTo>
                        <a:lnTo>
                          <a:pt x="36945" y="497031"/>
                        </a:lnTo>
                        <a:lnTo>
                          <a:pt x="55235" y="497031"/>
                        </a:lnTo>
                        <a:lnTo>
                          <a:pt x="62163" y="483176"/>
                        </a:lnTo>
                        <a:lnTo>
                          <a:pt x="55235" y="469320"/>
                        </a:lnTo>
                        <a:lnTo>
                          <a:pt x="36945" y="469320"/>
                        </a:lnTo>
                        <a:close/>
                        <a:moveTo>
                          <a:pt x="30017" y="450426"/>
                        </a:moveTo>
                        <a:lnTo>
                          <a:pt x="36945" y="464282"/>
                        </a:lnTo>
                        <a:lnTo>
                          <a:pt x="55235" y="464282"/>
                        </a:lnTo>
                        <a:lnTo>
                          <a:pt x="62163" y="450426"/>
                        </a:lnTo>
                        <a:lnTo>
                          <a:pt x="55235" y="436570"/>
                        </a:lnTo>
                        <a:lnTo>
                          <a:pt x="36945" y="436570"/>
                        </a:lnTo>
                        <a:close/>
                        <a:moveTo>
                          <a:pt x="30017" y="417676"/>
                        </a:moveTo>
                        <a:lnTo>
                          <a:pt x="36945" y="431532"/>
                        </a:lnTo>
                        <a:lnTo>
                          <a:pt x="55235" y="431532"/>
                        </a:lnTo>
                        <a:lnTo>
                          <a:pt x="62163" y="417676"/>
                        </a:lnTo>
                        <a:lnTo>
                          <a:pt x="55235" y="403820"/>
                        </a:lnTo>
                        <a:lnTo>
                          <a:pt x="36945" y="403820"/>
                        </a:lnTo>
                        <a:close/>
                        <a:moveTo>
                          <a:pt x="30017" y="387555"/>
                        </a:moveTo>
                        <a:lnTo>
                          <a:pt x="36945" y="401411"/>
                        </a:lnTo>
                        <a:lnTo>
                          <a:pt x="55235" y="401411"/>
                        </a:lnTo>
                        <a:lnTo>
                          <a:pt x="62163" y="387555"/>
                        </a:lnTo>
                        <a:lnTo>
                          <a:pt x="55235" y="373699"/>
                        </a:lnTo>
                        <a:lnTo>
                          <a:pt x="36945" y="373699"/>
                        </a:lnTo>
                        <a:close/>
                        <a:moveTo>
                          <a:pt x="30017" y="354805"/>
                        </a:moveTo>
                        <a:lnTo>
                          <a:pt x="36945" y="368661"/>
                        </a:lnTo>
                        <a:lnTo>
                          <a:pt x="55235" y="368661"/>
                        </a:lnTo>
                        <a:lnTo>
                          <a:pt x="62163" y="354805"/>
                        </a:lnTo>
                        <a:lnTo>
                          <a:pt x="55235" y="340949"/>
                        </a:lnTo>
                        <a:lnTo>
                          <a:pt x="36945" y="340949"/>
                        </a:lnTo>
                        <a:close/>
                        <a:moveTo>
                          <a:pt x="30017" y="322055"/>
                        </a:moveTo>
                        <a:lnTo>
                          <a:pt x="36945" y="335911"/>
                        </a:lnTo>
                        <a:lnTo>
                          <a:pt x="55235" y="335911"/>
                        </a:lnTo>
                        <a:lnTo>
                          <a:pt x="62163" y="322055"/>
                        </a:lnTo>
                        <a:lnTo>
                          <a:pt x="55235" y="308200"/>
                        </a:lnTo>
                        <a:lnTo>
                          <a:pt x="36945" y="308200"/>
                        </a:lnTo>
                        <a:close/>
                        <a:moveTo>
                          <a:pt x="30017" y="289839"/>
                        </a:moveTo>
                        <a:lnTo>
                          <a:pt x="36945" y="303695"/>
                        </a:lnTo>
                        <a:lnTo>
                          <a:pt x="55235" y="303695"/>
                        </a:lnTo>
                        <a:lnTo>
                          <a:pt x="62163" y="289839"/>
                        </a:lnTo>
                        <a:lnTo>
                          <a:pt x="55235" y="275983"/>
                        </a:lnTo>
                        <a:lnTo>
                          <a:pt x="36945" y="275983"/>
                        </a:lnTo>
                        <a:close/>
                        <a:moveTo>
                          <a:pt x="30017" y="257089"/>
                        </a:moveTo>
                        <a:lnTo>
                          <a:pt x="36945" y="270945"/>
                        </a:lnTo>
                        <a:lnTo>
                          <a:pt x="55235" y="270945"/>
                        </a:lnTo>
                        <a:lnTo>
                          <a:pt x="62163" y="257089"/>
                        </a:lnTo>
                        <a:lnTo>
                          <a:pt x="55235" y="243233"/>
                        </a:lnTo>
                        <a:lnTo>
                          <a:pt x="36945" y="243233"/>
                        </a:lnTo>
                        <a:close/>
                        <a:moveTo>
                          <a:pt x="30017" y="224339"/>
                        </a:moveTo>
                        <a:lnTo>
                          <a:pt x="36945" y="238195"/>
                        </a:lnTo>
                        <a:lnTo>
                          <a:pt x="55235" y="238195"/>
                        </a:lnTo>
                        <a:lnTo>
                          <a:pt x="62163" y="224339"/>
                        </a:lnTo>
                        <a:lnTo>
                          <a:pt x="55235" y="210483"/>
                        </a:lnTo>
                        <a:lnTo>
                          <a:pt x="36945" y="210483"/>
                        </a:lnTo>
                        <a:close/>
                        <a:moveTo>
                          <a:pt x="30017" y="192254"/>
                        </a:moveTo>
                        <a:lnTo>
                          <a:pt x="36945" y="206109"/>
                        </a:lnTo>
                        <a:lnTo>
                          <a:pt x="55235" y="206109"/>
                        </a:lnTo>
                        <a:lnTo>
                          <a:pt x="62163" y="192254"/>
                        </a:lnTo>
                        <a:lnTo>
                          <a:pt x="55235" y="178398"/>
                        </a:lnTo>
                        <a:lnTo>
                          <a:pt x="36945" y="178398"/>
                        </a:lnTo>
                        <a:close/>
                        <a:moveTo>
                          <a:pt x="30017" y="159504"/>
                        </a:moveTo>
                        <a:lnTo>
                          <a:pt x="36945" y="173360"/>
                        </a:lnTo>
                        <a:lnTo>
                          <a:pt x="55235" y="173360"/>
                        </a:lnTo>
                        <a:lnTo>
                          <a:pt x="62163" y="159504"/>
                        </a:lnTo>
                        <a:lnTo>
                          <a:pt x="55235" y="145648"/>
                        </a:lnTo>
                        <a:lnTo>
                          <a:pt x="36945" y="145648"/>
                        </a:lnTo>
                        <a:close/>
                        <a:moveTo>
                          <a:pt x="30017" y="126754"/>
                        </a:moveTo>
                        <a:lnTo>
                          <a:pt x="36945" y="140610"/>
                        </a:lnTo>
                        <a:lnTo>
                          <a:pt x="55235" y="140610"/>
                        </a:lnTo>
                        <a:lnTo>
                          <a:pt x="62163" y="126754"/>
                        </a:lnTo>
                        <a:lnTo>
                          <a:pt x="55235" y="112898"/>
                        </a:lnTo>
                        <a:lnTo>
                          <a:pt x="36945" y="112898"/>
                        </a:lnTo>
                        <a:close/>
                        <a:moveTo>
                          <a:pt x="30017" y="94538"/>
                        </a:moveTo>
                        <a:lnTo>
                          <a:pt x="36945" y="108393"/>
                        </a:lnTo>
                        <a:lnTo>
                          <a:pt x="55235" y="108393"/>
                        </a:lnTo>
                        <a:lnTo>
                          <a:pt x="62163" y="94538"/>
                        </a:lnTo>
                        <a:lnTo>
                          <a:pt x="55235" y="80682"/>
                        </a:lnTo>
                        <a:lnTo>
                          <a:pt x="36945" y="80682"/>
                        </a:lnTo>
                        <a:close/>
                        <a:moveTo>
                          <a:pt x="30017" y="61788"/>
                        </a:moveTo>
                        <a:lnTo>
                          <a:pt x="36945" y="75644"/>
                        </a:lnTo>
                        <a:lnTo>
                          <a:pt x="55235" y="75644"/>
                        </a:lnTo>
                        <a:lnTo>
                          <a:pt x="62163" y="61788"/>
                        </a:lnTo>
                        <a:lnTo>
                          <a:pt x="55235" y="47932"/>
                        </a:lnTo>
                        <a:lnTo>
                          <a:pt x="36945" y="47932"/>
                        </a:lnTo>
                        <a:close/>
                        <a:moveTo>
                          <a:pt x="30017" y="29038"/>
                        </a:moveTo>
                        <a:lnTo>
                          <a:pt x="36945" y="42894"/>
                        </a:lnTo>
                        <a:lnTo>
                          <a:pt x="55235" y="42894"/>
                        </a:lnTo>
                        <a:lnTo>
                          <a:pt x="62163" y="29038"/>
                        </a:lnTo>
                        <a:lnTo>
                          <a:pt x="55235" y="15182"/>
                        </a:lnTo>
                        <a:lnTo>
                          <a:pt x="36945" y="15182"/>
                        </a:lnTo>
                        <a:close/>
                        <a:moveTo>
                          <a:pt x="0" y="1152897"/>
                        </a:moveTo>
                        <a:lnTo>
                          <a:pt x="6928" y="1166753"/>
                        </a:lnTo>
                        <a:lnTo>
                          <a:pt x="25218" y="1166753"/>
                        </a:lnTo>
                        <a:lnTo>
                          <a:pt x="32146" y="1152897"/>
                        </a:lnTo>
                        <a:lnTo>
                          <a:pt x="25218" y="1139041"/>
                        </a:lnTo>
                        <a:lnTo>
                          <a:pt x="6928" y="1139041"/>
                        </a:lnTo>
                        <a:close/>
                        <a:moveTo>
                          <a:pt x="0" y="1120147"/>
                        </a:moveTo>
                        <a:lnTo>
                          <a:pt x="6928" y="1134003"/>
                        </a:lnTo>
                        <a:lnTo>
                          <a:pt x="25218" y="1134003"/>
                        </a:lnTo>
                        <a:lnTo>
                          <a:pt x="32146" y="1120147"/>
                        </a:lnTo>
                        <a:lnTo>
                          <a:pt x="25218" y="1106291"/>
                        </a:lnTo>
                        <a:lnTo>
                          <a:pt x="6928" y="1106291"/>
                        </a:lnTo>
                        <a:close/>
                        <a:moveTo>
                          <a:pt x="0" y="1087397"/>
                        </a:moveTo>
                        <a:lnTo>
                          <a:pt x="6928" y="1101253"/>
                        </a:lnTo>
                        <a:lnTo>
                          <a:pt x="25218" y="1101253"/>
                        </a:lnTo>
                        <a:lnTo>
                          <a:pt x="32146" y="1087397"/>
                        </a:lnTo>
                        <a:lnTo>
                          <a:pt x="25218" y="1073542"/>
                        </a:lnTo>
                        <a:lnTo>
                          <a:pt x="6928" y="1073542"/>
                        </a:lnTo>
                        <a:close/>
                        <a:moveTo>
                          <a:pt x="0" y="1055181"/>
                        </a:moveTo>
                        <a:lnTo>
                          <a:pt x="6928" y="1069037"/>
                        </a:lnTo>
                        <a:lnTo>
                          <a:pt x="25218" y="1069037"/>
                        </a:lnTo>
                        <a:lnTo>
                          <a:pt x="32146" y="1055181"/>
                        </a:lnTo>
                        <a:lnTo>
                          <a:pt x="25218" y="1041325"/>
                        </a:lnTo>
                        <a:lnTo>
                          <a:pt x="6928" y="1041325"/>
                        </a:lnTo>
                        <a:close/>
                        <a:moveTo>
                          <a:pt x="0" y="1022431"/>
                        </a:moveTo>
                        <a:lnTo>
                          <a:pt x="6928" y="1036287"/>
                        </a:lnTo>
                        <a:lnTo>
                          <a:pt x="25218" y="1036287"/>
                        </a:lnTo>
                        <a:lnTo>
                          <a:pt x="32146" y="1022431"/>
                        </a:lnTo>
                        <a:lnTo>
                          <a:pt x="25218" y="1008575"/>
                        </a:lnTo>
                        <a:lnTo>
                          <a:pt x="6928" y="1008575"/>
                        </a:lnTo>
                        <a:close/>
                        <a:moveTo>
                          <a:pt x="0" y="989681"/>
                        </a:moveTo>
                        <a:lnTo>
                          <a:pt x="6928" y="1003537"/>
                        </a:lnTo>
                        <a:lnTo>
                          <a:pt x="25218" y="1003537"/>
                        </a:lnTo>
                        <a:lnTo>
                          <a:pt x="32146" y="989681"/>
                        </a:lnTo>
                        <a:lnTo>
                          <a:pt x="25218" y="975825"/>
                        </a:lnTo>
                        <a:lnTo>
                          <a:pt x="6928" y="975825"/>
                        </a:lnTo>
                        <a:close/>
                        <a:moveTo>
                          <a:pt x="0" y="957596"/>
                        </a:moveTo>
                        <a:lnTo>
                          <a:pt x="6928" y="971451"/>
                        </a:lnTo>
                        <a:lnTo>
                          <a:pt x="25218" y="971451"/>
                        </a:lnTo>
                        <a:lnTo>
                          <a:pt x="32146" y="957596"/>
                        </a:lnTo>
                        <a:lnTo>
                          <a:pt x="25218" y="943740"/>
                        </a:lnTo>
                        <a:lnTo>
                          <a:pt x="6928" y="943740"/>
                        </a:lnTo>
                        <a:close/>
                        <a:moveTo>
                          <a:pt x="0" y="924846"/>
                        </a:moveTo>
                        <a:lnTo>
                          <a:pt x="6928" y="938702"/>
                        </a:lnTo>
                        <a:lnTo>
                          <a:pt x="25218" y="938702"/>
                        </a:lnTo>
                        <a:lnTo>
                          <a:pt x="32146" y="924846"/>
                        </a:lnTo>
                        <a:lnTo>
                          <a:pt x="25218" y="910990"/>
                        </a:lnTo>
                        <a:lnTo>
                          <a:pt x="6928" y="910990"/>
                        </a:lnTo>
                        <a:close/>
                        <a:moveTo>
                          <a:pt x="0" y="892096"/>
                        </a:moveTo>
                        <a:lnTo>
                          <a:pt x="6928" y="905952"/>
                        </a:lnTo>
                        <a:lnTo>
                          <a:pt x="25218" y="905952"/>
                        </a:lnTo>
                        <a:lnTo>
                          <a:pt x="32146" y="892096"/>
                        </a:lnTo>
                        <a:lnTo>
                          <a:pt x="25218" y="878240"/>
                        </a:lnTo>
                        <a:lnTo>
                          <a:pt x="6928" y="878240"/>
                        </a:lnTo>
                        <a:close/>
                        <a:moveTo>
                          <a:pt x="0" y="859880"/>
                        </a:moveTo>
                        <a:lnTo>
                          <a:pt x="6928" y="873735"/>
                        </a:lnTo>
                        <a:lnTo>
                          <a:pt x="25218" y="873735"/>
                        </a:lnTo>
                        <a:lnTo>
                          <a:pt x="32146" y="859880"/>
                        </a:lnTo>
                        <a:lnTo>
                          <a:pt x="25218" y="846024"/>
                        </a:lnTo>
                        <a:lnTo>
                          <a:pt x="6928" y="846024"/>
                        </a:lnTo>
                        <a:close/>
                        <a:moveTo>
                          <a:pt x="0" y="827130"/>
                        </a:moveTo>
                        <a:lnTo>
                          <a:pt x="6928" y="840986"/>
                        </a:lnTo>
                        <a:lnTo>
                          <a:pt x="25218" y="840986"/>
                        </a:lnTo>
                        <a:lnTo>
                          <a:pt x="32146" y="827130"/>
                        </a:lnTo>
                        <a:lnTo>
                          <a:pt x="25218" y="813274"/>
                        </a:lnTo>
                        <a:lnTo>
                          <a:pt x="6928" y="813274"/>
                        </a:lnTo>
                        <a:close/>
                        <a:moveTo>
                          <a:pt x="0" y="794380"/>
                        </a:moveTo>
                        <a:lnTo>
                          <a:pt x="6928" y="808236"/>
                        </a:lnTo>
                        <a:lnTo>
                          <a:pt x="25218" y="808236"/>
                        </a:lnTo>
                        <a:lnTo>
                          <a:pt x="32146" y="794380"/>
                        </a:lnTo>
                        <a:lnTo>
                          <a:pt x="25218" y="780524"/>
                        </a:lnTo>
                        <a:lnTo>
                          <a:pt x="6928" y="780524"/>
                        </a:lnTo>
                        <a:close/>
                        <a:moveTo>
                          <a:pt x="0" y="761011"/>
                        </a:moveTo>
                        <a:lnTo>
                          <a:pt x="6928" y="774866"/>
                        </a:lnTo>
                        <a:lnTo>
                          <a:pt x="25218" y="774866"/>
                        </a:lnTo>
                        <a:lnTo>
                          <a:pt x="32146" y="761011"/>
                        </a:lnTo>
                        <a:lnTo>
                          <a:pt x="25218" y="747155"/>
                        </a:lnTo>
                        <a:lnTo>
                          <a:pt x="6928" y="747155"/>
                        </a:lnTo>
                        <a:close/>
                        <a:moveTo>
                          <a:pt x="0" y="728261"/>
                        </a:moveTo>
                        <a:lnTo>
                          <a:pt x="6928" y="742116"/>
                        </a:lnTo>
                        <a:lnTo>
                          <a:pt x="25218" y="742116"/>
                        </a:lnTo>
                        <a:lnTo>
                          <a:pt x="32146" y="728261"/>
                        </a:lnTo>
                        <a:lnTo>
                          <a:pt x="25218" y="714405"/>
                        </a:lnTo>
                        <a:lnTo>
                          <a:pt x="6928" y="714405"/>
                        </a:lnTo>
                        <a:close/>
                        <a:moveTo>
                          <a:pt x="0" y="695511"/>
                        </a:moveTo>
                        <a:lnTo>
                          <a:pt x="6928" y="709367"/>
                        </a:lnTo>
                        <a:lnTo>
                          <a:pt x="25218" y="709367"/>
                        </a:lnTo>
                        <a:lnTo>
                          <a:pt x="32146" y="695511"/>
                        </a:lnTo>
                        <a:lnTo>
                          <a:pt x="25218" y="681655"/>
                        </a:lnTo>
                        <a:lnTo>
                          <a:pt x="6928" y="681655"/>
                        </a:lnTo>
                        <a:close/>
                        <a:moveTo>
                          <a:pt x="0" y="663294"/>
                        </a:moveTo>
                        <a:lnTo>
                          <a:pt x="6928" y="677150"/>
                        </a:lnTo>
                        <a:lnTo>
                          <a:pt x="25218" y="677150"/>
                        </a:lnTo>
                        <a:lnTo>
                          <a:pt x="32146" y="663294"/>
                        </a:lnTo>
                        <a:lnTo>
                          <a:pt x="25218" y="649439"/>
                        </a:lnTo>
                        <a:lnTo>
                          <a:pt x="6928" y="649439"/>
                        </a:lnTo>
                        <a:close/>
                        <a:moveTo>
                          <a:pt x="0" y="630545"/>
                        </a:moveTo>
                        <a:lnTo>
                          <a:pt x="6928" y="644400"/>
                        </a:lnTo>
                        <a:lnTo>
                          <a:pt x="25218" y="644400"/>
                        </a:lnTo>
                        <a:lnTo>
                          <a:pt x="32146" y="630545"/>
                        </a:lnTo>
                        <a:lnTo>
                          <a:pt x="25218" y="616689"/>
                        </a:lnTo>
                        <a:lnTo>
                          <a:pt x="6928" y="616689"/>
                        </a:lnTo>
                        <a:close/>
                        <a:moveTo>
                          <a:pt x="0" y="597795"/>
                        </a:moveTo>
                        <a:lnTo>
                          <a:pt x="6928" y="611650"/>
                        </a:lnTo>
                        <a:lnTo>
                          <a:pt x="25218" y="611650"/>
                        </a:lnTo>
                        <a:lnTo>
                          <a:pt x="32146" y="597795"/>
                        </a:lnTo>
                        <a:lnTo>
                          <a:pt x="25218" y="583939"/>
                        </a:lnTo>
                        <a:lnTo>
                          <a:pt x="6928" y="583939"/>
                        </a:lnTo>
                        <a:close/>
                        <a:moveTo>
                          <a:pt x="0" y="565709"/>
                        </a:moveTo>
                        <a:lnTo>
                          <a:pt x="6928" y="579565"/>
                        </a:lnTo>
                        <a:lnTo>
                          <a:pt x="25218" y="579565"/>
                        </a:lnTo>
                        <a:lnTo>
                          <a:pt x="32146" y="565709"/>
                        </a:lnTo>
                        <a:lnTo>
                          <a:pt x="25218" y="551854"/>
                        </a:lnTo>
                        <a:lnTo>
                          <a:pt x="6928" y="551854"/>
                        </a:lnTo>
                        <a:close/>
                        <a:moveTo>
                          <a:pt x="0" y="532960"/>
                        </a:moveTo>
                        <a:lnTo>
                          <a:pt x="6928" y="546815"/>
                        </a:lnTo>
                        <a:lnTo>
                          <a:pt x="25218" y="546815"/>
                        </a:lnTo>
                        <a:lnTo>
                          <a:pt x="32145" y="532960"/>
                        </a:lnTo>
                        <a:lnTo>
                          <a:pt x="25217" y="519104"/>
                        </a:lnTo>
                        <a:lnTo>
                          <a:pt x="6928" y="519104"/>
                        </a:lnTo>
                        <a:close/>
                        <a:moveTo>
                          <a:pt x="0" y="500210"/>
                        </a:moveTo>
                        <a:lnTo>
                          <a:pt x="6928" y="514065"/>
                        </a:lnTo>
                        <a:lnTo>
                          <a:pt x="25217" y="514065"/>
                        </a:lnTo>
                        <a:lnTo>
                          <a:pt x="32145" y="500210"/>
                        </a:lnTo>
                        <a:lnTo>
                          <a:pt x="25217" y="486354"/>
                        </a:lnTo>
                        <a:lnTo>
                          <a:pt x="6928" y="486354"/>
                        </a:lnTo>
                        <a:close/>
                        <a:moveTo>
                          <a:pt x="0" y="467993"/>
                        </a:moveTo>
                        <a:lnTo>
                          <a:pt x="6928" y="481849"/>
                        </a:lnTo>
                        <a:lnTo>
                          <a:pt x="25217" y="481849"/>
                        </a:lnTo>
                        <a:lnTo>
                          <a:pt x="32145" y="467993"/>
                        </a:lnTo>
                        <a:lnTo>
                          <a:pt x="25217" y="454137"/>
                        </a:lnTo>
                        <a:lnTo>
                          <a:pt x="6928" y="454137"/>
                        </a:lnTo>
                        <a:close/>
                        <a:moveTo>
                          <a:pt x="0" y="435243"/>
                        </a:moveTo>
                        <a:lnTo>
                          <a:pt x="6928" y="449099"/>
                        </a:lnTo>
                        <a:lnTo>
                          <a:pt x="25217" y="449099"/>
                        </a:lnTo>
                        <a:lnTo>
                          <a:pt x="32145" y="435243"/>
                        </a:lnTo>
                        <a:lnTo>
                          <a:pt x="25217" y="421388"/>
                        </a:lnTo>
                        <a:lnTo>
                          <a:pt x="6928" y="421388"/>
                        </a:lnTo>
                        <a:close/>
                        <a:moveTo>
                          <a:pt x="0" y="402494"/>
                        </a:moveTo>
                        <a:lnTo>
                          <a:pt x="6928" y="416349"/>
                        </a:lnTo>
                        <a:lnTo>
                          <a:pt x="25217" y="416349"/>
                        </a:lnTo>
                        <a:lnTo>
                          <a:pt x="32145" y="402494"/>
                        </a:lnTo>
                        <a:lnTo>
                          <a:pt x="25217" y="388638"/>
                        </a:lnTo>
                        <a:lnTo>
                          <a:pt x="6928" y="388638"/>
                        </a:lnTo>
                        <a:close/>
                        <a:moveTo>
                          <a:pt x="0" y="372373"/>
                        </a:moveTo>
                        <a:lnTo>
                          <a:pt x="6928" y="386228"/>
                        </a:lnTo>
                        <a:lnTo>
                          <a:pt x="25217" y="386228"/>
                        </a:lnTo>
                        <a:lnTo>
                          <a:pt x="32145" y="372373"/>
                        </a:lnTo>
                        <a:lnTo>
                          <a:pt x="25217" y="358517"/>
                        </a:lnTo>
                        <a:lnTo>
                          <a:pt x="6928" y="358517"/>
                        </a:lnTo>
                        <a:close/>
                        <a:moveTo>
                          <a:pt x="0" y="339623"/>
                        </a:moveTo>
                        <a:lnTo>
                          <a:pt x="6928" y="353478"/>
                        </a:lnTo>
                        <a:lnTo>
                          <a:pt x="25217" y="353478"/>
                        </a:lnTo>
                        <a:lnTo>
                          <a:pt x="32145" y="339623"/>
                        </a:lnTo>
                        <a:lnTo>
                          <a:pt x="25217" y="325767"/>
                        </a:lnTo>
                        <a:lnTo>
                          <a:pt x="6928" y="325767"/>
                        </a:lnTo>
                        <a:close/>
                        <a:moveTo>
                          <a:pt x="0" y="306873"/>
                        </a:moveTo>
                        <a:lnTo>
                          <a:pt x="6928" y="320729"/>
                        </a:lnTo>
                        <a:lnTo>
                          <a:pt x="25217" y="320729"/>
                        </a:lnTo>
                        <a:lnTo>
                          <a:pt x="32145" y="306873"/>
                        </a:lnTo>
                        <a:lnTo>
                          <a:pt x="25217" y="293017"/>
                        </a:lnTo>
                        <a:lnTo>
                          <a:pt x="6928" y="293017"/>
                        </a:lnTo>
                        <a:close/>
                        <a:moveTo>
                          <a:pt x="0" y="274656"/>
                        </a:moveTo>
                        <a:lnTo>
                          <a:pt x="6928" y="288512"/>
                        </a:lnTo>
                        <a:lnTo>
                          <a:pt x="25217" y="288512"/>
                        </a:lnTo>
                        <a:lnTo>
                          <a:pt x="32145" y="274656"/>
                        </a:lnTo>
                        <a:lnTo>
                          <a:pt x="25217" y="260801"/>
                        </a:lnTo>
                        <a:lnTo>
                          <a:pt x="6928" y="260801"/>
                        </a:lnTo>
                        <a:close/>
                        <a:moveTo>
                          <a:pt x="0" y="241907"/>
                        </a:moveTo>
                        <a:lnTo>
                          <a:pt x="6928" y="255762"/>
                        </a:lnTo>
                        <a:lnTo>
                          <a:pt x="25217" y="255762"/>
                        </a:lnTo>
                        <a:lnTo>
                          <a:pt x="32145" y="241907"/>
                        </a:lnTo>
                        <a:lnTo>
                          <a:pt x="25217" y="228051"/>
                        </a:lnTo>
                        <a:lnTo>
                          <a:pt x="6928" y="228051"/>
                        </a:lnTo>
                        <a:close/>
                        <a:moveTo>
                          <a:pt x="0" y="209157"/>
                        </a:moveTo>
                        <a:lnTo>
                          <a:pt x="6928" y="223012"/>
                        </a:lnTo>
                        <a:lnTo>
                          <a:pt x="25217" y="223012"/>
                        </a:lnTo>
                        <a:lnTo>
                          <a:pt x="32145" y="209157"/>
                        </a:lnTo>
                        <a:lnTo>
                          <a:pt x="25217" y="195301"/>
                        </a:lnTo>
                        <a:lnTo>
                          <a:pt x="6928" y="195301"/>
                        </a:lnTo>
                        <a:close/>
                        <a:moveTo>
                          <a:pt x="0" y="177071"/>
                        </a:moveTo>
                        <a:lnTo>
                          <a:pt x="6928" y="190927"/>
                        </a:lnTo>
                        <a:lnTo>
                          <a:pt x="25217" y="190927"/>
                        </a:lnTo>
                        <a:lnTo>
                          <a:pt x="32145" y="177071"/>
                        </a:lnTo>
                        <a:lnTo>
                          <a:pt x="25217" y="163216"/>
                        </a:lnTo>
                        <a:lnTo>
                          <a:pt x="6928" y="163216"/>
                        </a:lnTo>
                        <a:close/>
                        <a:moveTo>
                          <a:pt x="0" y="144322"/>
                        </a:moveTo>
                        <a:lnTo>
                          <a:pt x="6928" y="158177"/>
                        </a:lnTo>
                        <a:lnTo>
                          <a:pt x="25217" y="158177"/>
                        </a:lnTo>
                        <a:lnTo>
                          <a:pt x="32145" y="144322"/>
                        </a:lnTo>
                        <a:lnTo>
                          <a:pt x="25217" y="130466"/>
                        </a:lnTo>
                        <a:lnTo>
                          <a:pt x="6928" y="130466"/>
                        </a:lnTo>
                        <a:close/>
                        <a:moveTo>
                          <a:pt x="0" y="111572"/>
                        </a:moveTo>
                        <a:lnTo>
                          <a:pt x="6928" y="125427"/>
                        </a:lnTo>
                        <a:lnTo>
                          <a:pt x="25217" y="125427"/>
                        </a:lnTo>
                        <a:lnTo>
                          <a:pt x="32145" y="111572"/>
                        </a:lnTo>
                        <a:lnTo>
                          <a:pt x="25217" y="97716"/>
                        </a:lnTo>
                        <a:lnTo>
                          <a:pt x="6928" y="97716"/>
                        </a:lnTo>
                        <a:close/>
                        <a:moveTo>
                          <a:pt x="0" y="79355"/>
                        </a:moveTo>
                        <a:lnTo>
                          <a:pt x="6928" y="93211"/>
                        </a:lnTo>
                        <a:lnTo>
                          <a:pt x="25217" y="93211"/>
                        </a:lnTo>
                        <a:lnTo>
                          <a:pt x="32145" y="79355"/>
                        </a:lnTo>
                        <a:lnTo>
                          <a:pt x="25217" y="65499"/>
                        </a:lnTo>
                        <a:lnTo>
                          <a:pt x="6928" y="65499"/>
                        </a:lnTo>
                        <a:close/>
                        <a:moveTo>
                          <a:pt x="0" y="46605"/>
                        </a:moveTo>
                        <a:lnTo>
                          <a:pt x="6928" y="60461"/>
                        </a:lnTo>
                        <a:lnTo>
                          <a:pt x="25217" y="60461"/>
                        </a:lnTo>
                        <a:lnTo>
                          <a:pt x="32145" y="46605"/>
                        </a:lnTo>
                        <a:lnTo>
                          <a:pt x="25217" y="32750"/>
                        </a:lnTo>
                        <a:lnTo>
                          <a:pt x="6928" y="32750"/>
                        </a:lnTo>
                        <a:close/>
                        <a:moveTo>
                          <a:pt x="0" y="13856"/>
                        </a:moveTo>
                        <a:lnTo>
                          <a:pt x="6928" y="27711"/>
                        </a:lnTo>
                        <a:lnTo>
                          <a:pt x="25217" y="27711"/>
                        </a:lnTo>
                        <a:lnTo>
                          <a:pt x="32145" y="13856"/>
                        </a:lnTo>
                        <a:lnTo>
                          <a:pt x="25217" y="0"/>
                        </a:lnTo>
                        <a:lnTo>
                          <a:pt x="6928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2" name="타원 2041">
                    <a:extLst>
                      <a:ext uri="{FF2B5EF4-FFF2-40B4-BE49-F238E27FC236}">
                        <a16:creationId xmlns:a16="http://schemas.microsoft.com/office/drawing/2014/main" id="{DA51DF37-B7CB-4735-AFAF-F3518CB864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15185" y="41220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3" name="자유형: 도형 2042">
                    <a:extLst>
                      <a:ext uri="{FF2B5EF4-FFF2-40B4-BE49-F238E27FC236}">
                        <a16:creationId xmlns:a16="http://schemas.microsoft.com/office/drawing/2014/main" id="{7E446F1B-ABC3-464B-A0A9-13351E6C5666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80556" y="2764679"/>
                    <a:ext cx="62163" cy="1181935"/>
                  </a:xfrm>
                  <a:custGeom>
                    <a:avLst/>
                    <a:gdLst>
                      <a:gd name="connsiteX0" fmla="*/ 36945 w 62163"/>
                      <a:gd name="connsiteY0" fmla="*/ 1154224 h 1181935"/>
                      <a:gd name="connsiteX1" fmla="*/ 55235 w 62163"/>
                      <a:gd name="connsiteY1" fmla="*/ 1154224 h 1181935"/>
                      <a:gd name="connsiteX2" fmla="*/ 62163 w 62163"/>
                      <a:gd name="connsiteY2" fmla="*/ 1168079 h 1181935"/>
                      <a:gd name="connsiteX3" fmla="*/ 55235 w 62163"/>
                      <a:gd name="connsiteY3" fmla="*/ 1181935 h 1181935"/>
                      <a:gd name="connsiteX4" fmla="*/ 36945 w 62163"/>
                      <a:gd name="connsiteY4" fmla="*/ 1181935 h 1181935"/>
                      <a:gd name="connsiteX5" fmla="*/ 30017 w 62163"/>
                      <a:gd name="connsiteY5" fmla="*/ 1168079 h 1181935"/>
                      <a:gd name="connsiteX6" fmla="*/ 6928 w 62163"/>
                      <a:gd name="connsiteY6" fmla="*/ 1139041 h 1181935"/>
                      <a:gd name="connsiteX7" fmla="*/ 25217 w 62163"/>
                      <a:gd name="connsiteY7" fmla="*/ 1139041 h 1181935"/>
                      <a:gd name="connsiteX8" fmla="*/ 32145 w 62163"/>
                      <a:gd name="connsiteY8" fmla="*/ 1152897 h 1181935"/>
                      <a:gd name="connsiteX9" fmla="*/ 25217 w 62163"/>
                      <a:gd name="connsiteY9" fmla="*/ 1166753 h 1181935"/>
                      <a:gd name="connsiteX10" fmla="*/ 6928 w 62163"/>
                      <a:gd name="connsiteY10" fmla="*/ 1166753 h 1181935"/>
                      <a:gd name="connsiteX11" fmla="*/ 0 w 62163"/>
                      <a:gd name="connsiteY11" fmla="*/ 1152897 h 1181935"/>
                      <a:gd name="connsiteX12" fmla="*/ 36945 w 62163"/>
                      <a:gd name="connsiteY12" fmla="*/ 1121474 h 1181935"/>
                      <a:gd name="connsiteX13" fmla="*/ 55235 w 62163"/>
                      <a:gd name="connsiteY13" fmla="*/ 1121474 h 1181935"/>
                      <a:gd name="connsiteX14" fmla="*/ 62163 w 62163"/>
                      <a:gd name="connsiteY14" fmla="*/ 1135330 h 1181935"/>
                      <a:gd name="connsiteX15" fmla="*/ 55235 w 62163"/>
                      <a:gd name="connsiteY15" fmla="*/ 1149185 h 1181935"/>
                      <a:gd name="connsiteX16" fmla="*/ 36945 w 62163"/>
                      <a:gd name="connsiteY16" fmla="*/ 1149185 h 1181935"/>
                      <a:gd name="connsiteX17" fmla="*/ 30017 w 62163"/>
                      <a:gd name="connsiteY17" fmla="*/ 1135330 h 1181935"/>
                      <a:gd name="connsiteX18" fmla="*/ 6928 w 62163"/>
                      <a:gd name="connsiteY18" fmla="*/ 1106291 h 1181935"/>
                      <a:gd name="connsiteX19" fmla="*/ 25217 w 62163"/>
                      <a:gd name="connsiteY19" fmla="*/ 1106291 h 1181935"/>
                      <a:gd name="connsiteX20" fmla="*/ 32145 w 62163"/>
                      <a:gd name="connsiteY20" fmla="*/ 1120147 h 1181935"/>
                      <a:gd name="connsiteX21" fmla="*/ 25217 w 62163"/>
                      <a:gd name="connsiteY21" fmla="*/ 1134003 h 1181935"/>
                      <a:gd name="connsiteX22" fmla="*/ 6928 w 62163"/>
                      <a:gd name="connsiteY22" fmla="*/ 1134003 h 1181935"/>
                      <a:gd name="connsiteX23" fmla="*/ 0 w 62163"/>
                      <a:gd name="connsiteY23" fmla="*/ 1120147 h 1181935"/>
                      <a:gd name="connsiteX24" fmla="*/ 36945 w 62163"/>
                      <a:gd name="connsiteY24" fmla="*/ 1088724 h 1181935"/>
                      <a:gd name="connsiteX25" fmla="*/ 55235 w 62163"/>
                      <a:gd name="connsiteY25" fmla="*/ 1088724 h 1181935"/>
                      <a:gd name="connsiteX26" fmla="*/ 62163 w 62163"/>
                      <a:gd name="connsiteY26" fmla="*/ 1102580 h 1181935"/>
                      <a:gd name="connsiteX27" fmla="*/ 55235 w 62163"/>
                      <a:gd name="connsiteY27" fmla="*/ 1116435 h 1181935"/>
                      <a:gd name="connsiteX28" fmla="*/ 36945 w 62163"/>
                      <a:gd name="connsiteY28" fmla="*/ 1116435 h 1181935"/>
                      <a:gd name="connsiteX29" fmla="*/ 30017 w 62163"/>
                      <a:gd name="connsiteY29" fmla="*/ 1102580 h 1181935"/>
                      <a:gd name="connsiteX30" fmla="*/ 6928 w 62163"/>
                      <a:gd name="connsiteY30" fmla="*/ 1073542 h 1181935"/>
                      <a:gd name="connsiteX31" fmla="*/ 25217 w 62163"/>
                      <a:gd name="connsiteY31" fmla="*/ 1073542 h 1181935"/>
                      <a:gd name="connsiteX32" fmla="*/ 32145 w 62163"/>
                      <a:gd name="connsiteY32" fmla="*/ 1087397 h 1181935"/>
                      <a:gd name="connsiteX33" fmla="*/ 25217 w 62163"/>
                      <a:gd name="connsiteY33" fmla="*/ 1101253 h 1181935"/>
                      <a:gd name="connsiteX34" fmla="*/ 6928 w 62163"/>
                      <a:gd name="connsiteY34" fmla="*/ 1101253 h 1181935"/>
                      <a:gd name="connsiteX35" fmla="*/ 0 w 62163"/>
                      <a:gd name="connsiteY35" fmla="*/ 1087397 h 1181935"/>
                      <a:gd name="connsiteX36" fmla="*/ 36945 w 62163"/>
                      <a:gd name="connsiteY36" fmla="*/ 1056508 h 1181935"/>
                      <a:gd name="connsiteX37" fmla="*/ 55235 w 62163"/>
                      <a:gd name="connsiteY37" fmla="*/ 1056508 h 1181935"/>
                      <a:gd name="connsiteX38" fmla="*/ 62163 w 62163"/>
                      <a:gd name="connsiteY38" fmla="*/ 1070363 h 1181935"/>
                      <a:gd name="connsiteX39" fmla="*/ 55235 w 62163"/>
                      <a:gd name="connsiteY39" fmla="*/ 1084219 h 1181935"/>
                      <a:gd name="connsiteX40" fmla="*/ 36945 w 62163"/>
                      <a:gd name="connsiteY40" fmla="*/ 1084219 h 1181935"/>
                      <a:gd name="connsiteX41" fmla="*/ 30017 w 62163"/>
                      <a:gd name="connsiteY41" fmla="*/ 1070363 h 1181935"/>
                      <a:gd name="connsiteX42" fmla="*/ 6928 w 62163"/>
                      <a:gd name="connsiteY42" fmla="*/ 1041325 h 1181935"/>
                      <a:gd name="connsiteX43" fmla="*/ 25217 w 62163"/>
                      <a:gd name="connsiteY43" fmla="*/ 1041325 h 1181935"/>
                      <a:gd name="connsiteX44" fmla="*/ 32145 w 62163"/>
                      <a:gd name="connsiteY44" fmla="*/ 1055181 h 1181935"/>
                      <a:gd name="connsiteX45" fmla="*/ 25217 w 62163"/>
                      <a:gd name="connsiteY45" fmla="*/ 1069036 h 1181935"/>
                      <a:gd name="connsiteX46" fmla="*/ 6928 w 62163"/>
                      <a:gd name="connsiteY46" fmla="*/ 1069036 h 1181935"/>
                      <a:gd name="connsiteX47" fmla="*/ 0 w 62163"/>
                      <a:gd name="connsiteY47" fmla="*/ 1055181 h 1181935"/>
                      <a:gd name="connsiteX48" fmla="*/ 36946 w 62163"/>
                      <a:gd name="connsiteY48" fmla="*/ 1023758 h 1181935"/>
                      <a:gd name="connsiteX49" fmla="*/ 55235 w 62163"/>
                      <a:gd name="connsiteY49" fmla="*/ 1023758 h 1181935"/>
                      <a:gd name="connsiteX50" fmla="*/ 62163 w 62163"/>
                      <a:gd name="connsiteY50" fmla="*/ 1037613 h 1181935"/>
                      <a:gd name="connsiteX51" fmla="*/ 55235 w 62163"/>
                      <a:gd name="connsiteY51" fmla="*/ 1051469 h 1181935"/>
                      <a:gd name="connsiteX52" fmla="*/ 36945 w 62163"/>
                      <a:gd name="connsiteY52" fmla="*/ 1051469 h 1181935"/>
                      <a:gd name="connsiteX53" fmla="*/ 30018 w 62163"/>
                      <a:gd name="connsiteY53" fmla="*/ 1037613 h 1181935"/>
                      <a:gd name="connsiteX54" fmla="*/ 6928 w 62163"/>
                      <a:gd name="connsiteY54" fmla="*/ 1008575 h 1181935"/>
                      <a:gd name="connsiteX55" fmla="*/ 25218 w 62163"/>
                      <a:gd name="connsiteY55" fmla="*/ 1008575 h 1181935"/>
                      <a:gd name="connsiteX56" fmla="*/ 32146 w 62163"/>
                      <a:gd name="connsiteY56" fmla="*/ 1022431 h 1181935"/>
                      <a:gd name="connsiteX57" fmla="*/ 25218 w 62163"/>
                      <a:gd name="connsiteY57" fmla="*/ 1036287 h 1181935"/>
                      <a:gd name="connsiteX58" fmla="*/ 6928 w 62163"/>
                      <a:gd name="connsiteY58" fmla="*/ 1036287 h 1181935"/>
                      <a:gd name="connsiteX59" fmla="*/ 0 w 62163"/>
                      <a:gd name="connsiteY59" fmla="*/ 1022431 h 1181935"/>
                      <a:gd name="connsiteX60" fmla="*/ 36946 w 62163"/>
                      <a:gd name="connsiteY60" fmla="*/ 991008 h 1181935"/>
                      <a:gd name="connsiteX61" fmla="*/ 55235 w 62163"/>
                      <a:gd name="connsiteY61" fmla="*/ 991008 h 1181935"/>
                      <a:gd name="connsiteX62" fmla="*/ 62163 w 62163"/>
                      <a:gd name="connsiteY62" fmla="*/ 1004864 h 1181935"/>
                      <a:gd name="connsiteX63" fmla="*/ 55235 w 62163"/>
                      <a:gd name="connsiteY63" fmla="*/ 1018719 h 1181935"/>
                      <a:gd name="connsiteX64" fmla="*/ 36946 w 62163"/>
                      <a:gd name="connsiteY64" fmla="*/ 1018719 h 1181935"/>
                      <a:gd name="connsiteX65" fmla="*/ 30018 w 62163"/>
                      <a:gd name="connsiteY65" fmla="*/ 1004864 h 1181935"/>
                      <a:gd name="connsiteX66" fmla="*/ 6928 w 62163"/>
                      <a:gd name="connsiteY66" fmla="*/ 975825 h 1181935"/>
                      <a:gd name="connsiteX67" fmla="*/ 25218 w 62163"/>
                      <a:gd name="connsiteY67" fmla="*/ 975825 h 1181935"/>
                      <a:gd name="connsiteX68" fmla="*/ 32146 w 62163"/>
                      <a:gd name="connsiteY68" fmla="*/ 989681 h 1181935"/>
                      <a:gd name="connsiteX69" fmla="*/ 25218 w 62163"/>
                      <a:gd name="connsiteY69" fmla="*/ 1003537 h 1181935"/>
                      <a:gd name="connsiteX70" fmla="*/ 6928 w 62163"/>
                      <a:gd name="connsiteY70" fmla="*/ 1003537 h 1181935"/>
                      <a:gd name="connsiteX71" fmla="*/ 0 w 62163"/>
                      <a:gd name="connsiteY71" fmla="*/ 989681 h 1181935"/>
                      <a:gd name="connsiteX72" fmla="*/ 36946 w 62163"/>
                      <a:gd name="connsiteY72" fmla="*/ 958922 h 1181935"/>
                      <a:gd name="connsiteX73" fmla="*/ 55235 w 62163"/>
                      <a:gd name="connsiteY73" fmla="*/ 958922 h 1181935"/>
                      <a:gd name="connsiteX74" fmla="*/ 62163 w 62163"/>
                      <a:gd name="connsiteY74" fmla="*/ 972778 h 1181935"/>
                      <a:gd name="connsiteX75" fmla="*/ 55235 w 62163"/>
                      <a:gd name="connsiteY75" fmla="*/ 986634 h 1181935"/>
                      <a:gd name="connsiteX76" fmla="*/ 36946 w 62163"/>
                      <a:gd name="connsiteY76" fmla="*/ 986634 h 1181935"/>
                      <a:gd name="connsiteX77" fmla="*/ 30018 w 62163"/>
                      <a:gd name="connsiteY77" fmla="*/ 972778 h 1181935"/>
                      <a:gd name="connsiteX78" fmla="*/ 6928 w 62163"/>
                      <a:gd name="connsiteY78" fmla="*/ 943740 h 1181935"/>
                      <a:gd name="connsiteX79" fmla="*/ 25218 w 62163"/>
                      <a:gd name="connsiteY79" fmla="*/ 943740 h 1181935"/>
                      <a:gd name="connsiteX80" fmla="*/ 32146 w 62163"/>
                      <a:gd name="connsiteY80" fmla="*/ 957596 h 1181935"/>
                      <a:gd name="connsiteX81" fmla="*/ 25218 w 62163"/>
                      <a:gd name="connsiteY81" fmla="*/ 971451 h 1181935"/>
                      <a:gd name="connsiteX82" fmla="*/ 6928 w 62163"/>
                      <a:gd name="connsiteY82" fmla="*/ 971451 h 1181935"/>
                      <a:gd name="connsiteX83" fmla="*/ 0 w 62163"/>
                      <a:gd name="connsiteY83" fmla="*/ 957596 h 1181935"/>
                      <a:gd name="connsiteX84" fmla="*/ 36946 w 62163"/>
                      <a:gd name="connsiteY84" fmla="*/ 926173 h 1181935"/>
                      <a:gd name="connsiteX85" fmla="*/ 55235 w 62163"/>
                      <a:gd name="connsiteY85" fmla="*/ 926173 h 1181935"/>
                      <a:gd name="connsiteX86" fmla="*/ 62163 w 62163"/>
                      <a:gd name="connsiteY86" fmla="*/ 940028 h 1181935"/>
                      <a:gd name="connsiteX87" fmla="*/ 55235 w 62163"/>
                      <a:gd name="connsiteY87" fmla="*/ 953884 h 1181935"/>
                      <a:gd name="connsiteX88" fmla="*/ 36946 w 62163"/>
                      <a:gd name="connsiteY88" fmla="*/ 953884 h 1181935"/>
                      <a:gd name="connsiteX89" fmla="*/ 30018 w 62163"/>
                      <a:gd name="connsiteY89" fmla="*/ 940028 h 1181935"/>
                      <a:gd name="connsiteX90" fmla="*/ 6928 w 62163"/>
                      <a:gd name="connsiteY90" fmla="*/ 910990 h 1181935"/>
                      <a:gd name="connsiteX91" fmla="*/ 25218 w 62163"/>
                      <a:gd name="connsiteY91" fmla="*/ 910990 h 1181935"/>
                      <a:gd name="connsiteX92" fmla="*/ 32146 w 62163"/>
                      <a:gd name="connsiteY92" fmla="*/ 924846 h 1181935"/>
                      <a:gd name="connsiteX93" fmla="*/ 25218 w 62163"/>
                      <a:gd name="connsiteY93" fmla="*/ 938702 h 1181935"/>
                      <a:gd name="connsiteX94" fmla="*/ 6928 w 62163"/>
                      <a:gd name="connsiteY94" fmla="*/ 938702 h 1181935"/>
                      <a:gd name="connsiteX95" fmla="*/ 0 w 62163"/>
                      <a:gd name="connsiteY95" fmla="*/ 924846 h 1181935"/>
                      <a:gd name="connsiteX96" fmla="*/ 36946 w 62163"/>
                      <a:gd name="connsiteY96" fmla="*/ 893423 h 1181935"/>
                      <a:gd name="connsiteX97" fmla="*/ 55235 w 62163"/>
                      <a:gd name="connsiteY97" fmla="*/ 893423 h 1181935"/>
                      <a:gd name="connsiteX98" fmla="*/ 62163 w 62163"/>
                      <a:gd name="connsiteY98" fmla="*/ 907279 h 1181935"/>
                      <a:gd name="connsiteX99" fmla="*/ 55235 w 62163"/>
                      <a:gd name="connsiteY99" fmla="*/ 921134 h 1181935"/>
                      <a:gd name="connsiteX100" fmla="*/ 36946 w 62163"/>
                      <a:gd name="connsiteY100" fmla="*/ 921134 h 1181935"/>
                      <a:gd name="connsiteX101" fmla="*/ 30018 w 62163"/>
                      <a:gd name="connsiteY101" fmla="*/ 907279 h 1181935"/>
                      <a:gd name="connsiteX102" fmla="*/ 6928 w 62163"/>
                      <a:gd name="connsiteY102" fmla="*/ 878240 h 1181935"/>
                      <a:gd name="connsiteX103" fmla="*/ 25218 w 62163"/>
                      <a:gd name="connsiteY103" fmla="*/ 878240 h 1181935"/>
                      <a:gd name="connsiteX104" fmla="*/ 32146 w 62163"/>
                      <a:gd name="connsiteY104" fmla="*/ 892096 h 1181935"/>
                      <a:gd name="connsiteX105" fmla="*/ 25218 w 62163"/>
                      <a:gd name="connsiteY105" fmla="*/ 905952 h 1181935"/>
                      <a:gd name="connsiteX106" fmla="*/ 6928 w 62163"/>
                      <a:gd name="connsiteY106" fmla="*/ 905952 h 1181935"/>
                      <a:gd name="connsiteX107" fmla="*/ 0 w 62163"/>
                      <a:gd name="connsiteY107" fmla="*/ 892096 h 1181935"/>
                      <a:gd name="connsiteX108" fmla="*/ 36946 w 62163"/>
                      <a:gd name="connsiteY108" fmla="*/ 861206 h 1181935"/>
                      <a:gd name="connsiteX109" fmla="*/ 55235 w 62163"/>
                      <a:gd name="connsiteY109" fmla="*/ 861206 h 1181935"/>
                      <a:gd name="connsiteX110" fmla="*/ 62163 w 62163"/>
                      <a:gd name="connsiteY110" fmla="*/ 875062 h 1181935"/>
                      <a:gd name="connsiteX111" fmla="*/ 55235 w 62163"/>
                      <a:gd name="connsiteY111" fmla="*/ 888918 h 1181935"/>
                      <a:gd name="connsiteX112" fmla="*/ 36946 w 62163"/>
                      <a:gd name="connsiteY112" fmla="*/ 888918 h 1181935"/>
                      <a:gd name="connsiteX113" fmla="*/ 30018 w 62163"/>
                      <a:gd name="connsiteY113" fmla="*/ 875062 h 1181935"/>
                      <a:gd name="connsiteX114" fmla="*/ 6928 w 62163"/>
                      <a:gd name="connsiteY114" fmla="*/ 846024 h 1181935"/>
                      <a:gd name="connsiteX115" fmla="*/ 25218 w 62163"/>
                      <a:gd name="connsiteY115" fmla="*/ 846024 h 1181935"/>
                      <a:gd name="connsiteX116" fmla="*/ 32146 w 62163"/>
                      <a:gd name="connsiteY116" fmla="*/ 859880 h 1181935"/>
                      <a:gd name="connsiteX117" fmla="*/ 25218 w 62163"/>
                      <a:gd name="connsiteY117" fmla="*/ 873735 h 1181935"/>
                      <a:gd name="connsiteX118" fmla="*/ 6928 w 62163"/>
                      <a:gd name="connsiteY118" fmla="*/ 873735 h 1181935"/>
                      <a:gd name="connsiteX119" fmla="*/ 0 w 62163"/>
                      <a:gd name="connsiteY119" fmla="*/ 859880 h 1181935"/>
                      <a:gd name="connsiteX120" fmla="*/ 36946 w 62163"/>
                      <a:gd name="connsiteY120" fmla="*/ 828456 h 1181935"/>
                      <a:gd name="connsiteX121" fmla="*/ 55235 w 62163"/>
                      <a:gd name="connsiteY121" fmla="*/ 828456 h 1181935"/>
                      <a:gd name="connsiteX122" fmla="*/ 62163 w 62163"/>
                      <a:gd name="connsiteY122" fmla="*/ 842312 h 1181935"/>
                      <a:gd name="connsiteX123" fmla="*/ 55235 w 62163"/>
                      <a:gd name="connsiteY123" fmla="*/ 856168 h 1181935"/>
                      <a:gd name="connsiteX124" fmla="*/ 36946 w 62163"/>
                      <a:gd name="connsiteY124" fmla="*/ 856168 h 1181935"/>
                      <a:gd name="connsiteX125" fmla="*/ 30018 w 62163"/>
                      <a:gd name="connsiteY125" fmla="*/ 842312 h 1181935"/>
                      <a:gd name="connsiteX126" fmla="*/ 6928 w 62163"/>
                      <a:gd name="connsiteY126" fmla="*/ 813274 h 1181935"/>
                      <a:gd name="connsiteX127" fmla="*/ 25218 w 62163"/>
                      <a:gd name="connsiteY127" fmla="*/ 813274 h 1181935"/>
                      <a:gd name="connsiteX128" fmla="*/ 32146 w 62163"/>
                      <a:gd name="connsiteY128" fmla="*/ 827130 h 1181935"/>
                      <a:gd name="connsiteX129" fmla="*/ 25218 w 62163"/>
                      <a:gd name="connsiteY129" fmla="*/ 840985 h 1181935"/>
                      <a:gd name="connsiteX130" fmla="*/ 6928 w 62163"/>
                      <a:gd name="connsiteY130" fmla="*/ 840985 h 1181935"/>
                      <a:gd name="connsiteX131" fmla="*/ 0 w 62163"/>
                      <a:gd name="connsiteY131" fmla="*/ 827130 h 1181935"/>
                      <a:gd name="connsiteX132" fmla="*/ 36946 w 62163"/>
                      <a:gd name="connsiteY132" fmla="*/ 795707 h 1181935"/>
                      <a:gd name="connsiteX133" fmla="*/ 55235 w 62163"/>
                      <a:gd name="connsiteY133" fmla="*/ 795707 h 1181935"/>
                      <a:gd name="connsiteX134" fmla="*/ 62163 w 62163"/>
                      <a:gd name="connsiteY134" fmla="*/ 809562 h 1181935"/>
                      <a:gd name="connsiteX135" fmla="*/ 55235 w 62163"/>
                      <a:gd name="connsiteY135" fmla="*/ 823418 h 1181935"/>
                      <a:gd name="connsiteX136" fmla="*/ 36946 w 62163"/>
                      <a:gd name="connsiteY136" fmla="*/ 823418 h 1181935"/>
                      <a:gd name="connsiteX137" fmla="*/ 30018 w 62163"/>
                      <a:gd name="connsiteY137" fmla="*/ 809562 h 1181935"/>
                      <a:gd name="connsiteX138" fmla="*/ 6928 w 62163"/>
                      <a:gd name="connsiteY138" fmla="*/ 780524 h 1181935"/>
                      <a:gd name="connsiteX139" fmla="*/ 25218 w 62163"/>
                      <a:gd name="connsiteY139" fmla="*/ 780524 h 1181935"/>
                      <a:gd name="connsiteX140" fmla="*/ 32146 w 62163"/>
                      <a:gd name="connsiteY140" fmla="*/ 794380 h 1181935"/>
                      <a:gd name="connsiteX141" fmla="*/ 25218 w 62163"/>
                      <a:gd name="connsiteY141" fmla="*/ 808236 h 1181935"/>
                      <a:gd name="connsiteX142" fmla="*/ 6928 w 62163"/>
                      <a:gd name="connsiteY142" fmla="*/ 808236 h 1181935"/>
                      <a:gd name="connsiteX143" fmla="*/ 0 w 62163"/>
                      <a:gd name="connsiteY143" fmla="*/ 794380 h 1181935"/>
                      <a:gd name="connsiteX144" fmla="*/ 36946 w 62163"/>
                      <a:gd name="connsiteY144" fmla="*/ 762337 h 1181935"/>
                      <a:gd name="connsiteX145" fmla="*/ 55235 w 62163"/>
                      <a:gd name="connsiteY145" fmla="*/ 762337 h 1181935"/>
                      <a:gd name="connsiteX146" fmla="*/ 62163 w 62163"/>
                      <a:gd name="connsiteY146" fmla="*/ 776193 h 1181935"/>
                      <a:gd name="connsiteX147" fmla="*/ 55235 w 62163"/>
                      <a:gd name="connsiteY147" fmla="*/ 790049 h 1181935"/>
                      <a:gd name="connsiteX148" fmla="*/ 36946 w 62163"/>
                      <a:gd name="connsiteY148" fmla="*/ 790049 h 1181935"/>
                      <a:gd name="connsiteX149" fmla="*/ 30018 w 62163"/>
                      <a:gd name="connsiteY149" fmla="*/ 776193 h 1181935"/>
                      <a:gd name="connsiteX150" fmla="*/ 6928 w 62163"/>
                      <a:gd name="connsiteY150" fmla="*/ 747155 h 1181935"/>
                      <a:gd name="connsiteX151" fmla="*/ 25218 w 62163"/>
                      <a:gd name="connsiteY151" fmla="*/ 747155 h 1181935"/>
                      <a:gd name="connsiteX152" fmla="*/ 32146 w 62163"/>
                      <a:gd name="connsiteY152" fmla="*/ 761011 h 1181935"/>
                      <a:gd name="connsiteX153" fmla="*/ 25218 w 62163"/>
                      <a:gd name="connsiteY153" fmla="*/ 774866 h 1181935"/>
                      <a:gd name="connsiteX154" fmla="*/ 6928 w 62163"/>
                      <a:gd name="connsiteY154" fmla="*/ 774866 h 1181935"/>
                      <a:gd name="connsiteX155" fmla="*/ 0 w 62163"/>
                      <a:gd name="connsiteY155" fmla="*/ 761011 h 1181935"/>
                      <a:gd name="connsiteX156" fmla="*/ 36946 w 62163"/>
                      <a:gd name="connsiteY156" fmla="*/ 729588 h 1181935"/>
                      <a:gd name="connsiteX157" fmla="*/ 55235 w 62163"/>
                      <a:gd name="connsiteY157" fmla="*/ 729588 h 1181935"/>
                      <a:gd name="connsiteX158" fmla="*/ 62163 w 62163"/>
                      <a:gd name="connsiteY158" fmla="*/ 743443 h 1181935"/>
                      <a:gd name="connsiteX159" fmla="*/ 55235 w 62163"/>
                      <a:gd name="connsiteY159" fmla="*/ 757299 h 1181935"/>
                      <a:gd name="connsiteX160" fmla="*/ 36946 w 62163"/>
                      <a:gd name="connsiteY160" fmla="*/ 757299 h 1181935"/>
                      <a:gd name="connsiteX161" fmla="*/ 30018 w 62163"/>
                      <a:gd name="connsiteY161" fmla="*/ 743443 h 1181935"/>
                      <a:gd name="connsiteX162" fmla="*/ 6928 w 62163"/>
                      <a:gd name="connsiteY162" fmla="*/ 714405 h 1181935"/>
                      <a:gd name="connsiteX163" fmla="*/ 25218 w 62163"/>
                      <a:gd name="connsiteY163" fmla="*/ 714405 h 1181935"/>
                      <a:gd name="connsiteX164" fmla="*/ 32146 w 62163"/>
                      <a:gd name="connsiteY164" fmla="*/ 728261 h 1181935"/>
                      <a:gd name="connsiteX165" fmla="*/ 25218 w 62163"/>
                      <a:gd name="connsiteY165" fmla="*/ 742117 h 1181935"/>
                      <a:gd name="connsiteX166" fmla="*/ 6928 w 62163"/>
                      <a:gd name="connsiteY166" fmla="*/ 742117 h 1181935"/>
                      <a:gd name="connsiteX167" fmla="*/ 0 w 62163"/>
                      <a:gd name="connsiteY167" fmla="*/ 728261 h 1181935"/>
                      <a:gd name="connsiteX168" fmla="*/ 36946 w 62163"/>
                      <a:gd name="connsiteY168" fmla="*/ 696838 h 1181935"/>
                      <a:gd name="connsiteX169" fmla="*/ 55235 w 62163"/>
                      <a:gd name="connsiteY169" fmla="*/ 696838 h 1181935"/>
                      <a:gd name="connsiteX170" fmla="*/ 62163 w 62163"/>
                      <a:gd name="connsiteY170" fmla="*/ 710693 h 1181935"/>
                      <a:gd name="connsiteX171" fmla="*/ 55235 w 62163"/>
                      <a:gd name="connsiteY171" fmla="*/ 724549 h 1181935"/>
                      <a:gd name="connsiteX172" fmla="*/ 36946 w 62163"/>
                      <a:gd name="connsiteY172" fmla="*/ 724549 h 1181935"/>
                      <a:gd name="connsiteX173" fmla="*/ 30018 w 62163"/>
                      <a:gd name="connsiteY173" fmla="*/ 710693 h 1181935"/>
                      <a:gd name="connsiteX174" fmla="*/ 6928 w 62163"/>
                      <a:gd name="connsiteY174" fmla="*/ 681655 h 1181935"/>
                      <a:gd name="connsiteX175" fmla="*/ 25218 w 62163"/>
                      <a:gd name="connsiteY175" fmla="*/ 681655 h 1181935"/>
                      <a:gd name="connsiteX176" fmla="*/ 32146 w 62163"/>
                      <a:gd name="connsiteY176" fmla="*/ 695511 h 1181935"/>
                      <a:gd name="connsiteX177" fmla="*/ 25218 w 62163"/>
                      <a:gd name="connsiteY177" fmla="*/ 709367 h 1181935"/>
                      <a:gd name="connsiteX178" fmla="*/ 6928 w 62163"/>
                      <a:gd name="connsiteY178" fmla="*/ 709367 h 1181935"/>
                      <a:gd name="connsiteX179" fmla="*/ 0 w 62163"/>
                      <a:gd name="connsiteY179" fmla="*/ 695511 h 1181935"/>
                      <a:gd name="connsiteX180" fmla="*/ 36946 w 62163"/>
                      <a:gd name="connsiteY180" fmla="*/ 664621 h 1181935"/>
                      <a:gd name="connsiteX181" fmla="*/ 55235 w 62163"/>
                      <a:gd name="connsiteY181" fmla="*/ 664621 h 1181935"/>
                      <a:gd name="connsiteX182" fmla="*/ 62163 w 62163"/>
                      <a:gd name="connsiteY182" fmla="*/ 678477 h 1181935"/>
                      <a:gd name="connsiteX183" fmla="*/ 55235 w 62163"/>
                      <a:gd name="connsiteY183" fmla="*/ 692333 h 1181935"/>
                      <a:gd name="connsiteX184" fmla="*/ 36946 w 62163"/>
                      <a:gd name="connsiteY184" fmla="*/ 692333 h 1181935"/>
                      <a:gd name="connsiteX185" fmla="*/ 30018 w 62163"/>
                      <a:gd name="connsiteY185" fmla="*/ 678477 h 1181935"/>
                      <a:gd name="connsiteX186" fmla="*/ 6928 w 62163"/>
                      <a:gd name="connsiteY186" fmla="*/ 649439 h 1181935"/>
                      <a:gd name="connsiteX187" fmla="*/ 25218 w 62163"/>
                      <a:gd name="connsiteY187" fmla="*/ 649439 h 1181935"/>
                      <a:gd name="connsiteX188" fmla="*/ 32146 w 62163"/>
                      <a:gd name="connsiteY188" fmla="*/ 663295 h 1181935"/>
                      <a:gd name="connsiteX189" fmla="*/ 25218 w 62163"/>
                      <a:gd name="connsiteY189" fmla="*/ 677150 h 1181935"/>
                      <a:gd name="connsiteX190" fmla="*/ 6928 w 62163"/>
                      <a:gd name="connsiteY190" fmla="*/ 677150 h 1181935"/>
                      <a:gd name="connsiteX191" fmla="*/ 0 w 62163"/>
                      <a:gd name="connsiteY191" fmla="*/ 663295 h 1181935"/>
                      <a:gd name="connsiteX192" fmla="*/ 36946 w 62163"/>
                      <a:gd name="connsiteY192" fmla="*/ 631871 h 1181935"/>
                      <a:gd name="connsiteX193" fmla="*/ 55235 w 62163"/>
                      <a:gd name="connsiteY193" fmla="*/ 631871 h 1181935"/>
                      <a:gd name="connsiteX194" fmla="*/ 62163 w 62163"/>
                      <a:gd name="connsiteY194" fmla="*/ 645727 h 1181935"/>
                      <a:gd name="connsiteX195" fmla="*/ 55235 w 62163"/>
                      <a:gd name="connsiteY195" fmla="*/ 659583 h 1181935"/>
                      <a:gd name="connsiteX196" fmla="*/ 36946 w 62163"/>
                      <a:gd name="connsiteY196" fmla="*/ 659583 h 1181935"/>
                      <a:gd name="connsiteX197" fmla="*/ 30018 w 62163"/>
                      <a:gd name="connsiteY197" fmla="*/ 645727 h 1181935"/>
                      <a:gd name="connsiteX198" fmla="*/ 6928 w 62163"/>
                      <a:gd name="connsiteY198" fmla="*/ 616689 h 1181935"/>
                      <a:gd name="connsiteX199" fmla="*/ 25218 w 62163"/>
                      <a:gd name="connsiteY199" fmla="*/ 616689 h 1181935"/>
                      <a:gd name="connsiteX200" fmla="*/ 32146 w 62163"/>
                      <a:gd name="connsiteY200" fmla="*/ 630545 h 1181935"/>
                      <a:gd name="connsiteX201" fmla="*/ 25218 w 62163"/>
                      <a:gd name="connsiteY201" fmla="*/ 644400 h 1181935"/>
                      <a:gd name="connsiteX202" fmla="*/ 6928 w 62163"/>
                      <a:gd name="connsiteY202" fmla="*/ 644400 h 1181935"/>
                      <a:gd name="connsiteX203" fmla="*/ 0 w 62163"/>
                      <a:gd name="connsiteY203" fmla="*/ 630545 h 1181935"/>
                      <a:gd name="connsiteX204" fmla="*/ 36946 w 62163"/>
                      <a:gd name="connsiteY204" fmla="*/ 599122 h 1181935"/>
                      <a:gd name="connsiteX205" fmla="*/ 55235 w 62163"/>
                      <a:gd name="connsiteY205" fmla="*/ 599122 h 1181935"/>
                      <a:gd name="connsiteX206" fmla="*/ 62163 w 62163"/>
                      <a:gd name="connsiteY206" fmla="*/ 612977 h 1181935"/>
                      <a:gd name="connsiteX207" fmla="*/ 55235 w 62163"/>
                      <a:gd name="connsiteY207" fmla="*/ 626833 h 1181935"/>
                      <a:gd name="connsiteX208" fmla="*/ 36946 w 62163"/>
                      <a:gd name="connsiteY208" fmla="*/ 626833 h 1181935"/>
                      <a:gd name="connsiteX209" fmla="*/ 30018 w 62163"/>
                      <a:gd name="connsiteY209" fmla="*/ 612977 h 1181935"/>
                      <a:gd name="connsiteX210" fmla="*/ 6928 w 62163"/>
                      <a:gd name="connsiteY210" fmla="*/ 583939 h 1181935"/>
                      <a:gd name="connsiteX211" fmla="*/ 25218 w 62163"/>
                      <a:gd name="connsiteY211" fmla="*/ 583939 h 1181935"/>
                      <a:gd name="connsiteX212" fmla="*/ 32146 w 62163"/>
                      <a:gd name="connsiteY212" fmla="*/ 597795 h 1181935"/>
                      <a:gd name="connsiteX213" fmla="*/ 25218 w 62163"/>
                      <a:gd name="connsiteY213" fmla="*/ 611650 h 1181935"/>
                      <a:gd name="connsiteX214" fmla="*/ 6928 w 62163"/>
                      <a:gd name="connsiteY214" fmla="*/ 611650 h 1181935"/>
                      <a:gd name="connsiteX215" fmla="*/ 0 w 62163"/>
                      <a:gd name="connsiteY215" fmla="*/ 597795 h 1181935"/>
                      <a:gd name="connsiteX216" fmla="*/ 36946 w 62163"/>
                      <a:gd name="connsiteY216" fmla="*/ 567036 h 1181935"/>
                      <a:gd name="connsiteX217" fmla="*/ 55235 w 62163"/>
                      <a:gd name="connsiteY217" fmla="*/ 567036 h 1181935"/>
                      <a:gd name="connsiteX218" fmla="*/ 62163 w 62163"/>
                      <a:gd name="connsiteY218" fmla="*/ 580892 h 1181935"/>
                      <a:gd name="connsiteX219" fmla="*/ 55235 w 62163"/>
                      <a:gd name="connsiteY219" fmla="*/ 594748 h 1181935"/>
                      <a:gd name="connsiteX220" fmla="*/ 36946 w 62163"/>
                      <a:gd name="connsiteY220" fmla="*/ 594748 h 1181935"/>
                      <a:gd name="connsiteX221" fmla="*/ 30018 w 62163"/>
                      <a:gd name="connsiteY221" fmla="*/ 580892 h 1181935"/>
                      <a:gd name="connsiteX222" fmla="*/ 6928 w 62163"/>
                      <a:gd name="connsiteY222" fmla="*/ 551854 h 1181935"/>
                      <a:gd name="connsiteX223" fmla="*/ 25218 w 62163"/>
                      <a:gd name="connsiteY223" fmla="*/ 551854 h 1181935"/>
                      <a:gd name="connsiteX224" fmla="*/ 32146 w 62163"/>
                      <a:gd name="connsiteY224" fmla="*/ 565709 h 1181935"/>
                      <a:gd name="connsiteX225" fmla="*/ 25218 w 62163"/>
                      <a:gd name="connsiteY225" fmla="*/ 579565 h 1181935"/>
                      <a:gd name="connsiteX226" fmla="*/ 6928 w 62163"/>
                      <a:gd name="connsiteY226" fmla="*/ 579565 h 1181935"/>
                      <a:gd name="connsiteX227" fmla="*/ 0 w 62163"/>
                      <a:gd name="connsiteY227" fmla="*/ 565709 h 1181935"/>
                      <a:gd name="connsiteX228" fmla="*/ 36946 w 62163"/>
                      <a:gd name="connsiteY228" fmla="*/ 534286 h 1181935"/>
                      <a:gd name="connsiteX229" fmla="*/ 55235 w 62163"/>
                      <a:gd name="connsiteY229" fmla="*/ 534286 h 1181935"/>
                      <a:gd name="connsiteX230" fmla="*/ 62163 w 62163"/>
                      <a:gd name="connsiteY230" fmla="*/ 548142 h 1181935"/>
                      <a:gd name="connsiteX231" fmla="*/ 55235 w 62163"/>
                      <a:gd name="connsiteY231" fmla="*/ 561998 h 1181935"/>
                      <a:gd name="connsiteX232" fmla="*/ 36946 w 62163"/>
                      <a:gd name="connsiteY232" fmla="*/ 561998 h 1181935"/>
                      <a:gd name="connsiteX233" fmla="*/ 30018 w 62163"/>
                      <a:gd name="connsiteY233" fmla="*/ 548142 h 1181935"/>
                      <a:gd name="connsiteX234" fmla="*/ 6928 w 62163"/>
                      <a:gd name="connsiteY234" fmla="*/ 519104 h 1181935"/>
                      <a:gd name="connsiteX235" fmla="*/ 25218 w 62163"/>
                      <a:gd name="connsiteY235" fmla="*/ 519104 h 1181935"/>
                      <a:gd name="connsiteX236" fmla="*/ 32146 w 62163"/>
                      <a:gd name="connsiteY236" fmla="*/ 532960 h 1181935"/>
                      <a:gd name="connsiteX237" fmla="*/ 25218 w 62163"/>
                      <a:gd name="connsiteY237" fmla="*/ 546815 h 1181935"/>
                      <a:gd name="connsiteX238" fmla="*/ 6928 w 62163"/>
                      <a:gd name="connsiteY238" fmla="*/ 546815 h 1181935"/>
                      <a:gd name="connsiteX239" fmla="*/ 0 w 62163"/>
                      <a:gd name="connsiteY239" fmla="*/ 532960 h 1181935"/>
                      <a:gd name="connsiteX240" fmla="*/ 36946 w 62163"/>
                      <a:gd name="connsiteY240" fmla="*/ 501537 h 1181935"/>
                      <a:gd name="connsiteX241" fmla="*/ 55235 w 62163"/>
                      <a:gd name="connsiteY241" fmla="*/ 501537 h 1181935"/>
                      <a:gd name="connsiteX242" fmla="*/ 62163 w 62163"/>
                      <a:gd name="connsiteY242" fmla="*/ 515392 h 1181935"/>
                      <a:gd name="connsiteX243" fmla="*/ 55235 w 62163"/>
                      <a:gd name="connsiteY243" fmla="*/ 529248 h 1181935"/>
                      <a:gd name="connsiteX244" fmla="*/ 36946 w 62163"/>
                      <a:gd name="connsiteY244" fmla="*/ 529248 h 1181935"/>
                      <a:gd name="connsiteX245" fmla="*/ 30018 w 62163"/>
                      <a:gd name="connsiteY245" fmla="*/ 515392 h 1181935"/>
                      <a:gd name="connsiteX246" fmla="*/ 6928 w 62163"/>
                      <a:gd name="connsiteY246" fmla="*/ 486354 h 1181935"/>
                      <a:gd name="connsiteX247" fmla="*/ 25218 w 62163"/>
                      <a:gd name="connsiteY247" fmla="*/ 486354 h 1181935"/>
                      <a:gd name="connsiteX248" fmla="*/ 32146 w 62163"/>
                      <a:gd name="connsiteY248" fmla="*/ 500210 h 1181935"/>
                      <a:gd name="connsiteX249" fmla="*/ 25218 w 62163"/>
                      <a:gd name="connsiteY249" fmla="*/ 514065 h 1181935"/>
                      <a:gd name="connsiteX250" fmla="*/ 6928 w 62163"/>
                      <a:gd name="connsiteY250" fmla="*/ 514065 h 1181935"/>
                      <a:gd name="connsiteX251" fmla="*/ 0 w 62163"/>
                      <a:gd name="connsiteY251" fmla="*/ 500210 h 1181935"/>
                      <a:gd name="connsiteX252" fmla="*/ 36946 w 62163"/>
                      <a:gd name="connsiteY252" fmla="*/ 469320 h 1181935"/>
                      <a:gd name="connsiteX253" fmla="*/ 55235 w 62163"/>
                      <a:gd name="connsiteY253" fmla="*/ 469320 h 1181935"/>
                      <a:gd name="connsiteX254" fmla="*/ 62163 w 62163"/>
                      <a:gd name="connsiteY254" fmla="*/ 483176 h 1181935"/>
                      <a:gd name="connsiteX255" fmla="*/ 55235 w 62163"/>
                      <a:gd name="connsiteY255" fmla="*/ 497031 h 1181935"/>
                      <a:gd name="connsiteX256" fmla="*/ 36946 w 62163"/>
                      <a:gd name="connsiteY256" fmla="*/ 497031 h 1181935"/>
                      <a:gd name="connsiteX257" fmla="*/ 30018 w 62163"/>
                      <a:gd name="connsiteY257" fmla="*/ 483176 h 1181935"/>
                      <a:gd name="connsiteX258" fmla="*/ 6928 w 62163"/>
                      <a:gd name="connsiteY258" fmla="*/ 454138 h 1181935"/>
                      <a:gd name="connsiteX259" fmla="*/ 25218 w 62163"/>
                      <a:gd name="connsiteY259" fmla="*/ 454138 h 1181935"/>
                      <a:gd name="connsiteX260" fmla="*/ 32146 w 62163"/>
                      <a:gd name="connsiteY260" fmla="*/ 467993 h 1181935"/>
                      <a:gd name="connsiteX261" fmla="*/ 25218 w 62163"/>
                      <a:gd name="connsiteY261" fmla="*/ 481849 h 1181935"/>
                      <a:gd name="connsiteX262" fmla="*/ 6928 w 62163"/>
                      <a:gd name="connsiteY262" fmla="*/ 481849 h 1181935"/>
                      <a:gd name="connsiteX263" fmla="*/ 0 w 62163"/>
                      <a:gd name="connsiteY263" fmla="*/ 467993 h 1181935"/>
                      <a:gd name="connsiteX264" fmla="*/ 36946 w 62163"/>
                      <a:gd name="connsiteY264" fmla="*/ 436570 h 1181935"/>
                      <a:gd name="connsiteX265" fmla="*/ 55235 w 62163"/>
                      <a:gd name="connsiteY265" fmla="*/ 436570 h 1181935"/>
                      <a:gd name="connsiteX266" fmla="*/ 62163 w 62163"/>
                      <a:gd name="connsiteY266" fmla="*/ 450426 h 1181935"/>
                      <a:gd name="connsiteX267" fmla="*/ 55235 w 62163"/>
                      <a:gd name="connsiteY267" fmla="*/ 464282 h 1181935"/>
                      <a:gd name="connsiteX268" fmla="*/ 36946 w 62163"/>
                      <a:gd name="connsiteY268" fmla="*/ 464282 h 1181935"/>
                      <a:gd name="connsiteX269" fmla="*/ 30018 w 62163"/>
                      <a:gd name="connsiteY269" fmla="*/ 450426 h 1181935"/>
                      <a:gd name="connsiteX270" fmla="*/ 6928 w 62163"/>
                      <a:gd name="connsiteY270" fmla="*/ 421388 h 1181935"/>
                      <a:gd name="connsiteX271" fmla="*/ 25218 w 62163"/>
                      <a:gd name="connsiteY271" fmla="*/ 421388 h 1181935"/>
                      <a:gd name="connsiteX272" fmla="*/ 32146 w 62163"/>
                      <a:gd name="connsiteY272" fmla="*/ 435243 h 1181935"/>
                      <a:gd name="connsiteX273" fmla="*/ 25218 w 62163"/>
                      <a:gd name="connsiteY273" fmla="*/ 449099 h 1181935"/>
                      <a:gd name="connsiteX274" fmla="*/ 6928 w 62163"/>
                      <a:gd name="connsiteY274" fmla="*/ 449099 h 1181935"/>
                      <a:gd name="connsiteX275" fmla="*/ 0 w 62163"/>
                      <a:gd name="connsiteY275" fmla="*/ 435243 h 1181935"/>
                      <a:gd name="connsiteX276" fmla="*/ 36946 w 62163"/>
                      <a:gd name="connsiteY276" fmla="*/ 403820 h 1181935"/>
                      <a:gd name="connsiteX277" fmla="*/ 55235 w 62163"/>
                      <a:gd name="connsiteY277" fmla="*/ 403820 h 1181935"/>
                      <a:gd name="connsiteX278" fmla="*/ 62163 w 62163"/>
                      <a:gd name="connsiteY278" fmla="*/ 417676 h 1181935"/>
                      <a:gd name="connsiteX279" fmla="*/ 55235 w 62163"/>
                      <a:gd name="connsiteY279" fmla="*/ 431532 h 1181935"/>
                      <a:gd name="connsiteX280" fmla="*/ 36946 w 62163"/>
                      <a:gd name="connsiteY280" fmla="*/ 431532 h 1181935"/>
                      <a:gd name="connsiteX281" fmla="*/ 30018 w 62163"/>
                      <a:gd name="connsiteY281" fmla="*/ 417676 h 1181935"/>
                      <a:gd name="connsiteX282" fmla="*/ 6928 w 62163"/>
                      <a:gd name="connsiteY282" fmla="*/ 388638 h 1181935"/>
                      <a:gd name="connsiteX283" fmla="*/ 25218 w 62163"/>
                      <a:gd name="connsiteY283" fmla="*/ 388638 h 1181935"/>
                      <a:gd name="connsiteX284" fmla="*/ 32146 w 62163"/>
                      <a:gd name="connsiteY284" fmla="*/ 402494 h 1181935"/>
                      <a:gd name="connsiteX285" fmla="*/ 25218 w 62163"/>
                      <a:gd name="connsiteY285" fmla="*/ 416349 h 1181935"/>
                      <a:gd name="connsiteX286" fmla="*/ 6928 w 62163"/>
                      <a:gd name="connsiteY286" fmla="*/ 416349 h 1181935"/>
                      <a:gd name="connsiteX287" fmla="*/ 0 w 62163"/>
                      <a:gd name="connsiteY287" fmla="*/ 402494 h 1181935"/>
                      <a:gd name="connsiteX288" fmla="*/ 36946 w 62163"/>
                      <a:gd name="connsiteY288" fmla="*/ 373699 h 1181935"/>
                      <a:gd name="connsiteX289" fmla="*/ 55235 w 62163"/>
                      <a:gd name="connsiteY289" fmla="*/ 373699 h 1181935"/>
                      <a:gd name="connsiteX290" fmla="*/ 62163 w 62163"/>
                      <a:gd name="connsiteY290" fmla="*/ 387555 h 1181935"/>
                      <a:gd name="connsiteX291" fmla="*/ 55235 w 62163"/>
                      <a:gd name="connsiteY291" fmla="*/ 401411 h 1181935"/>
                      <a:gd name="connsiteX292" fmla="*/ 36946 w 62163"/>
                      <a:gd name="connsiteY292" fmla="*/ 401411 h 1181935"/>
                      <a:gd name="connsiteX293" fmla="*/ 30018 w 62163"/>
                      <a:gd name="connsiteY293" fmla="*/ 387555 h 1181935"/>
                      <a:gd name="connsiteX294" fmla="*/ 6928 w 62163"/>
                      <a:gd name="connsiteY294" fmla="*/ 358517 h 1181935"/>
                      <a:gd name="connsiteX295" fmla="*/ 25218 w 62163"/>
                      <a:gd name="connsiteY295" fmla="*/ 358517 h 1181935"/>
                      <a:gd name="connsiteX296" fmla="*/ 32146 w 62163"/>
                      <a:gd name="connsiteY296" fmla="*/ 372373 h 1181935"/>
                      <a:gd name="connsiteX297" fmla="*/ 25218 w 62163"/>
                      <a:gd name="connsiteY297" fmla="*/ 386228 h 1181935"/>
                      <a:gd name="connsiteX298" fmla="*/ 6928 w 62163"/>
                      <a:gd name="connsiteY298" fmla="*/ 386228 h 1181935"/>
                      <a:gd name="connsiteX299" fmla="*/ 0 w 62163"/>
                      <a:gd name="connsiteY299" fmla="*/ 372373 h 1181935"/>
                      <a:gd name="connsiteX300" fmla="*/ 36946 w 62163"/>
                      <a:gd name="connsiteY300" fmla="*/ 340950 h 1181935"/>
                      <a:gd name="connsiteX301" fmla="*/ 55235 w 62163"/>
                      <a:gd name="connsiteY301" fmla="*/ 340950 h 1181935"/>
                      <a:gd name="connsiteX302" fmla="*/ 62163 w 62163"/>
                      <a:gd name="connsiteY302" fmla="*/ 354805 h 1181935"/>
                      <a:gd name="connsiteX303" fmla="*/ 55235 w 62163"/>
                      <a:gd name="connsiteY303" fmla="*/ 368661 h 1181935"/>
                      <a:gd name="connsiteX304" fmla="*/ 36946 w 62163"/>
                      <a:gd name="connsiteY304" fmla="*/ 368661 h 1181935"/>
                      <a:gd name="connsiteX305" fmla="*/ 30018 w 62163"/>
                      <a:gd name="connsiteY305" fmla="*/ 354805 h 1181935"/>
                      <a:gd name="connsiteX306" fmla="*/ 6928 w 62163"/>
                      <a:gd name="connsiteY306" fmla="*/ 325767 h 1181935"/>
                      <a:gd name="connsiteX307" fmla="*/ 25218 w 62163"/>
                      <a:gd name="connsiteY307" fmla="*/ 325767 h 1181935"/>
                      <a:gd name="connsiteX308" fmla="*/ 32146 w 62163"/>
                      <a:gd name="connsiteY308" fmla="*/ 339623 h 1181935"/>
                      <a:gd name="connsiteX309" fmla="*/ 25218 w 62163"/>
                      <a:gd name="connsiteY309" fmla="*/ 353479 h 1181935"/>
                      <a:gd name="connsiteX310" fmla="*/ 6928 w 62163"/>
                      <a:gd name="connsiteY310" fmla="*/ 353479 h 1181935"/>
                      <a:gd name="connsiteX311" fmla="*/ 0 w 62163"/>
                      <a:gd name="connsiteY311" fmla="*/ 339623 h 1181935"/>
                      <a:gd name="connsiteX312" fmla="*/ 36946 w 62163"/>
                      <a:gd name="connsiteY312" fmla="*/ 308200 h 1181935"/>
                      <a:gd name="connsiteX313" fmla="*/ 55235 w 62163"/>
                      <a:gd name="connsiteY313" fmla="*/ 308200 h 1181935"/>
                      <a:gd name="connsiteX314" fmla="*/ 62163 w 62163"/>
                      <a:gd name="connsiteY314" fmla="*/ 322055 h 1181935"/>
                      <a:gd name="connsiteX315" fmla="*/ 55235 w 62163"/>
                      <a:gd name="connsiteY315" fmla="*/ 335911 h 1181935"/>
                      <a:gd name="connsiteX316" fmla="*/ 36946 w 62163"/>
                      <a:gd name="connsiteY316" fmla="*/ 335911 h 1181935"/>
                      <a:gd name="connsiteX317" fmla="*/ 30018 w 62163"/>
                      <a:gd name="connsiteY317" fmla="*/ 322055 h 1181935"/>
                      <a:gd name="connsiteX318" fmla="*/ 6928 w 62163"/>
                      <a:gd name="connsiteY318" fmla="*/ 293017 h 1181935"/>
                      <a:gd name="connsiteX319" fmla="*/ 25218 w 62163"/>
                      <a:gd name="connsiteY319" fmla="*/ 293017 h 1181935"/>
                      <a:gd name="connsiteX320" fmla="*/ 32146 w 62163"/>
                      <a:gd name="connsiteY320" fmla="*/ 306873 h 1181935"/>
                      <a:gd name="connsiteX321" fmla="*/ 25218 w 62163"/>
                      <a:gd name="connsiteY321" fmla="*/ 320729 h 1181935"/>
                      <a:gd name="connsiteX322" fmla="*/ 6928 w 62163"/>
                      <a:gd name="connsiteY322" fmla="*/ 320729 h 1181935"/>
                      <a:gd name="connsiteX323" fmla="*/ 0 w 62163"/>
                      <a:gd name="connsiteY323" fmla="*/ 306873 h 1181935"/>
                      <a:gd name="connsiteX324" fmla="*/ 36946 w 62163"/>
                      <a:gd name="connsiteY324" fmla="*/ 275983 h 1181935"/>
                      <a:gd name="connsiteX325" fmla="*/ 55235 w 62163"/>
                      <a:gd name="connsiteY325" fmla="*/ 275983 h 1181935"/>
                      <a:gd name="connsiteX326" fmla="*/ 62163 w 62163"/>
                      <a:gd name="connsiteY326" fmla="*/ 289839 h 1181935"/>
                      <a:gd name="connsiteX327" fmla="*/ 55235 w 62163"/>
                      <a:gd name="connsiteY327" fmla="*/ 303695 h 1181935"/>
                      <a:gd name="connsiteX328" fmla="*/ 36946 w 62163"/>
                      <a:gd name="connsiteY328" fmla="*/ 303695 h 1181935"/>
                      <a:gd name="connsiteX329" fmla="*/ 30018 w 62163"/>
                      <a:gd name="connsiteY329" fmla="*/ 289839 h 1181935"/>
                      <a:gd name="connsiteX330" fmla="*/ 6928 w 62163"/>
                      <a:gd name="connsiteY330" fmla="*/ 260801 h 1181935"/>
                      <a:gd name="connsiteX331" fmla="*/ 25218 w 62163"/>
                      <a:gd name="connsiteY331" fmla="*/ 260801 h 1181935"/>
                      <a:gd name="connsiteX332" fmla="*/ 32146 w 62163"/>
                      <a:gd name="connsiteY332" fmla="*/ 274657 h 1181935"/>
                      <a:gd name="connsiteX333" fmla="*/ 25218 w 62163"/>
                      <a:gd name="connsiteY333" fmla="*/ 288512 h 1181935"/>
                      <a:gd name="connsiteX334" fmla="*/ 6928 w 62163"/>
                      <a:gd name="connsiteY334" fmla="*/ 288512 h 1181935"/>
                      <a:gd name="connsiteX335" fmla="*/ 0 w 62163"/>
                      <a:gd name="connsiteY335" fmla="*/ 274657 h 1181935"/>
                      <a:gd name="connsiteX336" fmla="*/ 36946 w 62163"/>
                      <a:gd name="connsiteY336" fmla="*/ 243233 h 1181935"/>
                      <a:gd name="connsiteX337" fmla="*/ 55235 w 62163"/>
                      <a:gd name="connsiteY337" fmla="*/ 243233 h 1181935"/>
                      <a:gd name="connsiteX338" fmla="*/ 62163 w 62163"/>
                      <a:gd name="connsiteY338" fmla="*/ 257089 h 1181935"/>
                      <a:gd name="connsiteX339" fmla="*/ 55235 w 62163"/>
                      <a:gd name="connsiteY339" fmla="*/ 270945 h 1181935"/>
                      <a:gd name="connsiteX340" fmla="*/ 36946 w 62163"/>
                      <a:gd name="connsiteY340" fmla="*/ 270945 h 1181935"/>
                      <a:gd name="connsiteX341" fmla="*/ 30018 w 62163"/>
                      <a:gd name="connsiteY341" fmla="*/ 257089 h 1181935"/>
                      <a:gd name="connsiteX342" fmla="*/ 6928 w 62163"/>
                      <a:gd name="connsiteY342" fmla="*/ 228051 h 1181935"/>
                      <a:gd name="connsiteX343" fmla="*/ 25218 w 62163"/>
                      <a:gd name="connsiteY343" fmla="*/ 228051 h 1181935"/>
                      <a:gd name="connsiteX344" fmla="*/ 32146 w 62163"/>
                      <a:gd name="connsiteY344" fmla="*/ 241907 h 1181935"/>
                      <a:gd name="connsiteX345" fmla="*/ 25218 w 62163"/>
                      <a:gd name="connsiteY345" fmla="*/ 255762 h 1181935"/>
                      <a:gd name="connsiteX346" fmla="*/ 6928 w 62163"/>
                      <a:gd name="connsiteY346" fmla="*/ 255762 h 1181935"/>
                      <a:gd name="connsiteX347" fmla="*/ 0 w 62163"/>
                      <a:gd name="connsiteY347" fmla="*/ 241907 h 1181935"/>
                      <a:gd name="connsiteX348" fmla="*/ 36946 w 62163"/>
                      <a:gd name="connsiteY348" fmla="*/ 210484 h 1181935"/>
                      <a:gd name="connsiteX349" fmla="*/ 55235 w 62163"/>
                      <a:gd name="connsiteY349" fmla="*/ 210484 h 1181935"/>
                      <a:gd name="connsiteX350" fmla="*/ 62163 w 62163"/>
                      <a:gd name="connsiteY350" fmla="*/ 224339 h 1181935"/>
                      <a:gd name="connsiteX351" fmla="*/ 55235 w 62163"/>
                      <a:gd name="connsiteY351" fmla="*/ 238195 h 1181935"/>
                      <a:gd name="connsiteX352" fmla="*/ 36946 w 62163"/>
                      <a:gd name="connsiteY352" fmla="*/ 238195 h 1181935"/>
                      <a:gd name="connsiteX353" fmla="*/ 30018 w 62163"/>
                      <a:gd name="connsiteY353" fmla="*/ 224339 h 1181935"/>
                      <a:gd name="connsiteX354" fmla="*/ 6928 w 62163"/>
                      <a:gd name="connsiteY354" fmla="*/ 195301 h 1181935"/>
                      <a:gd name="connsiteX355" fmla="*/ 25218 w 62163"/>
                      <a:gd name="connsiteY355" fmla="*/ 195301 h 1181935"/>
                      <a:gd name="connsiteX356" fmla="*/ 32146 w 62163"/>
                      <a:gd name="connsiteY356" fmla="*/ 209157 h 1181935"/>
                      <a:gd name="connsiteX357" fmla="*/ 25218 w 62163"/>
                      <a:gd name="connsiteY357" fmla="*/ 223012 h 1181935"/>
                      <a:gd name="connsiteX358" fmla="*/ 6928 w 62163"/>
                      <a:gd name="connsiteY358" fmla="*/ 223012 h 1181935"/>
                      <a:gd name="connsiteX359" fmla="*/ 0 w 62163"/>
                      <a:gd name="connsiteY359" fmla="*/ 209157 h 1181935"/>
                      <a:gd name="connsiteX360" fmla="*/ 36946 w 62163"/>
                      <a:gd name="connsiteY360" fmla="*/ 178398 h 1181935"/>
                      <a:gd name="connsiteX361" fmla="*/ 55235 w 62163"/>
                      <a:gd name="connsiteY361" fmla="*/ 178398 h 1181935"/>
                      <a:gd name="connsiteX362" fmla="*/ 62163 w 62163"/>
                      <a:gd name="connsiteY362" fmla="*/ 192254 h 1181935"/>
                      <a:gd name="connsiteX363" fmla="*/ 55235 w 62163"/>
                      <a:gd name="connsiteY363" fmla="*/ 206110 h 1181935"/>
                      <a:gd name="connsiteX364" fmla="*/ 36946 w 62163"/>
                      <a:gd name="connsiteY364" fmla="*/ 206110 h 1181935"/>
                      <a:gd name="connsiteX365" fmla="*/ 30018 w 62163"/>
                      <a:gd name="connsiteY365" fmla="*/ 192254 h 1181935"/>
                      <a:gd name="connsiteX366" fmla="*/ 6928 w 62163"/>
                      <a:gd name="connsiteY366" fmla="*/ 163216 h 1181935"/>
                      <a:gd name="connsiteX367" fmla="*/ 25218 w 62163"/>
                      <a:gd name="connsiteY367" fmla="*/ 163216 h 1181935"/>
                      <a:gd name="connsiteX368" fmla="*/ 32146 w 62163"/>
                      <a:gd name="connsiteY368" fmla="*/ 177071 h 1181935"/>
                      <a:gd name="connsiteX369" fmla="*/ 25218 w 62163"/>
                      <a:gd name="connsiteY369" fmla="*/ 190927 h 1181935"/>
                      <a:gd name="connsiteX370" fmla="*/ 6928 w 62163"/>
                      <a:gd name="connsiteY370" fmla="*/ 190927 h 1181935"/>
                      <a:gd name="connsiteX371" fmla="*/ 0 w 62163"/>
                      <a:gd name="connsiteY371" fmla="*/ 177071 h 1181935"/>
                      <a:gd name="connsiteX372" fmla="*/ 36946 w 62163"/>
                      <a:gd name="connsiteY372" fmla="*/ 145648 h 1181935"/>
                      <a:gd name="connsiteX373" fmla="*/ 55235 w 62163"/>
                      <a:gd name="connsiteY373" fmla="*/ 145648 h 1181935"/>
                      <a:gd name="connsiteX374" fmla="*/ 62163 w 62163"/>
                      <a:gd name="connsiteY374" fmla="*/ 159504 h 1181935"/>
                      <a:gd name="connsiteX375" fmla="*/ 55235 w 62163"/>
                      <a:gd name="connsiteY375" fmla="*/ 173360 h 1181935"/>
                      <a:gd name="connsiteX376" fmla="*/ 36946 w 62163"/>
                      <a:gd name="connsiteY376" fmla="*/ 173360 h 1181935"/>
                      <a:gd name="connsiteX377" fmla="*/ 30018 w 62163"/>
                      <a:gd name="connsiteY377" fmla="*/ 159504 h 1181935"/>
                      <a:gd name="connsiteX378" fmla="*/ 6928 w 62163"/>
                      <a:gd name="connsiteY378" fmla="*/ 130466 h 1181935"/>
                      <a:gd name="connsiteX379" fmla="*/ 25218 w 62163"/>
                      <a:gd name="connsiteY379" fmla="*/ 130466 h 1181935"/>
                      <a:gd name="connsiteX380" fmla="*/ 32146 w 62163"/>
                      <a:gd name="connsiteY380" fmla="*/ 144322 h 1181935"/>
                      <a:gd name="connsiteX381" fmla="*/ 25218 w 62163"/>
                      <a:gd name="connsiteY381" fmla="*/ 158177 h 1181935"/>
                      <a:gd name="connsiteX382" fmla="*/ 6928 w 62163"/>
                      <a:gd name="connsiteY382" fmla="*/ 158177 h 1181935"/>
                      <a:gd name="connsiteX383" fmla="*/ 0 w 62163"/>
                      <a:gd name="connsiteY383" fmla="*/ 144322 h 1181935"/>
                      <a:gd name="connsiteX384" fmla="*/ 36946 w 62163"/>
                      <a:gd name="connsiteY384" fmla="*/ 112899 h 1181935"/>
                      <a:gd name="connsiteX385" fmla="*/ 55235 w 62163"/>
                      <a:gd name="connsiteY385" fmla="*/ 112899 h 1181935"/>
                      <a:gd name="connsiteX386" fmla="*/ 62163 w 62163"/>
                      <a:gd name="connsiteY386" fmla="*/ 126754 h 1181935"/>
                      <a:gd name="connsiteX387" fmla="*/ 55235 w 62163"/>
                      <a:gd name="connsiteY387" fmla="*/ 140610 h 1181935"/>
                      <a:gd name="connsiteX388" fmla="*/ 36946 w 62163"/>
                      <a:gd name="connsiteY388" fmla="*/ 140610 h 1181935"/>
                      <a:gd name="connsiteX389" fmla="*/ 30018 w 62163"/>
                      <a:gd name="connsiteY389" fmla="*/ 126754 h 1181935"/>
                      <a:gd name="connsiteX390" fmla="*/ 6928 w 62163"/>
                      <a:gd name="connsiteY390" fmla="*/ 97716 h 1181935"/>
                      <a:gd name="connsiteX391" fmla="*/ 25218 w 62163"/>
                      <a:gd name="connsiteY391" fmla="*/ 97716 h 1181935"/>
                      <a:gd name="connsiteX392" fmla="*/ 32146 w 62163"/>
                      <a:gd name="connsiteY392" fmla="*/ 111572 h 1181935"/>
                      <a:gd name="connsiteX393" fmla="*/ 25218 w 62163"/>
                      <a:gd name="connsiteY393" fmla="*/ 125427 h 1181935"/>
                      <a:gd name="connsiteX394" fmla="*/ 6928 w 62163"/>
                      <a:gd name="connsiteY394" fmla="*/ 125427 h 1181935"/>
                      <a:gd name="connsiteX395" fmla="*/ 0 w 62163"/>
                      <a:gd name="connsiteY395" fmla="*/ 111572 h 1181935"/>
                      <a:gd name="connsiteX396" fmla="*/ 36946 w 62163"/>
                      <a:gd name="connsiteY396" fmla="*/ 80682 h 1181935"/>
                      <a:gd name="connsiteX397" fmla="*/ 55235 w 62163"/>
                      <a:gd name="connsiteY397" fmla="*/ 80682 h 1181935"/>
                      <a:gd name="connsiteX398" fmla="*/ 62163 w 62163"/>
                      <a:gd name="connsiteY398" fmla="*/ 94538 h 1181935"/>
                      <a:gd name="connsiteX399" fmla="*/ 55235 w 62163"/>
                      <a:gd name="connsiteY399" fmla="*/ 108393 h 1181935"/>
                      <a:gd name="connsiteX400" fmla="*/ 36946 w 62163"/>
                      <a:gd name="connsiteY400" fmla="*/ 108393 h 1181935"/>
                      <a:gd name="connsiteX401" fmla="*/ 30018 w 62163"/>
                      <a:gd name="connsiteY401" fmla="*/ 94538 h 1181935"/>
                      <a:gd name="connsiteX402" fmla="*/ 6928 w 62163"/>
                      <a:gd name="connsiteY402" fmla="*/ 65500 h 1181935"/>
                      <a:gd name="connsiteX403" fmla="*/ 25218 w 62163"/>
                      <a:gd name="connsiteY403" fmla="*/ 65500 h 1181935"/>
                      <a:gd name="connsiteX404" fmla="*/ 32146 w 62163"/>
                      <a:gd name="connsiteY404" fmla="*/ 79355 h 1181935"/>
                      <a:gd name="connsiteX405" fmla="*/ 25218 w 62163"/>
                      <a:gd name="connsiteY405" fmla="*/ 93211 h 1181935"/>
                      <a:gd name="connsiteX406" fmla="*/ 6928 w 62163"/>
                      <a:gd name="connsiteY406" fmla="*/ 93211 h 1181935"/>
                      <a:gd name="connsiteX407" fmla="*/ 0 w 62163"/>
                      <a:gd name="connsiteY407" fmla="*/ 79355 h 1181935"/>
                      <a:gd name="connsiteX408" fmla="*/ 36946 w 62163"/>
                      <a:gd name="connsiteY408" fmla="*/ 47932 h 1181935"/>
                      <a:gd name="connsiteX409" fmla="*/ 55235 w 62163"/>
                      <a:gd name="connsiteY409" fmla="*/ 47932 h 1181935"/>
                      <a:gd name="connsiteX410" fmla="*/ 62163 w 62163"/>
                      <a:gd name="connsiteY410" fmla="*/ 61788 h 1181935"/>
                      <a:gd name="connsiteX411" fmla="*/ 55235 w 62163"/>
                      <a:gd name="connsiteY411" fmla="*/ 75644 h 1181935"/>
                      <a:gd name="connsiteX412" fmla="*/ 36946 w 62163"/>
                      <a:gd name="connsiteY412" fmla="*/ 75644 h 1181935"/>
                      <a:gd name="connsiteX413" fmla="*/ 30018 w 62163"/>
                      <a:gd name="connsiteY413" fmla="*/ 61788 h 1181935"/>
                      <a:gd name="connsiteX414" fmla="*/ 6928 w 62163"/>
                      <a:gd name="connsiteY414" fmla="*/ 32750 h 1181935"/>
                      <a:gd name="connsiteX415" fmla="*/ 25218 w 62163"/>
                      <a:gd name="connsiteY415" fmla="*/ 32750 h 1181935"/>
                      <a:gd name="connsiteX416" fmla="*/ 32146 w 62163"/>
                      <a:gd name="connsiteY416" fmla="*/ 46605 h 1181935"/>
                      <a:gd name="connsiteX417" fmla="*/ 25218 w 62163"/>
                      <a:gd name="connsiteY417" fmla="*/ 60461 h 1181935"/>
                      <a:gd name="connsiteX418" fmla="*/ 6928 w 62163"/>
                      <a:gd name="connsiteY418" fmla="*/ 60461 h 1181935"/>
                      <a:gd name="connsiteX419" fmla="*/ 0 w 62163"/>
                      <a:gd name="connsiteY419" fmla="*/ 46605 h 1181935"/>
                      <a:gd name="connsiteX420" fmla="*/ 36946 w 62163"/>
                      <a:gd name="connsiteY420" fmla="*/ 15182 h 1181935"/>
                      <a:gd name="connsiteX421" fmla="*/ 55235 w 62163"/>
                      <a:gd name="connsiteY421" fmla="*/ 15182 h 1181935"/>
                      <a:gd name="connsiteX422" fmla="*/ 62163 w 62163"/>
                      <a:gd name="connsiteY422" fmla="*/ 29038 h 1181935"/>
                      <a:gd name="connsiteX423" fmla="*/ 55235 w 62163"/>
                      <a:gd name="connsiteY423" fmla="*/ 42894 h 1181935"/>
                      <a:gd name="connsiteX424" fmla="*/ 36946 w 62163"/>
                      <a:gd name="connsiteY424" fmla="*/ 42894 h 1181935"/>
                      <a:gd name="connsiteX425" fmla="*/ 30018 w 62163"/>
                      <a:gd name="connsiteY425" fmla="*/ 29038 h 1181935"/>
                      <a:gd name="connsiteX426" fmla="*/ 6928 w 62163"/>
                      <a:gd name="connsiteY426" fmla="*/ 0 h 1181935"/>
                      <a:gd name="connsiteX427" fmla="*/ 25218 w 62163"/>
                      <a:gd name="connsiteY427" fmla="*/ 0 h 1181935"/>
                      <a:gd name="connsiteX428" fmla="*/ 32146 w 62163"/>
                      <a:gd name="connsiteY428" fmla="*/ 13856 h 1181935"/>
                      <a:gd name="connsiteX429" fmla="*/ 25218 w 62163"/>
                      <a:gd name="connsiteY429" fmla="*/ 27711 h 1181935"/>
                      <a:gd name="connsiteX430" fmla="*/ 6928 w 62163"/>
                      <a:gd name="connsiteY430" fmla="*/ 27711 h 1181935"/>
                      <a:gd name="connsiteX431" fmla="*/ 0 w 62163"/>
                      <a:gd name="connsiteY431" fmla="*/ 13856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6945" y="1154224"/>
                        </a:moveTo>
                        <a:lnTo>
                          <a:pt x="55235" y="1154224"/>
                        </a:lnTo>
                        <a:lnTo>
                          <a:pt x="62163" y="1168079"/>
                        </a:lnTo>
                        <a:lnTo>
                          <a:pt x="55235" y="1181935"/>
                        </a:lnTo>
                        <a:lnTo>
                          <a:pt x="36945" y="1181935"/>
                        </a:lnTo>
                        <a:lnTo>
                          <a:pt x="30017" y="1168079"/>
                        </a:lnTo>
                        <a:close/>
                        <a:moveTo>
                          <a:pt x="6928" y="1139041"/>
                        </a:moveTo>
                        <a:lnTo>
                          <a:pt x="25217" y="1139041"/>
                        </a:lnTo>
                        <a:lnTo>
                          <a:pt x="32145" y="1152897"/>
                        </a:lnTo>
                        <a:lnTo>
                          <a:pt x="25217" y="1166753"/>
                        </a:lnTo>
                        <a:lnTo>
                          <a:pt x="6928" y="1166753"/>
                        </a:lnTo>
                        <a:lnTo>
                          <a:pt x="0" y="1152897"/>
                        </a:lnTo>
                        <a:close/>
                        <a:moveTo>
                          <a:pt x="36945" y="1121474"/>
                        </a:moveTo>
                        <a:lnTo>
                          <a:pt x="55235" y="1121474"/>
                        </a:lnTo>
                        <a:lnTo>
                          <a:pt x="62163" y="1135330"/>
                        </a:lnTo>
                        <a:lnTo>
                          <a:pt x="55235" y="1149185"/>
                        </a:lnTo>
                        <a:lnTo>
                          <a:pt x="36945" y="1149185"/>
                        </a:lnTo>
                        <a:lnTo>
                          <a:pt x="30017" y="1135330"/>
                        </a:lnTo>
                        <a:close/>
                        <a:moveTo>
                          <a:pt x="6928" y="1106291"/>
                        </a:moveTo>
                        <a:lnTo>
                          <a:pt x="25217" y="1106291"/>
                        </a:lnTo>
                        <a:lnTo>
                          <a:pt x="32145" y="1120147"/>
                        </a:lnTo>
                        <a:lnTo>
                          <a:pt x="25217" y="1134003"/>
                        </a:lnTo>
                        <a:lnTo>
                          <a:pt x="6928" y="1134003"/>
                        </a:lnTo>
                        <a:lnTo>
                          <a:pt x="0" y="1120147"/>
                        </a:lnTo>
                        <a:close/>
                        <a:moveTo>
                          <a:pt x="36945" y="1088724"/>
                        </a:moveTo>
                        <a:lnTo>
                          <a:pt x="55235" y="1088724"/>
                        </a:lnTo>
                        <a:lnTo>
                          <a:pt x="62163" y="1102580"/>
                        </a:lnTo>
                        <a:lnTo>
                          <a:pt x="55235" y="1116435"/>
                        </a:lnTo>
                        <a:lnTo>
                          <a:pt x="36945" y="1116435"/>
                        </a:lnTo>
                        <a:lnTo>
                          <a:pt x="30017" y="1102580"/>
                        </a:lnTo>
                        <a:close/>
                        <a:moveTo>
                          <a:pt x="6928" y="1073542"/>
                        </a:moveTo>
                        <a:lnTo>
                          <a:pt x="25217" y="1073542"/>
                        </a:lnTo>
                        <a:lnTo>
                          <a:pt x="32145" y="1087397"/>
                        </a:lnTo>
                        <a:lnTo>
                          <a:pt x="25217" y="1101253"/>
                        </a:lnTo>
                        <a:lnTo>
                          <a:pt x="6928" y="1101253"/>
                        </a:lnTo>
                        <a:lnTo>
                          <a:pt x="0" y="1087397"/>
                        </a:lnTo>
                        <a:close/>
                        <a:moveTo>
                          <a:pt x="36945" y="1056508"/>
                        </a:moveTo>
                        <a:lnTo>
                          <a:pt x="55235" y="1056508"/>
                        </a:lnTo>
                        <a:lnTo>
                          <a:pt x="62163" y="1070363"/>
                        </a:lnTo>
                        <a:lnTo>
                          <a:pt x="55235" y="1084219"/>
                        </a:lnTo>
                        <a:lnTo>
                          <a:pt x="36945" y="1084219"/>
                        </a:lnTo>
                        <a:lnTo>
                          <a:pt x="30017" y="1070363"/>
                        </a:lnTo>
                        <a:close/>
                        <a:moveTo>
                          <a:pt x="6928" y="1041325"/>
                        </a:moveTo>
                        <a:lnTo>
                          <a:pt x="25217" y="1041325"/>
                        </a:lnTo>
                        <a:lnTo>
                          <a:pt x="32145" y="1055181"/>
                        </a:lnTo>
                        <a:lnTo>
                          <a:pt x="25217" y="1069036"/>
                        </a:lnTo>
                        <a:lnTo>
                          <a:pt x="6928" y="1069036"/>
                        </a:lnTo>
                        <a:lnTo>
                          <a:pt x="0" y="1055181"/>
                        </a:lnTo>
                        <a:close/>
                        <a:moveTo>
                          <a:pt x="36946" y="1023758"/>
                        </a:moveTo>
                        <a:lnTo>
                          <a:pt x="55235" y="1023758"/>
                        </a:lnTo>
                        <a:lnTo>
                          <a:pt x="62163" y="1037613"/>
                        </a:lnTo>
                        <a:lnTo>
                          <a:pt x="55235" y="1051469"/>
                        </a:lnTo>
                        <a:lnTo>
                          <a:pt x="36945" y="1051469"/>
                        </a:lnTo>
                        <a:lnTo>
                          <a:pt x="30018" y="1037613"/>
                        </a:lnTo>
                        <a:close/>
                        <a:moveTo>
                          <a:pt x="6928" y="1008575"/>
                        </a:moveTo>
                        <a:lnTo>
                          <a:pt x="25218" y="1008575"/>
                        </a:lnTo>
                        <a:lnTo>
                          <a:pt x="32146" y="1022431"/>
                        </a:lnTo>
                        <a:lnTo>
                          <a:pt x="25218" y="1036287"/>
                        </a:lnTo>
                        <a:lnTo>
                          <a:pt x="6928" y="1036287"/>
                        </a:lnTo>
                        <a:lnTo>
                          <a:pt x="0" y="1022431"/>
                        </a:lnTo>
                        <a:close/>
                        <a:moveTo>
                          <a:pt x="36946" y="991008"/>
                        </a:moveTo>
                        <a:lnTo>
                          <a:pt x="55235" y="991008"/>
                        </a:lnTo>
                        <a:lnTo>
                          <a:pt x="62163" y="1004864"/>
                        </a:lnTo>
                        <a:lnTo>
                          <a:pt x="55235" y="1018719"/>
                        </a:lnTo>
                        <a:lnTo>
                          <a:pt x="36946" y="1018719"/>
                        </a:lnTo>
                        <a:lnTo>
                          <a:pt x="30018" y="1004864"/>
                        </a:lnTo>
                        <a:close/>
                        <a:moveTo>
                          <a:pt x="6928" y="975825"/>
                        </a:moveTo>
                        <a:lnTo>
                          <a:pt x="25218" y="975825"/>
                        </a:lnTo>
                        <a:lnTo>
                          <a:pt x="32146" y="989681"/>
                        </a:lnTo>
                        <a:lnTo>
                          <a:pt x="25218" y="1003537"/>
                        </a:lnTo>
                        <a:lnTo>
                          <a:pt x="6928" y="1003537"/>
                        </a:lnTo>
                        <a:lnTo>
                          <a:pt x="0" y="989681"/>
                        </a:lnTo>
                        <a:close/>
                        <a:moveTo>
                          <a:pt x="36946" y="958922"/>
                        </a:moveTo>
                        <a:lnTo>
                          <a:pt x="55235" y="958922"/>
                        </a:lnTo>
                        <a:lnTo>
                          <a:pt x="62163" y="972778"/>
                        </a:lnTo>
                        <a:lnTo>
                          <a:pt x="55235" y="986634"/>
                        </a:lnTo>
                        <a:lnTo>
                          <a:pt x="36946" y="986634"/>
                        </a:lnTo>
                        <a:lnTo>
                          <a:pt x="30018" y="972778"/>
                        </a:lnTo>
                        <a:close/>
                        <a:moveTo>
                          <a:pt x="6928" y="943740"/>
                        </a:moveTo>
                        <a:lnTo>
                          <a:pt x="25218" y="943740"/>
                        </a:lnTo>
                        <a:lnTo>
                          <a:pt x="32146" y="957596"/>
                        </a:lnTo>
                        <a:lnTo>
                          <a:pt x="25218" y="971451"/>
                        </a:lnTo>
                        <a:lnTo>
                          <a:pt x="6928" y="971451"/>
                        </a:lnTo>
                        <a:lnTo>
                          <a:pt x="0" y="957596"/>
                        </a:lnTo>
                        <a:close/>
                        <a:moveTo>
                          <a:pt x="36946" y="926173"/>
                        </a:moveTo>
                        <a:lnTo>
                          <a:pt x="55235" y="926173"/>
                        </a:lnTo>
                        <a:lnTo>
                          <a:pt x="62163" y="940028"/>
                        </a:lnTo>
                        <a:lnTo>
                          <a:pt x="55235" y="953884"/>
                        </a:lnTo>
                        <a:lnTo>
                          <a:pt x="36946" y="953884"/>
                        </a:lnTo>
                        <a:lnTo>
                          <a:pt x="30018" y="940028"/>
                        </a:lnTo>
                        <a:close/>
                        <a:moveTo>
                          <a:pt x="6928" y="910990"/>
                        </a:moveTo>
                        <a:lnTo>
                          <a:pt x="25218" y="910990"/>
                        </a:lnTo>
                        <a:lnTo>
                          <a:pt x="32146" y="924846"/>
                        </a:lnTo>
                        <a:lnTo>
                          <a:pt x="25218" y="938702"/>
                        </a:lnTo>
                        <a:lnTo>
                          <a:pt x="6928" y="938702"/>
                        </a:lnTo>
                        <a:lnTo>
                          <a:pt x="0" y="924846"/>
                        </a:lnTo>
                        <a:close/>
                        <a:moveTo>
                          <a:pt x="36946" y="893423"/>
                        </a:moveTo>
                        <a:lnTo>
                          <a:pt x="55235" y="893423"/>
                        </a:lnTo>
                        <a:lnTo>
                          <a:pt x="62163" y="907279"/>
                        </a:lnTo>
                        <a:lnTo>
                          <a:pt x="55235" y="921134"/>
                        </a:lnTo>
                        <a:lnTo>
                          <a:pt x="36946" y="921134"/>
                        </a:lnTo>
                        <a:lnTo>
                          <a:pt x="30018" y="907279"/>
                        </a:lnTo>
                        <a:close/>
                        <a:moveTo>
                          <a:pt x="6928" y="878240"/>
                        </a:moveTo>
                        <a:lnTo>
                          <a:pt x="25218" y="878240"/>
                        </a:lnTo>
                        <a:lnTo>
                          <a:pt x="32146" y="892096"/>
                        </a:lnTo>
                        <a:lnTo>
                          <a:pt x="25218" y="905952"/>
                        </a:lnTo>
                        <a:lnTo>
                          <a:pt x="6928" y="905952"/>
                        </a:lnTo>
                        <a:lnTo>
                          <a:pt x="0" y="892096"/>
                        </a:lnTo>
                        <a:close/>
                        <a:moveTo>
                          <a:pt x="36946" y="861206"/>
                        </a:moveTo>
                        <a:lnTo>
                          <a:pt x="55235" y="861206"/>
                        </a:lnTo>
                        <a:lnTo>
                          <a:pt x="62163" y="875062"/>
                        </a:lnTo>
                        <a:lnTo>
                          <a:pt x="55235" y="888918"/>
                        </a:lnTo>
                        <a:lnTo>
                          <a:pt x="36946" y="888918"/>
                        </a:lnTo>
                        <a:lnTo>
                          <a:pt x="30018" y="875062"/>
                        </a:lnTo>
                        <a:close/>
                        <a:moveTo>
                          <a:pt x="6928" y="846024"/>
                        </a:moveTo>
                        <a:lnTo>
                          <a:pt x="25218" y="846024"/>
                        </a:lnTo>
                        <a:lnTo>
                          <a:pt x="32146" y="859880"/>
                        </a:lnTo>
                        <a:lnTo>
                          <a:pt x="25218" y="873735"/>
                        </a:lnTo>
                        <a:lnTo>
                          <a:pt x="6928" y="873735"/>
                        </a:lnTo>
                        <a:lnTo>
                          <a:pt x="0" y="859880"/>
                        </a:lnTo>
                        <a:close/>
                        <a:moveTo>
                          <a:pt x="36946" y="828456"/>
                        </a:moveTo>
                        <a:lnTo>
                          <a:pt x="55235" y="828456"/>
                        </a:lnTo>
                        <a:lnTo>
                          <a:pt x="62163" y="842312"/>
                        </a:lnTo>
                        <a:lnTo>
                          <a:pt x="55235" y="856168"/>
                        </a:lnTo>
                        <a:lnTo>
                          <a:pt x="36946" y="856168"/>
                        </a:lnTo>
                        <a:lnTo>
                          <a:pt x="30018" y="842312"/>
                        </a:lnTo>
                        <a:close/>
                        <a:moveTo>
                          <a:pt x="6928" y="813274"/>
                        </a:moveTo>
                        <a:lnTo>
                          <a:pt x="25218" y="813274"/>
                        </a:lnTo>
                        <a:lnTo>
                          <a:pt x="32146" y="827130"/>
                        </a:lnTo>
                        <a:lnTo>
                          <a:pt x="25218" y="840985"/>
                        </a:lnTo>
                        <a:lnTo>
                          <a:pt x="6928" y="840985"/>
                        </a:lnTo>
                        <a:lnTo>
                          <a:pt x="0" y="827130"/>
                        </a:lnTo>
                        <a:close/>
                        <a:moveTo>
                          <a:pt x="36946" y="795707"/>
                        </a:moveTo>
                        <a:lnTo>
                          <a:pt x="55235" y="795707"/>
                        </a:lnTo>
                        <a:lnTo>
                          <a:pt x="62163" y="809562"/>
                        </a:lnTo>
                        <a:lnTo>
                          <a:pt x="55235" y="823418"/>
                        </a:lnTo>
                        <a:lnTo>
                          <a:pt x="36946" y="823418"/>
                        </a:lnTo>
                        <a:lnTo>
                          <a:pt x="30018" y="809562"/>
                        </a:lnTo>
                        <a:close/>
                        <a:moveTo>
                          <a:pt x="6928" y="780524"/>
                        </a:moveTo>
                        <a:lnTo>
                          <a:pt x="25218" y="780524"/>
                        </a:lnTo>
                        <a:lnTo>
                          <a:pt x="32146" y="794380"/>
                        </a:lnTo>
                        <a:lnTo>
                          <a:pt x="25218" y="808236"/>
                        </a:lnTo>
                        <a:lnTo>
                          <a:pt x="6928" y="808236"/>
                        </a:lnTo>
                        <a:lnTo>
                          <a:pt x="0" y="794380"/>
                        </a:lnTo>
                        <a:close/>
                        <a:moveTo>
                          <a:pt x="36946" y="762337"/>
                        </a:moveTo>
                        <a:lnTo>
                          <a:pt x="55235" y="762337"/>
                        </a:lnTo>
                        <a:lnTo>
                          <a:pt x="62163" y="776193"/>
                        </a:lnTo>
                        <a:lnTo>
                          <a:pt x="55235" y="790049"/>
                        </a:lnTo>
                        <a:lnTo>
                          <a:pt x="36946" y="790049"/>
                        </a:lnTo>
                        <a:lnTo>
                          <a:pt x="30018" y="776193"/>
                        </a:lnTo>
                        <a:close/>
                        <a:moveTo>
                          <a:pt x="6928" y="747155"/>
                        </a:moveTo>
                        <a:lnTo>
                          <a:pt x="25218" y="747155"/>
                        </a:lnTo>
                        <a:lnTo>
                          <a:pt x="32146" y="761011"/>
                        </a:lnTo>
                        <a:lnTo>
                          <a:pt x="25218" y="774866"/>
                        </a:lnTo>
                        <a:lnTo>
                          <a:pt x="6928" y="774866"/>
                        </a:lnTo>
                        <a:lnTo>
                          <a:pt x="0" y="761011"/>
                        </a:lnTo>
                        <a:close/>
                        <a:moveTo>
                          <a:pt x="36946" y="729588"/>
                        </a:moveTo>
                        <a:lnTo>
                          <a:pt x="55235" y="729588"/>
                        </a:lnTo>
                        <a:lnTo>
                          <a:pt x="62163" y="743443"/>
                        </a:lnTo>
                        <a:lnTo>
                          <a:pt x="55235" y="757299"/>
                        </a:lnTo>
                        <a:lnTo>
                          <a:pt x="36946" y="757299"/>
                        </a:lnTo>
                        <a:lnTo>
                          <a:pt x="30018" y="743443"/>
                        </a:lnTo>
                        <a:close/>
                        <a:moveTo>
                          <a:pt x="6928" y="714405"/>
                        </a:moveTo>
                        <a:lnTo>
                          <a:pt x="25218" y="714405"/>
                        </a:lnTo>
                        <a:lnTo>
                          <a:pt x="32146" y="728261"/>
                        </a:lnTo>
                        <a:lnTo>
                          <a:pt x="25218" y="742117"/>
                        </a:lnTo>
                        <a:lnTo>
                          <a:pt x="6928" y="742117"/>
                        </a:lnTo>
                        <a:lnTo>
                          <a:pt x="0" y="728261"/>
                        </a:lnTo>
                        <a:close/>
                        <a:moveTo>
                          <a:pt x="36946" y="696838"/>
                        </a:moveTo>
                        <a:lnTo>
                          <a:pt x="55235" y="696838"/>
                        </a:lnTo>
                        <a:lnTo>
                          <a:pt x="62163" y="710693"/>
                        </a:lnTo>
                        <a:lnTo>
                          <a:pt x="55235" y="724549"/>
                        </a:lnTo>
                        <a:lnTo>
                          <a:pt x="36946" y="724549"/>
                        </a:lnTo>
                        <a:lnTo>
                          <a:pt x="30018" y="710693"/>
                        </a:lnTo>
                        <a:close/>
                        <a:moveTo>
                          <a:pt x="6928" y="681655"/>
                        </a:moveTo>
                        <a:lnTo>
                          <a:pt x="25218" y="681655"/>
                        </a:lnTo>
                        <a:lnTo>
                          <a:pt x="32146" y="695511"/>
                        </a:lnTo>
                        <a:lnTo>
                          <a:pt x="25218" y="709367"/>
                        </a:lnTo>
                        <a:lnTo>
                          <a:pt x="6928" y="709367"/>
                        </a:lnTo>
                        <a:lnTo>
                          <a:pt x="0" y="695511"/>
                        </a:lnTo>
                        <a:close/>
                        <a:moveTo>
                          <a:pt x="36946" y="664621"/>
                        </a:moveTo>
                        <a:lnTo>
                          <a:pt x="55235" y="664621"/>
                        </a:lnTo>
                        <a:lnTo>
                          <a:pt x="62163" y="678477"/>
                        </a:lnTo>
                        <a:lnTo>
                          <a:pt x="55235" y="692333"/>
                        </a:lnTo>
                        <a:lnTo>
                          <a:pt x="36946" y="692333"/>
                        </a:lnTo>
                        <a:lnTo>
                          <a:pt x="30018" y="678477"/>
                        </a:lnTo>
                        <a:close/>
                        <a:moveTo>
                          <a:pt x="6928" y="649439"/>
                        </a:moveTo>
                        <a:lnTo>
                          <a:pt x="25218" y="649439"/>
                        </a:lnTo>
                        <a:lnTo>
                          <a:pt x="32146" y="663295"/>
                        </a:lnTo>
                        <a:lnTo>
                          <a:pt x="25218" y="677150"/>
                        </a:lnTo>
                        <a:lnTo>
                          <a:pt x="6928" y="677150"/>
                        </a:lnTo>
                        <a:lnTo>
                          <a:pt x="0" y="663295"/>
                        </a:lnTo>
                        <a:close/>
                        <a:moveTo>
                          <a:pt x="36946" y="631871"/>
                        </a:moveTo>
                        <a:lnTo>
                          <a:pt x="55235" y="631871"/>
                        </a:lnTo>
                        <a:lnTo>
                          <a:pt x="62163" y="645727"/>
                        </a:lnTo>
                        <a:lnTo>
                          <a:pt x="55235" y="659583"/>
                        </a:lnTo>
                        <a:lnTo>
                          <a:pt x="36946" y="659583"/>
                        </a:lnTo>
                        <a:lnTo>
                          <a:pt x="30018" y="645727"/>
                        </a:lnTo>
                        <a:close/>
                        <a:moveTo>
                          <a:pt x="6928" y="616689"/>
                        </a:moveTo>
                        <a:lnTo>
                          <a:pt x="25218" y="616689"/>
                        </a:lnTo>
                        <a:lnTo>
                          <a:pt x="32146" y="630545"/>
                        </a:lnTo>
                        <a:lnTo>
                          <a:pt x="25218" y="644400"/>
                        </a:lnTo>
                        <a:lnTo>
                          <a:pt x="6928" y="644400"/>
                        </a:lnTo>
                        <a:lnTo>
                          <a:pt x="0" y="630545"/>
                        </a:lnTo>
                        <a:close/>
                        <a:moveTo>
                          <a:pt x="36946" y="599122"/>
                        </a:moveTo>
                        <a:lnTo>
                          <a:pt x="55235" y="599122"/>
                        </a:lnTo>
                        <a:lnTo>
                          <a:pt x="62163" y="612977"/>
                        </a:lnTo>
                        <a:lnTo>
                          <a:pt x="55235" y="626833"/>
                        </a:lnTo>
                        <a:lnTo>
                          <a:pt x="36946" y="626833"/>
                        </a:lnTo>
                        <a:lnTo>
                          <a:pt x="30018" y="612977"/>
                        </a:lnTo>
                        <a:close/>
                        <a:moveTo>
                          <a:pt x="6928" y="583939"/>
                        </a:moveTo>
                        <a:lnTo>
                          <a:pt x="25218" y="583939"/>
                        </a:lnTo>
                        <a:lnTo>
                          <a:pt x="32146" y="597795"/>
                        </a:lnTo>
                        <a:lnTo>
                          <a:pt x="25218" y="611650"/>
                        </a:lnTo>
                        <a:lnTo>
                          <a:pt x="6928" y="611650"/>
                        </a:lnTo>
                        <a:lnTo>
                          <a:pt x="0" y="597795"/>
                        </a:lnTo>
                        <a:close/>
                        <a:moveTo>
                          <a:pt x="36946" y="567036"/>
                        </a:moveTo>
                        <a:lnTo>
                          <a:pt x="55235" y="567036"/>
                        </a:lnTo>
                        <a:lnTo>
                          <a:pt x="62163" y="580892"/>
                        </a:lnTo>
                        <a:lnTo>
                          <a:pt x="55235" y="594748"/>
                        </a:lnTo>
                        <a:lnTo>
                          <a:pt x="36946" y="594748"/>
                        </a:lnTo>
                        <a:lnTo>
                          <a:pt x="30018" y="580892"/>
                        </a:lnTo>
                        <a:close/>
                        <a:moveTo>
                          <a:pt x="6928" y="551854"/>
                        </a:moveTo>
                        <a:lnTo>
                          <a:pt x="25218" y="551854"/>
                        </a:lnTo>
                        <a:lnTo>
                          <a:pt x="32146" y="565709"/>
                        </a:lnTo>
                        <a:lnTo>
                          <a:pt x="25218" y="579565"/>
                        </a:lnTo>
                        <a:lnTo>
                          <a:pt x="6928" y="579565"/>
                        </a:lnTo>
                        <a:lnTo>
                          <a:pt x="0" y="565709"/>
                        </a:lnTo>
                        <a:close/>
                        <a:moveTo>
                          <a:pt x="36946" y="534286"/>
                        </a:moveTo>
                        <a:lnTo>
                          <a:pt x="55235" y="534286"/>
                        </a:lnTo>
                        <a:lnTo>
                          <a:pt x="62163" y="548142"/>
                        </a:lnTo>
                        <a:lnTo>
                          <a:pt x="55235" y="561998"/>
                        </a:lnTo>
                        <a:lnTo>
                          <a:pt x="36946" y="561998"/>
                        </a:lnTo>
                        <a:lnTo>
                          <a:pt x="30018" y="548142"/>
                        </a:lnTo>
                        <a:close/>
                        <a:moveTo>
                          <a:pt x="6928" y="519104"/>
                        </a:moveTo>
                        <a:lnTo>
                          <a:pt x="25218" y="519104"/>
                        </a:lnTo>
                        <a:lnTo>
                          <a:pt x="32146" y="532960"/>
                        </a:lnTo>
                        <a:lnTo>
                          <a:pt x="25218" y="546815"/>
                        </a:lnTo>
                        <a:lnTo>
                          <a:pt x="6928" y="546815"/>
                        </a:lnTo>
                        <a:lnTo>
                          <a:pt x="0" y="532960"/>
                        </a:lnTo>
                        <a:close/>
                        <a:moveTo>
                          <a:pt x="36946" y="501537"/>
                        </a:moveTo>
                        <a:lnTo>
                          <a:pt x="55235" y="501537"/>
                        </a:lnTo>
                        <a:lnTo>
                          <a:pt x="62163" y="515392"/>
                        </a:lnTo>
                        <a:lnTo>
                          <a:pt x="55235" y="529248"/>
                        </a:lnTo>
                        <a:lnTo>
                          <a:pt x="36946" y="529248"/>
                        </a:lnTo>
                        <a:lnTo>
                          <a:pt x="30018" y="515392"/>
                        </a:lnTo>
                        <a:close/>
                        <a:moveTo>
                          <a:pt x="6928" y="486354"/>
                        </a:moveTo>
                        <a:lnTo>
                          <a:pt x="25218" y="486354"/>
                        </a:lnTo>
                        <a:lnTo>
                          <a:pt x="32146" y="500210"/>
                        </a:lnTo>
                        <a:lnTo>
                          <a:pt x="25218" y="514065"/>
                        </a:lnTo>
                        <a:lnTo>
                          <a:pt x="6928" y="514065"/>
                        </a:lnTo>
                        <a:lnTo>
                          <a:pt x="0" y="500210"/>
                        </a:lnTo>
                        <a:close/>
                        <a:moveTo>
                          <a:pt x="36946" y="469320"/>
                        </a:moveTo>
                        <a:lnTo>
                          <a:pt x="55235" y="469320"/>
                        </a:lnTo>
                        <a:lnTo>
                          <a:pt x="62163" y="483176"/>
                        </a:lnTo>
                        <a:lnTo>
                          <a:pt x="55235" y="497031"/>
                        </a:lnTo>
                        <a:lnTo>
                          <a:pt x="36946" y="497031"/>
                        </a:lnTo>
                        <a:lnTo>
                          <a:pt x="30018" y="483176"/>
                        </a:lnTo>
                        <a:close/>
                        <a:moveTo>
                          <a:pt x="6928" y="454138"/>
                        </a:moveTo>
                        <a:lnTo>
                          <a:pt x="25218" y="454138"/>
                        </a:lnTo>
                        <a:lnTo>
                          <a:pt x="32146" y="467993"/>
                        </a:lnTo>
                        <a:lnTo>
                          <a:pt x="25218" y="481849"/>
                        </a:lnTo>
                        <a:lnTo>
                          <a:pt x="6928" y="481849"/>
                        </a:lnTo>
                        <a:lnTo>
                          <a:pt x="0" y="467993"/>
                        </a:lnTo>
                        <a:close/>
                        <a:moveTo>
                          <a:pt x="36946" y="436570"/>
                        </a:moveTo>
                        <a:lnTo>
                          <a:pt x="55235" y="436570"/>
                        </a:lnTo>
                        <a:lnTo>
                          <a:pt x="62163" y="450426"/>
                        </a:lnTo>
                        <a:lnTo>
                          <a:pt x="55235" y="464282"/>
                        </a:lnTo>
                        <a:lnTo>
                          <a:pt x="36946" y="464282"/>
                        </a:lnTo>
                        <a:lnTo>
                          <a:pt x="30018" y="450426"/>
                        </a:lnTo>
                        <a:close/>
                        <a:moveTo>
                          <a:pt x="6928" y="421388"/>
                        </a:moveTo>
                        <a:lnTo>
                          <a:pt x="25218" y="421388"/>
                        </a:lnTo>
                        <a:lnTo>
                          <a:pt x="32146" y="435243"/>
                        </a:lnTo>
                        <a:lnTo>
                          <a:pt x="25218" y="449099"/>
                        </a:lnTo>
                        <a:lnTo>
                          <a:pt x="6928" y="449099"/>
                        </a:lnTo>
                        <a:lnTo>
                          <a:pt x="0" y="435243"/>
                        </a:lnTo>
                        <a:close/>
                        <a:moveTo>
                          <a:pt x="36946" y="403820"/>
                        </a:moveTo>
                        <a:lnTo>
                          <a:pt x="55235" y="403820"/>
                        </a:lnTo>
                        <a:lnTo>
                          <a:pt x="62163" y="417676"/>
                        </a:lnTo>
                        <a:lnTo>
                          <a:pt x="55235" y="431532"/>
                        </a:lnTo>
                        <a:lnTo>
                          <a:pt x="36946" y="431532"/>
                        </a:lnTo>
                        <a:lnTo>
                          <a:pt x="30018" y="417676"/>
                        </a:lnTo>
                        <a:close/>
                        <a:moveTo>
                          <a:pt x="6928" y="388638"/>
                        </a:moveTo>
                        <a:lnTo>
                          <a:pt x="25218" y="388638"/>
                        </a:lnTo>
                        <a:lnTo>
                          <a:pt x="32146" y="402494"/>
                        </a:lnTo>
                        <a:lnTo>
                          <a:pt x="25218" y="416349"/>
                        </a:lnTo>
                        <a:lnTo>
                          <a:pt x="6928" y="416349"/>
                        </a:lnTo>
                        <a:lnTo>
                          <a:pt x="0" y="402494"/>
                        </a:lnTo>
                        <a:close/>
                        <a:moveTo>
                          <a:pt x="36946" y="373699"/>
                        </a:moveTo>
                        <a:lnTo>
                          <a:pt x="55235" y="373699"/>
                        </a:lnTo>
                        <a:lnTo>
                          <a:pt x="62163" y="387555"/>
                        </a:lnTo>
                        <a:lnTo>
                          <a:pt x="55235" y="401411"/>
                        </a:lnTo>
                        <a:lnTo>
                          <a:pt x="36946" y="401411"/>
                        </a:lnTo>
                        <a:lnTo>
                          <a:pt x="30018" y="387555"/>
                        </a:lnTo>
                        <a:close/>
                        <a:moveTo>
                          <a:pt x="6928" y="358517"/>
                        </a:moveTo>
                        <a:lnTo>
                          <a:pt x="25218" y="358517"/>
                        </a:lnTo>
                        <a:lnTo>
                          <a:pt x="32146" y="372373"/>
                        </a:lnTo>
                        <a:lnTo>
                          <a:pt x="25218" y="386228"/>
                        </a:lnTo>
                        <a:lnTo>
                          <a:pt x="6928" y="386228"/>
                        </a:lnTo>
                        <a:lnTo>
                          <a:pt x="0" y="372373"/>
                        </a:lnTo>
                        <a:close/>
                        <a:moveTo>
                          <a:pt x="36946" y="340950"/>
                        </a:moveTo>
                        <a:lnTo>
                          <a:pt x="55235" y="340950"/>
                        </a:lnTo>
                        <a:lnTo>
                          <a:pt x="62163" y="354805"/>
                        </a:lnTo>
                        <a:lnTo>
                          <a:pt x="55235" y="368661"/>
                        </a:lnTo>
                        <a:lnTo>
                          <a:pt x="36946" y="368661"/>
                        </a:lnTo>
                        <a:lnTo>
                          <a:pt x="30018" y="354805"/>
                        </a:lnTo>
                        <a:close/>
                        <a:moveTo>
                          <a:pt x="6928" y="325767"/>
                        </a:moveTo>
                        <a:lnTo>
                          <a:pt x="25218" y="325767"/>
                        </a:lnTo>
                        <a:lnTo>
                          <a:pt x="32146" y="339623"/>
                        </a:lnTo>
                        <a:lnTo>
                          <a:pt x="25218" y="353479"/>
                        </a:lnTo>
                        <a:lnTo>
                          <a:pt x="6928" y="353479"/>
                        </a:lnTo>
                        <a:lnTo>
                          <a:pt x="0" y="339623"/>
                        </a:lnTo>
                        <a:close/>
                        <a:moveTo>
                          <a:pt x="36946" y="308200"/>
                        </a:moveTo>
                        <a:lnTo>
                          <a:pt x="55235" y="308200"/>
                        </a:lnTo>
                        <a:lnTo>
                          <a:pt x="62163" y="322055"/>
                        </a:lnTo>
                        <a:lnTo>
                          <a:pt x="55235" y="335911"/>
                        </a:lnTo>
                        <a:lnTo>
                          <a:pt x="36946" y="335911"/>
                        </a:lnTo>
                        <a:lnTo>
                          <a:pt x="30018" y="322055"/>
                        </a:lnTo>
                        <a:close/>
                        <a:moveTo>
                          <a:pt x="6928" y="293017"/>
                        </a:moveTo>
                        <a:lnTo>
                          <a:pt x="25218" y="293017"/>
                        </a:lnTo>
                        <a:lnTo>
                          <a:pt x="32146" y="306873"/>
                        </a:lnTo>
                        <a:lnTo>
                          <a:pt x="25218" y="320729"/>
                        </a:lnTo>
                        <a:lnTo>
                          <a:pt x="6928" y="320729"/>
                        </a:lnTo>
                        <a:lnTo>
                          <a:pt x="0" y="306873"/>
                        </a:lnTo>
                        <a:close/>
                        <a:moveTo>
                          <a:pt x="36946" y="275983"/>
                        </a:moveTo>
                        <a:lnTo>
                          <a:pt x="55235" y="275983"/>
                        </a:lnTo>
                        <a:lnTo>
                          <a:pt x="62163" y="289839"/>
                        </a:lnTo>
                        <a:lnTo>
                          <a:pt x="55235" y="303695"/>
                        </a:lnTo>
                        <a:lnTo>
                          <a:pt x="36946" y="303695"/>
                        </a:lnTo>
                        <a:lnTo>
                          <a:pt x="30018" y="289839"/>
                        </a:lnTo>
                        <a:close/>
                        <a:moveTo>
                          <a:pt x="6928" y="260801"/>
                        </a:moveTo>
                        <a:lnTo>
                          <a:pt x="25218" y="260801"/>
                        </a:lnTo>
                        <a:lnTo>
                          <a:pt x="32146" y="274657"/>
                        </a:lnTo>
                        <a:lnTo>
                          <a:pt x="25218" y="288512"/>
                        </a:lnTo>
                        <a:lnTo>
                          <a:pt x="6928" y="288512"/>
                        </a:lnTo>
                        <a:lnTo>
                          <a:pt x="0" y="274657"/>
                        </a:lnTo>
                        <a:close/>
                        <a:moveTo>
                          <a:pt x="36946" y="243233"/>
                        </a:moveTo>
                        <a:lnTo>
                          <a:pt x="55235" y="243233"/>
                        </a:lnTo>
                        <a:lnTo>
                          <a:pt x="62163" y="257089"/>
                        </a:lnTo>
                        <a:lnTo>
                          <a:pt x="55235" y="270945"/>
                        </a:lnTo>
                        <a:lnTo>
                          <a:pt x="36946" y="270945"/>
                        </a:lnTo>
                        <a:lnTo>
                          <a:pt x="30018" y="257089"/>
                        </a:lnTo>
                        <a:close/>
                        <a:moveTo>
                          <a:pt x="6928" y="228051"/>
                        </a:moveTo>
                        <a:lnTo>
                          <a:pt x="25218" y="228051"/>
                        </a:lnTo>
                        <a:lnTo>
                          <a:pt x="32146" y="241907"/>
                        </a:lnTo>
                        <a:lnTo>
                          <a:pt x="25218" y="255762"/>
                        </a:lnTo>
                        <a:lnTo>
                          <a:pt x="6928" y="255762"/>
                        </a:lnTo>
                        <a:lnTo>
                          <a:pt x="0" y="241907"/>
                        </a:lnTo>
                        <a:close/>
                        <a:moveTo>
                          <a:pt x="36946" y="210484"/>
                        </a:moveTo>
                        <a:lnTo>
                          <a:pt x="55235" y="210484"/>
                        </a:lnTo>
                        <a:lnTo>
                          <a:pt x="62163" y="224339"/>
                        </a:lnTo>
                        <a:lnTo>
                          <a:pt x="55235" y="238195"/>
                        </a:lnTo>
                        <a:lnTo>
                          <a:pt x="36946" y="238195"/>
                        </a:lnTo>
                        <a:lnTo>
                          <a:pt x="30018" y="224339"/>
                        </a:lnTo>
                        <a:close/>
                        <a:moveTo>
                          <a:pt x="6928" y="195301"/>
                        </a:moveTo>
                        <a:lnTo>
                          <a:pt x="25218" y="195301"/>
                        </a:lnTo>
                        <a:lnTo>
                          <a:pt x="32146" y="209157"/>
                        </a:lnTo>
                        <a:lnTo>
                          <a:pt x="25218" y="223012"/>
                        </a:lnTo>
                        <a:lnTo>
                          <a:pt x="6928" y="223012"/>
                        </a:lnTo>
                        <a:lnTo>
                          <a:pt x="0" y="209157"/>
                        </a:lnTo>
                        <a:close/>
                        <a:moveTo>
                          <a:pt x="36946" y="178398"/>
                        </a:moveTo>
                        <a:lnTo>
                          <a:pt x="55235" y="178398"/>
                        </a:lnTo>
                        <a:lnTo>
                          <a:pt x="62163" y="192254"/>
                        </a:lnTo>
                        <a:lnTo>
                          <a:pt x="55235" y="206110"/>
                        </a:lnTo>
                        <a:lnTo>
                          <a:pt x="36946" y="206110"/>
                        </a:lnTo>
                        <a:lnTo>
                          <a:pt x="30018" y="192254"/>
                        </a:lnTo>
                        <a:close/>
                        <a:moveTo>
                          <a:pt x="6928" y="163216"/>
                        </a:moveTo>
                        <a:lnTo>
                          <a:pt x="25218" y="163216"/>
                        </a:lnTo>
                        <a:lnTo>
                          <a:pt x="32146" y="177071"/>
                        </a:lnTo>
                        <a:lnTo>
                          <a:pt x="25218" y="190927"/>
                        </a:lnTo>
                        <a:lnTo>
                          <a:pt x="6928" y="190927"/>
                        </a:lnTo>
                        <a:lnTo>
                          <a:pt x="0" y="177071"/>
                        </a:lnTo>
                        <a:close/>
                        <a:moveTo>
                          <a:pt x="36946" y="145648"/>
                        </a:moveTo>
                        <a:lnTo>
                          <a:pt x="55235" y="145648"/>
                        </a:lnTo>
                        <a:lnTo>
                          <a:pt x="62163" y="159504"/>
                        </a:lnTo>
                        <a:lnTo>
                          <a:pt x="55235" y="173360"/>
                        </a:lnTo>
                        <a:lnTo>
                          <a:pt x="36946" y="173360"/>
                        </a:lnTo>
                        <a:lnTo>
                          <a:pt x="30018" y="159504"/>
                        </a:lnTo>
                        <a:close/>
                        <a:moveTo>
                          <a:pt x="6928" y="130466"/>
                        </a:moveTo>
                        <a:lnTo>
                          <a:pt x="25218" y="130466"/>
                        </a:lnTo>
                        <a:lnTo>
                          <a:pt x="32146" y="144322"/>
                        </a:lnTo>
                        <a:lnTo>
                          <a:pt x="25218" y="158177"/>
                        </a:lnTo>
                        <a:lnTo>
                          <a:pt x="6928" y="158177"/>
                        </a:lnTo>
                        <a:lnTo>
                          <a:pt x="0" y="144322"/>
                        </a:lnTo>
                        <a:close/>
                        <a:moveTo>
                          <a:pt x="36946" y="112899"/>
                        </a:moveTo>
                        <a:lnTo>
                          <a:pt x="55235" y="112899"/>
                        </a:lnTo>
                        <a:lnTo>
                          <a:pt x="62163" y="126754"/>
                        </a:lnTo>
                        <a:lnTo>
                          <a:pt x="55235" y="140610"/>
                        </a:lnTo>
                        <a:lnTo>
                          <a:pt x="36946" y="140610"/>
                        </a:lnTo>
                        <a:lnTo>
                          <a:pt x="30018" y="126754"/>
                        </a:lnTo>
                        <a:close/>
                        <a:moveTo>
                          <a:pt x="6928" y="97716"/>
                        </a:moveTo>
                        <a:lnTo>
                          <a:pt x="25218" y="97716"/>
                        </a:lnTo>
                        <a:lnTo>
                          <a:pt x="32146" y="111572"/>
                        </a:lnTo>
                        <a:lnTo>
                          <a:pt x="25218" y="125427"/>
                        </a:lnTo>
                        <a:lnTo>
                          <a:pt x="6928" y="125427"/>
                        </a:lnTo>
                        <a:lnTo>
                          <a:pt x="0" y="111572"/>
                        </a:lnTo>
                        <a:close/>
                        <a:moveTo>
                          <a:pt x="36946" y="80682"/>
                        </a:moveTo>
                        <a:lnTo>
                          <a:pt x="55235" y="80682"/>
                        </a:lnTo>
                        <a:lnTo>
                          <a:pt x="62163" y="94538"/>
                        </a:lnTo>
                        <a:lnTo>
                          <a:pt x="55235" y="108393"/>
                        </a:lnTo>
                        <a:lnTo>
                          <a:pt x="36946" y="108393"/>
                        </a:lnTo>
                        <a:lnTo>
                          <a:pt x="30018" y="94538"/>
                        </a:lnTo>
                        <a:close/>
                        <a:moveTo>
                          <a:pt x="6928" y="65500"/>
                        </a:moveTo>
                        <a:lnTo>
                          <a:pt x="25218" y="65500"/>
                        </a:lnTo>
                        <a:lnTo>
                          <a:pt x="32146" y="79355"/>
                        </a:lnTo>
                        <a:lnTo>
                          <a:pt x="25218" y="93211"/>
                        </a:lnTo>
                        <a:lnTo>
                          <a:pt x="6928" y="93211"/>
                        </a:lnTo>
                        <a:lnTo>
                          <a:pt x="0" y="79355"/>
                        </a:lnTo>
                        <a:close/>
                        <a:moveTo>
                          <a:pt x="36946" y="47932"/>
                        </a:moveTo>
                        <a:lnTo>
                          <a:pt x="55235" y="47932"/>
                        </a:lnTo>
                        <a:lnTo>
                          <a:pt x="62163" y="61788"/>
                        </a:lnTo>
                        <a:lnTo>
                          <a:pt x="55235" y="75644"/>
                        </a:lnTo>
                        <a:lnTo>
                          <a:pt x="36946" y="75644"/>
                        </a:lnTo>
                        <a:lnTo>
                          <a:pt x="30018" y="61788"/>
                        </a:lnTo>
                        <a:close/>
                        <a:moveTo>
                          <a:pt x="6928" y="32750"/>
                        </a:moveTo>
                        <a:lnTo>
                          <a:pt x="25218" y="32750"/>
                        </a:lnTo>
                        <a:lnTo>
                          <a:pt x="32146" y="46605"/>
                        </a:lnTo>
                        <a:lnTo>
                          <a:pt x="25218" y="60461"/>
                        </a:lnTo>
                        <a:lnTo>
                          <a:pt x="6928" y="60461"/>
                        </a:lnTo>
                        <a:lnTo>
                          <a:pt x="0" y="46605"/>
                        </a:lnTo>
                        <a:close/>
                        <a:moveTo>
                          <a:pt x="36946" y="15182"/>
                        </a:moveTo>
                        <a:lnTo>
                          <a:pt x="55235" y="15182"/>
                        </a:lnTo>
                        <a:lnTo>
                          <a:pt x="62163" y="29038"/>
                        </a:lnTo>
                        <a:lnTo>
                          <a:pt x="55235" y="42894"/>
                        </a:lnTo>
                        <a:lnTo>
                          <a:pt x="36946" y="42894"/>
                        </a:lnTo>
                        <a:lnTo>
                          <a:pt x="30018" y="29038"/>
                        </a:lnTo>
                        <a:close/>
                        <a:moveTo>
                          <a:pt x="6928" y="0"/>
                        </a:moveTo>
                        <a:lnTo>
                          <a:pt x="25218" y="0"/>
                        </a:lnTo>
                        <a:lnTo>
                          <a:pt x="32146" y="13856"/>
                        </a:lnTo>
                        <a:lnTo>
                          <a:pt x="25218" y="27711"/>
                        </a:lnTo>
                        <a:lnTo>
                          <a:pt x="6928" y="27711"/>
                        </a:lnTo>
                        <a:lnTo>
                          <a:pt x="0" y="13856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44" name="타원 2043">
                    <a:extLst>
                      <a:ext uri="{FF2B5EF4-FFF2-40B4-BE49-F238E27FC236}">
                        <a16:creationId xmlns:a16="http://schemas.microsoft.com/office/drawing/2014/main" id="{F2B33EBE-BFBE-48A6-8B72-4ADB1F924E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08835" y="20167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2045" name="그룹 2044">
                    <a:extLst>
                      <a:ext uri="{FF2B5EF4-FFF2-40B4-BE49-F238E27FC236}">
                        <a16:creationId xmlns:a16="http://schemas.microsoft.com/office/drawing/2014/main" id="{8BF0D439-D736-4258-9982-49253E842DD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8977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75" name="육각형 2074">
                      <a:extLst>
                        <a:ext uri="{FF2B5EF4-FFF2-40B4-BE49-F238E27FC236}">
                          <a16:creationId xmlns:a16="http://schemas.microsoft.com/office/drawing/2014/main" id="{B82C8579-12E9-4976-83A7-D72973314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6" name="육각형 2075">
                      <a:extLst>
                        <a:ext uri="{FF2B5EF4-FFF2-40B4-BE49-F238E27FC236}">
                          <a16:creationId xmlns:a16="http://schemas.microsoft.com/office/drawing/2014/main" id="{E9B44E76-5D3F-4A0B-9F26-484E870B1B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7" name="육각형 2076">
                      <a:extLst>
                        <a:ext uri="{FF2B5EF4-FFF2-40B4-BE49-F238E27FC236}">
                          <a16:creationId xmlns:a16="http://schemas.microsoft.com/office/drawing/2014/main" id="{FBDA98F3-5E9A-4DFF-8EC2-0C2FBA23A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8" name="육각형 2077">
                      <a:extLst>
                        <a:ext uri="{FF2B5EF4-FFF2-40B4-BE49-F238E27FC236}">
                          <a16:creationId xmlns:a16="http://schemas.microsoft.com/office/drawing/2014/main" id="{3408A5EA-2BF9-4027-8EDD-CCD5BA7D5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46" name="그룹 2045">
                    <a:extLst>
                      <a:ext uri="{FF2B5EF4-FFF2-40B4-BE49-F238E27FC236}">
                        <a16:creationId xmlns:a16="http://schemas.microsoft.com/office/drawing/2014/main" id="{59311317-4227-4AF2-AF74-6B43815BB4C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67265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71" name="육각형 2070">
                      <a:extLst>
                        <a:ext uri="{FF2B5EF4-FFF2-40B4-BE49-F238E27FC236}">
                          <a16:creationId xmlns:a16="http://schemas.microsoft.com/office/drawing/2014/main" id="{70E955EC-E24F-4FF5-BDD5-507287DDEC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2" name="육각형 2071">
                      <a:extLst>
                        <a:ext uri="{FF2B5EF4-FFF2-40B4-BE49-F238E27FC236}">
                          <a16:creationId xmlns:a16="http://schemas.microsoft.com/office/drawing/2014/main" id="{0F6C775E-7565-4133-9CB3-446967DEC9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3" name="육각형 2072">
                      <a:extLst>
                        <a:ext uri="{FF2B5EF4-FFF2-40B4-BE49-F238E27FC236}">
                          <a16:creationId xmlns:a16="http://schemas.microsoft.com/office/drawing/2014/main" id="{EEF0DC4C-69CF-4CAD-94A0-00E381444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4" name="육각형 2073">
                      <a:extLst>
                        <a:ext uri="{FF2B5EF4-FFF2-40B4-BE49-F238E27FC236}">
                          <a16:creationId xmlns:a16="http://schemas.microsoft.com/office/drawing/2014/main" id="{A1877DC0-16C4-4ED5-B166-454D30E46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47" name="그룹 2046">
                    <a:extLst>
                      <a:ext uri="{FF2B5EF4-FFF2-40B4-BE49-F238E27FC236}">
                        <a16:creationId xmlns:a16="http://schemas.microsoft.com/office/drawing/2014/main" id="{72F50D6A-4EFD-41CB-9D9B-B7534D94E4F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4499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67" name="육각형 2066">
                      <a:extLst>
                        <a:ext uri="{FF2B5EF4-FFF2-40B4-BE49-F238E27FC236}">
                          <a16:creationId xmlns:a16="http://schemas.microsoft.com/office/drawing/2014/main" id="{55C0028A-C255-4D9B-8215-725702B56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8" name="육각형 2067">
                      <a:extLst>
                        <a:ext uri="{FF2B5EF4-FFF2-40B4-BE49-F238E27FC236}">
                          <a16:creationId xmlns:a16="http://schemas.microsoft.com/office/drawing/2014/main" id="{D4733FE3-A8FB-4CA4-A878-B88566B240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9" name="육각형 2068">
                      <a:extLst>
                        <a:ext uri="{FF2B5EF4-FFF2-40B4-BE49-F238E27FC236}">
                          <a16:creationId xmlns:a16="http://schemas.microsoft.com/office/drawing/2014/main" id="{BB5ACC60-D64B-41B9-A399-881A4E66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70" name="육각형 2069">
                      <a:extLst>
                        <a:ext uri="{FF2B5EF4-FFF2-40B4-BE49-F238E27FC236}">
                          <a16:creationId xmlns:a16="http://schemas.microsoft.com/office/drawing/2014/main" id="{F9904DBD-C836-46C4-B3CA-9F015A253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48" name="그룹 2047">
                    <a:extLst>
                      <a:ext uri="{FF2B5EF4-FFF2-40B4-BE49-F238E27FC236}">
                        <a16:creationId xmlns:a16="http://schemas.microsoft.com/office/drawing/2014/main" id="{DF9B2BBF-1BCB-4631-A26F-9875396A78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24736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63" name="육각형 2062">
                      <a:extLst>
                        <a:ext uri="{FF2B5EF4-FFF2-40B4-BE49-F238E27FC236}">
                          <a16:creationId xmlns:a16="http://schemas.microsoft.com/office/drawing/2014/main" id="{37727404-60C3-4739-A85F-49E09E030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4" name="육각형 2063">
                      <a:extLst>
                        <a:ext uri="{FF2B5EF4-FFF2-40B4-BE49-F238E27FC236}">
                          <a16:creationId xmlns:a16="http://schemas.microsoft.com/office/drawing/2014/main" id="{96D2DCD8-C6FE-4DAB-B2F4-5108525A540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5" name="육각형 2064">
                      <a:extLst>
                        <a:ext uri="{FF2B5EF4-FFF2-40B4-BE49-F238E27FC236}">
                          <a16:creationId xmlns:a16="http://schemas.microsoft.com/office/drawing/2014/main" id="{53F71076-A3A2-41C5-B7A7-4089EE923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6" name="육각형 2065">
                      <a:extLst>
                        <a:ext uri="{FF2B5EF4-FFF2-40B4-BE49-F238E27FC236}">
                          <a16:creationId xmlns:a16="http://schemas.microsoft.com/office/drawing/2014/main" id="{361BCE11-5F25-43B4-BCFF-FFE0B9E83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49" name="그룹 2048">
                    <a:extLst>
                      <a:ext uri="{FF2B5EF4-FFF2-40B4-BE49-F238E27FC236}">
                        <a16:creationId xmlns:a16="http://schemas.microsoft.com/office/drawing/2014/main" id="{975515C3-16B6-48E4-8AAE-46F64843668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03524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59" name="육각형 2058">
                      <a:extLst>
                        <a:ext uri="{FF2B5EF4-FFF2-40B4-BE49-F238E27FC236}">
                          <a16:creationId xmlns:a16="http://schemas.microsoft.com/office/drawing/2014/main" id="{802A1308-010C-4D2A-A9DA-D6FC04D3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0" name="육각형 2059">
                      <a:extLst>
                        <a:ext uri="{FF2B5EF4-FFF2-40B4-BE49-F238E27FC236}">
                          <a16:creationId xmlns:a16="http://schemas.microsoft.com/office/drawing/2014/main" id="{D9DC5E00-ABE7-4998-84DA-E9FA0CCF4A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1" name="육각형 2060">
                      <a:extLst>
                        <a:ext uri="{FF2B5EF4-FFF2-40B4-BE49-F238E27FC236}">
                          <a16:creationId xmlns:a16="http://schemas.microsoft.com/office/drawing/2014/main" id="{E90BEF35-1C94-44D0-B3B2-73351DDCF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62" name="육각형 2061">
                      <a:extLst>
                        <a:ext uri="{FF2B5EF4-FFF2-40B4-BE49-F238E27FC236}">
                          <a16:creationId xmlns:a16="http://schemas.microsoft.com/office/drawing/2014/main" id="{4E4B626D-82C9-4F0C-A130-951F3ED8BA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2050" name="그룹 2049">
                    <a:extLst>
                      <a:ext uri="{FF2B5EF4-FFF2-40B4-BE49-F238E27FC236}">
                        <a16:creationId xmlns:a16="http://schemas.microsoft.com/office/drawing/2014/main" id="{DA78C84E-C660-4677-A254-6EA83BB591D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5132980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2055" name="육각형 2054">
                      <a:extLst>
                        <a:ext uri="{FF2B5EF4-FFF2-40B4-BE49-F238E27FC236}">
                          <a16:creationId xmlns:a16="http://schemas.microsoft.com/office/drawing/2014/main" id="{57192D72-6313-4648-8C21-7C633646C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56" name="육각형 2055">
                      <a:extLst>
                        <a:ext uri="{FF2B5EF4-FFF2-40B4-BE49-F238E27FC236}">
                          <a16:creationId xmlns:a16="http://schemas.microsoft.com/office/drawing/2014/main" id="{C94B6236-C307-48F5-ADA0-FEC177E5D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57" name="육각형 2056">
                      <a:extLst>
                        <a:ext uri="{FF2B5EF4-FFF2-40B4-BE49-F238E27FC236}">
                          <a16:creationId xmlns:a16="http://schemas.microsoft.com/office/drawing/2014/main" id="{6B399633-47DA-4379-9A66-71D46D7C11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2058" name="육각형 2057">
                      <a:extLst>
                        <a:ext uri="{FF2B5EF4-FFF2-40B4-BE49-F238E27FC236}">
                          <a16:creationId xmlns:a16="http://schemas.microsoft.com/office/drawing/2014/main" id="{6EFACE03-B2D7-4561-9E8E-72FBEF6C4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2051" name="타원 2050">
                    <a:extLst>
                      <a:ext uri="{FF2B5EF4-FFF2-40B4-BE49-F238E27FC236}">
                        <a16:creationId xmlns:a16="http://schemas.microsoft.com/office/drawing/2014/main" id="{5BA143B3-BC86-4D7F-B0E8-9663761E88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4108" y="2015725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2052" name="TextBox 2051">
                    <a:extLst>
                      <a:ext uri="{FF2B5EF4-FFF2-40B4-BE49-F238E27FC236}">
                        <a16:creationId xmlns:a16="http://schemas.microsoft.com/office/drawing/2014/main" id="{DD838A8D-0739-4FDC-9877-EEFEB0196B3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578151" y="3195036"/>
                    <a:ext cx="998738" cy="3701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" dirty="0">
                        <a:solidFill>
                          <a:schemeClr val="bg1">
                            <a:lumMod val="65000"/>
                            <a:alpha val="50000"/>
                          </a:schemeClr>
                        </a:solidFill>
                      </a:rPr>
                      <a:t>Voice Coach</a:t>
                    </a:r>
                    <a:endParaRPr lang="ko-KR" altLang="en-US" sz="200" dirty="0">
                      <a:solidFill>
                        <a:schemeClr val="bg1">
                          <a:lumMod val="65000"/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053" name="TextBox 2052">
                    <a:extLst>
                      <a:ext uri="{FF2B5EF4-FFF2-40B4-BE49-F238E27FC236}">
                        <a16:creationId xmlns:a16="http://schemas.microsoft.com/office/drawing/2014/main" id="{D2C67402-FC69-4432-84C4-B97C77BC50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130" y="3091773"/>
                    <a:ext cx="869506" cy="524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MF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  <p:sp>
                <p:nvSpPr>
                  <p:cNvPr id="2054" name="직사각형 2053">
                    <a:extLst>
                      <a:ext uri="{FF2B5EF4-FFF2-40B4-BE49-F238E27FC236}">
                        <a16:creationId xmlns:a16="http://schemas.microsoft.com/office/drawing/2014/main" id="{4ED55044-CC03-462A-9BE5-B33A70DBEB72}"/>
                      </a:ext>
                    </a:extLst>
                  </p:cNvPr>
                  <p:cNvSpPr/>
                  <p:nvPr/>
                </p:nvSpPr>
                <p:spPr>
                  <a:xfrm>
                    <a:off x="5144231" y="3095952"/>
                    <a:ext cx="1033286" cy="5240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DHN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897" name="자유형: 도형 1896">
                <a:extLst>
                  <a:ext uri="{FF2B5EF4-FFF2-40B4-BE49-F238E27FC236}">
                    <a16:creationId xmlns:a16="http://schemas.microsoft.com/office/drawing/2014/main" id="{B7D89CB7-CF25-4BEC-81A2-38C2F7D861F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007810" y="4216632"/>
                <a:ext cx="677622" cy="1486217"/>
              </a:xfrm>
              <a:custGeom>
                <a:avLst/>
                <a:gdLst>
                  <a:gd name="connsiteX0" fmla="*/ 466467 w 705136"/>
                  <a:gd name="connsiteY0" fmla="*/ 10394 h 1546564"/>
                  <a:gd name="connsiteX1" fmla="*/ 456095 w 705136"/>
                  <a:gd name="connsiteY1" fmla="*/ 10394 h 1546564"/>
                  <a:gd name="connsiteX2" fmla="*/ 456095 w 705136"/>
                  <a:gd name="connsiteY2" fmla="*/ 0 h 1546564"/>
                  <a:gd name="connsiteX3" fmla="*/ 466467 w 705136"/>
                  <a:gd name="connsiteY3" fmla="*/ 0 h 1546564"/>
                  <a:gd name="connsiteX4" fmla="*/ 479541 w 705136"/>
                  <a:gd name="connsiteY4" fmla="*/ 10394 h 1546564"/>
                  <a:gd name="connsiteX5" fmla="*/ 469169 w 705136"/>
                  <a:gd name="connsiteY5" fmla="*/ 10394 h 1546564"/>
                  <a:gd name="connsiteX6" fmla="*/ 469169 w 705136"/>
                  <a:gd name="connsiteY6" fmla="*/ 0 h 1546564"/>
                  <a:gd name="connsiteX7" fmla="*/ 479541 w 705136"/>
                  <a:gd name="connsiteY7" fmla="*/ 0 h 1546564"/>
                  <a:gd name="connsiteX8" fmla="*/ 493408 w 705136"/>
                  <a:gd name="connsiteY8" fmla="*/ 10394 h 1546564"/>
                  <a:gd name="connsiteX9" fmla="*/ 483036 w 705136"/>
                  <a:gd name="connsiteY9" fmla="*/ 10394 h 1546564"/>
                  <a:gd name="connsiteX10" fmla="*/ 483036 w 705136"/>
                  <a:gd name="connsiteY10" fmla="*/ 0 h 1546564"/>
                  <a:gd name="connsiteX11" fmla="*/ 493408 w 705136"/>
                  <a:gd name="connsiteY11" fmla="*/ 0 h 1546564"/>
                  <a:gd name="connsiteX12" fmla="*/ 538717 w 705136"/>
                  <a:gd name="connsiteY12" fmla="*/ 10394 h 1546564"/>
                  <a:gd name="connsiteX13" fmla="*/ 528345 w 705136"/>
                  <a:gd name="connsiteY13" fmla="*/ 10394 h 1546564"/>
                  <a:gd name="connsiteX14" fmla="*/ 528345 w 705136"/>
                  <a:gd name="connsiteY14" fmla="*/ 0 h 1546564"/>
                  <a:gd name="connsiteX15" fmla="*/ 538717 w 705136"/>
                  <a:gd name="connsiteY15" fmla="*/ 0 h 1546564"/>
                  <a:gd name="connsiteX16" fmla="*/ 552001 w 705136"/>
                  <a:gd name="connsiteY16" fmla="*/ 10394 h 1546564"/>
                  <a:gd name="connsiteX17" fmla="*/ 541629 w 705136"/>
                  <a:gd name="connsiteY17" fmla="*/ 10394 h 1546564"/>
                  <a:gd name="connsiteX18" fmla="*/ 541629 w 705136"/>
                  <a:gd name="connsiteY18" fmla="*/ 0 h 1546564"/>
                  <a:gd name="connsiteX19" fmla="*/ 552001 w 705136"/>
                  <a:gd name="connsiteY19" fmla="*/ 0 h 1546564"/>
                  <a:gd name="connsiteX20" fmla="*/ 564095 w 705136"/>
                  <a:gd name="connsiteY20" fmla="*/ 10394 h 1546564"/>
                  <a:gd name="connsiteX21" fmla="*/ 553723 w 705136"/>
                  <a:gd name="connsiteY21" fmla="*/ 10394 h 1546564"/>
                  <a:gd name="connsiteX22" fmla="*/ 553723 w 705136"/>
                  <a:gd name="connsiteY22" fmla="*/ 0 h 1546564"/>
                  <a:gd name="connsiteX23" fmla="*/ 564095 w 705136"/>
                  <a:gd name="connsiteY23" fmla="*/ 0 h 1546564"/>
                  <a:gd name="connsiteX24" fmla="*/ 577379 w 705136"/>
                  <a:gd name="connsiteY24" fmla="*/ 10394 h 1546564"/>
                  <a:gd name="connsiteX25" fmla="*/ 567007 w 705136"/>
                  <a:gd name="connsiteY25" fmla="*/ 10394 h 1546564"/>
                  <a:gd name="connsiteX26" fmla="*/ 567007 w 705136"/>
                  <a:gd name="connsiteY26" fmla="*/ 0 h 1546564"/>
                  <a:gd name="connsiteX27" fmla="*/ 577379 w 705136"/>
                  <a:gd name="connsiteY27" fmla="*/ 0 h 1546564"/>
                  <a:gd name="connsiteX28" fmla="*/ 622688 w 705136"/>
                  <a:gd name="connsiteY28" fmla="*/ 10394 h 1546564"/>
                  <a:gd name="connsiteX29" fmla="*/ 612316 w 705136"/>
                  <a:gd name="connsiteY29" fmla="*/ 10394 h 1546564"/>
                  <a:gd name="connsiteX30" fmla="*/ 612316 w 705136"/>
                  <a:gd name="connsiteY30" fmla="*/ 0 h 1546564"/>
                  <a:gd name="connsiteX31" fmla="*/ 622688 w 705136"/>
                  <a:gd name="connsiteY31" fmla="*/ 0 h 1546564"/>
                  <a:gd name="connsiteX32" fmla="*/ 636555 w 705136"/>
                  <a:gd name="connsiteY32" fmla="*/ 10394 h 1546564"/>
                  <a:gd name="connsiteX33" fmla="*/ 626183 w 705136"/>
                  <a:gd name="connsiteY33" fmla="*/ 10394 h 1546564"/>
                  <a:gd name="connsiteX34" fmla="*/ 626183 w 705136"/>
                  <a:gd name="connsiteY34" fmla="*/ 0 h 1546564"/>
                  <a:gd name="connsiteX35" fmla="*/ 636555 w 705136"/>
                  <a:gd name="connsiteY35" fmla="*/ 0 h 1546564"/>
                  <a:gd name="connsiteX36" fmla="*/ 649629 w 705136"/>
                  <a:gd name="connsiteY36" fmla="*/ 10394 h 1546564"/>
                  <a:gd name="connsiteX37" fmla="*/ 639257 w 705136"/>
                  <a:gd name="connsiteY37" fmla="*/ 10394 h 1546564"/>
                  <a:gd name="connsiteX38" fmla="*/ 639257 w 705136"/>
                  <a:gd name="connsiteY38" fmla="*/ 0 h 1546564"/>
                  <a:gd name="connsiteX39" fmla="*/ 649629 w 705136"/>
                  <a:gd name="connsiteY39" fmla="*/ 0 h 1546564"/>
                  <a:gd name="connsiteX40" fmla="*/ 251455 w 705136"/>
                  <a:gd name="connsiteY40" fmla="*/ 797518 h 1546564"/>
                  <a:gd name="connsiteX41" fmla="*/ 244923 w 705136"/>
                  <a:gd name="connsiteY41" fmla="*/ 789433 h 1546564"/>
                  <a:gd name="connsiteX42" fmla="*/ 252991 w 705136"/>
                  <a:gd name="connsiteY42" fmla="*/ 782915 h 1546564"/>
                  <a:gd name="connsiteX43" fmla="*/ 259523 w 705136"/>
                  <a:gd name="connsiteY43" fmla="*/ 791000 h 1546564"/>
                  <a:gd name="connsiteX44" fmla="*/ 231715 w 705136"/>
                  <a:gd name="connsiteY44" fmla="*/ 813467 h 1546564"/>
                  <a:gd name="connsiteX45" fmla="*/ 225183 w 705136"/>
                  <a:gd name="connsiteY45" fmla="*/ 805381 h 1546564"/>
                  <a:gd name="connsiteX46" fmla="*/ 233251 w 705136"/>
                  <a:gd name="connsiteY46" fmla="*/ 798863 h 1546564"/>
                  <a:gd name="connsiteX47" fmla="*/ 239783 w 705136"/>
                  <a:gd name="connsiteY47" fmla="*/ 806949 h 1546564"/>
                  <a:gd name="connsiteX48" fmla="*/ 196471 w 705136"/>
                  <a:gd name="connsiteY48" fmla="*/ 841940 h 1546564"/>
                  <a:gd name="connsiteX49" fmla="*/ 189939 w 705136"/>
                  <a:gd name="connsiteY49" fmla="*/ 833855 h 1546564"/>
                  <a:gd name="connsiteX50" fmla="*/ 198007 w 705136"/>
                  <a:gd name="connsiteY50" fmla="*/ 827337 h 1546564"/>
                  <a:gd name="connsiteX51" fmla="*/ 204539 w 705136"/>
                  <a:gd name="connsiteY51" fmla="*/ 835422 h 1546564"/>
                  <a:gd name="connsiteX52" fmla="*/ 185684 w 705136"/>
                  <a:gd name="connsiteY52" fmla="*/ 850655 h 1546564"/>
                  <a:gd name="connsiteX53" fmla="*/ 179152 w 705136"/>
                  <a:gd name="connsiteY53" fmla="*/ 842570 h 1546564"/>
                  <a:gd name="connsiteX54" fmla="*/ 187220 w 705136"/>
                  <a:gd name="connsiteY54" fmla="*/ 836052 h 1546564"/>
                  <a:gd name="connsiteX55" fmla="*/ 193752 w 705136"/>
                  <a:gd name="connsiteY55" fmla="*/ 844137 h 1546564"/>
                  <a:gd name="connsiteX56" fmla="*/ 175514 w 705136"/>
                  <a:gd name="connsiteY56" fmla="*/ 858871 h 1546564"/>
                  <a:gd name="connsiteX57" fmla="*/ 168982 w 705136"/>
                  <a:gd name="connsiteY57" fmla="*/ 850786 h 1546564"/>
                  <a:gd name="connsiteX58" fmla="*/ 177050 w 705136"/>
                  <a:gd name="connsiteY58" fmla="*/ 844268 h 1546564"/>
                  <a:gd name="connsiteX59" fmla="*/ 183582 w 705136"/>
                  <a:gd name="connsiteY59" fmla="*/ 852353 h 1546564"/>
                  <a:gd name="connsiteX60" fmla="*/ 10372 w 705136"/>
                  <a:gd name="connsiteY60" fmla="*/ 1546564 h 1546564"/>
                  <a:gd name="connsiteX61" fmla="*/ 0 w 705136"/>
                  <a:gd name="connsiteY61" fmla="*/ 1546564 h 1546564"/>
                  <a:gd name="connsiteX62" fmla="*/ 0 w 705136"/>
                  <a:gd name="connsiteY62" fmla="*/ 1536170 h 1546564"/>
                  <a:gd name="connsiteX63" fmla="*/ 10372 w 705136"/>
                  <a:gd name="connsiteY63" fmla="*/ 1536170 h 1546564"/>
                  <a:gd name="connsiteX64" fmla="*/ 23446 w 705136"/>
                  <a:gd name="connsiteY64" fmla="*/ 1546564 h 1546564"/>
                  <a:gd name="connsiteX65" fmla="*/ 13074 w 705136"/>
                  <a:gd name="connsiteY65" fmla="*/ 1546564 h 1546564"/>
                  <a:gd name="connsiteX66" fmla="*/ 13074 w 705136"/>
                  <a:gd name="connsiteY66" fmla="*/ 1536170 h 1546564"/>
                  <a:gd name="connsiteX67" fmla="*/ 23446 w 705136"/>
                  <a:gd name="connsiteY67" fmla="*/ 1536170 h 1546564"/>
                  <a:gd name="connsiteX68" fmla="*/ 37313 w 705136"/>
                  <a:gd name="connsiteY68" fmla="*/ 1546564 h 1546564"/>
                  <a:gd name="connsiteX69" fmla="*/ 26941 w 705136"/>
                  <a:gd name="connsiteY69" fmla="*/ 1546564 h 1546564"/>
                  <a:gd name="connsiteX70" fmla="*/ 26941 w 705136"/>
                  <a:gd name="connsiteY70" fmla="*/ 1536170 h 1546564"/>
                  <a:gd name="connsiteX71" fmla="*/ 37313 w 705136"/>
                  <a:gd name="connsiteY71" fmla="*/ 1536170 h 1546564"/>
                  <a:gd name="connsiteX72" fmla="*/ 82622 w 705136"/>
                  <a:gd name="connsiteY72" fmla="*/ 1546564 h 1546564"/>
                  <a:gd name="connsiteX73" fmla="*/ 72250 w 705136"/>
                  <a:gd name="connsiteY73" fmla="*/ 1546564 h 1546564"/>
                  <a:gd name="connsiteX74" fmla="*/ 72250 w 705136"/>
                  <a:gd name="connsiteY74" fmla="*/ 1536170 h 1546564"/>
                  <a:gd name="connsiteX75" fmla="*/ 82622 w 705136"/>
                  <a:gd name="connsiteY75" fmla="*/ 1536170 h 1546564"/>
                  <a:gd name="connsiteX76" fmla="*/ 108000 w 705136"/>
                  <a:gd name="connsiteY76" fmla="*/ 1546564 h 1546564"/>
                  <a:gd name="connsiteX77" fmla="*/ 97628 w 705136"/>
                  <a:gd name="connsiteY77" fmla="*/ 1546564 h 1546564"/>
                  <a:gd name="connsiteX78" fmla="*/ 97628 w 705136"/>
                  <a:gd name="connsiteY78" fmla="*/ 1536170 h 1546564"/>
                  <a:gd name="connsiteX79" fmla="*/ 108000 w 705136"/>
                  <a:gd name="connsiteY79" fmla="*/ 1536170 h 1546564"/>
                  <a:gd name="connsiteX80" fmla="*/ 121694 w 705136"/>
                  <a:gd name="connsiteY80" fmla="*/ 1546564 h 1546564"/>
                  <a:gd name="connsiteX81" fmla="*/ 111322 w 705136"/>
                  <a:gd name="connsiteY81" fmla="*/ 1546564 h 1546564"/>
                  <a:gd name="connsiteX82" fmla="*/ 111322 w 705136"/>
                  <a:gd name="connsiteY82" fmla="*/ 1536170 h 1546564"/>
                  <a:gd name="connsiteX83" fmla="*/ 121694 w 705136"/>
                  <a:gd name="connsiteY83" fmla="*/ 1536170 h 1546564"/>
                  <a:gd name="connsiteX84" fmla="*/ 134768 w 705136"/>
                  <a:gd name="connsiteY84" fmla="*/ 1546564 h 1546564"/>
                  <a:gd name="connsiteX85" fmla="*/ 124396 w 705136"/>
                  <a:gd name="connsiteY85" fmla="*/ 1546564 h 1546564"/>
                  <a:gd name="connsiteX86" fmla="*/ 124396 w 705136"/>
                  <a:gd name="connsiteY86" fmla="*/ 1536170 h 1546564"/>
                  <a:gd name="connsiteX87" fmla="*/ 134768 w 705136"/>
                  <a:gd name="connsiteY87" fmla="*/ 1536170 h 1546564"/>
                  <a:gd name="connsiteX88" fmla="*/ 148635 w 705136"/>
                  <a:gd name="connsiteY88" fmla="*/ 1546564 h 1546564"/>
                  <a:gd name="connsiteX89" fmla="*/ 138263 w 705136"/>
                  <a:gd name="connsiteY89" fmla="*/ 1546564 h 1546564"/>
                  <a:gd name="connsiteX90" fmla="*/ 138263 w 705136"/>
                  <a:gd name="connsiteY90" fmla="*/ 1536170 h 1546564"/>
                  <a:gd name="connsiteX91" fmla="*/ 148635 w 705136"/>
                  <a:gd name="connsiteY91" fmla="*/ 1536170 h 1546564"/>
                  <a:gd name="connsiteX92" fmla="*/ 193944 w 705136"/>
                  <a:gd name="connsiteY92" fmla="*/ 1546564 h 1546564"/>
                  <a:gd name="connsiteX93" fmla="*/ 183572 w 705136"/>
                  <a:gd name="connsiteY93" fmla="*/ 1546564 h 1546564"/>
                  <a:gd name="connsiteX94" fmla="*/ 183572 w 705136"/>
                  <a:gd name="connsiteY94" fmla="*/ 1536170 h 1546564"/>
                  <a:gd name="connsiteX95" fmla="*/ 193944 w 705136"/>
                  <a:gd name="connsiteY95" fmla="*/ 1536170 h 1546564"/>
                  <a:gd name="connsiteX96" fmla="*/ 219322 w 705136"/>
                  <a:gd name="connsiteY96" fmla="*/ 1546564 h 1546564"/>
                  <a:gd name="connsiteX97" fmla="*/ 208950 w 705136"/>
                  <a:gd name="connsiteY97" fmla="*/ 1546564 h 1546564"/>
                  <a:gd name="connsiteX98" fmla="*/ 208950 w 705136"/>
                  <a:gd name="connsiteY98" fmla="*/ 1536170 h 1546564"/>
                  <a:gd name="connsiteX99" fmla="*/ 219322 w 705136"/>
                  <a:gd name="connsiteY99" fmla="*/ 1536170 h 1546564"/>
                  <a:gd name="connsiteX100" fmla="*/ 607508 w 705136"/>
                  <a:gd name="connsiteY100" fmla="*/ 1546564 h 1546564"/>
                  <a:gd name="connsiteX101" fmla="*/ 597136 w 705136"/>
                  <a:gd name="connsiteY101" fmla="*/ 1546564 h 1546564"/>
                  <a:gd name="connsiteX102" fmla="*/ 597136 w 705136"/>
                  <a:gd name="connsiteY102" fmla="*/ 1536170 h 1546564"/>
                  <a:gd name="connsiteX103" fmla="*/ 607508 w 705136"/>
                  <a:gd name="connsiteY103" fmla="*/ 1536170 h 1546564"/>
                  <a:gd name="connsiteX104" fmla="*/ 620582 w 705136"/>
                  <a:gd name="connsiteY104" fmla="*/ 1546564 h 1546564"/>
                  <a:gd name="connsiteX105" fmla="*/ 610210 w 705136"/>
                  <a:gd name="connsiteY105" fmla="*/ 1546564 h 1546564"/>
                  <a:gd name="connsiteX106" fmla="*/ 610210 w 705136"/>
                  <a:gd name="connsiteY106" fmla="*/ 1536170 h 1546564"/>
                  <a:gd name="connsiteX107" fmla="*/ 620582 w 705136"/>
                  <a:gd name="connsiteY107" fmla="*/ 1536170 h 1546564"/>
                  <a:gd name="connsiteX108" fmla="*/ 634450 w 705136"/>
                  <a:gd name="connsiteY108" fmla="*/ 1546564 h 1546564"/>
                  <a:gd name="connsiteX109" fmla="*/ 624078 w 705136"/>
                  <a:gd name="connsiteY109" fmla="*/ 1546564 h 1546564"/>
                  <a:gd name="connsiteX110" fmla="*/ 624078 w 705136"/>
                  <a:gd name="connsiteY110" fmla="*/ 1536170 h 1546564"/>
                  <a:gd name="connsiteX111" fmla="*/ 634450 w 705136"/>
                  <a:gd name="connsiteY111" fmla="*/ 1536170 h 1546564"/>
                  <a:gd name="connsiteX112" fmla="*/ 679759 w 705136"/>
                  <a:gd name="connsiteY112" fmla="*/ 1546564 h 1546564"/>
                  <a:gd name="connsiteX113" fmla="*/ 669387 w 705136"/>
                  <a:gd name="connsiteY113" fmla="*/ 1546564 h 1546564"/>
                  <a:gd name="connsiteX114" fmla="*/ 669387 w 705136"/>
                  <a:gd name="connsiteY114" fmla="*/ 1536170 h 1546564"/>
                  <a:gd name="connsiteX115" fmla="*/ 679759 w 705136"/>
                  <a:gd name="connsiteY115" fmla="*/ 1536170 h 1546564"/>
                  <a:gd name="connsiteX116" fmla="*/ 705136 w 705136"/>
                  <a:gd name="connsiteY116" fmla="*/ 1546564 h 1546564"/>
                  <a:gd name="connsiteX117" fmla="*/ 694764 w 705136"/>
                  <a:gd name="connsiteY117" fmla="*/ 1546564 h 1546564"/>
                  <a:gd name="connsiteX118" fmla="*/ 694764 w 705136"/>
                  <a:gd name="connsiteY118" fmla="*/ 1536170 h 1546564"/>
                  <a:gd name="connsiteX119" fmla="*/ 705136 w 705136"/>
                  <a:gd name="connsiteY119" fmla="*/ 1536170 h 1546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705136" h="1546564">
                    <a:moveTo>
                      <a:pt x="466467" y="10394"/>
                    </a:moveTo>
                    <a:lnTo>
                      <a:pt x="456095" y="10394"/>
                    </a:lnTo>
                    <a:lnTo>
                      <a:pt x="456095" y="0"/>
                    </a:lnTo>
                    <a:lnTo>
                      <a:pt x="466467" y="0"/>
                    </a:lnTo>
                    <a:close/>
                    <a:moveTo>
                      <a:pt x="479541" y="10394"/>
                    </a:moveTo>
                    <a:lnTo>
                      <a:pt x="469169" y="10394"/>
                    </a:lnTo>
                    <a:lnTo>
                      <a:pt x="469169" y="0"/>
                    </a:lnTo>
                    <a:lnTo>
                      <a:pt x="479541" y="0"/>
                    </a:lnTo>
                    <a:close/>
                    <a:moveTo>
                      <a:pt x="493408" y="10394"/>
                    </a:moveTo>
                    <a:lnTo>
                      <a:pt x="483036" y="10394"/>
                    </a:lnTo>
                    <a:lnTo>
                      <a:pt x="483036" y="0"/>
                    </a:lnTo>
                    <a:lnTo>
                      <a:pt x="493408" y="0"/>
                    </a:lnTo>
                    <a:close/>
                    <a:moveTo>
                      <a:pt x="538717" y="10394"/>
                    </a:moveTo>
                    <a:lnTo>
                      <a:pt x="528345" y="10394"/>
                    </a:lnTo>
                    <a:lnTo>
                      <a:pt x="528345" y="0"/>
                    </a:lnTo>
                    <a:lnTo>
                      <a:pt x="538717" y="0"/>
                    </a:lnTo>
                    <a:close/>
                    <a:moveTo>
                      <a:pt x="552001" y="10394"/>
                    </a:moveTo>
                    <a:lnTo>
                      <a:pt x="541629" y="10394"/>
                    </a:lnTo>
                    <a:lnTo>
                      <a:pt x="541629" y="0"/>
                    </a:lnTo>
                    <a:lnTo>
                      <a:pt x="552001" y="0"/>
                    </a:lnTo>
                    <a:close/>
                    <a:moveTo>
                      <a:pt x="564095" y="10394"/>
                    </a:moveTo>
                    <a:lnTo>
                      <a:pt x="553723" y="10394"/>
                    </a:lnTo>
                    <a:lnTo>
                      <a:pt x="553723" y="0"/>
                    </a:lnTo>
                    <a:lnTo>
                      <a:pt x="564095" y="0"/>
                    </a:lnTo>
                    <a:close/>
                    <a:moveTo>
                      <a:pt x="577379" y="10394"/>
                    </a:moveTo>
                    <a:lnTo>
                      <a:pt x="567007" y="10394"/>
                    </a:lnTo>
                    <a:lnTo>
                      <a:pt x="567007" y="0"/>
                    </a:lnTo>
                    <a:lnTo>
                      <a:pt x="577379" y="0"/>
                    </a:lnTo>
                    <a:close/>
                    <a:moveTo>
                      <a:pt x="622688" y="10394"/>
                    </a:moveTo>
                    <a:lnTo>
                      <a:pt x="612316" y="10394"/>
                    </a:lnTo>
                    <a:lnTo>
                      <a:pt x="612316" y="0"/>
                    </a:lnTo>
                    <a:lnTo>
                      <a:pt x="622688" y="0"/>
                    </a:lnTo>
                    <a:close/>
                    <a:moveTo>
                      <a:pt x="636555" y="10394"/>
                    </a:moveTo>
                    <a:lnTo>
                      <a:pt x="626183" y="10394"/>
                    </a:lnTo>
                    <a:lnTo>
                      <a:pt x="626183" y="0"/>
                    </a:lnTo>
                    <a:lnTo>
                      <a:pt x="636555" y="0"/>
                    </a:lnTo>
                    <a:close/>
                    <a:moveTo>
                      <a:pt x="649629" y="10394"/>
                    </a:moveTo>
                    <a:lnTo>
                      <a:pt x="639257" y="10394"/>
                    </a:lnTo>
                    <a:lnTo>
                      <a:pt x="639257" y="0"/>
                    </a:lnTo>
                    <a:lnTo>
                      <a:pt x="649629" y="0"/>
                    </a:lnTo>
                    <a:close/>
                    <a:moveTo>
                      <a:pt x="251455" y="797518"/>
                    </a:moveTo>
                    <a:lnTo>
                      <a:pt x="244923" y="789433"/>
                    </a:lnTo>
                    <a:lnTo>
                      <a:pt x="252991" y="782915"/>
                    </a:lnTo>
                    <a:lnTo>
                      <a:pt x="259523" y="791000"/>
                    </a:lnTo>
                    <a:close/>
                    <a:moveTo>
                      <a:pt x="231715" y="813467"/>
                    </a:moveTo>
                    <a:lnTo>
                      <a:pt x="225183" y="805381"/>
                    </a:lnTo>
                    <a:lnTo>
                      <a:pt x="233251" y="798863"/>
                    </a:lnTo>
                    <a:lnTo>
                      <a:pt x="239783" y="806949"/>
                    </a:lnTo>
                    <a:close/>
                    <a:moveTo>
                      <a:pt x="196471" y="841940"/>
                    </a:moveTo>
                    <a:lnTo>
                      <a:pt x="189939" y="833855"/>
                    </a:lnTo>
                    <a:lnTo>
                      <a:pt x="198007" y="827337"/>
                    </a:lnTo>
                    <a:lnTo>
                      <a:pt x="204539" y="835422"/>
                    </a:lnTo>
                    <a:close/>
                    <a:moveTo>
                      <a:pt x="185684" y="850655"/>
                    </a:moveTo>
                    <a:lnTo>
                      <a:pt x="179152" y="842570"/>
                    </a:lnTo>
                    <a:lnTo>
                      <a:pt x="187220" y="836052"/>
                    </a:lnTo>
                    <a:lnTo>
                      <a:pt x="193752" y="844137"/>
                    </a:lnTo>
                    <a:close/>
                    <a:moveTo>
                      <a:pt x="175514" y="858871"/>
                    </a:moveTo>
                    <a:lnTo>
                      <a:pt x="168982" y="850786"/>
                    </a:lnTo>
                    <a:lnTo>
                      <a:pt x="177050" y="844268"/>
                    </a:lnTo>
                    <a:lnTo>
                      <a:pt x="183582" y="852353"/>
                    </a:lnTo>
                    <a:close/>
                    <a:moveTo>
                      <a:pt x="10372" y="1546564"/>
                    </a:moveTo>
                    <a:lnTo>
                      <a:pt x="0" y="1546564"/>
                    </a:lnTo>
                    <a:lnTo>
                      <a:pt x="0" y="1536170"/>
                    </a:lnTo>
                    <a:lnTo>
                      <a:pt x="10372" y="1536170"/>
                    </a:lnTo>
                    <a:close/>
                    <a:moveTo>
                      <a:pt x="23446" y="1546564"/>
                    </a:moveTo>
                    <a:lnTo>
                      <a:pt x="13074" y="1546564"/>
                    </a:lnTo>
                    <a:lnTo>
                      <a:pt x="13074" y="1536170"/>
                    </a:lnTo>
                    <a:lnTo>
                      <a:pt x="23446" y="1536170"/>
                    </a:lnTo>
                    <a:close/>
                    <a:moveTo>
                      <a:pt x="37313" y="1546564"/>
                    </a:moveTo>
                    <a:lnTo>
                      <a:pt x="26941" y="1546564"/>
                    </a:lnTo>
                    <a:lnTo>
                      <a:pt x="26941" y="1536170"/>
                    </a:lnTo>
                    <a:lnTo>
                      <a:pt x="37313" y="1536170"/>
                    </a:lnTo>
                    <a:close/>
                    <a:moveTo>
                      <a:pt x="82622" y="1546564"/>
                    </a:moveTo>
                    <a:lnTo>
                      <a:pt x="72250" y="1546564"/>
                    </a:lnTo>
                    <a:lnTo>
                      <a:pt x="72250" y="1536170"/>
                    </a:lnTo>
                    <a:lnTo>
                      <a:pt x="82622" y="1536170"/>
                    </a:lnTo>
                    <a:close/>
                    <a:moveTo>
                      <a:pt x="108000" y="1546564"/>
                    </a:moveTo>
                    <a:lnTo>
                      <a:pt x="97628" y="1546564"/>
                    </a:lnTo>
                    <a:lnTo>
                      <a:pt x="97628" y="1536170"/>
                    </a:lnTo>
                    <a:lnTo>
                      <a:pt x="108000" y="1536170"/>
                    </a:lnTo>
                    <a:close/>
                    <a:moveTo>
                      <a:pt x="121694" y="1546564"/>
                    </a:moveTo>
                    <a:lnTo>
                      <a:pt x="111322" y="1546564"/>
                    </a:lnTo>
                    <a:lnTo>
                      <a:pt x="111322" y="1536170"/>
                    </a:lnTo>
                    <a:lnTo>
                      <a:pt x="121694" y="1536170"/>
                    </a:lnTo>
                    <a:close/>
                    <a:moveTo>
                      <a:pt x="134768" y="1546564"/>
                    </a:moveTo>
                    <a:lnTo>
                      <a:pt x="124396" y="1546564"/>
                    </a:lnTo>
                    <a:lnTo>
                      <a:pt x="124396" y="1536170"/>
                    </a:lnTo>
                    <a:lnTo>
                      <a:pt x="134768" y="1536170"/>
                    </a:lnTo>
                    <a:close/>
                    <a:moveTo>
                      <a:pt x="148635" y="1546564"/>
                    </a:moveTo>
                    <a:lnTo>
                      <a:pt x="138263" y="1546564"/>
                    </a:lnTo>
                    <a:lnTo>
                      <a:pt x="138263" y="1536170"/>
                    </a:lnTo>
                    <a:lnTo>
                      <a:pt x="148635" y="1536170"/>
                    </a:lnTo>
                    <a:close/>
                    <a:moveTo>
                      <a:pt x="193944" y="1546564"/>
                    </a:moveTo>
                    <a:lnTo>
                      <a:pt x="183572" y="1546564"/>
                    </a:lnTo>
                    <a:lnTo>
                      <a:pt x="183572" y="1536170"/>
                    </a:lnTo>
                    <a:lnTo>
                      <a:pt x="193944" y="1536170"/>
                    </a:lnTo>
                    <a:close/>
                    <a:moveTo>
                      <a:pt x="219322" y="1546564"/>
                    </a:moveTo>
                    <a:lnTo>
                      <a:pt x="208950" y="1546564"/>
                    </a:lnTo>
                    <a:lnTo>
                      <a:pt x="208950" y="1536170"/>
                    </a:lnTo>
                    <a:lnTo>
                      <a:pt x="219322" y="1536170"/>
                    </a:lnTo>
                    <a:close/>
                    <a:moveTo>
                      <a:pt x="607508" y="1546564"/>
                    </a:moveTo>
                    <a:lnTo>
                      <a:pt x="597136" y="1546564"/>
                    </a:lnTo>
                    <a:lnTo>
                      <a:pt x="597136" y="1536170"/>
                    </a:lnTo>
                    <a:lnTo>
                      <a:pt x="607508" y="1536170"/>
                    </a:lnTo>
                    <a:close/>
                    <a:moveTo>
                      <a:pt x="620582" y="1546564"/>
                    </a:moveTo>
                    <a:lnTo>
                      <a:pt x="610210" y="1546564"/>
                    </a:lnTo>
                    <a:lnTo>
                      <a:pt x="610210" y="1536170"/>
                    </a:lnTo>
                    <a:lnTo>
                      <a:pt x="620582" y="1536170"/>
                    </a:lnTo>
                    <a:close/>
                    <a:moveTo>
                      <a:pt x="634450" y="1546564"/>
                    </a:moveTo>
                    <a:lnTo>
                      <a:pt x="624078" y="1546564"/>
                    </a:lnTo>
                    <a:lnTo>
                      <a:pt x="624078" y="1536170"/>
                    </a:lnTo>
                    <a:lnTo>
                      <a:pt x="634450" y="1536170"/>
                    </a:lnTo>
                    <a:close/>
                    <a:moveTo>
                      <a:pt x="679759" y="1546564"/>
                    </a:moveTo>
                    <a:lnTo>
                      <a:pt x="669387" y="1546564"/>
                    </a:lnTo>
                    <a:lnTo>
                      <a:pt x="669387" y="1536170"/>
                    </a:lnTo>
                    <a:lnTo>
                      <a:pt x="679759" y="1536170"/>
                    </a:lnTo>
                    <a:close/>
                    <a:moveTo>
                      <a:pt x="705136" y="1546564"/>
                    </a:moveTo>
                    <a:lnTo>
                      <a:pt x="694764" y="1546564"/>
                    </a:lnTo>
                    <a:lnTo>
                      <a:pt x="694764" y="1536170"/>
                    </a:lnTo>
                    <a:lnTo>
                      <a:pt x="705136" y="1536170"/>
                    </a:lnTo>
                    <a:close/>
                  </a:path>
                </a:pathLst>
              </a:custGeom>
              <a:solidFill>
                <a:srgbClr val="FFC0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98" name="그룹 1897">
                <a:extLst>
                  <a:ext uri="{FF2B5EF4-FFF2-40B4-BE49-F238E27FC236}">
                    <a16:creationId xmlns:a16="http://schemas.microsoft.com/office/drawing/2014/main" id="{D514B230-56C3-42BF-A6DF-8BE5ADE940B1}"/>
                  </a:ext>
                </a:extLst>
              </p:cNvPr>
              <p:cNvGrpSpPr/>
              <p:nvPr/>
            </p:nvGrpSpPr>
            <p:grpSpPr>
              <a:xfrm>
                <a:off x="5153381" y="1377574"/>
                <a:ext cx="244994" cy="402151"/>
                <a:chOff x="5135991" y="1472815"/>
                <a:chExt cx="244994" cy="402151"/>
              </a:xfrm>
            </p:grpSpPr>
            <p:grpSp>
              <p:nvGrpSpPr>
                <p:cNvPr id="2010" name="그룹 2009">
                  <a:extLst>
                    <a:ext uri="{FF2B5EF4-FFF2-40B4-BE49-F238E27FC236}">
                      <a16:creationId xmlns:a16="http://schemas.microsoft.com/office/drawing/2014/main" id="{91EFC8E4-2A7D-45B3-9559-23EC57920D3F}"/>
                    </a:ext>
                  </a:extLst>
                </p:cNvPr>
                <p:cNvGrpSpPr/>
                <p:nvPr/>
              </p:nvGrpSpPr>
              <p:grpSpPr>
                <a:xfrm>
                  <a:off x="5322948" y="1472815"/>
                  <a:ext cx="58037" cy="280929"/>
                  <a:chOff x="5241066" y="4609671"/>
                  <a:chExt cx="58037" cy="28092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21" name="사각형: 둥근 모서리 2020">
                    <a:extLst>
                      <a:ext uri="{FF2B5EF4-FFF2-40B4-BE49-F238E27FC236}">
                        <a16:creationId xmlns:a16="http://schemas.microsoft.com/office/drawing/2014/main" id="{3173C521-1B41-4282-AB2F-629B418A9E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81394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2" name="사각형: 둥근 모서리 2021">
                    <a:extLst>
                      <a:ext uri="{FF2B5EF4-FFF2-40B4-BE49-F238E27FC236}">
                        <a16:creationId xmlns:a16="http://schemas.microsoft.com/office/drawing/2014/main" id="{2959B0AA-EFEB-4578-B571-1762D4EC37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628293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11" name="그룹 2010">
                  <a:extLst>
                    <a:ext uri="{FF2B5EF4-FFF2-40B4-BE49-F238E27FC236}">
                      <a16:creationId xmlns:a16="http://schemas.microsoft.com/office/drawing/2014/main" id="{ACA2D34B-DD16-44C9-9587-35CE56DA564D}"/>
                    </a:ext>
                  </a:extLst>
                </p:cNvPr>
                <p:cNvGrpSpPr/>
                <p:nvPr/>
              </p:nvGrpSpPr>
              <p:grpSpPr>
                <a:xfrm>
                  <a:off x="5135991" y="1761873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2017" name="자유형: 도형 2016">
                    <a:extLst>
                      <a:ext uri="{FF2B5EF4-FFF2-40B4-BE49-F238E27FC236}">
                        <a16:creationId xmlns:a16="http://schemas.microsoft.com/office/drawing/2014/main" id="{EED0A52F-BE68-422B-B95F-B64D9EA6728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18" name="그룹 2017">
                    <a:extLst>
                      <a:ext uri="{FF2B5EF4-FFF2-40B4-BE49-F238E27FC236}">
                        <a16:creationId xmlns:a16="http://schemas.microsoft.com/office/drawing/2014/main" id="{1FD1ACF1-8E75-4621-ACDE-37FAFA4ADF07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2019" name="자유형: 도형 2018">
                      <a:extLst>
                        <a:ext uri="{FF2B5EF4-FFF2-40B4-BE49-F238E27FC236}">
                          <a16:creationId xmlns:a16="http://schemas.microsoft.com/office/drawing/2014/main" id="{6B7AC579-4094-4DDD-B932-55AF73A6354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20" name="직사각형 2019">
                      <a:extLst>
                        <a:ext uri="{FF2B5EF4-FFF2-40B4-BE49-F238E27FC236}">
                          <a16:creationId xmlns:a16="http://schemas.microsoft.com/office/drawing/2014/main" id="{B84C591F-F3E6-4502-BD86-5EBFFEC8A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2012" name="그룹 2011">
                  <a:extLst>
                    <a:ext uri="{FF2B5EF4-FFF2-40B4-BE49-F238E27FC236}">
                      <a16:creationId xmlns:a16="http://schemas.microsoft.com/office/drawing/2014/main" id="{03C566B4-785D-41B5-AD81-852CEFC464F1}"/>
                    </a:ext>
                  </a:extLst>
                </p:cNvPr>
                <p:cNvGrpSpPr/>
                <p:nvPr/>
              </p:nvGrpSpPr>
              <p:grpSpPr>
                <a:xfrm>
                  <a:off x="5136751" y="1483898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2013" name="자유형: 도형 2012">
                    <a:extLst>
                      <a:ext uri="{FF2B5EF4-FFF2-40B4-BE49-F238E27FC236}">
                        <a16:creationId xmlns:a16="http://schemas.microsoft.com/office/drawing/2014/main" id="{DA032F84-E69C-44F4-A6E4-CF5CAA7FC2A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14" name="그룹 2013">
                    <a:extLst>
                      <a:ext uri="{FF2B5EF4-FFF2-40B4-BE49-F238E27FC236}">
                        <a16:creationId xmlns:a16="http://schemas.microsoft.com/office/drawing/2014/main" id="{096FCEC8-182A-4ACC-90CC-6A22CF9BB6AC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2015" name="자유형: 도형 2014">
                      <a:extLst>
                        <a:ext uri="{FF2B5EF4-FFF2-40B4-BE49-F238E27FC236}">
                          <a16:creationId xmlns:a16="http://schemas.microsoft.com/office/drawing/2014/main" id="{882D1EE0-7152-4A83-B328-F043DF44D4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16" name="직사각형 2015">
                      <a:extLst>
                        <a:ext uri="{FF2B5EF4-FFF2-40B4-BE49-F238E27FC236}">
                          <a16:creationId xmlns:a16="http://schemas.microsoft.com/office/drawing/2014/main" id="{FD44BCDD-37A5-41FD-8656-BCE11E9C3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</p:grpSp>
          <p:grpSp>
            <p:nvGrpSpPr>
              <p:cNvPr id="1899" name="그룹 1898">
                <a:extLst>
                  <a:ext uri="{FF2B5EF4-FFF2-40B4-BE49-F238E27FC236}">
                    <a16:creationId xmlns:a16="http://schemas.microsoft.com/office/drawing/2014/main" id="{8D723F18-93C9-4509-9039-B4D121F808C9}"/>
                  </a:ext>
                </a:extLst>
              </p:cNvPr>
              <p:cNvGrpSpPr/>
              <p:nvPr/>
            </p:nvGrpSpPr>
            <p:grpSpPr>
              <a:xfrm>
                <a:off x="5480050" y="1171575"/>
                <a:ext cx="581025" cy="908050"/>
                <a:chOff x="5480050" y="1171575"/>
                <a:chExt cx="581025" cy="908050"/>
              </a:xfrm>
            </p:grpSpPr>
            <p:sp>
              <p:nvSpPr>
                <p:cNvPr id="1916" name="자유형: 도형 1915">
                  <a:extLst>
                    <a:ext uri="{FF2B5EF4-FFF2-40B4-BE49-F238E27FC236}">
                      <a16:creationId xmlns:a16="http://schemas.microsoft.com/office/drawing/2014/main" id="{24869AB2-BB5C-4C52-BB59-6268B0AEE154}"/>
                    </a:ext>
                  </a:extLst>
                </p:cNvPr>
                <p:cNvSpPr/>
                <p:nvPr/>
              </p:nvSpPr>
              <p:spPr>
                <a:xfrm>
                  <a:off x="5480050" y="1171575"/>
                  <a:ext cx="581025" cy="908050"/>
                </a:xfrm>
                <a:custGeom>
                  <a:avLst/>
                  <a:gdLst>
                    <a:gd name="connsiteX0" fmla="*/ 0 w 581025"/>
                    <a:gd name="connsiteY0" fmla="*/ 0 h 908050"/>
                    <a:gd name="connsiteX1" fmla="*/ 0 w 581025"/>
                    <a:gd name="connsiteY1" fmla="*/ 660400 h 908050"/>
                    <a:gd name="connsiteX2" fmla="*/ 107950 w 581025"/>
                    <a:gd name="connsiteY2" fmla="*/ 768350 h 908050"/>
                    <a:gd name="connsiteX3" fmla="*/ 209550 w 581025"/>
                    <a:gd name="connsiteY3" fmla="*/ 768350 h 908050"/>
                    <a:gd name="connsiteX4" fmla="*/ 349250 w 581025"/>
                    <a:gd name="connsiteY4" fmla="*/ 908050 h 908050"/>
                    <a:gd name="connsiteX5" fmla="*/ 581025 w 581025"/>
                    <a:gd name="connsiteY5" fmla="*/ 908050 h 908050"/>
                    <a:gd name="connsiteX6" fmla="*/ 581025 w 581025"/>
                    <a:gd name="connsiteY6" fmla="*/ 577850 h 908050"/>
                    <a:gd name="connsiteX7" fmla="*/ 514350 w 581025"/>
                    <a:gd name="connsiteY7" fmla="*/ 511175 h 908050"/>
                    <a:gd name="connsiteX8" fmla="*/ 514350 w 581025"/>
                    <a:gd name="connsiteY8" fmla="*/ 3175 h 908050"/>
                    <a:gd name="connsiteX9" fmla="*/ 0 w 581025"/>
                    <a:gd name="connsiteY9" fmla="*/ 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1025" h="908050">
                      <a:moveTo>
                        <a:pt x="0" y="0"/>
                      </a:moveTo>
                      <a:lnTo>
                        <a:pt x="0" y="660400"/>
                      </a:lnTo>
                      <a:lnTo>
                        <a:pt x="107950" y="768350"/>
                      </a:lnTo>
                      <a:lnTo>
                        <a:pt x="209550" y="768350"/>
                      </a:lnTo>
                      <a:lnTo>
                        <a:pt x="349250" y="908050"/>
                      </a:lnTo>
                      <a:lnTo>
                        <a:pt x="581025" y="908050"/>
                      </a:lnTo>
                      <a:lnTo>
                        <a:pt x="581025" y="577850"/>
                      </a:lnTo>
                      <a:lnTo>
                        <a:pt x="514350" y="511175"/>
                      </a:lnTo>
                      <a:lnTo>
                        <a:pt x="514350" y="3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12700"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7" name="직사각형 1916">
                  <a:extLst>
                    <a:ext uri="{FF2B5EF4-FFF2-40B4-BE49-F238E27FC236}">
                      <a16:creationId xmlns:a16="http://schemas.microsoft.com/office/drawing/2014/main" id="{26373663-F106-49CF-9905-605B91BF6BF4}"/>
                    </a:ext>
                  </a:extLst>
                </p:cNvPr>
                <p:cNvSpPr/>
                <p:nvPr/>
              </p:nvSpPr>
              <p:spPr>
                <a:xfrm>
                  <a:off x="5500188" y="1202884"/>
                  <a:ext cx="481821" cy="640763"/>
                </a:xfrm>
                <a:prstGeom prst="rect">
                  <a:avLst/>
                </a:prstGeom>
                <a:solidFill>
                  <a:srgbClr val="1B1B1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918" name="그룹 1917">
                  <a:extLst>
                    <a:ext uri="{FF2B5EF4-FFF2-40B4-BE49-F238E27FC236}">
                      <a16:creationId xmlns:a16="http://schemas.microsoft.com/office/drawing/2014/main" id="{1E17F4AC-8E70-4AFF-8DB1-479BC563C38E}"/>
                    </a:ext>
                  </a:extLst>
                </p:cNvPr>
                <p:cNvGrpSpPr/>
                <p:nvPr/>
              </p:nvGrpSpPr>
              <p:grpSpPr>
                <a:xfrm>
                  <a:off x="5533405" y="1220502"/>
                  <a:ext cx="414784" cy="69018"/>
                  <a:chOff x="3777997" y="1088585"/>
                  <a:chExt cx="2072673" cy="494478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989" name="그룹 1988">
                    <a:extLst>
                      <a:ext uri="{FF2B5EF4-FFF2-40B4-BE49-F238E27FC236}">
                        <a16:creationId xmlns:a16="http://schemas.microsoft.com/office/drawing/2014/main" id="{B0F6E7E2-860C-4F45-B2C1-ECEC80A4F167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8" name="직사각형 2007">
                      <a:extLst>
                        <a:ext uri="{FF2B5EF4-FFF2-40B4-BE49-F238E27FC236}">
                          <a16:creationId xmlns:a16="http://schemas.microsoft.com/office/drawing/2014/main" id="{8A59C483-B775-4331-85D6-A057269A2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9" name="직사각형 2008">
                      <a:extLst>
                        <a:ext uri="{FF2B5EF4-FFF2-40B4-BE49-F238E27FC236}">
                          <a16:creationId xmlns:a16="http://schemas.microsoft.com/office/drawing/2014/main" id="{2E7C8BFA-C0C2-41F5-9159-926C33A15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0" name="그룹 1989">
                    <a:extLst>
                      <a:ext uri="{FF2B5EF4-FFF2-40B4-BE49-F238E27FC236}">
                        <a16:creationId xmlns:a16="http://schemas.microsoft.com/office/drawing/2014/main" id="{0B58FEF0-12DC-4290-A9C0-78522835DEBC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6" name="직사각형 2005">
                      <a:extLst>
                        <a:ext uri="{FF2B5EF4-FFF2-40B4-BE49-F238E27FC236}">
                          <a16:creationId xmlns:a16="http://schemas.microsoft.com/office/drawing/2014/main" id="{7FAFB7ED-BF24-454B-B469-3EB048132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7" name="직사각형 2006">
                      <a:extLst>
                        <a:ext uri="{FF2B5EF4-FFF2-40B4-BE49-F238E27FC236}">
                          <a16:creationId xmlns:a16="http://schemas.microsoft.com/office/drawing/2014/main" id="{5CDA23A2-9703-4818-A563-BDF456435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1" name="그룹 1990">
                    <a:extLst>
                      <a:ext uri="{FF2B5EF4-FFF2-40B4-BE49-F238E27FC236}">
                        <a16:creationId xmlns:a16="http://schemas.microsoft.com/office/drawing/2014/main" id="{EBF9E7CA-9FB8-4D55-AAA1-4A9F02851270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4" name="직사각형 2003">
                      <a:extLst>
                        <a:ext uri="{FF2B5EF4-FFF2-40B4-BE49-F238E27FC236}">
                          <a16:creationId xmlns:a16="http://schemas.microsoft.com/office/drawing/2014/main" id="{6768CF58-8CAF-4C1F-AFD6-D5E6E449D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5" name="직사각형 2004">
                      <a:extLst>
                        <a:ext uri="{FF2B5EF4-FFF2-40B4-BE49-F238E27FC236}">
                          <a16:creationId xmlns:a16="http://schemas.microsoft.com/office/drawing/2014/main" id="{D6D40338-463B-4AE5-B90D-0EE12D324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2" name="그룹 1991">
                    <a:extLst>
                      <a:ext uri="{FF2B5EF4-FFF2-40B4-BE49-F238E27FC236}">
                        <a16:creationId xmlns:a16="http://schemas.microsoft.com/office/drawing/2014/main" id="{B072A5F8-02C9-405C-9EB3-90F9DF7B1862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2" name="직사각형 2001">
                      <a:extLst>
                        <a:ext uri="{FF2B5EF4-FFF2-40B4-BE49-F238E27FC236}">
                          <a16:creationId xmlns:a16="http://schemas.microsoft.com/office/drawing/2014/main" id="{0FE3F2D9-0CFE-4F7F-9A4B-37C1F6178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3" name="직사각형 2002">
                      <a:extLst>
                        <a:ext uri="{FF2B5EF4-FFF2-40B4-BE49-F238E27FC236}">
                          <a16:creationId xmlns:a16="http://schemas.microsoft.com/office/drawing/2014/main" id="{6DC2BB0B-5975-493E-BFD3-62B1F7C09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993" name="그룹 1992">
                    <a:extLst>
                      <a:ext uri="{FF2B5EF4-FFF2-40B4-BE49-F238E27FC236}">
                        <a16:creationId xmlns:a16="http://schemas.microsoft.com/office/drawing/2014/main" id="{84C91F88-235D-4DEF-8F46-B9C3376BA8D4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2000" name="직사각형 1999">
                      <a:extLst>
                        <a:ext uri="{FF2B5EF4-FFF2-40B4-BE49-F238E27FC236}">
                          <a16:creationId xmlns:a16="http://schemas.microsoft.com/office/drawing/2014/main" id="{C1E1C322-B5DE-47A7-A888-49C4F6962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2001" name="직사각형 2000">
                      <a:extLst>
                        <a:ext uri="{FF2B5EF4-FFF2-40B4-BE49-F238E27FC236}">
                          <a16:creationId xmlns:a16="http://schemas.microsoft.com/office/drawing/2014/main" id="{76D81D6C-CB57-4D64-B090-80652149B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4" name="그룹 1993">
                    <a:extLst>
                      <a:ext uri="{FF2B5EF4-FFF2-40B4-BE49-F238E27FC236}">
                        <a16:creationId xmlns:a16="http://schemas.microsoft.com/office/drawing/2014/main" id="{A27F26F4-22FC-4F6C-B04C-98C6331FC4C6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98" name="직사각형 1997">
                      <a:extLst>
                        <a:ext uri="{FF2B5EF4-FFF2-40B4-BE49-F238E27FC236}">
                          <a16:creationId xmlns:a16="http://schemas.microsoft.com/office/drawing/2014/main" id="{5A43798E-7018-470B-906B-68CC7F12A6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99" name="직사각형 1998">
                      <a:extLst>
                        <a:ext uri="{FF2B5EF4-FFF2-40B4-BE49-F238E27FC236}">
                          <a16:creationId xmlns:a16="http://schemas.microsoft.com/office/drawing/2014/main" id="{C97474D2-D304-4CD8-97E9-6D5490ACE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95" name="그룹 1994">
                    <a:extLst>
                      <a:ext uri="{FF2B5EF4-FFF2-40B4-BE49-F238E27FC236}">
                        <a16:creationId xmlns:a16="http://schemas.microsoft.com/office/drawing/2014/main" id="{A2B27AFF-314F-47F6-A191-38CE717409D1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96" name="직사각형 1995">
                      <a:extLst>
                        <a:ext uri="{FF2B5EF4-FFF2-40B4-BE49-F238E27FC236}">
                          <a16:creationId xmlns:a16="http://schemas.microsoft.com/office/drawing/2014/main" id="{DDEC1862-5FF0-4E44-A285-2FA02AFF7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97" name="직사각형 1996">
                      <a:extLst>
                        <a:ext uri="{FF2B5EF4-FFF2-40B4-BE49-F238E27FC236}">
                          <a16:creationId xmlns:a16="http://schemas.microsoft.com/office/drawing/2014/main" id="{1A12F2B4-7148-443E-996F-1322EC64F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919" name="그룹 1918">
                  <a:extLst>
                    <a:ext uri="{FF2B5EF4-FFF2-40B4-BE49-F238E27FC236}">
                      <a16:creationId xmlns:a16="http://schemas.microsoft.com/office/drawing/2014/main" id="{977ECF46-3125-436E-A92C-F03DCF902777}"/>
                    </a:ext>
                  </a:extLst>
                </p:cNvPr>
                <p:cNvGrpSpPr/>
                <p:nvPr/>
              </p:nvGrpSpPr>
              <p:grpSpPr>
                <a:xfrm>
                  <a:off x="5533405" y="1756090"/>
                  <a:ext cx="414784" cy="69824"/>
                  <a:chOff x="3777997" y="1088585"/>
                  <a:chExt cx="2072673" cy="494478"/>
                </a:xfrm>
              </p:grpSpPr>
              <p:grpSp>
                <p:nvGrpSpPr>
                  <p:cNvPr id="1968" name="그룹 1967">
                    <a:extLst>
                      <a:ext uri="{FF2B5EF4-FFF2-40B4-BE49-F238E27FC236}">
                        <a16:creationId xmlns:a16="http://schemas.microsoft.com/office/drawing/2014/main" id="{AB5A5B8C-9C6A-4F42-9990-8F215B31AC35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87" name="직사각형 1986">
                      <a:extLst>
                        <a:ext uri="{FF2B5EF4-FFF2-40B4-BE49-F238E27FC236}">
                          <a16:creationId xmlns:a16="http://schemas.microsoft.com/office/drawing/2014/main" id="{E108735F-688C-4800-975D-5D3C923A3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8" name="직사각형 1987">
                      <a:extLst>
                        <a:ext uri="{FF2B5EF4-FFF2-40B4-BE49-F238E27FC236}">
                          <a16:creationId xmlns:a16="http://schemas.microsoft.com/office/drawing/2014/main" id="{3F9BD16E-3A32-4FA6-8DEB-E800D86E4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69" name="그룹 1968">
                    <a:extLst>
                      <a:ext uri="{FF2B5EF4-FFF2-40B4-BE49-F238E27FC236}">
                        <a16:creationId xmlns:a16="http://schemas.microsoft.com/office/drawing/2014/main" id="{A165FA17-93B9-4BBE-B6A8-913B5456693F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85" name="직사각형 1984">
                      <a:extLst>
                        <a:ext uri="{FF2B5EF4-FFF2-40B4-BE49-F238E27FC236}">
                          <a16:creationId xmlns:a16="http://schemas.microsoft.com/office/drawing/2014/main" id="{1416CA46-ED6E-457B-B951-A355BE581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6" name="직사각형 1985">
                      <a:extLst>
                        <a:ext uri="{FF2B5EF4-FFF2-40B4-BE49-F238E27FC236}">
                          <a16:creationId xmlns:a16="http://schemas.microsoft.com/office/drawing/2014/main" id="{4C46A5CB-5760-44FC-A3CD-94D72BF5D8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70" name="그룹 1969">
                    <a:extLst>
                      <a:ext uri="{FF2B5EF4-FFF2-40B4-BE49-F238E27FC236}">
                        <a16:creationId xmlns:a16="http://schemas.microsoft.com/office/drawing/2014/main" id="{2EDC9068-9ABB-4A21-BAFA-B31E056AA547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83" name="직사각형 1982">
                      <a:extLst>
                        <a:ext uri="{FF2B5EF4-FFF2-40B4-BE49-F238E27FC236}">
                          <a16:creationId xmlns:a16="http://schemas.microsoft.com/office/drawing/2014/main" id="{D24384D8-73BF-45F5-B38B-136B19604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4" name="직사각형 1983">
                      <a:extLst>
                        <a:ext uri="{FF2B5EF4-FFF2-40B4-BE49-F238E27FC236}">
                          <a16:creationId xmlns:a16="http://schemas.microsoft.com/office/drawing/2014/main" id="{2878E140-1CDC-45DE-A954-B3355FDD6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71" name="그룹 1970">
                    <a:extLst>
                      <a:ext uri="{FF2B5EF4-FFF2-40B4-BE49-F238E27FC236}">
                        <a16:creationId xmlns:a16="http://schemas.microsoft.com/office/drawing/2014/main" id="{1FAF516A-7C06-4DC3-A756-890BAA66B4B1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81" name="직사각형 1980">
                      <a:extLst>
                        <a:ext uri="{FF2B5EF4-FFF2-40B4-BE49-F238E27FC236}">
                          <a16:creationId xmlns:a16="http://schemas.microsoft.com/office/drawing/2014/main" id="{8436C8BA-CE0E-4158-8EA4-F528CAB7D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2" name="직사각형 1981">
                      <a:extLst>
                        <a:ext uri="{FF2B5EF4-FFF2-40B4-BE49-F238E27FC236}">
                          <a16:creationId xmlns:a16="http://schemas.microsoft.com/office/drawing/2014/main" id="{0B1B8435-D10D-454E-BD04-A8999E69F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972" name="그룹 1971">
                    <a:extLst>
                      <a:ext uri="{FF2B5EF4-FFF2-40B4-BE49-F238E27FC236}">
                        <a16:creationId xmlns:a16="http://schemas.microsoft.com/office/drawing/2014/main" id="{2F74B149-F39E-4BEA-9C6B-B24C2C6AFE8B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79" name="직사각형 1978">
                      <a:extLst>
                        <a:ext uri="{FF2B5EF4-FFF2-40B4-BE49-F238E27FC236}">
                          <a16:creationId xmlns:a16="http://schemas.microsoft.com/office/drawing/2014/main" id="{23AB6E53-664C-489C-97A1-2E738A933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80" name="직사각형 1979">
                      <a:extLst>
                        <a:ext uri="{FF2B5EF4-FFF2-40B4-BE49-F238E27FC236}">
                          <a16:creationId xmlns:a16="http://schemas.microsoft.com/office/drawing/2014/main" id="{F721FF5C-127E-4636-97CC-68F53061D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73" name="그룹 1972">
                    <a:extLst>
                      <a:ext uri="{FF2B5EF4-FFF2-40B4-BE49-F238E27FC236}">
                        <a16:creationId xmlns:a16="http://schemas.microsoft.com/office/drawing/2014/main" id="{867E71E4-E0A0-4820-BA91-DC5F018E4FDB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77" name="직사각형 1976">
                      <a:extLst>
                        <a:ext uri="{FF2B5EF4-FFF2-40B4-BE49-F238E27FC236}">
                          <a16:creationId xmlns:a16="http://schemas.microsoft.com/office/drawing/2014/main" id="{B4D8A7FA-600D-4559-913F-FEE759E40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78" name="직사각형 1977">
                      <a:extLst>
                        <a:ext uri="{FF2B5EF4-FFF2-40B4-BE49-F238E27FC236}">
                          <a16:creationId xmlns:a16="http://schemas.microsoft.com/office/drawing/2014/main" id="{CCB77F0A-65C5-4412-9271-D61FFFEAF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74" name="그룹 1973">
                    <a:extLst>
                      <a:ext uri="{FF2B5EF4-FFF2-40B4-BE49-F238E27FC236}">
                        <a16:creationId xmlns:a16="http://schemas.microsoft.com/office/drawing/2014/main" id="{7CEEF3F1-050E-432D-808E-520B432AE7D6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75" name="직사각형 1974">
                      <a:extLst>
                        <a:ext uri="{FF2B5EF4-FFF2-40B4-BE49-F238E27FC236}">
                          <a16:creationId xmlns:a16="http://schemas.microsoft.com/office/drawing/2014/main" id="{0E1C2AB9-B22C-4367-B9BF-B8EC044B8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76" name="직사각형 1975">
                      <a:extLst>
                        <a:ext uri="{FF2B5EF4-FFF2-40B4-BE49-F238E27FC236}">
                          <a16:creationId xmlns:a16="http://schemas.microsoft.com/office/drawing/2014/main" id="{C6A65536-E023-4C9A-9328-6F0B32EAD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920" name="그룹 1919">
                  <a:extLst>
                    <a:ext uri="{FF2B5EF4-FFF2-40B4-BE49-F238E27FC236}">
                      <a16:creationId xmlns:a16="http://schemas.microsoft.com/office/drawing/2014/main" id="{9D030F2E-0D37-46B8-B9EA-0747A75457B1}"/>
                    </a:ext>
                  </a:extLst>
                </p:cNvPr>
                <p:cNvGrpSpPr/>
                <p:nvPr/>
              </p:nvGrpSpPr>
              <p:grpSpPr>
                <a:xfrm>
                  <a:off x="5531112" y="1553156"/>
                  <a:ext cx="12911" cy="110702"/>
                  <a:chOff x="3766539" y="2758474"/>
                  <a:chExt cx="64516" cy="553174"/>
                </a:xfrm>
              </p:grpSpPr>
              <p:grpSp>
                <p:nvGrpSpPr>
                  <p:cNvPr id="1956" name="그룹 1955">
                    <a:extLst>
                      <a:ext uri="{FF2B5EF4-FFF2-40B4-BE49-F238E27FC236}">
                        <a16:creationId xmlns:a16="http://schemas.microsoft.com/office/drawing/2014/main" id="{771A8E3D-233B-496F-B845-894FC095494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75847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66" name="직사각형 1965">
                      <a:extLst>
                        <a:ext uri="{FF2B5EF4-FFF2-40B4-BE49-F238E27FC236}">
                          <a16:creationId xmlns:a16="http://schemas.microsoft.com/office/drawing/2014/main" id="{426D214B-DAD6-4FC3-8D00-727472851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67" name="자유형: 도형 1966">
                      <a:extLst>
                        <a:ext uri="{FF2B5EF4-FFF2-40B4-BE49-F238E27FC236}">
                          <a16:creationId xmlns:a16="http://schemas.microsoft.com/office/drawing/2014/main" id="{8CC3A551-A0D5-464B-9A04-B7819AC4E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57" name="그룹 1956">
                    <a:extLst>
                      <a:ext uri="{FF2B5EF4-FFF2-40B4-BE49-F238E27FC236}">
                        <a16:creationId xmlns:a16="http://schemas.microsoft.com/office/drawing/2014/main" id="{241F6D92-C6C4-4D38-A53A-237C8A1A98D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918018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64" name="직사각형 1963">
                      <a:extLst>
                        <a:ext uri="{FF2B5EF4-FFF2-40B4-BE49-F238E27FC236}">
                          <a16:creationId xmlns:a16="http://schemas.microsoft.com/office/drawing/2014/main" id="{176E90B8-E273-49A3-B320-7D5091767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65" name="자유형: 도형 1964">
                      <a:extLst>
                        <a:ext uri="{FF2B5EF4-FFF2-40B4-BE49-F238E27FC236}">
                          <a16:creationId xmlns:a16="http://schemas.microsoft.com/office/drawing/2014/main" id="{D20C5135-EB22-4200-9434-D878DD1F6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58" name="그룹 1957">
                    <a:extLst>
                      <a:ext uri="{FF2B5EF4-FFF2-40B4-BE49-F238E27FC236}">
                        <a16:creationId xmlns:a16="http://schemas.microsoft.com/office/drawing/2014/main" id="{E1FFF16F-99D1-4167-ACC4-FDD8FD47455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065975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62" name="직사각형 1961">
                      <a:extLst>
                        <a:ext uri="{FF2B5EF4-FFF2-40B4-BE49-F238E27FC236}">
                          <a16:creationId xmlns:a16="http://schemas.microsoft.com/office/drawing/2014/main" id="{02E489C4-28CA-4B58-8AB4-C1085A237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63" name="자유형: 도형 1962">
                      <a:extLst>
                        <a:ext uri="{FF2B5EF4-FFF2-40B4-BE49-F238E27FC236}">
                          <a16:creationId xmlns:a16="http://schemas.microsoft.com/office/drawing/2014/main" id="{8722D03C-3B61-4098-A0EF-2D549E886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59" name="그룹 1958">
                    <a:extLst>
                      <a:ext uri="{FF2B5EF4-FFF2-40B4-BE49-F238E27FC236}">
                        <a16:creationId xmlns:a16="http://schemas.microsoft.com/office/drawing/2014/main" id="{E65A5C1E-1695-4C7E-A460-0D3F3000C3C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22031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60" name="직사각형 1959">
                      <a:extLst>
                        <a:ext uri="{FF2B5EF4-FFF2-40B4-BE49-F238E27FC236}">
                          <a16:creationId xmlns:a16="http://schemas.microsoft.com/office/drawing/2014/main" id="{B295FC42-0420-410A-BA7F-B1286D06D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61" name="자유형: 도형 1960">
                      <a:extLst>
                        <a:ext uri="{FF2B5EF4-FFF2-40B4-BE49-F238E27FC236}">
                          <a16:creationId xmlns:a16="http://schemas.microsoft.com/office/drawing/2014/main" id="{39125281-17E6-4352-A454-A647B0F8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921" name="그룹 1920">
                  <a:extLst>
                    <a:ext uri="{FF2B5EF4-FFF2-40B4-BE49-F238E27FC236}">
                      <a16:creationId xmlns:a16="http://schemas.microsoft.com/office/drawing/2014/main" id="{1F9C8E58-346A-4D5F-9D73-90CB367B973C}"/>
                    </a:ext>
                  </a:extLst>
                </p:cNvPr>
                <p:cNvGrpSpPr/>
                <p:nvPr/>
              </p:nvGrpSpPr>
              <p:grpSpPr>
                <a:xfrm>
                  <a:off x="5931364" y="1486906"/>
                  <a:ext cx="18412" cy="172156"/>
                  <a:chOff x="5707518" y="2427420"/>
                  <a:chExt cx="92005" cy="860261"/>
                </a:xfrm>
              </p:grpSpPr>
              <p:grpSp>
                <p:nvGrpSpPr>
                  <p:cNvPr id="1944" name="그룹 1943">
                    <a:extLst>
                      <a:ext uri="{FF2B5EF4-FFF2-40B4-BE49-F238E27FC236}">
                        <a16:creationId xmlns:a16="http://schemas.microsoft.com/office/drawing/2014/main" id="{4110B2D9-02FC-4397-A759-BC34B155AA6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427420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54" name="직사각형 1953">
                      <a:extLst>
                        <a:ext uri="{FF2B5EF4-FFF2-40B4-BE49-F238E27FC236}">
                          <a16:creationId xmlns:a16="http://schemas.microsoft.com/office/drawing/2014/main" id="{AA33625D-8866-473B-A1B1-D6190936F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55" name="자유형: 도형 1954">
                      <a:extLst>
                        <a:ext uri="{FF2B5EF4-FFF2-40B4-BE49-F238E27FC236}">
                          <a16:creationId xmlns:a16="http://schemas.microsoft.com/office/drawing/2014/main" id="{C220363A-C24C-4BB6-B6E9-A6F952C3E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45" name="그룹 1944">
                    <a:extLst>
                      <a:ext uri="{FF2B5EF4-FFF2-40B4-BE49-F238E27FC236}">
                        <a16:creationId xmlns:a16="http://schemas.microsoft.com/office/drawing/2014/main" id="{19E2F1A6-ABCB-47F0-9743-5EB920BEB3C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58696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52" name="직사각형 1951">
                      <a:extLst>
                        <a:ext uri="{FF2B5EF4-FFF2-40B4-BE49-F238E27FC236}">
                          <a16:creationId xmlns:a16="http://schemas.microsoft.com/office/drawing/2014/main" id="{B56C7FE7-92C7-478F-ACC4-A825C3208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53" name="자유형: 도형 1952">
                      <a:extLst>
                        <a:ext uri="{FF2B5EF4-FFF2-40B4-BE49-F238E27FC236}">
                          <a16:creationId xmlns:a16="http://schemas.microsoft.com/office/drawing/2014/main" id="{83684020-3CCD-4E91-BD5F-62C15A41B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46" name="그룹 1945">
                    <a:extLst>
                      <a:ext uri="{FF2B5EF4-FFF2-40B4-BE49-F238E27FC236}">
                        <a16:creationId xmlns:a16="http://schemas.microsoft.com/office/drawing/2014/main" id="{48ED8B12-170E-499D-A335-E8B59C70974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734921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950" name="직사각형 1949">
                      <a:extLst>
                        <a:ext uri="{FF2B5EF4-FFF2-40B4-BE49-F238E27FC236}">
                          <a16:creationId xmlns:a16="http://schemas.microsoft.com/office/drawing/2014/main" id="{6AEE9853-5111-406F-A345-661A26E47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51" name="자유형: 도형 1950">
                      <a:extLst>
                        <a:ext uri="{FF2B5EF4-FFF2-40B4-BE49-F238E27FC236}">
                          <a16:creationId xmlns:a16="http://schemas.microsoft.com/office/drawing/2014/main" id="{B7E10C25-80FA-4461-BD4F-C87B9AACE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947" name="직사각형 1946">
                    <a:extLst>
                      <a:ext uri="{FF2B5EF4-FFF2-40B4-BE49-F238E27FC236}">
                        <a16:creationId xmlns:a16="http://schemas.microsoft.com/office/drawing/2014/main" id="{48245CF4-588D-44C4-99E6-19811A502C20}"/>
                      </a:ext>
                    </a:extLst>
                  </p:cNvPr>
                  <p:cNvSpPr/>
                  <p:nvPr/>
                </p:nvSpPr>
                <p:spPr>
                  <a:xfrm>
                    <a:off x="5707518" y="2891689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48" name="직사각형 1947">
                    <a:extLst>
                      <a:ext uri="{FF2B5EF4-FFF2-40B4-BE49-F238E27FC236}">
                        <a16:creationId xmlns:a16="http://schemas.microsoft.com/office/drawing/2014/main" id="{9751C8E4-E7BC-4787-B979-F0AD150C130D}"/>
                      </a:ext>
                    </a:extLst>
                  </p:cNvPr>
                  <p:cNvSpPr/>
                  <p:nvPr/>
                </p:nvSpPr>
                <p:spPr>
                  <a:xfrm>
                    <a:off x="5707518" y="3040364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49" name="직사각형 1948">
                    <a:extLst>
                      <a:ext uri="{FF2B5EF4-FFF2-40B4-BE49-F238E27FC236}">
                        <a16:creationId xmlns:a16="http://schemas.microsoft.com/office/drawing/2014/main" id="{140BE5FE-1AEA-450E-A116-FBDA2E49CE25}"/>
                      </a:ext>
                    </a:extLst>
                  </p:cNvPr>
                  <p:cNvSpPr/>
                  <p:nvPr/>
                </p:nvSpPr>
                <p:spPr>
                  <a:xfrm>
                    <a:off x="5707518" y="3196346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922" name="그룹 1921">
                  <a:extLst>
                    <a:ext uri="{FF2B5EF4-FFF2-40B4-BE49-F238E27FC236}">
                      <a16:creationId xmlns:a16="http://schemas.microsoft.com/office/drawing/2014/main" id="{941ABEB7-DBDD-4F09-9F51-F00F64A25CA9}"/>
                    </a:ext>
                  </a:extLst>
                </p:cNvPr>
                <p:cNvGrpSpPr/>
                <p:nvPr/>
              </p:nvGrpSpPr>
              <p:grpSpPr>
                <a:xfrm>
                  <a:off x="5521855" y="1417137"/>
                  <a:ext cx="28411" cy="84926"/>
                  <a:chOff x="3853816" y="2078789"/>
                  <a:chExt cx="141971" cy="424372"/>
                </a:xfrm>
              </p:grpSpPr>
              <p:grpSp>
                <p:nvGrpSpPr>
                  <p:cNvPr id="1938" name="그룹 1937">
                    <a:extLst>
                      <a:ext uri="{FF2B5EF4-FFF2-40B4-BE49-F238E27FC236}">
                        <a16:creationId xmlns:a16="http://schemas.microsoft.com/office/drawing/2014/main" id="{9A5CE1B0-A6E4-4BC5-9585-3F0E335B1280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326220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942" name="직사각형 1941">
                      <a:extLst>
                        <a:ext uri="{FF2B5EF4-FFF2-40B4-BE49-F238E27FC236}">
                          <a16:creationId xmlns:a16="http://schemas.microsoft.com/office/drawing/2014/main" id="{30218ACF-4AA7-4F2D-916A-B21C59623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43" name="직사각형 1942">
                      <a:extLst>
                        <a:ext uri="{FF2B5EF4-FFF2-40B4-BE49-F238E27FC236}">
                          <a16:creationId xmlns:a16="http://schemas.microsoft.com/office/drawing/2014/main" id="{C8A932FD-5E04-4067-AA01-E0A72711E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939" name="그룹 1938">
                    <a:extLst>
                      <a:ext uri="{FF2B5EF4-FFF2-40B4-BE49-F238E27FC236}">
                        <a16:creationId xmlns:a16="http://schemas.microsoft.com/office/drawing/2014/main" id="{53A5365C-64D6-4F6F-8B04-A24123A3608F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078789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940" name="직사각형 1939">
                      <a:extLst>
                        <a:ext uri="{FF2B5EF4-FFF2-40B4-BE49-F238E27FC236}">
                          <a16:creationId xmlns:a16="http://schemas.microsoft.com/office/drawing/2014/main" id="{5E7DF978-4634-4643-84A3-1E21390A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941" name="직사각형 1940">
                      <a:extLst>
                        <a:ext uri="{FF2B5EF4-FFF2-40B4-BE49-F238E27FC236}">
                          <a16:creationId xmlns:a16="http://schemas.microsoft.com/office/drawing/2014/main" id="{68753FFC-C3D5-4E5D-BB6D-543001117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923" name="그룹 1922">
                  <a:extLst>
                    <a:ext uri="{FF2B5EF4-FFF2-40B4-BE49-F238E27FC236}">
                      <a16:creationId xmlns:a16="http://schemas.microsoft.com/office/drawing/2014/main" id="{52857838-9010-4DAE-AE48-0CC821430951}"/>
                    </a:ext>
                  </a:extLst>
                </p:cNvPr>
                <p:cNvGrpSpPr/>
                <p:nvPr/>
              </p:nvGrpSpPr>
              <p:grpSpPr>
                <a:xfrm>
                  <a:off x="5927963" y="1417137"/>
                  <a:ext cx="28411" cy="35410"/>
                  <a:chOff x="2917314" y="2174289"/>
                  <a:chExt cx="228944" cy="494478"/>
                </a:xfrm>
              </p:grpSpPr>
              <p:sp>
                <p:nvSpPr>
                  <p:cNvPr id="1936" name="직사각형 1935">
                    <a:extLst>
                      <a:ext uri="{FF2B5EF4-FFF2-40B4-BE49-F238E27FC236}">
                        <a16:creationId xmlns:a16="http://schemas.microsoft.com/office/drawing/2014/main" id="{8507B0B0-2D4E-42B0-923C-D20AF7FD95C5}"/>
                      </a:ext>
                    </a:extLst>
                  </p:cNvPr>
                  <p:cNvSpPr/>
                  <p:nvPr/>
                </p:nvSpPr>
                <p:spPr>
                  <a:xfrm>
                    <a:off x="2917314" y="2174289"/>
                    <a:ext cx="228944" cy="494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37" name="직사각형 1936">
                    <a:extLst>
                      <a:ext uri="{FF2B5EF4-FFF2-40B4-BE49-F238E27FC236}">
                        <a16:creationId xmlns:a16="http://schemas.microsoft.com/office/drawing/2014/main" id="{3F935887-85CC-4BAF-BE09-5B4958E7856A}"/>
                      </a:ext>
                    </a:extLst>
                  </p:cNvPr>
                  <p:cNvSpPr/>
                  <p:nvPr/>
                </p:nvSpPr>
                <p:spPr>
                  <a:xfrm>
                    <a:off x="2917314" y="2220670"/>
                    <a:ext cx="228944" cy="40171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65000"/>
                          <a:alpha val="50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  <a:alpha val="50000"/>
                        </a:schemeClr>
                      </a:gs>
                      <a:gs pos="100000">
                        <a:schemeClr val="bg1">
                          <a:lumMod val="65000"/>
                          <a:alpha val="50000"/>
                        </a:schemeClr>
                      </a:gs>
                    </a:gsLst>
                    <a:lin ang="2700000" scaled="1"/>
                    <a:tileRect/>
                  </a:gradFill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924" name="그룹 1923">
                  <a:extLst>
                    <a:ext uri="{FF2B5EF4-FFF2-40B4-BE49-F238E27FC236}">
                      <a16:creationId xmlns:a16="http://schemas.microsoft.com/office/drawing/2014/main" id="{80CBF593-14C3-43EB-A767-269CDC08B53C}"/>
                    </a:ext>
                  </a:extLst>
                </p:cNvPr>
                <p:cNvGrpSpPr/>
                <p:nvPr/>
              </p:nvGrpSpPr>
              <p:grpSpPr>
                <a:xfrm>
                  <a:off x="5554529" y="1794533"/>
                  <a:ext cx="502061" cy="230518"/>
                  <a:chOff x="5548179" y="1804058"/>
                  <a:chExt cx="502061" cy="230518"/>
                </a:xfrm>
              </p:grpSpPr>
              <p:grpSp>
                <p:nvGrpSpPr>
                  <p:cNvPr id="1932" name="그룹 1931">
                    <a:extLst>
                      <a:ext uri="{FF2B5EF4-FFF2-40B4-BE49-F238E27FC236}">
                        <a16:creationId xmlns:a16="http://schemas.microsoft.com/office/drawing/2014/main" id="{6768374C-8643-478A-BCDF-382E50213B92}"/>
                      </a:ext>
                    </a:extLst>
                  </p:cNvPr>
                  <p:cNvGrpSpPr/>
                  <p:nvPr/>
                </p:nvGrpSpPr>
                <p:grpSpPr>
                  <a:xfrm>
                    <a:off x="5863744" y="1937218"/>
                    <a:ext cx="127051" cy="97358"/>
                    <a:chOff x="11239456" y="6755870"/>
                    <a:chExt cx="393810" cy="301773"/>
                  </a:xfrm>
                </p:grpSpPr>
                <p:sp>
                  <p:nvSpPr>
                    <p:cNvPr id="1934" name="자유형: 도형 1933">
                      <a:extLst>
                        <a:ext uri="{FF2B5EF4-FFF2-40B4-BE49-F238E27FC236}">
                          <a16:creationId xmlns:a16="http://schemas.microsoft.com/office/drawing/2014/main" id="{07EEF89E-51E1-4EAE-BCE7-21DA6064E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56" y="6755870"/>
                      <a:ext cx="393810" cy="271378"/>
                    </a:xfrm>
                    <a:custGeom>
                      <a:avLst/>
                      <a:gdLst>
                        <a:gd name="connsiteX0" fmla="*/ 784938 w 1915087"/>
                        <a:gd name="connsiteY0" fmla="*/ 0 h 1319706"/>
                        <a:gd name="connsiteX1" fmla="*/ 1071464 w 1915087"/>
                        <a:gd name="connsiteY1" fmla="*/ 87521 h 1319706"/>
                        <a:gd name="connsiteX2" fmla="*/ 1131181 w 1915087"/>
                        <a:gd name="connsiteY2" fmla="*/ 136793 h 1319706"/>
                        <a:gd name="connsiteX3" fmla="*/ 1184661 w 1915087"/>
                        <a:gd name="connsiteY3" fmla="*/ 120192 h 1319706"/>
                        <a:gd name="connsiteX4" fmla="*/ 1252875 w 1915087"/>
                        <a:gd name="connsiteY4" fmla="*/ 113315 h 1319706"/>
                        <a:gd name="connsiteX5" fmla="*/ 1591350 w 1915087"/>
                        <a:gd name="connsiteY5" fmla="*/ 451790 h 1319706"/>
                        <a:gd name="connsiteX6" fmla="*/ 1586779 w 1915087"/>
                        <a:gd name="connsiteY6" fmla="*/ 497136 h 1319706"/>
                        <a:gd name="connsiteX7" fmla="*/ 1660936 w 1915087"/>
                        <a:gd name="connsiteY7" fmla="*/ 520155 h 1319706"/>
                        <a:gd name="connsiteX8" fmla="*/ 1915087 w 1915087"/>
                        <a:gd name="connsiteY8" fmla="*/ 903580 h 1319706"/>
                        <a:gd name="connsiteX9" fmla="*/ 1498961 w 1915087"/>
                        <a:gd name="connsiteY9" fmla="*/ 1319706 h 1319706"/>
                        <a:gd name="connsiteX10" fmla="*/ 1469509 w 1915087"/>
                        <a:gd name="connsiteY10" fmla="*/ 1316737 h 1319706"/>
                        <a:gd name="connsiteX11" fmla="*/ 1454808 w 1915087"/>
                        <a:gd name="connsiteY11" fmla="*/ 1319705 h 1319706"/>
                        <a:gd name="connsiteX12" fmla="*/ 558721 w 1915087"/>
                        <a:gd name="connsiteY12" fmla="*/ 1319705 h 1319706"/>
                        <a:gd name="connsiteX13" fmla="*/ 519205 w 1915087"/>
                        <a:gd name="connsiteY13" fmla="*/ 1311727 h 1319706"/>
                        <a:gd name="connsiteX14" fmla="*/ 516498 w 1915087"/>
                        <a:gd name="connsiteY14" fmla="*/ 1309902 h 1319706"/>
                        <a:gd name="connsiteX15" fmla="*/ 457200 w 1915087"/>
                        <a:gd name="connsiteY15" fmla="*/ 1315880 h 1319706"/>
                        <a:gd name="connsiteX16" fmla="*/ 0 w 1915087"/>
                        <a:gd name="connsiteY16" fmla="*/ 858680 h 1319706"/>
                        <a:gd name="connsiteX17" fmla="*/ 279237 w 1915087"/>
                        <a:gd name="connsiteY17" fmla="*/ 437409 h 1319706"/>
                        <a:gd name="connsiteX18" fmla="*/ 280063 w 1915087"/>
                        <a:gd name="connsiteY18" fmla="*/ 437152 h 1319706"/>
                        <a:gd name="connsiteX19" fmla="*/ 282882 w 1915087"/>
                        <a:gd name="connsiteY19" fmla="*/ 409187 h 1319706"/>
                        <a:gd name="connsiteX20" fmla="*/ 784938 w 1915087"/>
                        <a:gd name="connsiteY20" fmla="*/ 0 h 13197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915087" h="1319706">
                          <a:moveTo>
                            <a:pt x="784938" y="0"/>
                          </a:moveTo>
                          <a:cubicBezTo>
                            <a:pt x="891074" y="0"/>
                            <a:pt x="989673" y="32265"/>
                            <a:pt x="1071464" y="87521"/>
                          </a:cubicBezTo>
                          <a:lnTo>
                            <a:pt x="1131181" y="136793"/>
                          </a:lnTo>
                          <a:lnTo>
                            <a:pt x="1184661" y="120192"/>
                          </a:lnTo>
                          <a:cubicBezTo>
                            <a:pt x="1206695" y="115683"/>
                            <a:pt x="1229508" y="113315"/>
                            <a:pt x="1252875" y="113315"/>
                          </a:cubicBezTo>
                          <a:cubicBezTo>
                            <a:pt x="1439810" y="113315"/>
                            <a:pt x="1591350" y="264855"/>
                            <a:pt x="1591350" y="451790"/>
                          </a:cubicBezTo>
                          <a:lnTo>
                            <a:pt x="1586779" y="497136"/>
                          </a:lnTo>
                          <a:lnTo>
                            <a:pt x="1660936" y="520155"/>
                          </a:lnTo>
                          <a:cubicBezTo>
                            <a:pt x="1810290" y="583327"/>
                            <a:pt x="1915087" y="731215"/>
                            <a:pt x="1915087" y="903580"/>
                          </a:cubicBezTo>
                          <a:cubicBezTo>
                            <a:pt x="1915087" y="1133400"/>
                            <a:pt x="1728781" y="1319706"/>
                            <a:pt x="1498961" y="1319706"/>
                          </a:cubicBezTo>
                          <a:lnTo>
                            <a:pt x="1469509" y="1316737"/>
                          </a:lnTo>
                          <a:lnTo>
                            <a:pt x="1454808" y="1319705"/>
                          </a:lnTo>
                          <a:lnTo>
                            <a:pt x="558721" y="1319705"/>
                          </a:lnTo>
                          <a:cubicBezTo>
                            <a:pt x="544704" y="1319705"/>
                            <a:pt x="531350" y="1316864"/>
                            <a:pt x="519205" y="1311727"/>
                          </a:cubicBezTo>
                          <a:lnTo>
                            <a:pt x="516498" y="1309902"/>
                          </a:lnTo>
                          <a:lnTo>
                            <a:pt x="457200" y="1315880"/>
                          </a:lnTo>
                          <a:cubicBezTo>
                            <a:pt x="204695" y="1315880"/>
                            <a:pt x="0" y="1111185"/>
                            <a:pt x="0" y="858680"/>
                          </a:cubicBezTo>
                          <a:cubicBezTo>
                            <a:pt x="0" y="669301"/>
                            <a:pt x="115141" y="506816"/>
                            <a:pt x="279237" y="437409"/>
                          </a:cubicBezTo>
                          <a:lnTo>
                            <a:pt x="280063" y="437152"/>
                          </a:lnTo>
                          <a:lnTo>
                            <a:pt x="282882" y="409187"/>
                          </a:lnTo>
                          <a:cubicBezTo>
                            <a:pt x="330668" y="175664"/>
                            <a:pt x="537289" y="0"/>
                            <a:pt x="784938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935" name="자유형: 도형 1934">
                      <a:extLst>
                        <a:ext uri="{FF2B5EF4-FFF2-40B4-BE49-F238E27FC236}">
                          <a16:creationId xmlns:a16="http://schemas.microsoft.com/office/drawing/2014/main" id="{5C086CE2-374E-402F-B17C-4D4D625E7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2727" y="6840839"/>
                      <a:ext cx="303928" cy="216804"/>
                    </a:xfrm>
                    <a:custGeom>
                      <a:avLst/>
                      <a:gdLst>
                        <a:gd name="connsiteX0" fmla="*/ 108402 w 303928"/>
                        <a:gd name="connsiteY0" fmla="*/ 0 h 216804"/>
                        <a:gd name="connsiteX1" fmla="*/ 185054 w 303928"/>
                        <a:gd name="connsiteY1" fmla="*/ 31750 h 216804"/>
                        <a:gd name="connsiteX2" fmla="*/ 205028 w 303928"/>
                        <a:gd name="connsiteY2" fmla="*/ 61376 h 216804"/>
                        <a:gd name="connsiteX3" fmla="*/ 228610 w 303928"/>
                        <a:gd name="connsiteY3" fmla="*/ 56615 h 216804"/>
                        <a:gd name="connsiteX4" fmla="*/ 303928 w 303928"/>
                        <a:gd name="connsiteY4" fmla="*/ 131933 h 216804"/>
                        <a:gd name="connsiteX5" fmla="*/ 228610 w 303928"/>
                        <a:gd name="connsiteY5" fmla="*/ 207251 h 216804"/>
                        <a:gd name="connsiteX6" fmla="*/ 199293 w 303928"/>
                        <a:gd name="connsiteY6" fmla="*/ 201332 h 216804"/>
                        <a:gd name="connsiteX7" fmla="*/ 180101 w 303928"/>
                        <a:gd name="connsiteY7" fmla="*/ 188393 h 216804"/>
                        <a:gd name="connsiteX8" fmla="*/ 150597 w 303928"/>
                        <a:gd name="connsiteY8" fmla="*/ 208286 h 216804"/>
                        <a:gd name="connsiteX9" fmla="*/ 108402 w 303928"/>
                        <a:gd name="connsiteY9" fmla="*/ 216804 h 216804"/>
                        <a:gd name="connsiteX10" fmla="*/ 0 w 303928"/>
                        <a:gd name="connsiteY10" fmla="*/ 108402 h 216804"/>
                        <a:gd name="connsiteX11" fmla="*/ 108402 w 303928"/>
                        <a:gd name="connsiteY11" fmla="*/ 0 h 2168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03928" h="216804">
                          <a:moveTo>
                            <a:pt x="108402" y="0"/>
                          </a:moveTo>
                          <a:cubicBezTo>
                            <a:pt x="138337" y="0"/>
                            <a:pt x="165437" y="12133"/>
                            <a:pt x="185054" y="31750"/>
                          </a:cubicBezTo>
                          <a:lnTo>
                            <a:pt x="205028" y="61376"/>
                          </a:lnTo>
                          <a:lnTo>
                            <a:pt x="228610" y="56615"/>
                          </a:lnTo>
                          <a:cubicBezTo>
                            <a:pt x="270207" y="56615"/>
                            <a:pt x="303928" y="90336"/>
                            <a:pt x="303928" y="131933"/>
                          </a:cubicBezTo>
                          <a:cubicBezTo>
                            <a:pt x="303928" y="173530"/>
                            <a:pt x="270207" y="207251"/>
                            <a:pt x="228610" y="207251"/>
                          </a:cubicBezTo>
                          <a:cubicBezTo>
                            <a:pt x="218211" y="207251"/>
                            <a:pt x="208304" y="205144"/>
                            <a:pt x="199293" y="201332"/>
                          </a:cubicBezTo>
                          <a:lnTo>
                            <a:pt x="180101" y="188393"/>
                          </a:lnTo>
                          <a:lnTo>
                            <a:pt x="150597" y="208286"/>
                          </a:lnTo>
                          <a:cubicBezTo>
                            <a:pt x="137628" y="213771"/>
                            <a:pt x="123369" y="216804"/>
                            <a:pt x="108402" y="216804"/>
                          </a:cubicBezTo>
                          <a:cubicBezTo>
                            <a:pt x="48533" y="216804"/>
                            <a:pt x="0" y="168271"/>
                            <a:pt x="0" y="108402"/>
                          </a:cubicBezTo>
                          <a:cubicBezTo>
                            <a:pt x="0" y="48533"/>
                            <a:pt x="48533" y="0"/>
                            <a:pt x="108402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933" name="TextBox 1932">
                    <a:extLst>
                      <a:ext uri="{FF2B5EF4-FFF2-40B4-BE49-F238E27FC236}">
                        <a16:creationId xmlns:a16="http://schemas.microsoft.com/office/drawing/2014/main" id="{71052A17-3D99-4173-BE4D-B9992C21D64D}"/>
                      </a:ext>
                    </a:extLst>
                  </p:cNvPr>
                  <p:cNvSpPr txBox="1"/>
                  <p:nvPr/>
                </p:nvSpPr>
                <p:spPr>
                  <a:xfrm>
                    <a:off x="5548179" y="1804058"/>
                    <a:ext cx="502061" cy="1538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00" b="1" dirty="0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atin typeface="+mn-ea"/>
                      </a:rPr>
                      <a:t>Post Preview</a:t>
                    </a:r>
                    <a:endParaRPr lang="ko-KR" altLang="en-US" sz="400" b="1" dirty="0"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925" name="자유형: 도형 1924">
                  <a:extLst>
                    <a:ext uri="{FF2B5EF4-FFF2-40B4-BE49-F238E27FC236}">
                      <a16:creationId xmlns:a16="http://schemas.microsoft.com/office/drawing/2014/main" id="{92B84188-1299-4E9A-8658-B3B646742150}"/>
                    </a:ext>
                  </a:extLst>
                </p:cNvPr>
                <p:cNvSpPr/>
                <p:nvPr/>
              </p:nvSpPr>
              <p:spPr>
                <a:xfrm>
                  <a:off x="5505062" y="1308808"/>
                  <a:ext cx="470025" cy="426394"/>
                </a:xfrm>
                <a:custGeom>
                  <a:avLst/>
                  <a:gdLst>
                    <a:gd name="connsiteX0" fmla="*/ 9242 w 2005300"/>
                    <a:gd name="connsiteY0" fmla="*/ 5031 h 1819153"/>
                    <a:gd name="connsiteX1" fmla="*/ 9242 w 2005300"/>
                    <a:gd name="connsiteY1" fmla="*/ 1599555 h 1819153"/>
                    <a:gd name="connsiteX2" fmla="*/ 217763 w 2005300"/>
                    <a:gd name="connsiteY2" fmla="*/ 1808076 h 1819153"/>
                    <a:gd name="connsiteX3" fmla="*/ 1996786 w 2005300"/>
                    <a:gd name="connsiteY3" fmla="*/ 1808076 h 1819153"/>
                    <a:gd name="connsiteX4" fmla="*/ 1996786 w 2005300"/>
                    <a:gd name="connsiteY4" fmla="*/ 5031 h 1819153"/>
                    <a:gd name="connsiteX5" fmla="*/ 0 w 2005300"/>
                    <a:gd name="connsiteY5" fmla="*/ 0 h 1819153"/>
                    <a:gd name="connsiteX6" fmla="*/ 2005300 w 2005300"/>
                    <a:gd name="connsiteY6" fmla="*/ 0 h 1819153"/>
                    <a:gd name="connsiteX7" fmla="*/ 2005300 w 2005300"/>
                    <a:gd name="connsiteY7" fmla="*/ 1819153 h 1819153"/>
                    <a:gd name="connsiteX8" fmla="*/ 0 w 2005300"/>
                    <a:gd name="connsiteY8" fmla="*/ 1819153 h 1819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5300" h="1819153">
                      <a:moveTo>
                        <a:pt x="9242" y="5031"/>
                      </a:moveTo>
                      <a:lnTo>
                        <a:pt x="9242" y="1599555"/>
                      </a:lnTo>
                      <a:lnTo>
                        <a:pt x="217763" y="1808076"/>
                      </a:lnTo>
                      <a:lnTo>
                        <a:pt x="1996786" y="1808076"/>
                      </a:lnTo>
                      <a:lnTo>
                        <a:pt x="1996786" y="5031"/>
                      </a:lnTo>
                      <a:close/>
                      <a:moveTo>
                        <a:pt x="0" y="0"/>
                      </a:moveTo>
                      <a:lnTo>
                        <a:pt x="2005300" y="0"/>
                      </a:lnTo>
                      <a:lnTo>
                        <a:pt x="2005300" y="1819153"/>
                      </a:lnTo>
                      <a:lnTo>
                        <a:pt x="0" y="181915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926" name="그룹 1925">
                  <a:extLst>
                    <a:ext uri="{FF2B5EF4-FFF2-40B4-BE49-F238E27FC236}">
                      <a16:creationId xmlns:a16="http://schemas.microsoft.com/office/drawing/2014/main" id="{50F89789-5B23-4DD4-9864-4542E04EFD32}"/>
                    </a:ext>
                  </a:extLst>
                </p:cNvPr>
                <p:cNvGrpSpPr/>
                <p:nvPr/>
              </p:nvGrpSpPr>
              <p:grpSpPr>
                <a:xfrm rot="16200000">
                  <a:off x="5559481" y="1316094"/>
                  <a:ext cx="351895" cy="412387"/>
                  <a:chOff x="3927733" y="1554446"/>
                  <a:chExt cx="1758410" cy="2060692"/>
                </a:xfrm>
              </p:grpSpPr>
              <p:sp>
                <p:nvSpPr>
                  <p:cNvPr id="1927" name="자유형: 도형 1926">
                    <a:extLst>
                      <a:ext uri="{FF2B5EF4-FFF2-40B4-BE49-F238E27FC236}">
                        <a16:creationId xmlns:a16="http://schemas.microsoft.com/office/drawing/2014/main" id="{71CDB92E-5E36-4778-B452-EA1601CA86BF}"/>
                      </a:ext>
                    </a:extLst>
                  </p:cNvPr>
                  <p:cNvSpPr/>
                  <p:nvPr/>
                </p:nvSpPr>
                <p:spPr>
                  <a:xfrm>
                    <a:off x="3927733" y="1725033"/>
                    <a:ext cx="1758410" cy="1758409"/>
                  </a:xfrm>
                  <a:custGeom>
                    <a:avLst/>
                    <a:gdLst>
                      <a:gd name="connsiteX0" fmla="*/ 215552 w 1531485"/>
                      <a:gd name="connsiteY0" fmla="*/ 192097 h 1531485"/>
                      <a:gd name="connsiteX1" fmla="*/ 83420 w 1531485"/>
                      <a:gd name="connsiteY1" fmla="*/ 324229 h 1531485"/>
                      <a:gd name="connsiteX2" fmla="*/ 83420 w 1531485"/>
                      <a:gd name="connsiteY2" fmla="*/ 1207253 h 1531485"/>
                      <a:gd name="connsiteX3" fmla="*/ 215552 w 1531485"/>
                      <a:gd name="connsiteY3" fmla="*/ 1339385 h 1531485"/>
                      <a:gd name="connsiteX4" fmla="*/ 518055 w 1531485"/>
                      <a:gd name="connsiteY4" fmla="*/ 1339385 h 1531485"/>
                      <a:gd name="connsiteX5" fmla="*/ 518055 w 1531485"/>
                      <a:gd name="connsiteY5" fmla="*/ 1339386 h 1531485"/>
                      <a:gd name="connsiteX6" fmla="*/ 1315843 w 1531485"/>
                      <a:gd name="connsiteY6" fmla="*/ 1339386 h 1531485"/>
                      <a:gd name="connsiteX7" fmla="*/ 1447975 w 1531485"/>
                      <a:gd name="connsiteY7" fmla="*/ 1207254 h 1531485"/>
                      <a:gd name="connsiteX8" fmla="*/ 1447975 w 1531485"/>
                      <a:gd name="connsiteY8" fmla="*/ 324230 h 1531485"/>
                      <a:gd name="connsiteX9" fmla="*/ 1315843 w 1531485"/>
                      <a:gd name="connsiteY9" fmla="*/ 192098 h 1531485"/>
                      <a:gd name="connsiteX10" fmla="*/ 1013340 w 1531485"/>
                      <a:gd name="connsiteY10" fmla="*/ 192098 h 1531485"/>
                      <a:gd name="connsiteX11" fmla="*/ 1013340 w 1531485"/>
                      <a:gd name="connsiteY11" fmla="*/ 192097 h 1531485"/>
                      <a:gd name="connsiteX12" fmla="*/ 0 w 1531485"/>
                      <a:gd name="connsiteY12" fmla="*/ 0 h 1531485"/>
                      <a:gd name="connsiteX13" fmla="*/ 1531485 w 1531485"/>
                      <a:gd name="connsiteY13" fmla="*/ 0 h 1531485"/>
                      <a:gd name="connsiteX14" fmla="*/ 1531485 w 1531485"/>
                      <a:gd name="connsiteY14" fmla="*/ 1531485 h 1531485"/>
                      <a:gd name="connsiteX15" fmla="*/ 0 w 1531485"/>
                      <a:gd name="connsiteY15" fmla="*/ 1531485 h 1531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531485" h="1531485">
                        <a:moveTo>
                          <a:pt x="215552" y="192097"/>
                        </a:moveTo>
                        <a:lnTo>
                          <a:pt x="83420" y="324229"/>
                        </a:lnTo>
                        <a:lnTo>
                          <a:pt x="83420" y="1207253"/>
                        </a:lnTo>
                        <a:lnTo>
                          <a:pt x="215552" y="1339385"/>
                        </a:lnTo>
                        <a:lnTo>
                          <a:pt x="518055" y="1339385"/>
                        </a:lnTo>
                        <a:lnTo>
                          <a:pt x="518055" y="1339386"/>
                        </a:lnTo>
                        <a:lnTo>
                          <a:pt x="1315843" y="1339386"/>
                        </a:lnTo>
                        <a:lnTo>
                          <a:pt x="1447975" y="1207254"/>
                        </a:lnTo>
                        <a:lnTo>
                          <a:pt x="1447975" y="324230"/>
                        </a:lnTo>
                        <a:lnTo>
                          <a:pt x="1315843" y="192098"/>
                        </a:lnTo>
                        <a:lnTo>
                          <a:pt x="1013340" y="192098"/>
                        </a:lnTo>
                        <a:lnTo>
                          <a:pt x="1013340" y="192097"/>
                        </a:lnTo>
                        <a:close/>
                        <a:moveTo>
                          <a:pt x="0" y="0"/>
                        </a:moveTo>
                        <a:lnTo>
                          <a:pt x="1531485" y="0"/>
                        </a:lnTo>
                        <a:lnTo>
                          <a:pt x="1531485" y="1531485"/>
                        </a:lnTo>
                        <a:lnTo>
                          <a:pt x="0" y="1531485"/>
                        </a:ln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6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28" name="자유형: 도형 1927">
                    <a:extLst>
                      <a:ext uri="{FF2B5EF4-FFF2-40B4-BE49-F238E27FC236}">
                        <a16:creationId xmlns:a16="http://schemas.microsoft.com/office/drawing/2014/main" id="{9CF39E67-0449-4A75-ACE5-CF3074688E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8369" y="1986027"/>
                    <a:ext cx="1134644" cy="1245177"/>
                  </a:xfrm>
                  <a:custGeom>
                    <a:avLst/>
                    <a:gdLst>
                      <a:gd name="connsiteX0" fmla="*/ 954306 w 988217"/>
                      <a:gd name="connsiteY0" fmla="*/ 1048486 h 1084486"/>
                      <a:gd name="connsiteX1" fmla="*/ 988217 w 988217"/>
                      <a:gd name="connsiteY1" fmla="*/ 1048486 h 1084486"/>
                      <a:gd name="connsiteX2" fmla="*/ 988217 w 988217"/>
                      <a:gd name="connsiteY2" fmla="*/ 1084486 h 1084486"/>
                      <a:gd name="connsiteX3" fmla="*/ 954306 w 988217"/>
                      <a:gd name="connsiteY3" fmla="*/ 1084486 h 1084486"/>
                      <a:gd name="connsiteX4" fmla="*/ 900293 w 988217"/>
                      <a:gd name="connsiteY4" fmla="*/ 1048486 h 1084486"/>
                      <a:gd name="connsiteX5" fmla="*/ 934204 w 988217"/>
                      <a:gd name="connsiteY5" fmla="*/ 1048486 h 1084486"/>
                      <a:gd name="connsiteX6" fmla="*/ 934204 w 988217"/>
                      <a:gd name="connsiteY6" fmla="*/ 1084486 h 1084486"/>
                      <a:gd name="connsiteX7" fmla="*/ 900293 w 988217"/>
                      <a:gd name="connsiteY7" fmla="*/ 1084486 h 1084486"/>
                      <a:gd name="connsiteX8" fmla="*/ 846280 w 988217"/>
                      <a:gd name="connsiteY8" fmla="*/ 1048486 h 1084486"/>
                      <a:gd name="connsiteX9" fmla="*/ 880192 w 988217"/>
                      <a:gd name="connsiteY9" fmla="*/ 1048486 h 1084486"/>
                      <a:gd name="connsiteX10" fmla="*/ 880192 w 988217"/>
                      <a:gd name="connsiteY10" fmla="*/ 1084486 h 1084486"/>
                      <a:gd name="connsiteX11" fmla="*/ 846280 w 988217"/>
                      <a:gd name="connsiteY11" fmla="*/ 1084486 h 1084486"/>
                      <a:gd name="connsiteX12" fmla="*/ 792267 w 988217"/>
                      <a:gd name="connsiteY12" fmla="*/ 1048486 h 1084486"/>
                      <a:gd name="connsiteX13" fmla="*/ 826179 w 988217"/>
                      <a:gd name="connsiteY13" fmla="*/ 1048486 h 1084486"/>
                      <a:gd name="connsiteX14" fmla="*/ 826179 w 988217"/>
                      <a:gd name="connsiteY14" fmla="*/ 1084486 h 1084486"/>
                      <a:gd name="connsiteX15" fmla="*/ 792267 w 988217"/>
                      <a:gd name="connsiteY15" fmla="*/ 1084486 h 1084486"/>
                      <a:gd name="connsiteX16" fmla="*/ 333314 w 988217"/>
                      <a:gd name="connsiteY16" fmla="*/ 1048486 h 1084486"/>
                      <a:gd name="connsiteX17" fmla="*/ 367226 w 988217"/>
                      <a:gd name="connsiteY17" fmla="*/ 1048486 h 1084486"/>
                      <a:gd name="connsiteX18" fmla="*/ 367226 w 988217"/>
                      <a:gd name="connsiteY18" fmla="*/ 1084486 h 1084486"/>
                      <a:gd name="connsiteX19" fmla="*/ 333314 w 988217"/>
                      <a:gd name="connsiteY19" fmla="*/ 1084486 h 1084486"/>
                      <a:gd name="connsiteX20" fmla="*/ 279301 w 988217"/>
                      <a:gd name="connsiteY20" fmla="*/ 1048486 h 1084486"/>
                      <a:gd name="connsiteX21" fmla="*/ 313213 w 988217"/>
                      <a:gd name="connsiteY21" fmla="*/ 1048486 h 1084486"/>
                      <a:gd name="connsiteX22" fmla="*/ 313213 w 988217"/>
                      <a:gd name="connsiteY22" fmla="*/ 1084486 h 1084486"/>
                      <a:gd name="connsiteX23" fmla="*/ 279301 w 988217"/>
                      <a:gd name="connsiteY23" fmla="*/ 1084486 h 1084486"/>
                      <a:gd name="connsiteX24" fmla="*/ 162038 w 988217"/>
                      <a:gd name="connsiteY24" fmla="*/ 1048486 h 1084486"/>
                      <a:gd name="connsiteX25" fmla="*/ 195950 w 988217"/>
                      <a:gd name="connsiteY25" fmla="*/ 1048486 h 1084486"/>
                      <a:gd name="connsiteX26" fmla="*/ 195950 w 988217"/>
                      <a:gd name="connsiteY26" fmla="*/ 1084486 h 1084486"/>
                      <a:gd name="connsiteX27" fmla="*/ 162038 w 988217"/>
                      <a:gd name="connsiteY27" fmla="*/ 1084486 h 1084486"/>
                      <a:gd name="connsiteX28" fmla="*/ 108025 w 988217"/>
                      <a:gd name="connsiteY28" fmla="*/ 1048486 h 1084486"/>
                      <a:gd name="connsiteX29" fmla="*/ 141937 w 988217"/>
                      <a:gd name="connsiteY29" fmla="*/ 1048486 h 1084486"/>
                      <a:gd name="connsiteX30" fmla="*/ 141937 w 988217"/>
                      <a:gd name="connsiteY30" fmla="*/ 1084486 h 1084486"/>
                      <a:gd name="connsiteX31" fmla="*/ 108025 w 988217"/>
                      <a:gd name="connsiteY31" fmla="*/ 1084486 h 1084486"/>
                      <a:gd name="connsiteX32" fmla="*/ 54013 w 988217"/>
                      <a:gd name="connsiteY32" fmla="*/ 1048486 h 1084486"/>
                      <a:gd name="connsiteX33" fmla="*/ 87924 w 988217"/>
                      <a:gd name="connsiteY33" fmla="*/ 1048486 h 1084486"/>
                      <a:gd name="connsiteX34" fmla="*/ 87924 w 988217"/>
                      <a:gd name="connsiteY34" fmla="*/ 1084486 h 1084486"/>
                      <a:gd name="connsiteX35" fmla="*/ 54013 w 988217"/>
                      <a:gd name="connsiteY35" fmla="*/ 1084486 h 1084486"/>
                      <a:gd name="connsiteX36" fmla="*/ 0 w 988217"/>
                      <a:gd name="connsiteY36" fmla="*/ 1048486 h 1084486"/>
                      <a:gd name="connsiteX37" fmla="*/ 33911 w 988217"/>
                      <a:gd name="connsiteY37" fmla="*/ 1048486 h 1084486"/>
                      <a:gd name="connsiteX38" fmla="*/ 33911 w 988217"/>
                      <a:gd name="connsiteY38" fmla="*/ 1084486 h 1084486"/>
                      <a:gd name="connsiteX39" fmla="*/ 0 w 988217"/>
                      <a:gd name="connsiteY39" fmla="*/ 1084486 h 1084486"/>
                      <a:gd name="connsiteX40" fmla="*/ 954306 w 988217"/>
                      <a:gd name="connsiteY40" fmla="*/ 0 h 1084486"/>
                      <a:gd name="connsiteX41" fmla="*/ 988217 w 988217"/>
                      <a:gd name="connsiteY41" fmla="*/ 0 h 1084486"/>
                      <a:gd name="connsiteX42" fmla="*/ 988217 w 988217"/>
                      <a:gd name="connsiteY42" fmla="*/ 36000 h 1084486"/>
                      <a:gd name="connsiteX43" fmla="*/ 954306 w 988217"/>
                      <a:gd name="connsiteY43" fmla="*/ 36000 h 1084486"/>
                      <a:gd name="connsiteX44" fmla="*/ 900293 w 988217"/>
                      <a:gd name="connsiteY44" fmla="*/ 0 h 1084486"/>
                      <a:gd name="connsiteX45" fmla="*/ 934204 w 988217"/>
                      <a:gd name="connsiteY45" fmla="*/ 0 h 1084486"/>
                      <a:gd name="connsiteX46" fmla="*/ 934204 w 988217"/>
                      <a:gd name="connsiteY46" fmla="*/ 36000 h 1084486"/>
                      <a:gd name="connsiteX47" fmla="*/ 900293 w 988217"/>
                      <a:gd name="connsiteY47" fmla="*/ 36000 h 1084486"/>
                      <a:gd name="connsiteX48" fmla="*/ 846280 w 988217"/>
                      <a:gd name="connsiteY48" fmla="*/ 0 h 1084486"/>
                      <a:gd name="connsiteX49" fmla="*/ 880192 w 988217"/>
                      <a:gd name="connsiteY49" fmla="*/ 0 h 1084486"/>
                      <a:gd name="connsiteX50" fmla="*/ 880192 w 988217"/>
                      <a:gd name="connsiteY50" fmla="*/ 36000 h 1084486"/>
                      <a:gd name="connsiteX51" fmla="*/ 846280 w 988217"/>
                      <a:gd name="connsiteY51" fmla="*/ 36000 h 1084486"/>
                      <a:gd name="connsiteX52" fmla="*/ 792267 w 988217"/>
                      <a:gd name="connsiteY52" fmla="*/ 0 h 1084486"/>
                      <a:gd name="connsiteX53" fmla="*/ 826179 w 988217"/>
                      <a:gd name="connsiteY53" fmla="*/ 0 h 1084486"/>
                      <a:gd name="connsiteX54" fmla="*/ 826179 w 988217"/>
                      <a:gd name="connsiteY54" fmla="*/ 36000 h 1084486"/>
                      <a:gd name="connsiteX55" fmla="*/ 792267 w 988217"/>
                      <a:gd name="connsiteY55" fmla="*/ 36000 h 1084486"/>
                      <a:gd name="connsiteX56" fmla="*/ 737465 w 988217"/>
                      <a:gd name="connsiteY56" fmla="*/ 0 h 1084486"/>
                      <a:gd name="connsiteX57" fmla="*/ 771376 w 988217"/>
                      <a:gd name="connsiteY57" fmla="*/ 0 h 1084486"/>
                      <a:gd name="connsiteX58" fmla="*/ 771376 w 988217"/>
                      <a:gd name="connsiteY58" fmla="*/ 36000 h 1084486"/>
                      <a:gd name="connsiteX59" fmla="*/ 737465 w 988217"/>
                      <a:gd name="connsiteY59" fmla="*/ 36000 h 1084486"/>
                      <a:gd name="connsiteX60" fmla="*/ 683452 w 988217"/>
                      <a:gd name="connsiteY60" fmla="*/ 0 h 1084486"/>
                      <a:gd name="connsiteX61" fmla="*/ 717363 w 988217"/>
                      <a:gd name="connsiteY61" fmla="*/ 0 h 1084486"/>
                      <a:gd name="connsiteX62" fmla="*/ 717363 w 988217"/>
                      <a:gd name="connsiteY62" fmla="*/ 36000 h 1084486"/>
                      <a:gd name="connsiteX63" fmla="*/ 683452 w 988217"/>
                      <a:gd name="connsiteY63" fmla="*/ 36000 h 1084486"/>
                      <a:gd name="connsiteX64" fmla="*/ 629439 w 988217"/>
                      <a:gd name="connsiteY64" fmla="*/ 0 h 1084486"/>
                      <a:gd name="connsiteX65" fmla="*/ 663351 w 988217"/>
                      <a:gd name="connsiteY65" fmla="*/ 0 h 1084486"/>
                      <a:gd name="connsiteX66" fmla="*/ 663351 w 988217"/>
                      <a:gd name="connsiteY66" fmla="*/ 36000 h 1084486"/>
                      <a:gd name="connsiteX67" fmla="*/ 629439 w 988217"/>
                      <a:gd name="connsiteY67" fmla="*/ 36000 h 1084486"/>
                      <a:gd name="connsiteX68" fmla="*/ 575426 w 988217"/>
                      <a:gd name="connsiteY68" fmla="*/ 0 h 1084486"/>
                      <a:gd name="connsiteX69" fmla="*/ 609338 w 988217"/>
                      <a:gd name="connsiteY69" fmla="*/ 0 h 1084486"/>
                      <a:gd name="connsiteX70" fmla="*/ 609338 w 988217"/>
                      <a:gd name="connsiteY70" fmla="*/ 36000 h 1084486"/>
                      <a:gd name="connsiteX71" fmla="*/ 575426 w 988217"/>
                      <a:gd name="connsiteY71" fmla="*/ 36000 h 1084486"/>
                      <a:gd name="connsiteX72" fmla="*/ 162038 w 988217"/>
                      <a:gd name="connsiteY72" fmla="*/ 0 h 1084486"/>
                      <a:gd name="connsiteX73" fmla="*/ 195950 w 988217"/>
                      <a:gd name="connsiteY73" fmla="*/ 0 h 1084486"/>
                      <a:gd name="connsiteX74" fmla="*/ 195950 w 988217"/>
                      <a:gd name="connsiteY74" fmla="*/ 36000 h 1084486"/>
                      <a:gd name="connsiteX75" fmla="*/ 162038 w 988217"/>
                      <a:gd name="connsiteY75" fmla="*/ 36000 h 1084486"/>
                      <a:gd name="connsiteX76" fmla="*/ 108025 w 988217"/>
                      <a:gd name="connsiteY76" fmla="*/ 0 h 1084486"/>
                      <a:gd name="connsiteX77" fmla="*/ 141937 w 988217"/>
                      <a:gd name="connsiteY77" fmla="*/ 0 h 1084486"/>
                      <a:gd name="connsiteX78" fmla="*/ 141937 w 988217"/>
                      <a:gd name="connsiteY78" fmla="*/ 36000 h 1084486"/>
                      <a:gd name="connsiteX79" fmla="*/ 108025 w 988217"/>
                      <a:gd name="connsiteY79" fmla="*/ 36000 h 1084486"/>
                      <a:gd name="connsiteX80" fmla="*/ 54013 w 988217"/>
                      <a:gd name="connsiteY80" fmla="*/ 0 h 1084486"/>
                      <a:gd name="connsiteX81" fmla="*/ 87924 w 988217"/>
                      <a:gd name="connsiteY81" fmla="*/ 0 h 1084486"/>
                      <a:gd name="connsiteX82" fmla="*/ 87924 w 988217"/>
                      <a:gd name="connsiteY82" fmla="*/ 36000 h 1084486"/>
                      <a:gd name="connsiteX83" fmla="*/ 54013 w 988217"/>
                      <a:gd name="connsiteY83" fmla="*/ 36000 h 1084486"/>
                      <a:gd name="connsiteX84" fmla="*/ 0 w 988217"/>
                      <a:gd name="connsiteY84" fmla="*/ 0 h 1084486"/>
                      <a:gd name="connsiteX85" fmla="*/ 33911 w 988217"/>
                      <a:gd name="connsiteY85" fmla="*/ 0 h 1084486"/>
                      <a:gd name="connsiteX86" fmla="*/ 33911 w 988217"/>
                      <a:gd name="connsiteY86" fmla="*/ 36000 h 1084486"/>
                      <a:gd name="connsiteX87" fmla="*/ 0 w 988217"/>
                      <a:gd name="connsiteY87" fmla="*/ 36000 h 1084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</a:cxnLst>
                    <a:rect l="l" t="t" r="r" b="b"/>
                    <a:pathLst>
                      <a:path w="988217" h="1084486">
                        <a:moveTo>
                          <a:pt x="954306" y="1048486"/>
                        </a:moveTo>
                        <a:lnTo>
                          <a:pt x="988217" y="1048486"/>
                        </a:lnTo>
                        <a:lnTo>
                          <a:pt x="988217" y="1084486"/>
                        </a:lnTo>
                        <a:lnTo>
                          <a:pt x="954306" y="1084486"/>
                        </a:lnTo>
                        <a:close/>
                        <a:moveTo>
                          <a:pt x="900293" y="1048486"/>
                        </a:moveTo>
                        <a:lnTo>
                          <a:pt x="934204" y="1048486"/>
                        </a:lnTo>
                        <a:lnTo>
                          <a:pt x="934204" y="1084486"/>
                        </a:lnTo>
                        <a:lnTo>
                          <a:pt x="900293" y="1084486"/>
                        </a:lnTo>
                        <a:close/>
                        <a:moveTo>
                          <a:pt x="846280" y="1048486"/>
                        </a:moveTo>
                        <a:lnTo>
                          <a:pt x="880192" y="1048486"/>
                        </a:lnTo>
                        <a:lnTo>
                          <a:pt x="880192" y="1084486"/>
                        </a:lnTo>
                        <a:lnTo>
                          <a:pt x="846280" y="1084486"/>
                        </a:lnTo>
                        <a:close/>
                        <a:moveTo>
                          <a:pt x="792267" y="1048486"/>
                        </a:moveTo>
                        <a:lnTo>
                          <a:pt x="826179" y="1048486"/>
                        </a:lnTo>
                        <a:lnTo>
                          <a:pt x="826179" y="1084486"/>
                        </a:lnTo>
                        <a:lnTo>
                          <a:pt x="792267" y="1084486"/>
                        </a:lnTo>
                        <a:close/>
                        <a:moveTo>
                          <a:pt x="333314" y="1048486"/>
                        </a:moveTo>
                        <a:lnTo>
                          <a:pt x="367226" y="1048486"/>
                        </a:lnTo>
                        <a:lnTo>
                          <a:pt x="367226" y="1084486"/>
                        </a:lnTo>
                        <a:lnTo>
                          <a:pt x="333314" y="1084486"/>
                        </a:lnTo>
                        <a:close/>
                        <a:moveTo>
                          <a:pt x="279301" y="1048486"/>
                        </a:moveTo>
                        <a:lnTo>
                          <a:pt x="313213" y="1048486"/>
                        </a:lnTo>
                        <a:lnTo>
                          <a:pt x="313213" y="1084486"/>
                        </a:lnTo>
                        <a:lnTo>
                          <a:pt x="279301" y="1084486"/>
                        </a:lnTo>
                        <a:close/>
                        <a:moveTo>
                          <a:pt x="162038" y="1048486"/>
                        </a:moveTo>
                        <a:lnTo>
                          <a:pt x="195950" y="1048486"/>
                        </a:lnTo>
                        <a:lnTo>
                          <a:pt x="195950" y="1084486"/>
                        </a:lnTo>
                        <a:lnTo>
                          <a:pt x="162038" y="1084486"/>
                        </a:lnTo>
                        <a:close/>
                        <a:moveTo>
                          <a:pt x="108025" y="1048486"/>
                        </a:moveTo>
                        <a:lnTo>
                          <a:pt x="141937" y="1048486"/>
                        </a:lnTo>
                        <a:lnTo>
                          <a:pt x="141937" y="1084486"/>
                        </a:lnTo>
                        <a:lnTo>
                          <a:pt x="108025" y="1084486"/>
                        </a:lnTo>
                        <a:close/>
                        <a:moveTo>
                          <a:pt x="54013" y="1048486"/>
                        </a:moveTo>
                        <a:lnTo>
                          <a:pt x="87924" y="1048486"/>
                        </a:lnTo>
                        <a:lnTo>
                          <a:pt x="87924" y="1084486"/>
                        </a:lnTo>
                        <a:lnTo>
                          <a:pt x="54013" y="1084486"/>
                        </a:lnTo>
                        <a:close/>
                        <a:moveTo>
                          <a:pt x="0" y="1048486"/>
                        </a:moveTo>
                        <a:lnTo>
                          <a:pt x="33911" y="1048486"/>
                        </a:lnTo>
                        <a:lnTo>
                          <a:pt x="33911" y="1084486"/>
                        </a:lnTo>
                        <a:lnTo>
                          <a:pt x="0" y="1084486"/>
                        </a:lnTo>
                        <a:close/>
                        <a:moveTo>
                          <a:pt x="954306" y="0"/>
                        </a:moveTo>
                        <a:lnTo>
                          <a:pt x="988217" y="0"/>
                        </a:lnTo>
                        <a:lnTo>
                          <a:pt x="988217" y="36000"/>
                        </a:lnTo>
                        <a:lnTo>
                          <a:pt x="954306" y="36000"/>
                        </a:lnTo>
                        <a:close/>
                        <a:moveTo>
                          <a:pt x="900293" y="0"/>
                        </a:moveTo>
                        <a:lnTo>
                          <a:pt x="934204" y="0"/>
                        </a:lnTo>
                        <a:lnTo>
                          <a:pt x="934204" y="36000"/>
                        </a:lnTo>
                        <a:lnTo>
                          <a:pt x="900293" y="36000"/>
                        </a:lnTo>
                        <a:close/>
                        <a:moveTo>
                          <a:pt x="846280" y="0"/>
                        </a:moveTo>
                        <a:lnTo>
                          <a:pt x="880192" y="0"/>
                        </a:lnTo>
                        <a:lnTo>
                          <a:pt x="880192" y="36000"/>
                        </a:lnTo>
                        <a:lnTo>
                          <a:pt x="846280" y="36000"/>
                        </a:lnTo>
                        <a:close/>
                        <a:moveTo>
                          <a:pt x="792267" y="0"/>
                        </a:moveTo>
                        <a:lnTo>
                          <a:pt x="826179" y="0"/>
                        </a:lnTo>
                        <a:lnTo>
                          <a:pt x="826179" y="36000"/>
                        </a:lnTo>
                        <a:lnTo>
                          <a:pt x="792267" y="36000"/>
                        </a:lnTo>
                        <a:close/>
                        <a:moveTo>
                          <a:pt x="737465" y="0"/>
                        </a:moveTo>
                        <a:lnTo>
                          <a:pt x="771376" y="0"/>
                        </a:lnTo>
                        <a:lnTo>
                          <a:pt x="771376" y="36000"/>
                        </a:lnTo>
                        <a:lnTo>
                          <a:pt x="737465" y="36000"/>
                        </a:lnTo>
                        <a:close/>
                        <a:moveTo>
                          <a:pt x="683452" y="0"/>
                        </a:moveTo>
                        <a:lnTo>
                          <a:pt x="717363" y="0"/>
                        </a:lnTo>
                        <a:lnTo>
                          <a:pt x="717363" y="36000"/>
                        </a:lnTo>
                        <a:lnTo>
                          <a:pt x="683452" y="36000"/>
                        </a:lnTo>
                        <a:close/>
                        <a:moveTo>
                          <a:pt x="629439" y="0"/>
                        </a:moveTo>
                        <a:lnTo>
                          <a:pt x="663351" y="0"/>
                        </a:lnTo>
                        <a:lnTo>
                          <a:pt x="663351" y="36000"/>
                        </a:lnTo>
                        <a:lnTo>
                          <a:pt x="629439" y="36000"/>
                        </a:lnTo>
                        <a:close/>
                        <a:moveTo>
                          <a:pt x="575426" y="0"/>
                        </a:moveTo>
                        <a:lnTo>
                          <a:pt x="609338" y="0"/>
                        </a:lnTo>
                        <a:lnTo>
                          <a:pt x="609338" y="36000"/>
                        </a:lnTo>
                        <a:lnTo>
                          <a:pt x="575426" y="36000"/>
                        </a:lnTo>
                        <a:close/>
                        <a:moveTo>
                          <a:pt x="162038" y="0"/>
                        </a:moveTo>
                        <a:lnTo>
                          <a:pt x="195950" y="0"/>
                        </a:lnTo>
                        <a:lnTo>
                          <a:pt x="195950" y="36000"/>
                        </a:lnTo>
                        <a:lnTo>
                          <a:pt x="162038" y="36000"/>
                        </a:lnTo>
                        <a:close/>
                        <a:moveTo>
                          <a:pt x="108025" y="0"/>
                        </a:moveTo>
                        <a:lnTo>
                          <a:pt x="141937" y="0"/>
                        </a:lnTo>
                        <a:lnTo>
                          <a:pt x="141937" y="36000"/>
                        </a:lnTo>
                        <a:lnTo>
                          <a:pt x="108025" y="36000"/>
                        </a:lnTo>
                        <a:close/>
                        <a:moveTo>
                          <a:pt x="54013" y="0"/>
                        </a:moveTo>
                        <a:lnTo>
                          <a:pt x="87924" y="0"/>
                        </a:lnTo>
                        <a:lnTo>
                          <a:pt x="87924" y="36000"/>
                        </a:lnTo>
                        <a:lnTo>
                          <a:pt x="54013" y="36000"/>
                        </a:lnTo>
                        <a:close/>
                        <a:moveTo>
                          <a:pt x="0" y="0"/>
                        </a:moveTo>
                        <a:lnTo>
                          <a:pt x="33911" y="0"/>
                        </a:lnTo>
                        <a:lnTo>
                          <a:pt x="33911" y="36000"/>
                        </a:lnTo>
                        <a:lnTo>
                          <a:pt x="0" y="3600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29" name="직사각형 1928">
                    <a:extLst>
                      <a:ext uri="{FF2B5EF4-FFF2-40B4-BE49-F238E27FC236}">
                        <a16:creationId xmlns:a16="http://schemas.microsoft.com/office/drawing/2014/main" id="{6B53D2B4-7948-4365-AA4C-80DA50478636}"/>
                      </a:ext>
                    </a:extLst>
                  </p:cNvPr>
                  <p:cNvSpPr/>
                  <p:nvPr/>
                </p:nvSpPr>
                <p:spPr>
                  <a:xfrm>
                    <a:off x="4217335" y="2164676"/>
                    <a:ext cx="1199175" cy="863864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30" name="자유형: 도형 1929">
                    <a:extLst>
                      <a:ext uri="{FF2B5EF4-FFF2-40B4-BE49-F238E27FC236}">
                        <a16:creationId xmlns:a16="http://schemas.microsoft.com/office/drawing/2014/main" id="{C053C5A1-2A59-4069-A59C-4C4BFDEFFB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72484" y="2343205"/>
                    <a:ext cx="466426" cy="530823"/>
                  </a:xfrm>
                  <a:custGeom>
                    <a:avLst/>
                    <a:gdLst>
                      <a:gd name="connsiteX0" fmla="*/ 204573 w 803547"/>
                      <a:gd name="connsiteY0" fmla="*/ 419203 h 914488"/>
                      <a:gd name="connsiteX1" fmla="*/ 274423 w 803547"/>
                      <a:gd name="connsiteY1" fmla="*/ 419203 h 914488"/>
                      <a:gd name="connsiteX2" fmla="*/ 274423 w 803547"/>
                      <a:gd name="connsiteY2" fmla="*/ 600412 h 914488"/>
                      <a:gd name="connsiteX3" fmla="*/ 204573 w 803547"/>
                      <a:gd name="connsiteY3" fmla="*/ 600412 h 914488"/>
                      <a:gd name="connsiteX4" fmla="*/ 300570 w 803547"/>
                      <a:gd name="connsiteY4" fmla="*/ 344347 h 914488"/>
                      <a:gd name="connsiteX5" fmla="*/ 370420 w 803547"/>
                      <a:gd name="connsiteY5" fmla="*/ 344347 h 914488"/>
                      <a:gd name="connsiteX6" fmla="*/ 370420 w 803547"/>
                      <a:gd name="connsiteY6" fmla="*/ 600413 h 914488"/>
                      <a:gd name="connsiteX7" fmla="*/ 300570 w 803547"/>
                      <a:gd name="connsiteY7" fmla="*/ 600413 h 914488"/>
                      <a:gd name="connsiteX8" fmla="*/ 401309 w 803547"/>
                      <a:gd name="connsiteY8" fmla="*/ 278150 h 914488"/>
                      <a:gd name="connsiteX9" fmla="*/ 471159 w 803547"/>
                      <a:gd name="connsiteY9" fmla="*/ 278150 h 914488"/>
                      <a:gd name="connsiteX10" fmla="*/ 471159 w 803547"/>
                      <a:gd name="connsiteY10" fmla="*/ 600413 h 914488"/>
                      <a:gd name="connsiteX11" fmla="*/ 401309 w 803547"/>
                      <a:gd name="connsiteY11" fmla="*/ 600413 h 914488"/>
                      <a:gd name="connsiteX12" fmla="*/ 331326 w 803547"/>
                      <a:gd name="connsiteY12" fmla="*/ 114087 h 914488"/>
                      <a:gd name="connsiteX13" fmla="*/ 583096 w 803547"/>
                      <a:gd name="connsiteY13" fmla="*/ 208432 h 914488"/>
                      <a:gd name="connsiteX14" fmla="*/ 650921 w 803547"/>
                      <a:gd name="connsiteY14" fmla="*/ 616021 h 914488"/>
                      <a:gd name="connsiteX15" fmla="*/ 277983 w 803547"/>
                      <a:gd name="connsiteY15" fmla="*/ 793914 h 914488"/>
                      <a:gd name="connsiteX16" fmla="*/ 3897 w 803547"/>
                      <a:gd name="connsiteY16" fmla="*/ 484712 h 914488"/>
                      <a:gd name="connsiteX17" fmla="*/ 77762 w 803547"/>
                      <a:gd name="connsiteY17" fmla="*/ 478791 h 914488"/>
                      <a:gd name="connsiteX18" fmla="*/ 292721 w 803547"/>
                      <a:gd name="connsiteY18" fmla="*/ 721291 h 914488"/>
                      <a:gd name="connsiteX19" fmla="*/ 585208 w 803547"/>
                      <a:gd name="connsiteY19" fmla="*/ 581774 h 914488"/>
                      <a:gd name="connsiteX20" fmla="*/ 532014 w 803547"/>
                      <a:gd name="connsiteY20" fmla="*/ 262111 h 914488"/>
                      <a:gd name="connsiteX21" fmla="*/ 210107 w 803547"/>
                      <a:gd name="connsiteY21" fmla="*/ 224833 h 914488"/>
                      <a:gd name="connsiteX22" fmla="*/ 172646 w 803547"/>
                      <a:gd name="connsiteY22" fmla="*/ 160900 h 914488"/>
                      <a:gd name="connsiteX23" fmla="*/ 331326 w 803547"/>
                      <a:gd name="connsiteY23" fmla="*/ 114087 h 914488"/>
                      <a:gd name="connsiteX24" fmla="*/ 329208 w 803547"/>
                      <a:gd name="connsiteY24" fmla="*/ 312 h 914488"/>
                      <a:gd name="connsiteX25" fmla="*/ 745091 w 803547"/>
                      <a:gd name="connsiteY25" fmla="*/ 233665 h 914488"/>
                      <a:gd name="connsiteX26" fmla="*/ 608676 w 803547"/>
                      <a:gd name="connsiteY26" fmla="*/ 831695 h 914488"/>
                      <a:gd name="connsiteX27" fmla="*/ 0 w 803547"/>
                      <a:gd name="connsiteY27" fmla="*/ 755779 h 914488"/>
                      <a:gd name="connsiteX28" fmla="*/ 64523 w 803547"/>
                      <a:gd name="connsiteY28" fmla="*/ 700162 h 914488"/>
                      <a:gd name="connsiteX29" fmla="*/ 559790 w 803547"/>
                      <a:gd name="connsiteY29" fmla="*/ 761933 h 914488"/>
                      <a:gd name="connsiteX30" fmla="*/ 670788 w 803547"/>
                      <a:gd name="connsiteY30" fmla="*/ 275328 h 914488"/>
                      <a:gd name="connsiteX31" fmla="*/ 197725 w 803547"/>
                      <a:gd name="connsiteY31" fmla="*/ 116217 h 914488"/>
                      <a:gd name="connsiteX32" fmla="*/ 163703 w 803547"/>
                      <a:gd name="connsiteY32" fmla="*/ 38120 h 914488"/>
                      <a:gd name="connsiteX33" fmla="*/ 329208 w 803547"/>
                      <a:gd name="connsiteY33" fmla="*/ 312 h 91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803547" h="914488">
                        <a:moveTo>
                          <a:pt x="204573" y="419203"/>
                        </a:moveTo>
                        <a:lnTo>
                          <a:pt x="274423" y="419203"/>
                        </a:lnTo>
                        <a:lnTo>
                          <a:pt x="274423" y="600412"/>
                        </a:lnTo>
                        <a:lnTo>
                          <a:pt x="204573" y="600412"/>
                        </a:lnTo>
                        <a:close/>
                        <a:moveTo>
                          <a:pt x="300570" y="344347"/>
                        </a:moveTo>
                        <a:lnTo>
                          <a:pt x="370420" y="344347"/>
                        </a:lnTo>
                        <a:lnTo>
                          <a:pt x="370420" y="600413"/>
                        </a:lnTo>
                        <a:lnTo>
                          <a:pt x="300570" y="600413"/>
                        </a:lnTo>
                        <a:close/>
                        <a:moveTo>
                          <a:pt x="401309" y="278150"/>
                        </a:moveTo>
                        <a:lnTo>
                          <a:pt x="471159" y="278150"/>
                        </a:lnTo>
                        <a:lnTo>
                          <a:pt x="471159" y="600413"/>
                        </a:lnTo>
                        <a:lnTo>
                          <a:pt x="401309" y="600413"/>
                        </a:lnTo>
                        <a:close/>
                        <a:moveTo>
                          <a:pt x="331326" y="114087"/>
                        </a:moveTo>
                        <a:cubicBezTo>
                          <a:pt x="422375" y="110144"/>
                          <a:pt x="513765" y="142457"/>
                          <a:pt x="583096" y="208432"/>
                        </a:cubicBezTo>
                        <a:cubicBezTo>
                          <a:pt x="694025" y="313990"/>
                          <a:pt x="721688" y="480227"/>
                          <a:pt x="650921" y="616021"/>
                        </a:cubicBezTo>
                        <a:cubicBezTo>
                          <a:pt x="580155" y="751815"/>
                          <a:pt x="428050" y="824369"/>
                          <a:pt x="277983" y="793914"/>
                        </a:cubicBezTo>
                        <a:cubicBezTo>
                          <a:pt x="127915" y="763459"/>
                          <a:pt x="16128" y="637350"/>
                          <a:pt x="3897" y="484712"/>
                        </a:cubicBezTo>
                        <a:lnTo>
                          <a:pt x="77762" y="478791"/>
                        </a:lnTo>
                        <a:cubicBezTo>
                          <a:pt x="87355" y="598501"/>
                          <a:pt x="175027" y="697406"/>
                          <a:pt x="292721" y="721291"/>
                        </a:cubicBezTo>
                        <a:cubicBezTo>
                          <a:pt x="410416" y="745176"/>
                          <a:pt x="529708" y="688274"/>
                          <a:pt x="585208" y="581774"/>
                        </a:cubicBezTo>
                        <a:cubicBezTo>
                          <a:pt x="640709" y="475274"/>
                          <a:pt x="619013" y="344898"/>
                          <a:pt x="532014" y="262111"/>
                        </a:cubicBezTo>
                        <a:cubicBezTo>
                          <a:pt x="445015" y="179324"/>
                          <a:pt x="313724" y="164120"/>
                          <a:pt x="210107" y="224833"/>
                        </a:cubicBezTo>
                        <a:lnTo>
                          <a:pt x="172646" y="160900"/>
                        </a:lnTo>
                        <a:cubicBezTo>
                          <a:pt x="222190" y="131870"/>
                          <a:pt x="276696" y="116452"/>
                          <a:pt x="331326" y="114087"/>
                        </a:cubicBezTo>
                        <a:close/>
                        <a:moveTo>
                          <a:pt x="329208" y="312"/>
                        </a:moveTo>
                        <a:cubicBezTo>
                          <a:pt x="496079" y="-5877"/>
                          <a:pt x="658965" y="80066"/>
                          <a:pt x="745091" y="233665"/>
                        </a:cubicBezTo>
                        <a:cubicBezTo>
                          <a:pt x="859925" y="438464"/>
                          <a:pt x="800962" y="696953"/>
                          <a:pt x="608676" y="831695"/>
                        </a:cubicBezTo>
                        <a:cubicBezTo>
                          <a:pt x="416390" y="966437"/>
                          <a:pt x="153299" y="933624"/>
                          <a:pt x="0" y="755779"/>
                        </a:cubicBezTo>
                        <a:lnTo>
                          <a:pt x="64523" y="700162"/>
                        </a:lnTo>
                        <a:cubicBezTo>
                          <a:pt x="189259" y="844871"/>
                          <a:pt x="403331" y="871570"/>
                          <a:pt x="559790" y="761933"/>
                        </a:cubicBezTo>
                        <a:cubicBezTo>
                          <a:pt x="716249" y="652296"/>
                          <a:pt x="764226" y="441968"/>
                          <a:pt x="670788" y="275328"/>
                        </a:cubicBezTo>
                        <a:cubicBezTo>
                          <a:pt x="577350" y="108688"/>
                          <a:pt x="372875" y="39915"/>
                          <a:pt x="197725" y="116217"/>
                        </a:cubicBezTo>
                        <a:lnTo>
                          <a:pt x="163703" y="38120"/>
                        </a:lnTo>
                        <a:cubicBezTo>
                          <a:pt x="217517" y="14676"/>
                          <a:pt x="273584" y="2376"/>
                          <a:pt x="329208" y="312"/>
                        </a:cubicBez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75000"/>
                        </a:schemeClr>
                      </a:gs>
                      <a:gs pos="75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931" name="TextBox 1930">
                    <a:extLst>
                      <a:ext uri="{FF2B5EF4-FFF2-40B4-BE49-F238E27FC236}">
                        <a16:creationId xmlns:a16="http://schemas.microsoft.com/office/drawing/2014/main" id="{F3001364-5FD6-4364-AE53-11DC421D2F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16660" y="2238754"/>
                    <a:ext cx="2060692" cy="692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3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</a:rPr>
                      <a:t>Summary</a:t>
                    </a:r>
                  </a:p>
                </p:txBody>
              </p:sp>
            </p:grpSp>
          </p:grpSp>
          <p:grpSp>
            <p:nvGrpSpPr>
              <p:cNvPr id="1900" name="그룹 1899">
                <a:extLst>
                  <a:ext uri="{FF2B5EF4-FFF2-40B4-BE49-F238E27FC236}">
                    <a16:creationId xmlns:a16="http://schemas.microsoft.com/office/drawing/2014/main" id="{0D8830F7-EFE0-4487-B6BB-AE2501792AE1}"/>
                  </a:ext>
                </a:extLst>
              </p:cNvPr>
              <p:cNvGrpSpPr/>
              <p:nvPr/>
            </p:nvGrpSpPr>
            <p:grpSpPr>
              <a:xfrm>
                <a:off x="4921663" y="4286836"/>
                <a:ext cx="875297" cy="1358479"/>
                <a:chOff x="4428820" y="1835153"/>
                <a:chExt cx="2508123" cy="3892658"/>
              </a:xfrm>
            </p:grpSpPr>
            <p:sp>
              <p:nvSpPr>
                <p:cNvPr id="1904" name="자유형: 도형 1903">
                  <a:extLst>
                    <a:ext uri="{FF2B5EF4-FFF2-40B4-BE49-F238E27FC236}">
                      <a16:creationId xmlns:a16="http://schemas.microsoft.com/office/drawing/2014/main" id="{1F6ED697-85E8-4697-8431-4AE7312D19AB}"/>
                    </a:ext>
                  </a:extLst>
                </p:cNvPr>
                <p:cNvSpPr/>
                <p:nvPr/>
              </p:nvSpPr>
              <p:spPr>
                <a:xfrm>
                  <a:off x="5730240" y="3037408"/>
                  <a:ext cx="609600" cy="1087984"/>
                </a:xfrm>
                <a:custGeom>
                  <a:avLst/>
                  <a:gdLst>
                    <a:gd name="connsiteX0" fmla="*/ 30480 w 609600"/>
                    <a:gd name="connsiteY0" fmla="*/ 899160 h 899160"/>
                    <a:gd name="connsiteX1" fmla="*/ 106680 w 609600"/>
                    <a:gd name="connsiteY1" fmla="*/ 822960 h 899160"/>
                    <a:gd name="connsiteX2" fmla="*/ 106680 w 609600"/>
                    <a:gd name="connsiteY2" fmla="*/ 236220 h 899160"/>
                    <a:gd name="connsiteX3" fmla="*/ 182880 w 609600"/>
                    <a:gd name="connsiteY3" fmla="*/ 160020 h 899160"/>
                    <a:gd name="connsiteX4" fmla="*/ 609600 w 609600"/>
                    <a:gd name="connsiteY4" fmla="*/ 160020 h 899160"/>
                    <a:gd name="connsiteX5" fmla="*/ 609600 w 609600"/>
                    <a:gd name="connsiteY5" fmla="*/ 0 h 899160"/>
                    <a:gd name="connsiteX6" fmla="*/ 0 w 609600"/>
                    <a:gd name="connsiteY6" fmla="*/ 0 h 899160"/>
                    <a:gd name="connsiteX7" fmla="*/ 30480 w 609600"/>
                    <a:gd name="connsiteY7" fmla="*/ 899160 h 899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9600" h="899160">
                      <a:moveTo>
                        <a:pt x="30480" y="899160"/>
                      </a:moveTo>
                      <a:lnTo>
                        <a:pt x="106680" y="822960"/>
                      </a:lnTo>
                      <a:lnTo>
                        <a:pt x="106680" y="236220"/>
                      </a:lnTo>
                      <a:lnTo>
                        <a:pt x="182880" y="160020"/>
                      </a:lnTo>
                      <a:lnTo>
                        <a:pt x="609600" y="16002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30480" y="899160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05" name="자유형: 도형 1904">
                  <a:extLst>
                    <a:ext uri="{FF2B5EF4-FFF2-40B4-BE49-F238E27FC236}">
                      <a16:creationId xmlns:a16="http://schemas.microsoft.com/office/drawing/2014/main" id="{C3239D18-9D5A-4B2B-8CCF-4006D392115A}"/>
                    </a:ext>
                  </a:extLst>
                </p:cNvPr>
                <p:cNvSpPr/>
                <p:nvPr/>
              </p:nvSpPr>
              <p:spPr>
                <a:xfrm>
                  <a:off x="5755956" y="3938588"/>
                  <a:ext cx="200025" cy="1682750"/>
                </a:xfrm>
                <a:custGeom>
                  <a:avLst/>
                  <a:gdLst>
                    <a:gd name="connsiteX0" fmla="*/ 0 w 200025"/>
                    <a:gd name="connsiteY0" fmla="*/ 0 h 1851025"/>
                    <a:gd name="connsiteX1" fmla="*/ 73025 w 200025"/>
                    <a:gd name="connsiteY1" fmla="*/ 0 h 1851025"/>
                    <a:gd name="connsiteX2" fmla="*/ 73025 w 200025"/>
                    <a:gd name="connsiteY2" fmla="*/ 1031875 h 1851025"/>
                    <a:gd name="connsiteX3" fmla="*/ 149225 w 200025"/>
                    <a:gd name="connsiteY3" fmla="*/ 955675 h 1851025"/>
                    <a:gd name="connsiteX4" fmla="*/ 200025 w 200025"/>
                    <a:gd name="connsiteY4" fmla="*/ 955675 h 1851025"/>
                    <a:gd name="connsiteX5" fmla="*/ 200025 w 200025"/>
                    <a:gd name="connsiteY5" fmla="*/ 1406525 h 1851025"/>
                    <a:gd name="connsiteX6" fmla="*/ 146050 w 200025"/>
                    <a:gd name="connsiteY6" fmla="*/ 1406525 h 1851025"/>
                    <a:gd name="connsiteX7" fmla="*/ 73025 w 200025"/>
                    <a:gd name="connsiteY7" fmla="*/ 1479550 h 1851025"/>
                    <a:gd name="connsiteX8" fmla="*/ 73025 w 200025"/>
                    <a:gd name="connsiteY8" fmla="*/ 1851025 h 1851025"/>
                    <a:gd name="connsiteX9" fmla="*/ 0 w 200025"/>
                    <a:gd name="connsiteY9" fmla="*/ 1851025 h 185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25" h="1851025">
                      <a:moveTo>
                        <a:pt x="0" y="0"/>
                      </a:moveTo>
                      <a:lnTo>
                        <a:pt x="73025" y="0"/>
                      </a:lnTo>
                      <a:lnTo>
                        <a:pt x="73025" y="1031875"/>
                      </a:lnTo>
                      <a:lnTo>
                        <a:pt x="149225" y="955675"/>
                      </a:lnTo>
                      <a:lnTo>
                        <a:pt x="200025" y="955675"/>
                      </a:lnTo>
                      <a:lnTo>
                        <a:pt x="200025" y="1406525"/>
                      </a:lnTo>
                      <a:lnTo>
                        <a:pt x="146050" y="1406525"/>
                      </a:lnTo>
                      <a:lnTo>
                        <a:pt x="73025" y="1479550"/>
                      </a:lnTo>
                      <a:lnTo>
                        <a:pt x="73025" y="1851025"/>
                      </a:lnTo>
                      <a:lnTo>
                        <a:pt x="0" y="18510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06" name="직사각형 1905">
                  <a:extLst>
                    <a:ext uri="{FF2B5EF4-FFF2-40B4-BE49-F238E27FC236}">
                      <a16:creationId xmlns:a16="http://schemas.microsoft.com/office/drawing/2014/main" id="{4084DE9A-DC78-4FF3-B696-2F7691759205}"/>
                    </a:ext>
                  </a:extLst>
                </p:cNvPr>
                <p:cNvSpPr/>
                <p:nvPr/>
              </p:nvSpPr>
              <p:spPr>
                <a:xfrm>
                  <a:off x="4428820" y="5546742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07" name="사각형: 둥근 모서리 1906">
                  <a:extLst>
                    <a:ext uri="{FF2B5EF4-FFF2-40B4-BE49-F238E27FC236}">
                      <a16:creationId xmlns:a16="http://schemas.microsoft.com/office/drawing/2014/main" id="{6811182C-0E5C-40BA-902C-F58FE8B526A7}"/>
                    </a:ext>
                  </a:extLst>
                </p:cNvPr>
                <p:cNvSpPr/>
                <p:nvPr/>
              </p:nvSpPr>
              <p:spPr>
                <a:xfrm>
                  <a:off x="4428820" y="3219688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08" name="자유형: 도형 1907">
                  <a:extLst>
                    <a:ext uri="{FF2B5EF4-FFF2-40B4-BE49-F238E27FC236}">
                      <a16:creationId xmlns:a16="http://schemas.microsoft.com/office/drawing/2014/main" id="{DE2C3222-DA45-465B-845F-9DB239C21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78748">
                  <a:off x="4845600" y="3679090"/>
                  <a:ext cx="485954" cy="518996"/>
                </a:xfrm>
                <a:custGeom>
                  <a:avLst/>
                  <a:gdLst>
                    <a:gd name="connsiteX0" fmla="*/ 345604 w 423280"/>
                    <a:gd name="connsiteY0" fmla="*/ 0 h 452058"/>
                    <a:gd name="connsiteX1" fmla="*/ 423280 w 423280"/>
                    <a:gd name="connsiteY1" fmla="*/ 133925 h 452058"/>
                    <a:gd name="connsiteX2" fmla="*/ 374446 w 423280"/>
                    <a:gd name="connsiteY2" fmla="*/ 133925 h 452058"/>
                    <a:gd name="connsiteX3" fmla="*/ 373796 w 423280"/>
                    <a:gd name="connsiteY3" fmla="*/ 285627 h 452058"/>
                    <a:gd name="connsiteX4" fmla="*/ 374777 w 423280"/>
                    <a:gd name="connsiteY4" fmla="*/ 285211 h 452058"/>
                    <a:gd name="connsiteX5" fmla="*/ 373992 w 423280"/>
                    <a:gd name="connsiteY5" fmla="*/ 350733 h 452058"/>
                    <a:gd name="connsiteX6" fmla="*/ 336748 w 423280"/>
                    <a:gd name="connsiteY6" fmla="*/ 366526 h 452058"/>
                    <a:gd name="connsiteX7" fmla="*/ 318738 w 423280"/>
                    <a:gd name="connsiteY7" fmla="*/ 349522 h 452058"/>
                    <a:gd name="connsiteX8" fmla="*/ 184432 w 423280"/>
                    <a:gd name="connsiteY8" fmla="*/ 231539 h 452058"/>
                    <a:gd name="connsiteX9" fmla="*/ 247552 w 423280"/>
                    <a:gd name="connsiteY9" fmla="*/ 204773 h 452058"/>
                    <a:gd name="connsiteX10" fmla="*/ 312133 w 423280"/>
                    <a:gd name="connsiteY10" fmla="*/ 261506 h 452058"/>
                    <a:gd name="connsiteX11" fmla="*/ 312679 w 423280"/>
                    <a:gd name="connsiteY11" fmla="*/ 133925 h 452058"/>
                    <a:gd name="connsiteX12" fmla="*/ 267927 w 423280"/>
                    <a:gd name="connsiteY12" fmla="*/ 133925 h 452058"/>
                    <a:gd name="connsiteX13" fmla="*/ 0 w 423280"/>
                    <a:gd name="connsiteY13" fmla="*/ 132538 h 452058"/>
                    <a:gd name="connsiteX14" fmla="*/ 56864 w 423280"/>
                    <a:gd name="connsiteY14" fmla="*/ 108425 h 452058"/>
                    <a:gd name="connsiteX15" fmla="*/ 168744 w 423280"/>
                    <a:gd name="connsiteY15" fmla="*/ 372264 h 452058"/>
                    <a:gd name="connsiteX16" fmla="*/ 264712 w 423280"/>
                    <a:gd name="connsiteY16" fmla="*/ 331569 h 452058"/>
                    <a:gd name="connsiteX17" fmla="*/ 316219 w 423280"/>
                    <a:gd name="connsiteY17" fmla="*/ 376817 h 452058"/>
                    <a:gd name="connsiteX18" fmla="*/ 138783 w 423280"/>
                    <a:gd name="connsiteY18" fmla="*/ 452058 h 452058"/>
                    <a:gd name="connsiteX19" fmla="*/ 138213 w 423280"/>
                    <a:gd name="connsiteY19" fmla="*/ 450714 h 452058"/>
                    <a:gd name="connsiteX20" fmla="*/ 135423 w 423280"/>
                    <a:gd name="connsiteY20" fmla="*/ 451897 h 45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23280" h="452058">
                      <a:moveTo>
                        <a:pt x="345604" y="0"/>
                      </a:moveTo>
                      <a:lnTo>
                        <a:pt x="423280" y="133925"/>
                      </a:lnTo>
                      <a:lnTo>
                        <a:pt x="374446" y="133925"/>
                      </a:lnTo>
                      <a:lnTo>
                        <a:pt x="373796" y="285627"/>
                      </a:lnTo>
                      <a:lnTo>
                        <a:pt x="374777" y="285211"/>
                      </a:lnTo>
                      <a:lnTo>
                        <a:pt x="373992" y="350733"/>
                      </a:lnTo>
                      <a:lnTo>
                        <a:pt x="336748" y="366526"/>
                      </a:lnTo>
                      <a:lnTo>
                        <a:pt x="318738" y="349522"/>
                      </a:lnTo>
                      <a:lnTo>
                        <a:pt x="184432" y="231539"/>
                      </a:lnTo>
                      <a:lnTo>
                        <a:pt x="247552" y="204773"/>
                      </a:lnTo>
                      <a:lnTo>
                        <a:pt x="312133" y="261506"/>
                      </a:lnTo>
                      <a:lnTo>
                        <a:pt x="312679" y="133925"/>
                      </a:lnTo>
                      <a:lnTo>
                        <a:pt x="267927" y="133925"/>
                      </a:lnTo>
                      <a:close/>
                      <a:moveTo>
                        <a:pt x="0" y="132538"/>
                      </a:moveTo>
                      <a:lnTo>
                        <a:pt x="56864" y="108425"/>
                      </a:lnTo>
                      <a:lnTo>
                        <a:pt x="168744" y="372264"/>
                      </a:lnTo>
                      <a:lnTo>
                        <a:pt x="264712" y="331569"/>
                      </a:lnTo>
                      <a:lnTo>
                        <a:pt x="316219" y="376817"/>
                      </a:lnTo>
                      <a:lnTo>
                        <a:pt x="138783" y="452058"/>
                      </a:lnTo>
                      <a:lnTo>
                        <a:pt x="138213" y="450714"/>
                      </a:lnTo>
                      <a:lnTo>
                        <a:pt x="135423" y="45189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latin typeface="+mn-ea"/>
                  </a:endParaRPr>
                </a:p>
              </p:txBody>
            </p:sp>
            <p:sp>
              <p:nvSpPr>
                <p:cNvPr id="1909" name="직사각형 1908">
                  <a:extLst>
                    <a:ext uri="{FF2B5EF4-FFF2-40B4-BE49-F238E27FC236}">
                      <a16:creationId xmlns:a16="http://schemas.microsoft.com/office/drawing/2014/main" id="{941E51D6-3131-4574-B4C9-EDA2D8AD6687}"/>
                    </a:ext>
                  </a:extLst>
                </p:cNvPr>
                <p:cNvSpPr/>
                <p:nvPr/>
              </p:nvSpPr>
              <p:spPr>
                <a:xfrm>
                  <a:off x="4651744" y="4232460"/>
                  <a:ext cx="922289" cy="4570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Leveling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System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10" name="직사각형 1909">
                  <a:extLst>
                    <a:ext uri="{FF2B5EF4-FFF2-40B4-BE49-F238E27FC236}">
                      <a16:creationId xmlns:a16="http://schemas.microsoft.com/office/drawing/2014/main" id="{778CC9A2-E0B9-44E9-8163-B7E2565F895F}"/>
                    </a:ext>
                  </a:extLst>
                </p:cNvPr>
                <p:cNvSpPr/>
                <p:nvPr/>
              </p:nvSpPr>
              <p:spPr>
                <a:xfrm>
                  <a:off x="4605928" y="4704879"/>
                  <a:ext cx="939296" cy="613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Like game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 can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Upgrade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themselves</a:t>
                  </a:r>
                </a:p>
              </p:txBody>
            </p:sp>
            <p:sp>
              <p:nvSpPr>
                <p:cNvPr id="1911" name="사각형: 둥근 모서리 1910">
                  <a:extLst>
                    <a:ext uri="{FF2B5EF4-FFF2-40B4-BE49-F238E27FC236}">
                      <a16:creationId xmlns:a16="http://schemas.microsoft.com/office/drawing/2014/main" id="{63C15F3A-B5EE-45EA-B9D1-934E7D5B4330}"/>
                    </a:ext>
                  </a:extLst>
                </p:cNvPr>
                <p:cNvSpPr/>
                <p:nvPr/>
              </p:nvSpPr>
              <p:spPr>
                <a:xfrm rot="16200000">
                  <a:off x="4897878" y="1366096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912" name="직사각형 1911">
                  <a:extLst>
                    <a:ext uri="{FF2B5EF4-FFF2-40B4-BE49-F238E27FC236}">
                      <a16:creationId xmlns:a16="http://schemas.microsoft.com/office/drawing/2014/main" id="{DF818185-0721-4ADD-A7FF-3E6EA7FCFBAA}"/>
                    </a:ext>
                  </a:extLst>
                </p:cNvPr>
                <p:cNvSpPr/>
                <p:nvPr/>
              </p:nvSpPr>
              <p:spPr>
                <a:xfrm rot="16200000">
                  <a:off x="6157599" y="2433428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913" name="자유형: 도형 1912">
                  <a:extLst>
                    <a:ext uri="{FF2B5EF4-FFF2-40B4-BE49-F238E27FC236}">
                      <a16:creationId xmlns:a16="http://schemas.microsoft.com/office/drawing/2014/main" id="{CC4F65C6-F5F5-4CD6-8424-A02C0275AB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7506" y="2222237"/>
                  <a:ext cx="509685" cy="478518"/>
                </a:xfrm>
                <a:custGeom>
                  <a:avLst/>
                  <a:gdLst>
                    <a:gd name="connsiteX0" fmla="*/ 4343979 w 5701379"/>
                    <a:gd name="connsiteY0" fmla="*/ 1249893 h 5352750"/>
                    <a:gd name="connsiteX1" fmla="*/ 5114268 w 5701379"/>
                    <a:gd name="connsiteY1" fmla="*/ 1249893 h 5352750"/>
                    <a:gd name="connsiteX2" fmla="*/ 5114268 w 5701379"/>
                    <a:gd name="connsiteY2" fmla="*/ 5108244 h 5352750"/>
                    <a:gd name="connsiteX3" fmla="*/ 5579126 w 5701379"/>
                    <a:gd name="connsiteY3" fmla="*/ 5108244 h 5352750"/>
                    <a:gd name="connsiteX4" fmla="*/ 5701379 w 5701379"/>
                    <a:gd name="connsiteY4" fmla="*/ 5230497 h 5352750"/>
                    <a:gd name="connsiteX5" fmla="*/ 5579126 w 5701379"/>
                    <a:gd name="connsiteY5" fmla="*/ 5352750 h 5352750"/>
                    <a:gd name="connsiteX6" fmla="*/ 122253 w 5701379"/>
                    <a:gd name="connsiteY6" fmla="*/ 5352750 h 5352750"/>
                    <a:gd name="connsiteX7" fmla="*/ 0 w 5701379"/>
                    <a:gd name="connsiteY7" fmla="*/ 5230497 h 5352750"/>
                    <a:gd name="connsiteX8" fmla="*/ 122253 w 5701379"/>
                    <a:gd name="connsiteY8" fmla="*/ 5108244 h 5352750"/>
                    <a:gd name="connsiteX9" fmla="*/ 552969 w 5701379"/>
                    <a:gd name="connsiteY9" fmla="*/ 5108244 h 5352750"/>
                    <a:gd name="connsiteX10" fmla="*/ 552969 w 5701379"/>
                    <a:gd name="connsiteY10" fmla="*/ 3253720 h 5352750"/>
                    <a:gd name="connsiteX11" fmla="*/ 1323258 w 5701379"/>
                    <a:gd name="connsiteY11" fmla="*/ 3253720 h 5352750"/>
                    <a:gd name="connsiteX12" fmla="*/ 1323258 w 5701379"/>
                    <a:gd name="connsiteY12" fmla="*/ 5108244 h 5352750"/>
                    <a:gd name="connsiteX13" fmla="*/ 1807977 w 5701379"/>
                    <a:gd name="connsiteY13" fmla="*/ 5108244 h 5352750"/>
                    <a:gd name="connsiteX14" fmla="*/ 1807977 w 5701379"/>
                    <a:gd name="connsiteY14" fmla="*/ 2184548 h 5352750"/>
                    <a:gd name="connsiteX15" fmla="*/ 2578266 w 5701379"/>
                    <a:gd name="connsiteY15" fmla="*/ 2184548 h 5352750"/>
                    <a:gd name="connsiteX16" fmla="*/ 2578266 w 5701379"/>
                    <a:gd name="connsiteY16" fmla="*/ 5108244 h 5352750"/>
                    <a:gd name="connsiteX17" fmla="*/ 3100646 w 5701379"/>
                    <a:gd name="connsiteY17" fmla="*/ 5108244 h 5352750"/>
                    <a:gd name="connsiteX18" fmla="*/ 3100646 w 5701379"/>
                    <a:gd name="connsiteY18" fmla="*/ 2772664 h 5352750"/>
                    <a:gd name="connsiteX19" fmla="*/ 3870935 w 5701379"/>
                    <a:gd name="connsiteY19" fmla="*/ 2772664 h 5352750"/>
                    <a:gd name="connsiteX20" fmla="*/ 3870935 w 5701379"/>
                    <a:gd name="connsiteY20" fmla="*/ 5108244 h 5352750"/>
                    <a:gd name="connsiteX21" fmla="*/ 4343979 w 5701379"/>
                    <a:gd name="connsiteY21" fmla="*/ 5108244 h 5352750"/>
                    <a:gd name="connsiteX22" fmla="*/ 4687065 w 5701379"/>
                    <a:gd name="connsiteY22" fmla="*/ 0 h 5352750"/>
                    <a:gd name="connsiteX23" fmla="*/ 4986455 w 5701379"/>
                    <a:gd name="connsiteY23" fmla="*/ 299390 h 5352750"/>
                    <a:gd name="connsiteX24" fmla="*/ 4687065 w 5701379"/>
                    <a:gd name="connsiteY24" fmla="*/ 598780 h 5352750"/>
                    <a:gd name="connsiteX25" fmla="*/ 4626727 w 5701379"/>
                    <a:gd name="connsiteY25" fmla="*/ 592697 h 5352750"/>
                    <a:gd name="connsiteX26" fmla="*/ 4616022 w 5701379"/>
                    <a:gd name="connsiteY26" fmla="*/ 589374 h 5352750"/>
                    <a:gd name="connsiteX27" fmla="*/ 3731292 w 5701379"/>
                    <a:gd name="connsiteY27" fmla="*/ 1717690 h 5352750"/>
                    <a:gd name="connsiteX28" fmla="*/ 3731954 w 5701379"/>
                    <a:gd name="connsiteY28" fmla="*/ 1718909 h 5352750"/>
                    <a:gd name="connsiteX29" fmla="*/ 3755481 w 5701379"/>
                    <a:gd name="connsiteY29" fmla="*/ 1835445 h 5352750"/>
                    <a:gd name="connsiteX30" fmla="*/ 3456091 w 5701379"/>
                    <a:gd name="connsiteY30" fmla="*/ 2134835 h 5352750"/>
                    <a:gd name="connsiteX31" fmla="*/ 3156701 w 5701379"/>
                    <a:gd name="connsiteY31" fmla="*/ 1835445 h 5352750"/>
                    <a:gd name="connsiteX32" fmla="*/ 3161841 w 5701379"/>
                    <a:gd name="connsiteY32" fmla="*/ 1784456 h 5352750"/>
                    <a:gd name="connsiteX33" fmla="*/ 2395958 w 5701379"/>
                    <a:gd name="connsiteY33" fmla="*/ 1302268 h 5352750"/>
                    <a:gd name="connsiteX34" fmla="*/ 2357072 w 5701379"/>
                    <a:gd name="connsiteY34" fmla="*/ 1334351 h 5352750"/>
                    <a:gd name="connsiteX35" fmla="*/ 2189680 w 5701379"/>
                    <a:gd name="connsiteY35" fmla="*/ 1385482 h 5352750"/>
                    <a:gd name="connsiteX36" fmla="*/ 2073144 w 5701379"/>
                    <a:gd name="connsiteY36" fmla="*/ 1361955 h 5352750"/>
                    <a:gd name="connsiteX37" fmla="*/ 2056798 w 5701379"/>
                    <a:gd name="connsiteY37" fmla="*/ 1353083 h 5352750"/>
                    <a:gd name="connsiteX38" fmla="*/ 1230311 w 5701379"/>
                    <a:gd name="connsiteY38" fmla="*/ 2206545 h 5352750"/>
                    <a:gd name="connsiteX39" fmla="*/ 1238095 w 5701379"/>
                    <a:gd name="connsiteY39" fmla="*/ 2231620 h 5352750"/>
                    <a:gd name="connsiteX40" fmla="*/ 1244178 w 5701379"/>
                    <a:gd name="connsiteY40" fmla="*/ 2291958 h 5352750"/>
                    <a:gd name="connsiteX41" fmla="*/ 944788 w 5701379"/>
                    <a:gd name="connsiteY41" fmla="*/ 2591348 h 5352750"/>
                    <a:gd name="connsiteX42" fmla="*/ 645398 w 5701379"/>
                    <a:gd name="connsiteY42" fmla="*/ 2291958 h 5352750"/>
                    <a:gd name="connsiteX43" fmla="*/ 944788 w 5701379"/>
                    <a:gd name="connsiteY43" fmla="*/ 1992568 h 5352750"/>
                    <a:gd name="connsiteX44" fmla="*/ 1112180 w 5701379"/>
                    <a:gd name="connsiteY44" fmla="*/ 2043699 h 5352750"/>
                    <a:gd name="connsiteX45" fmla="*/ 1117694 w 5701379"/>
                    <a:gd name="connsiteY45" fmla="*/ 2048249 h 5352750"/>
                    <a:gd name="connsiteX46" fmla="*/ 1921996 w 5701379"/>
                    <a:gd name="connsiteY46" fmla="*/ 1217696 h 5352750"/>
                    <a:gd name="connsiteX47" fmla="*/ 1913817 w 5701379"/>
                    <a:gd name="connsiteY47" fmla="*/ 1202628 h 5352750"/>
                    <a:gd name="connsiteX48" fmla="*/ 1890290 w 5701379"/>
                    <a:gd name="connsiteY48" fmla="*/ 1086092 h 5352750"/>
                    <a:gd name="connsiteX49" fmla="*/ 2189680 w 5701379"/>
                    <a:gd name="connsiteY49" fmla="*/ 786702 h 5352750"/>
                    <a:gd name="connsiteX50" fmla="*/ 2489070 w 5701379"/>
                    <a:gd name="connsiteY50" fmla="*/ 1086092 h 5352750"/>
                    <a:gd name="connsiteX51" fmla="*/ 2484419 w 5701379"/>
                    <a:gd name="connsiteY51" fmla="*/ 1132234 h 5352750"/>
                    <a:gd name="connsiteX52" fmla="*/ 3253357 w 5701379"/>
                    <a:gd name="connsiteY52" fmla="*/ 1616346 h 5352750"/>
                    <a:gd name="connsiteX53" fmla="*/ 3288699 w 5701379"/>
                    <a:gd name="connsiteY53" fmla="*/ 1587186 h 5352750"/>
                    <a:gd name="connsiteX54" fmla="*/ 3456091 w 5701379"/>
                    <a:gd name="connsiteY54" fmla="*/ 1536055 h 5352750"/>
                    <a:gd name="connsiteX55" fmla="*/ 3572627 w 5701379"/>
                    <a:gd name="connsiteY55" fmla="*/ 1559583 h 5352750"/>
                    <a:gd name="connsiteX56" fmla="*/ 3600613 w 5701379"/>
                    <a:gd name="connsiteY56" fmla="*/ 1574773 h 5352750"/>
                    <a:gd name="connsiteX57" fmla="*/ 4454495 w 5701379"/>
                    <a:gd name="connsiteY57" fmla="*/ 485798 h 5352750"/>
                    <a:gd name="connsiteX58" fmla="*/ 4438806 w 5701379"/>
                    <a:gd name="connsiteY58" fmla="*/ 466782 h 5352750"/>
                    <a:gd name="connsiteX59" fmla="*/ 4387675 w 5701379"/>
                    <a:gd name="connsiteY59" fmla="*/ 299390 h 5352750"/>
                    <a:gd name="connsiteX60" fmla="*/ 4687065 w 5701379"/>
                    <a:gd name="connsiteY60" fmla="*/ 0 h 535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701379" h="5352750">
                      <a:moveTo>
                        <a:pt x="4343979" y="1249893"/>
                      </a:moveTo>
                      <a:lnTo>
                        <a:pt x="5114268" y="1249893"/>
                      </a:lnTo>
                      <a:lnTo>
                        <a:pt x="5114268" y="5108244"/>
                      </a:lnTo>
                      <a:lnTo>
                        <a:pt x="5579126" y="5108244"/>
                      </a:lnTo>
                      <a:cubicBezTo>
                        <a:pt x="5646644" y="5108244"/>
                        <a:pt x="5701379" y="5162979"/>
                        <a:pt x="5701379" y="5230497"/>
                      </a:cubicBezTo>
                      <a:cubicBezTo>
                        <a:pt x="5701379" y="5298015"/>
                        <a:pt x="5646644" y="5352750"/>
                        <a:pt x="5579126" y="5352750"/>
                      </a:cubicBezTo>
                      <a:lnTo>
                        <a:pt x="122253" y="5352750"/>
                      </a:lnTo>
                      <a:cubicBezTo>
                        <a:pt x="54735" y="5352750"/>
                        <a:pt x="0" y="5298015"/>
                        <a:pt x="0" y="5230497"/>
                      </a:cubicBezTo>
                      <a:cubicBezTo>
                        <a:pt x="0" y="5162979"/>
                        <a:pt x="54735" y="5108244"/>
                        <a:pt x="122253" y="5108244"/>
                      </a:cubicBezTo>
                      <a:lnTo>
                        <a:pt x="552969" y="5108244"/>
                      </a:lnTo>
                      <a:lnTo>
                        <a:pt x="552969" y="3253720"/>
                      </a:lnTo>
                      <a:lnTo>
                        <a:pt x="1323258" y="3253720"/>
                      </a:lnTo>
                      <a:lnTo>
                        <a:pt x="1323258" y="5108244"/>
                      </a:lnTo>
                      <a:lnTo>
                        <a:pt x="1807977" y="5108244"/>
                      </a:lnTo>
                      <a:lnTo>
                        <a:pt x="1807977" y="2184548"/>
                      </a:lnTo>
                      <a:lnTo>
                        <a:pt x="2578266" y="2184548"/>
                      </a:lnTo>
                      <a:lnTo>
                        <a:pt x="2578266" y="5108244"/>
                      </a:lnTo>
                      <a:lnTo>
                        <a:pt x="3100646" y="5108244"/>
                      </a:lnTo>
                      <a:lnTo>
                        <a:pt x="3100646" y="2772664"/>
                      </a:lnTo>
                      <a:lnTo>
                        <a:pt x="3870935" y="2772664"/>
                      </a:lnTo>
                      <a:lnTo>
                        <a:pt x="3870935" y="5108244"/>
                      </a:lnTo>
                      <a:lnTo>
                        <a:pt x="4343979" y="5108244"/>
                      </a:lnTo>
                      <a:close/>
                      <a:moveTo>
                        <a:pt x="4687065" y="0"/>
                      </a:moveTo>
                      <a:cubicBezTo>
                        <a:pt x="4852414" y="0"/>
                        <a:pt x="4986455" y="134041"/>
                        <a:pt x="4986455" y="299390"/>
                      </a:cubicBezTo>
                      <a:cubicBezTo>
                        <a:pt x="4986455" y="464739"/>
                        <a:pt x="4852414" y="598780"/>
                        <a:pt x="4687065" y="598780"/>
                      </a:cubicBezTo>
                      <a:cubicBezTo>
                        <a:pt x="4666396" y="598780"/>
                        <a:pt x="4646217" y="596685"/>
                        <a:pt x="4626727" y="592697"/>
                      </a:cubicBezTo>
                      <a:lnTo>
                        <a:pt x="4616022" y="589374"/>
                      </a:lnTo>
                      <a:lnTo>
                        <a:pt x="3731292" y="1717690"/>
                      </a:lnTo>
                      <a:lnTo>
                        <a:pt x="3731954" y="1718909"/>
                      </a:lnTo>
                      <a:cubicBezTo>
                        <a:pt x="3747103" y="1754728"/>
                        <a:pt x="3755481" y="1794108"/>
                        <a:pt x="3755481" y="1835445"/>
                      </a:cubicBezTo>
                      <a:cubicBezTo>
                        <a:pt x="3755481" y="2000794"/>
                        <a:pt x="3621440" y="2134835"/>
                        <a:pt x="3456091" y="2134835"/>
                      </a:cubicBezTo>
                      <a:cubicBezTo>
                        <a:pt x="3290742" y="2134835"/>
                        <a:pt x="3156701" y="2000794"/>
                        <a:pt x="3156701" y="1835445"/>
                      </a:cubicBezTo>
                      <a:lnTo>
                        <a:pt x="3161841" y="1784456"/>
                      </a:lnTo>
                      <a:lnTo>
                        <a:pt x="2395958" y="1302268"/>
                      </a:lnTo>
                      <a:lnTo>
                        <a:pt x="2357072" y="1334351"/>
                      </a:lnTo>
                      <a:cubicBezTo>
                        <a:pt x="2309289" y="1366633"/>
                        <a:pt x="2251686" y="1385482"/>
                        <a:pt x="2189680" y="1385482"/>
                      </a:cubicBezTo>
                      <a:cubicBezTo>
                        <a:pt x="2148343" y="1385482"/>
                        <a:pt x="2108962" y="1377105"/>
                        <a:pt x="2073144" y="1361955"/>
                      </a:cubicBezTo>
                      <a:lnTo>
                        <a:pt x="2056798" y="1353083"/>
                      </a:lnTo>
                      <a:lnTo>
                        <a:pt x="1230311" y="2206545"/>
                      </a:lnTo>
                      <a:lnTo>
                        <a:pt x="1238095" y="2231620"/>
                      </a:lnTo>
                      <a:cubicBezTo>
                        <a:pt x="1242083" y="2251110"/>
                        <a:pt x="1244178" y="2271289"/>
                        <a:pt x="1244178" y="2291958"/>
                      </a:cubicBezTo>
                      <a:cubicBezTo>
                        <a:pt x="1244178" y="2457307"/>
                        <a:pt x="1110137" y="2591348"/>
                        <a:pt x="944788" y="2591348"/>
                      </a:cubicBezTo>
                      <a:cubicBezTo>
                        <a:pt x="779439" y="2591348"/>
                        <a:pt x="645398" y="2457307"/>
                        <a:pt x="645398" y="2291958"/>
                      </a:cubicBezTo>
                      <a:cubicBezTo>
                        <a:pt x="645398" y="2126609"/>
                        <a:pt x="779439" y="1992568"/>
                        <a:pt x="944788" y="1992568"/>
                      </a:cubicBezTo>
                      <a:cubicBezTo>
                        <a:pt x="1006794" y="1992568"/>
                        <a:pt x="1064397" y="2011418"/>
                        <a:pt x="1112180" y="2043699"/>
                      </a:cubicBezTo>
                      <a:lnTo>
                        <a:pt x="1117694" y="2048249"/>
                      </a:lnTo>
                      <a:lnTo>
                        <a:pt x="1921996" y="1217696"/>
                      </a:lnTo>
                      <a:lnTo>
                        <a:pt x="1913817" y="1202628"/>
                      </a:lnTo>
                      <a:cubicBezTo>
                        <a:pt x="1898667" y="1166810"/>
                        <a:pt x="1890290" y="1127429"/>
                        <a:pt x="1890290" y="1086092"/>
                      </a:cubicBezTo>
                      <a:cubicBezTo>
                        <a:pt x="1890290" y="920743"/>
                        <a:pt x="2024331" y="786702"/>
                        <a:pt x="2189680" y="786702"/>
                      </a:cubicBezTo>
                      <a:cubicBezTo>
                        <a:pt x="2355029" y="786702"/>
                        <a:pt x="2489070" y="920743"/>
                        <a:pt x="2489070" y="1086092"/>
                      </a:cubicBezTo>
                      <a:lnTo>
                        <a:pt x="2484419" y="1132234"/>
                      </a:lnTo>
                      <a:lnTo>
                        <a:pt x="3253357" y="1616346"/>
                      </a:lnTo>
                      <a:lnTo>
                        <a:pt x="3288699" y="1587186"/>
                      </a:lnTo>
                      <a:cubicBezTo>
                        <a:pt x="3336482" y="1554905"/>
                        <a:pt x="3394085" y="1536055"/>
                        <a:pt x="3456091" y="1536055"/>
                      </a:cubicBezTo>
                      <a:cubicBezTo>
                        <a:pt x="3497428" y="1536055"/>
                        <a:pt x="3536809" y="1544433"/>
                        <a:pt x="3572627" y="1559583"/>
                      </a:cubicBezTo>
                      <a:lnTo>
                        <a:pt x="3600613" y="1574773"/>
                      </a:lnTo>
                      <a:lnTo>
                        <a:pt x="4454495" y="485798"/>
                      </a:lnTo>
                      <a:lnTo>
                        <a:pt x="4438806" y="466782"/>
                      </a:lnTo>
                      <a:cubicBezTo>
                        <a:pt x="4406525" y="418999"/>
                        <a:pt x="4387675" y="361396"/>
                        <a:pt x="4387675" y="299390"/>
                      </a:cubicBezTo>
                      <a:cubicBezTo>
                        <a:pt x="4387675" y="134041"/>
                        <a:pt x="4521716" y="0"/>
                        <a:pt x="4687065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1914" name="직사각형 1913">
                  <a:extLst>
                    <a:ext uri="{FF2B5EF4-FFF2-40B4-BE49-F238E27FC236}">
                      <a16:creationId xmlns:a16="http://schemas.microsoft.com/office/drawing/2014/main" id="{21382C8D-2EA3-414B-8BF6-D5CDAF0B23EE}"/>
                    </a:ext>
                  </a:extLst>
                </p:cNvPr>
                <p:cNvSpPr/>
                <p:nvPr/>
              </p:nvSpPr>
              <p:spPr>
                <a:xfrm>
                  <a:off x="5478886" y="2087476"/>
                  <a:ext cx="959701" cy="3264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Statistics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15" name="직사각형 1914">
                  <a:extLst>
                    <a:ext uri="{FF2B5EF4-FFF2-40B4-BE49-F238E27FC236}">
                      <a16:creationId xmlns:a16="http://schemas.microsoft.com/office/drawing/2014/main" id="{E632FACC-021F-4722-9C94-8579EED87578}"/>
                    </a:ext>
                  </a:extLst>
                </p:cNvPr>
                <p:cNvSpPr/>
                <p:nvPr/>
              </p:nvSpPr>
              <p:spPr>
                <a:xfrm>
                  <a:off x="5322658" y="2318185"/>
                  <a:ext cx="1105933" cy="509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Analyze</a:t>
                  </a:r>
                  <a:r>
                    <a:rPr lang="ko-KR" altLang="en-US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each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User’s Data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 Personalize</a:t>
                  </a:r>
                </a:p>
              </p:txBody>
            </p:sp>
          </p:grpSp>
          <p:sp>
            <p:nvSpPr>
              <p:cNvPr id="1901" name="자유형: 도형 1900">
                <a:extLst>
                  <a:ext uri="{FF2B5EF4-FFF2-40B4-BE49-F238E27FC236}">
                    <a16:creationId xmlns:a16="http://schemas.microsoft.com/office/drawing/2014/main" id="{B56D9F1F-ACAA-4E10-AD52-3CF9399F1BF3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02" name="자유형: 도형 1901">
                <a:extLst>
                  <a:ext uri="{FF2B5EF4-FFF2-40B4-BE49-F238E27FC236}">
                    <a16:creationId xmlns:a16="http://schemas.microsoft.com/office/drawing/2014/main" id="{DBDBF1D0-9FF3-482F-8319-50118B711E61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03" name="자유형: 도형 1902">
                <a:extLst>
                  <a:ext uri="{FF2B5EF4-FFF2-40B4-BE49-F238E27FC236}">
                    <a16:creationId xmlns:a16="http://schemas.microsoft.com/office/drawing/2014/main" id="{27926B7B-5925-4C71-BB26-CB6D4F841801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1825" name="그룹 1824">
              <a:extLst>
                <a:ext uri="{FF2B5EF4-FFF2-40B4-BE49-F238E27FC236}">
                  <a16:creationId xmlns:a16="http://schemas.microsoft.com/office/drawing/2014/main" id="{F4CA40BC-FB4B-4E1B-A67D-F88BD0563E72}"/>
                </a:ext>
              </a:extLst>
            </p:cNvPr>
            <p:cNvGrpSpPr/>
            <p:nvPr/>
          </p:nvGrpSpPr>
          <p:grpSpPr>
            <a:xfrm>
              <a:off x="6111103" y="1245008"/>
              <a:ext cx="940349" cy="711507"/>
              <a:chOff x="6111103" y="1245008"/>
              <a:chExt cx="940349" cy="711507"/>
            </a:xfrm>
          </p:grpSpPr>
          <p:grpSp>
            <p:nvGrpSpPr>
              <p:cNvPr id="1842" name="그룹 1841">
                <a:extLst>
                  <a:ext uri="{FF2B5EF4-FFF2-40B4-BE49-F238E27FC236}">
                    <a16:creationId xmlns:a16="http://schemas.microsoft.com/office/drawing/2014/main" id="{C50C9DB2-187C-42C4-87CD-081B679CF9F8}"/>
                  </a:ext>
                </a:extLst>
              </p:cNvPr>
              <p:cNvGrpSpPr/>
              <p:nvPr/>
            </p:nvGrpSpPr>
            <p:grpSpPr>
              <a:xfrm>
                <a:off x="6680552" y="1245008"/>
                <a:ext cx="350182" cy="195525"/>
                <a:chOff x="4076066" y="3127502"/>
                <a:chExt cx="1079954" cy="602995"/>
              </a:xfrm>
            </p:grpSpPr>
            <p:sp>
              <p:nvSpPr>
                <p:cNvPr id="1890" name="자유형: 도형 1889">
                  <a:extLst>
                    <a:ext uri="{FF2B5EF4-FFF2-40B4-BE49-F238E27FC236}">
                      <a16:creationId xmlns:a16="http://schemas.microsoft.com/office/drawing/2014/main" id="{E52BA5E0-83B9-4BC4-821B-1B2727A45A28}"/>
                    </a:ext>
                  </a:extLst>
                </p:cNvPr>
                <p:cNvSpPr/>
                <p:nvPr/>
              </p:nvSpPr>
              <p:spPr>
                <a:xfrm>
                  <a:off x="4135938" y="3127502"/>
                  <a:ext cx="962535" cy="602995"/>
                </a:xfrm>
                <a:custGeom>
                  <a:avLst/>
                  <a:gdLst>
                    <a:gd name="connsiteX0" fmla="*/ 784938 w 1915087"/>
                    <a:gd name="connsiteY0" fmla="*/ 0 h 1319706"/>
                    <a:gd name="connsiteX1" fmla="*/ 1071464 w 1915087"/>
                    <a:gd name="connsiteY1" fmla="*/ 87521 h 1319706"/>
                    <a:gd name="connsiteX2" fmla="*/ 1131181 w 1915087"/>
                    <a:gd name="connsiteY2" fmla="*/ 136793 h 1319706"/>
                    <a:gd name="connsiteX3" fmla="*/ 1184661 w 1915087"/>
                    <a:gd name="connsiteY3" fmla="*/ 120192 h 1319706"/>
                    <a:gd name="connsiteX4" fmla="*/ 1252875 w 1915087"/>
                    <a:gd name="connsiteY4" fmla="*/ 113315 h 1319706"/>
                    <a:gd name="connsiteX5" fmla="*/ 1591350 w 1915087"/>
                    <a:gd name="connsiteY5" fmla="*/ 451790 h 1319706"/>
                    <a:gd name="connsiteX6" fmla="*/ 1586779 w 1915087"/>
                    <a:gd name="connsiteY6" fmla="*/ 497136 h 1319706"/>
                    <a:gd name="connsiteX7" fmla="*/ 1660936 w 1915087"/>
                    <a:gd name="connsiteY7" fmla="*/ 520155 h 1319706"/>
                    <a:gd name="connsiteX8" fmla="*/ 1915087 w 1915087"/>
                    <a:gd name="connsiteY8" fmla="*/ 903580 h 1319706"/>
                    <a:gd name="connsiteX9" fmla="*/ 1498961 w 1915087"/>
                    <a:gd name="connsiteY9" fmla="*/ 1319706 h 1319706"/>
                    <a:gd name="connsiteX10" fmla="*/ 1469509 w 1915087"/>
                    <a:gd name="connsiteY10" fmla="*/ 1316737 h 1319706"/>
                    <a:gd name="connsiteX11" fmla="*/ 1454808 w 1915087"/>
                    <a:gd name="connsiteY11" fmla="*/ 1319705 h 1319706"/>
                    <a:gd name="connsiteX12" fmla="*/ 558721 w 1915087"/>
                    <a:gd name="connsiteY12" fmla="*/ 1319705 h 1319706"/>
                    <a:gd name="connsiteX13" fmla="*/ 519205 w 1915087"/>
                    <a:gd name="connsiteY13" fmla="*/ 1311727 h 1319706"/>
                    <a:gd name="connsiteX14" fmla="*/ 516498 w 1915087"/>
                    <a:gd name="connsiteY14" fmla="*/ 1309902 h 1319706"/>
                    <a:gd name="connsiteX15" fmla="*/ 457200 w 1915087"/>
                    <a:gd name="connsiteY15" fmla="*/ 1315880 h 1319706"/>
                    <a:gd name="connsiteX16" fmla="*/ 0 w 1915087"/>
                    <a:gd name="connsiteY16" fmla="*/ 858680 h 1319706"/>
                    <a:gd name="connsiteX17" fmla="*/ 279237 w 1915087"/>
                    <a:gd name="connsiteY17" fmla="*/ 437409 h 1319706"/>
                    <a:gd name="connsiteX18" fmla="*/ 280063 w 1915087"/>
                    <a:gd name="connsiteY18" fmla="*/ 437152 h 1319706"/>
                    <a:gd name="connsiteX19" fmla="*/ 282882 w 1915087"/>
                    <a:gd name="connsiteY19" fmla="*/ 409187 h 1319706"/>
                    <a:gd name="connsiteX20" fmla="*/ 784938 w 1915087"/>
                    <a:gd name="connsiteY20" fmla="*/ 0 h 131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915087" h="1319706">
                      <a:moveTo>
                        <a:pt x="784938" y="0"/>
                      </a:moveTo>
                      <a:cubicBezTo>
                        <a:pt x="891074" y="0"/>
                        <a:pt x="989673" y="32265"/>
                        <a:pt x="1071464" y="87521"/>
                      </a:cubicBezTo>
                      <a:lnTo>
                        <a:pt x="1131181" y="136793"/>
                      </a:lnTo>
                      <a:lnTo>
                        <a:pt x="1184661" y="120192"/>
                      </a:lnTo>
                      <a:cubicBezTo>
                        <a:pt x="1206695" y="115683"/>
                        <a:pt x="1229508" y="113315"/>
                        <a:pt x="1252875" y="113315"/>
                      </a:cubicBezTo>
                      <a:cubicBezTo>
                        <a:pt x="1439810" y="113315"/>
                        <a:pt x="1591350" y="264855"/>
                        <a:pt x="1591350" y="451790"/>
                      </a:cubicBezTo>
                      <a:lnTo>
                        <a:pt x="1586779" y="497136"/>
                      </a:lnTo>
                      <a:lnTo>
                        <a:pt x="1660936" y="520155"/>
                      </a:lnTo>
                      <a:cubicBezTo>
                        <a:pt x="1810290" y="583327"/>
                        <a:pt x="1915087" y="731215"/>
                        <a:pt x="1915087" y="903580"/>
                      </a:cubicBezTo>
                      <a:cubicBezTo>
                        <a:pt x="1915087" y="1133400"/>
                        <a:pt x="1728781" y="1319706"/>
                        <a:pt x="1498961" y="1319706"/>
                      </a:cubicBezTo>
                      <a:lnTo>
                        <a:pt x="1469509" y="1316737"/>
                      </a:lnTo>
                      <a:lnTo>
                        <a:pt x="1454808" y="1319705"/>
                      </a:lnTo>
                      <a:lnTo>
                        <a:pt x="558721" y="1319705"/>
                      </a:lnTo>
                      <a:cubicBezTo>
                        <a:pt x="544704" y="1319705"/>
                        <a:pt x="531350" y="1316864"/>
                        <a:pt x="519205" y="1311727"/>
                      </a:cubicBezTo>
                      <a:lnTo>
                        <a:pt x="516498" y="1309902"/>
                      </a:lnTo>
                      <a:lnTo>
                        <a:pt x="457200" y="1315880"/>
                      </a:lnTo>
                      <a:cubicBezTo>
                        <a:pt x="204695" y="1315880"/>
                        <a:pt x="0" y="1111185"/>
                        <a:pt x="0" y="858680"/>
                      </a:cubicBezTo>
                      <a:cubicBezTo>
                        <a:pt x="0" y="669301"/>
                        <a:pt x="115141" y="506816"/>
                        <a:pt x="279237" y="437409"/>
                      </a:cubicBezTo>
                      <a:lnTo>
                        <a:pt x="280063" y="437152"/>
                      </a:lnTo>
                      <a:lnTo>
                        <a:pt x="282882" y="409187"/>
                      </a:lnTo>
                      <a:cubicBezTo>
                        <a:pt x="330668" y="175664"/>
                        <a:pt x="537289" y="0"/>
                        <a:pt x="78493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 dirty="0">
                    <a:latin typeface="+mn-ea"/>
                  </a:endParaRPr>
                </a:p>
              </p:txBody>
            </p:sp>
            <p:sp>
              <p:nvSpPr>
                <p:cNvPr id="1891" name="TextBox 1890">
                  <a:extLst>
                    <a:ext uri="{FF2B5EF4-FFF2-40B4-BE49-F238E27FC236}">
                      <a16:creationId xmlns:a16="http://schemas.microsoft.com/office/drawing/2014/main" id="{8844703C-DCA9-446D-B408-9ED323F6A24F}"/>
                    </a:ext>
                  </a:extLst>
                </p:cNvPr>
                <p:cNvSpPr txBox="1"/>
                <p:nvPr/>
              </p:nvSpPr>
              <p:spPr>
                <a:xfrm>
                  <a:off x="4076066" y="3197006"/>
                  <a:ext cx="1079954" cy="474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>
                      <a:solidFill>
                        <a:schemeClr val="bg1"/>
                      </a:solidFill>
                      <a:latin typeface="+mn-ea"/>
                    </a:rPr>
                    <a:t>AWS</a:t>
                  </a:r>
                  <a:endParaRPr lang="ko-KR" altLang="en-US" sz="5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843" name="그룹 1842">
                <a:extLst>
                  <a:ext uri="{FF2B5EF4-FFF2-40B4-BE49-F238E27FC236}">
                    <a16:creationId xmlns:a16="http://schemas.microsoft.com/office/drawing/2014/main" id="{06DE82C7-D994-4011-A5CB-A9BF236FA556}"/>
                  </a:ext>
                </a:extLst>
              </p:cNvPr>
              <p:cNvGrpSpPr/>
              <p:nvPr/>
            </p:nvGrpSpPr>
            <p:grpSpPr>
              <a:xfrm>
                <a:off x="6120983" y="1511984"/>
                <a:ext cx="930469" cy="444531"/>
                <a:chOff x="6167465" y="1548000"/>
                <a:chExt cx="837505" cy="453466"/>
              </a:xfrm>
            </p:grpSpPr>
            <p:grpSp>
              <p:nvGrpSpPr>
                <p:cNvPr id="1854" name="그룹 1853">
                  <a:extLst>
                    <a:ext uri="{FF2B5EF4-FFF2-40B4-BE49-F238E27FC236}">
                      <a16:creationId xmlns:a16="http://schemas.microsoft.com/office/drawing/2014/main" id="{AC98B5BE-2C2D-469B-BED0-270A3E6DCBBE}"/>
                    </a:ext>
                  </a:extLst>
                </p:cNvPr>
                <p:cNvGrpSpPr/>
                <p:nvPr/>
              </p:nvGrpSpPr>
              <p:grpSpPr>
                <a:xfrm>
                  <a:off x="6167465" y="154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1879" name="그룹 1878">
                    <a:extLst>
                      <a:ext uri="{FF2B5EF4-FFF2-40B4-BE49-F238E27FC236}">
                        <a16:creationId xmlns:a16="http://schemas.microsoft.com/office/drawing/2014/main" id="{9963145A-0189-4B5F-B02E-A0698EA967E6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888" name="자유형: 도형 1887">
                      <a:extLst>
                        <a:ext uri="{FF2B5EF4-FFF2-40B4-BE49-F238E27FC236}">
                          <a16:creationId xmlns:a16="http://schemas.microsoft.com/office/drawing/2014/main" id="{F87AC069-0216-45D2-BF91-1277630B8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889" name="자유형: 도형 1888">
                      <a:extLst>
                        <a:ext uri="{FF2B5EF4-FFF2-40B4-BE49-F238E27FC236}">
                          <a16:creationId xmlns:a16="http://schemas.microsoft.com/office/drawing/2014/main" id="{144F789A-C810-48B0-A668-79065E620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80" name="자유형: 도형 1879">
                    <a:extLst>
                      <a:ext uri="{FF2B5EF4-FFF2-40B4-BE49-F238E27FC236}">
                        <a16:creationId xmlns:a16="http://schemas.microsoft.com/office/drawing/2014/main" id="{37690DA1-253A-4154-862E-18126024F8B9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881" name="그룹 1880">
                    <a:extLst>
                      <a:ext uri="{FF2B5EF4-FFF2-40B4-BE49-F238E27FC236}">
                        <a16:creationId xmlns:a16="http://schemas.microsoft.com/office/drawing/2014/main" id="{6EA660B3-CF40-484D-AA82-D9099E37671B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1885" name="사각형: 둥근 모서리 1884">
                      <a:extLst>
                        <a:ext uri="{FF2B5EF4-FFF2-40B4-BE49-F238E27FC236}">
                          <a16:creationId xmlns:a16="http://schemas.microsoft.com/office/drawing/2014/main" id="{75302AA8-1EED-4EAD-ADB6-A7EB14A6E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86" name="직사각형 1885">
                      <a:extLst>
                        <a:ext uri="{FF2B5EF4-FFF2-40B4-BE49-F238E27FC236}">
                          <a16:creationId xmlns:a16="http://schemas.microsoft.com/office/drawing/2014/main" id="{826ED359-AA10-4B45-BC39-E5A31E44A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87" name="직사각형 1886">
                      <a:extLst>
                        <a:ext uri="{FF2B5EF4-FFF2-40B4-BE49-F238E27FC236}">
                          <a16:creationId xmlns:a16="http://schemas.microsoft.com/office/drawing/2014/main" id="{4A79BA7E-9DFE-4668-9C95-725F26978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82" name="그룹 1881">
                    <a:extLst>
                      <a:ext uri="{FF2B5EF4-FFF2-40B4-BE49-F238E27FC236}">
                        <a16:creationId xmlns:a16="http://schemas.microsoft.com/office/drawing/2014/main" id="{DF2BEB3C-5927-4B0B-96FF-9AC1AEF45930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1883" name="자유형: 도형 1882">
                      <a:extLst>
                        <a:ext uri="{FF2B5EF4-FFF2-40B4-BE49-F238E27FC236}">
                          <a16:creationId xmlns:a16="http://schemas.microsoft.com/office/drawing/2014/main" id="{89DE75C8-6EFC-4A24-80DD-D2C4F46A9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84" name="자유형: 도형 1883">
                      <a:extLst>
                        <a:ext uri="{FF2B5EF4-FFF2-40B4-BE49-F238E27FC236}">
                          <a16:creationId xmlns:a16="http://schemas.microsoft.com/office/drawing/2014/main" id="{C895525C-7250-4580-9056-D1A0DC3B2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855" name="그룹 1854">
                  <a:extLst>
                    <a:ext uri="{FF2B5EF4-FFF2-40B4-BE49-F238E27FC236}">
                      <a16:creationId xmlns:a16="http://schemas.microsoft.com/office/drawing/2014/main" id="{138911D2-F1D2-4778-B055-55F4F7B7A6A2}"/>
                    </a:ext>
                  </a:extLst>
                </p:cNvPr>
                <p:cNvGrpSpPr/>
                <p:nvPr/>
              </p:nvGrpSpPr>
              <p:grpSpPr>
                <a:xfrm>
                  <a:off x="6167465" y="172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1868" name="그룹 1867">
                    <a:extLst>
                      <a:ext uri="{FF2B5EF4-FFF2-40B4-BE49-F238E27FC236}">
                        <a16:creationId xmlns:a16="http://schemas.microsoft.com/office/drawing/2014/main" id="{3C199C8F-AE8E-4A6A-B9C8-2DC758B5CCA6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877" name="자유형: 도형 1876">
                      <a:extLst>
                        <a:ext uri="{FF2B5EF4-FFF2-40B4-BE49-F238E27FC236}">
                          <a16:creationId xmlns:a16="http://schemas.microsoft.com/office/drawing/2014/main" id="{9A6086B2-C9C2-4B7F-A5EE-B0E08EFAE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878" name="자유형: 도형 1877">
                      <a:extLst>
                        <a:ext uri="{FF2B5EF4-FFF2-40B4-BE49-F238E27FC236}">
                          <a16:creationId xmlns:a16="http://schemas.microsoft.com/office/drawing/2014/main" id="{1AEF400B-44C0-4DDA-A2B9-C700BE61B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69" name="자유형: 도형 1868">
                    <a:extLst>
                      <a:ext uri="{FF2B5EF4-FFF2-40B4-BE49-F238E27FC236}">
                        <a16:creationId xmlns:a16="http://schemas.microsoft.com/office/drawing/2014/main" id="{1617391C-EEB4-42F4-80B6-CC00D52A714D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870" name="그룹 1869">
                    <a:extLst>
                      <a:ext uri="{FF2B5EF4-FFF2-40B4-BE49-F238E27FC236}">
                        <a16:creationId xmlns:a16="http://schemas.microsoft.com/office/drawing/2014/main" id="{804875D3-801F-48E8-A49D-ECB65BF7C05A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1874" name="사각형: 둥근 모서리 1873">
                      <a:extLst>
                        <a:ext uri="{FF2B5EF4-FFF2-40B4-BE49-F238E27FC236}">
                          <a16:creationId xmlns:a16="http://schemas.microsoft.com/office/drawing/2014/main" id="{58CB9F76-C495-488A-8A43-C56CDC1E2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75" name="직사각형 1874">
                      <a:extLst>
                        <a:ext uri="{FF2B5EF4-FFF2-40B4-BE49-F238E27FC236}">
                          <a16:creationId xmlns:a16="http://schemas.microsoft.com/office/drawing/2014/main" id="{EC531C02-305A-4ED2-956E-30F6EAD1B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76" name="직사각형 1875">
                      <a:extLst>
                        <a:ext uri="{FF2B5EF4-FFF2-40B4-BE49-F238E27FC236}">
                          <a16:creationId xmlns:a16="http://schemas.microsoft.com/office/drawing/2014/main" id="{79E2F93A-8041-433A-B291-089F02AB7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71" name="그룹 1870">
                    <a:extLst>
                      <a:ext uri="{FF2B5EF4-FFF2-40B4-BE49-F238E27FC236}">
                        <a16:creationId xmlns:a16="http://schemas.microsoft.com/office/drawing/2014/main" id="{454BE616-5E7F-467B-9808-86063D8352FF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1872" name="자유형: 도형 1871">
                      <a:extLst>
                        <a:ext uri="{FF2B5EF4-FFF2-40B4-BE49-F238E27FC236}">
                          <a16:creationId xmlns:a16="http://schemas.microsoft.com/office/drawing/2014/main" id="{B49E874A-710E-4470-BC11-20AF794EE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73" name="자유형: 도형 1872">
                      <a:extLst>
                        <a:ext uri="{FF2B5EF4-FFF2-40B4-BE49-F238E27FC236}">
                          <a16:creationId xmlns:a16="http://schemas.microsoft.com/office/drawing/2014/main" id="{AA54F31E-D7DD-4677-9A45-F7CFD81EE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856" name="그룹 1855">
                  <a:extLst>
                    <a:ext uri="{FF2B5EF4-FFF2-40B4-BE49-F238E27FC236}">
                      <a16:creationId xmlns:a16="http://schemas.microsoft.com/office/drawing/2014/main" id="{4C99E4EF-0434-4570-9088-E93757E381F4}"/>
                    </a:ext>
                  </a:extLst>
                </p:cNvPr>
                <p:cNvGrpSpPr/>
                <p:nvPr/>
              </p:nvGrpSpPr>
              <p:grpSpPr>
                <a:xfrm>
                  <a:off x="6167465" y="190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1857" name="그룹 1856">
                    <a:extLst>
                      <a:ext uri="{FF2B5EF4-FFF2-40B4-BE49-F238E27FC236}">
                        <a16:creationId xmlns:a16="http://schemas.microsoft.com/office/drawing/2014/main" id="{55B49EC3-41C5-4FED-ADC7-B23911D70037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866" name="자유형: 도형 1865">
                      <a:extLst>
                        <a:ext uri="{FF2B5EF4-FFF2-40B4-BE49-F238E27FC236}">
                          <a16:creationId xmlns:a16="http://schemas.microsoft.com/office/drawing/2014/main" id="{FD08F7A6-584E-46E1-AAF2-609695770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1867" name="자유형: 도형 1866">
                      <a:extLst>
                        <a:ext uri="{FF2B5EF4-FFF2-40B4-BE49-F238E27FC236}">
                          <a16:creationId xmlns:a16="http://schemas.microsoft.com/office/drawing/2014/main" id="{54C4E788-925A-4F38-A2B1-AC2E7E10F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58" name="자유형: 도형 1857">
                    <a:extLst>
                      <a:ext uri="{FF2B5EF4-FFF2-40B4-BE49-F238E27FC236}">
                        <a16:creationId xmlns:a16="http://schemas.microsoft.com/office/drawing/2014/main" id="{424FFCD5-5707-4DA1-ABCA-BC1A9F8BA061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859" name="그룹 1858">
                    <a:extLst>
                      <a:ext uri="{FF2B5EF4-FFF2-40B4-BE49-F238E27FC236}">
                        <a16:creationId xmlns:a16="http://schemas.microsoft.com/office/drawing/2014/main" id="{A22CAFDA-B62C-4867-A70E-F6F51ED07B7A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1863" name="사각형: 둥근 모서리 1862">
                      <a:extLst>
                        <a:ext uri="{FF2B5EF4-FFF2-40B4-BE49-F238E27FC236}">
                          <a16:creationId xmlns:a16="http://schemas.microsoft.com/office/drawing/2014/main" id="{327DE1DC-B76A-42EA-9D9D-DB790AD4C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64" name="직사각형 1863">
                      <a:extLst>
                        <a:ext uri="{FF2B5EF4-FFF2-40B4-BE49-F238E27FC236}">
                          <a16:creationId xmlns:a16="http://schemas.microsoft.com/office/drawing/2014/main" id="{B631501C-D990-4E4E-AA12-79A2B93BC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65" name="직사각형 1864">
                      <a:extLst>
                        <a:ext uri="{FF2B5EF4-FFF2-40B4-BE49-F238E27FC236}">
                          <a16:creationId xmlns:a16="http://schemas.microsoft.com/office/drawing/2014/main" id="{E956192C-1E92-4DF6-8C4B-5D43B4A2F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60" name="그룹 1859">
                    <a:extLst>
                      <a:ext uri="{FF2B5EF4-FFF2-40B4-BE49-F238E27FC236}">
                        <a16:creationId xmlns:a16="http://schemas.microsoft.com/office/drawing/2014/main" id="{69674823-9D28-4683-ABC4-848FE3A3AEE5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1861" name="자유형: 도형 1860">
                      <a:extLst>
                        <a:ext uri="{FF2B5EF4-FFF2-40B4-BE49-F238E27FC236}">
                          <a16:creationId xmlns:a16="http://schemas.microsoft.com/office/drawing/2014/main" id="{B6A4A34C-C84E-4C17-B66F-7B04E47AD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62" name="자유형: 도형 1861">
                      <a:extLst>
                        <a:ext uri="{FF2B5EF4-FFF2-40B4-BE49-F238E27FC236}">
                          <a16:creationId xmlns:a16="http://schemas.microsoft.com/office/drawing/2014/main" id="{CCAEA2BB-500E-4A0C-8EE4-1872222BE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844" name="그룹 1843">
                <a:extLst>
                  <a:ext uri="{FF2B5EF4-FFF2-40B4-BE49-F238E27FC236}">
                    <a16:creationId xmlns:a16="http://schemas.microsoft.com/office/drawing/2014/main" id="{520CE6D4-1166-4F80-BC3B-0CBB0730C8A9}"/>
                  </a:ext>
                </a:extLst>
              </p:cNvPr>
              <p:cNvGrpSpPr/>
              <p:nvPr/>
            </p:nvGrpSpPr>
            <p:grpSpPr>
              <a:xfrm>
                <a:off x="6111103" y="1295168"/>
                <a:ext cx="591789" cy="215444"/>
                <a:chOff x="6111103" y="1295168"/>
                <a:chExt cx="591789" cy="215444"/>
              </a:xfrm>
            </p:grpSpPr>
            <p:grpSp>
              <p:nvGrpSpPr>
                <p:cNvPr id="1845" name="그룹 1844">
                  <a:extLst>
                    <a:ext uri="{FF2B5EF4-FFF2-40B4-BE49-F238E27FC236}">
                      <a16:creationId xmlns:a16="http://schemas.microsoft.com/office/drawing/2014/main" id="{97EFB393-455D-4764-AEF2-3E40DF7CA129}"/>
                    </a:ext>
                  </a:extLst>
                </p:cNvPr>
                <p:cNvGrpSpPr/>
                <p:nvPr/>
              </p:nvGrpSpPr>
              <p:grpSpPr>
                <a:xfrm>
                  <a:off x="6111103" y="1352068"/>
                  <a:ext cx="114730" cy="105270"/>
                  <a:chOff x="5597525" y="2923479"/>
                  <a:chExt cx="590721" cy="542013"/>
                </a:xfrm>
              </p:grpSpPr>
              <p:sp>
                <p:nvSpPr>
                  <p:cNvPr id="1847" name="타원 1846">
                    <a:extLst>
                      <a:ext uri="{FF2B5EF4-FFF2-40B4-BE49-F238E27FC236}">
                        <a16:creationId xmlns:a16="http://schemas.microsoft.com/office/drawing/2014/main" id="{C669A441-B009-4AE1-8E7C-F6CF45582C9C}"/>
                      </a:ext>
                    </a:extLst>
                  </p:cNvPr>
                  <p:cNvSpPr/>
                  <p:nvPr/>
                </p:nvSpPr>
                <p:spPr>
                  <a:xfrm>
                    <a:off x="5597525" y="3068434"/>
                    <a:ext cx="320675" cy="3206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1848" name="타원 1847">
                    <a:extLst>
                      <a:ext uri="{FF2B5EF4-FFF2-40B4-BE49-F238E27FC236}">
                        <a16:creationId xmlns:a16="http://schemas.microsoft.com/office/drawing/2014/main" id="{3ACE7FC6-2D3F-47A9-A959-DD980F50CAD4}"/>
                      </a:ext>
                    </a:extLst>
                  </p:cNvPr>
                  <p:cNvSpPr/>
                  <p:nvPr/>
                </p:nvSpPr>
                <p:spPr>
                  <a:xfrm>
                    <a:off x="5918200" y="2923479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1849" name="타원 1848">
                    <a:extLst>
                      <a:ext uri="{FF2B5EF4-FFF2-40B4-BE49-F238E27FC236}">
                        <a16:creationId xmlns:a16="http://schemas.microsoft.com/office/drawing/2014/main" id="{4C73E940-AD6F-47C5-966F-EF11A517394E}"/>
                      </a:ext>
                    </a:extLst>
                  </p:cNvPr>
                  <p:cNvSpPr/>
                  <p:nvPr/>
                </p:nvSpPr>
                <p:spPr>
                  <a:xfrm rot="21131867">
                    <a:off x="6019971" y="3114186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1850" name="타원 1849">
                    <a:extLst>
                      <a:ext uri="{FF2B5EF4-FFF2-40B4-BE49-F238E27FC236}">
                        <a16:creationId xmlns:a16="http://schemas.microsoft.com/office/drawing/2014/main" id="{24C19DC6-17DC-4C23-B96E-71011CF6B3A4}"/>
                      </a:ext>
                    </a:extLst>
                  </p:cNvPr>
                  <p:cNvSpPr/>
                  <p:nvPr/>
                </p:nvSpPr>
                <p:spPr>
                  <a:xfrm rot="736530">
                    <a:off x="5937067" y="3297217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cxnSp>
                <p:nvCxnSpPr>
                  <p:cNvPr id="1851" name="직선 연결선 1850">
                    <a:extLst>
                      <a:ext uri="{FF2B5EF4-FFF2-40B4-BE49-F238E27FC236}">
                        <a16:creationId xmlns:a16="http://schemas.microsoft.com/office/drawing/2014/main" id="{FEFD146B-32B4-4184-A847-A344D976E635}"/>
                      </a:ext>
                    </a:extLst>
                  </p:cNvPr>
                  <p:cNvCxnSpPr>
                    <a:stCxn id="1847" idx="7"/>
                    <a:endCxn id="1848" idx="3"/>
                  </p:cNvCxnSpPr>
                  <p:nvPr/>
                </p:nvCxnSpPr>
                <p:spPr>
                  <a:xfrm flipV="1">
                    <a:off x="5871238" y="3067111"/>
                    <a:ext cx="71605" cy="48285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2" name="직선 연결선 1851">
                    <a:extLst>
                      <a:ext uri="{FF2B5EF4-FFF2-40B4-BE49-F238E27FC236}">
                        <a16:creationId xmlns:a16="http://schemas.microsoft.com/office/drawing/2014/main" id="{CA12CE28-2819-4ECF-9FFC-B4EAE0688A18}"/>
                      </a:ext>
                    </a:extLst>
                  </p:cNvPr>
                  <p:cNvCxnSpPr>
                    <a:cxnSpLocks/>
                    <a:stCxn id="1847" idx="6"/>
                    <a:endCxn id="1849" idx="2"/>
                  </p:cNvCxnSpPr>
                  <p:nvPr/>
                </p:nvCxnSpPr>
                <p:spPr>
                  <a:xfrm flipV="1">
                    <a:off x="5918200" y="3209746"/>
                    <a:ext cx="102550" cy="19026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직선 연결선 1852">
                    <a:extLst>
                      <a:ext uri="{FF2B5EF4-FFF2-40B4-BE49-F238E27FC236}">
                        <a16:creationId xmlns:a16="http://schemas.microsoft.com/office/drawing/2014/main" id="{F89FCADE-B60C-4D0B-8F62-32A901E6A1D5}"/>
                      </a:ext>
                    </a:extLst>
                  </p:cNvPr>
                  <p:cNvCxnSpPr>
                    <a:cxnSpLocks/>
                    <a:stCxn id="1847" idx="5"/>
                    <a:endCxn id="1850" idx="2"/>
                  </p:cNvCxnSpPr>
                  <p:nvPr/>
                </p:nvCxnSpPr>
                <p:spPr>
                  <a:xfrm>
                    <a:off x="5871238" y="3342147"/>
                    <a:ext cx="67753" cy="2131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46" name="TextBox 1845">
                  <a:extLst>
                    <a:ext uri="{FF2B5EF4-FFF2-40B4-BE49-F238E27FC236}">
                      <a16:creationId xmlns:a16="http://schemas.microsoft.com/office/drawing/2014/main" id="{70A56536-BFDA-4266-909D-14F6CC06594C}"/>
                    </a:ext>
                  </a:extLst>
                </p:cNvPr>
                <p:cNvSpPr txBox="1"/>
                <p:nvPr/>
              </p:nvSpPr>
              <p:spPr>
                <a:xfrm>
                  <a:off x="6149535" y="1295168"/>
                  <a:ext cx="5533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Elastic</a:t>
                  </a:r>
                </a:p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Load Balancing</a:t>
                  </a:r>
                  <a:endParaRPr lang="ko-KR" altLang="en-US" sz="400" b="1" dirty="0">
                    <a:gradFill flip="none" rotWithShape="1">
                      <a:gsLst>
                        <a:gs pos="0">
                          <a:schemeClr val="tx1">
                            <a:lumMod val="95000"/>
                            <a:lumOff val="5000"/>
                            <a:alpha val="20000"/>
                          </a:schemeClr>
                        </a:gs>
                        <a:gs pos="75000">
                          <a:schemeClr val="tx1">
                            <a:lumMod val="85000"/>
                            <a:lumOff val="15000"/>
                            <a:alpha val="50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  <a:alpha val="20000"/>
                          </a:schemeClr>
                        </a:gs>
                      </a:gsLst>
                      <a:lin ang="2700000" scaled="1"/>
                      <a:tileRect/>
                    </a:gradFill>
                    <a:latin typeface="+mn-ea"/>
                  </a:endParaRPr>
                </a:p>
              </p:txBody>
            </p:sp>
          </p:grpSp>
        </p:grpSp>
        <p:sp>
          <p:nvSpPr>
            <p:cNvPr id="1826" name="TextBox 1825">
              <a:extLst>
                <a:ext uri="{FF2B5EF4-FFF2-40B4-BE49-F238E27FC236}">
                  <a16:creationId xmlns:a16="http://schemas.microsoft.com/office/drawing/2014/main" id="{E5BCA7EF-DC23-4142-87B0-E6507630D71C}"/>
                </a:ext>
              </a:extLst>
            </p:cNvPr>
            <p:cNvSpPr txBox="1"/>
            <p:nvPr/>
          </p:nvSpPr>
          <p:spPr>
            <a:xfrm>
              <a:off x="4959712" y="2031217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Go Gin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framework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1827" name="그룹 1826">
              <a:extLst>
                <a:ext uri="{FF2B5EF4-FFF2-40B4-BE49-F238E27FC236}">
                  <a16:creationId xmlns:a16="http://schemas.microsoft.com/office/drawing/2014/main" id="{457E5E89-BBCC-4575-946A-B89A5F954D0F}"/>
                </a:ext>
              </a:extLst>
            </p:cNvPr>
            <p:cNvGrpSpPr/>
            <p:nvPr/>
          </p:nvGrpSpPr>
          <p:grpSpPr>
            <a:xfrm>
              <a:off x="6034401" y="4159294"/>
              <a:ext cx="452710" cy="1656348"/>
              <a:chOff x="6034401" y="4159294"/>
              <a:chExt cx="452710" cy="1656348"/>
            </a:xfrm>
          </p:grpSpPr>
          <p:grpSp>
            <p:nvGrpSpPr>
              <p:cNvPr id="1828" name="그룹 1827">
                <a:extLst>
                  <a:ext uri="{FF2B5EF4-FFF2-40B4-BE49-F238E27FC236}">
                    <a16:creationId xmlns:a16="http://schemas.microsoft.com/office/drawing/2014/main" id="{E87154BD-AD58-46BB-B29C-2BED9EA6F301}"/>
                  </a:ext>
                </a:extLst>
              </p:cNvPr>
              <p:cNvGrpSpPr/>
              <p:nvPr/>
            </p:nvGrpSpPr>
            <p:grpSpPr>
              <a:xfrm>
                <a:off x="6034401" y="4159294"/>
                <a:ext cx="452710" cy="1656348"/>
                <a:chOff x="5989951" y="4159294"/>
                <a:chExt cx="452710" cy="1656348"/>
              </a:xfrm>
            </p:grpSpPr>
            <p:sp>
              <p:nvSpPr>
                <p:cNvPr id="1835" name="사각형: 둥근 모서리 1834">
                  <a:extLst>
                    <a:ext uri="{FF2B5EF4-FFF2-40B4-BE49-F238E27FC236}">
                      <a16:creationId xmlns:a16="http://schemas.microsoft.com/office/drawing/2014/main" id="{705B0348-FC07-4C4A-8E26-68B375C1551B}"/>
                    </a:ext>
                  </a:extLst>
                </p:cNvPr>
                <p:cNvSpPr/>
                <p:nvPr/>
              </p:nvSpPr>
              <p:spPr>
                <a:xfrm>
                  <a:off x="5989951" y="4159294"/>
                  <a:ext cx="452710" cy="1656348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6" name="사각형: 둥근 모서리 1835">
                  <a:extLst>
                    <a:ext uri="{FF2B5EF4-FFF2-40B4-BE49-F238E27FC236}">
                      <a16:creationId xmlns:a16="http://schemas.microsoft.com/office/drawing/2014/main" id="{32EDE9CD-7919-46EC-9174-8CA530548F24}"/>
                    </a:ext>
                  </a:extLst>
                </p:cNvPr>
                <p:cNvSpPr/>
                <p:nvPr/>
              </p:nvSpPr>
              <p:spPr>
                <a:xfrm>
                  <a:off x="6065036" y="5342589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7" name="사각형: 둥근 모서리 1836">
                  <a:extLst>
                    <a:ext uri="{FF2B5EF4-FFF2-40B4-BE49-F238E27FC236}">
                      <a16:creationId xmlns:a16="http://schemas.microsoft.com/office/drawing/2014/main" id="{FD59A08F-70B1-4D42-B7D1-7E5CCCBD54F9}"/>
                    </a:ext>
                  </a:extLst>
                </p:cNvPr>
                <p:cNvSpPr/>
                <p:nvPr/>
              </p:nvSpPr>
              <p:spPr>
                <a:xfrm>
                  <a:off x="6065036" y="5569022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8" name="사각형: 둥근 모서리 1837">
                  <a:extLst>
                    <a:ext uri="{FF2B5EF4-FFF2-40B4-BE49-F238E27FC236}">
                      <a16:creationId xmlns:a16="http://schemas.microsoft.com/office/drawing/2014/main" id="{BFF9FF14-0528-4036-B295-D0899AE5952C}"/>
                    </a:ext>
                  </a:extLst>
                </p:cNvPr>
                <p:cNvSpPr/>
                <p:nvPr/>
              </p:nvSpPr>
              <p:spPr>
                <a:xfrm>
                  <a:off x="6065036" y="5120466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9" name="자유형: 도형 1838">
                  <a:extLst>
                    <a:ext uri="{FF2B5EF4-FFF2-40B4-BE49-F238E27FC236}">
                      <a16:creationId xmlns:a16="http://schemas.microsoft.com/office/drawing/2014/main" id="{20B9231A-75F0-4AA7-9942-72DFBF1E209A}"/>
                    </a:ext>
                  </a:extLst>
                </p:cNvPr>
                <p:cNvSpPr/>
                <p:nvPr/>
              </p:nvSpPr>
              <p:spPr>
                <a:xfrm>
                  <a:off x="6065036" y="4481199"/>
                  <a:ext cx="295357" cy="150809"/>
                </a:xfrm>
                <a:custGeom>
                  <a:avLst/>
                  <a:gdLst>
                    <a:gd name="connsiteX0" fmla="*/ 64661 w 295357"/>
                    <a:gd name="connsiteY0" fmla="*/ 47695 h 150809"/>
                    <a:gd name="connsiteX1" fmla="*/ 52607 w 295357"/>
                    <a:gd name="connsiteY1" fmla="*/ 59749 h 150809"/>
                    <a:gd name="connsiteX2" fmla="*/ 52607 w 295357"/>
                    <a:gd name="connsiteY2" fmla="*/ 94219 h 150809"/>
                    <a:gd name="connsiteX3" fmla="*/ 64661 w 295357"/>
                    <a:gd name="connsiteY3" fmla="*/ 106273 h 150809"/>
                    <a:gd name="connsiteX4" fmla="*/ 234528 w 295357"/>
                    <a:gd name="connsiteY4" fmla="*/ 106273 h 150809"/>
                    <a:gd name="connsiteX5" fmla="*/ 246582 w 295357"/>
                    <a:gd name="connsiteY5" fmla="*/ 94219 h 150809"/>
                    <a:gd name="connsiteX6" fmla="*/ 246582 w 295357"/>
                    <a:gd name="connsiteY6" fmla="*/ 59749 h 150809"/>
                    <a:gd name="connsiteX7" fmla="*/ 234528 w 295357"/>
                    <a:gd name="connsiteY7" fmla="*/ 47695 h 150809"/>
                    <a:gd name="connsiteX8" fmla="*/ 31033 w 295357"/>
                    <a:gd name="connsiteY8" fmla="*/ 0 h 150809"/>
                    <a:gd name="connsiteX9" fmla="*/ 264324 w 295357"/>
                    <a:gd name="connsiteY9" fmla="*/ 0 h 150809"/>
                    <a:gd name="connsiteX10" fmla="*/ 295357 w 295357"/>
                    <a:gd name="connsiteY10" fmla="*/ 31033 h 150809"/>
                    <a:gd name="connsiteX11" fmla="*/ 295357 w 295357"/>
                    <a:gd name="connsiteY11" fmla="*/ 119776 h 150809"/>
                    <a:gd name="connsiteX12" fmla="*/ 264324 w 295357"/>
                    <a:gd name="connsiteY12" fmla="*/ 150809 h 150809"/>
                    <a:gd name="connsiteX13" fmla="*/ 31033 w 295357"/>
                    <a:gd name="connsiteY13" fmla="*/ 150809 h 150809"/>
                    <a:gd name="connsiteX14" fmla="*/ 0 w 295357"/>
                    <a:gd name="connsiteY14" fmla="*/ 119776 h 150809"/>
                    <a:gd name="connsiteX15" fmla="*/ 0 w 295357"/>
                    <a:gd name="connsiteY15" fmla="*/ 31033 h 150809"/>
                    <a:gd name="connsiteX16" fmla="*/ 31033 w 295357"/>
                    <a:gd name="connsiteY16" fmla="*/ 0 h 15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95357" h="150809">
                      <a:moveTo>
                        <a:pt x="64661" y="47695"/>
                      </a:moveTo>
                      <a:cubicBezTo>
                        <a:pt x="58004" y="47695"/>
                        <a:pt x="52607" y="53092"/>
                        <a:pt x="52607" y="59749"/>
                      </a:cubicBezTo>
                      <a:lnTo>
                        <a:pt x="52607" y="94219"/>
                      </a:lnTo>
                      <a:cubicBezTo>
                        <a:pt x="52607" y="100876"/>
                        <a:pt x="58004" y="106273"/>
                        <a:pt x="64661" y="106273"/>
                      </a:cubicBezTo>
                      <a:lnTo>
                        <a:pt x="234528" y="106273"/>
                      </a:lnTo>
                      <a:cubicBezTo>
                        <a:pt x="241185" y="106273"/>
                        <a:pt x="246582" y="100876"/>
                        <a:pt x="246582" y="94219"/>
                      </a:cubicBezTo>
                      <a:lnTo>
                        <a:pt x="246582" y="59749"/>
                      </a:lnTo>
                      <a:cubicBezTo>
                        <a:pt x="246582" y="53092"/>
                        <a:pt x="241185" y="47695"/>
                        <a:pt x="234528" y="47695"/>
                      </a:cubicBezTo>
                      <a:close/>
                      <a:moveTo>
                        <a:pt x="31033" y="0"/>
                      </a:moveTo>
                      <a:lnTo>
                        <a:pt x="264324" y="0"/>
                      </a:lnTo>
                      <a:cubicBezTo>
                        <a:pt x="281463" y="0"/>
                        <a:pt x="295357" y="13894"/>
                        <a:pt x="295357" y="31033"/>
                      </a:cubicBezTo>
                      <a:lnTo>
                        <a:pt x="295357" y="119776"/>
                      </a:lnTo>
                      <a:cubicBezTo>
                        <a:pt x="295357" y="136915"/>
                        <a:pt x="281463" y="150809"/>
                        <a:pt x="264324" y="150809"/>
                      </a:cubicBezTo>
                      <a:lnTo>
                        <a:pt x="31033" y="150809"/>
                      </a:lnTo>
                      <a:cubicBezTo>
                        <a:pt x="13894" y="150809"/>
                        <a:pt x="0" y="136915"/>
                        <a:pt x="0" y="119776"/>
                      </a:cubicBezTo>
                      <a:lnTo>
                        <a:pt x="0" y="31033"/>
                      </a:lnTo>
                      <a:cubicBezTo>
                        <a:pt x="0" y="13894"/>
                        <a:pt x="13894" y="0"/>
                        <a:pt x="3103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0" name="사각형: 둥근 모서리 1839">
                  <a:extLst>
                    <a:ext uri="{FF2B5EF4-FFF2-40B4-BE49-F238E27FC236}">
                      <a16:creationId xmlns:a16="http://schemas.microsoft.com/office/drawing/2014/main" id="{6DDB7DCE-E740-4FC2-80B6-D2C95927CEA2}"/>
                    </a:ext>
                  </a:extLst>
                </p:cNvPr>
                <p:cNvSpPr/>
                <p:nvPr/>
              </p:nvSpPr>
              <p:spPr>
                <a:xfrm>
                  <a:off x="6065036" y="4245503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1" name="사각형: 둥근 모서리 1840">
                  <a:extLst>
                    <a:ext uri="{FF2B5EF4-FFF2-40B4-BE49-F238E27FC236}">
                      <a16:creationId xmlns:a16="http://schemas.microsoft.com/office/drawing/2014/main" id="{5CB8A330-4DC8-4446-8CBB-395384FB0988}"/>
                    </a:ext>
                  </a:extLst>
                </p:cNvPr>
                <p:cNvSpPr/>
                <p:nvPr/>
              </p:nvSpPr>
              <p:spPr>
                <a:xfrm>
                  <a:off x="6065036" y="4244922"/>
                  <a:ext cx="295357" cy="89848"/>
                </a:xfrm>
                <a:prstGeom prst="roundRect">
                  <a:avLst>
                    <a:gd name="adj" fmla="val 44431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29" name="그림 1828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823C1FAC-0052-4C24-8D0B-94CDF62E7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667" y="5611140"/>
                <a:ext cx="93919" cy="93919"/>
              </a:xfrm>
              <a:prstGeom prst="rect">
                <a:avLst/>
              </a:prstGeom>
            </p:spPr>
          </p:pic>
          <p:pic>
            <p:nvPicPr>
              <p:cNvPr id="1830" name="Picture 14">
                <a:extLst>
                  <a:ext uri="{FF2B5EF4-FFF2-40B4-BE49-F238E27FC236}">
                    <a16:creationId xmlns:a16="http://schemas.microsoft.com/office/drawing/2014/main" id="{54D7844A-8E44-4997-A382-A1A158BF71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589" y="5383350"/>
                <a:ext cx="73611" cy="9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1" name="Picture 16" descr="Transparent Background Web Logo, HD Png Download - kindpng">
                <a:extLst>
                  <a:ext uri="{FF2B5EF4-FFF2-40B4-BE49-F238E27FC236}">
                    <a16:creationId xmlns:a16="http://schemas.microsoft.com/office/drawing/2014/main" id="{264955DB-7315-4A34-AD32-6C851EE84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74" b="93059" l="6744" r="95814">
                            <a14:foregroundMark x1="30698" y1="24620" x2="30698" y2="24620"/>
                            <a14:foregroundMark x1="27093" y1="48048" x2="27093" y2="48048"/>
                            <a14:foregroundMark x1="8140" y1="45879" x2="8140" y2="45879"/>
                            <a14:foregroundMark x1="51977" y1="46746" x2="51977" y2="46746"/>
                            <a14:foregroundMark x1="83837" y1="44469" x2="83837" y2="44469"/>
                            <a14:foregroundMark x1="53488" y1="6074" x2="53488" y2="6074"/>
                            <a14:foregroundMark x1="91860" y1="31670" x2="91860" y2="31670"/>
                            <a14:foregroundMark x1="95581" y1="40781" x2="95581" y2="40781"/>
                            <a14:foregroundMark x1="91047" y1="70824" x2="91047" y2="70824"/>
                            <a14:foregroundMark x1="47674" y1="93059" x2="47674" y2="93059"/>
                            <a14:foregroundMark x1="6860" y1="67570" x2="6860" y2="67570"/>
                            <a14:foregroundMark x1="95814" y1="64425" x2="95814" y2="644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398" y="5160152"/>
                <a:ext cx="90967" cy="97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32" name="그룹 1831">
                <a:extLst>
                  <a:ext uri="{FF2B5EF4-FFF2-40B4-BE49-F238E27FC236}">
                    <a16:creationId xmlns:a16="http://schemas.microsoft.com/office/drawing/2014/main" id="{8560A200-5DD0-4B7C-805B-68D003A9BCC2}"/>
                  </a:ext>
                </a:extLst>
              </p:cNvPr>
              <p:cNvGrpSpPr/>
              <p:nvPr/>
            </p:nvGrpSpPr>
            <p:grpSpPr>
              <a:xfrm>
                <a:off x="6169038" y="4675762"/>
                <a:ext cx="158557" cy="456280"/>
                <a:chOff x="6171419" y="4680524"/>
                <a:chExt cx="158557" cy="456280"/>
              </a:xfrm>
            </p:grpSpPr>
            <p:sp>
              <p:nvSpPr>
                <p:cNvPr id="1833" name="자유형: 도형 1832">
                  <a:extLst>
                    <a:ext uri="{FF2B5EF4-FFF2-40B4-BE49-F238E27FC236}">
                      <a16:creationId xmlns:a16="http://schemas.microsoft.com/office/drawing/2014/main" id="{CD05411A-A856-4567-9FC1-2CCD1CBD949C}"/>
                    </a:ext>
                  </a:extLst>
                </p:cNvPr>
                <p:cNvSpPr/>
                <p:nvPr/>
              </p:nvSpPr>
              <p:spPr>
                <a:xfrm rot="5400000">
                  <a:off x="6171956" y="4689400"/>
                  <a:ext cx="166895" cy="149144"/>
                </a:xfrm>
                <a:custGeom>
                  <a:avLst/>
                  <a:gdLst>
                    <a:gd name="connsiteX0" fmla="*/ 1868492 w 4322364"/>
                    <a:gd name="connsiteY0" fmla="*/ 2797259 h 3862656"/>
                    <a:gd name="connsiteX1" fmla="*/ 1962420 w 4322364"/>
                    <a:gd name="connsiteY1" fmla="*/ 2922054 h 3862656"/>
                    <a:gd name="connsiteX2" fmla="*/ 2130127 w 4322364"/>
                    <a:gd name="connsiteY2" fmla="*/ 3122526 h 3862656"/>
                    <a:gd name="connsiteX3" fmla="*/ 2161651 w 4322364"/>
                    <a:gd name="connsiteY3" fmla="*/ 3155350 h 3862656"/>
                    <a:gd name="connsiteX4" fmla="*/ 2238917 w 4322364"/>
                    <a:gd name="connsiteY4" fmla="*/ 3071799 h 3862656"/>
                    <a:gd name="connsiteX5" fmla="*/ 2352890 w 4322364"/>
                    <a:gd name="connsiteY5" fmla="*/ 2937190 h 3862656"/>
                    <a:gd name="connsiteX6" fmla="*/ 2460667 w 4322364"/>
                    <a:gd name="connsiteY6" fmla="*/ 2798810 h 3862656"/>
                    <a:gd name="connsiteX7" fmla="*/ 2436438 w 4322364"/>
                    <a:gd name="connsiteY7" fmla="*/ 2800690 h 3862656"/>
                    <a:gd name="connsiteX8" fmla="*/ 2161182 w 4322364"/>
                    <a:gd name="connsiteY8" fmla="*/ 2807731 h 3862656"/>
                    <a:gd name="connsiteX9" fmla="*/ 3246794 w 4322364"/>
                    <a:gd name="connsiteY9" fmla="*/ 2688290 h 3862656"/>
                    <a:gd name="connsiteX10" fmla="*/ 3191330 w 4322364"/>
                    <a:gd name="connsiteY10" fmla="*/ 2701954 h 3862656"/>
                    <a:gd name="connsiteX11" fmla="*/ 2701295 w 4322364"/>
                    <a:gd name="connsiteY11" fmla="*/ 2780140 h 3862656"/>
                    <a:gd name="connsiteX12" fmla="*/ 2650148 w 4322364"/>
                    <a:gd name="connsiteY12" fmla="*/ 2784108 h 3862656"/>
                    <a:gd name="connsiteX13" fmla="*/ 2558278 w 4322364"/>
                    <a:gd name="connsiteY13" fmla="*/ 2909036 h 3862656"/>
                    <a:gd name="connsiteX14" fmla="*/ 2305069 w 4322364"/>
                    <a:gd name="connsiteY14" fmla="*/ 3209752 h 3862656"/>
                    <a:gd name="connsiteX15" fmla="*/ 2259186 w 4322364"/>
                    <a:gd name="connsiteY15" fmla="*/ 3256906 h 3862656"/>
                    <a:gd name="connsiteX16" fmla="*/ 2297253 w 4322364"/>
                    <a:gd name="connsiteY16" fmla="*/ 3296543 h 3862656"/>
                    <a:gd name="connsiteX17" fmla="*/ 3135567 w 4322364"/>
                    <a:gd name="connsiteY17" fmla="*/ 3654143 h 3862656"/>
                    <a:gd name="connsiteX18" fmla="*/ 3262963 w 4322364"/>
                    <a:gd name="connsiteY18" fmla="*/ 2751691 h 3862656"/>
                    <a:gd name="connsiteX19" fmla="*/ 1071430 w 4322364"/>
                    <a:gd name="connsiteY19" fmla="*/ 2686363 h 3862656"/>
                    <a:gd name="connsiteX20" fmla="*/ 1055337 w 4322364"/>
                    <a:gd name="connsiteY20" fmla="*/ 2745379 h 3862656"/>
                    <a:gd name="connsiteX21" fmla="*/ 1167816 w 4322364"/>
                    <a:gd name="connsiteY21" fmla="*/ 3649811 h 3862656"/>
                    <a:gd name="connsiteX22" fmla="*/ 2011920 w 4322364"/>
                    <a:gd name="connsiteY22" fmla="*/ 3306100 h 3862656"/>
                    <a:gd name="connsiteX23" fmla="*/ 2045465 w 4322364"/>
                    <a:gd name="connsiteY23" fmla="*/ 3273138 h 3862656"/>
                    <a:gd name="connsiteX24" fmla="*/ 2039749 w 4322364"/>
                    <a:gd name="connsiteY24" fmla="*/ 3267277 h 3862656"/>
                    <a:gd name="connsiteX25" fmla="*/ 1736551 w 4322364"/>
                    <a:gd name="connsiteY25" fmla="*/ 2902346 h 3862656"/>
                    <a:gd name="connsiteX26" fmla="*/ 1649590 w 4322364"/>
                    <a:gd name="connsiteY26" fmla="*/ 2779909 h 3862656"/>
                    <a:gd name="connsiteX27" fmla="*/ 1418095 w 4322364"/>
                    <a:gd name="connsiteY27" fmla="*/ 2754551 h 3862656"/>
                    <a:gd name="connsiteX28" fmla="*/ 1165672 w 4322364"/>
                    <a:gd name="connsiteY28" fmla="*/ 2709420 h 3862656"/>
                    <a:gd name="connsiteX29" fmla="*/ 1266418 w 4322364"/>
                    <a:gd name="connsiteY29" fmla="*/ 2135236 h 3862656"/>
                    <a:gd name="connsiteX30" fmla="*/ 1210646 w 4322364"/>
                    <a:gd name="connsiteY30" fmla="*/ 2267641 h 3862656"/>
                    <a:gd name="connsiteX31" fmla="*/ 1148875 w 4322364"/>
                    <a:gd name="connsiteY31" fmla="*/ 2432849 h 3862656"/>
                    <a:gd name="connsiteX32" fmla="*/ 1117370 w 4322364"/>
                    <a:gd name="connsiteY32" fmla="*/ 2529853 h 3862656"/>
                    <a:gd name="connsiteX33" fmla="*/ 1242599 w 4322364"/>
                    <a:gd name="connsiteY33" fmla="*/ 2557160 h 3862656"/>
                    <a:gd name="connsiteX34" fmla="*/ 1474774 w 4322364"/>
                    <a:gd name="connsiteY34" fmla="*/ 2594159 h 3862656"/>
                    <a:gd name="connsiteX35" fmla="*/ 1529651 w 4322364"/>
                    <a:gd name="connsiteY35" fmla="*/ 2599517 h 3862656"/>
                    <a:gd name="connsiteX36" fmla="*/ 1498958 w 4322364"/>
                    <a:gd name="connsiteY36" fmla="*/ 2552206 h 3862656"/>
                    <a:gd name="connsiteX37" fmla="*/ 1386437 w 4322364"/>
                    <a:gd name="connsiteY37" fmla="*/ 2361978 h 3862656"/>
                    <a:gd name="connsiteX38" fmla="*/ 3054778 w 4322364"/>
                    <a:gd name="connsiteY38" fmla="*/ 2122950 h 3862656"/>
                    <a:gd name="connsiteX39" fmla="*/ 3025105 w 4322364"/>
                    <a:gd name="connsiteY39" fmla="*/ 2181603 h 3862656"/>
                    <a:gd name="connsiteX40" fmla="*/ 2917265 w 4322364"/>
                    <a:gd name="connsiteY40" fmla="*/ 2374523 h 3862656"/>
                    <a:gd name="connsiteX41" fmla="*/ 2801619 w 4322364"/>
                    <a:gd name="connsiteY41" fmla="*/ 2562866 h 3862656"/>
                    <a:gd name="connsiteX42" fmla="*/ 2776008 w 4322364"/>
                    <a:gd name="connsiteY42" fmla="*/ 2600952 h 3862656"/>
                    <a:gd name="connsiteX43" fmla="*/ 2887139 w 4322364"/>
                    <a:gd name="connsiteY43" fmla="*/ 2587920 h 3862656"/>
                    <a:gd name="connsiteX44" fmla="*/ 3105769 w 4322364"/>
                    <a:gd name="connsiteY44" fmla="*/ 2551040 h 3862656"/>
                    <a:gd name="connsiteX45" fmla="*/ 3202828 w 4322364"/>
                    <a:gd name="connsiteY45" fmla="*/ 2529728 h 3862656"/>
                    <a:gd name="connsiteX46" fmla="*/ 3174597 w 4322364"/>
                    <a:gd name="connsiteY46" fmla="*/ 2437660 h 3862656"/>
                    <a:gd name="connsiteX47" fmla="*/ 3099286 w 4322364"/>
                    <a:gd name="connsiteY47" fmla="*/ 2229123 h 3862656"/>
                    <a:gd name="connsiteX48" fmla="*/ 2161182 w 4322364"/>
                    <a:gd name="connsiteY48" fmla="*/ 1663923 h 3862656"/>
                    <a:gd name="connsiteX49" fmla="*/ 2438216 w 4322364"/>
                    <a:gd name="connsiteY49" fmla="*/ 1940957 h 3862656"/>
                    <a:gd name="connsiteX50" fmla="*/ 2161182 w 4322364"/>
                    <a:gd name="connsiteY50" fmla="*/ 2217991 h 3862656"/>
                    <a:gd name="connsiteX51" fmla="*/ 1884148 w 4322364"/>
                    <a:gd name="connsiteY51" fmla="*/ 1940957 h 3862656"/>
                    <a:gd name="connsiteX52" fmla="*/ 2161182 w 4322364"/>
                    <a:gd name="connsiteY52" fmla="*/ 1663923 h 3862656"/>
                    <a:gd name="connsiteX53" fmla="*/ 3370924 w 4322364"/>
                    <a:gd name="connsiteY53" fmla="*/ 1351579 h 3862656"/>
                    <a:gd name="connsiteX54" fmla="*/ 3346952 w 4322364"/>
                    <a:gd name="connsiteY54" fmla="*/ 1432311 h 3862656"/>
                    <a:gd name="connsiteX55" fmla="*/ 3208269 w 4322364"/>
                    <a:gd name="connsiteY55" fmla="*/ 1800159 h 3862656"/>
                    <a:gd name="connsiteX56" fmla="*/ 3139249 w 4322364"/>
                    <a:gd name="connsiteY56" fmla="*/ 1952136 h 3862656"/>
                    <a:gd name="connsiteX57" fmla="*/ 3154405 w 4322364"/>
                    <a:gd name="connsiteY57" fmla="*/ 1984644 h 3862656"/>
                    <a:gd name="connsiteX58" fmla="*/ 3327104 w 4322364"/>
                    <a:gd name="connsiteY58" fmla="*/ 2449856 h 3862656"/>
                    <a:gd name="connsiteX59" fmla="*/ 3339993 w 4322364"/>
                    <a:gd name="connsiteY59" fmla="*/ 2496044 h 3862656"/>
                    <a:gd name="connsiteX60" fmla="*/ 3422694 w 4322364"/>
                    <a:gd name="connsiteY60" fmla="*/ 2473692 h 3862656"/>
                    <a:gd name="connsiteX61" fmla="*/ 4146077 w 4322364"/>
                    <a:gd name="connsiteY61" fmla="*/ 1919287 h 3862656"/>
                    <a:gd name="connsiteX62" fmla="*/ 3422694 w 4322364"/>
                    <a:gd name="connsiteY62" fmla="*/ 1364882 h 3862656"/>
                    <a:gd name="connsiteX63" fmla="*/ 953767 w 4322364"/>
                    <a:gd name="connsiteY63" fmla="*/ 1348678 h 3862656"/>
                    <a:gd name="connsiteX64" fmla="*/ 893814 w 4322364"/>
                    <a:gd name="connsiteY64" fmla="*/ 1364882 h 3862656"/>
                    <a:gd name="connsiteX65" fmla="*/ 170431 w 4322364"/>
                    <a:gd name="connsiteY65" fmla="*/ 1919287 h 3862656"/>
                    <a:gd name="connsiteX66" fmla="*/ 210817 w 4322364"/>
                    <a:gd name="connsiteY66" fmla="*/ 2064084 h 3862656"/>
                    <a:gd name="connsiteX67" fmla="*/ 830537 w 4322364"/>
                    <a:gd name="connsiteY67" fmla="*/ 2454000 h 3862656"/>
                    <a:gd name="connsiteX68" fmla="*/ 957607 w 4322364"/>
                    <a:gd name="connsiteY68" fmla="*/ 2490311 h 3862656"/>
                    <a:gd name="connsiteX69" fmla="*/ 975412 w 4322364"/>
                    <a:gd name="connsiteY69" fmla="*/ 2430347 h 3862656"/>
                    <a:gd name="connsiteX70" fmla="*/ 1114095 w 4322364"/>
                    <a:gd name="connsiteY70" fmla="*/ 2062499 h 3862656"/>
                    <a:gd name="connsiteX71" fmla="*/ 1172041 w 4322364"/>
                    <a:gd name="connsiteY71" fmla="*/ 1934906 h 3862656"/>
                    <a:gd name="connsiteX72" fmla="*/ 1134780 w 4322364"/>
                    <a:gd name="connsiteY72" fmla="*/ 1854155 h 3862656"/>
                    <a:gd name="connsiteX73" fmla="*/ 958963 w 4322364"/>
                    <a:gd name="connsiteY73" fmla="*/ 1368010 h 3862656"/>
                    <a:gd name="connsiteX74" fmla="*/ 1564196 w 4322364"/>
                    <a:gd name="connsiteY74" fmla="*/ 1234844 h 3862656"/>
                    <a:gd name="connsiteX75" fmla="*/ 1429370 w 4322364"/>
                    <a:gd name="connsiteY75" fmla="*/ 1250654 h 3862656"/>
                    <a:gd name="connsiteX76" fmla="*/ 1210740 w 4322364"/>
                    <a:gd name="connsiteY76" fmla="*/ 1287534 h 3862656"/>
                    <a:gd name="connsiteX77" fmla="*/ 1113655 w 4322364"/>
                    <a:gd name="connsiteY77" fmla="*/ 1308852 h 3862656"/>
                    <a:gd name="connsiteX78" fmla="*/ 1129742 w 4322364"/>
                    <a:gd name="connsiteY78" fmla="*/ 1367373 h 3862656"/>
                    <a:gd name="connsiteX79" fmla="*/ 1206017 w 4322364"/>
                    <a:gd name="connsiteY79" fmla="*/ 1584824 h 3862656"/>
                    <a:gd name="connsiteX80" fmla="*/ 1268825 w 4322364"/>
                    <a:gd name="connsiteY80" fmla="*/ 1737259 h 3862656"/>
                    <a:gd name="connsiteX81" fmla="*/ 1297259 w 4322364"/>
                    <a:gd name="connsiteY81" fmla="*/ 1681056 h 3862656"/>
                    <a:gd name="connsiteX82" fmla="*/ 1405099 w 4322364"/>
                    <a:gd name="connsiteY82" fmla="*/ 1488135 h 3862656"/>
                    <a:gd name="connsiteX83" fmla="*/ 1506034 w 4322364"/>
                    <a:gd name="connsiteY83" fmla="*/ 1322806 h 3862656"/>
                    <a:gd name="connsiteX84" fmla="*/ 2750815 w 4322364"/>
                    <a:gd name="connsiteY84" fmla="*/ 1233311 h 3862656"/>
                    <a:gd name="connsiteX85" fmla="*/ 2814841 w 4322364"/>
                    <a:gd name="connsiteY85" fmla="*/ 1333705 h 3862656"/>
                    <a:gd name="connsiteX86" fmla="*/ 2913033 w 4322364"/>
                    <a:gd name="connsiteY86" fmla="*/ 1500678 h 3862656"/>
                    <a:gd name="connsiteX87" fmla="*/ 3042156 w 4322364"/>
                    <a:gd name="connsiteY87" fmla="*/ 1743870 h 3862656"/>
                    <a:gd name="connsiteX88" fmla="*/ 3059580 w 4322364"/>
                    <a:gd name="connsiteY88" fmla="*/ 1781244 h 3862656"/>
                    <a:gd name="connsiteX89" fmla="*/ 3063941 w 4322364"/>
                    <a:gd name="connsiteY89" fmla="*/ 1771920 h 3862656"/>
                    <a:gd name="connsiteX90" fmla="*/ 3197226 w 4322364"/>
                    <a:gd name="connsiteY90" fmla="*/ 1436935 h 3862656"/>
                    <a:gd name="connsiteX91" fmla="*/ 3236193 w 4322364"/>
                    <a:gd name="connsiteY91" fmla="*/ 1316958 h 3862656"/>
                    <a:gd name="connsiteX92" fmla="*/ 3189013 w 4322364"/>
                    <a:gd name="connsiteY92" fmla="*/ 1304834 h 3862656"/>
                    <a:gd name="connsiteX93" fmla="*/ 2932005 w 4322364"/>
                    <a:gd name="connsiteY93" fmla="*/ 1257280 h 3862656"/>
                    <a:gd name="connsiteX94" fmla="*/ 2158254 w 4322364"/>
                    <a:gd name="connsiteY94" fmla="*/ 1200819 h 3862656"/>
                    <a:gd name="connsiteX95" fmla="*/ 1905079 w 4322364"/>
                    <a:gd name="connsiteY95" fmla="*/ 1206591 h 3862656"/>
                    <a:gd name="connsiteX96" fmla="*/ 1781860 w 4322364"/>
                    <a:gd name="connsiteY96" fmla="*/ 1215112 h 3862656"/>
                    <a:gd name="connsiteX97" fmla="*/ 1740843 w 4322364"/>
                    <a:gd name="connsiteY97" fmla="*/ 1273671 h 3862656"/>
                    <a:gd name="connsiteX98" fmla="*/ 1553219 w 4322364"/>
                    <a:gd name="connsiteY98" fmla="*/ 1571565 h 3862656"/>
                    <a:gd name="connsiteX99" fmla="*/ 1363222 w 4322364"/>
                    <a:gd name="connsiteY99" fmla="*/ 1924563 h 3862656"/>
                    <a:gd name="connsiteX100" fmla="*/ 1358070 w 4322364"/>
                    <a:gd name="connsiteY100" fmla="*/ 1935577 h 3862656"/>
                    <a:gd name="connsiteX101" fmla="*/ 1408063 w 4322364"/>
                    <a:gd name="connsiteY101" fmla="*/ 2041459 h 3862656"/>
                    <a:gd name="connsiteX102" fmla="*/ 1533037 w 4322364"/>
                    <a:gd name="connsiteY102" fmla="*/ 2275905 h 3862656"/>
                    <a:gd name="connsiteX103" fmla="*/ 1742606 w 4322364"/>
                    <a:gd name="connsiteY103" fmla="*/ 2617646 h 3862656"/>
                    <a:gd name="connsiteX104" fmla="*/ 1744587 w 4322364"/>
                    <a:gd name="connsiteY104" fmla="*/ 2620501 h 3862656"/>
                    <a:gd name="connsiteX105" fmla="*/ 1806376 w 4322364"/>
                    <a:gd name="connsiteY105" fmla="*/ 2626534 h 3862656"/>
                    <a:gd name="connsiteX106" fmla="*/ 2158254 w 4322364"/>
                    <a:gd name="connsiteY106" fmla="*/ 2637756 h 3862656"/>
                    <a:gd name="connsiteX107" fmla="*/ 2411430 w 4322364"/>
                    <a:gd name="connsiteY107" fmla="*/ 2631984 h 3862656"/>
                    <a:gd name="connsiteX108" fmla="*/ 2588790 w 4322364"/>
                    <a:gd name="connsiteY108" fmla="*/ 2619718 h 3862656"/>
                    <a:gd name="connsiteX109" fmla="*/ 2686902 w 4322364"/>
                    <a:gd name="connsiteY109" fmla="*/ 2471683 h 3862656"/>
                    <a:gd name="connsiteX110" fmla="*/ 2792882 w 4322364"/>
                    <a:gd name="connsiteY110" fmla="*/ 2298219 h 3862656"/>
                    <a:gd name="connsiteX111" fmla="*/ 2892461 w 4322364"/>
                    <a:gd name="connsiteY111" fmla="*/ 2121002 h 3862656"/>
                    <a:gd name="connsiteX112" fmla="*/ 2979494 w 4322364"/>
                    <a:gd name="connsiteY112" fmla="*/ 1951801 h 3862656"/>
                    <a:gd name="connsiteX113" fmla="*/ 2903907 w 4322364"/>
                    <a:gd name="connsiteY113" fmla="*/ 1793156 h 3862656"/>
                    <a:gd name="connsiteX114" fmla="*/ 2784528 w 4322364"/>
                    <a:gd name="connsiteY114" fmla="*/ 1569818 h 3862656"/>
                    <a:gd name="connsiteX115" fmla="*/ 2601848 w 4322364"/>
                    <a:gd name="connsiteY115" fmla="*/ 1268866 h 3862656"/>
                    <a:gd name="connsiteX116" fmla="*/ 2566168 w 4322364"/>
                    <a:gd name="connsiteY116" fmla="*/ 1216094 h 3862656"/>
                    <a:gd name="connsiteX117" fmla="*/ 2558870 w 4322364"/>
                    <a:gd name="connsiteY117" fmla="*/ 1215416 h 3862656"/>
                    <a:gd name="connsiteX118" fmla="*/ 2158254 w 4322364"/>
                    <a:gd name="connsiteY118" fmla="*/ 1200819 h 3862656"/>
                    <a:gd name="connsiteX119" fmla="*/ 2180773 w 4322364"/>
                    <a:gd name="connsiteY119" fmla="*/ 718188 h 3862656"/>
                    <a:gd name="connsiteX120" fmla="*/ 2135702 w 4322364"/>
                    <a:gd name="connsiteY120" fmla="*/ 766090 h 3862656"/>
                    <a:gd name="connsiteX121" fmla="*/ 1936464 w 4322364"/>
                    <a:gd name="connsiteY121" fmla="*/ 1003966 h 3862656"/>
                    <a:gd name="connsiteX122" fmla="*/ 1893007 w 4322364"/>
                    <a:gd name="connsiteY122" fmla="*/ 1061785 h 3862656"/>
                    <a:gd name="connsiteX123" fmla="*/ 2161182 w 4322364"/>
                    <a:gd name="connsiteY123" fmla="*/ 1054925 h 3862656"/>
                    <a:gd name="connsiteX124" fmla="*/ 2382151 w 4322364"/>
                    <a:gd name="connsiteY124" fmla="*/ 1059450 h 3862656"/>
                    <a:gd name="connsiteX125" fmla="*/ 2460312 w 4322364"/>
                    <a:gd name="connsiteY125" fmla="*/ 1064287 h 3862656"/>
                    <a:gd name="connsiteX126" fmla="*/ 2410708 w 4322364"/>
                    <a:gd name="connsiteY126" fmla="*/ 995968 h 3862656"/>
                    <a:gd name="connsiteX127" fmla="*/ 2264397 w 4322364"/>
                    <a:gd name="connsiteY127" fmla="*/ 811937 h 3862656"/>
                    <a:gd name="connsiteX128" fmla="*/ 3032944 w 4322364"/>
                    <a:gd name="connsiteY128" fmla="*/ 181592 h 3862656"/>
                    <a:gd name="connsiteX129" fmla="*/ 2334181 w 4322364"/>
                    <a:gd name="connsiteY129" fmla="*/ 563685 h 3862656"/>
                    <a:gd name="connsiteX130" fmla="*/ 2278930 w 4322364"/>
                    <a:gd name="connsiteY130" fmla="*/ 617634 h 3862656"/>
                    <a:gd name="connsiteX131" fmla="*/ 2433856 w 4322364"/>
                    <a:gd name="connsiteY131" fmla="*/ 794720 h 3862656"/>
                    <a:gd name="connsiteX132" fmla="*/ 2608498 w 4322364"/>
                    <a:gd name="connsiteY132" fmla="*/ 1022688 h 3862656"/>
                    <a:gd name="connsiteX133" fmla="*/ 2646645 w 4322364"/>
                    <a:gd name="connsiteY133" fmla="*/ 1077934 h 3862656"/>
                    <a:gd name="connsiteX134" fmla="*/ 2803852 w 4322364"/>
                    <a:gd name="connsiteY134" fmla="*/ 1094326 h 3862656"/>
                    <a:gd name="connsiteX135" fmla="*/ 3121685 w 4322364"/>
                    <a:gd name="connsiteY135" fmla="*/ 1146020 h 3862656"/>
                    <a:gd name="connsiteX136" fmla="*/ 3274731 w 4322364"/>
                    <a:gd name="connsiteY136" fmla="*/ 1183203 h 3862656"/>
                    <a:gd name="connsiteX137" fmla="*/ 3290765 w 4322364"/>
                    <a:gd name="connsiteY137" fmla="*/ 1124405 h 3862656"/>
                    <a:gd name="connsiteX138" fmla="*/ 3178285 w 4322364"/>
                    <a:gd name="connsiteY138" fmla="*/ 219974 h 3862656"/>
                    <a:gd name="connsiteX139" fmla="*/ 3032944 w 4322364"/>
                    <a:gd name="connsiteY139" fmla="*/ 181592 h 3862656"/>
                    <a:gd name="connsiteX140" fmla="*/ 1327954 w 4322364"/>
                    <a:gd name="connsiteY140" fmla="*/ 155603 h 3862656"/>
                    <a:gd name="connsiteX141" fmla="*/ 1182000 w 4322364"/>
                    <a:gd name="connsiteY141" fmla="*/ 191580 h 3862656"/>
                    <a:gd name="connsiteX142" fmla="*/ 1075735 w 4322364"/>
                    <a:gd name="connsiteY142" fmla="*/ 297905 h 3862656"/>
                    <a:gd name="connsiteX143" fmla="*/ 1054603 w 4322364"/>
                    <a:gd name="connsiteY143" fmla="*/ 1094031 h 3862656"/>
                    <a:gd name="connsiteX144" fmla="*/ 1076615 w 4322364"/>
                    <a:gd name="connsiteY144" fmla="*/ 1174109 h 3862656"/>
                    <a:gd name="connsiteX145" fmla="*/ 1131034 w 4322364"/>
                    <a:gd name="connsiteY145" fmla="*/ 1160702 h 3862656"/>
                    <a:gd name="connsiteX146" fmla="*/ 1621069 w 4322364"/>
                    <a:gd name="connsiteY146" fmla="*/ 1082516 h 3862656"/>
                    <a:gd name="connsiteX147" fmla="*/ 1672207 w 4322364"/>
                    <a:gd name="connsiteY147" fmla="*/ 1078549 h 3862656"/>
                    <a:gd name="connsiteX148" fmla="*/ 1717484 w 4322364"/>
                    <a:gd name="connsiteY148" fmla="*/ 1015239 h 3862656"/>
                    <a:gd name="connsiteX149" fmla="*/ 2049271 w 4322364"/>
                    <a:gd name="connsiteY149" fmla="*/ 618797 h 3862656"/>
                    <a:gd name="connsiteX150" fmla="*/ 2068751 w 4322364"/>
                    <a:gd name="connsiteY150" fmla="*/ 599156 h 3862656"/>
                    <a:gd name="connsiteX151" fmla="*/ 1972070 w 4322364"/>
                    <a:gd name="connsiteY151" fmla="*/ 503745 h 3862656"/>
                    <a:gd name="connsiteX152" fmla="*/ 1327954 w 4322364"/>
                    <a:gd name="connsiteY152" fmla="*/ 155603 h 3862656"/>
                    <a:gd name="connsiteX153" fmla="*/ 1263172 w 4322364"/>
                    <a:gd name="connsiteY153" fmla="*/ 511 h 3862656"/>
                    <a:gd name="connsiteX154" fmla="*/ 2076937 w 4322364"/>
                    <a:gd name="connsiteY154" fmla="*/ 414178 h 3862656"/>
                    <a:gd name="connsiteX155" fmla="*/ 2165587 w 4322364"/>
                    <a:gd name="connsiteY155" fmla="*/ 501912 h 3862656"/>
                    <a:gd name="connsiteX156" fmla="*/ 2272938 w 4322364"/>
                    <a:gd name="connsiteY156" fmla="*/ 403359 h 3862656"/>
                    <a:gd name="connsiteX157" fmla="*/ 3079502 w 4322364"/>
                    <a:gd name="connsiteY157" fmla="*/ 15413 h 3862656"/>
                    <a:gd name="connsiteX158" fmla="*/ 3254083 w 4322364"/>
                    <a:gd name="connsiteY158" fmla="*/ 66852 h 3862656"/>
                    <a:gd name="connsiteX159" fmla="*/ 3439799 w 4322364"/>
                    <a:gd name="connsiteY159" fmla="*/ 1087338 h 3862656"/>
                    <a:gd name="connsiteX160" fmla="*/ 3408937 w 4322364"/>
                    <a:gd name="connsiteY160" fmla="*/ 1215809 h 3862656"/>
                    <a:gd name="connsiteX161" fmla="*/ 3412264 w 4322364"/>
                    <a:gd name="connsiteY161" fmla="*/ 1216617 h 3862656"/>
                    <a:gd name="connsiteX162" fmla="*/ 4322364 w 4322364"/>
                    <a:gd name="connsiteY162" fmla="*/ 1931328 h 3862656"/>
                    <a:gd name="connsiteX163" fmla="*/ 3535895 w 4322364"/>
                    <a:gd name="connsiteY163" fmla="*/ 2607603 h 3862656"/>
                    <a:gd name="connsiteX164" fmla="*/ 3382554 w 4322364"/>
                    <a:gd name="connsiteY164" fmla="*/ 2654103 h 3862656"/>
                    <a:gd name="connsiteX165" fmla="*/ 3414243 w 4322364"/>
                    <a:gd name="connsiteY165" fmla="*/ 2796315 h 3862656"/>
                    <a:gd name="connsiteX166" fmla="*/ 3211704 w 4322364"/>
                    <a:gd name="connsiteY166" fmla="*/ 3813595 h 3862656"/>
                    <a:gd name="connsiteX167" fmla="*/ 2244080 w 4322364"/>
                    <a:gd name="connsiteY167" fmla="*/ 3467977 h 3862656"/>
                    <a:gd name="connsiteX168" fmla="*/ 2142854 w 4322364"/>
                    <a:gd name="connsiteY168" fmla="*/ 3372927 h 3862656"/>
                    <a:gd name="connsiteX169" fmla="*/ 2049426 w 4322364"/>
                    <a:gd name="connsiteY169" fmla="*/ 3459300 h 3862656"/>
                    <a:gd name="connsiteX170" fmla="*/ 1068281 w 4322364"/>
                    <a:gd name="connsiteY170" fmla="*/ 3795806 h 3862656"/>
                    <a:gd name="connsiteX171" fmla="*/ 882565 w 4322364"/>
                    <a:gd name="connsiteY171" fmla="*/ 2775320 h 3862656"/>
                    <a:gd name="connsiteX172" fmla="*/ 913540 w 4322364"/>
                    <a:gd name="connsiteY172" fmla="*/ 2646379 h 3862656"/>
                    <a:gd name="connsiteX173" fmla="*/ 717673 w 4322364"/>
                    <a:gd name="connsiteY173" fmla="*/ 2583583 h 3862656"/>
                    <a:gd name="connsiteX174" fmla="*/ 43908 w 4322364"/>
                    <a:gd name="connsiteY174" fmla="*/ 2107954 h 3862656"/>
                    <a:gd name="connsiteX175" fmla="*/ 0 w 4322364"/>
                    <a:gd name="connsiteY175" fmla="*/ 1931328 h 3862656"/>
                    <a:gd name="connsiteX176" fmla="*/ 786469 w 4322364"/>
                    <a:gd name="connsiteY176" fmla="*/ 1255053 h 3862656"/>
                    <a:gd name="connsiteX177" fmla="*/ 917892 w 4322364"/>
                    <a:gd name="connsiteY177" fmla="*/ 1215200 h 3862656"/>
                    <a:gd name="connsiteX178" fmla="*/ 917680 w 4322364"/>
                    <a:gd name="connsiteY178" fmla="*/ 1214414 h 3862656"/>
                    <a:gd name="connsiteX179" fmla="*/ 955510 w 4322364"/>
                    <a:gd name="connsiteY179" fmla="*/ 174093 h 3862656"/>
                    <a:gd name="connsiteX180" fmla="*/ 1087766 w 4322364"/>
                    <a:gd name="connsiteY180" fmla="*/ 49061 h 3862656"/>
                    <a:gd name="connsiteX181" fmla="*/ 1263172 w 4322364"/>
                    <a:gd name="connsiteY181" fmla="*/ 511 h 386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4322364" h="3862656">
                      <a:moveTo>
                        <a:pt x="1868492" y="2797259"/>
                      </a:moveTo>
                      <a:lnTo>
                        <a:pt x="1962420" y="2922054"/>
                      </a:lnTo>
                      <a:cubicBezTo>
                        <a:pt x="2018117" y="2993027"/>
                        <a:pt x="2074171" y="3059981"/>
                        <a:pt x="2130127" y="3122526"/>
                      </a:cubicBezTo>
                      <a:lnTo>
                        <a:pt x="2161651" y="3155350"/>
                      </a:lnTo>
                      <a:lnTo>
                        <a:pt x="2238917" y="3071799"/>
                      </a:lnTo>
                      <a:cubicBezTo>
                        <a:pt x="2276946" y="3028794"/>
                        <a:pt x="2314982" y="2983886"/>
                        <a:pt x="2352890" y="2937190"/>
                      </a:cubicBezTo>
                      <a:lnTo>
                        <a:pt x="2460667" y="2798810"/>
                      </a:lnTo>
                      <a:lnTo>
                        <a:pt x="2436438" y="2800690"/>
                      </a:lnTo>
                      <a:cubicBezTo>
                        <a:pt x="2346301" y="2805336"/>
                        <a:pt x="2254431" y="2807731"/>
                        <a:pt x="2161182" y="2807731"/>
                      </a:cubicBezTo>
                      <a:close/>
                      <a:moveTo>
                        <a:pt x="3246794" y="2688290"/>
                      </a:moveTo>
                      <a:lnTo>
                        <a:pt x="3191330" y="2701954"/>
                      </a:lnTo>
                      <a:cubicBezTo>
                        <a:pt x="3038217" y="2735684"/>
                        <a:pt x="2873930" y="2762128"/>
                        <a:pt x="2701295" y="2780140"/>
                      </a:cubicBezTo>
                      <a:lnTo>
                        <a:pt x="2650148" y="2784108"/>
                      </a:lnTo>
                      <a:lnTo>
                        <a:pt x="2558278" y="2909036"/>
                      </a:lnTo>
                      <a:cubicBezTo>
                        <a:pt x="2475106" y="3017168"/>
                        <a:pt x="2390290" y="3117724"/>
                        <a:pt x="2305069" y="3209752"/>
                      </a:cubicBezTo>
                      <a:lnTo>
                        <a:pt x="2259186" y="3256906"/>
                      </a:lnTo>
                      <a:lnTo>
                        <a:pt x="2297253" y="3296543"/>
                      </a:lnTo>
                      <a:cubicBezTo>
                        <a:pt x="2629111" y="3616562"/>
                        <a:pt x="2941173" y="3763819"/>
                        <a:pt x="3135567" y="3654143"/>
                      </a:cubicBezTo>
                      <a:cubicBezTo>
                        <a:pt x="3329961" y="3544466"/>
                        <a:pt x="3365280" y="3201217"/>
                        <a:pt x="3262963" y="2751691"/>
                      </a:cubicBezTo>
                      <a:close/>
                      <a:moveTo>
                        <a:pt x="1071430" y="2686363"/>
                      </a:moveTo>
                      <a:lnTo>
                        <a:pt x="1055337" y="2745379"/>
                      </a:lnTo>
                      <a:cubicBezTo>
                        <a:pt x="945612" y="3193154"/>
                        <a:pt x="975260" y="3536939"/>
                        <a:pt x="1167816" y="3649811"/>
                      </a:cubicBezTo>
                      <a:cubicBezTo>
                        <a:pt x="1360373" y="3762682"/>
                        <a:pt x="1674823" y="3620596"/>
                        <a:pt x="2011920" y="3306100"/>
                      </a:cubicBezTo>
                      <a:lnTo>
                        <a:pt x="2045465" y="3273138"/>
                      </a:lnTo>
                      <a:lnTo>
                        <a:pt x="2039749" y="3267277"/>
                      </a:lnTo>
                      <a:cubicBezTo>
                        <a:pt x="1937531" y="3158018"/>
                        <a:pt x="1835726" y="3035787"/>
                        <a:pt x="1736551" y="2902346"/>
                      </a:cubicBezTo>
                      <a:lnTo>
                        <a:pt x="1649590" y="2779909"/>
                      </a:lnTo>
                      <a:lnTo>
                        <a:pt x="1418095" y="2754551"/>
                      </a:lnTo>
                      <a:cubicBezTo>
                        <a:pt x="1331205" y="2741650"/>
                        <a:pt x="1246927" y="2726551"/>
                        <a:pt x="1165672" y="2709420"/>
                      </a:cubicBezTo>
                      <a:close/>
                      <a:moveTo>
                        <a:pt x="1266418" y="2135236"/>
                      </a:moveTo>
                      <a:lnTo>
                        <a:pt x="1210646" y="2267641"/>
                      </a:lnTo>
                      <a:cubicBezTo>
                        <a:pt x="1188421" y="2323530"/>
                        <a:pt x="1167820" y="2378657"/>
                        <a:pt x="1148875" y="2432849"/>
                      </a:cubicBezTo>
                      <a:lnTo>
                        <a:pt x="1117370" y="2529853"/>
                      </a:lnTo>
                      <a:lnTo>
                        <a:pt x="1242599" y="2557160"/>
                      </a:lnTo>
                      <a:cubicBezTo>
                        <a:pt x="1317337" y="2571204"/>
                        <a:pt x="1394854" y="2583583"/>
                        <a:pt x="1474774" y="2594159"/>
                      </a:cubicBezTo>
                      <a:lnTo>
                        <a:pt x="1529651" y="2599517"/>
                      </a:lnTo>
                      <a:lnTo>
                        <a:pt x="1498958" y="2552206"/>
                      </a:lnTo>
                      <a:cubicBezTo>
                        <a:pt x="1460652" y="2490400"/>
                        <a:pt x="1423094" y="2426950"/>
                        <a:pt x="1386437" y="2361978"/>
                      </a:cubicBezTo>
                      <a:close/>
                      <a:moveTo>
                        <a:pt x="3054778" y="2122950"/>
                      </a:moveTo>
                      <a:lnTo>
                        <a:pt x="3025105" y="2181603"/>
                      </a:lnTo>
                      <a:cubicBezTo>
                        <a:pt x="2990946" y="2245794"/>
                        <a:pt x="2954990" y="2310165"/>
                        <a:pt x="2917265" y="2374523"/>
                      </a:cubicBezTo>
                      <a:cubicBezTo>
                        <a:pt x="2879541" y="2438880"/>
                        <a:pt x="2840940" y="2501701"/>
                        <a:pt x="2801619" y="2562866"/>
                      </a:cubicBezTo>
                      <a:lnTo>
                        <a:pt x="2776008" y="2600952"/>
                      </a:lnTo>
                      <a:lnTo>
                        <a:pt x="2887139" y="2587920"/>
                      </a:lnTo>
                      <a:cubicBezTo>
                        <a:pt x="2962368" y="2577198"/>
                        <a:pt x="3035353" y="2564866"/>
                        <a:pt x="3105769" y="2551040"/>
                      </a:cubicBezTo>
                      <a:lnTo>
                        <a:pt x="3202828" y="2529728"/>
                      </a:lnTo>
                      <a:lnTo>
                        <a:pt x="3174597" y="2437660"/>
                      </a:lnTo>
                      <a:cubicBezTo>
                        <a:pt x="3152038" y="2369538"/>
                        <a:pt x="3126915" y="2299912"/>
                        <a:pt x="3099286" y="2229123"/>
                      </a:cubicBezTo>
                      <a:close/>
                      <a:moveTo>
                        <a:pt x="2161182" y="1663923"/>
                      </a:moveTo>
                      <a:cubicBezTo>
                        <a:pt x="2314184" y="1663923"/>
                        <a:pt x="2438216" y="1787955"/>
                        <a:pt x="2438216" y="1940957"/>
                      </a:cubicBezTo>
                      <a:cubicBezTo>
                        <a:pt x="2438216" y="2093959"/>
                        <a:pt x="2314184" y="2217991"/>
                        <a:pt x="2161182" y="2217991"/>
                      </a:cubicBezTo>
                      <a:cubicBezTo>
                        <a:pt x="2008180" y="2217991"/>
                        <a:pt x="1884148" y="2093959"/>
                        <a:pt x="1884148" y="1940957"/>
                      </a:cubicBezTo>
                      <a:cubicBezTo>
                        <a:pt x="1884148" y="1787955"/>
                        <a:pt x="2008180" y="1663923"/>
                        <a:pt x="2161182" y="1663923"/>
                      </a:cubicBezTo>
                      <a:close/>
                      <a:moveTo>
                        <a:pt x="3370924" y="1351579"/>
                      </a:moveTo>
                      <a:lnTo>
                        <a:pt x="3346952" y="1432311"/>
                      </a:lnTo>
                      <a:cubicBezTo>
                        <a:pt x="3308288" y="1551630"/>
                        <a:pt x="3261985" y="1674762"/>
                        <a:pt x="3208269" y="1800159"/>
                      </a:cubicBezTo>
                      <a:lnTo>
                        <a:pt x="3139249" y="1952136"/>
                      </a:lnTo>
                      <a:lnTo>
                        <a:pt x="3154405" y="1984644"/>
                      </a:lnTo>
                      <a:cubicBezTo>
                        <a:pt x="3223547" y="2143850"/>
                        <a:pt x="3281244" y="2299929"/>
                        <a:pt x="3327104" y="2449856"/>
                      </a:cubicBezTo>
                      <a:lnTo>
                        <a:pt x="3339993" y="2496044"/>
                      </a:lnTo>
                      <a:lnTo>
                        <a:pt x="3422694" y="2473692"/>
                      </a:lnTo>
                      <a:cubicBezTo>
                        <a:pt x="3864482" y="2341914"/>
                        <a:pt x="4146077" y="2142487"/>
                        <a:pt x="4146077" y="1919287"/>
                      </a:cubicBezTo>
                      <a:cubicBezTo>
                        <a:pt x="4146077" y="1696088"/>
                        <a:pt x="3864482" y="1496660"/>
                        <a:pt x="3422694" y="1364882"/>
                      </a:cubicBezTo>
                      <a:close/>
                      <a:moveTo>
                        <a:pt x="953767" y="1348678"/>
                      </a:moveTo>
                      <a:lnTo>
                        <a:pt x="893814" y="1364882"/>
                      </a:lnTo>
                      <a:cubicBezTo>
                        <a:pt x="452026" y="1496660"/>
                        <a:pt x="170431" y="1696088"/>
                        <a:pt x="170431" y="1919287"/>
                      </a:cubicBezTo>
                      <a:cubicBezTo>
                        <a:pt x="170431" y="1968887"/>
                        <a:pt x="184337" y="2017313"/>
                        <a:pt x="210817" y="2064084"/>
                      </a:cubicBezTo>
                      <a:cubicBezTo>
                        <a:pt x="297703" y="2217550"/>
                        <a:pt x="519965" y="2353192"/>
                        <a:pt x="830537" y="2454000"/>
                      </a:cubicBezTo>
                      <a:lnTo>
                        <a:pt x="957607" y="2490311"/>
                      </a:lnTo>
                      <a:lnTo>
                        <a:pt x="975412" y="2430347"/>
                      </a:lnTo>
                      <a:cubicBezTo>
                        <a:pt x="1014076" y="2311028"/>
                        <a:pt x="1060379" y="2187897"/>
                        <a:pt x="1114095" y="2062499"/>
                      </a:cubicBezTo>
                      <a:lnTo>
                        <a:pt x="1172041" y="1934906"/>
                      </a:lnTo>
                      <a:lnTo>
                        <a:pt x="1134780" y="1854155"/>
                      </a:lnTo>
                      <a:cubicBezTo>
                        <a:pt x="1063383" y="1687325"/>
                        <a:pt x="1004627" y="1524109"/>
                        <a:pt x="958963" y="1368010"/>
                      </a:cubicBezTo>
                      <a:close/>
                      <a:moveTo>
                        <a:pt x="1564196" y="1234844"/>
                      </a:moveTo>
                      <a:lnTo>
                        <a:pt x="1429370" y="1250654"/>
                      </a:lnTo>
                      <a:cubicBezTo>
                        <a:pt x="1354140" y="1261376"/>
                        <a:pt x="1281155" y="1273709"/>
                        <a:pt x="1210740" y="1287534"/>
                      </a:cubicBezTo>
                      <a:lnTo>
                        <a:pt x="1113655" y="1308852"/>
                      </a:lnTo>
                      <a:lnTo>
                        <a:pt x="1129742" y="1367373"/>
                      </a:lnTo>
                      <a:cubicBezTo>
                        <a:pt x="1152350" y="1438255"/>
                        <a:pt x="1177798" y="1510870"/>
                        <a:pt x="1206017" y="1584824"/>
                      </a:cubicBezTo>
                      <a:lnTo>
                        <a:pt x="1268825" y="1737259"/>
                      </a:lnTo>
                      <a:lnTo>
                        <a:pt x="1297259" y="1681056"/>
                      </a:lnTo>
                      <a:cubicBezTo>
                        <a:pt x="1331418" y="1616864"/>
                        <a:pt x="1367374" y="1552493"/>
                        <a:pt x="1405099" y="1488135"/>
                      </a:cubicBezTo>
                      <a:cubicBezTo>
                        <a:pt x="1438108" y="1431822"/>
                        <a:pt x="1471787" y="1376686"/>
                        <a:pt x="1506034" y="1322806"/>
                      </a:cubicBezTo>
                      <a:close/>
                      <a:moveTo>
                        <a:pt x="2750815" y="1233311"/>
                      </a:moveTo>
                      <a:lnTo>
                        <a:pt x="2814841" y="1333705"/>
                      </a:lnTo>
                      <a:cubicBezTo>
                        <a:pt x="2848193" y="1388143"/>
                        <a:pt x="2880958" y="1443828"/>
                        <a:pt x="2913033" y="1500678"/>
                      </a:cubicBezTo>
                      <a:cubicBezTo>
                        <a:pt x="2958854" y="1581893"/>
                        <a:pt x="3001911" y="1663083"/>
                        <a:pt x="3042156" y="1743870"/>
                      </a:cubicBezTo>
                      <a:lnTo>
                        <a:pt x="3059580" y="1781244"/>
                      </a:lnTo>
                      <a:lnTo>
                        <a:pt x="3063941" y="1771920"/>
                      </a:lnTo>
                      <a:cubicBezTo>
                        <a:pt x="3114821" y="1657444"/>
                        <a:pt x="3159336" y="1545318"/>
                        <a:pt x="3197226" y="1436935"/>
                      </a:cubicBezTo>
                      <a:lnTo>
                        <a:pt x="3236193" y="1316958"/>
                      </a:lnTo>
                      <a:lnTo>
                        <a:pt x="3189013" y="1304834"/>
                      </a:lnTo>
                      <a:cubicBezTo>
                        <a:pt x="3107044" y="1286833"/>
                        <a:pt x="3021187" y="1270913"/>
                        <a:pt x="2932005" y="1257280"/>
                      </a:cubicBezTo>
                      <a:close/>
                      <a:moveTo>
                        <a:pt x="2158254" y="1200819"/>
                      </a:moveTo>
                      <a:cubicBezTo>
                        <a:pt x="2072485" y="1200819"/>
                        <a:pt x="1987985" y="1202782"/>
                        <a:pt x="1905079" y="1206591"/>
                      </a:cubicBezTo>
                      <a:lnTo>
                        <a:pt x="1781860" y="1215112"/>
                      </a:lnTo>
                      <a:lnTo>
                        <a:pt x="1740843" y="1273671"/>
                      </a:lnTo>
                      <a:cubicBezTo>
                        <a:pt x="1676726" y="1368473"/>
                        <a:pt x="1613941" y="1467974"/>
                        <a:pt x="1553219" y="1571565"/>
                      </a:cubicBezTo>
                      <a:cubicBezTo>
                        <a:pt x="1483822" y="1689956"/>
                        <a:pt x="1420404" y="1808086"/>
                        <a:pt x="1363222" y="1924563"/>
                      </a:cubicBezTo>
                      <a:lnTo>
                        <a:pt x="1358070" y="1935577"/>
                      </a:lnTo>
                      <a:lnTo>
                        <a:pt x="1408063" y="2041459"/>
                      </a:lnTo>
                      <a:cubicBezTo>
                        <a:pt x="1447105" y="2119190"/>
                        <a:pt x="1488785" y="2197470"/>
                        <a:pt x="1533037" y="2275905"/>
                      </a:cubicBezTo>
                      <a:cubicBezTo>
                        <a:pt x="1600470" y="2395425"/>
                        <a:pt x="1670685" y="2509647"/>
                        <a:pt x="1742606" y="2617646"/>
                      </a:cubicBezTo>
                      <a:lnTo>
                        <a:pt x="1744587" y="2620501"/>
                      </a:lnTo>
                      <a:lnTo>
                        <a:pt x="1806376" y="2626534"/>
                      </a:lnTo>
                      <a:cubicBezTo>
                        <a:pt x="1920588" y="2633908"/>
                        <a:pt x="2038178" y="2637756"/>
                        <a:pt x="2158254" y="2637756"/>
                      </a:cubicBezTo>
                      <a:cubicBezTo>
                        <a:pt x="2244023" y="2637756"/>
                        <a:pt x="2328524" y="2635793"/>
                        <a:pt x="2411430" y="2631984"/>
                      </a:cubicBezTo>
                      <a:lnTo>
                        <a:pt x="2588790" y="2619718"/>
                      </a:lnTo>
                      <a:lnTo>
                        <a:pt x="2686902" y="2471683"/>
                      </a:lnTo>
                      <a:cubicBezTo>
                        <a:pt x="2722811" y="2415273"/>
                        <a:pt x="2758183" y="2357414"/>
                        <a:pt x="2792882" y="2298219"/>
                      </a:cubicBezTo>
                      <a:cubicBezTo>
                        <a:pt x="2827580" y="2239023"/>
                        <a:pt x="2860784" y="2179893"/>
                        <a:pt x="2892461" y="2121002"/>
                      </a:cubicBezTo>
                      <a:lnTo>
                        <a:pt x="2979494" y="1951801"/>
                      </a:lnTo>
                      <a:lnTo>
                        <a:pt x="2903907" y="1793156"/>
                      </a:lnTo>
                      <a:cubicBezTo>
                        <a:pt x="2866486" y="1719078"/>
                        <a:pt x="2826674" y="1644518"/>
                        <a:pt x="2784528" y="1569818"/>
                      </a:cubicBezTo>
                      <a:cubicBezTo>
                        <a:pt x="2725525" y="1465238"/>
                        <a:pt x="2664391" y="1364714"/>
                        <a:pt x="2601848" y="1268866"/>
                      </a:cubicBezTo>
                      <a:lnTo>
                        <a:pt x="2566168" y="1216094"/>
                      </a:lnTo>
                      <a:lnTo>
                        <a:pt x="2558870" y="1215416"/>
                      </a:lnTo>
                      <a:cubicBezTo>
                        <a:pt x="2429467" y="1205845"/>
                        <a:pt x="2295485" y="1200819"/>
                        <a:pt x="2158254" y="1200819"/>
                      </a:cubicBezTo>
                      <a:close/>
                      <a:moveTo>
                        <a:pt x="2180773" y="718188"/>
                      </a:moveTo>
                      <a:lnTo>
                        <a:pt x="2135702" y="766090"/>
                      </a:lnTo>
                      <a:cubicBezTo>
                        <a:pt x="2069173" y="839672"/>
                        <a:pt x="2002517" y="919167"/>
                        <a:pt x="1936464" y="1003966"/>
                      </a:cubicBezTo>
                      <a:lnTo>
                        <a:pt x="1893007" y="1061785"/>
                      </a:lnTo>
                      <a:lnTo>
                        <a:pt x="2161182" y="1054925"/>
                      </a:lnTo>
                      <a:cubicBezTo>
                        <a:pt x="2235781" y="1054925"/>
                        <a:pt x="2309498" y="1056458"/>
                        <a:pt x="2382151" y="1059450"/>
                      </a:cubicBezTo>
                      <a:lnTo>
                        <a:pt x="2460312" y="1064287"/>
                      </a:lnTo>
                      <a:lnTo>
                        <a:pt x="2410708" y="995968"/>
                      </a:lnTo>
                      <a:cubicBezTo>
                        <a:pt x="2362225" y="931559"/>
                        <a:pt x="2313353" y="870129"/>
                        <a:pt x="2264397" y="811937"/>
                      </a:cubicBezTo>
                      <a:close/>
                      <a:moveTo>
                        <a:pt x="3032944" y="181592"/>
                      </a:moveTo>
                      <a:cubicBezTo>
                        <a:pt x="2844854" y="178766"/>
                        <a:pt x="2596367" y="319077"/>
                        <a:pt x="2334181" y="563685"/>
                      </a:cubicBezTo>
                      <a:lnTo>
                        <a:pt x="2278930" y="617634"/>
                      </a:lnTo>
                      <a:lnTo>
                        <a:pt x="2433856" y="794720"/>
                      </a:lnTo>
                      <a:cubicBezTo>
                        <a:pt x="2492787" y="866754"/>
                        <a:pt x="2551148" y="942860"/>
                        <a:pt x="2608498" y="1022688"/>
                      </a:cubicBezTo>
                      <a:lnTo>
                        <a:pt x="2646645" y="1077934"/>
                      </a:lnTo>
                      <a:lnTo>
                        <a:pt x="2803852" y="1094326"/>
                      </a:lnTo>
                      <a:cubicBezTo>
                        <a:pt x="2913820" y="1108197"/>
                        <a:pt x="3020024" y="1125533"/>
                        <a:pt x="3121685" y="1146020"/>
                      </a:cubicBezTo>
                      <a:lnTo>
                        <a:pt x="3274731" y="1183203"/>
                      </a:lnTo>
                      <a:lnTo>
                        <a:pt x="3290765" y="1124405"/>
                      </a:lnTo>
                      <a:cubicBezTo>
                        <a:pt x="3400489" y="676630"/>
                        <a:pt x="3370842" y="332845"/>
                        <a:pt x="3178285" y="219974"/>
                      </a:cubicBezTo>
                      <a:cubicBezTo>
                        <a:pt x="3135495" y="194891"/>
                        <a:pt x="3086685" y="182399"/>
                        <a:pt x="3032944" y="181592"/>
                      </a:cubicBezTo>
                      <a:close/>
                      <a:moveTo>
                        <a:pt x="1327954" y="155603"/>
                      </a:moveTo>
                      <a:cubicBezTo>
                        <a:pt x="1274208" y="155523"/>
                        <a:pt x="1225198" y="167208"/>
                        <a:pt x="1182000" y="191580"/>
                      </a:cubicBezTo>
                      <a:cubicBezTo>
                        <a:pt x="1138801" y="215953"/>
                        <a:pt x="1103458" y="251860"/>
                        <a:pt x="1075735" y="297905"/>
                      </a:cubicBezTo>
                      <a:cubicBezTo>
                        <a:pt x="978705" y="459060"/>
                        <a:pt x="975024" y="744400"/>
                        <a:pt x="1054603" y="1094031"/>
                      </a:cubicBezTo>
                      <a:lnTo>
                        <a:pt x="1076615" y="1174109"/>
                      </a:lnTo>
                      <a:lnTo>
                        <a:pt x="1131034" y="1160702"/>
                      </a:lnTo>
                      <a:cubicBezTo>
                        <a:pt x="1284147" y="1126973"/>
                        <a:pt x="1448435" y="1100528"/>
                        <a:pt x="1621069" y="1082516"/>
                      </a:cubicBezTo>
                      <a:lnTo>
                        <a:pt x="1672207" y="1078549"/>
                      </a:lnTo>
                      <a:lnTo>
                        <a:pt x="1717484" y="1015239"/>
                      </a:lnTo>
                      <a:cubicBezTo>
                        <a:pt x="1825780" y="869631"/>
                        <a:pt x="1937309" y="736766"/>
                        <a:pt x="2049271" y="618797"/>
                      </a:cubicBezTo>
                      <a:lnTo>
                        <a:pt x="2068751" y="599156"/>
                      </a:lnTo>
                      <a:lnTo>
                        <a:pt x="1972070" y="503745"/>
                      </a:lnTo>
                      <a:cubicBezTo>
                        <a:pt x="1731661" y="282790"/>
                        <a:pt x="1504309" y="155865"/>
                        <a:pt x="1327954" y="155603"/>
                      </a:cubicBezTo>
                      <a:close/>
                      <a:moveTo>
                        <a:pt x="1263172" y="511"/>
                      </a:moveTo>
                      <a:cubicBezTo>
                        <a:pt x="1490087" y="-10014"/>
                        <a:pt x="1779657" y="142441"/>
                        <a:pt x="2076937" y="414178"/>
                      </a:cubicBezTo>
                      <a:lnTo>
                        <a:pt x="2165587" y="501912"/>
                      </a:lnTo>
                      <a:lnTo>
                        <a:pt x="2272938" y="403359"/>
                      </a:lnTo>
                      <a:cubicBezTo>
                        <a:pt x="2569716" y="144291"/>
                        <a:pt x="2856280" y="1363"/>
                        <a:pt x="3079502" y="15413"/>
                      </a:cubicBezTo>
                      <a:cubicBezTo>
                        <a:pt x="3143280" y="19427"/>
                        <a:pt x="3201887" y="36256"/>
                        <a:pt x="3254083" y="66852"/>
                      </a:cubicBezTo>
                      <a:cubicBezTo>
                        <a:pt x="3488968" y="204534"/>
                        <a:pt x="3544017" y="591675"/>
                        <a:pt x="3439799" y="1087338"/>
                      </a:cubicBezTo>
                      <a:lnTo>
                        <a:pt x="3408937" y="1215809"/>
                      </a:lnTo>
                      <a:lnTo>
                        <a:pt x="3412264" y="1216617"/>
                      </a:lnTo>
                      <a:cubicBezTo>
                        <a:pt x="3963060" y="1375455"/>
                        <a:pt x="4322364" y="1636376"/>
                        <a:pt x="4322364" y="1931328"/>
                      </a:cubicBezTo>
                      <a:cubicBezTo>
                        <a:pt x="4322364" y="2203592"/>
                        <a:pt x="4016211" y="2446858"/>
                        <a:pt x="3535895" y="2607603"/>
                      </a:cubicBezTo>
                      <a:lnTo>
                        <a:pt x="3382554" y="2654103"/>
                      </a:lnTo>
                      <a:lnTo>
                        <a:pt x="3414243" y="2796315"/>
                      </a:lnTo>
                      <a:cubicBezTo>
                        <a:pt x="3510263" y="3293631"/>
                        <a:pt x="3448830" y="3679810"/>
                        <a:pt x="3211704" y="3813595"/>
                      </a:cubicBezTo>
                      <a:cubicBezTo>
                        <a:pt x="2976225" y="3946452"/>
                        <a:pt x="2617294" y="3802306"/>
                        <a:pt x="2244080" y="3467977"/>
                      </a:cubicBezTo>
                      <a:lnTo>
                        <a:pt x="2142854" y="3372927"/>
                      </a:lnTo>
                      <a:lnTo>
                        <a:pt x="2049426" y="3459300"/>
                      </a:lnTo>
                      <a:cubicBezTo>
                        <a:pt x="1667855" y="3792386"/>
                        <a:pt x="1303166" y="3933489"/>
                        <a:pt x="1068281" y="3795806"/>
                      </a:cubicBezTo>
                      <a:cubicBezTo>
                        <a:pt x="833396" y="3658124"/>
                        <a:pt x="778347" y="3270983"/>
                        <a:pt x="882565" y="2775320"/>
                      </a:cubicBezTo>
                      <a:lnTo>
                        <a:pt x="913540" y="2646379"/>
                      </a:lnTo>
                      <a:lnTo>
                        <a:pt x="717673" y="2583583"/>
                      </a:lnTo>
                      <a:cubicBezTo>
                        <a:pt x="380016" y="2460615"/>
                        <a:pt x="138371" y="2295155"/>
                        <a:pt x="43908" y="2107954"/>
                      </a:cubicBezTo>
                      <a:cubicBezTo>
                        <a:pt x="15119" y="2050902"/>
                        <a:pt x="0" y="1991831"/>
                        <a:pt x="0" y="1931328"/>
                      </a:cubicBezTo>
                      <a:cubicBezTo>
                        <a:pt x="0" y="1659064"/>
                        <a:pt x="306153" y="1415798"/>
                        <a:pt x="786469" y="1255053"/>
                      </a:cubicBezTo>
                      <a:lnTo>
                        <a:pt x="917892" y="1215200"/>
                      </a:lnTo>
                      <a:lnTo>
                        <a:pt x="917680" y="1214414"/>
                      </a:lnTo>
                      <a:cubicBezTo>
                        <a:pt x="807025" y="761522"/>
                        <a:pt x="815562" y="383205"/>
                        <a:pt x="955510" y="174093"/>
                      </a:cubicBezTo>
                      <a:cubicBezTo>
                        <a:pt x="991053" y="120985"/>
                        <a:pt x="1035071" y="78791"/>
                        <a:pt x="1087766" y="49061"/>
                      </a:cubicBezTo>
                      <a:cubicBezTo>
                        <a:pt x="1140460" y="19331"/>
                        <a:pt x="1199337" y="3472"/>
                        <a:pt x="1263172" y="5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40">
                    <a:latin typeface="+mn-ea"/>
                  </a:endParaRPr>
                </a:p>
              </p:txBody>
            </p:sp>
            <p:sp>
              <p:nvSpPr>
                <p:cNvPr id="1834" name="TextBox 1833">
                  <a:extLst>
                    <a:ext uri="{FF2B5EF4-FFF2-40B4-BE49-F238E27FC236}">
                      <a16:creationId xmlns:a16="http://schemas.microsoft.com/office/drawing/2014/main" id="{C28A0D97-F74B-4122-9633-A82D65AA0001}"/>
                    </a:ext>
                  </a:extLst>
                </p:cNvPr>
                <p:cNvSpPr txBox="1"/>
                <p:nvPr/>
              </p:nvSpPr>
              <p:spPr>
                <a:xfrm rot="5400000">
                  <a:off x="6072674" y="4884171"/>
                  <a:ext cx="35137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85000"/>
                        </a:schemeClr>
                      </a:solidFill>
                      <a:latin typeface="+mn-ea"/>
                    </a:rPr>
                    <a:t>React</a:t>
                  </a:r>
                </a:p>
              </p:txBody>
            </p:sp>
          </p:grpSp>
        </p:grpSp>
      </p:grp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D5A1233F-662B-4A54-AC6A-000E0A6BE405}"/>
              </a:ext>
            </a:extLst>
          </p:cNvPr>
          <p:cNvCxnSpPr>
            <a:cxnSpLocks/>
            <a:stCxn id="797" idx="2"/>
          </p:cNvCxnSpPr>
          <p:nvPr/>
        </p:nvCxnSpPr>
        <p:spPr>
          <a:xfrm flipH="1">
            <a:off x="4566045" y="1948557"/>
            <a:ext cx="1192465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직선 연결선 815">
            <a:extLst>
              <a:ext uri="{FF2B5EF4-FFF2-40B4-BE49-F238E27FC236}">
                <a16:creationId xmlns:a16="http://schemas.microsoft.com/office/drawing/2014/main" id="{46AEA255-0D91-479C-84CC-C93215CBDC65}"/>
              </a:ext>
            </a:extLst>
          </p:cNvPr>
          <p:cNvCxnSpPr>
            <a:cxnSpLocks/>
          </p:cNvCxnSpPr>
          <p:nvPr/>
        </p:nvCxnSpPr>
        <p:spPr>
          <a:xfrm flipH="1">
            <a:off x="4566044" y="4673808"/>
            <a:ext cx="575043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직선 연결선 818">
            <a:extLst>
              <a:ext uri="{FF2B5EF4-FFF2-40B4-BE49-F238E27FC236}">
                <a16:creationId xmlns:a16="http://schemas.microsoft.com/office/drawing/2014/main" id="{1F3F1793-FD61-498D-9C18-E3BD971A5FC3}"/>
              </a:ext>
            </a:extLst>
          </p:cNvPr>
          <p:cNvCxnSpPr>
            <a:cxnSpLocks/>
            <a:stCxn id="818" idx="2"/>
          </p:cNvCxnSpPr>
          <p:nvPr/>
        </p:nvCxnSpPr>
        <p:spPr>
          <a:xfrm>
            <a:off x="6477822" y="2900304"/>
            <a:ext cx="1152733" cy="5424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925419-7850-49F9-A341-CDDE6AF290FF}"/>
              </a:ext>
            </a:extLst>
          </p:cNvPr>
          <p:cNvGrpSpPr/>
          <p:nvPr/>
        </p:nvGrpSpPr>
        <p:grpSpPr>
          <a:xfrm>
            <a:off x="4323942" y="1559719"/>
            <a:ext cx="3551422" cy="4856558"/>
            <a:chOff x="4323942" y="1559719"/>
            <a:chExt cx="3551422" cy="4856558"/>
          </a:xfrm>
        </p:grpSpPr>
        <p:grpSp>
          <p:nvGrpSpPr>
            <p:cNvPr id="2721" name="그룹 2720">
              <a:extLst>
                <a:ext uri="{FF2B5EF4-FFF2-40B4-BE49-F238E27FC236}">
                  <a16:creationId xmlns:a16="http://schemas.microsoft.com/office/drawing/2014/main" id="{0C12BD57-1A44-49D9-8EC9-5D7D2563163F}"/>
                </a:ext>
              </a:extLst>
            </p:cNvPr>
            <p:cNvGrpSpPr/>
            <p:nvPr/>
          </p:nvGrpSpPr>
          <p:grpSpPr>
            <a:xfrm>
              <a:off x="4330270" y="1559719"/>
              <a:ext cx="242326" cy="2221626"/>
              <a:chOff x="4330270" y="1559719"/>
              <a:chExt cx="242326" cy="2221626"/>
            </a:xfrm>
          </p:grpSpPr>
          <p:sp>
            <p:nvSpPr>
              <p:cNvPr id="2722" name="자유형: 도형 2721">
                <a:extLst>
                  <a:ext uri="{FF2B5EF4-FFF2-40B4-BE49-F238E27FC236}">
                    <a16:creationId xmlns:a16="http://schemas.microsoft.com/office/drawing/2014/main" id="{5F19F3EB-ABCA-49B0-9E41-F0B3E4BCF6E7}"/>
                  </a:ext>
                </a:extLst>
              </p:cNvPr>
              <p:cNvSpPr/>
              <p:nvPr/>
            </p:nvSpPr>
            <p:spPr>
              <a:xfrm>
                <a:off x="4330270" y="1559719"/>
                <a:ext cx="241731" cy="514350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3" name="직선 연결선 2722">
                <a:extLst>
                  <a:ext uri="{FF2B5EF4-FFF2-40B4-BE49-F238E27FC236}">
                    <a16:creationId xmlns:a16="http://schemas.microsoft.com/office/drawing/2014/main" id="{9290D106-A69E-41CC-A7E1-BC3574B1C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785" y="2074069"/>
                <a:ext cx="0" cy="1113997"/>
              </a:xfrm>
              <a:prstGeom prst="line">
                <a:avLst/>
              </a:prstGeom>
              <a:ln w="16510">
                <a:solidFill>
                  <a:srgbClr val="018F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4" name="자유형: 도형 2723">
                <a:extLst>
                  <a:ext uri="{FF2B5EF4-FFF2-40B4-BE49-F238E27FC236}">
                    <a16:creationId xmlns:a16="http://schemas.microsoft.com/office/drawing/2014/main" id="{B9D25CBA-2FF4-4C7D-B00D-75E8B76D0D92}"/>
                  </a:ext>
                </a:extLst>
              </p:cNvPr>
              <p:cNvSpPr/>
              <p:nvPr/>
            </p:nvSpPr>
            <p:spPr>
              <a:xfrm flipV="1">
                <a:off x="4330865" y="3174447"/>
                <a:ext cx="241731" cy="606898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25" name="그룹 2724">
              <a:extLst>
                <a:ext uri="{FF2B5EF4-FFF2-40B4-BE49-F238E27FC236}">
                  <a16:creationId xmlns:a16="http://schemas.microsoft.com/office/drawing/2014/main" id="{98D73D27-0B4A-4439-84FE-7BA77C291FBF}"/>
                </a:ext>
              </a:extLst>
            </p:cNvPr>
            <p:cNvGrpSpPr/>
            <p:nvPr/>
          </p:nvGrpSpPr>
          <p:grpSpPr>
            <a:xfrm>
              <a:off x="7630555" y="2554800"/>
              <a:ext cx="244809" cy="2215733"/>
              <a:chOff x="7630555" y="2554800"/>
              <a:chExt cx="244809" cy="2215733"/>
            </a:xfrm>
          </p:grpSpPr>
          <p:cxnSp>
            <p:nvCxnSpPr>
              <p:cNvPr id="2726" name="직선 연결선 2725">
                <a:extLst>
                  <a:ext uri="{FF2B5EF4-FFF2-40B4-BE49-F238E27FC236}">
                    <a16:creationId xmlns:a16="http://schemas.microsoft.com/office/drawing/2014/main" id="{E1A89A0C-2165-4B41-98A7-D83629DE0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0555" y="3069150"/>
                <a:ext cx="2862" cy="1099528"/>
              </a:xfrm>
              <a:prstGeom prst="line">
                <a:avLst/>
              </a:prstGeom>
              <a:ln w="16510">
                <a:solidFill>
                  <a:srgbClr val="018F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7" name="자유형: 도형 2726">
                <a:extLst>
                  <a:ext uri="{FF2B5EF4-FFF2-40B4-BE49-F238E27FC236}">
                    <a16:creationId xmlns:a16="http://schemas.microsoft.com/office/drawing/2014/main" id="{8815A4D9-8A91-45F1-963F-230892F96EB8}"/>
                  </a:ext>
                </a:extLst>
              </p:cNvPr>
              <p:cNvSpPr/>
              <p:nvPr/>
            </p:nvSpPr>
            <p:spPr>
              <a:xfrm flipH="1">
                <a:off x="7633633" y="2554800"/>
                <a:ext cx="241731" cy="514350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8" name="자유형: 도형 2727">
                <a:extLst>
                  <a:ext uri="{FF2B5EF4-FFF2-40B4-BE49-F238E27FC236}">
                    <a16:creationId xmlns:a16="http://schemas.microsoft.com/office/drawing/2014/main" id="{F801479E-DE3D-4D09-A9A4-4E5B388CE3AD}"/>
                  </a:ext>
                </a:extLst>
              </p:cNvPr>
              <p:cNvSpPr/>
              <p:nvPr/>
            </p:nvSpPr>
            <p:spPr>
              <a:xfrm flipH="1" flipV="1">
                <a:off x="7633417" y="4163635"/>
                <a:ext cx="241731" cy="606898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29" name="그룹 2728">
              <a:extLst>
                <a:ext uri="{FF2B5EF4-FFF2-40B4-BE49-F238E27FC236}">
                  <a16:creationId xmlns:a16="http://schemas.microsoft.com/office/drawing/2014/main" id="{A6B96136-671F-4883-A0D8-90481ED7962F}"/>
                </a:ext>
              </a:extLst>
            </p:cNvPr>
            <p:cNvGrpSpPr/>
            <p:nvPr/>
          </p:nvGrpSpPr>
          <p:grpSpPr>
            <a:xfrm>
              <a:off x="4323942" y="4196641"/>
              <a:ext cx="241948" cy="2219636"/>
              <a:chOff x="4323942" y="4196641"/>
              <a:chExt cx="241948" cy="2219636"/>
            </a:xfrm>
          </p:grpSpPr>
          <p:cxnSp>
            <p:nvCxnSpPr>
              <p:cNvPr id="2730" name="직선 연결선 2729">
                <a:extLst>
                  <a:ext uri="{FF2B5EF4-FFF2-40B4-BE49-F238E27FC236}">
                    <a16:creationId xmlns:a16="http://schemas.microsoft.com/office/drawing/2014/main" id="{E3C088BC-0836-446F-95FB-9B4B97F7E927}"/>
                  </a:ext>
                </a:extLst>
              </p:cNvPr>
              <p:cNvCxnSpPr>
                <a:cxnSpLocks/>
                <a:stCxn id="2731" idx="2"/>
              </p:cNvCxnSpPr>
              <p:nvPr/>
            </p:nvCxnSpPr>
            <p:spPr>
              <a:xfrm>
                <a:off x="4565890" y="4710991"/>
                <a:ext cx="0" cy="1104022"/>
              </a:xfrm>
              <a:prstGeom prst="line">
                <a:avLst/>
              </a:prstGeom>
              <a:ln w="16510">
                <a:solidFill>
                  <a:srgbClr val="018F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1" name="자유형: 도형 2730">
                <a:extLst>
                  <a:ext uri="{FF2B5EF4-FFF2-40B4-BE49-F238E27FC236}">
                    <a16:creationId xmlns:a16="http://schemas.microsoft.com/office/drawing/2014/main" id="{779BE1DF-F960-4991-834A-320D1256C279}"/>
                  </a:ext>
                </a:extLst>
              </p:cNvPr>
              <p:cNvSpPr/>
              <p:nvPr/>
            </p:nvSpPr>
            <p:spPr>
              <a:xfrm>
                <a:off x="4324159" y="4196641"/>
                <a:ext cx="241731" cy="514350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2" name="자유형: 도형 2731">
                <a:extLst>
                  <a:ext uri="{FF2B5EF4-FFF2-40B4-BE49-F238E27FC236}">
                    <a16:creationId xmlns:a16="http://schemas.microsoft.com/office/drawing/2014/main" id="{25DEFD23-A986-4C69-8B09-7B387DDC7BBA}"/>
                  </a:ext>
                </a:extLst>
              </p:cNvPr>
              <p:cNvSpPr/>
              <p:nvPr/>
            </p:nvSpPr>
            <p:spPr>
              <a:xfrm flipV="1">
                <a:off x="4323942" y="5809379"/>
                <a:ext cx="241731" cy="606898"/>
              </a:xfrm>
              <a:custGeom>
                <a:avLst/>
                <a:gdLst>
                  <a:gd name="connsiteX0" fmla="*/ 0 w 233363"/>
                  <a:gd name="connsiteY0" fmla="*/ 0 h 514350"/>
                  <a:gd name="connsiteX1" fmla="*/ 233363 w 233363"/>
                  <a:gd name="connsiteY1" fmla="*/ 0 h 514350"/>
                  <a:gd name="connsiteX2" fmla="*/ 233363 w 233363"/>
                  <a:gd name="connsiteY2" fmla="*/ 5143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363" h="514350">
                    <a:moveTo>
                      <a:pt x="0" y="0"/>
                    </a:moveTo>
                    <a:lnTo>
                      <a:pt x="233363" y="0"/>
                    </a:lnTo>
                    <a:lnTo>
                      <a:pt x="233363" y="514350"/>
                    </a:lnTo>
                  </a:path>
                </a:pathLst>
              </a:custGeom>
              <a:noFill/>
              <a:ln w="1651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38" name="그룹 2737">
            <a:extLst>
              <a:ext uri="{FF2B5EF4-FFF2-40B4-BE49-F238E27FC236}">
                <a16:creationId xmlns:a16="http://schemas.microsoft.com/office/drawing/2014/main" id="{9B8ED70D-24DE-4B34-8126-046A214B379E}"/>
              </a:ext>
            </a:extLst>
          </p:cNvPr>
          <p:cNvGrpSpPr/>
          <p:nvPr/>
        </p:nvGrpSpPr>
        <p:grpSpPr>
          <a:xfrm>
            <a:off x="1219200" y="-3660190"/>
            <a:ext cx="9766300" cy="10518190"/>
            <a:chOff x="1219200" y="-3660190"/>
            <a:chExt cx="9766300" cy="10518190"/>
          </a:xfrm>
        </p:grpSpPr>
        <p:sp>
          <p:nvSpPr>
            <p:cNvPr id="2739" name="직사각형 2738">
              <a:extLst>
                <a:ext uri="{FF2B5EF4-FFF2-40B4-BE49-F238E27FC236}">
                  <a16:creationId xmlns:a16="http://schemas.microsoft.com/office/drawing/2014/main" id="{4B2222BD-0BFA-456C-BC5F-C4ABBF8C7530}"/>
                </a:ext>
              </a:extLst>
            </p:cNvPr>
            <p:cNvSpPr/>
            <p:nvPr/>
          </p:nvSpPr>
          <p:spPr>
            <a:xfrm>
              <a:off x="1219200" y="0"/>
              <a:ext cx="9766300" cy="6858000"/>
            </a:xfrm>
            <a:prstGeom prst="rect">
              <a:avLst/>
            </a:prstGeom>
            <a:solidFill>
              <a:srgbClr val="D9D9D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40" name="TextBox 2739">
              <a:extLst>
                <a:ext uri="{FF2B5EF4-FFF2-40B4-BE49-F238E27FC236}">
                  <a16:creationId xmlns:a16="http://schemas.microsoft.com/office/drawing/2014/main" id="{864C702A-29B1-4FD6-BE2D-7F501C2EBE45}"/>
                </a:ext>
              </a:extLst>
            </p:cNvPr>
            <p:cNvSpPr txBox="1"/>
            <p:nvPr/>
          </p:nvSpPr>
          <p:spPr>
            <a:xfrm>
              <a:off x="4082016" y="-3660190"/>
              <a:ext cx="39565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b="1" dirty="0"/>
                <a:t>강한군인과 함께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강군마켓과 함께</a:t>
              </a:r>
              <a:endParaRPr lang="en-US" altLang="ko-KR" sz="4000" b="1" dirty="0"/>
            </a:p>
          </p:txBody>
        </p:sp>
      </p:grpSp>
      <p:sp>
        <p:nvSpPr>
          <p:cNvPr id="2748" name="TextBox 2747">
            <a:extLst>
              <a:ext uri="{FF2B5EF4-FFF2-40B4-BE49-F238E27FC236}">
                <a16:creationId xmlns:a16="http://schemas.microsoft.com/office/drawing/2014/main" id="{4A24FFD6-E653-4E5F-B23A-83490795B3DA}"/>
              </a:ext>
            </a:extLst>
          </p:cNvPr>
          <p:cNvSpPr txBox="1"/>
          <p:nvPr/>
        </p:nvSpPr>
        <p:spPr>
          <a:xfrm>
            <a:off x="233719" y="-5482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3C05315-F3AA-4479-B2CE-92782B913966}"/>
              </a:ext>
            </a:extLst>
          </p:cNvPr>
          <p:cNvGrpSpPr/>
          <p:nvPr/>
        </p:nvGrpSpPr>
        <p:grpSpPr>
          <a:xfrm>
            <a:off x="5141087" y="1915829"/>
            <a:ext cx="1336735" cy="2790706"/>
            <a:chOff x="5141087" y="1915829"/>
            <a:chExt cx="1336735" cy="2790706"/>
          </a:xfrm>
        </p:grpSpPr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924506A1-2040-4F4A-A3C1-923185B35851}"/>
                </a:ext>
              </a:extLst>
            </p:cNvPr>
            <p:cNvSpPr/>
            <p:nvPr/>
          </p:nvSpPr>
          <p:spPr>
            <a:xfrm>
              <a:off x="5758510" y="1915829"/>
              <a:ext cx="65455" cy="65455"/>
            </a:xfrm>
            <a:prstGeom prst="ellipse">
              <a:avLst/>
            </a:prstGeom>
            <a:solidFill>
              <a:srgbClr val="018FBB">
                <a:alpha val="70000"/>
              </a:srgbClr>
            </a:solidFill>
            <a:ln w="16510">
              <a:solidFill>
                <a:srgbClr val="018FBB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A9C25F5E-2D41-45EA-A960-4AD83EEA9FDE}"/>
                </a:ext>
              </a:extLst>
            </p:cNvPr>
            <p:cNvSpPr/>
            <p:nvPr/>
          </p:nvSpPr>
          <p:spPr>
            <a:xfrm flipH="1">
              <a:off x="6412367" y="2867576"/>
              <a:ext cx="65455" cy="65455"/>
            </a:xfrm>
            <a:prstGeom prst="ellipse">
              <a:avLst/>
            </a:prstGeom>
            <a:solidFill>
              <a:srgbClr val="018FBB">
                <a:alpha val="70000"/>
              </a:srgbClr>
            </a:solidFill>
            <a:ln w="16510">
              <a:solidFill>
                <a:srgbClr val="018FBB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37" name="타원 2736">
              <a:extLst>
                <a:ext uri="{FF2B5EF4-FFF2-40B4-BE49-F238E27FC236}">
                  <a16:creationId xmlns:a16="http://schemas.microsoft.com/office/drawing/2014/main" id="{0A163ABC-9600-4570-89B2-9F92AF79C606}"/>
                </a:ext>
              </a:extLst>
            </p:cNvPr>
            <p:cNvSpPr/>
            <p:nvPr/>
          </p:nvSpPr>
          <p:spPr>
            <a:xfrm>
              <a:off x="5141087" y="4641080"/>
              <a:ext cx="65455" cy="65455"/>
            </a:xfrm>
            <a:prstGeom prst="ellipse">
              <a:avLst/>
            </a:prstGeom>
            <a:solidFill>
              <a:srgbClr val="018FBB">
                <a:alpha val="70000"/>
              </a:srgbClr>
            </a:solidFill>
            <a:ln w="16510">
              <a:solidFill>
                <a:srgbClr val="018FBB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ED73579-C985-4395-AE98-12551D16E777}"/>
              </a:ext>
            </a:extLst>
          </p:cNvPr>
          <p:cNvSpPr/>
          <p:nvPr/>
        </p:nvSpPr>
        <p:spPr>
          <a:xfrm>
            <a:off x="0" y="-1244600"/>
            <a:ext cx="12192000" cy="10464800"/>
          </a:xfrm>
          <a:prstGeom prst="rect">
            <a:avLst/>
          </a:prstGeom>
          <a:solidFill>
            <a:srgbClr val="F0F3F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55" name="그룹 2754">
            <a:extLst>
              <a:ext uri="{FF2B5EF4-FFF2-40B4-BE49-F238E27FC236}">
                <a16:creationId xmlns:a16="http://schemas.microsoft.com/office/drawing/2014/main" id="{00DC5508-F94B-4D6D-AB1D-A6E7C20287FC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2756" name="그룹 2755">
              <a:extLst>
                <a:ext uri="{FF2B5EF4-FFF2-40B4-BE49-F238E27FC236}">
                  <a16:creationId xmlns:a16="http://schemas.microsoft.com/office/drawing/2014/main" id="{04B49BA9-F2D1-4F35-B2F9-8D037474BE33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2758" name="직선 연결선 2757">
                <a:extLst>
                  <a:ext uri="{FF2B5EF4-FFF2-40B4-BE49-F238E27FC236}">
                    <a16:creationId xmlns:a16="http://schemas.microsoft.com/office/drawing/2014/main" id="{324E127D-867A-49FD-8FCC-E2CA9E51E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59" name="그룹 2758">
                <a:extLst>
                  <a:ext uri="{FF2B5EF4-FFF2-40B4-BE49-F238E27FC236}">
                    <a16:creationId xmlns:a16="http://schemas.microsoft.com/office/drawing/2014/main" id="{05B1DCF1-66B6-4682-B070-693A5AA937F6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2760" name="직사각형 2759">
                  <a:extLst>
                    <a:ext uri="{FF2B5EF4-FFF2-40B4-BE49-F238E27FC236}">
                      <a16:creationId xmlns:a16="http://schemas.microsoft.com/office/drawing/2014/main" id="{D65511E7-7EBE-4B25-BDC7-76CD408672B5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761" name="그룹 2760">
                  <a:extLst>
                    <a:ext uri="{FF2B5EF4-FFF2-40B4-BE49-F238E27FC236}">
                      <a16:creationId xmlns:a16="http://schemas.microsoft.com/office/drawing/2014/main" id="{17C774D2-7BF0-40A2-8F99-4AD7EF05BE54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2762" name="사각형: 둥근 모서리 2761">
                    <a:extLst>
                      <a:ext uri="{FF2B5EF4-FFF2-40B4-BE49-F238E27FC236}">
                        <a16:creationId xmlns:a16="http://schemas.microsoft.com/office/drawing/2014/main" id="{32732B3E-3866-446B-A904-7D8DC257A80C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설계</a:t>
                    </a:r>
                  </a:p>
                </p:txBody>
              </p:sp>
              <p:grpSp>
                <p:nvGrpSpPr>
                  <p:cNvPr id="2763" name="그룹 2762">
                    <a:extLst>
                      <a:ext uri="{FF2B5EF4-FFF2-40B4-BE49-F238E27FC236}">
                        <a16:creationId xmlns:a16="http://schemas.microsoft.com/office/drawing/2014/main" id="{5B84B9CC-2882-4323-9F0B-FB3281482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2764" name="TextBox 2763">
                      <a:extLst>
                        <a:ext uri="{FF2B5EF4-FFF2-40B4-BE49-F238E27FC236}">
                          <a16:creationId xmlns:a16="http://schemas.microsoft.com/office/drawing/2014/main" id="{EC91EE29-230F-4F9D-B70A-E6DE940EAD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5" name="TextBox 2764">
                      <a:extLst>
                        <a:ext uri="{FF2B5EF4-FFF2-40B4-BE49-F238E27FC236}">
                          <a16:creationId xmlns:a16="http://schemas.microsoft.com/office/drawing/2014/main" id="{033CDE50-EEAC-4304-829F-4350BF4519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6" name="TextBox 2765">
                      <a:extLst>
                        <a:ext uri="{FF2B5EF4-FFF2-40B4-BE49-F238E27FC236}">
                          <a16:creationId xmlns:a16="http://schemas.microsoft.com/office/drawing/2014/main" id="{02F55855-A71B-4383-81DF-AEFB8DFC34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What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7" name="TextBox 2766">
                      <a:extLst>
                        <a:ext uri="{FF2B5EF4-FFF2-40B4-BE49-F238E27FC236}">
                          <a16:creationId xmlns:a16="http://schemas.microsoft.com/office/drawing/2014/main" id="{F2C918E5-C622-42F3-B523-9E47AB2C62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8" name="TextBox 2767">
                      <a:extLst>
                        <a:ext uri="{FF2B5EF4-FFF2-40B4-BE49-F238E27FC236}">
                          <a16:creationId xmlns:a16="http://schemas.microsoft.com/office/drawing/2014/main" id="{F1C6624F-5D53-434A-841A-80B3F0F10D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Plan</a:t>
                      </a:r>
                      <a:endParaRPr kumimoji="1" lang="ko-KR" altLang="en-US" sz="1300" dirty="0"/>
                    </a:p>
                  </p:txBody>
                </p:sp>
              </p:grpSp>
            </p:grpSp>
          </p:grpSp>
        </p:grpSp>
        <p:pic>
          <p:nvPicPr>
            <p:cNvPr id="2757" name="그림 2756">
              <a:extLst>
                <a:ext uri="{FF2B5EF4-FFF2-40B4-BE49-F238E27FC236}">
                  <a16:creationId xmlns:a16="http://schemas.microsoft.com/office/drawing/2014/main" id="{BB94075B-9C78-4F33-90D4-6C686A4D8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grpSp>
        <p:nvGrpSpPr>
          <p:cNvPr id="2742" name="그룹 2741">
            <a:extLst>
              <a:ext uri="{FF2B5EF4-FFF2-40B4-BE49-F238E27FC236}">
                <a16:creationId xmlns:a16="http://schemas.microsoft.com/office/drawing/2014/main" id="{A141F614-219E-433E-B05F-11D41EAED040}"/>
              </a:ext>
            </a:extLst>
          </p:cNvPr>
          <p:cNvGrpSpPr/>
          <p:nvPr/>
        </p:nvGrpSpPr>
        <p:grpSpPr>
          <a:xfrm>
            <a:off x="2354983" y="1937185"/>
            <a:ext cx="7425333" cy="3277349"/>
            <a:chOff x="2354983" y="1937185"/>
            <a:chExt cx="7425333" cy="3277349"/>
          </a:xfrm>
        </p:grpSpPr>
        <p:cxnSp>
          <p:nvCxnSpPr>
            <p:cNvPr id="2743" name="직선 연결선 2742">
              <a:extLst>
                <a:ext uri="{FF2B5EF4-FFF2-40B4-BE49-F238E27FC236}">
                  <a16:creationId xmlns:a16="http://schemas.microsoft.com/office/drawing/2014/main" id="{1B92D7A2-6F72-49BE-A3F8-5F98F6C33F6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724" y="1937185"/>
              <a:ext cx="0" cy="3277349"/>
            </a:xfrm>
            <a:prstGeom prst="line">
              <a:avLst/>
            </a:prstGeom>
            <a:ln w="1524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4" name="TextBox 2743">
              <a:extLst>
                <a:ext uri="{FF2B5EF4-FFF2-40B4-BE49-F238E27FC236}">
                  <a16:creationId xmlns:a16="http://schemas.microsoft.com/office/drawing/2014/main" id="{D3EF2C7E-5026-47F5-B1AC-AF42FEE696A4}"/>
                </a:ext>
              </a:extLst>
            </p:cNvPr>
            <p:cNvSpPr txBox="1"/>
            <p:nvPr/>
          </p:nvSpPr>
          <p:spPr>
            <a:xfrm>
              <a:off x="2354983" y="1995268"/>
              <a:ext cx="18582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초기 </a:t>
              </a:r>
              <a:r>
                <a:rPr lang="en-US" altLang="ko-KR" b="1" dirty="0"/>
                <a:t>Start</a:t>
              </a: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아이템 유효성 검증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서비스의 빠른 개발</a:t>
              </a:r>
            </a:p>
          </p:txBody>
        </p:sp>
        <p:sp>
          <p:nvSpPr>
            <p:cNvPr id="2745" name="TextBox 2744">
              <a:extLst>
                <a:ext uri="{FF2B5EF4-FFF2-40B4-BE49-F238E27FC236}">
                  <a16:creationId xmlns:a16="http://schemas.microsoft.com/office/drawing/2014/main" id="{78A73367-7EFC-4282-876A-9BD1F8A2AD06}"/>
                </a:ext>
              </a:extLst>
            </p:cNvPr>
            <p:cNvSpPr txBox="1"/>
            <p:nvPr/>
          </p:nvSpPr>
          <p:spPr>
            <a:xfrm>
              <a:off x="2354983" y="3166955"/>
              <a:ext cx="21178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발전 </a:t>
              </a:r>
              <a:r>
                <a:rPr lang="en-US" altLang="ko-KR" b="1" dirty="0"/>
                <a:t>Grow</a:t>
              </a: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 반응 맞춤 개선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지속 가능성 확보</a:t>
              </a:r>
            </a:p>
          </p:txBody>
        </p:sp>
        <p:sp>
          <p:nvSpPr>
            <p:cNvPr id="2746" name="TextBox 2745">
              <a:extLst>
                <a:ext uri="{FF2B5EF4-FFF2-40B4-BE49-F238E27FC236}">
                  <a16:creationId xmlns:a16="http://schemas.microsoft.com/office/drawing/2014/main" id="{FB43587B-D1E0-4864-ABB4-DA05FF1B92CB}"/>
                </a:ext>
              </a:extLst>
            </p:cNvPr>
            <p:cNvSpPr txBox="1"/>
            <p:nvPr/>
          </p:nvSpPr>
          <p:spPr>
            <a:xfrm>
              <a:off x="2354983" y="4338642"/>
              <a:ext cx="21002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안정 </a:t>
              </a:r>
              <a:r>
                <a:rPr lang="en-US" altLang="ko-KR" b="1" dirty="0"/>
                <a:t>Stabilize</a:t>
              </a: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서비스</a:t>
              </a:r>
              <a:r>
                <a:rPr lang="en-US" altLang="ko-KR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시스템 안정화</a:t>
              </a:r>
              <a:endPara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차별화 강화</a:t>
              </a:r>
            </a:p>
          </p:txBody>
        </p:sp>
        <p:sp>
          <p:nvSpPr>
            <p:cNvPr id="2747" name="사각형: 둥근 모서리 2746">
              <a:extLst>
                <a:ext uri="{FF2B5EF4-FFF2-40B4-BE49-F238E27FC236}">
                  <a16:creationId xmlns:a16="http://schemas.microsoft.com/office/drawing/2014/main" id="{98870882-F81F-4082-9A07-2EA94226C559}"/>
                </a:ext>
              </a:extLst>
            </p:cNvPr>
            <p:cNvSpPr/>
            <p:nvPr/>
          </p:nvSpPr>
          <p:spPr>
            <a:xfrm>
              <a:off x="5136316" y="2141170"/>
              <a:ext cx="4644000" cy="138569"/>
            </a:xfrm>
            <a:prstGeom prst="roundRect">
              <a:avLst>
                <a:gd name="adj" fmla="val 50000"/>
              </a:avLst>
            </a:prstGeom>
            <a:solidFill>
              <a:srgbClr val="899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49" name="TextBox 2748">
            <a:extLst>
              <a:ext uri="{FF2B5EF4-FFF2-40B4-BE49-F238E27FC236}">
                <a16:creationId xmlns:a16="http://schemas.microsoft.com/office/drawing/2014/main" id="{9DD957B4-4168-4F28-9591-D5858EA4073B}"/>
              </a:ext>
            </a:extLst>
          </p:cNvPr>
          <p:cNvSpPr txBox="1"/>
          <p:nvPr/>
        </p:nvSpPr>
        <p:spPr>
          <a:xfrm>
            <a:off x="5065590" y="2628296"/>
            <a:ext cx="436850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채팅과 같은 필수 기능을 위주로 개발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활용하여 빠르게 개발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반응을 확인하고 아이템의 유효성 검증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상호 평가 데이터와 유저 데이터를 축적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AWS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만원 이하의 규모로 시작</a:t>
            </a:r>
          </a:p>
        </p:txBody>
      </p:sp>
      <p:sp>
        <p:nvSpPr>
          <p:cNvPr id="2753" name="TextBox 2752">
            <a:extLst>
              <a:ext uri="{FF2B5EF4-FFF2-40B4-BE49-F238E27FC236}">
                <a16:creationId xmlns:a16="http://schemas.microsoft.com/office/drawing/2014/main" id="{F6198702-0583-443B-AEDA-0141CAA0FB1A}"/>
              </a:ext>
            </a:extLst>
          </p:cNvPr>
          <p:cNvSpPr txBox="1"/>
          <p:nvPr/>
        </p:nvSpPr>
        <p:spPr>
          <a:xfrm>
            <a:off x="5065200" y="2628576"/>
            <a:ext cx="488306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 게시글의 노출도 증가 기능 구현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지속을 위해 광고 게시글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IAP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결제 시스템 도입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누적된 상호 평가 데이터를 기반으로 신뢰도 측정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신뢰도 측정 시 사용자간 관계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발자취 등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분석하기 위해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AI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등의 기술 도입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증가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데이터 증가에 따라 서버 확장 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추가비용 약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만원</a:t>
            </a:r>
          </a:p>
        </p:txBody>
      </p:sp>
      <p:sp>
        <p:nvSpPr>
          <p:cNvPr id="2754" name="TextBox 2753">
            <a:extLst>
              <a:ext uri="{FF2B5EF4-FFF2-40B4-BE49-F238E27FC236}">
                <a16:creationId xmlns:a16="http://schemas.microsoft.com/office/drawing/2014/main" id="{FA234D06-C099-4B68-9121-46F719569022}"/>
              </a:ext>
            </a:extLst>
          </p:cNvPr>
          <p:cNvSpPr txBox="1"/>
          <p:nvPr/>
        </p:nvSpPr>
        <p:spPr>
          <a:xfrm>
            <a:off x="5053329" y="2628000"/>
            <a:ext cx="54649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데이터를 기반으로 부대별 인기 품목 분석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광고 효과 데이터를 누적하여 개선 및 홍보에 활용</a:t>
            </a: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분석된 사용자간 데이터를 기반으로 신뢰 관계망 시스템 구축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누적된 데이터로 서비스를 발전시켜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퀄리티 강화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기능보단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시스템과 서비스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기술적 안정화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71" name="사각형: 둥근 모서리 2770">
            <a:extLst>
              <a:ext uri="{FF2B5EF4-FFF2-40B4-BE49-F238E27FC236}">
                <a16:creationId xmlns:a16="http://schemas.microsoft.com/office/drawing/2014/main" id="{27637AA3-8502-45D3-A7F5-C60F88BC2442}"/>
              </a:ext>
            </a:extLst>
          </p:cNvPr>
          <p:cNvSpPr/>
          <p:nvPr/>
        </p:nvSpPr>
        <p:spPr>
          <a:xfrm>
            <a:off x="5136316" y="2141170"/>
            <a:ext cx="1548000" cy="138569"/>
          </a:xfrm>
          <a:prstGeom prst="roundRect">
            <a:avLst>
              <a:gd name="adj" fmla="val 50000"/>
            </a:avLst>
          </a:prstGeom>
          <a:solidFill>
            <a:srgbClr val="2023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72" name="사각형: 둥근 모서리 2771">
            <a:extLst>
              <a:ext uri="{FF2B5EF4-FFF2-40B4-BE49-F238E27FC236}">
                <a16:creationId xmlns:a16="http://schemas.microsoft.com/office/drawing/2014/main" id="{861F18AC-0B8E-4D44-B943-F4CC5693628C}"/>
              </a:ext>
            </a:extLst>
          </p:cNvPr>
          <p:cNvSpPr/>
          <p:nvPr/>
        </p:nvSpPr>
        <p:spPr>
          <a:xfrm>
            <a:off x="6562724" y="2142000"/>
            <a:ext cx="1669591" cy="138569"/>
          </a:xfrm>
          <a:prstGeom prst="roundRect">
            <a:avLst>
              <a:gd name="adj" fmla="val 50000"/>
            </a:avLst>
          </a:prstGeom>
          <a:solidFill>
            <a:srgbClr val="2023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73" name="사각형: 둥근 모서리 2772">
            <a:extLst>
              <a:ext uri="{FF2B5EF4-FFF2-40B4-BE49-F238E27FC236}">
                <a16:creationId xmlns:a16="http://schemas.microsoft.com/office/drawing/2014/main" id="{095AA7FB-E1ED-46D3-BB6E-38D5CBECE13E}"/>
              </a:ext>
            </a:extLst>
          </p:cNvPr>
          <p:cNvSpPr/>
          <p:nvPr/>
        </p:nvSpPr>
        <p:spPr>
          <a:xfrm>
            <a:off x="8110724" y="2142000"/>
            <a:ext cx="1669591" cy="138569"/>
          </a:xfrm>
          <a:prstGeom prst="roundRect">
            <a:avLst>
              <a:gd name="adj" fmla="val 50000"/>
            </a:avLst>
          </a:prstGeom>
          <a:solidFill>
            <a:srgbClr val="2023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69" name="사각형: 둥근 모서리 2768">
            <a:extLst>
              <a:ext uri="{FF2B5EF4-FFF2-40B4-BE49-F238E27FC236}">
                <a16:creationId xmlns:a16="http://schemas.microsoft.com/office/drawing/2014/main" id="{62F94745-A0F2-49A2-ADA6-D3FAE97D8FC8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계획</a:t>
            </a:r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A706B70-F390-47E8-93BD-6D07C92EB426}"/>
              </a:ext>
            </a:extLst>
          </p:cNvPr>
          <p:cNvSpPr/>
          <p:nvPr/>
        </p:nvSpPr>
        <p:spPr>
          <a:xfrm>
            <a:off x="2025489" y="1865109"/>
            <a:ext cx="2560625" cy="3635801"/>
          </a:xfrm>
          <a:prstGeom prst="rect">
            <a:avLst/>
          </a:prstGeom>
          <a:solidFill>
            <a:srgbClr val="F0F3F6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50" name="직사각형 2749">
            <a:extLst>
              <a:ext uri="{FF2B5EF4-FFF2-40B4-BE49-F238E27FC236}">
                <a16:creationId xmlns:a16="http://schemas.microsoft.com/office/drawing/2014/main" id="{410F97C9-B5E1-498F-9329-626011B9EA38}"/>
              </a:ext>
            </a:extLst>
          </p:cNvPr>
          <p:cNvSpPr/>
          <p:nvPr/>
        </p:nvSpPr>
        <p:spPr>
          <a:xfrm>
            <a:off x="2065129" y="1846830"/>
            <a:ext cx="2398596" cy="1071600"/>
          </a:xfrm>
          <a:prstGeom prst="rect">
            <a:avLst/>
          </a:prstGeom>
          <a:solidFill>
            <a:srgbClr val="F0F3F6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51" name="직사각형 2750">
            <a:extLst>
              <a:ext uri="{FF2B5EF4-FFF2-40B4-BE49-F238E27FC236}">
                <a16:creationId xmlns:a16="http://schemas.microsoft.com/office/drawing/2014/main" id="{5E13D295-40B2-44ED-B871-311111604D1E}"/>
              </a:ext>
            </a:extLst>
          </p:cNvPr>
          <p:cNvSpPr/>
          <p:nvPr/>
        </p:nvSpPr>
        <p:spPr>
          <a:xfrm>
            <a:off x="2065129" y="2986586"/>
            <a:ext cx="2398596" cy="1071600"/>
          </a:xfrm>
          <a:prstGeom prst="rect">
            <a:avLst/>
          </a:prstGeom>
          <a:solidFill>
            <a:srgbClr val="F0F3F6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52" name="직사각형 2751">
            <a:extLst>
              <a:ext uri="{FF2B5EF4-FFF2-40B4-BE49-F238E27FC236}">
                <a16:creationId xmlns:a16="http://schemas.microsoft.com/office/drawing/2014/main" id="{E499E414-A79F-4640-9A1D-FBED03C4FD13}"/>
              </a:ext>
            </a:extLst>
          </p:cNvPr>
          <p:cNvSpPr/>
          <p:nvPr/>
        </p:nvSpPr>
        <p:spPr>
          <a:xfrm>
            <a:off x="2065129" y="4218340"/>
            <a:ext cx="2398596" cy="1071600"/>
          </a:xfrm>
          <a:prstGeom prst="rect">
            <a:avLst/>
          </a:prstGeom>
          <a:solidFill>
            <a:srgbClr val="F0F3F6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0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20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200" fill="hold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200" fill="hold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8" dur="2200" fill="hold"/>
                                        <p:tgtEl>
                                          <p:spTgt spid="274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2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2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7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8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800" fill="hold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00"/>
                                        <p:tgtEl>
                                          <p:spTgt spid="2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700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00"/>
                                        <p:tgtEl>
                                          <p:spTgt spid="2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8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800" fill="hold"/>
                                        <p:tgtEl>
                                          <p:spTgt spid="2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fill="hold"/>
                                        <p:tgtEl>
                                          <p:spTgt spid="2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1" grpId="0" animBg="1"/>
      <p:bldP spid="2741" grpId="1" animBg="1"/>
      <p:bldP spid="2749" grpId="0"/>
      <p:bldP spid="2749" grpId="1"/>
      <p:bldP spid="2753" grpId="0"/>
      <p:bldP spid="2753" grpId="1"/>
      <p:bldP spid="2754" grpId="0"/>
      <p:bldP spid="2771" grpId="0" animBg="1"/>
      <p:bldP spid="2772" grpId="0" animBg="1"/>
      <p:bldP spid="2773" grpId="0" animBg="1"/>
      <p:bldP spid="2769" grpId="0" animBg="1"/>
      <p:bldP spid="2770" grpId="0" animBg="1"/>
      <p:bldP spid="2770" grpId="1" animBg="1"/>
      <p:bldP spid="2750" grpId="0" animBg="1"/>
      <p:bldP spid="2750" grpId="1" animBg="1"/>
      <p:bldP spid="2750" grpId="2" animBg="1"/>
      <p:bldP spid="2751" grpId="0" animBg="1"/>
      <p:bldP spid="2751" grpId="1" animBg="1"/>
      <p:bldP spid="2751" grpId="2" animBg="1"/>
      <p:bldP spid="2752" grpId="0" animBg="1"/>
      <p:bldP spid="275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D2B0AAF-C895-4F42-86F2-1798849D9455}"/>
              </a:ext>
            </a:extLst>
          </p:cNvPr>
          <p:cNvGrpSpPr/>
          <p:nvPr/>
        </p:nvGrpSpPr>
        <p:grpSpPr>
          <a:xfrm>
            <a:off x="1219200" y="0"/>
            <a:ext cx="9766300" cy="14114628"/>
            <a:chOff x="1219200" y="0"/>
            <a:chExt cx="9766300" cy="1411462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FEE18E7-0B58-4101-B92C-3545181CF0BB}"/>
                </a:ext>
              </a:extLst>
            </p:cNvPr>
            <p:cNvGrpSpPr/>
            <p:nvPr/>
          </p:nvGrpSpPr>
          <p:grpSpPr>
            <a:xfrm>
              <a:off x="1219200" y="0"/>
              <a:ext cx="9766300" cy="14114628"/>
              <a:chOff x="1219200" y="0"/>
              <a:chExt cx="9766300" cy="1411462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5E8E6B2B-FBBB-413A-B8E3-DD19FB7B3176}"/>
                  </a:ext>
                </a:extLst>
              </p:cNvPr>
              <p:cNvGrpSpPr/>
              <p:nvPr/>
            </p:nvGrpSpPr>
            <p:grpSpPr>
              <a:xfrm>
                <a:off x="1731939" y="8839152"/>
                <a:ext cx="8817778" cy="5275476"/>
                <a:chOff x="1731939" y="2484674"/>
                <a:chExt cx="8817778" cy="5275476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C773AF5-8FE1-4B74-BC7A-2AADFF9FABE1}"/>
                    </a:ext>
                  </a:extLst>
                </p:cNvPr>
                <p:cNvSpPr txBox="1"/>
                <p:nvPr/>
              </p:nvSpPr>
              <p:spPr>
                <a:xfrm>
                  <a:off x="3250509" y="7283096"/>
                  <a:ext cx="445186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25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나만의 익숙함</a:t>
                  </a:r>
                  <a:r>
                    <a:rPr lang="en-US" altLang="ko-KR" sz="25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 </a:t>
                  </a:r>
                  <a:r>
                    <a:rPr lang="ko-KR" altLang="en-US" sz="25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나만의 새로움</a:t>
                  </a: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93B11875-A653-44DE-AA0E-33D830F42EE6}"/>
                    </a:ext>
                  </a:extLst>
                </p:cNvPr>
                <p:cNvSpPr/>
                <p:nvPr/>
              </p:nvSpPr>
              <p:spPr>
                <a:xfrm>
                  <a:off x="6501814" y="5863447"/>
                  <a:ext cx="4047903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ko-KR" altLang="en-US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새로운 만남과 새로운 정보</a:t>
                  </a: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943ED18-4662-4AD4-A8F6-43240A661A4E}"/>
                    </a:ext>
                  </a:extLst>
                </p:cNvPr>
                <p:cNvSpPr/>
                <p:nvPr/>
              </p:nvSpPr>
              <p:spPr>
                <a:xfrm>
                  <a:off x="1731939" y="4996930"/>
                  <a:ext cx="3490058" cy="477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ko-KR" altLang="en-US" sz="2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사람과 사람 사이</a:t>
                  </a:r>
                  <a:r>
                    <a:rPr lang="en-US" altLang="ko-KR" sz="2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:r>
                    <a:rPr lang="ko-KR" altLang="en-US" sz="2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인간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1A990AA-BD7C-4BCE-B5D2-74BA6BF9E868}"/>
                    </a:ext>
                  </a:extLst>
                </p:cNvPr>
                <p:cNvSpPr/>
                <p:nvPr/>
              </p:nvSpPr>
              <p:spPr>
                <a:xfrm>
                  <a:off x="3250509" y="2484674"/>
                  <a:ext cx="5690982" cy="10926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ko-KR" altLang="en-US" sz="35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가치 있다고 믿기에</a:t>
                  </a:r>
                  <a:r>
                    <a:rPr lang="en-US" altLang="ko-KR" sz="35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,</a:t>
                  </a:r>
                </a:p>
                <a:p>
                  <a:pPr lvl="0" algn="ctr"/>
                  <a:r>
                    <a:rPr lang="ko-KR" altLang="en-US" sz="3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누구나 자신만의 가치가 있기에</a:t>
                  </a:r>
                  <a:r>
                    <a:rPr lang="en-US" altLang="ko-KR" sz="3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,</a:t>
                  </a:r>
                  <a:endParaRPr lang="ko-KR" altLang="en-US" sz="3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D6422A8C-CAA1-4EED-ABA8-3A83FDF58327}"/>
                  </a:ext>
                </a:extLst>
              </p:cNvPr>
              <p:cNvGrpSpPr/>
              <p:nvPr/>
            </p:nvGrpSpPr>
            <p:grpSpPr>
              <a:xfrm>
                <a:off x="1219200" y="0"/>
                <a:ext cx="9766300" cy="6857999"/>
                <a:chOff x="1219200" y="0"/>
                <a:chExt cx="9766300" cy="6857999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919A352A-EA50-4B84-98A5-6A4A37C12441}"/>
                    </a:ext>
                  </a:extLst>
                </p:cNvPr>
                <p:cNvSpPr/>
                <p:nvPr/>
              </p:nvSpPr>
              <p:spPr>
                <a:xfrm>
                  <a:off x="1219200" y="0"/>
                  <a:ext cx="9766300" cy="6857999"/>
                </a:xfrm>
                <a:prstGeom prst="rect">
                  <a:avLst/>
                </a:prstGeom>
                <a:solidFill>
                  <a:srgbClr val="F0F3F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6BF4909-D526-416D-80CA-424E4FCA41A7}"/>
                    </a:ext>
                  </a:extLst>
                </p:cNvPr>
                <p:cNvSpPr txBox="1"/>
                <p:nvPr/>
              </p:nvSpPr>
              <p:spPr>
                <a:xfrm>
                  <a:off x="5053329" y="2628000"/>
                  <a:ext cx="5464958" cy="24006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거래 데이터를 기반으로 부대별 인기 품목 분석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광고 효과 데이터를 누적하여 개선 및 홍보에 활용</a:t>
                  </a:r>
                </a:p>
                <a:p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분석된 사용자간 데이터를 기반으로 신뢰 관계망 시스템 구축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누적된 데이터로 서비스를 발전시켜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en-US" altLang="ko-KR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 Source</a:t>
                  </a:r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퀄리티 강화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새로운 기능보단</a:t>
                  </a:r>
                  <a:r>
                    <a:rPr lang="en-US" altLang="ko-KR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시스템과 서비스 </a:t>
                  </a:r>
                  <a:r>
                    <a:rPr lang="en-US" altLang="ko-KR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&amp; </a:t>
                  </a:r>
                  <a:r>
                    <a:rPr lang="ko-KR" altLang="en-US" sz="15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기술적 안정화</a:t>
                  </a:r>
                  <a:endParaRPr lang="en-US" altLang="ko-KR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D820CC4C-4277-4147-8165-D7737C7D22F7}"/>
                    </a:ext>
                  </a:extLst>
                </p:cNvPr>
                <p:cNvGrpSpPr/>
                <p:nvPr/>
              </p:nvGrpSpPr>
              <p:grpSpPr>
                <a:xfrm>
                  <a:off x="2354983" y="1937185"/>
                  <a:ext cx="7425333" cy="3277349"/>
                  <a:chOff x="2354983" y="1937185"/>
                  <a:chExt cx="7425333" cy="3277349"/>
                </a:xfrm>
              </p:grpSpPr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A42F194D-C706-4948-AFFF-E15D5FE20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62724" y="1937185"/>
                    <a:ext cx="0" cy="3277349"/>
                  </a:xfrm>
                  <a:prstGeom prst="line">
                    <a:avLst/>
                  </a:prstGeom>
                  <a:ln w="15240" cap="rnd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CCE29112-44A1-40B0-98AB-BEB4D5CB9CF9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983" y="1995268"/>
                    <a:ext cx="1858201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b="1" dirty="0"/>
                      <a:t>초기 </a:t>
                    </a:r>
                    <a:r>
                      <a:rPr lang="en-US" altLang="ko-KR" b="1" dirty="0"/>
                      <a:t>Start</a:t>
                    </a: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아이템 유효성 검증</a:t>
                    </a:r>
                    <a:endParaRPr lang="en-US" altLang="ko-KR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서비스의 빠른 개발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998F681-1BEB-4CE5-B0EA-611871B3EE53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983" y="3166955"/>
                    <a:ext cx="2117887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b="1" dirty="0"/>
                      <a:t>발전 </a:t>
                    </a:r>
                    <a:r>
                      <a:rPr lang="en-US" altLang="ko-KR" b="1" dirty="0"/>
                      <a:t>Grow</a:t>
                    </a: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사용자 반응 맞춤 개선</a:t>
                    </a:r>
                    <a:endParaRPr lang="en-US" altLang="ko-KR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지속 가능성 확보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E6BFE37E-F016-4737-A0DB-02EFF1F1918D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983" y="4338642"/>
                    <a:ext cx="210025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b="1" dirty="0"/>
                      <a:t>안정 </a:t>
                    </a:r>
                    <a:r>
                      <a:rPr lang="en-US" altLang="ko-KR" b="1" dirty="0"/>
                      <a:t>Stabilize</a:t>
                    </a: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서비스</a:t>
                    </a:r>
                    <a:r>
                      <a:rPr lang="en-US" altLang="ko-KR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, </a:t>
                    </a:r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시스템 안정화</a:t>
                    </a:r>
                    <a:endParaRPr lang="en-US" altLang="ko-KR" sz="1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r>
                      <a:rPr lang="ko-KR" altLang="en-US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차별화 강화</a:t>
                    </a:r>
                  </a:p>
                </p:txBody>
              </p:sp>
              <p:sp>
                <p:nvSpPr>
                  <p:cNvPr id="105" name="사각형: 둥근 모서리 104">
                    <a:extLst>
                      <a:ext uri="{FF2B5EF4-FFF2-40B4-BE49-F238E27FC236}">
                        <a16:creationId xmlns:a16="http://schemas.microsoft.com/office/drawing/2014/main" id="{EB72FBC5-0899-487C-8659-4A6940317F57}"/>
                      </a:ext>
                    </a:extLst>
                  </p:cNvPr>
                  <p:cNvSpPr/>
                  <p:nvPr/>
                </p:nvSpPr>
                <p:spPr>
                  <a:xfrm>
                    <a:off x="5136316" y="2141170"/>
                    <a:ext cx="4644000" cy="13856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A80F46C6-EA88-465C-AE2C-99D02A95E915}"/>
                    </a:ext>
                  </a:extLst>
                </p:cNvPr>
                <p:cNvSpPr/>
                <p:nvPr/>
              </p:nvSpPr>
              <p:spPr>
                <a:xfrm>
                  <a:off x="5136316" y="2141170"/>
                  <a:ext cx="1548000" cy="1385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0232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9" name="사각형: 둥근 모서리 98">
                  <a:extLst>
                    <a:ext uri="{FF2B5EF4-FFF2-40B4-BE49-F238E27FC236}">
                      <a16:creationId xmlns:a16="http://schemas.microsoft.com/office/drawing/2014/main" id="{D7300E03-1691-46F5-84B4-657EEB97EE02}"/>
                    </a:ext>
                  </a:extLst>
                </p:cNvPr>
                <p:cNvSpPr/>
                <p:nvPr/>
              </p:nvSpPr>
              <p:spPr>
                <a:xfrm>
                  <a:off x="6562724" y="2142000"/>
                  <a:ext cx="1669591" cy="1385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0232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id="{210FE219-A0D8-42B8-A7C1-CC134355CB20}"/>
                    </a:ext>
                  </a:extLst>
                </p:cNvPr>
                <p:cNvSpPr/>
                <p:nvPr/>
              </p:nvSpPr>
              <p:spPr>
                <a:xfrm>
                  <a:off x="8110724" y="2142000"/>
                  <a:ext cx="1669591" cy="13856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0232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811D52-50E4-401C-84F1-C7820BDA495D}"/>
                </a:ext>
              </a:extLst>
            </p:cNvPr>
            <p:cNvSpPr/>
            <p:nvPr/>
          </p:nvSpPr>
          <p:spPr>
            <a:xfrm>
              <a:off x="2065129" y="1846830"/>
              <a:ext cx="2398596" cy="1071600"/>
            </a:xfrm>
            <a:prstGeom prst="rect">
              <a:avLst/>
            </a:prstGeom>
            <a:solidFill>
              <a:srgbClr val="F0F3F6">
                <a:alpha val="8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2166144-CA14-4778-B432-745D5D01DC78}"/>
                </a:ext>
              </a:extLst>
            </p:cNvPr>
            <p:cNvSpPr/>
            <p:nvPr/>
          </p:nvSpPr>
          <p:spPr>
            <a:xfrm>
              <a:off x="2065129" y="2986586"/>
              <a:ext cx="2398596" cy="1071600"/>
            </a:xfrm>
            <a:prstGeom prst="rect">
              <a:avLst/>
            </a:prstGeom>
            <a:solidFill>
              <a:srgbClr val="F0F3F6">
                <a:alpha val="8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0BD7CEC-C37A-4192-B3B7-638DD244C900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5833E9D-3E68-42EB-A205-779AC1837433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FB17FD3A-C5E1-4C05-A744-78158025E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EFFA3EE-7217-471F-9A8C-7C98857454C3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13049328-DEEB-43F3-9015-4CAE73DAF957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A3A8CCBE-5772-4AA6-96F2-7AFA543478B4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87" name="사각형: 둥근 모서리 86">
                    <a:extLst>
                      <a:ext uri="{FF2B5EF4-FFF2-40B4-BE49-F238E27FC236}">
                        <a16:creationId xmlns:a16="http://schemas.microsoft.com/office/drawing/2014/main" id="{F6F0A266-E713-410B-B426-C676AF9B0E3B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계획</a:t>
                    </a:r>
                  </a:p>
                </p:txBody>
              </p:sp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666D1720-657A-4443-880D-A41200CE2424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D7A9B362-AB6F-4A52-81A2-EA6321EF6D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1644CEAB-6F2F-4B3A-A146-358CFBC6C1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6DDB7BC8-1495-4E29-82F6-33F7ED6083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What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CA7482DB-8F5E-4554-8607-42B9BF3F9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Value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97B553AD-8E60-4D48-9CE9-758680DA83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BACC8A74-AC0F-4D28-A603-1B8745CF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1F8C588-CA0A-418E-B583-50F16F38BAA8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가치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5BC1B7-5C48-483E-8EEF-8C66043FC874}"/>
              </a:ext>
            </a:extLst>
          </p:cNvPr>
          <p:cNvGrpSpPr/>
          <p:nvPr/>
        </p:nvGrpSpPr>
        <p:grpSpPr>
          <a:xfrm>
            <a:off x="0" y="1250021"/>
            <a:ext cx="12191999" cy="5558809"/>
            <a:chOff x="0" y="1250021"/>
            <a:chExt cx="12191999" cy="555880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4B26DE-0555-4D85-BC03-865D426CA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624" y="3488763"/>
              <a:ext cx="5352752" cy="106079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D2A481-978A-47B6-B2BC-DF65AAA86746}"/>
                </a:ext>
              </a:extLst>
            </p:cNvPr>
            <p:cNvSpPr txBox="1"/>
            <p:nvPr/>
          </p:nvSpPr>
          <p:spPr>
            <a:xfrm>
              <a:off x="0" y="1250021"/>
              <a:ext cx="121919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spc="-100" dirty="0"/>
                <a:t>강군마켓과 함께</a:t>
              </a:r>
              <a:endParaRPr lang="en-US" altLang="ko-KR" sz="3000" b="1" spc="-100" dirty="0"/>
            </a:p>
            <a:p>
              <a:pPr algn="ctr"/>
              <a:r>
                <a:rPr lang="ko-KR" altLang="en-US" sz="3000" b="1" spc="-100" dirty="0"/>
                <a:t>익숙함 속에서</a:t>
              </a:r>
              <a:r>
                <a:rPr lang="en-US" altLang="ko-KR" sz="3000" b="1" spc="-100" dirty="0"/>
                <a:t>,</a:t>
              </a:r>
              <a:r>
                <a:rPr lang="ko-KR" altLang="en-US" sz="3000" b="1" spc="-100" dirty="0"/>
                <a:t> 새로운 가치 찾기</a:t>
              </a:r>
              <a:r>
                <a:rPr lang="en-US" altLang="ko-KR" sz="3000" b="1" spc="-100" dirty="0"/>
                <a:t>.</a:t>
              </a:r>
              <a:endParaRPr lang="ko-KR" altLang="en-US" sz="3000" b="1" spc="-100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FC712AB-6273-4EF2-9164-C590DD27808A}"/>
                </a:ext>
              </a:extLst>
            </p:cNvPr>
            <p:cNvGrpSpPr/>
            <p:nvPr/>
          </p:nvGrpSpPr>
          <p:grpSpPr>
            <a:xfrm>
              <a:off x="5145442" y="4746636"/>
              <a:ext cx="1891926" cy="477054"/>
              <a:chOff x="4839795" y="4711115"/>
              <a:chExt cx="1891926" cy="477054"/>
            </a:xfrm>
          </p:grpSpPr>
          <p:sp>
            <p:nvSpPr>
              <p:cNvPr id="62" name="TextBox 61">
                <a:hlinkClick r:id="rId4"/>
                <a:extLst>
                  <a:ext uri="{FF2B5EF4-FFF2-40B4-BE49-F238E27FC236}">
                    <a16:creationId xmlns:a16="http://schemas.microsoft.com/office/drawing/2014/main" id="{75273E4A-2AA6-47FE-8C9C-DC04F3064FF6}"/>
                  </a:ext>
                </a:extLst>
              </p:cNvPr>
              <p:cNvSpPr txBox="1"/>
              <p:nvPr/>
            </p:nvSpPr>
            <p:spPr>
              <a:xfrm>
                <a:off x="4839795" y="4711115"/>
                <a:ext cx="18582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solidFill>
                      <a:srgbClr val="018FBB"/>
                    </a:solidFill>
                  </a:rPr>
                  <a:t>지금 바로 시작하기</a:t>
                </a:r>
                <a:endParaRPr lang="en-US" altLang="ko-KR" sz="1500" dirty="0">
                  <a:solidFill>
                    <a:srgbClr val="018FBB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rgbClr val="018FBB"/>
                    </a:solidFill>
                  </a:rPr>
                  <a:t>www.samarket.kr</a:t>
                </a:r>
                <a:endParaRPr lang="ko-KR" altLang="en-US" sz="1000" dirty="0">
                  <a:solidFill>
                    <a:srgbClr val="018FBB"/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902E2836-AC10-436E-8FD4-7B2B390728D1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622899" y="4832621"/>
                <a:ext cx="150193" cy="67451"/>
              </a:xfrm>
              <a:custGeom>
                <a:avLst/>
                <a:gdLst>
                  <a:gd name="connsiteX0" fmla="*/ 0 w 1060450"/>
                  <a:gd name="connsiteY0" fmla="*/ 476250 h 476250"/>
                  <a:gd name="connsiteX1" fmla="*/ 533400 w 1060450"/>
                  <a:gd name="connsiteY1" fmla="*/ 0 h 476250"/>
                  <a:gd name="connsiteX2" fmla="*/ 1060450 w 1060450"/>
                  <a:gd name="connsiteY2" fmla="*/ 473075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0450" h="476250">
                    <a:moveTo>
                      <a:pt x="0" y="476250"/>
                    </a:moveTo>
                    <a:lnTo>
                      <a:pt x="533400" y="0"/>
                    </a:lnTo>
                    <a:lnTo>
                      <a:pt x="1060450" y="473075"/>
                    </a:lnTo>
                  </a:path>
                </a:pathLst>
              </a:custGeom>
              <a:noFill/>
              <a:ln w="12700">
                <a:solidFill>
                  <a:srgbClr val="018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94B5F1-1BEC-45CE-AE79-FB89F3254D37}"/>
                </a:ext>
              </a:extLst>
            </p:cNvPr>
            <p:cNvSpPr txBox="1"/>
            <p:nvPr/>
          </p:nvSpPr>
          <p:spPr>
            <a:xfrm>
              <a:off x="3673882" y="5608501"/>
              <a:ext cx="485421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고현수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: IoT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미아방지 시스템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S-Rope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개발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성균관대 창업 동아리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</a:rPr>
                <a:t>우리다움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’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에서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AR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피부 진단 어플 사업 </a:t>
              </a:r>
              <a:r>
                <a:rPr lang="ko-KR" altLang="en-US" sz="900">
                  <a:solidFill>
                    <a:schemeClr val="bg1">
                      <a:lumMod val="50000"/>
                    </a:schemeClr>
                  </a:solidFill>
                </a:rPr>
                <a:t>프로젝트 진행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회 우리동네 캐릭터 대상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의 대국민 투표 사이트 개발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장태준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: RUBIS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연구실에서 실시간 자율주행차 스케줄링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라우팅 알고리즘을 연구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SNU Systems Software and Architecture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연구실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python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하드웨어 시뮬레이터 개발에 참여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삼성전자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LG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전자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data science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를 위한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python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강의 조교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</a:rPr>
                <a:t>조우림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중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고등학교에서 사용하는 소셜 어플리케이션 개발에 참여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안드로이드 어플리케이션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웹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서버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 인공지능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블록체인과 같은 기술 개발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참여</a:t>
              </a:r>
              <a:endParaRPr lang="ko-KR" altLang="en-US" sz="900" dirty="0">
                <a:solidFill>
                  <a:srgbClr val="6E6E73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00542DE-BD3B-42CF-AC91-2CC82E6BD8EB}"/>
                </a:ext>
              </a:extLst>
            </p:cNvPr>
            <p:cNvCxnSpPr>
              <a:cxnSpLocks/>
            </p:cNvCxnSpPr>
            <p:nvPr/>
          </p:nvCxnSpPr>
          <p:spPr>
            <a:xfrm>
              <a:off x="2498820" y="5573277"/>
              <a:ext cx="7204336" cy="0"/>
            </a:xfrm>
            <a:prstGeom prst="line">
              <a:avLst/>
            </a:prstGeom>
            <a:ln w="1524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398EF8A2-B6AD-472F-AF97-39189A15D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32" y="2270745"/>
            <a:ext cx="1975932" cy="19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EE82E1-6693-4900-8C23-89DE4C31673F}"/>
              </a:ext>
            </a:extLst>
          </p:cNvPr>
          <p:cNvGrpSpPr/>
          <p:nvPr/>
        </p:nvGrpSpPr>
        <p:grpSpPr>
          <a:xfrm>
            <a:off x="3721791" y="1973039"/>
            <a:ext cx="4748416" cy="3639413"/>
            <a:chOff x="3721791" y="1973039"/>
            <a:chExt cx="4748416" cy="36394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6C093-8C3A-444E-B60E-BDF97018B830}"/>
                </a:ext>
              </a:extLst>
            </p:cNvPr>
            <p:cNvSpPr txBox="1"/>
            <p:nvPr/>
          </p:nvSpPr>
          <p:spPr>
            <a:xfrm>
              <a:off x="3721791" y="4966121"/>
              <a:ext cx="474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DFEFF"/>
                  </a:solidFill>
                </a:rPr>
                <a:t>오래된 물건 사이에 새로운 만남이 기다리는</a:t>
              </a:r>
              <a:endParaRPr lang="en-US" altLang="ko-KR" b="1" dirty="0">
                <a:solidFill>
                  <a:srgbClr val="FDFEFF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rgbClr val="FDFEFF"/>
                  </a:solidFill>
                </a:rPr>
                <a:t>강한 군인들의 중고거래 커뮤니티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FACCA35-9DF1-40C9-9348-0F5B7B7C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985" y="1973039"/>
              <a:ext cx="2204029" cy="220402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CAEBFE-AFE3-4880-9624-C7B4C8E49B1E}"/>
              </a:ext>
            </a:extLst>
          </p:cNvPr>
          <p:cNvSpPr txBox="1"/>
          <p:nvPr/>
        </p:nvSpPr>
        <p:spPr>
          <a:xfrm>
            <a:off x="233719" y="-496070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Inspiration : </a:t>
            </a:r>
            <a:r>
              <a:rPr lang="ko-KR" altLang="en-US" dirty="0"/>
              <a:t>악당을 물리쳐 드립니다</a:t>
            </a:r>
            <a:r>
              <a:rPr lang="en-US" altLang="ko-KR" dirty="0"/>
              <a:t>. / </a:t>
            </a:r>
            <a:r>
              <a:rPr lang="ko-KR" altLang="en-US" dirty="0"/>
              <a:t>꿈을 이뤄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28BCDD-111B-4840-9D46-6101EC7DDC6C}"/>
              </a:ext>
            </a:extLst>
          </p:cNvPr>
          <p:cNvGrpSpPr/>
          <p:nvPr/>
        </p:nvGrpSpPr>
        <p:grpSpPr>
          <a:xfrm>
            <a:off x="0" y="-1"/>
            <a:ext cx="12192000" cy="622807"/>
            <a:chOff x="0" y="-1"/>
            <a:chExt cx="12192000" cy="6228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D02F29C-D986-4B17-BDC9-344BC5ECE5FA}"/>
                </a:ext>
              </a:extLst>
            </p:cNvPr>
            <p:cNvGrpSpPr/>
            <p:nvPr/>
          </p:nvGrpSpPr>
          <p:grpSpPr>
            <a:xfrm>
              <a:off x="0" y="-1"/>
              <a:ext cx="12192000" cy="622807"/>
              <a:chOff x="0" y="-1"/>
              <a:chExt cx="12192000" cy="62280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397D681-DAED-44F1-913F-F64F2933AC7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622807"/>
              </a:xfrm>
              <a:prstGeom prst="rect">
                <a:avLst/>
              </a:prstGeom>
              <a:solidFill>
                <a:srgbClr val="20232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229D539-5D1D-4558-8D9B-5A518D737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22806"/>
                <a:ext cx="12192000" cy="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57CE242-424A-4DD3-B38C-041BB30FD540}"/>
                  </a:ext>
                </a:extLst>
              </p:cNvPr>
              <p:cNvGrpSpPr/>
              <p:nvPr/>
            </p:nvGrpSpPr>
            <p:grpSpPr>
              <a:xfrm>
                <a:off x="3777855" y="158400"/>
                <a:ext cx="5975739" cy="292388"/>
                <a:chOff x="3777855" y="684820"/>
                <a:chExt cx="5975739" cy="292388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B30CDD4B-0193-4675-96C6-80FCF7707A32}"/>
                    </a:ext>
                  </a:extLst>
                </p:cNvPr>
                <p:cNvSpPr/>
                <p:nvPr/>
              </p:nvSpPr>
              <p:spPr>
                <a:xfrm>
                  <a:off x="8851900" y="697422"/>
                  <a:ext cx="901694" cy="2602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59A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200" dirty="0"/>
                    <a:t>시작</a:t>
                  </a:r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C313230B-FECC-49F5-85DA-347D327369AD}"/>
                    </a:ext>
                  </a:extLst>
                </p:cNvPr>
                <p:cNvGrpSpPr/>
                <p:nvPr/>
              </p:nvGrpSpPr>
              <p:grpSpPr>
                <a:xfrm>
                  <a:off x="3777855" y="684820"/>
                  <a:ext cx="3852700" cy="292388"/>
                  <a:chOff x="3777855" y="150503"/>
                  <a:chExt cx="3852700" cy="292388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835670-76A9-49F0-9B81-572C9B3A7CD3}"/>
                      </a:ext>
                    </a:extLst>
                  </p:cNvPr>
                  <p:cNvSpPr txBox="1"/>
                  <p:nvPr/>
                </p:nvSpPr>
                <p:spPr>
                  <a:xfrm>
                    <a:off x="3777855" y="150503"/>
                    <a:ext cx="521297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/>
                        </a:solidFill>
                      </a:rPr>
                      <a:t>Why</a:t>
                    </a:r>
                    <a:endParaRPr kumimoji="1" lang="ko-KR" altLang="en-US" sz="13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B20454C-AC75-48AB-99DC-D336E8F04F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941" y="150503"/>
                    <a:ext cx="527709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How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23021D4-D286-4087-BC49-E383576646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850" y="150503"/>
                    <a:ext cx="58381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What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4B04F22-B8D1-40C2-810B-68ADBE7B55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38854" y="150503"/>
                    <a:ext cx="591701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Value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413D501-4F0F-44E6-8DDC-20EF4FE200B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568" y="150503"/>
                    <a:ext cx="50366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Plan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362C24C-34B2-4E36-B177-6FD98A769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088AB54-CF9D-4793-BCA6-6E36170F7FF9}"/>
              </a:ext>
            </a:extLst>
          </p:cNvPr>
          <p:cNvSpPr txBox="1"/>
          <p:nvPr/>
        </p:nvSpPr>
        <p:spPr>
          <a:xfrm>
            <a:off x="2893839" y="3174770"/>
            <a:ext cx="64043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코로나 </a:t>
            </a:r>
            <a:r>
              <a:rPr lang="en-US" altLang="ko-KR" sz="2500" b="1" dirty="0">
                <a:solidFill>
                  <a:srgbClr val="FDFEFF"/>
                </a:solidFill>
              </a:rPr>
              <a:t>19</a:t>
            </a:r>
            <a:r>
              <a:rPr lang="ko-KR" altLang="en-US" sz="2500" b="1" dirty="0">
                <a:solidFill>
                  <a:srgbClr val="FDFEFF"/>
                </a:solidFill>
              </a:rPr>
              <a:t>로 인한 출타 제한</a:t>
            </a:r>
            <a:r>
              <a:rPr lang="en-US" altLang="ko-KR" sz="2500" b="1" dirty="0">
                <a:solidFill>
                  <a:srgbClr val="FDFEFF"/>
                </a:solidFill>
              </a:rPr>
              <a:t>,</a:t>
            </a:r>
          </a:p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반복되는 일상과 답답함에 지쳐가는 장병들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598278-164C-43AC-922B-804980D47985}"/>
              </a:ext>
            </a:extLst>
          </p:cNvPr>
          <p:cNvSpPr txBox="1"/>
          <p:nvPr/>
        </p:nvSpPr>
        <p:spPr>
          <a:xfrm>
            <a:off x="-9364949" y="3168134"/>
            <a:ext cx="64043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코로나 </a:t>
            </a:r>
            <a:r>
              <a:rPr lang="en-US" altLang="ko-KR" sz="2500" b="1" dirty="0">
                <a:solidFill>
                  <a:srgbClr val="FDFEFF"/>
                </a:solidFill>
              </a:rPr>
              <a:t>19</a:t>
            </a:r>
            <a:r>
              <a:rPr lang="ko-KR" altLang="en-US" sz="2500" b="1" dirty="0">
                <a:solidFill>
                  <a:srgbClr val="FDFEFF"/>
                </a:solidFill>
              </a:rPr>
              <a:t>로 인한 출타 제한</a:t>
            </a:r>
            <a:r>
              <a:rPr lang="en-US" altLang="ko-KR" sz="2500" b="1" dirty="0">
                <a:solidFill>
                  <a:srgbClr val="FDFEFF"/>
                </a:solidFill>
              </a:rPr>
              <a:t>,</a:t>
            </a:r>
          </a:p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반복되는 일상과 답답함에 지쳐가는 장병들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122C59-1121-43E6-94DC-11882B9A93F6}"/>
              </a:ext>
            </a:extLst>
          </p:cNvPr>
          <p:cNvSpPr txBox="1"/>
          <p:nvPr/>
        </p:nvSpPr>
        <p:spPr>
          <a:xfrm>
            <a:off x="3270541" y="3168133"/>
            <a:ext cx="56509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같은 곳에서도 각자 다른 우리</a:t>
            </a:r>
            <a:r>
              <a:rPr lang="en-US" altLang="ko-KR" sz="2500" b="1" dirty="0">
                <a:solidFill>
                  <a:srgbClr val="FDFEFF"/>
                </a:solidFill>
              </a:rPr>
              <a:t>,</a:t>
            </a:r>
          </a:p>
          <a:p>
            <a:pPr algn="ctr"/>
            <a:r>
              <a:rPr lang="ko-KR" altLang="en-US" sz="2500" b="1" dirty="0">
                <a:solidFill>
                  <a:srgbClr val="FDFEFF"/>
                </a:solidFill>
              </a:rPr>
              <a:t>나의 익숙함이 누군가에겐 새로움으로</a:t>
            </a:r>
            <a:endParaRPr lang="en-US" altLang="ko-KR" sz="2500" b="1" dirty="0">
              <a:solidFill>
                <a:srgbClr val="FDFE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D12289-08F7-4854-816B-F9C3B7927343}"/>
              </a:ext>
            </a:extLst>
          </p:cNvPr>
          <p:cNvSpPr txBox="1"/>
          <p:nvPr/>
        </p:nvSpPr>
        <p:spPr>
          <a:xfrm>
            <a:off x="-6889637" y="9384257"/>
            <a:ext cx="112694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FDFEFF"/>
                </a:solidFill>
              </a:rPr>
              <a:t>영내 중고거래를 통해</a:t>
            </a:r>
            <a:endParaRPr lang="en-US" altLang="ko-KR" sz="5000" b="1" dirty="0">
              <a:solidFill>
                <a:srgbClr val="FDFEFF"/>
              </a:solidFill>
            </a:endParaRPr>
          </a:p>
          <a:p>
            <a:pPr algn="ctr"/>
            <a:r>
              <a:rPr lang="ko-KR" altLang="en-US" sz="5000" b="1" dirty="0">
                <a:solidFill>
                  <a:srgbClr val="FDFEFF"/>
                </a:solidFill>
              </a:rPr>
              <a:t>새로운 만남</a:t>
            </a:r>
            <a:r>
              <a:rPr lang="en-US" altLang="ko-KR" sz="5000" b="1" dirty="0">
                <a:solidFill>
                  <a:srgbClr val="FDFEFF"/>
                </a:solidFill>
              </a:rPr>
              <a:t>, </a:t>
            </a:r>
            <a:r>
              <a:rPr lang="ko-KR" altLang="en-US" sz="5000" b="1" dirty="0">
                <a:solidFill>
                  <a:srgbClr val="FDFEFF"/>
                </a:solidFill>
              </a:rPr>
              <a:t>새로운 정보를 주고 받자</a:t>
            </a:r>
            <a:r>
              <a:rPr lang="en-US" altLang="ko-KR" sz="5000" b="1" dirty="0">
                <a:solidFill>
                  <a:srgbClr val="FDFEFF"/>
                </a:solidFill>
              </a:rPr>
              <a:t>.</a:t>
            </a:r>
            <a:endParaRPr lang="ko-KR" altLang="en-US" sz="5000" b="1" dirty="0">
              <a:solidFill>
                <a:srgbClr val="FD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78985 -0.143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92" y="-715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2 -0.1451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72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60208 -0.9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-450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3" grpId="2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C14B3B0C-CE72-412C-B5B5-CA2D97F04782}"/>
              </a:ext>
            </a:extLst>
          </p:cNvPr>
          <p:cNvGrpSpPr/>
          <p:nvPr/>
        </p:nvGrpSpPr>
        <p:grpSpPr>
          <a:xfrm>
            <a:off x="2132211" y="2423437"/>
            <a:ext cx="7745105" cy="6850072"/>
            <a:chOff x="2132211" y="2423437"/>
            <a:chExt cx="7745105" cy="685007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144A13C-95F6-4FBE-8D6E-ECFDAF276905}"/>
                </a:ext>
              </a:extLst>
            </p:cNvPr>
            <p:cNvGrpSpPr/>
            <p:nvPr/>
          </p:nvGrpSpPr>
          <p:grpSpPr>
            <a:xfrm>
              <a:off x="2132211" y="2423437"/>
              <a:ext cx="7587014" cy="2083468"/>
              <a:chOff x="2132211" y="2423437"/>
              <a:chExt cx="7587014" cy="2083468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34824A1-AF14-4835-8188-2567A1D4F3AF}"/>
                  </a:ext>
                </a:extLst>
              </p:cNvPr>
              <p:cNvSpPr txBox="1"/>
              <p:nvPr/>
            </p:nvSpPr>
            <p:spPr>
              <a:xfrm>
                <a:off x="2132211" y="2448139"/>
                <a:ext cx="267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FDFEFF"/>
                    </a:solidFill>
                  </a:rPr>
                  <a:t>코로나 </a:t>
                </a:r>
                <a:r>
                  <a:rPr lang="en-US" altLang="ko-KR" sz="1000" b="1" dirty="0">
                    <a:solidFill>
                      <a:srgbClr val="FDFEFF"/>
                    </a:solidFill>
                  </a:rPr>
                  <a:t>19</a:t>
                </a:r>
                <a:r>
                  <a:rPr lang="ko-KR" altLang="en-US" sz="1000" b="1" dirty="0">
                    <a:solidFill>
                      <a:srgbClr val="FDFEFF"/>
                    </a:solidFill>
                  </a:rPr>
                  <a:t>로 인한 출타 제한</a:t>
                </a:r>
                <a:r>
                  <a:rPr lang="en-US" altLang="ko-KR" sz="1000" b="1" dirty="0">
                    <a:solidFill>
                      <a:srgbClr val="FDFEFF"/>
                    </a:solidFill>
                  </a:rPr>
                  <a:t>,</a:t>
                </a:r>
              </a:p>
              <a:p>
                <a:pPr algn="ctr"/>
                <a:r>
                  <a:rPr lang="ko-KR" altLang="en-US" sz="1000" b="1" dirty="0">
                    <a:solidFill>
                      <a:srgbClr val="FDFEFF"/>
                    </a:solidFill>
                  </a:rPr>
                  <a:t>반복되는 일상과 답답함에 지쳐가는 장병들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9A380C-282B-4B75-9EDB-5B19447807AB}"/>
                  </a:ext>
                </a:extLst>
              </p:cNvPr>
              <p:cNvSpPr txBox="1"/>
              <p:nvPr/>
            </p:nvSpPr>
            <p:spPr>
              <a:xfrm>
                <a:off x="7348063" y="2423437"/>
                <a:ext cx="2371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rgbClr val="FDFEFF"/>
                    </a:solidFill>
                  </a:rPr>
                  <a:t>같은 곳에서도 각자 다른 우리</a:t>
                </a:r>
                <a:r>
                  <a:rPr lang="en-US" altLang="ko-KR" sz="1000" b="1" dirty="0">
                    <a:solidFill>
                      <a:srgbClr val="FDFEFF"/>
                    </a:solidFill>
                  </a:rPr>
                  <a:t>,</a:t>
                </a:r>
              </a:p>
              <a:p>
                <a:pPr algn="ctr"/>
                <a:r>
                  <a:rPr lang="ko-KR" altLang="en-US" sz="1000" b="1" dirty="0">
                    <a:solidFill>
                      <a:srgbClr val="FDFEFF"/>
                    </a:solidFill>
                  </a:rPr>
                  <a:t>나의 익숙함이 누군가에겐 새로움으로</a:t>
                </a:r>
                <a:endParaRPr lang="en-US" altLang="ko-KR" sz="1000" b="1" dirty="0">
                  <a:solidFill>
                    <a:srgbClr val="FDFEFF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93C3450-1F99-4F4F-8E8B-4BF4AAB7AA9C}"/>
                  </a:ext>
                </a:extLst>
              </p:cNvPr>
              <p:cNvSpPr txBox="1"/>
              <p:nvPr/>
            </p:nvSpPr>
            <p:spPr>
              <a:xfrm>
                <a:off x="3224890" y="3645131"/>
                <a:ext cx="572143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solidFill>
                      <a:schemeClr val="bg1"/>
                    </a:solidFill>
                  </a:rPr>
                  <a:t>영내 중고거래를 통해</a:t>
                </a:r>
              </a:p>
              <a:p>
                <a:pPr algn="ctr"/>
                <a:r>
                  <a:rPr lang="ko-KR" altLang="en-US" sz="2500" b="1" dirty="0">
                    <a:solidFill>
                      <a:schemeClr val="bg1"/>
                    </a:solidFill>
                  </a:rPr>
                  <a:t>새로운 만남</a:t>
                </a:r>
                <a:r>
                  <a:rPr lang="en-US" altLang="ko-KR" sz="2500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2500" b="1" dirty="0">
                    <a:solidFill>
                      <a:schemeClr val="bg1"/>
                    </a:solidFill>
                  </a:rPr>
                  <a:t>새로운 정보를 주고 받자</a:t>
                </a:r>
                <a:r>
                  <a:rPr lang="en-US" altLang="ko-KR" sz="2500" b="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E7DD31-9356-45D0-BC5B-474EB610AB49}"/>
                </a:ext>
              </a:extLst>
            </p:cNvPr>
            <p:cNvSpPr txBox="1"/>
            <p:nvPr/>
          </p:nvSpPr>
          <p:spPr>
            <a:xfrm>
              <a:off x="3142780" y="6780519"/>
              <a:ext cx="6734536" cy="2492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>
                      <a:lumMod val="85000"/>
                    </a:schemeClr>
                  </a:solidFill>
                </a:rPr>
                <a:t>우리 </a:t>
              </a:r>
              <a:r>
                <a:rPr lang="ko-KR" altLang="en-US" sz="3600" b="1" dirty="0">
                  <a:solidFill>
                    <a:schemeClr val="bg1"/>
                  </a:solidFill>
                </a:rPr>
                <a:t>모두에겐</a:t>
              </a:r>
              <a:endParaRPr lang="en-US" altLang="ko-KR" sz="3600" b="1" dirty="0">
                <a:solidFill>
                  <a:schemeClr val="bg1"/>
                </a:solidFill>
              </a:endParaRPr>
            </a:p>
            <a:p>
              <a:endParaRPr lang="en-US" altLang="ko-KR" sz="4000" b="1" dirty="0">
                <a:solidFill>
                  <a:schemeClr val="bg1"/>
                </a:solidFill>
              </a:endParaRPr>
            </a:p>
            <a:p>
              <a:r>
                <a:rPr lang="en-US" altLang="ko-KR" sz="40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4000" b="1" dirty="0">
                  <a:solidFill>
                    <a:schemeClr val="bg1">
                      <a:lumMod val="85000"/>
                    </a:schemeClr>
                  </a:solidFill>
                </a:rPr>
                <a:t>자신만의 </a:t>
              </a:r>
              <a:r>
                <a:rPr lang="ko-KR" altLang="en-US" sz="4000" b="1" dirty="0">
                  <a:solidFill>
                    <a:schemeClr val="bg1"/>
                  </a:solidFill>
                </a:rPr>
                <a:t>익숙함과</a:t>
              </a:r>
              <a:endParaRPr lang="en-US" altLang="ko-KR" sz="4000" b="1" dirty="0">
                <a:solidFill>
                  <a:schemeClr val="bg1"/>
                </a:solidFill>
              </a:endParaRPr>
            </a:p>
            <a:p>
              <a:r>
                <a:rPr lang="en-US" altLang="ko-KR" sz="4000" b="1" dirty="0">
                  <a:solidFill>
                    <a:schemeClr val="bg1"/>
                  </a:solidFill>
                </a:rPr>
                <a:t>	</a:t>
              </a:r>
              <a:r>
                <a:rPr lang="ko-KR" altLang="en-US" sz="4000" b="1" dirty="0">
                  <a:solidFill>
                    <a:schemeClr val="bg1">
                      <a:lumMod val="85000"/>
                    </a:schemeClr>
                  </a:solidFill>
                </a:rPr>
                <a:t>자신만의 </a:t>
              </a:r>
              <a:r>
                <a:rPr lang="ko-KR" altLang="en-US" sz="4000" b="1" dirty="0">
                  <a:solidFill>
                    <a:schemeClr val="bg1"/>
                  </a:solidFill>
                </a:rPr>
                <a:t>새로움이 있다</a:t>
              </a:r>
              <a:r>
                <a:rPr lang="en-US" altLang="ko-KR" sz="4000" b="1" dirty="0">
                  <a:solidFill>
                    <a:schemeClr val="bg1"/>
                  </a:solidFill>
                </a:rPr>
                <a:t>.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CAEBFE-AFE3-4880-9624-C7B4C8E49B1E}"/>
              </a:ext>
            </a:extLst>
          </p:cNvPr>
          <p:cNvSpPr txBox="1"/>
          <p:nvPr/>
        </p:nvSpPr>
        <p:spPr>
          <a:xfrm>
            <a:off x="233719" y="-496070"/>
            <a:ext cx="628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Inspiration : </a:t>
            </a:r>
            <a:r>
              <a:rPr lang="ko-KR" altLang="en-US" dirty="0"/>
              <a:t>악당을 물리쳐 드립니다</a:t>
            </a:r>
            <a:r>
              <a:rPr lang="en-US" altLang="ko-KR" dirty="0"/>
              <a:t>. / </a:t>
            </a:r>
            <a:r>
              <a:rPr lang="ko-KR" altLang="en-US" dirty="0"/>
              <a:t>꿈을 이뤄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28BCDD-111B-4840-9D46-6101EC7DDC6C}"/>
              </a:ext>
            </a:extLst>
          </p:cNvPr>
          <p:cNvGrpSpPr/>
          <p:nvPr/>
        </p:nvGrpSpPr>
        <p:grpSpPr>
          <a:xfrm>
            <a:off x="0" y="-1"/>
            <a:ext cx="12192000" cy="622807"/>
            <a:chOff x="0" y="-1"/>
            <a:chExt cx="12192000" cy="62280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D02F29C-D986-4B17-BDC9-344BC5ECE5FA}"/>
                </a:ext>
              </a:extLst>
            </p:cNvPr>
            <p:cNvGrpSpPr/>
            <p:nvPr/>
          </p:nvGrpSpPr>
          <p:grpSpPr>
            <a:xfrm>
              <a:off x="0" y="-1"/>
              <a:ext cx="12192000" cy="622807"/>
              <a:chOff x="0" y="-1"/>
              <a:chExt cx="12192000" cy="62280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397D681-DAED-44F1-913F-F64F2933AC78}"/>
                  </a:ext>
                </a:extLst>
              </p:cNvPr>
              <p:cNvSpPr/>
              <p:nvPr/>
            </p:nvSpPr>
            <p:spPr>
              <a:xfrm>
                <a:off x="0" y="-1"/>
                <a:ext cx="12192000" cy="622807"/>
              </a:xfrm>
              <a:prstGeom prst="rect">
                <a:avLst/>
              </a:prstGeom>
              <a:solidFill>
                <a:srgbClr val="202326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229D539-5D1D-4558-8D9B-5A518D737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22806"/>
                <a:ext cx="12192000" cy="0"/>
              </a:xfrm>
              <a:prstGeom prst="line">
                <a:avLst/>
              </a:prstGeom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57CE242-424A-4DD3-B38C-041BB30FD540}"/>
                  </a:ext>
                </a:extLst>
              </p:cNvPr>
              <p:cNvGrpSpPr/>
              <p:nvPr/>
            </p:nvGrpSpPr>
            <p:grpSpPr>
              <a:xfrm>
                <a:off x="3777855" y="158400"/>
                <a:ext cx="5975739" cy="292388"/>
                <a:chOff x="3777855" y="684820"/>
                <a:chExt cx="5975739" cy="292388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B30CDD4B-0193-4675-96C6-80FCF7707A32}"/>
                    </a:ext>
                  </a:extLst>
                </p:cNvPr>
                <p:cNvSpPr/>
                <p:nvPr/>
              </p:nvSpPr>
              <p:spPr>
                <a:xfrm>
                  <a:off x="8851900" y="697422"/>
                  <a:ext cx="901694" cy="2602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59A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200" dirty="0"/>
                    <a:t>시작</a:t>
                  </a:r>
                </a:p>
              </p:txBody>
            </p: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C313230B-FECC-49F5-85DA-347D327369AD}"/>
                    </a:ext>
                  </a:extLst>
                </p:cNvPr>
                <p:cNvGrpSpPr/>
                <p:nvPr/>
              </p:nvGrpSpPr>
              <p:grpSpPr>
                <a:xfrm>
                  <a:off x="3777855" y="684820"/>
                  <a:ext cx="3852700" cy="292388"/>
                  <a:chOff x="3777855" y="150503"/>
                  <a:chExt cx="3852700" cy="292388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835670-76A9-49F0-9B81-572C9B3A7CD3}"/>
                      </a:ext>
                    </a:extLst>
                  </p:cNvPr>
                  <p:cNvSpPr txBox="1"/>
                  <p:nvPr/>
                </p:nvSpPr>
                <p:spPr>
                  <a:xfrm>
                    <a:off x="3777855" y="150503"/>
                    <a:ext cx="521297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/>
                        </a:solidFill>
                      </a:rPr>
                      <a:t>Why</a:t>
                    </a:r>
                    <a:endParaRPr kumimoji="1" lang="ko-KR" altLang="en-US" sz="13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B20454C-AC75-48AB-99DC-D336E8F04F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941" y="150503"/>
                    <a:ext cx="527709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How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23021D4-D286-4087-BC49-E383576646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850" y="150503"/>
                    <a:ext cx="58381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What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4B04F22-B8D1-40C2-810B-68ADBE7B55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38854" y="150503"/>
                    <a:ext cx="591701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Value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413D501-4F0F-44E6-8DDC-20EF4FE200B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568" y="150503"/>
                    <a:ext cx="50366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Plan</a:t>
                    </a:r>
                    <a:endParaRPr kumimoji="1" lang="ko-KR" altLang="en-US" sz="1300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362C24C-34B2-4E36-B177-6FD98A769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6A4ABD4-E3F1-4B48-83A3-F855112EB034}"/>
              </a:ext>
            </a:extLst>
          </p:cNvPr>
          <p:cNvGrpSpPr/>
          <p:nvPr/>
        </p:nvGrpSpPr>
        <p:grpSpPr>
          <a:xfrm>
            <a:off x="2382190" y="1682149"/>
            <a:ext cx="7183440" cy="1218039"/>
            <a:chOff x="2382190" y="1682149"/>
            <a:chExt cx="7183440" cy="121803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1BBEDB7-39C6-4756-8979-6052D15AA9B6}"/>
                </a:ext>
              </a:extLst>
            </p:cNvPr>
            <p:cNvGrpSpPr/>
            <p:nvPr/>
          </p:nvGrpSpPr>
          <p:grpSpPr>
            <a:xfrm>
              <a:off x="2424836" y="2897418"/>
              <a:ext cx="7140794" cy="0"/>
              <a:chOff x="2424836" y="2727341"/>
              <a:chExt cx="7140794" cy="0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A132305-88FA-4E13-B981-50361C9FFB82}"/>
                  </a:ext>
                </a:extLst>
              </p:cNvPr>
              <p:cNvCxnSpPr/>
              <p:nvPr/>
            </p:nvCxnSpPr>
            <p:spPr>
              <a:xfrm>
                <a:off x="2424836" y="2727341"/>
                <a:ext cx="27107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7908E4A-FC01-417E-8906-CBE465940287}"/>
                  </a:ext>
                </a:extLst>
              </p:cNvPr>
              <p:cNvCxnSpPr/>
              <p:nvPr/>
            </p:nvCxnSpPr>
            <p:spPr>
              <a:xfrm>
                <a:off x="6854832" y="2727341"/>
                <a:ext cx="27107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2788468-CD5F-49B7-8900-8FC0EB8AE43B}"/>
                </a:ext>
              </a:extLst>
            </p:cNvPr>
            <p:cNvGrpSpPr/>
            <p:nvPr/>
          </p:nvGrpSpPr>
          <p:grpSpPr>
            <a:xfrm>
              <a:off x="2382190" y="1682149"/>
              <a:ext cx="7016883" cy="1218039"/>
              <a:chOff x="2382190" y="1682149"/>
              <a:chExt cx="7016883" cy="121803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7C5501-A9EF-4758-817A-60D35C6A31B9}"/>
                  </a:ext>
                </a:extLst>
              </p:cNvPr>
              <p:cNvSpPr txBox="1"/>
              <p:nvPr/>
            </p:nvSpPr>
            <p:spPr>
              <a:xfrm>
                <a:off x="2382190" y="1682149"/>
                <a:ext cx="15268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85000"/>
                      </a:schemeClr>
                    </a:solidFill>
                  </a:rPr>
                  <a:t>Total</a:t>
                </a:r>
              </a:p>
              <a:p>
                <a:r>
                  <a:rPr lang="en-US" altLang="ko-KR" b="1" dirty="0">
                    <a:solidFill>
                      <a:schemeClr val="bg1">
                        <a:lumMod val="85000"/>
                      </a:schemeClr>
                    </a:solidFill>
                  </a:rPr>
                  <a:t>Addressable</a:t>
                </a:r>
              </a:p>
              <a:p>
                <a:r>
                  <a:rPr lang="en-US" altLang="ko-KR" b="1" dirty="0">
                    <a:solidFill>
                      <a:schemeClr val="bg1">
                        <a:lumMod val="75000"/>
                      </a:schemeClr>
                    </a:solidFill>
                  </a:rPr>
                  <a:t>Market</a:t>
                </a:r>
                <a:endParaRPr lang="ko-KR" alt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E58B0B-935E-4D3F-BDEF-842058E7040E}"/>
                  </a:ext>
                </a:extLst>
              </p:cNvPr>
              <p:cNvSpPr txBox="1"/>
              <p:nvPr/>
            </p:nvSpPr>
            <p:spPr>
              <a:xfrm>
                <a:off x="6740973" y="1688102"/>
                <a:ext cx="26581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군대와 필연적 연관이 있는</a:t>
                </a:r>
                <a:endParaRPr lang="en-US" altLang="ko-KR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대한민국의 남성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A349C6-BFE5-4393-B448-C96FA0FE8B1C}"/>
                  </a:ext>
                </a:extLst>
              </p:cNvPr>
              <p:cNvSpPr txBox="1"/>
              <p:nvPr/>
            </p:nvSpPr>
            <p:spPr>
              <a:xfrm>
                <a:off x="3190117" y="2530856"/>
                <a:ext cx="1996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b="1" dirty="0">
                    <a:solidFill>
                      <a:schemeClr val="bg1"/>
                    </a:solidFill>
                  </a:rPr>
                  <a:t>약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25,851,000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명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3A66908-CC00-42A9-A45E-EE466AF703CA}"/>
                  </a:ext>
                </a:extLst>
              </p:cNvPr>
              <p:cNvSpPr txBox="1"/>
              <p:nvPr/>
            </p:nvSpPr>
            <p:spPr>
              <a:xfrm>
                <a:off x="3532016" y="2364772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행정안전부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2020.09. 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남성</a:t>
                </a: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682E733-C5CD-47FE-A3CD-A83D60994854}"/>
              </a:ext>
            </a:extLst>
          </p:cNvPr>
          <p:cNvGrpSpPr/>
          <p:nvPr/>
        </p:nvGrpSpPr>
        <p:grpSpPr>
          <a:xfrm>
            <a:off x="2362563" y="2991966"/>
            <a:ext cx="7203067" cy="1245881"/>
            <a:chOff x="2362563" y="2991966"/>
            <a:chExt cx="7203067" cy="124588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408FD89-3840-408E-B508-3DDF37EC0414}"/>
                </a:ext>
              </a:extLst>
            </p:cNvPr>
            <p:cNvGrpSpPr/>
            <p:nvPr/>
          </p:nvGrpSpPr>
          <p:grpSpPr>
            <a:xfrm>
              <a:off x="2424836" y="4237847"/>
              <a:ext cx="7140794" cy="0"/>
              <a:chOff x="2424836" y="4237847"/>
              <a:chExt cx="7140794" cy="0"/>
            </a:xfrm>
          </p:grpSpPr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A88751CA-309F-4FE6-B805-8ED1FA38079B}"/>
                  </a:ext>
                </a:extLst>
              </p:cNvPr>
              <p:cNvCxnSpPr/>
              <p:nvPr/>
            </p:nvCxnSpPr>
            <p:spPr>
              <a:xfrm>
                <a:off x="2424836" y="4237847"/>
                <a:ext cx="27107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2832F1C2-CD4D-4D86-8108-66214BA04C13}"/>
                  </a:ext>
                </a:extLst>
              </p:cNvPr>
              <p:cNvCxnSpPr/>
              <p:nvPr/>
            </p:nvCxnSpPr>
            <p:spPr>
              <a:xfrm>
                <a:off x="6854832" y="4237847"/>
                <a:ext cx="271079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58863CD-22C7-44AA-92A5-21BACF09CFD2}"/>
                </a:ext>
              </a:extLst>
            </p:cNvPr>
            <p:cNvGrpSpPr/>
            <p:nvPr/>
          </p:nvGrpSpPr>
          <p:grpSpPr>
            <a:xfrm>
              <a:off x="2362563" y="2991966"/>
              <a:ext cx="6924300" cy="1233305"/>
              <a:chOff x="2362563" y="2991966"/>
              <a:chExt cx="6924300" cy="123330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80F1E40-9CC4-47E3-AB2A-42E21E55F695}"/>
                  </a:ext>
                </a:extLst>
              </p:cNvPr>
              <p:cNvSpPr txBox="1"/>
              <p:nvPr/>
            </p:nvSpPr>
            <p:spPr>
              <a:xfrm>
                <a:off x="2362563" y="2997898"/>
                <a:ext cx="11739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85000"/>
                      </a:schemeClr>
                    </a:solidFill>
                  </a:rPr>
                  <a:t>Service</a:t>
                </a:r>
              </a:p>
              <a:p>
                <a:r>
                  <a:rPr lang="en-US" altLang="ko-KR" b="1" dirty="0">
                    <a:solidFill>
                      <a:schemeClr val="bg1">
                        <a:lumMod val="85000"/>
                      </a:schemeClr>
                    </a:solidFill>
                  </a:rPr>
                  <a:t>Available</a:t>
                </a:r>
              </a:p>
              <a:p>
                <a:r>
                  <a:rPr lang="en-US" altLang="ko-KR" b="1" dirty="0">
                    <a:solidFill>
                      <a:schemeClr val="bg1">
                        <a:lumMod val="75000"/>
                      </a:schemeClr>
                    </a:solidFill>
                  </a:rPr>
                  <a:t>Market</a:t>
                </a:r>
                <a:endParaRPr lang="ko-KR" alt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FEDA62C-8F2A-4CDC-A776-CE8C002C63B8}"/>
                  </a:ext>
                </a:extLst>
              </p:cNvPr>
              <p:cNvSpPr txBox="1"/>
              <p:nvPr/>
            </p:nvSpPr>
            <p:spPr>
              <a:xfrm>
                <a:off x="6740973" y="2991966"/>
                <a:ext cx="25458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입대를 준비하거나</a:t>
                </a:r>
                <a:endParaRPr lang="en-US" altLang="ko-KR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현역 복무 중이거나</a:t>
                </a:r>
                <a:endParaRPr lang="en-US" altLang="ko-KR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복무를 마친 </a:t>
                </a:r>
                <a:r>
                  <a:rPr lang="en-US" altLang="ko-KR" sz="1600" b="1" dirty="0">
                    <a:solidFill>
                      <a:schemeClr val="bg1">
                        <a:lumMod val="95000"/>
                      </a:schemeClr>
                    </a:solidFill>
                  </a:rPr>
                  <a:t>2~30</a:t>
                </a:r>
                <a:r>
                  <a:rPr lang="ko-KR" altLang="en-US" sz="1600" b="1" dirty="0">
                    <a:solidFill>
                      <a:schemeClr val="bg1">
                        <a:lumMod val="95000"/>
                      </a:schemeClr>
                    </a:solidFill>
                  </a:rPr>
                  <a:t>대 남성</a:t>
                </a:r>
                <a:endParaRPr lang="en-US" altLang="ko-KR" sz="16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45FFCF2-F815-4CA1-8AED-054A700E729F}"/>
                  </a:ext>
                </a:extLst>
              </p:cNvPr>
              <p:cNvSpPr txBox="1"/>
              <p:nvPr/>
            </p:nvSpPr>
            <p:spPr>
              <a:xfrm>
                <a:off x="3323162" y="3855939"/>
                <a:ext cx="1863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b="1" dirty="0">
                    <a:solidFill>
                      <a:schemeClr val="bg1"/>
                    </a:solidFill>
                  </a:rPr>
                  <a:t>약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7,138,000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명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D40B403-F159-42FA-ABE2-87B7E093180F}"/>
                  </a:ext>
                </a:extLst>
              </p:cNvPr>
              <p:cNvSpPr txBox="1"/>
              <p:nvPr/>
            </p:nvSpPr>
            <p:spPr>
              <a:xfrm>
                <a:off x="3276808" y="3690396"/>
                <a:ext cx="19688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행정안전부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2020.09. 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남성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20-39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세</a:t>
                </a: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7546BFD-7FDD-4AF5-BCC6-28E2ED185D03}"/>
              </a:ext>
            </a:extLst>
          </p:cNvPr>
          <p:cNvGrpSpPr/>
          <p:nvPr/>
        </p:nvGrpSpPr>
        <p:grpSpPr>
          <a:xfrm>
            <a:off x="2377743" y="4338327"/>
            <a:ext cx="5755280" cy="1221222"/>
            <a:chOff x="2377743" y="4338327"/>
            <a:chExt cx="5755280" cy="122122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D7A24EA-AB9B-4E96-9538-22527E88A1B2}"/>
                </a:ext>
              </a:extLst>
            </p:cNvPr>
            <p:cNvSpPr txBox="1"/>
            <p:nvPr/>
          </p:nvSpPr>
          <p:spPr>
            <a:xfrm>
              <a:off x="2377743" y="4338327"/>
              <a:ext cx="14289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Serviceable</a:t>
              </a:r>
            </a:p>
            <a:p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Obtainable</a:t>
              </a:r>
            </a:p>
            <a:p>
              <a:r>
                <a:rPr lang="en-US" altLang="ko-KR" b="1" dirty="0">
                  <a:solidFill>
                    <a:schemeClr val="bg1">
                      <a:lumMod val="75000"/>
                    </a:schemeClr>
                  </a:solidFill>
                </a:rPr>
                <a:t>Market</a:t>
              </a:r>
              <a:endParaRPr lang="ko-KR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CF9BE8-13E2-49B5-877B-D5F0A8F6E8A0}"/>
                </a:ext>
              </a:extLst>
            </p:cNvPr>
            <p:cNvSpPr txBox="1"/>
            <p:nvPr/>
          </p:nvSpPr>
          <p:spPr>
            <a:xfrm>
              <a:off x="6778165" y="4352371"/>
              <a:ext cx="13548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전국</a:t>
              </a:r>
              <a:endParaRPr lang="en-US" altLang="ko-K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각 군 부대의</a:t>
              </a:r>
              <a:endParaRPr lang="en-US" altLang="ko-KR" sz="16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sz="1600" b="1" dirty="0">
                  <a:solidFill>
                    <a:schemeClr val="bg1">
                      <a:lumMod val="95000"/>
                    </a:schemeClr>
                  </a:solidFill>
                </a:rPr>
                <a:t>현역 장병</a:t>
              </a:r>
              <a:endParaRPr lang="en-US" altLang="ko-KR" sz="1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F55586-FE63-4DE3-84EE-2EAFC6709F4E}"/>
                </a:ext>
              </a:extLst>
            </p:cNvPr>
            <p:cNvSpPr txBox="1"/>
            <p:nvPr/>
          </p:nvSpPr>
          <p:spPr>
            <a:xfrm>
              <a:off x="3517126" y="5190217"/>
              <a:ext cx="166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b="1" dirty="0">
                  <a:solidFill>
                    <a:schemeClr val="bg1"/>
                  </a:solidFill>
                </a:rPr>
                <a:t>약 </a:t>
              </a:r>
              <a:r>
                <a:rPr lang="en-US" altLang="ko-KR" b="1" dirty="0">
                  <a:solidFill>
                    <a:schemeClr val="bg1"/>
                  </a:solidFill>
                </a:rPr>
                <a:t>700,000 </a:t>
              </a:r>
              <a:r>
                <a:rPr lang="ko-KR" altLang="en-US" b="1" dirty="0">
                  <a:solidFill>
                    <a:schemeClr val="bg1"/>
                  </a:solidFill>
                </a:rPr>
                <a:t>명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29431E9-7103-46BB-85AC-9035F9FA9ECC}"/>
                </a:ext>
              </a:extLst>
            </p:cNvPr>
            <p:cNvSpPr txBox="1"/>
            <p:nvPr/>
          </p:nvSpPr>
          <p:spPr>
            <a:xfrm>
              <a:off x="3826122" y="5024674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병무청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2019.10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6" name="그림 95">
            <a:extLst>
              <a:ext uri="{FF2B5EF4-FFF2-40B4-BE49-F238E27FC236}">
                <a16:creationId xmlns:a16="http://schemas.microsoft.com/office/drawing/2014/main" id="{265507A9-E562-435E-B808-49A828259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47" y="1135170"/>
            <a:ext cx="975445" cy="4816257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6A97CC9-284F-4615-9234-0EDC55BAE93C}"/>
              </a:ext>
            </a:extLst>
          </p:cNvPr>
          <p:cNvSpPr/>
          <p:nvPr/>
        </p:nvSpPr>
        <p:spPr>
          <a:xfrm>
            <a:off x="8851900" y="171365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니즈</a:t>
            </a:r>
          </a:p>
        </p:txBody>
      </p:sp>
    </p:spTree>
    <p:extLst>
      <p:ext uri="{BB962C8B-B14F-4D97-AF65-F5344CB8AC3E}">
        <p14:creationId xmlns:p14="http://schemas.microsoft.com/office/powerpoint/2010/main" val="138937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8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8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8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8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25AE4877-F03A-47BE-8F99-D3C7291F5E9D}"/>
              </a:ext>
            </a:extLst>
          </p:cNvPr>
          <p:cNvGrpSpPr/>
          <p:nvPr/>
        </p:nvGrpSpPr>
        <p:grpSpPr>
          <a:xfrm>
            <a:off x="-12700" y="-1"/>
            <a:ext cx="12204700" cy="13115210"/>
            <a:chOff x="-12700" y="-1"/>
            <a:chExt cx="12204700" cy="1311521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1CF09BF-5242-49D8-B886-0BF042B9F6C0}"/>
                </a:ext>
              </a:extLst>
            </p:cNvPr>
            <p:cNvGrpSpPr/>
            <p:nvPr/>
          </p:nvGrpSpPr>
          <p:grpSpPr>
            <a:xfrm>
              <a:off x="-12700" y="-1"/>
              <a:ext cx="12204700" cy="9336554"/>
              <a:chOff x="-12700" y="-3404086"/>
              <a:chExt cx="12204700" cy="9336554"/>
            </a:xfrm>
          </p:grpSpPr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6D127A73-3292-44EF-8A34-84801A9E8CAC}"/>
                  </a:ext>
                </a:extLst>
              </p:cNvPr>
              <p:cNvSpPr/>
              <p:nvPr/>
            </p:nvSpPr>
            <p:spPr>
              <a:xfrm>
                <a:off x="0" y="4099304"/>
                <a:ext cx="12192000" cy="1282973"/>
              </a:xfrm>
              <a:custGeom>
                <a:avLst/>
                <a:gdLst>
                  <a:gd name="connsiteX0" fmla="*/ 0 w 12179300"/>
                  <a:gd name="connsiteY0" fmla="*/ 0 h 1282973"/>
                  <a:gd name="connsiteX1" fmla="*/ 12179300 w 12179300"/>
                  <a:gd name="connsiteY1" fmla="*/ 0 h 1282973"/>
                  <a:gd name="connsiteX2" fmla="*/ 12179300 w 12179300"/>
                  <a:gd name="connsiteY2" fmla="*/ 1043636 h 1282973"/>
                  <a:gd name="connsiteX3" fmla="*/ 12144026 w 12179300"/>
                  <a:gd name="connsiteY3" fmla="*/ 1059718 h 1282973"/>
                  <a:gd name="connsiteX4" fmla="*/ 10858500 w 12179300"/>
                  <a:gd name="connsiteY4" fmla="*/ 326646 h 1282973"/>
                  <a:gd name="connsiteX5" fmla="*/ 9258300 w 12179300"/>
                  <a:gd name="connsiteY5" fmla="*/ 923546 h 1282973"/>
                  <a:gd name="connsiteX6" fmla="*/ 7061200 w 12179300"/>
                  <a:gd name="connsiteY6" fmla="*/ 631446 h 1282973"/>
                  <a:gd name="connsiteX7" fmla="*/ 4470401 w 12179300"/>
                  <a:gd name="connsiteY7" fmla="*/ 1279146 h 1282973"/>
                  <a:gd name="connsiteX8" fmla="*/ 0 w 12179300"/>
                  <a:gd name="connsiteY8" fmla="*/ 275846 h 12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79300" h="1282973">
                    <a:moveTo>
                      <a:pt x="0" y="0"/>
                    </a:moveTo>
                    <a:lnTo>
                      <a:pt x="12179300" y="0"/>
                    </a:lnTo>
                    <a:lnTo>
                      <a:pt x="12179300" y="1043636"/>
                    </a:lnTo>
                    <a:lnTo>
                      <a:pt x="12144026" y="1059718"/>
                    </a:lnTo>
                    <a:cubicBezTo>
                      <a:pt x="11883182" y="1112087"/>
                      <a:pt x="11316891" y="344506"/>
                      <a:pt x="10858500" y="326646"/>
                    </a:cubicBezTo>
                    <a:cubicBezTo>
                      <a:pt x="10369550" y="307596"/>
                      <a:pt x="9891183" y="872746"/>
                      <a:pt x="9258300" y="923546"/>
                    </a:cubicBezTo>
                    <a:cubicBezTo>
                      <a:pt x="8625417" y="974346"/>
                      <a:pt x="7859183" y="572179"/>
                      <a:pt x="7061200" y="631446"/>
                    </a:cubicBezTo>
                    <a:cubicBezTo>
                      <a:pt x="6263217" y="690713"/>
                      <a:pt x="5647268" y="1338413"/>
                      <a:pt x="4470401" y="1279146"/>
                    </a:cubicBezTo>
                    <a:cubicBezTo>
                      <a:pt x="3293533" y="1219879"/>
                      <a:pt x="715433" y="635679"/>
                      <a:pt x="0" y="275846"/>
                    </a:cubicBezTo>
                    <a:close/>
                  </a:path>
                </a:pathLst>
              </a:custGeom>
              <a:solidFill>
                <a:srgbClr val="5055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3287567F-D230-48B4-BF34-CF266BAA2563}"/>
                  </a:ext>
                </a:extLst>
              </p:cNvPr>
              <p:cNvSpPr/>
              <p:nvPr/>
            </p:nvSpPr>
            <p:spPr>
              <a:xfrm>
                <a:off x="-12700" y="-3404086"/>
                <a:ext cx="12204700" cy="9336554"/>
              </a:xfrm>
              <a:custGeom>
                <a:avLst/>
                <a:gdLst>
                  <a:gd name="connsiteX0" fmla="*/ 12700 w 12204700"/>
                  <a:gd name="connsiteY0" fmla="*/ 0 h 9336554"/>
                  <a:gd name="connsiteX1" fmla="*/ 12204700 w 12204700"/>
                  <a:gd name="connsiteY1" fmla="*/ 0 h 9336554"/>
                  <a:gd name="connsiteX2" fmla="*/ 12204700 w 12204700"/>
                  <a:gd name="connsiteY2" fmla="*/ 7556731 h 9336554"/>
                  <a:gd name="connsiteX3" fmla="*/ 12155927 w 12204700"/>
                  <a:gd name="connsiteY3" fmla="*/ 7556731 h 9336554"/>
                  <a:gd name="connsiteX4" fmla="*/ 12155857 w 12204700"/>
                  <a:gd name="connsiteY4" fmla="*/ 7556910 h 9336554"/>
                  <a:gd name="connsiteX5" fmla="*/ 12192000 w 12204700"/>
                  <a:gd name="connsiteY5" fmla="*/ 7556985 h 9336554"/>
                  <a:gd name="connsiteX6" fmla="*/ 9738344 w 12204700"/>
                  <a:gd name="connsiteY6" fmla="*/ 8623785 h 9336554"/>
                  <a:gd name="connsiteX7" fmla="*/ 6089644 w 12204700"/>
                  <a:gd name="connsiteY7" fmla="*/ 7861785 h 9336554"/>
                  <a:gd name="connsiteX8" fmla="*/ 2580788 w 12204700"/>
                  <a:gd name="connsiteY8" fmla="*/ 9334985 h 9336554"/>
                  <a:gd name="connsiteX9" fmla="*/ 294050 w 12204700"/>
                  <a:gd name="connsiteY9" fmla="*/ 7857804 h 9336554"/>
                  <a:gd name="connsiteX10" fmla="*/ 22667 w 12204700"/>
                  <a:gd name="connsiteY10" fmla="*/ 7556731 h 9336554"/>
                  <a:gd name="connsiteX11" fmla="*/ 12700 w 12204700"/>
                  <a:gd name="connsiteY11" fmla="*/ 7556731 h 9336554"/>
                  <a:gd name="connsiteX12" fmla="*/ 12700 w 12204700"/>
                  <a:gd name="connsiteY12" fmla="*/ 7545674 h 9336554"/>
                  <a:gd name="connsiteX13" fmla="*/ 0 w 12204700"/>
                  <a:gd name="connsiteY13" fmla="*/ 7531585 h 9336554"/>
                  <a:gd name="connsiteX14" fmla="*/ 12700 w 12204700"/>
                  <a:gd name="connsiteY14" fmla="*/ 7531612 h 9336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04700" h="9336554">
                    <a:moveTo>
                      <a:pt x="12700" y="0"/>
                    </a:moveTo>
                    <a:lnTo>
                      <a:pt x="12204700" y="0"/>
                    </a:lnTo>
                    <a:lnTo>
                      <a:pt x="12204700" y="7556731"/>
                    </a:lnTo>
                    <a:lnTo>
                      <a:pt x="12155927" y="7556731"/>
                    </a:lnTo>
                    <a:lnTo>
                      <a:pt x="12155857" y="7556910"/>
                    </a:lnTo>
                    <a:lnTo>
                      <a:pt x="12192000" y="7556985"/>
                    </a:lnTo>
                    <a:cubicBezTo>
                      <a:pt x="11810603" y="7834268"/>
                      <a:pt x="10755404" y="8572985"/>
                      <a:pt x="9738344" y="8623785"/>
                    </a:cubicBezTo>
                    <a:cubicBezTo>
                      <a:pt x="8721285" y="8674585"/>
                      <a:pt x="7282569" y="7743252"/>
                      <a:pt x="6089644" y="7861785"/>
                    </a:cubicBezTo>
                    <a:cubicBezTo>
                      <a:pt x="4896719" y="7980318"/>
                      <a:pt x="3595729" y="9390018"/>
                      <a:pt x="2580788" y="9334985"/>
                    </a:cubicBezTo>
                    <a:cubicBezTo>
                      <a:pt x="1692716" y="9286831"/>
                      <a:pt x="982280" y="8611515"/>
                      <a:pt x="294050" y="7857804"/>
                    </a:cubicBezTo>
                    <a:lnTo>
                      <a:pt x="22667" y="7556731"/>
                    </a:lnTo>
                    <a:lnTo>
                      <a:pt x="12700" y="7556731"/>
                    </a:lnTo>
                    <a:lnTo>
                      <a:pt x="12700" y="7545674"/>
                    </a:lnTo>
                    <a:lnTo>
                      <a:pt x="0" y="7531585"/>
                    </a:lnTo>
                    <a:lnTo>
                      <a:pt x="12700" y="7531612"/>
                    </a:lnTo>
                    <a:close/>
                  </a:path>
                </a:pathLst>
              </a:custGeom>
              <a:solidFill>
                <a:srgbClr val="2023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68A8A8-80F9-4340-BA8C-27D5B2D95FAF}"/>
                </a:ext>
              </a:extLst>
            </p:cNvPr>
            <p:cNvSpPr txBox="1"/>
            <p:nvPr/>
          </p:nvSpPr>
          <p:spPr>
            <a:xfrm>
              <a:off x="7285740" y="9283985"/>
              <a:ext cx="43685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alpha val="75000"/>
                    </a:schemeClr>
                  </a:solidFill>
                </a:rPr>
                <a:t>그러나</a:t>
              </a:r>
              <a:endParaRPr lang="en-US" altLang="ko-KR" sz="2000" b="1" dirty="0">
                <a:solidFill>
                  <a:schemeClr val="tx1">
                    <a:alpha val="75000"/>
                  </a:schemeClr>
                </a:solidFill>
              </a:endParaRPr>
            </a:p>
            <a:p>
              <a:pPr algn="r"/>
              <a:r>
                <a:rPr lang="ko-KR" altLang="en-US" sz="2000" b="1" dirty="0">
                  <a:solidFill>
                    <a:schemeClr val="tx1">
                      <a:alpha val="75000"/>
                    </a:schemeClr>
                  </a:solidFill>
                </a:rPr>
                <a:t>휴가제한과 외부인 접촉 통제</a:t>
              </a:r>
              <a:endParaRPr lang="en-US" altLang="ko-KR" sz="2000" b="1" dirty="0">
                <a:solidFill>
                  <a:schemeClr val="tx1">
                    <a:alpha val="75000"/>
                  </a:schemeClr>
                </a:solidFill>
              </a:endParaRPr>
            </a:p>
            <a:p>
              <a:pPr algn="r"/>
              <a:r>
                <a:rPr lang="ko-KR" altLang="en-US" sz="2000" b="1" dirty="0">
                  <a:solidFill>
                    <a:schemeClr val="tx1">
                      <a:alpha val="75000"/>
                    </a:schemeClr>
                  </a:solidFill>
                </a:rPr>
                <a:t>스트레스를 해소할 방법도 제한된다</a:t>
              </a:r>
              <a:r>
                <a:rPr lang="en-US" altLang="ko-KR" sz="2000" b="1" dirty="0">
                  <a:solidFill>
                    <a:schemeClr val="tx1">
                      <a:alpha val="7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546694-6F10-4A4E-A166-C30DA66A6B4A}"/>
                </a:ext>
              </a:extLst>
            </p:cNvPr>
            <p:cNvSpPr txBox="1"/>
            <p:nvPr/>
          </p:nvSpPr>
          <p:spPr>
            <a:xfrm>
              <a:off x="1165427" y="7247711"/>
              <a:ext cx="38459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같은 공간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같은 사람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같은 물건</a:t>
              </a:r>
              <a:endParaRPr lang="en-US" altLang="ko-KR" sz="2000" b="1" dirty="0">
                <a:solidFill>
                  <a:schemeClr val="bg1"/>
                </a:solidFill>
              </a:endParaRPr>
            </a:p>
            <a:p>
              <a:r>
                <a:rPr lang="ko-KR" altLang="en-US" sz="2000" b="1" dirty="0">
                  <a:solidFill>
                    <a:schemeClr val="bg1"/>
                  </a:solidFill>
                </a:rPr>
                <a:t>장병들은 지쳐간다</a:t>
              </a:r>
              <a:r>
                <a:rPr lang="en-US" altLang="ko-KR" sz="2000" b="1" dirty="0">
                  <a:solidFill>
                    <a:schemeClr val="bg1"/>
                  </a:solidFill>
                </a:rPr>
                <a:t>.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3D2B2-F2CB-4D9B-A78A-CB51F7966323}"/>
                </a:ext>
              </a:extLst>
            </p:cNvPr>
            <p:cNvSpPr txBox="1"/>
            <p:nvPr/>
          </p:nvSpPr>
          <p:spPr>
            <a:xfrm>
              <a:off x="4119813" y="12099546"/>
              <a:ext cx="42675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b="1" dirty="0"/>
                <a:t>중고거래 </a:t>
              </a:r>
              <a:r>
                <a:rPr lang="en-US" altLang="ko-KR" sz="3000" b="1" dirty="0"/>
                <a:t>&amp; </a:t>
              </a:r>
              <a:r>
                <a:rPr lang="ko-KR" altLang="en-US" sz="3000" b="1" dirty="0"/>
                <a:t>소통</a:t>
              </a:r>
              <a:endParaRPr lang="en-US" altLang="ko-KR" sz="3000" b="1" dirty="0"/>
            </a:p>
            <a:p>
              <a:pPr algn="ctr"/>
              <a:r>
                <a:rPr lang="ko-KR" altLang="en-US" sz="3000" b="1" dirty="0"/>
                <a:t>강군마켓으로 해결하자</a:t>
              </a:r>
              <a:r>
                <a:rPr lang="en-US" altLang="ko-KR" sz="3000" b="1" dirty="0"/>
                <a:t>.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7180053-D390-46DF-84C7-342486EB2B33}"/>
                </a:ext>
              </a:extLst>
            </p:cNvPr>
            <p:cNvGrpSpPr/>
            <p:nvPr/>
          </p:nvGrpSpPr>
          <p:grpSpPr>
            <a:xfrm>
              <a:off x="2362563" y="1135170"/>
              <a:ext cx="7203067" cy="4816257"/>
              <a:chOff x="2362563" y="1135170"/>
              <a:chExt cx="7203067" cy="4816257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415A6EB-2141-4AA9-9457-8329B8FBDC02}"/>
                  </a:ext>
                </a:extLst>
              </p:cNvPr>
              <p:cNvGrpSpPr/>
              <p:nvPr/>
            </p:nvGrpSpPr>
            <p:grpSpPr>
              <a:xfrm>
                <a:off x="2382190" y="1682149"/>
                <a:ext cx="7183440" cy="1218039"/>
                <a:chOff x="2382190" y="1682149"/>
                <a:chExt cx="7183440" cy="1218039"/>
              </a:xfrm>
            </p:grpSpPr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88456D23-D99A-4CCE-96F3-2A1E457C6220}"/>
                    </a:ext>
                  </a:extLst>
                </p:cNvPr>
                <p:cNvGrpSpPr/>
                <p:nvPr/>
              </p:nvGrpSpPr>
              <p:grpSpPr>
                <a:xfrm>
                  <a:off x="2424836" y="2897418"/>
                  <a:ext cx="7140794" cy="0"/>
                  <a:chOff x="2424836" y="2727341"/>
                  <a:chExt cx="7140794" cy="0"/>
                </a:xfrm>
              </p:grpSpPr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0B631E4A-AB6A-4826-8244-61B4850B6EF6}"/>
                      </a:ext>
                    </a:extLst>
                  </p:cNvPr>
                  <p:cNvCxnSpPr/>
                  <p:nvPr/>
                </p:nvCxnSpPr>
                <p:spPr>
                  <a:xfrm>
                    <a:off x="2424836" y="2727341"/>
                    <a:ext cx="271079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연결선 45">
                    <a:extLst>
                      <a:ext uri="{FF2B5EF4-FFF2-40B4-BE49-F238E27FC236}">
                        <a16:creationId xmlns:a16="http://schemas.microsoft.com/office/drawing/2014/main" id="{09D61157-5C1B-4CE0-B98E-6A71A648C3E7}"/>
                      </a:ext>
                    </a:extLst>
                  </p:cNvPr>
                  <p:cNvCxnSpPr/>
                  <p:nvPr/>
                </p:nvCxnSpPr>
                <p:spPr>
                  <a:xfrm>
                    <a:off x="6854832" y="2727341"/>
                    <a:ext cx="271079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72FA7DDD-712F-48FF-8678-F463B43E2204}"/>
                    </a:ext>
                  </a:extLst>
                </p:cNvPr>
                <p:cNvGrpSpPr/>
                <p:nvPr/>
              </p:nvGrpSpPr>
              <p:grpSpPr>
                <a:xfrm>
                  <a:off x="2382190" y="1682149"/>
                  <a:ext cx="7016883" cy="1218039"/>
                  <a:chOff x="2382190" y="1682149"/>
                  <a:chExt cx="7016883" cy="1218039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C4D0B21-EC81-4C4E-BD0F-A5E404706C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2190" y="1682149"/>
                    <a:ext cx="1526828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Total</a:t>
                    </a:r>
                  </a:p>
                  <a:p>
                    <a:r>
                      <a:rPr lang="en-US" altLang="ko-KR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Addressable</a:t>
                    </a:r>
                  </a:p>
                  <a:p>
                    <a:r>
                      <a:rPr lang="en-US" altLang="ko-KR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Market</a:t>
                    </a:r>
                    <a:endParaRPr lang="ko-KR" altLang="en-US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D23A27A-A5DE-4F92-9F9F-849E4408DB99}"/>
                      </a:ext>
                    </a:extLst>
                  </p:cNvPr>
                  <p:cNvSpPr txBox="1"/>
                  <p:nvPr/>
                </p:nvSpPr>
                <p:spPr>
                  <a:xfrm>
                    <a:off x="6740973" y="1688102"/>
                    <a:ext cx="265810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군대와 필연적 연관이 있는</a:t>
                    </a:r>
                    <a:endParaRPr lang="en-US" altLang="ko-KR" sz="1600" b="1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대한민국의 남성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0A0ABFF-2D0D-46B1-8D20-32D81BB4602E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117" y="2530856"/>
                    <a:ext cx="19960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약 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25,851,000 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명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3EA11AC-C05B-4F67-A083-A3290BFC5944}"/>
                      </a:ext>
                    </a:extLst>
                  </p:cNvPr>
                  <p:cNvSpPr txBox="1"/>
                  <p:nvPr/>
                </p:nvSpPr>
                <p:spPr>
                  <a:xfrm>
                    <a:off x="3532016" y="2364772"/>
                    <a:ext cx="150874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행정안전부 </a:t>
                    </a:r>
                    <a:r>
                      <a:rPr lang="en-US" altLang="ko-KR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2020.09. </a:t>
                    </a:r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남성</a:t>
                    </a:r>
                  </a:p>
                </p:txBody>
              </p:sp>
            </p:grp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E5C52E1-A36E-4E33-AF50-D40BDE090DD7}"/>
                  </a:ext>
                </a:extLst>
              </p:cNvPr>
              <p:cNvGrpSpPr/>
              <p:nvPr/>
            </p:nvGrpSpPr>
            <p:grpSpPr>
              <a:xfrm>
                <a:off x="2362563" y="2991966"/>
                <a:ext cx="7203067" cy="1245881"/>
                <a:chOff x="2362563" y="2991966"/>
                <a:chExt cx="7203067" cy="1245881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831311EF-41CB-42A8-8AEC-AE09A2221F20}"/>
                    </a:ext>
                  </a:extLst>
                </p:cNvPr>
                <p:cNvGrpSpPr/>
                <p:nvPr/>
              </p:nvGrpSpPr>
              <p:grpSpPr>
                <a:xfrm>
                  <a:off x="2424836" y="4237847"/>
                  <a:ext cx="7140794" cy="0"/>
                  <a:chOff x="2424836" y="4237847"/>
                  <a:chExt cx="7140794" cy="0"/>
                </a:xfrm>
              </p:grpSpPr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30845D82-0CB8-4354-9460-3BEA19131DDD}"/>
                      </a:ext>
                    </a:extLst>
                  </p:cNvPr>
                  <p:cNvCxnSpPr/>
                  <p:nvPr/>
                </p:nvCxnSpPr>
                <p:spPr>
                  <a:xfrm>
                    <a:off x="2424836" y="4237847"/>
                    <a:ext cx="271079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>
                    <a:extLst>
                      <a:ext uri="{FF2B5EF4-FFF2-40B4-BE49-F238E27FC236}">
                        <a16:creationId xmlns:a16="http://schemas.microsoft.com/office/drawing/2014/main" id="{BD8C8E78-5BE2-4EC8-AF17-527E36866AE3}"/>
                      </a:ext>
                    </a:extLst>
                  </p:cNvPr>
                  <p:cNvCxnSpPr/>
                  <p:nvPr/>
                </p:nvCxnSpPr>
                <p:spPr>
                  <a:xfrm>
                    <a:off x="6854832" y="4237847"/>
                    <a:ext cx="271079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14372197-CC2D-42AA-95FE-5D0A63D94CCD}"/>
                    </a:ext>
                  </a:extLst>
                </p:cNvPr>
                <p:cNvGrpSpPr/>
                <p:nvPr/>
              </p:nvGrpSpPr>
              <p:grpSpPr>
                <a:xfrm>
                  <a:off x="2362563" y="2991966"/>
                  <a:ext cx="6924300" cy="1233305"/>
                  <a:chOff x="2362563" y="2991966"/>
                  <a:chExt cx="6924300" cy="1233305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6A249DA-CC8D-4100-A6B6-B8F055795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362563" y="2997898"/>
                    <a:ext cx="1173976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Service</a:t>
                    </a:r>
                  </a:p>
                  <a:p>
                    <a:r>
                      <a:rPr lang="en-US" altLang="ko-KR" b="1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Available</a:t>
                    </a:r>
                  </a:p>
                  <a:p>
                    <a:r>
                      <a:rPr lang="en-US" altLang="ko-KR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Market</a:t>
                    </a:r>
                    <a:endParaRPr lang="ko-KR" altLang="en-US" b="1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E1FDDE4-A6BA-4C7A-AFAA-E71438D77E42}"/>
                      </a:ext>
                    </a:extLst>
                  </p:cNvPr>
                  <p:cNvSpPr txBox="1"/>
                  <p:nvPr/>
                </p:nvSpPr>
                <p:spPr>
                  <a:xfrm>
                    <a:off x="6740973" y="2991966"/>
                    <a:ext cx="2545890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입대를 준비하거나</a:t>
                    </a:r>
                    <a:endParaRPr lang="en-US" altLang="ko-KR" sz="1600" b="1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현역 복무 중이거나</a:t>
                    </a:r>
                    <a:endParaRPr lang="en-US" altLang="ko-KR" sz="1600" b="1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  <a:p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복무를 마친 </a:t>
                    </a:r>
                    <a:r>
                      <a:rPr lang="en-US" altLang="ko-KR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2~30</a:t>
                    </a:r>
                    <a:r>
                      <a: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대 남성</a:t>
                    </a:r>
                    <a:endParaRPr lang="en-US" altLang="ko-KR" sz="1600" b="1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229E278-7BD1-4693-B9BB-5D644D4A490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162" y="3855939"/>
                    <a:ext cx="1863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약 </a:t>
                    </a:r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7,138,000 </a:t>
                    </a:r>
                    <a:r>
                      <a:rPr lang="ko-KR" altLang="en-US" b="1" dirty="0">
                        <a:solidFill>
                          <a:schemeClr val="bg1"/>
                        </a:solidFill>
                      </a:rPr>
                      <a:t>명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4581574-B955-4F4F-A4E9-8D43B2AF3E5D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808" y="3690396"/>
                    <a:ext cx="1968809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행정안전부 </a:t>
                    </a:r>
                    <a:r>
                      <a:rPr lang="en-US" altLang="ko-KR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2020.09. </a:t>
                    </a:r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남성 </a:t>
                    </a:r>
                    <a:r>
                      <a:rPr lang="en-US" altLang="ko-KR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20-39</a:t>
                    </a:r>
                    <a:r>
                      <a: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세</a:t>
                    </a:r>
                  </a:p>
                </p:txBody>
              </p:sp>
            </p:grp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937D933E-38AD-4ACB-B845-F8C4AAC9E19A}"/>
                  </a:ext>
                </a:extLst>
              </p:cNvPr>
              <p:cNvGrpSpPr/>
              <p:nvPr/>
            </p:nvGrpSpPr>
            <p:grpSpPr>
              <a:xfrm>
                <a:off x="2377743" y="4338327"/>
                <a:ext cx="5755280" cy="1221222"/>
                <a:chOff x="2377743" y="4338327"/>
                <a:chExt cx="5755280" cy="122122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3BAB245-7A77-4A10-B08C-7D869C7FF377}"/>
                    </a:ext>
                  </a:extLst>
                </p:cNvPr>
                <p:cNvSpPr txBox="1"/>
                <p:nvPr/>
              </p:nvSpPr>
              <p:spPr>
                <a:xfrm>
                  <a:off x="2377743" y="4338327"/>
                  <a:ext cx="142891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Serviceable</a:t>
                  </a:r>
                </a:p>
                <a:p>
                  <a:r>
                    <a:rPr lang="en-US" altLang="ko-KR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Obtainable</a:t>
                  </a:r>
                </a:p>
                <a:p>
                  <a:r>
                    <a:rPr lang="en-US" altLang="ko-KR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Market</a:t>
                  </a:r>
                  <a:endParaRPr lang="ko-KR" altLang="en-US" b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F29DE65-8B07-4194-A105-9F947612B2FC}"/>
                    </a:ext>
                  </a:extLst>
                </p:cNvPr>
                <p:cNvSpPr txBox="1"/>
                <p:nvPr/>
              </p:nvSpPr>
              <p:spPr>
                <a:xfrm>
                  <a:off x="6778165" y="4352371"/>
                  <a:ext cx="135485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전국</a:t>
                  </a:r>
                  <a:endParaRPr lang="en-US" altLang="ko-KR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각 군 부대의</a:t>
                  </a:r>
                  <a:endParaRPr lang="en-US" altLang="ko-KR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bg1">
                          <a:lumMod val="95000"/>
                        </a:schemeClr>
                      </a:solidFill>
                    </a:rPr>
                    <a:t>현역 장병</a:t>
                  </a:r>
                  <a:endParaRPr lang="en-US" altLang="ko-KR" sz="1600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4FAC517-A030-490F-8F06-264734CC4018}"/>
                    </a:ext>
                  </a:extLst>
                </p:cNvPr>
                <p:cNvSpPr txBox="1"/>
                <p:nvPr/>
              </p:nvSpPr>
              <p:spPr>
                <a:xfrm>
                  <a:off x="3517126" y="5190217"/>
                  <a:ext cx="1669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b="1" dirty="0">
                      <a:solidFill>
                        <a:schemeClr val="bg1"/>
                      </a:solidFill>
                    </a:rPr>
                    <a:t>약 </a:t>
                  </a:r>
                  <a:r>
                    <a:rPr lang="en-US" altLang="ko-KR" b="1" dirty="0">
                      <a:solidFill>
                        <a:schemeClr val="bg1"/>
                      </a:solidFill>
                    </a:rPr>
                    <a:t>700,000 </a:t>
                  </a:r>
                  <a:r>
                    <a:rPr lang="ko-KR" altLang="en-US" b="1" dirty="0">
                      <a:solidFill>
                        <a:schemeClr val="bg1"/>
                      </a:solidFill>
                    </a:rPr>
                    <a:t>명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2EAE7EE-0C78-4282-A2CB-307D8482D0A2}"/>
                    </a:ext>
                  </a:extLst>
                </p:cNvPr>
                <p:cNvSpPr txBox="1"/>
                <p:nvPr/>
              </p:nvSpPr>
              <p:spPr>
                <a:xfrm>
                  <a:off x="3826122" y="5024674"/>
                  <a:ext cx="9813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병무청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2019.10</a:t>
                  </a:r>
                  <a:endPara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9887378E-BA3A-454C-BBDA-E19B1F19E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6347" y="1135170"/>
                <a:ext cx="975445" cy="4816257"/>
              </a:xfrm>
              <a:prstGeom prst="rect">
                <a:avLst/>
              </a:prstGeom>
            </p:spPr>
          </p:pic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6AE038-498B-419D-AE92-A31F4115B64B}"/>
              </a:ext>
            </a:extLst>
          </p:cNvPr>
          <p:cNvGrpSpPr/>
          <p:nvPr/>
        </p:nvGrpSpPr>
        <p:grpSpPr>
          <a:xfrm>
            <a:off x="0" y="-1"/>
            <a:ext cx="12192000" cy="622807"/>
            <a:chOff x="0" y="-1"/>
            <a:chExt cx="12192000" cy="622807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50BAF7-326E-48F3-ACA3-F2FB2216FCA6}"/>
                </a:ext>
              </a:extLst>
            </p:cNvPr>
            <p:cNvSpPr/>
            <p:nvPr/>
          </p:nvSpPr>
          <p:spPr>
            <a:xfrm>
              <a:off x="0" y="-1"/>
              <a:ext cx="12192000" cy="622807"/>
            </a:xfrm>
            <a:prstGeom prst="rect">
              <a:avLst/>
            </a:prstGeom>
            <a:solidFill>
              <a:srgbClr val="20232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7AEFC96-DAAD-4477-83C8-3DE75632D2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2806"/>
              <a:ext cx="12192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5858F32-DEA1-441E-9155-9CAAB831CB06}"/>
                </a:ext>
              </a:extLst>
            </p:cNvPr>
            <p:cNvGrpSpPr/>
            <p:nvPr/>
          </p:nvGrpSpPr>
          <p:grpSpPr>
            <a:xfrm>
              <a:off x="3777855" y="158400"/>
              <a:ext cx="5975739" cy="292388"/>
              <a:chOff x="3777855" y="684820"/>
              <a:chExt cx="5975739" cy="292388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E5257141-DF4B-4D08-B81E-2A74C09B2F03}"/>
                  </a:ext>
                </a:extLst>
              </p:cNvPr>
              <p:cNvSpPr/>
              <p:nvPr/>
            </p:nvSpPr>
            <p:spPr>
              <a:xfrm>
                <a:off x="8851900" y="697422"/>
                <a:ext cx="901694" cy="260228"/>
              </a:xfrm>
              <a:prstGeom prst="roundRect">
                <a:avLst>
                  <a:gd name="adj" fmla="val 50000"/>
                </a:avLst>
              </a:prstGeom>
              <a:solidFill>
                <a:srgbClr val="059A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/>
                  <a:t>시작</a:t>
                </a: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0356B343-9360-485F-82D4-8D3A97342840}"/>
                  </a:ext>
                </a:extLst>
              </p:cNvPr>
              <p:cNvGrpSpPr/>
              <p:nvPr/>
            </p:nvGrpSpPr>
            <p:grpSpPr>
              <a:xfrm>
                <a:off x="3777855" y="684820"/>
                <a:ext cx="3852700" cy="292388"/>
                <a:chOff x="3777855" y="150503"/>
                <a:chExt cx="3852700" cy="292388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0BD3DB-B4EE-4891-8D48-C389B207581E}"/>
                    </a:ext>
                  </a:extLst>
                </p:cNvPr>
                <p:cNvSpPr txBox="1"/>
                <p:nvPr/>
              </p:nvSpPr>
              <p:spPr>
                <a:xfrm>
                  <a:off x="3777855" y="150503"/>
                  <a:ext cx="521297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/>
                      </a:solidFill>
                    </a:rPr>
                    <a:t>Why</a:t>
                  </a:r>
                  <a:endParaRPr kumimoji="1" lang="ko-KR" altLang="en-US" sz="1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B59E69F-FC3E-48AA-A9B3-AF84ADA6C41F}"/>
                    </a:ext>
                  </a:extLst>
                </p:cNvPr>
                <p:cNvSpPr txBox="1"/>
                <p:nvPr/>
              </p:nvSpPr>
              <p:spPr>
                <a:xfrm>
                  <a:off x="4575941" y="150503"/>
                  <a:ext cx="527709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How</a:t>
                  </a:r>
                  <a:endParaRPr kumimoji="1" lang="ko-KR" altLang="en-US" sz="13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B875B0A-54A8-4C25-9487-304879CB35B0}"/>
                    </a:ext>
                  </a:extLst>
                </p:cNvPr>
                <p:cNvSpPr txBox="1"/>
                <p:nvPr/>
              </p:nvSpPr>
              <p:spPr>
                <a:xfrm>
                  <a:off x="5386850" y="150503"/>
                  <a:ext cx="5838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What</a:t>
                  </a:r>
                  <a:endParaRPr kumimoji="1" lang="ko-KR" altLang="en-US" sz="13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4841E70-AA76-4338-957C-148A34DCE9E7}"/>
                    </a:ext>
                  </a:extLst>
                </p:cNvPr>
                <p:cNvSpPr txBox="1"/>
                <p:nvPr/>
              </p:nvSpPr>
              <p:spPr>
                <a:xfrm>
                  <a:off x="7038854" y="150503"/>
                  <a:ext cx="591701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Value</a:t>
                  </a:r>
                  <a:endParaRPr kumimoji="1" lang="ko-KR" altLang="en-US" sz="13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B647D20-4F3E-4E03-A609-5814129576C7}"/>
                    </a:ext>
                  </a:extLst>
                </p:cNvPr>
                <p:cNvSpPr txBox="1"/>
                <p:nvPr/>
              </p:nvSpPr>
              <p:spPr>
                <a:xfrm>
                  <a:off x="6253568" y="150503"/>
                  <a:ext cx="50366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Plan</a:t>
                  </a:r>
                  <a:endParaRPr kumimoji="1" lang="ko-KR" altLang="en-US" sz="13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D6D5E6-98F5-44E9-9736-BF098F525D6A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0" y="748674"/>
            <a:chExt cx="12192000" cy="622807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4EB2B467-9EAB-4C79-ACAD-A7F5DD09AB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371481"/>
              <a:ext cx="12192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22125045-BEA1-40B2-9B18-C8B48FDA2885}"/>
                </a:ext>
              </a:extLst>
            </p:cNvPr>
            <p:cNvGrpSpPr/>
            <p:nvPr/>
          </p:nvGrpSpPr>
          <p:grpSpPr>
            <a:xfrm>
              <a:off x="0" y="748674"/>
              <a:ext cx="12192000" cy="622807"/>
              <a:chOff x="0" y="748674"/>
              <a:chExt cx="12192000" cy="622807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D47027F-DFA9-41B1-A6A1-07077FD7AA4D}"/>
                  </a:ext>
                </a:extLst>
              </p:cNvPr>
              <p:cNvSpPr/>
              <p:nvPr/>
            </p:nvSpPr>
            <p:spPr>
              <a:xfrm>
                <a:off x="0" y="748674"/>
                <a:ext cx="12192000" cy="622807"/>
              </a:xfrm>
              <a:prstGeom prst="rect">
                <a:avLst/>
              </a:prstGeom>
              <a:solidFill>
                <a:srgbClr val="FDFE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17F489EA-A6A7-4167-BE59-274D2F788666}"/>
                  </a:ext>
                </a:extLst>
              </p:cNvPr>
              <p:cNvGrpSpPr/>
              <p:nvPr/>
            </p:nvGrpSpPr>
            <p:grpSpPr>
              <a:xfrm>
                <a:off x="3777855" y="907075"/>
                <a:ext cx="5975739" cy="292388"/>
                <a:chOff x="3777855" y="684820"/>
                <a:chExt cx="5975739" cy="29238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EB50D755-954B-48B3-BE24-1C973940E8C7}"/>
                    </a:ext>
                  </a:extLst>
                </p:cNvPr>
                <p:cNvSpPr/>
                <p:nvPr/>
              </p:nvSpPr>
              <p:spPr>
                <a:xfrm>
                  <a:off x="8851900" y="697422"/>
                  <a:ext cx="901694" cy="26022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59A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200" dirty="0"/>
                    <a:t>니즈</a:t>
                  </a:r>
                </a:p>
              </p:txBody>
            </p: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F2B0979E-9044-476F-BDFA-73C0908C4D22}"/>
                    </a:ext>
                  </a:extLst>
                </p:cNvPr>
                <p:cNvGrpSpPr/>
                <p:nvPr/>
              </p:nvGrpSpPr>
              <p:grpSpPr>
                <a:xfrm>
                  <a:off x="3777855" y="684820"/>
                  <a:ext cx="3852700" cy="292388"/>
                  <a:chOff x="3777855" y="150503"/>
                  <a:chExt cx="3852700" cy="292388"/>
                </a:xfrm>
                <a:grpFill/>
              </p:grpSpPr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EB727E27-54F4-4E5E-9552-21D5D68D8DE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7855" y="150503"/>
                    <a:ext cx="521297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Why</a:t>
                    </a:r>
                    <a:endParaRPr kumimoji="1" lang="ko-KR" altLang="en-US" sz="13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90EE1022-4DE0-4F78-A2CA-2760A2106E0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941" y="150503"/>
                    <a:ext cx="527709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/>
                      <a:t>How</a:t>
                    </a:r>
                    <a:endParaRPr kumimoji="1" lang="ko-KR" altLang="en-US" sz="1300" dirty="0"/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9EB71609-8E31-4FEC-AF84-959289A795EE}"/>
                      </a:ext>
                    </a:extLst>
                  </p:cNvPr>
                  <p:cNvSpPr txBox="1"/>
                  <p:nvPr/>
                </p:nvSpPr>
                <p:spPr>
                  <a:xfrm>
                    <a:off x="5386850" y="150503"/>
                    <a:ext cx="58381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What</a:t>
                    </a:r>
                    <a:endParaRPr kumimoji="1" lang="ko-KR" altLang="en-US" sz="13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013D42E1-1B13-48D9-B7C3-981B7400D56D}"/>
                      </a:ext>
                    </a:extLst>
                  </p:cNvPr>
                  <p:cNvSpPr txBox="1"/>
                  <p:nvPr/>
                </p:nvSpPr>
                <p:spPr>
                  <a:xfrm>
                    <a:off x="7038854" y="150503"/>
                    <a:ext cx="591701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Value</a:t>
                    </a:r>
                    <a:endParaRPr kumimoji="1" lang="ko-KR" altLang="en-US" sz="13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A8D83A7-EB06-42ED-8265-6E666C063FC1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568" y="150503"/>
                    <a:ext cx="503664" cy="2923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Plan</a:t>
                    </a:r>
                    <a:endParaRPr kumimoji="1" lang="ko-KR" altLang="en-US" sz="13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5FD9A257-9E74-4AED-95E7-E74C2B310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69" y="46369"/>
            <a:ext cx="524644" cy="524644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EA5D70D-844C-4E6C-8874-8F47666AD9FD}"/>
              </a:ext>
            </a:extLst>
          </p:cNvPr>
          <p:cNvSpPr/>
          <p:nvPr/>
        </p:nvSpPr>
        <p:spPr>
          <a:xfrm>
            <a:off x="8851900" y="171365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바람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3CD4A2-3AED-430D-9464-539EA30D1C92}"/>
              </a:ext>
            </a:extLst>
          </p:cNvPr>
          <p:cNvGrpSpPr/>
          <p:nvPr/>
        </p:nvGrpSpPr>
        <p:grpSpPr>
          <a:xfrm>
            <a:off x="7196358" y="834439"/>
            <a:ext cx="6433815" cy="12946780"/>
            <a:chOff x="7196358" y="834439"/>
            <a:chExt cx="6433815" cy="12946780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B4EFED47-EAAD-4065-80EA-BE3C14D71B2A}"/>
                </a:ext>
              </a:extLst>
            </p:cNvPr>
            <p:cNvGrpSpPr/>
            <p:nvPr/>
          </p:nvGrpSpPr>
          <p:grpSpPr>
            <a:xfrm>
              <a:off x="7196358" y="834439"/>
              <a:ext cx="6433815" cy="12946780"/>
              <a:chOff x="4220220" y="948267"/>
              <a:chExt cx="2751674" cy="5537200"/>
            </a:xfrm>
            <a:effectLst>
              <a:outerShdw blurRad="165100" sx="101000" sy="101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6F04963F-41EC-4C8C-B711-5AB0FB7425CF}"/>
                  </a:ext>
                </a:extLst>
              </p:cNvPr>
              <p:cNvSpPr/>
              <p:nvPr/>
            </p:nvSpPr>
            <p:spPr>
              <a:xfrm>
                <a:off x="4220220" y="1628753"/>
                <a:ext cx="2751674" cy="1188736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id="{640E3163-6A32-4C0A-A24F-96796E502F7D}"/>
                  </a:ext>
                </a:extLst>
              </p:cNvPr>
              <p:cNvSpPr/>
              <p:nvPr/>
            </p:nvSpPr>
            <p:spPr>
              <a:xfrm>
                <a:off x="4276908" y="982663"/>
                <a:ext cx="2640780" cy="5456238"/>
              </a:xfrm>
              <a:custGeom>
                <a:avLst/>
                <a:gdLst>
                  <a:gd name="connsiteX0" fmla="*/ 318912 w 2640780"/>
                  <a:gd name="connsiteY0" fmla="*/ 103187 h 5456238"/>
                  <a:gd name="connsiteX1" fmla="*/ 91891 w 2640780"/>
                  <a:gd name="connsiteY1" fmla="*/ 330208 h 5456238"/>
                  <a:gd name="connsiteX2" fmla="*/ 91891 w 2640780"/>
                  <a:gd name="connsiteY2" fmla="*/ 5130791 h 5456238"/>
                  <a:gd name="connsiteX3" fmla="*/ 318912 w 2640780"/>
                  <a:gd name="connsiteY3" fmla="*/ 5357812 h 5456238"/>
                  <a:gd name="connsiteX4" fmla="*/ 2312795 w 2640780"/>
                  <a:gd name="connsiteY4" fmla="*/ 5357812 h 5456238"/>
                  <a:gd name="connsiteX5" fmla="*/ 2539816 w 2640780"/>
                  <a:gd name="connsiteY5" fmla="*/ 5130791 h 5456238"/>
                  <a:gd name="connsiteX6" fmla="*/ 2539816 w 2640780"/>
                  <a:gd name="connsiteY6" fmla="*/ 330208 h 5456238"/>
                  <a:gd name="connsiteX7" fmla="*/ 2312795 w 2640780"/>
                  <a:gd name="connsiteY7" fmla="*/ 103187 h 5456238"/>
                  <a:gd name="connsiteX8" fmla="*/ 1914735 w 2640780"/>
                  <a:gd name="connsiteY8" fmla="*/ 103187 h 5456238"/>
                  <a:gd name="connsiteX9" fmla="*/ 1914735 w 2640780"/>
                  <a:gd name="connsiteY9" fmla="*/ 154000 h 5456238"/>
                  <a:gd name="connsiteX10" fmla="*/ 1790923 w 2640780"/>
                  <a:gd name="connsiteY10" fmla="*/ 277812 h 5456238"/>
                  <a:gd name="connsiteX11" fmla="*/ 847136 w 2640780"/>
                  <a:gd name="connsiteY11" fmla="*/ 277812 h 5456238"/>
                  <a:gd name="connsiteX12" fmla="*/ 723324 w 2640780"/>
                  <a:gd name="connsiteY12" fmla="*/ 154000 h 5456238"/>
                  <a:gd name="connsiteX13" fmla="*/ 723324 w 2640780"/>
                  <a:gd name="connsiteY13" fmla="*/ 103187 h 5456238"/>
                  <a:gd name="connsiteX14" fmla="*/ 321805 w 2640780"/>
                  <a:gd name="connsiteY14" fmla="*/ 0 h 5456238"/>
                  <a:gd name="connsiteX15" fmla="*/ 2318975 w 2640780"/>
                  <a:gd name="connsiteY15" fmla="*/ 0 h 5456238"/>
                  <a:gd name="connsiteX16" fmla="*/ 2640780 w 2640780"/>
                  <a:gd name="connsiteY16" fmla="*/ 321805 h 5456238"/>
                  <a:gd name="connsiteX17" fmla="*/ 2640780 w 2640780"/>
                  <a:gd name="connsiteY17" fmla="*/ 5134433 h 5456238"/>
                  <a:gd name="connsiteX18" fmla="*/ 2318975 w 2640780"/>
                  <a:gd name="connsiteY18" fmla="*/ 5456238 h 5456238"/>
                  <a:gd name="connsiteX19" fmla="*/ 321805 w 2640780"/>
                  <a:gd name="connsiteY19" fmla="*/ 5456238 h 5456238"/>
                  <a:gd name="connsiteX20" fmla="*/ 0 w 2640780"/>
                  <a:gd name="connsiteY20" fmla="*/ 5134433 h 5456238"/>
                  <a:gd name="connsiteX21" fmla="*/ 0 w 2640780"/>
                  <a:gd name="connsiteY21" fmla="*/ 321805 h 5456238"/>
                  <a:gd name="connsiteX22" fmla="*/ 321805 w 2640780"/>
                  <a:gd name="connsiteY22" fmla="*/ 0 h 545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0780" h="5456238">
                    <a:moveTo>
                      <a:pt x="318912" y="103187"/>
                    </a:moveTo>
                    <a:cubicBezTo>
                      <a:pt x="193532" y="103187"/>
                      <a:pt x="91891" y="204828"/>
                      <a:pt x="91891" y="330208"/>
                    </a:cubicBezTo>
                    <a:lnTo>
                      <a:pt x="91891" y="5130791"/>
                    </a:lnTo>
                    <a:cubicBezTo>
                      <a:pt x="91891" y="5256171"/>
                      <a:pt x="193532" y="5357812"/>
                      <a:pt x="318912" y="5357812"/>
                    </a:cubicBezTo>
                    <a:lnTo>
                      <a:pt x="2312795" y="5357812"/>
                    </a:lnTo>
                    <a:cubicBezTo>
                      <a:pt x="2438175" y="5357812"/>
                      <a:pt x="2539816" y="5256171"/>
                      <a:pt x="2539816" y="5130791"/>
                    </a:cubicBezTo>
                    <a:lnTo>
                      <a:pt x="2539816" y="330208"/>
                    </a:lnTo>
                    <a:cubicBezTo>
                      <a:pt x="2539816" y="204828"/>
                      <a:pt x="2438175" y="103187"/>
                      <a:pt x="2312795" y="103187"/>
                    </a:cubicBezTo>
                    <a:lnTo>
                      <a:pt x="1914735" y="103187"/>
                    </a:lnTo>
                    <a:lnTo>
                      <a:pt x="1914735" y="154000"/>
                    </a:lnTo>
                    <a:cubicBezTo>
                      <a:pt x="1914735" y="222379"/>
                      <a:pt x="1859302" y="277812"/>
                      <a:pt x="1790923" y="277812"/>
                    </a:cubicBezTo>
                    <a:lnTo>
                      <a:pt x="847136" y="277812"/>
                    </a:lnTo>
                    <a:cubicBezTo>
                      <a:pt x="778757" y="277812"/>
                      <a:pt x="723324" y="222379"/>
                      <a:pt x="723324" y="154000"/>
                    </a:cubicBezTo>
                    <a:lnTo>
                      <a:pt x="723324" y="103187"/>
                    </a:lnTo>
                    <a:close/>
                    <a:moveTo>
                      <a:pt x="321805" y="0"/>
                    </a:moveTo>
                    <a:lnTo>
                      <a:pt x="2318975" y="0"/>
                    </a:lnTo>
                    <a:cubicBezTo>
                      <a:pt x="2496703" y="0"/>
                      <a:pt x="2640780" y="144077"/>
                      <a:pt x="2640780" y="321805"/>
                    </a:cubicBezTo>
                    <a:lnTo>
                      <a:pt x="2640780" y="5134433"/>
                    </a:lnTo>
                    <a:cubicBezTo>
                      <a:pt x="2640780" y="5312161"/>
                      <a:pt x="2496703" y="5456238"/>
                      <a:pt x="2318975" y="5456238"/>
                    </a:cubicBezTo>
                    <a:lnTo>
                      <a:pt x="321805" y="5456238"/>
                    </a:lnTo>
                    <a:cubicBezTo>
                      <a:pt x="144077" y="5456238"/>
                      <a:pt x="0" y="5312161"/>
                      <a:pt x="0" y="5134433"/>
                    </a:cubicBezTo>
                    <a:lnTo>
                      <a:pt x="0" y="321805"/>
                    </a:lnTo>
                    <a:cubicBezTo>
                      <a:pt x="0" y="144077"/>
                      <a:pt x="144077" y="0"/>
                      <a:pt x="321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id="{0E39E938-131B-4AEB-83B1-C31F2F7AC4A8}"/>
                  </a:ext>
                </a:extLst>
              </p:cNvPr>
              <p:cNvSpPr/>
              <p:nvPr/>
            </p:nvSpPr>
            <p:spPr>
              <a:xfrm>
                <a:off x="4240742" y="948267"/>
                <a:ext cx="2711450" cy="5537200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id="{992ADE5B-FF6A-477C-9D7E-FA4FEC6FDEE7}"/>
                  </a:ext>
                </a:extLst>
              </p:cNvPr>
              <p:cNvSpPr/>
              <p:nvPr/>
            </p:nvSpPr>
            <p:spPr>
              <a:xfrm>
                <a:off x="4240742" y="1436059"/>
                <a:ext cx="2711450" cy="454908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id="{817308E9-8DA2-44A5-BC2F-73CF37AC904A}"/>
                  </a:ext>
                </a:extLst>
              </p:cNvPr>
              <p:cNvSpPr/>
              <p:nvPr/>
            </p:nvSpPr>
            <p:spPr>
              <a:xfrm>
                <a:off x="4368799" y="1085850"/>
                <a:ext cx="2447925" cy="5254625"/>
              </a:xfrm>
              <a:custGeom>
                <a:avLst/>
                <a:gdLst>
                  <a:gd name="connsiteX0" fmla="*/ 227021 w 2447925"/>
                  <a:gd name="connsiteY0" fmla="*/ 0 h 5254625"/>
                  <a:gd name="connsiteX1" fmla="*/ 631433 w 2447925"/>
                  <a:gd name="connsiteY1" fmla="*/ 0 h 5254625"/>
                  <a:gd name="connsiteX2" fmla="*/ 631433 w 2447925"/>
                  <a:gd name="connsiteY2" fmla="*/ 50813 h 5254625"/>
                  <a:gd name="connsiteX3" fmla="*/ 755245 w 2447925"/>
                  <a:gd name="connsiteY3" fmla="*/ 174625 h 5254625"/>
                  <a:gd name="connsiteX4" fmla="*/ 1699032 w 2447925"/>
                  <a:gd name="connsiteY4" fmla="*/ 174625 h 5254625"/>
                  <a:gd name="connsiteX5" fmla="*/ 1822844 w 2447925"/>
                  <a:gd name="connsiteY5" fmla="*/ 50813 h 5254625"/>
                  <a:gd name="connsiteX6" fmla="*/ 1822844 w 2447925"/>
                  <a:gd name="connsiteY6" fmla="*/ 0 h 5254625"/>
                  <a:gd name="connsiteX7" fmla="*/ 2220904 w 2447925"/>
                  <a:gd name="connsiteY7" fmla="*/ 0 h 5254625"/>
                  <a:gd name="connsiteX8" fmla="*/ 2447925 w 2447925"/>
                  <a:gd name="connsiteY8" fmla="*/ 227021 h 5254625"/>
                  <a:gd name="connsiteX9" fmla="*/ 2447925 w 2447925"/>
                  <a:gd name="connsiteY9" fmla="*/ 5027604 h 5254625"/>
                  <a:gd name="connsiteX10" fmla="*/ 2220904 w 2447925"/>
                  <a:gd name="connsiteY10" fmla="*/ 5254625 h 5254625"/>
                  <a:gd name="connsiteX11" fmla="*/ 227021 w 2447925"/>
                  <a:gd name="connsiteY11" fmla="*/ 5254625 h 5254625"/>
                  <a:gd name="connsiteX12" fmla="*/ 0 w 2447925"/>
                  <a:gd name="connsiteY12" fmla="*/ 5027604 h 5254625"/>
                  <a:gd name="connsiteX13" fmla="*/ 0 w 2447925"/>
                  <a:gd name="connsiteY13" fmla="*/ 227021 h 5254625"/>
                  <a:gd name="connsiteX14" fmla="*/ 227021 w 2447925"/>
                  <a:gd name="connsiteY14" fmla="*/ 0 h 525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7925" h="5254625">
                    <a:moveTo>
                      <a:pt x="227021" y="0"/>
                    </a:moveTo>
                    <a:lnTo>
                      <a:pt x="631433" y="0"/>
                    </a:lnTo>
                    <a:lnTo>
                      <a:pt x="631433" y="50813"/>
                    </a:lnTo>
                    <a:cubicBezTo>
                      <a:pt x="631433" y="119192"/>
                      <a:pt x="686866" y="174625"/>
                      <a:pt x="755245" y="174625"/>
                    </a:cubicBezTo>
                    <a:lnTo>
                      <a:pt x="1699032" y="174625"/>
                    </a:lnTo>
                    <a:cubicBezTo>
                      <a:pt x="1767411" y="174625"/>
                      <a:pt x="1822844" y="119192"/>
                      <a:pt x="1822844" y="50813"/>
                    </a:cubicBezTo>
                    <a:lnTo>
                      <a:pt x="1822844" y="0"/>
                    </a:lnTo>
                    <a:lnTo>
                      <a:pt x="2220904" y="0"/>
                    </a:lnTo>
                    <a:cubicBezTo>
                      <a:pt x="2346284" y="0"/>
                      <a:pt x="2447925" y="101641"/>
                      <a:pt x="2447925" y="227021"/>
                    </a:cubicBezTo>
                    <a:lnTo>
                      <a:pt x="2447925" y="5027604"/>
                    </a:lnTo>
                    <a:cubicBezTo>
                      <a:pt x="2447925" y="5152984"/>
                      <a:pt x="2346284" y="5254625"/>
                      <a:pt x="2220904" y="5254625"/>
                    </a:cubicBezTo>
                    <a:lnTo>
                      <a:pt x="227021" y="5254625"/>
                    </a:lnTo>
                    <a:cubicBezTo>
                      <a:pt x="101641" y="5254625"/>
                      <a:pt x="0" y="5152984"/>
                      <a:pt x="0" y="5027604"/>
                    </a:cubicBezTo>
                    <a:lnTo>
                      <a:pt x="0" y="227021"/>
                    </a:lnTo>
                    <a:cubicBezTo>
                      <a:pt x="0" y="101641"/>
                      <a:pt x="101641" y="0"/>
                      <a:pt x="2270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0000"/>
                    </a:schemeClr>
                  </a:gs>
                  <a:gs pos="50000">
                    <a:srgbClr val="EBF8FE">
                      <a:alpha val="15000"/>
                    </a:srgbClr>
                  </a:gs>
                  <a:gs pos="100000">
                    <a:srgbClr val="76C4DD">
                      <a:alpha val="1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DCDA9C91-1C4D-418F-996B-ADAE296BB8BA}"/>
                  </a:ext>
                </a:extLst>
              </p:cNvPr>
              <p:cNvSpPr/>
              <p:nvPr/>
            </p:nvSpPr>
            <p:spPr>
              <a:xfrm>
                <a:off x="5154083" y="6282185"/>
                <a:ext cx="878418" cy="28388"/>
              </a:xfrm>
              <a:prstGeom prst="roundRect">
                <a:avLst>
                  <a:gd name="adj" fmla="val 43674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5D64A4D3-2446-4B8A-BDBD-E07D94375A90}"/>
                  </a:ext>
                </a:extLst>
              </p:cNvPr>
              <p:cNvSpPr/>
              <p:nvPr/>
            </p:nvSpPr>
            <p:spPr>
              <a:xfrm>
                <a:off x="6307897" y="1263617"/>
                <a:ext cx="307880" cy="17626"/>
              </a:xfrm>
              <a:prstGeom prst="roundRect">
                <a:avLst>
                  <a:gd name="adj" fmla="val 43674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E2F5F3A1-8F6D-4F5F-AA4C-B81459AE3FE8}"/>
                  </a:ext>
                </a:extLst>
              </p:cNvPr>
              <p:cNvSpPr/>
              <p:nvPr/>
            </p:nvSpPr>
            <p:spPr>
              <a:xfrm flipV="1">
                <a:off x="6535738" y="1152525"/>
                <a:ext cx="158131" cy="64526"/>
              </a:xfrm>
              <a:custGeom>
                <a:avLst/>
                <a:gdLst>
                  <a:gd name="connsiteX0" fmla="*/ 151267 w 158131"/>
                  <a:gd name="connsiteY0" fmla="*/ 42617 h 64526"/>
                  <a:gd name="connsiteX1" fmla="*/ 153558 w 158131"/>
                  <a:gd name="connsiteY1" fmla="*/ 41833 h 64526"/>
                  <a:gd name="connsiteX2" fmla="*/ 158131 w 158131"/>
                  <a:gd name="connsiteY2" fmla="*/ 32708 h 64526"/>
                  <a:gd name="connsiteX3" fmla="*/ 153558 w 158131"/>
                  <a:gd name="connsiteY3" fmla="*/ 23583 h 64526"/>
                  <a:gd name="connsiteX4" fmla="*/ 151267 w 158131"/>
                  <a:gd name="connsiteY4" fmla="*/ 22799 h 64526"/>
                  <a:gd name="connsiteX5" fmla="*/ 21436 w 158131"/>
                  <a:gd name="connsiteY5" fmla="*/ 54022 h 64526"/>
                  <a:gd name="connsiteX6" fmla="*/ 97626 w 158131"/>
                  <a:gd name="connsiteY6" fmla="*/ 54022 h 64526"/>
                  <a:gd name="connsiteX7" fmla="*/ 106270 w 158131"/>
                  <a:gd name="connsiteY7" fmla="*/ 45378 h 64526"/>
                  <a:gd name="connsiteX8" fmla="*/ 106270 w 158131"/>
                  <a:gd name="connsiteY8" fmla="*/ 19597 h 64526"/>
                  <a:gd name="connsiteX9" fmla="*/ 97626 w 158131"/>
                  <a:gd name="connsiteY9" fmla="*/ 10953 h 64526"/>
                  <a:gd name="connsiteX10" fmla="*/ 21436 w 158131"/>
                  <a:gd name="connsiteY10" fmla="*/ 10953 h 64526"/>
                  <a:gd name="connsiteX11" fmla="*/ 12792 w 158131"/>
                  <a:gd name="connsiteY11" fmla="*/ 19597 h 64526"/>
                  <a:gd name="connsiteX12" fmla="*/ 12792 w 158131"/>
                  <a:gd name="connsiteY12" fmla="*/ 45378 h 64526"/>
                  <a:gd name="connsiteX13" fmla="*/ 21436 w 158131"/>
                  <a:gd name="connsiteY13" fmla="*/ 54022 h 64526"/>
                  <a:gd name="connsiteX14" fmla="*/ 18295 w 158131"/>
                  <a:gd name="connsiteY14" fmla="*/ 58926 h 64526"/>
                  <a:gd name="connsiteX15" fmla="*/ 6783 w 158131"/>
                  <a:gd name="connsiteY15" fmla="*/ 47414 h 64526"/>
                  <a:gd name="connsiteX16" fmla="*/ 6783 w 158131"/>
                  <a:gd name="connsiteY16" fmla="*/ 17111 h 64526"/>
                  <a:gd name="connsiteX17" fmla="*/ 18295 w 158131"/>
                  <a:gd name="connsiteY17" fmla="*/ 5599 h 64526"/>
                  <a:gd name="connsiteX18" fmla="*/ 130930 w 158131"/>
                  <a:gd name="connsiteY18" fmla="*/ 5599 h 64526"/>
                  <a:gd name="connsiteX19" fmla="*/ 142442 w 158131"/>
                  <a:gd name="connsiteY19" fmla="*/ 17111 h 64526"/>
                  <a:gd name="connsiteX20" fmla="*/ 142442 w 158131"/>
                  <a:gd name="connsiteY20" fmla="*/ 47414 h 64526"/>
                  <a:gd name="connsiteX21" fmla="*/ 130930 w 158131"/>
                  <a:gd name="connsiteY21" fmla="*/ 58926 h 64526"/>
                  <a:gd name="connsiteX22" fmla="*/ 13929 w 158131"/>
                  <a:gd name="connsiteY22" fmla="*/ 64526 h 64526"/>
                  <a:gd name="connsiteX23" fmla="*/ 135296 w 158131"/>
                  <a:gd name="connsiteY23" fmla="*/ 64526 h 64526"/>
                  <a:gd name="connsiteX24" fmla="*/ 149225 w 158131"/>
                  <a:gd name="connsiteY24" fmla="*/ 50597 h 64526"/>
                  <a:gd name="connsiteX25" fmla="*/ 149225 w 158131"/>
                  <a:gd name="connsiteY25" fmla="*/ 13929 h 64526"/>
                  <a:gd name="connsiteX26" fmla="*/ 135296 w 158131"/>
                  <a:gd name="connsiteY26" fmla="*/ 0 h 64526"/>
                  <a:gd name="connsiteX27" fmla="*/ 13929 w 158131"/>
                  <a:gd name="connsiteY27" fmla="*/ 0 h 64526"/>
                  <a:gd name="connsiteX28" fmla="*/ 0 w 158131"/>
                  <a:gd name="connsiteY28" fmla="*/ 13929 h 64526"/>
                  <a:gd name="connsiteX29" fmla="*/ 0 w 158131"/>
                  <a:gd name="connsiteY29" fmla="*/ 50597 h 64526"/>
                  <a:gd name="connsiteX30" fmla="*/ 13929 w 158131"/>
                  <a:gd name="connsiteY30" fmla="*/ 64526 h 6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58131" h="64526">
                    <a:moveTo>
                      <a:pt x="151267" y="42617"/>
                    </a:moveTo>
                    <a:lnTo>
                      <a:pt x="153558" y="41833"/>
                    </a:lnTo>
                    <a:cubicBezTo>
                      <a:pt x="156384" y="39498"/>
                      <a:pt x="158131" y="36272"/>
                      <a:pt x="158131" y="32708"/>
                    </a:cubicBezTo>
                    <a:cubicBezTo>
                      <a:pt x="158131" y="29145"/>
                      <a:pt x="156384" y="25919"/>
                      <a:pt x="153558" y="23583"/>
                    </a:cubicBezTo>
                    <a:lnTo>
                      <a:pt x="151267" y="22799"/>
                    </a:lnTo>
                    <a:close/>
                    <a:moveTo>
                      <a:pt x="21436" y="54022"/>
                    </a:moveTo>
                    <a:lnTo>
                      <a:pt x="97626" y="54022"/>
                    </a:lnTo>
                    <a:cubicBezTo>
                      <a:pt x="102400" y="54022"/>
                      <a:pt x="106270" y="50152"/>
                      <a:pt x="106270" y="45378"/>
                    </a:cubicBezTo>
                    <a:lnTo>
                      <a:pt x="106270" y="19597"/>
                    </a:lnTo>
                    <a:cubicBezTo>
                      <a:pt x="106270" y="14823"/>
                      <a:pt x="102400" y="10953"/>
                      <a:pt x="97626" y="10953"/>
                    </a:cubicBezTo>
                    <a:lnTo>
                      <a:pt x="21436" y="10953"/>
                    </a:lnTo>
                    <a:cubicBezTo>
                      <a:pt x="16662" y="10953"/>
                      <a:pt x="12792" y="14823"/>
                      <a:pt x="12792" y="19597"/>
                    </a:cubicBezTo>
                    <a:lnTo>
                      <a:pt x="12792" y="45378"/>
                    </a:lnTo>
                    <a:cubicBezTo>
                      <a:pt x="12792" y="50152"/>
                      <a:pt x="16662" y="54022"/>
                      <a:pt x="21436" y="54022"/>
                    </a:cubicBezTo>
                    <a:close/>
                    <a:moveTo>
                      <a:pt x="18295" y="58926"/>
                    </a:moveTo>
                    <a:cubicBezTo>
                      <a:pt x="11937" y="58926"/>
                      <a:pt x="6783" y="53772"/>
                      <a:pt x="6783" y="47414"/>
                    </a:cubicBezTo>
                    <a:lnTo>
                      <a:pt x="6783" y="17111"/>
                    </a:lnTo>
                    <a:cubicBezTo>
                      <a:pt x="6783" y="10753"/>
                      <a:pt x="11937" y="5599"/>
                      <a:pt x="18295" y="5599"/>
                    </a:cubicBezTo>
                    <a:lnTo>
                      <a:pt x="130930" y="5599"/>
                    </a:lnTo>
                    <a:cubicBezTo>
                      <a:pt x="137288" y="5599"/>
                      <a:pt x="142442" y="10753"/>
                      <a:pt x="142442" y="17111"/>
                    </a:cubicBezTo>
                    <a:lnTo>
                      <a:pt x="142442" y="47414"/>
                    </a:lnTo>
                    <a:cubicBezTo>
                      <a:pt x="142442" y="53772"/>
                      <a:pt x="137288" y="58926"/>
                      <a:pt x="130930" y="58926"/>
                    </a:cubicBezTo>
                    <a:close/>
                    <a:moveTo>
                      <a:pt x="13929" y="64526"/>
                    </a:moveTo>
                    <a:lnTo>
                      <a:pt x="135296" y="64526"/>
                    </a:lnTo>
                    <a:cubicBezTo>
                      <a:pt x="142989" y="64526"/>
                      <a:pt x="149225" y="58290"/>
                      <a:pt x="149225" y="50597"/>
                    </a:cubicBezTo>
                    <a:lnTo>
                      <a:pt x="149225" y="13929"/>
                    </a:lnTo>
                    <a:cubicBezTo>
                      <a:pt x="149225" y="6236"/>
                      <a:pt x="142989" y="0"/>
                      <a:pt x="135296" y="0"/>
                    </a:cubicBezTo>
                    <a:lnTo>
                      <a:pt x="13929" y="0"/>
                    </a:lnTo>
                    <a:cubicBezTo>
                      <a:pt x="6236" y="0"/>
                      <a:pt x="0" y="6236"/>
                      <a:pt x="0" y="13929"/>
                    </a:cubicBezTo>
                    <a:lnTo>
                      <a:pt x="0" y="50597"/>
                    </a:lnTo>
                    <a:cubicBezTo>
                      <a:pt x="0" y="58290"/>
                      <a:pt x="6236" y="64526"/>
                      <a:pt x="13929" y="64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74C58D6D-E189-4992-82B2-AEE6AD0AAE5B}"/>
                  </a:ext>
                </a:extLst>
              </p:cNvPr>
              <p:cNvSpPr/>
              <p:nvPr/>
            </p:nvSpPr>
            <p:spPr>
              <a:xfrm>
                <a:off x="6402625" y="1148557"/>
                <a:ext cx="95195" cy="67748"/>
              </a:xfrm>
              <a:custGeom>
                <a:avLst/>
                <a:gdLst>
                  <a:gd name="connsiteX0" fmla="*/ 47939 w 95195"/>
                  <a:gd name="connsiteY0" fmla="*/ 53229 h 67748"/>
                  <a:gd name="connsiteX1" fmla="*/ 56158 w 95195"/>
                  <a:gd name="connsiteY1" fmla="*/ 61448 h 67748"/>
                  <a:gd name="connsiteX2" fmla="*/ 49478 w 95195"/>
                  <a:gd name="connsiteY2" fmla="*/ 67748 h 67748"/>
                  <a:gd name="connsiteX3" fmla="*/ 40810 w 95195"/>
                  <a:gd name="connsiteY3" fmla="*/ 60358 h 67748"/>
                  <a:gd name="connsiteX4" fmla="*/ 47661 w 95195"/>
                  <a:gd name="connsiteY4" fmla="*/ 27178 h 67748"/>
                  <a:gd name="connsiteX5" fmla="*/ 75034 w 95195"/>
                  <a:gd name="connsiteY5" fmla="*/ 39894 h 67748"/>
                  <a:gd name="connsiteX6" fmla="*/ 62141 w 95195"/>
                  <a:gd name="connsiteY6" fmla="*/ 50603 h 67748"/>
                  <a:gd name="connsiteX7" fmla="*/ 47793 w 95195"/>
                  <a:gd name="connsiteY7" fmla="*/ 43938 h 67748"/>
                  <a:gd name="connsiteX8" fmla="*/ 33552 w 95195"/>
                  <a:gd name="connsiteY8" fmla="*/ 50829 h 67748"/>
                  <a:gd name="connsiteX9" fmla="*/ 20493 w 95195"/>
                  <a:gd name="connsiteY9" fmla="*/ 40324 h 67748"/>
                  <a:gd name="connsiteX10" fmla="*/ 47661 w 95195"/>
                  <a:gd name="connsiteY10" fmla="*/ 27178 h 67748"/>
                  <a:gd name="connsiteX11" fmla="*/ 47638 w 95195"/>
                  <a:gd name="connsiteY11" fmla="*/ 0 h 67748"/>
                  <a:gd name="connsiteX12" fmla="*/ 95195 w 95195"/>
                  <a:gd name="connsiteY12" fmla="*/ 22137 h 67748"/>
                  <a:gd name="connsiteX13" fmla="*/ 82423 w 95195"/>
                  <a:gd name="connsiteY13" fmla="*/ 32925 h 67748"/>
                  <a:gd name="connsiteX14" fmla="*/ 47607 w 95195"/>
                  <a:gd name="connsiteY14" fmla="*/ 16718 h 67748"/>
                  <a:gd name="connsiteX15" fmla="*/ 12733 w 95195"/>
                  <a:gd name="connsiteY15" fmla="*/ 32797 h 67748"/>
                  <a:gd name="connsiteX16" fmla="*/ 0 w 95195"/>
                  <a:gd name="connsiteY16" fmla="*/ 21963 h 67748"/>
                  <a:gd name="connsiteX17" fmla="*/ 47638 w 95195"/>
                  <a:gd name="connsiteY17" fmla="*/ 0 h 6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195" h="67748">
                    <a:moveTo>
                      <a:pt x="47939" y="53229"/>
                    </a:moveTo>
                    <a:lnTo>
                      <a:pt x="56158" y="61448"/>
                    </a:lnTo>
                    <a:lnTo>
                      <a:pt x="49478" y="67748"/>
                    </a:lnTo>
                    <a:lnTo>
                      <a:pt x="40810" y="60358"/>
                    </a:lnTo>
                    <a:close/>
                    <a:moveTo>
                      <a:pt x="47661" y="27178"/>
                    </a:moveTo>
                    <a:cubicBezTo>
                      <a:pt x="58231" y="27095"/>
                      <a:pt x="68280" y="31763"/>
                      <a:pt x="75034" y="39894"/>
                    </a:cubicBezTo>
                    <a:lnTo>
                      <a:pt x="62141" y="50603"/>
                    </a:lnTo>
                    <a:cubicBezTo>
                      <a:pt x="58601" y="46341"/>
                      <a:pt x="53334" y="43894"/>
                      <a:pt x="47793" y="43938"/>
                    </a:cubicBezTo>
                    <a:cubicBezTo>
                      <a:pt x="42253" y="43981"/>
                      <a:pt x="37025" y="46511"/>
                      <a:pt x="33552" y="50829"/>
                    </a:cubicBezTo>
                    <a:lnTo>
                      <a:pt x="20493" y="40324"/>
                    </a:lnTo>
                    <a:cubicBezTo>
                      <a:pt x="27118" y="32088"/>
                      <a:pt x="37092" y="27262"/>
                      <a:pt x="47661" y="27178"/>
                    </a:cubicBezTo>
                    <a:close/>
                    <a:moveTo>
                      <a:pt x="47638" y="0"/>
                    </a:moveTo>
                    <a:cubicBezTo>
                      <a:pt x="65973" y="34"/>
                      <a:pt x="83365" y="8129"/>
                      <a:pt x="95195" y="22137"/>
                    </a:cubicBezTo>
                    <a:lnTo>
                      <a:pt x="82423" y="32925"/>
                    </a:lnTo>
                    <a:cubicBezTo>
                      <a:pt x="73762" y="22670"/>
                      <a:pt x="61030" y="16743"/>
                      <a:pt x="47607" y="16718"/>
                    </a:cubicBezTo>
                    <a:cubicBezTo>
                      <a:pt x="34185" y="16694"/>
                      <a:pt x="21431" y="22574"/>
                      <a:pt x="12733" y="32797"/>
                    </a:cubicBezTo>
                    <a:lnTo>
                      <a:pt x="0" y="21963"/>
                    </a:lnTo>
                    <a:cubicBezTo>
                      <a:pt x="11882" y="7999"/>
                      <a:pt x="29303" y="-34"/>
                      <a:pt x="476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EAED9E55-416C-4E84-8956-54C85E6D935D}"/>
                  </a:ext>
                </a:extLst>
              </p:cNvPr>
              <p:cNvSpPr/>
              <p:nvPr/>
            </p:nvSpPr>
            <p:spPr>
              <a:xfrm>
                <a:off x="6259788" y="1142603"/>
                <a:ext cx="107107" cy="78400"/>
              </a:xfrm>
              <a:custGeom>
                <a:avLst/>
                <a:gdLst>
                  <a:gd name="connsiteX0" fmla="*/ 0 w 107107"/>
                  <a:gd name="connsiteY0" fmla="*/ 49144 h 78400"/>
                  <a:gd name="connsiteX1" fmla="*/ 17626 w 107107"/>
                  <a:gd name="connsiteY1" fmla="*/ 49144 h 78400"/>
                  <a:gd name="connsiteX2" fmla="*/ 17626 w 107107"/>
                  <a:gd name="connsiteY2" fmla="*/ 78400 h 78400"/>
                  <a:gd name="connsiteX3" fmla="*/ 0 w 107107"/>
                  <a:gd name="connsiteY3" fmla="*/ 78400 h 78400"/>
                  <a:gd name="connsiteX4" fmla="*/ 29224 w 107107"/>
                  <a:gd name="connsiteY4" fmla="*/ 35025 h 78400"/>
                  <a:gd name="connsiteX5" fmla="*/ 46850 w 107107"/>
                  <a:gd name="connsiteY5" fmla="*/ 35025 h 78400"/>
                  <a:gd name="connsiteX6" fmla="*/ 46850 w 107107"/>
                  <a:gd name="connsiteY6" fmla="*/ 78400 h 78400"/>
                  <a:gd name="connsiteX7" fmla="*/ 29224 w 107107"/>
                  <a:gd name="connsiteY7" fmla="*/ 78400 h 78400"/>
                  <a:gd name="connsiteX8" fmla="*/ 60966 w 107107"/>
                  <a:gd name="connsiteY8" fmla="*/ 19846 h 78400"/>
                  <a:gd name="connsiteX9" fmla="*/ 78592 w 107107"/>
                  <a:gd name="connsiteY9" fmla="*/ 19846 h 78400"/>
                  <a:gd name="connsiteX10" fmla="*/ 78592 w 107107"/>
                  <a:gd name="connsiteY10" fmla="*/ 78400 h 78400"/>
                  <a:gd name="connsiteX11" fmla="*/ 60966 w 107107"/>
                  <a:gd name="connsiteY11" fmla="*/ 78400 h 78400"/>
                  <a:gd name="connsiteX12" fmla="*/ 89481 w 107107"/>
                  <a:gd name="connsiteY12" fmla="*/ 0 h 78400"/>
                  <a:gd name="connsiteX13" fmla="*/ 107107 w 107107"/>
                  <a:gd name="connsiteY13" fmla="*/ 0 h 78400"/>
                  <a:gd name="connsiteX14" fmla="*/ 107107 w 107107"/>
                  <a:gd name="connsiteY14" fmla="*/ 78400 h 78400"/>
                  <a:gd name="connsiteX15" fmla="*/ 89481 w 107107"/>
                  <a:gd name="connsiteY15" fmla="*/ 78400 h 7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107" h="78400">
                    <a:moveTo>
                      <a:pt x="0" y="49144"/>
                    </a:moveTo>
                    <a:lnTo>
                      <a:pt x="17626" y="49144"/>
                    </a:lnTo>
                    <a:lnTo>
                      <a:pt x="17626" y="78400"/>
                    </a:lnTo>
                    <a:lnTo>
                      <a:pt x="0" y="78400"/>
                    </a:lnTo>
                    <a:close/>
                    <a:moveTo>
                      <a:pt x="29224" y="35025"/>
                    </a:moveTo>
                    <a:lnTo>
                      <a:pt x="46850" y="35025"/>
                    </a:lnTo>
                    <a:lnTo>
                      <a:pt x="46850" y="78400"/>
                    </a:lnTo>
                    <a:lnTo>
                      <a:pt x="29224" y="78400"/>
                    </a:lnTo>
                    <a:close/>
                    <a:moveTo>
                      <a:pt x="60966" y="19846"/>
                    </a:moveTo>
                    <a:lnTo>
                      <a:pt x="78592" y="19846"/>
                    </a:lnTo>
                    <a:lnTo>
                      <a:pt x="78592" y="78400"/>
                    </a:lnTo>
                    <a:lnTo>
                      <a:pt x="60966" y="78400"/>
                    </a:lnTo>
                    <a:close/>
                    <a:moveTo>
                      <a:pt x="89481" y="0"/>
                    </a:moveTo>
                    <a:lnTo>
                      <a:pt x="107107" y="0"/>
                    </a:lnTo>
                    <a:lnTo>
                      <a:pt x="107107" y="78400"/>
                    </a:lnTo>
                    <a:lnTo>
                      <a:pt x="89481" y="78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A7C49D1A-DD8F-44A2-A640-82AC90CA6789}"/>
                  </a:ext>
                </a:extLst>
              </p:cNvPr>
              <p:cNvSpPr/>
              <p:nvPr/>
            </p:nvSpPr>
            <p:spPr>
              <a:xfrm>
                <a:off x="5456684" y="1128248"/>
                <a:ext cx="271463" cy="45719"/>
              </a:xfrm>
              <a:prstGeom prst="roundRect">
                <a:avLst>
                  <a:gd name="adj" fmla="val 444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2508E0C5-64B7-4843-8D86-C6AB74E9FDF3}"/>
                  </a:ext>
                </a:extLst>
              </p:cNvPr>
              <p:cNvSpPr/>
              <p:nvPr/>
            </p:nvSpPr>
            <p:spPr>
              <a:xfrm>
                <a:off x="5443112" y="1067819"/>
                <a:ext cx="298609" cy="258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D2EEB37-6814-47D9-BF34-AC72AD413758}"/>
                  </a:ext>
                </a:extLst>
              </p:cNvPr>
              <p:cNvSpPr/>
              <p:nvPr/>
            </p:nvSpPr>
            <p:spPr>
              <a:xfrm>
                <a:off x="5816862" y="1103265"/>
                <a:ext cx="90000" cy="9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814343F-6EE9-4405-8A09-888D784D4B5E}"/>
                </a:ext>
              </a:extLst>
            </p:cNvPr>
            <p:cNvGrpSpPr/>
            <p:nvPr/>
          </p:nvGrpSpPr>
          <p:grpSpPr>
            <a:xfrm>
              <a:off x="8387229" y="2051565"/>
              <a:ext cx="2976028" cy="3245237"/>
              <a:chOff x="8387229" y="2337315"/>
              <a:chExt cx="2976028" cy="3245237"/>
            </a:xfrm>
            <a:solidFill>
              <a:schemeClr val="bg1">
                <a:lumMod val="65000"/>
              </a:schemeClr>
            </a:solidFill>
          </p:grpSpPr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id="{63D47999-C3B8-42CD-AE61-001BD5FFEE5A}"/>
                  </a:ext>
                </a:extLst>
              </p:cNvPr>
              <p:cNvSpPr/>
              <p:nvPr/>
            </p:nvSpPr>
            <p:spPr>
              <a:xfrm>
                <a:off x="8387229" y="2337315"/>
                <a:ext cx="1366582" cy="1366582"/>
              </a:xfrm>
              <a:custGeom>
                <a:avLst/>
                <a:gdLst>
                  <a:gd name="connsiteX0" fmla="*/ 872373 w 1744746"/>
                  <a:gd name="connsiteY0" fmla="*/ 261915 h 1744746"/>
                  <a:gd name="connsiteX1" fmla="*/ 261915 w 1744746"/>
                  <a:gd name="connsiteY1" fmla="*/ 872373 h 1744746"/>
                  <a:gd name="connsiteX2" fmla="*/ 872373 w 1744746"/>
                  <a:gd name="connsiteY2" fmla="*/ 1482831 h 1744746"/>
                  <a:gd name="connsiteX3" fmla="*/ 1482831 w 1744746"/>
                  <a:gd name="connsiteY3" fmla="*/ 872373 h 1744746"/>
                  <a:gd name="connsiteX4" fmla="*/ 872373 w 1744746"/>
                  <a:gd name="connsiteY4" fmla="*/ 261915 h 1744746"/>
                  <a:gd name="connsiteX5" fmla="*/ 872373 w 1744746"/>
                  <a:gd name="connsiteY5" fmla="*/ 0 h 1744746"/>
                  <a:gd name="connsiteX6" fmla="*/ 1744746 w 1744746"/>
                  <a:gd name="connsiteY6" fmla="*/ 872373 h 1744746"/>
                  <a:gd name="connsiteX7" fmla="*/ 872373 w 1744746"/>
                  <a:gd name="connsiteY7" fmla="*/ 1744746 h 1744746"/>
                  <a:gd name="connsiteX8" fmla="*/ 0 w 1744746"/>
                  <a:gd name="connsiteY8" fmla="*/ 872373 h 1744746"/>
                  <a:gd name="connsiteX9" fmla="*/ 872373 w 1744746"/>
                  <a:gd name="connsiteY9" fmla="*/ 0 h 174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4746" h="1744746">
                    <a:moveTo>
                      <a:pt x="872373" y="261915"/>
                    </a:moveTo>
                    <a:cubicBezTo>
                      <a:pt x="535226" y="261915"/>
                      <a:pt x="261915" y="535226"/>
                      <a:pt x="261915" y="872373"/>
                    </a:cubicBezTo>
                    <a:cubicBezTo>
                      <a:pt x="261915" y="1209520"/>
                      <a:pt x="535226" y="1482831"/>
                      <a:pt x="872373" y="1482831"/>
                    </a:cubicBezTo>
                    <a:cubicBezTo>
                      <a:pt x="1209520" y="1482831"/>
                      <a:pt x="1482831" y="1209520"/>
                      <a:pt x="1482831" y="872373"/>
                    </a:cubicBezTo>
                    <a:cubicBezTo>
                      <a:pt x="1482831" y="535226"/>
                      <a:pt x="1209520" y="261915"/>
                      <a:pt x="872373" y="261915"/>
                    </a:cubicBezTo>
                    <a:close/>
                    <a:moveTo>
                      <a:pt x="872373" y="0"/>
                    </a:moveTo>
                    <a:cubicBezTo>
                      <a:pt x="1354171" y="0"/>
                      <a:pt x="1744746" y="390575"/>
                      <a:pt x="1744746" y="872373"/>
                    </a:cubicBezTo>
                    <a:cubicBezTo>
                      <a:pt x="1744746" y="1354171"/>
                      <a:pt x="1354171" y="1744746"/>
                      <a:pt x="872373" y="1744746"/>
                    </a:cubicBezTo>
                    <a:cubicBezTo>
                      <a:pt x="390575" y="1744746"/>
                      <a:pt x="0" y="1354171"/>
                      <a:pt x="0" y="872373"/>
                    </a:cubicBezTo>
                    <a:cubicBezTo>
                      <a:pt x="0" y="390575"/>
                      <a:pt x="390575" y="0"/>
                      <a:pt x="872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75000"/>
                      </a:schemeClr>
                    </a:solidFill>
                  </a:rPr>
                  <a:t>TRUST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D93EFFF9-D497-4899-ACA9-D8BBCE214395}"/>
                  </a:ext>
                </a:extLst>
              </p:cNvPr>
              <p:cNvSpPr/>
              <p:nvPr/>
            </p:nvSpPr>
            <p:spPr>
              <a:xfrm>
                <a:off x="8387229" y="4215970"/>
                <a:ext cx="1366582" cy="1366582"/>
              </a:xfrm>
              <a:custGeom>
                <a:avLst/>
                <a:gdLst>
                  <a:gd name="connsiteX0" fmla="*/ 872373 w 1744746"/>
                  <a:gd name="connsiteY0" fmla="*/ 261915 h 1744746"/>
                  <a:gd name="connsiteX1" fmla="*/ 261915 w 1744746"/>
                  <a:gd name="connsiteY1" fmla="*/ 872373 h 1744746"/>
                  <a:gd name="connsiteX2" fmla="*/ 872373 w 1744746"/>
                  <a:gd name="connsiteY2" fmla="*/ 1482831 h 1744746"/>
                  <a:gd name="connsiteX3" fmla="*/ 1482831 w 1744746"/>
                  <a:gd name="connsiteY3" fmla="*/ 872373 h 1744746"/>
                  <a:gd name="connsiteX4" fmla="*/ 872373 w 1744746"/>
                  <a:gd name="connsiteY4" fmla="*/ 261915 h 1744746"/>
                  <a:gd name="connsiteX5" fmla="*/ 872373 w 1744746"/>
                  <a:gd name="connsiteY5" fmla="*/ 0 h 1744746"/>
                  <a:gd name="connsiteX6" fmla="*/ 1744746 w 1744746"/>
                  <a:gd name="connsiteY6" fmla="*/ 872373 h 1744746"/>
                  <a:gd name="connsiteX7" fmla="*/ 872373 w 1744746"/>
                  <a:gd name="connsiteY7" fmla="*/ 1744746 h 1744746"/>
                  <a:gd name="connsiteX8" fmla="*/ 0 w 1744746"/>
                  <a:gd name="connsiteY8" fmla="*/ 872373 h 1744746"/>
                  <a:gd name="connsiteX9" fmla="*/ 872373 w 1744746"/>
                  <a:gd name="connsiteY9" fmla="*/ 0 h 174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4746" h="1744746">
                    <a:moveTo>
                      <a:pt x="872373" y="261915"/>
                    </a:moveTo>
                    <a:cubicBezTo>
                      <a:pt x="535226" y="261915"/>
                      <a:pt x="261915" y="535226"/>
                      <a:pt x="261915" y="872373"/>
                    </a:cubicBezTo>
                    <a:cubicBezTo>
                      <a:pt x="261915" y="1209520"/>
                      <a:pt x="535226" y="1482831"/>
                      <a:pt x="872373" y="1482831"/>
                    </a:cubicBezTo>
                    <a:cubicBezTo>
                      <a:pt x="1209520" y="1482831"/>
                      <a:pt x="1482831" y="1209520"/>
                      <a:pt x="1482831" y="872373"/>
                    </a:cubicBezTo>
                    <a:cubicBezTo>
                      <a:pt x="1482831" y="535226"/>
                      <a:pt x="1209520" y="261915"/>
                      <a:pt x="872373" y="261915"/>
                    </a:cubicBezTo>
                    <a:close/>
                    <a:moveTo>
                      <a:pt x="872373" y="0"/>
                    </a:moveTo>
                    <a:cubicBezTo>
                      <a:pt x="1354171" y="0"/>
                      <a:pt x="1744746" y="390575"/>
                      <a:pt x="1744746" y="872373"/>
                    </a:cubicBezTo>
                    <a:cubicBezTo>
                      <a:pt x="1744746" y="1354171"/>
                      <a:pt x="1354171" y="1744746"/>
                      <a:pt x="872373" y="1744746"/>
                    </a:cubicBezTo>
                    <a:cubicBezTo>
                      <a:pt x="390575" y="1744746"/>
                      <a:pt x="0" y="1354171"/>
                      <a:pt x="0" y="872373"/>
                    </a:cubicBezTo>
                    <a:cubicBezTo>
                      <a:pt x="0" y="390575"/>
                      <a:pt x="390575" y="0"/>
                      <a:pt x="872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75000"/>
                      </a:schemeClr>
                    </a:solidFill>
                  </a:rPr>
                  <a:t>FRESH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id="{BC38EC9F-6EC1-48F5-BBDC-90E93336C784}"/>
                  </a:ext>
                </a:extLst>
              </p:cNvPr>
              <p:cNvSpPr/>
              <p:nvPr/>
            </p:nvSpPr>
            <p:spPr>
              <a:xfrm>
                <a:off x="9996675" y="3254354"/>
                <a:ext cx="1366582" cy="1366582"/>
              </a:xfrm>
              <a:custGeom>
                <a:avLst/>
                <a:gdLst>
                  <a:gd name="connsiteX0" fmla="*/ 872373 w 1744746"/>
                  <a:gd name="connsiteY0" fmla="*/ 261915 h 1744746"/>
                  <a:gd name="connsiteX1" fmla="*/ 261915 w 1744746"/>
                  <a:gd name="connsiteY1" fmla="*/ 872373 h 1744746"/>
                  <a:gd name="connsiteX2" fmla="*/ 872373 w 1744746"/>
                  <a:gd name="connsiteY2" fmla="*/ 1482831 h 1744746"/>
                  <a:gd name="connsiteX3" fmla="*/ 1482831 w 1744746"/>
                  <a:gd name="connsiteY3" fmla="*/ 872373 h 1744746"/>
                  <a:gd name="connsiteX4" fmla="*/ 872373 w 1744746"/>
                  <a:gd name="connsiteY4" fmla="*/ 261915 h 1744746"/>
                  <a:gd name="connsiteX5" fmla="*/ 872373 w 1744746"/>
                  <a:gd name="connsiteY5" fmla="*/ 0 h 1744746"/>
                  <a:gd name="connsiteX6" fmla="*/ 1744746 w 1744746"/>
                  <a:gd name="connsiteY6" fmla="*/ 872373 h 1744746"/>
                  <a:gd name="connsiteX7" fmla="*/ 872373 w 1744746"/>
                  <a:gd name="connsiteY7" fmla="*/ 1744746 h 1744746"/>
                  <a:gd name="connsiteX8" fmla="*/ 0 w 1744746"/>
                  <a:gd name="connsiteY8" fmla="*/ 872373 h 1744746"/>
                  <a:gd name="connsiteX9" fmla="*/ 872373 w 1744746"/>
                  <a:gd name="connsiteY9" fmla="*/ 0 h 1744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4746" h="1744746">
                    <a:moveTo>
                      <a:pt x="872373" y="261915"/>
                    </a:moveTo>
                    <a:cubicBezTo>
                      <a:pt x="535226" y="261915"/>
                      <a:pt x="261915" y="535226"/>
                      <a:pt x="261915" y="872373"/>
                    </a:cubicBezTo>
                    <a:cubicBezTo>
                      <a:pt x="261915" y="1209520"/>
                      <a:pt x="535226" y="1482831"/>
                      <a:pt x="872373" y="1482831"/>
                    </a:cubicBezTo>
                    <a:cubicBezTo>
                      <a:pt x="1209520" y="1482831"/>
                      <a:pt x="1482831" y="1209520"/>
                      <a:pt x="1482831" y="872373"/>
                    </a:cubicBezTo>
                    <a:cubicBezTo>
                      <a:pt x="1482831" y="535226"/>
                      <a:pt x="1209520" y="261915"/>
                      <a:pt x="872373" y="261915"/>
                    </a:cubicBezTo>
                    <a:close/>
                    <a:moveTo>
                      <a:pt x="872373" y="0"/>
                    </a:moveTo>
                    <a:cubicBezTo>
                      <a:pt x="1354171" y="0"/>
                      <a:pt x="1744746" y="390575"/>
                      <a:pt x="1744746" y="872373"/>
                    </a:cubicBezTo>
                    <a:cubicBezTo>
                      <a:pt x="1744746" y="1354171"/>
                      <a:pt x="1354171" y="1744746"/>
                      <a:pt x="872373" y="1744746"/>
                    </a:cubicBezTo>
                    <a:cubicBezTo>
                      <a:pt x="390575" y="1744746"/>
                      <a:pt x="0" y="1354171"/>
                      <a:pt x="0" y="872373"/>
                    </a:cubicBezTo>
                    <a:cubicBezTo>
                      <a:pt x="0" y="390575"/>
                      <a:pt x="390575" y="0"/>
                      <a:pt x="872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>
                        <a:lumMod val="75000"/>
                      </a:schemeClr>
                    </a:solidFill>
                  </a:rPr>
                  <a:t>SIMPLE</a:t>
                </a:r>
                <a:endParaRPr lang="ko-KR" alt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45" name="타원 144">
            <a:extLst>
              <a:ext uri="{FF2B5EF4-FFF2-40B4-BE49-F238E27FC236}">
                <a16:creationId xmlns:a16="http://schemas.microsoft.com/office/drawing/2014/main" id="{01A1A93B-0374-4A58-8AFA-F83D308D51BF}"/>
              </a:ext>
            </a:extLst>
          </p:cNvPr>
          <p:cNvSpPr/>
          <p:nvPr/>
        </p:nvSpPr>
        <p:spPr>
          <a:xfrm>
            <a:off x="9539475" y="2137778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0775912-BC15-4551-87C6-32CE63509E8F}"/>
              </a:ext>
            </a:extLst>
          </p:cNvPr>
          <p:cNvSpPr/>
          <p:nvPr/>
        </p:nvSpPr>
        <p:spPr>
          <a:xfrm>
            <a:off x="9738583" y="4815576"/>
            <a:ext cx="516183" cy="51618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61FCF2F-1087-46A8-B5BD-D451334D3DE9}"/>
              </a:ext>
            </a:extLst>
          </p:cNvPr>
          <p:cNvSpPr/>
          <p:nvPr/>
        </p:nvSpPr>
        <p:spPr>
          <a:xfrm>
            <a:off x="8006623" y="4610314"/>
            <a:ext cx="841691" cy="841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56673B5-092E-4577-A038-D3F711A6D6CD}"/>
              </a:ext>
            </a:extLst>
          </p:cNvPr>
          <p:cNvSpPr/>
          <p:nvPr/>
        </p:nvSpPr>
        <p:spPr>
          <a:xfrm>
            <a:off x="10970723" y="4415609"/>
            <a:ext cx="1270794" cy="127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5D6931E-3F25-41DA-B227-59608FF762DA}"/>
              </a:ext>
            </a:extLst>
          </p:cNvPr>
          <p:cNvSpPr/>
          <p:nvPr/>
        </p:nvSpPr>
        <p:spPr>
          <a:xfrm>
            <a:off x="10984166" y="2738469"/>
            <a:ext cx="628595" cy="6285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7D83660-502E-4BD8-83BB-E350D5775F78}"/>
              </a:ext>
            </a:extLst>
          </p:cNvPr>
          <p:cNvSpPr/>
          <p:nvPr/>
        </p:nvSpPr>
        <p:spPr>
          <a:xfrm>
            <a:off x="9306925" y="3577319"/>
            <a:ext cx="352901" cy="35290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AA570A-9D57-4B95-802F-0825EE0FFB37}"/>
              </a:ext>
            </a:extLst>
          </p:cNvPr>
          <p:cNvSpPr txBox="1"/>
          <p:nvPr/>
        </p:nvSpPr>
        <p:spPr>
          <a:xfrm>
            <a:off x="2341714" y="218698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신뢰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CB9EE94-E5DD-4FE5-85E7-657E1D3F873C}"/>
              </a:ext>
            </a:extLst>
          </p:cNvPr>
          <p:cNvCxnSpPr>
            <a:cxnSpLocks/>
            <a:stCxn id="129" idx="8"/>
          </p:cNvCxnSpPr>
          <p:nvPr/>
        </p:nvCxnSpPr>
        <p:spPr>
          <a:xfrm flipH="1">
            <a:off x="2095501" y="2734856"/>
            <a:ext cx="6291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8A84BBC4-DA24-4B6A-9317-0B9000752B38}"/>
              </a:ext>
            </a:extLst>
          </p:cNvPr>
          <p:cNvSpPr/>
          <p:nvPr/>
        </p:nvSpPr>
        <p:spPr>
          <a:xfrm>
            <a:off x="8382323" y="204882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TRUST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CF8B37-E281-4E99-A926-C1FBAD57CC1E}"/>
              </a:ext>
            </a:extLst>
          </p:cNvPr>
          <p:cNvSpPr txBox="1"/>
          <p:nvPr/>
        </p:nvSpPr>
        <p:spPr>
          <a:xfrm>
            <a:off x="1955479" y="2792159"/>
            <a:ext cx="4390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중고거래에 필수적인 상호 신뢰 확보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거래자들이 코로나로부터 안전 확보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96EF1C-7EEB-4F82-A40C-7326FDE81C5E}"/>
              </a:ext>
            </a:extLst>
          </p:cNvPr>
          <p:cNvSpPr txBox="1"/>
          <p:nvPr/>
        </p:nvSpPr>
        <p:spPr>
          <a:xfrm>
            <a:off x="2341714" y="310077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단순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B5554DB6-F0A7-424F-ABCB-B3D43A7A001A}"/>
              </a:ext>
            </a:extLst>
          </p:cNvPr>
          <p:cNvCxnSpPr>
            <a:cxnSpLocks/>
            <a:stCxn id="157" idx="8"/>
          </p:cNvCxnSpPr>
          <p:nvPr/>
        </p:nvCxnSpPr>
        <p:spPr>
          <a:xfrm flipH="1">
            <a:off x="2095502" y="3645906"/>
            <a:ext cx="7900834" cy="27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7B23CCDA-0D86-4A20-A409-2BFF8359AB29}"/>
              </a:ext>
            </a:extLst>
          </p:cNvPr>
          <p:cNvSpPr/>
          <p:nvPr/>
        </p:nvSpPr>
        <p:spPr>
          <a:xfrm>
            <a:off x="9996336" y="296261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SIMPLE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6B4DF21-FA5B-46CD-90EB-D16333F0C25F}"/>
              </a:ext>
            </a:extLst>
          </p:cNvPr>
          <p:cNvSpPr txBox="1"/>
          <p:nvPr/>
        </p:nvSpPr>
        <p:spPr>
          <a:xfrm>
            <a:off x="1955479" y="3705949"/>
            <a:ext cx="4903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불편함을 해소하기 위한 과정이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편하도록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거래의 모든 과정을 쉽고 간편하게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A7CDDE-FE4B-48FC-AFF3-3FD24FC0572C}"/>
              </a:ext>
            </a:extLst>
          </p:cNvPr>
          <p:cNvSpPr txBox="1"/>
          <p:nvPr/>
        </p:nvSpPr>
        <p:spPr>
          <a:xfrm>
            <a:off x="2341714" y="406180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신선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072E6AB-9AB1-423B-B7E0-BE563BCE7F92}"/>
              </a:ext>
            </a:extLst>
          </p:cNvPr>
          <p:cNvCxnSpPr>
            <a:cxnSpLocks/>
          </p:cNvCxnSpPr>
          <p:nvPr/>
        </p:nvCxnSpPr>
        <p:spPr>
          <a:xfrm flipH="1">
            <a:off x="2095501" y="4609676"/>
            <a:ext cx="6291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CEC711EB-2553-4076-B7AA-B340B64DA203}"/>
              </a:ext>
            </a:extLst>
          </p:cNvPr>
          <p:cNvSpPr/>
          <p:nvPr/>
        </p:nvSpPr>
        <p:spPr>
          <a:xfrm>
            <a:off x="8382323" y="392364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FRESH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00E9855-4C2F-4296-8A84-853E708C0758}"/>
              </a:ext>
            </a:extLst>
          </p:cNvPr>
          <p:cNvSpPr txBox="1"/>
          <p:nvPr/>
        </p:nvSpPr>
        <p:spPr>
          <a:xfrm>
            <a:off x="1955479" y="4666979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지친 장병들에게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정보와 새로운 만남을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E47440-CB2E-4E2A-A655-434BC49DA844}"/>
              </a:ext>
            </a:extLst>
          </p:cNvPr>
          <p:cNvSpPr txBox="1"/>
          <p:nvPr/>
        </p:nvSpPr>
        <p:spPr>
          <a:xfrm>
            <a:off x="1852561" y="1388768"/>
            <a:ext cx="32656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강군마켓은 바랍니다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8933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2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2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1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0" tmFilter="0, 0; .2, .5; .8, .5; 1, 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0" autoRev="1" fill="hold"/>
                                        <p:tgtEl>
                                          <p:spTgt spid="1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9 -3.7037E-6 L -1.45833E-6 -3.7037E-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03789 -3.7037E-6 " pathEditMode="relative" rAng="0" ptsTypes="AA">
                                      <p:cBhvr>
                                        <p:cTn id="88" dur="7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7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3" dur="7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9 4.44444E-6 L -1.45833E-6 4.44444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0.03789 4.44444E-6 " pathEditMode="relative" rAng="0" ptsTypes="AA">
                                      <p:cBhvr>
                                        <p:cTn id="123" dur="7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8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7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9 -3.33333E-6 L -1.45833E-6 -3.33333E-6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/>
      <p:bldP spid="151" grpId="1"/>
      <p:bldP spid="151" grpId="2"/>
      <p:bldP spid="151" grpId="3"/>
      <p:bldP spid="153" grpId="0" animBg="1"/>
      <p:bldP spid="153" grpId="1" animBg="1"/>
      <p:bldP spid="154" grpId="0"/>
      <p:bldP spid="154" grpId="1"/>
      <p:bldP spid="155" grpId="0"/>
      <p:bldP spid="155" grpId="1"/>
      <p:bldP spid="155" grpId="2"/>
      <p:bldP spid="155" grpId="3"/>
      <p:bldP spid="157" grpId="0" animBg="1"/>
      <p:bldP spid="157" grpId="1" animBg="1"/>
      <p:bldP spid="158" grpId="0"/>
      <p:bldP spid="158" grpId="1"/>
      <p:bldP spid="159" grpId="0"/>
      <p:bldP spid="159" grpId="1"/>
      <p:bldP spid="161" grpId="0" animBg="1"/>
      <p:bldP spid="162" grpId="0"/>
      <p:bldP spid="1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EBFDE94A-EAEC-4B34-A115-3E787871DA49}"/>
              </a:ext>
            </a:extLst>
          </p:cNvPr>
          <p:cNvSpPr txBox="1"/>
          <p:nvPr/>
        </p:nvSpPr>
        <p:spPr>
          <a:xfrm>
            <a:off x="1850694" y="1386633"/>
            <a:ext cx="32656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강군마켓은 바랍니다</a:t>
            </a:r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1A1A93B-0374-4A58-8AFA-F83D308D51BF}"/>
              </a:ext>
            </a:extLst>
          </p:cNvPr>
          <p:cNvSpPr/>
          <p:nvPr/>
        </p:nvSpPr>
        <p:spPr>
          <a:xfrm>
            <a:off x="9539475" y="2137778"/>
            <a:ext cx="914400" cy="914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0775912-BC15-4551-87C6-32CE63509E8F}"/>
              </a:ext>
            </a:extLst>
          </p:cNvPr>
          <p:cNvSpPr/>
          <p:nvPr/>
        </p:nvSpPr>
        <p:spPr>
          <a:xfrm>
            <a:off x="9738583" y="4815576"/>
            <a:ext cx="516183" cy="51618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61FCF2F-1087-46A8-B5BD-D451334D3DE9}"/>
              </a:ext>
            </a:extLst>
          </p:cNvPr>
          <p:cNvSpPr/>
          <p:nvPr/>
        </p:nvSpPr>
        <p:spPr>
          <a:xfrm>
            <a:off x="8006623" y="4610314"/>
            <a:ext cx="841691" cy="8416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56673B5-092E-4577-A038-D3F711A6D6CD}"/>
              </a:ext>
            </a:extLst>
          </p:cNvPr>
          <p:cNvSpPr/>
          <p:nvPr/>
        </p:nvSpPr>
        <p:spPr>
          <a:xfrm>
            <a:off x="10970723" y="4415609"/>
            <a:ext cx="1270794" cy="127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5D6931E-3F25-41DA-B227-59608FF762DA}"/>
              </a:ext>
            </a:extLst>
          </p:cNvPr>
          <p:cNvSpPr/>
          <p:nvPr/>
        </p:nvSpPr>
        <p:spPr>
          <a:xfrm>
            <a:off x="10984166" y="2738469"/>
            <a:ext cx="628595" cy="62859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7D83660-502E-4BD8-83BB-E350D5775F78}"/>
              </a:ext>
            </a:extLst>
          </p:cNvPr>
          <p:cNvSpPr/>
          <p:nvPr/>
        </p:nvSpPr>
        <p:spPr>
          <a:xfrm>
            <a:off x="9306925" y="3577319"/>
            <a:ext cx="352901" cy="35290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A7CDDE-FE4B-48FC-AFF3-3FD24FC0572C}"/>
              </a:ext>
            </a:extLst>
          </p:cNvPr>
          <p:cNvSpPr txBox="1"/>
          <p:nvPr/>
        </p:nvSpPr>
        <p:spPr>
          <a:xfrm>
            <a:off x="2341714" y="4061807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/>
              <a:t>신선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072E6AB-9AB1-423B-B7E0-BE563BCE7F92}"/>
              </a:ext>
            </a:extLst>
          </p:cNvPr>
          <p:cNvCxnSpPr>
            <a:cxnSpLocks/>
          </p:cNvCxnSpPr>
          <p:nvPr/>
        </p:nvCxnSpPr>
        <p:spPr>
          <a:xfrm flipH="1">
            <a:off x="2095501" y="4609676"/>
            <a:ext cx="62917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00E9855-4C2F-4296-8A84-853E708C0758}"/>
              </a:ext>
            </a:extLst>
          </p:cNvPr>
          <p:cNvSpPr txBox="1"/>
          <p:nvPr/>
        </p:nvSpPr>
        <p:spPr>
          <a:xfrm>
            <a:off x="1955479" y="4666979"/>
            <a:ext cx="3531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지친 장병들에게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새로운 정보와 새로운 만남을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2F4DE-8DEA-43F1-85CE-CC9BC3F23B6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293D47"/>
              </a:gs>
              <a:gs pos="65000">
                <a:srgbClr val="1F2E3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4EFED47-EAAD-4065-80EA-BE3C14D71B2A}"/>
              </a:ext>
            </a:extLst>
          </p:cNvPr>
          <p:cNvGrpSpPr/>
          <p:nvPr/>
        </p:nvGrpSpPr>
        <p:grpSpPr>
          <a:xfrm>
            <a:off x="7196358" y="834439"/>
            <a:ext cx="6433815" cy="12946780"/>
            <a:chOff x="4220220" y="948267"/>
            <a:chExt cx="2751674" cy="5537200"/>
          </a:xfrm>
          <a:effectLst>
            <a:outerShdw blurRad="165100" sx="101000" sy="101000" algn="ctr" rotWithShape="0">
              <a:prstClr val="black">
                <a:alpha val="10000"/>
              </a:prstClr>
            </a:outerShdw>
          </a:effectLst>
        </p:grpSpPr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6F04963F-41EC-4C8C-B711-5AB0FB7425CF}"/>
                </a:ext>
              </a:extLst>
            </p:cNvPr>
            <p:cNvSpPr/>
            <p:nvPr/>
          </p:nvSpPr>
          <p:spPr>
            <a:xfrm>
              <a:off x="4220220" y="1628753"/>
              <a:ext cx="2751674" cy="1188736"/>
            </a:xfrm>
            <a:custGeom>
              <a:avLst/>
              <a:gdLst>
                <a:gd name="connsiteX0" fmla="*/ 21724 w 2751674"/>
                <a:gd name="connsiteY0" fmla="*/ 806498 h 1188736"/>
                <a:gd name="connsiteX1" fmla="*/ 41749 w 2751674"/>
                <a:gd name="connsiteY1" fmla="*/ 806498 h 1188736"/>
                <a:gd name="connsiteX2" fmla="*/ 56688 w 2751674"/>
                <a:gd name="connsiteY2" fmla="*/ 812686 h 1188736"/>
                <a:gd name="connsiteX3" fmla="*/ 56688 w 2751674"/>
                <a:gd name="connsiteY3" fmla="*/ 1182548 h 1188736"/>
                <a:gd name="connsiteX4" fmla="*/ 41749 w 2751674"/>
                <a:gd name="connsiteY4" fmla="*/ 1188736 h 1188736"/>
                <a:gd name="connsiteX5" fmla="*/ 21724 w 2751674"/>
                <a:gd name="connsiteY5" fmla="*/ 1188736 h 1188736"/>
                <a:gd name="connsiteX6" fmla="*/ 389 w 2751674"/>
                <a:gd name="connsiteY6" fmla="*/ 1167401 h 1188736"/>
                <a:gd name="connsiteX7" fmla="*/ 389 w 2751674"/>
                <a:gd name="connsiteY7" fmla="*/ 827833 h 1188736"/>
                <a:gd name="connsiteX8" fmla="*/ 21724 w 2751674"/>
                <a:gd name="connsiteY8" fmla="*/ 806498 h 1188736"/>
                <a:gd name="connsiteX9" fmla="*/ 2710314 w 2751674"/>
                <a:gd name="connsiteY9" fmla="*/ 471535 h 1188736"/>
                <a:gd name="connsiteX10" fmla="*/ 2730339 w 2751674"/>
                <a:gd name="connsiteY10" fmla="*/ 471535 h 1188736"/>
                <a:gd name="connsiteX11" fmla="*/ 2751674 w 2751674"/>
                <a:gd name="connsiteY11" fmla="*/ 492870 h 1188736"/>
                <a:gd name="connsiteX12" fmla="*/ 2751674 w 2751674"/>
                <a:gd name="connsiteY12" fmla="*/ 1043900 h 1188736"/>
                <a:gd name="connsiteX13" fmla="*/ 2730339 w 2751674"/>
                <a:gd name="connsiteY13" fmla="*/ 1065235 h 1188736"/>
                <a:gd name="connsiteX14" fmla="*/ 2710314 w 2751674"/>
                <a:gd name="connsiteY14" fmla="*/ 1065235 h 1188736"/>
                <a:gd name="connsiteX15" fmla="*/ 2697468 w 2751674"/>
                <a:gd name="connsiteY15" fmla="*/ 1059914 h 1188736"/>
                <a:gd name="connsiteX16" fmla="*/ 2697468 w 2751674"/>
                <a:gd name="connsiteY16" fmla="*/ 476856 h 1188736"/>
                <a:gd name="connsiteX17" fmla="*/ 21724 w 2751674"/>
                <a:gd name="connsiteY17" fmla="*/ 347711 h 1188736"/>
                <a:gd name="connsiteX18" fmla="*/ 41749 w 2751674"/>
                <a:gd name="connsiteY18" fmla="*/ 347711 h 1188736"/>
                <a:gd name="connsiteX19" fmla="*/ 56688 w 2751674"/>
                <a:gd name="connsiteY19" fmla="*/ 353899 h 1188736"/>
                <a:gd name="connsiteX20" fmla="*/ 56688 w 2751674"/>
                <a:gd name="connsiteY20" fmla="*/ 723761 h 1188736"/>
                <a:gd name="connsiteX21" fmla="*/ 41749 w 2751674"/>
                <a:gd name="connsiteY21" fmla="*/ 729949 h 1188736"/>
                <a:gd name="connsiteX22" fmla="*/ 21724 w 2751674"/>
                <a:gd name="connsiteY22" fmla="*/ 729949 h 1188736"/>
                <a:gd name="connsiteX23" fmla="*/ 389 w 2751674"/>
                <a:gd name="connsiteY23" fmla="*/ 708614 h 1188736"/>
                <a:gd name="connsiteX24" fmla="*/ 389 w 2751674"/>
                <a:gd name="connsiteY24" fmla="*/ 369046 h 1188736"/>
                <a:gd name="connsiteX25" fmla="*/ 21724 w 2751674"/>
                <a:gd name="connsiteY25" fmla="*/ 347711 h 1188736"/>
                <a:gd name="connsiteX26" fmla="*/ 10928 w 2751674"/>
                <a:gd name="connsiteY26" fmla="*/ 0 h 1188736"/>
                <a:gd name="connsiteX27" fmla="*/ 54636 w 2751674"/>
                <a:gd name="connsiteY27" fmla="*/ 0 h 1188736"/>
                <a:gd name="connsiteX28" fmla="*/ 56688 w 2751674"/>
                <a:gd name="connsiteY28" fmla="*/ 2052 h 1188736"/>
                <a:gd name="connsiteX29" fmla="*/ 56688 w 2751674"/>
                <a:gd name="connsiteY29" fmla="*/ 188163 h 1188736"/>
                <a:gd name="connsiteX30" fmla="*/ 54636 w 2751674"/>
                <a:gd name="connsiteY30" fmla="*/ 190215 h 1188736"/>
                <a:gd name="connsiteX31" fmla="*/ 10928 w 2751674"/>
                <a:gd name="connsiteY31" fmla="*/ 190215 h 1188736"/>
                <a:gd name="connsiteX32" fmla="*/ 0 w 2751674"/>
                <a:gd name="connsiteY32" fmla="*/ 179287 h 1188736"/>
                <a:gd name="connsiteX33" fmla="*/ 0 w 2751674"/>
                <a:gd name="connsiteY33" fmla="*/ 10928 h 1188736"/>
                <a:gd name="connsiteX34" fmla="*/ 10928 w 2751674"/>
                <a:gd name="connsiteY34" fmla="*/ 0 h 118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51674" h="1188736">
                  <a:moveTo>
                    <a:pt x="21724" y="806498"/>
                  </a:moveTo>
                  <a:lnTo>
                    <a:pt x="41749" y="806498"/>
                  </a:lnTo>
                  <a:lnTo>
                    <a:pt x="56688" y="812686"/>
                  </a:lnTo>
                  <a:lnTo>
                    <a:pt x="56688" y="1182548"/>
                  </a:lnTo>
                  <a:lnTo>
                    <a:pt x="41749" y="1188736"/>
                  </a:lnTo>
                  <a:lnTo>
                    <a:pt x="21724" y="1188736"/>
                  </a:lnTo>
                  <a:cubicBezTo>
                    <a:pt x="9941" y="1188736"/>
                    <a:pt x="389" y="1179184"/>
                    <a:pt x="389" y="1167401"/>
                  </a:cubicBezTo>
                  <a:lnTo>
                    <a:pt x="389" y="827833"/>
                  </a:lnTo>
                  <a:cubicBezTo>
                    <a:pt x="389" y="816050"/>
                    <a:pt x="9941" y="806498"/>
                    <a:pt x="21724" y="806498"/>
                  </a:cubicBezTo>
                  <a:close/>
                  <a:moveTo>
                    <a:pt x="2710314" y="471535"/>
                  </a:moveTo>
                  <a:lnTo>
                    <a:pt x="2730339" y="471535"/>
                  </a:lnTo>
                  <a:cubicBezTo>
                    <a:pt x="2742122" y="471535"/>
                    <a:pt x="2751674" y="481087"/>
                    <a:pt x="2751674" y="492870"/>
                  </a:cubicBezTo>
                  <a:lnTo>
                    <a:pt x="2751674" y="1043900"/>
                  </a:lnTo>
                  <a:cubicBezTo>
                    <a:pt x="2751674" y="1055683"/>
                    <a:pt x="2742122" y="1065235"/>
                    <a:pt x="2730339" y="1065235"/>
                  </a:cubicBezTo>
                  <a:lnTo>
                    <a:pt x="2710314" y="1065235"/>
                  </a:lnTo>
                  <a:lnTo>
                    <a:pt x="2697468" y="1059914"/>
                  </a:lnTo>
                  <a:lnTo>
                    <a:pt x="2697468" y="476856"/>
                  </a:lnTo>
                  <a:close/>
                  <a:moveTo>
                    <a:pt x="21724" y="347711"/>
                  </a:moveTo>
                  <a:lnTo>
                    <a:pt x="41749" y="347711"/>
                  </a:lnTo>
                  <a:lnTo>
                    <a:pt x="56688" y="353899"/>
                  </a:lnTo>
                  <a:lnTo>
                    <a:pt x="56688" y="723761"/>
                  </a:lnTo>
                  <a:lnTo>
                    <a:pt x="41749" y="729949"/>
                  </a:lnTo>
                  <a:lnTo>
                    <a:pt x="21724" y="729949"/>
                  </a:lnTo>
                  <a:cubicBezTo>
                    <a:pt x="9941" y="729949"/>
                    <a:pt x="389" y="720397"/>
                    <a:pt x="389" y="708614"/>
                  </a:cubicBezTo>
                  <a:lnTo>
                    <a:pt x="389" y="369046"/>
                  </a:lnTo>
                  <a:cubicBezTo>
                    <a:pt x="389" y="357263"/>
                    <a:pt x="9941" y="347711"/>
                    <a:pt x="21724" y="347711"/>
                  </a:cubicBezTo>
                  <a:close/>
                  <a:moveTo>
                    <a:pt x="10928" y="0"/>
                  </a:moveTo>
                  <a:lnTo>
                    <a:pt x="54636" y="0"/>
                  </a:lnTo>
                  <a:lnTo>
                    <a:pt x="56688" y="2052"/>
                  </a:lnTo>
                  <a:lnTo>
                    <a:pt x="56688" y="188163"/>
                  </a:lnTo>
                  <a:lnTo>
                    <a:pt x="54636" y="190215"/>
                  </a:lnTo>
                  <a:lnTo>
                    <a:pt x="10928" y="190215"/>
                  </a:lnTo>
                  <a:cubicBezTo>
                    <a:pt x="4893" y="190215"/>
                    <a:pt x="0" y="185322"/>
                    <a:pt x="0" y="179287"/>
                  </a:cubicBezTo>
                  <a:lnTo>
                    <a:pt x="0" y="10928"/>
                  </a:lnTo>
                  <a:cubicBezTo>
                    <a:pt x="0" y="4893"/>
                    <a:pt x="4893" y="0"/>
                    <a:pt x="1092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40E3163-6A32-4C0A-A24F-96796E502F7D}"/>
                </a:ext>
              </a:extLst>
            </p:cNvPr>
            <p:cNvSpPr/>
            <p:nvPr/>
          </p:nvSpPr>
          <p:spPr>
            <a:xfrm>
              <a:off x="4276908" y="982663"/>
              <a:ext cx="2640780" cy="5456238"/>
            </a:xfrm>
            <a:custGeom>
              <a:avLst/>
              <a:gdLst>
                <a:gd name="connsiteX0" fmla="*/ 318912 w 2640780"/>
                <a:gd name="connsiteY0" fmla="*/ 103187 h 5456238"/>
                <a:gd name="connsiteX1" fmla="*/ 91891 w 2640780"/>
                <a:gd name="connsiteY1" fmla="*/ 330208 h 5456238"/>
                <a:gd name="connsiteX2" fmla="*/ 91891 w 2640780"/>
                <a:gd name="connsiteY2" fmla="*/ 5130791 h 5456238"/>
                <a:gd name="connsiteX3" fmla="*/ 318912 w 2640780"/>
                <a:gd name="connsiteY3" fmla="*/ 5357812 h 5456238"/>
                <a:gd name="connsiteX4" fmla="*/ 2312795 w 2640780"/>
                <a:gd name="connsiteY4" fmla="*/ 5357812 h 5456238"/>
                <a:gd name="connsiteX5" fmla="*/ 2539816 w 2640780"/>
                <a:gd name="connsiteY5" fmla="*/ 5130791 h 5456238"/>
                <a:gd name="connsiteX6" fmla="*/ 2539816 w 2640780"/>
                <a:gd name="connsiteY6" fmla="*/ 330208 h 5456238"/>
                <a:gd name="connsiteX7" fmla="*/ 2312795 w 2640780"/>
                <a:gd name="connsiteY7" fmla="*/ 103187 h 5456238"/>
                <a:gd name="connsiteX8" fmla="*/ 1914735 w 2640780"/>
                <a:gd name="connsiteY8" fmla="*/ 103187 h 5456238"/>
                <a:gd name="connsiteX9" fmla="*/ 1914735 w 2640780"/>
                <a:gd name="connsiteY9" fmla="*/ 154000 h 5456238"/>
                <a:gd name="connsiteX10" fmla="*/ 1790923 w 2640780"/>
                <a:gd name="connsiteY10" fmla="*/ 277812 h 5456238"/>
                <a:gd name="connsiteX11" fmla="*/ 847136 w 2640780"/>
                <a:gd name="connsiteY11" fmla="*/ 277812 h 5456238"/>
                <a:gd name="connsiteX12" fmla="*/ 723324 w 2640780"/>
                <a:gd name="connsiteY12" fmla="*/ 154000 h 5456238"/>
                <a:gd name="connsiteX13" fmla="*/ 723324 w 2640780"/>
                <a:gd name="connsiteY13" fmla="*/ 103187 h 5456238"/>
                <a:gd name="connsiteX14" fmla="*/ 321805 w 2640780"/>
                <a:gd name="connsiteY14" fmla="*/ 0 h 5456238"/>
                <a:gd name="connsiteX15" fmla="*/ 2318975 w 2640780"/>
                <a:gd name="connsiteY15" fmla="*/ 0 h 5456238"/>
                <a:gd name="connsiteX16" fmla="*/ 2640780 w 2640780"/>
                <a:gd name="connsiteY16" fmla="*/ 321805 h 5456238"/>
                <a:gd name="connsiteX17" fmla="*/ 2640780 w 2640780"/>
                <a:gd name="connsiteY17" fmla="*/ 5134433 h 5456238"/>
                <a:gd name="connsiteX18" fmla="*/ 2318975 w 2640780"/>
                <a:gd name="connsiteY18" fmla="*/ 5456238 h 5456238"/>
                <a:gd name="connsiteX19" fmla="*/ 321805 w 2640780"/>
                <a:gd name="connsiteY19" fmla="*/ 5456238 h 5456238"/>
                <a:gd name="connsiteX20" fmla="*/ 0 w 2640780"/>
                <a:gd name="connsiteY20" fmla="*/ 5134433 h 5456238"/>
                <a:gd name="connsiteX21" fmla="*/ 0 w 2640780"/>
                <a:gd name="connsiteY21" fmla="*/ 321805 h 5456238"/>
                <a:gd name="connsiteX22" fmla="*/ 321805 w 2640780"/>
                <a:gd name="connsiteY22" fmla="*/ 0 h 54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40780" h="5456238">
                  <a:moveTo>
                    <a:pt x="318912" y="103187"/>
                  </a:moveTo>
                  <a:cubicBezTo>
                    <a:pt x="193532" y="103187"/>
                    <a:pt x="91891" y="204828"/>
                    <a:pt x="91891" y="330208"/>
                  </a:cubicBezTo>
                  <a:lnTo>
                    <a:pt x="91891" y="5130791"/>
                  </a:lnTo>
                  <a:cubicBezTo>
                    <a:pt x="91891" y="5256171"/>
                    <a:pt x="193532" y="5357812"/>
                    <a:pt x="318912" y="5357812"/>
                  </a:cubicBezTo>
                  <a:lnTo>
                    <a:pt x="2312795" y="5357812"/>
                  </a:lnTo>
                  <a:cubicBezTo>
                    <a:pt x="2438175" y="5357812"/>
                    <a:pt x="2539816" y="5256171"/>
                    <a:pt x="2539816" y="5130791"/>
                  </a:cubicBezTo>
                  <a:lnTo>
                    <a:pt x="2539816" y="330208"/>
                  </a:lnTo>
                  <a:cubicBezTo>
                    <a:pt x="2539816" y="204828"/>
                    <a:pt x="2438175" y="103187"/>
                    <a:pt x="2312795" y="103187"/>
                  </a:cubicBezTo>
                  <a:lnTo>
                    <a:pt x="1914735" y="103187"/>
                  </a:lnTo>
                  <a:lnTo>
                    <a:pt x="1914735" y="154000"/>
                  </a:lnTo>
                  <a:cubicBezTo>
                    <a:pt x="1914735" y="222379"/>
                    <a:pt x="1859302" y="277812"/>
                    <a:pt x="1790923" y="277812"/>
                  </a:cubicBezTo>
                  <a:lnTo>
                    <a:pt x="847136" y="277812"/>
                  </a:lnTo>
                  <a:cubicBezTo>
                    <a:pt x="778757" y="277812"/>
                    <a:pt x="723324" y="222379"/>
                    <a:pt x="723324" y="154000"/>
                  </a:cubicBezTo>
                  <a:lnTo>
                    <a:pt x="723324" y="103187"/>
                  </a:lnTo>
                  <a:close/>
                  <a:moveTo>
                    <a:pt x="321805" y="0"/>
                  </a:moveTo>
                  <a:lnTo>
                    <a:pt x="2318975" y="0"/>
                  </a:lnTo>
                  <a:cubicBezTo>
                    <a:pt x="2496703" y="0"/>
                    <a:pt x="2640780" y="144077"/>
                    <a:pt x="2640780" y="321805"/>
                  </a:cubicBezTo>
                  <a:lnTo>
                    <a:pt x="2640780" y="5134433"/>
                  </a:lnTo>
                  <a:cubicBezTo>
                    <a:pt x="2640780" y="5312161"/>
                    <a:pt x="2496703" y="5456238"/>
                    <a:pt x="2318975" y="5456238"/>
                  </a:cubicBezTo>
                  <a:lnTo>
                    <a:pt x="321805" y="5456238"/>
                  </a:lnTo>
                  <a:cubicBezTo>
                    <a:pt x="144077" y="5456238"/>
                    <a:pt x="0" y="5312161"/>
                    <a:pt x="0" y="5134433"/>
                  </a:cubicBezTo>
                  <a:lnTo>
                    <a:pt x="0" y="321805"/>
                  </a:lnTo>
                  <a:cubicBezTo>
                    <a:pt x="0" y="144077"/>
                    <a:pt x="144077" y="0"/>
                    <a:pt x="3218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0E39E938-131B-4AEB-83B1-C31F2F7AC4A8}"/>
                </a:ext>
              </a:extLst>
            </p:cNvPr>
            <p:cNvSpPr/>
            <p:nvPr/>
          </p:nvSpPr>
          <p:spPr>
            <a:xfrm>
              <a:off x="4240742" y="948267"/>
              <a:ext cx="2711450" cy="5537200"/>
            </a:xfrm>
            <a:custGeom>
              <a:avLst/>
              <a:gdLst>
                <a:gd name="connsiteX0" fmla="*/ 357971 w 2711450"/>
                <a:gd name="connsiteY0" fmla="*/ 34396 h 5537200"/>
                <a:gd name="connsiteX1" fmla="*/ 36166 w 2711450"/>
                <a:gd name="connsiteY1" fmla="*/ 356201 h 5537200"/>
                <a:gd name="connsiteX2" fmla="*/ 36166 w 2711450"/>
                <a:gd name="connsiteY2" fmla="*/ 5168829 h 5537200"/>
                <a:gd name="connsiteX3" fmla="*/ 357971 w 2711450"/>
                <a:gd name="connsiteY3" fmla="*/ 5490634 h 5537200"/>
                <a:gd name="connsiteX4" fmla="*/ 2355141 w 2711450"/>
                <a:gd name="connsiteY4" fmla="*/ 5490634 h 5537200"/>
                <a:gd name="connsiteX5" fmla="*/ 2676946 w 2711450"/>
                <a:gd name="connsiteY5" fmla="*/ 5168829 h 5537200"/>
                <a:gd name="connsiteX6" fmla="*/ 2676946 w 2711450"/>
                <a:gd name="connsiteY6" fmla="*/ 356201 h 5537200"/>
                <a:gd name="connsiteX7" fmla="*/ 2355141 w 2711450"/>
                <a:gd name="connsiteY7" fmla="*/ 34396 h 5537200"/>
                <a:gd name="connsiteX8" fmla="*/ 354549 w 2711450"/>
                <a:gd name="connsiteY8" fmla="*/ 0 h 5537200"/>
                <a:gd name="connsiteX9" fmla="*/ 2356901 w 2711450"/>
                <a:gd name="connsiteY9" fmla="*/ 0 h 5537200"/>
                <a:gd name="connsiteX10" fmla="*/ 2711450 w 2711450"/>
                <a:gd name="connsiteY10" fmla="*/ 354549 h 5537200"/>
                <a:gd name="connsiteX11" fmla="*/ 2711450 w 2711450"/>
                <a:gd name="connsiteY11" fmla="*/ 5182651 h 5537200"/>
                <a:gd name="connsiteX12" fmla="*/ 2356901 w 2711450"/>
                <a:gd name="connsiteY12" fmla="*/ 5537200 h 5537200"/>
                <a:gd name="connsiteX13" fmla="*/ 354549 w 2711450"/>
                <a:gd name="connsiteY13" fmla="*/ 5537200 h 5537200"/>
                <a:gd name="connsiteX14" fmla="*/ 0 w 2711450"/>
                <a:gd name="connsiteY14" fmla="*/ 5182651 h 5537200"/>
                <a:gd name="connsiteX15" fmla="*/ 0 w 2711450"/>
                <a:gd name="connsiteY15" fmla="*/ 354549 h 5537200"/>
                <a:gd name="connsiteX16" fmla="*/ 354549 w 2711450"/>
                <a:gd name="connsiteY16" fmla="*/ 0 h 553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11450" h="5537200">
                  <a:moveTo>
                    <a:pt x="357971" y="34396"/>
                  </a:moveTo>
                  <a:cubicBezTo>
                    <a:pt x="180243" y="34396"/>
                    <a:pt x="36166" y="178473"/>
                    <a:pt x="36166" y="356201"/>
                  </a:cubicBezTo>
                  <a:lnTo>
                    <a:pt x="36166" y="5168829"/>
                  </a:lnTo>
                  <a:cubicBezTo>
                    <a:pt x="36166" y="5346557"/>
                    <a:pt x="180243" y="5490634"/>
                    <a:pt x="357971" y="5490634"/>
                  </a:cubicBezTo>
                  <a:lnTo>
                    <a:pt x="2355141" y="5490634"/>
                  </a:lnTo>
                  <a:cubicBezTo>
                    <a:pt x="2532869" y="5490634"/>
                    <a:pt x="2676946" y="5346557"/>
                    <a:pt x="2676946" y="5168829"/>
                  </a:cubicBezTo>
                  <a:lnTo>
                    <a:pt x="2676946" y="356201"/>
                  </a:lnTo>
                  <a:cubicBezTo>
                    <a:pt x="2676946" y="178473"/>
                    <a:pt x="2532869" y="34396"/>
                    <a:pt x="2355141" y="34396"/>
                  </a:cubicBezTo>
                  <a:close/>
                  <a:moveTo>
                    <a:pt x="354549" y="0"/>
                  </a:moveTo>
                  <a:lnTo>
                    <a:pt x="2356901" y="0"/>
                  </a:lnTo>
                  <a:cubicBezTo>
                    <a:pt x="2552713" y="0"/>
                    <a:pt x="2711450" y="158737"/>
                    <a:pt x="2711450" y="354549"/>
                  </a:cubicBezTo>
                  <a:lnTo>
                    <a:pt x="2711450" y="5182651"/>
                  </a:lnTo>
                  <a:cubicBezTo>
                    <a:pt x="2711450" y="5378463"/>
                    <a:pt x="2552713" y="5537200"/>
                    <a:pt x="2356901" y="5537200"/>
                  </a:cubicBezTo>
                  <a:lnTo>
                    <a:pt x="354549" y="5537200"/>
                  </a:lnTo>
                  <a:cubicBezTo>
                    <a:pt x="158737" y="5537200"/>
                    <a:pt x="0" y="5378463"/>
                    <a:pt x="0" y="5182651"/>
                  </a:cubicBezTo>
                  <a:lnTo>
                    <a:pt x="0" y="354549"/>
                  </a:lnTo>
                  <a:cubicBezTo>
                    <a:pt x="0" y="158737"/>
                    <a:pt x="158737" y="0"/>
                    <a:pt x="35454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992ADE5B-FF6A-477C-9D7E-FA4FEC6FDEE7}"/>
                </a:ext>
              </a:extLst>
            </p:cNvPr>
            <p:cNvSpPr/>
            <p:nvPr/>
          </p:nvSpPr>
          <p:spPr>
            <a:xfrm>
              <a:off x="4240742" y="1436059"/>
              <a:ext cx="2711450" cy="4549080"/>
            </a:xfrm>
            <a:custGeom>
              <a:avLst/>
              <a:gdLst>
                <a:gd name="connsiteX0" fmla="*/ 2676946 w 2711450"/>
                <a:gd name="connsiteY0" fmla="*/ 4517853 h 4549080"/>
                <a:gd name="connsiteX1" fmla="*/ 2711450 w 2711450"/>
                <a:gd name="connsiteY1" fmla="*/ 4517853 h 4549080"/>
                <a:gd name="connsiteX2" fmla="*/ 2711450 w 2711450"/>
                <a:gd name="connsiteY2" fmla="*/ 4549080 h 4549080"/>
                <a:gd name="connsiteX3" fmla="*/ 2676946 w 2711450"/>
                <a:gd name="connsiteY3" fmla="*/ 4549080 h 4549080"/>
                <a:gd name="connsiteX4" fmla="*/ 0 w 2711450"/>
                <a:gd name="connsiteY4" fmla="*/ 4517853 h 4549080"/>
                <a:gd name="connsiteX5" fmla="*/ 36166 w 2711450"/>
                <a:gd name="connsiteY5" fmla="*/ 4517853 h 4549080"/>
                <a:gd name="connsiteX6" fmla="*/ 36166 w 2711450"/>
                <a:gd name="connsiteY6" fmla="*/ 4549080 h 4549080"/>
                <a:gd name="connsiteX7" fmla="*/ 0 w 2711450"/>
                <a:gd name="connsiteY7" fmla="*/ 4549080 h 4549080"/>
                <a:gd name="connsiteX8" fmla="*/ 2676946 w 2711450"/>
                <a:gd name="connsiteY8" fmla="*/ 0 h 4549080"/>
                <a:gd name="connsiteX9" fmla="*/ 2711450 w 2711450"/>
                <a:gd name="connsiteY9" fmla="*/ 0 h 4549080"/>
                <a:gd name="connsiteX10" fmla="*/ 2711450 w 2711450"/>
                <a:gd name="connsiteY10" fmla="*/ 37785 h 4549080"/>
                <a:gd name="connsiteX11" fmla="*/ 2676946 w 2711450"/>
                <a:gd name="connsiteY11" fmla="*/ 37785 h 4549080"/>
                <a:gd name="connsiteX12" fmla="*/ 0 w 2711450"/>
                <a:gd name="connsiteY12" fmla="*/ 0 h 4549080"/>
                <a:gd name="connsiteX13" fmla="*/ 36166 w 2711450"/>
                <a:gd name="connsiteY13" fmla="*/ 0 h 4549080"/>
                <a:gd name="connsiteX14" fmla="*/ 36166 w 2711450"/>
                <a:gd name="connsiteY14" fmla="*/ 37785 h 4549080"/>
                <a:gd name="connsiteX15" fmla="*/ 0 w 2711450"/>
                <a:gd name="connsiteY15" fmla="*/ 37785 h 454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1450" h="4549080">
                  <a:moveTo>
                    <a:pt x="2676946" y="4517853"/>
                  </a:moveTo>
                  <a:lnTo>
                    <a:pt x="2711450" y="4517853"/>
                  </a:lnTo>
                  <a:lnTo>
                    <a:pt x="2711450" y="4549080"/>
                  </a:lnTo>
                  <a:lnTo>
                    <a:pt x="2676946" y="4549080"/>
                  </a:lnTo>
                  <a:close/>
                  <a:moveTo>
                    <a:pt x="0" y="4517853"/>
                  </a:moveTo>
                  <a:lnTo>
                    <a:pt x="36166" y="4517853"/>
                  </a:lnTo>
                  <a:lnTo>
                    <a:pt x="36166" y="4549080"/>
                  </a:lnTo>
                  <a:lnTo>
                    <a:pt x="0" y="4549080"/>
                  </a:lnTo>
                  <a:close/>
                  <a:moveTo>
                    <a:pt x="2676946" y="0"/>
                  </a:moveTo>
                  <a:lnTo>
                    <a:pt x="2711450" y="0"/>
                  </a:lnTo>
                  <a:lnTo>
                    <a:pt x="2711450" y="37785"/>
                  </a:lnTo>
                  <a:lnTo>
                    <a:pt x="2676946" y="37785"/>
                  </a:lnTo>
                  <a:close/>
                  <a:moveTo>
                    <a:pt x="0" y="0"/>
                  </a:moveTo>
                  <a:lnTo>
                    <a:pt x="36166" y="0"/>
                  </a:lnTo>
                  <a:lnTo>
                    <a:pt x="36166" y="37785"/>
                  </a:lnTo>
                  <a:lnTo>
                    <a:pt x="0" y="37785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817308E9-8DA2-44A5-BC2F-73CF37AC904A}"/>
                </a:ext>
              </a:extLst>
            </p:cNvPr>
            <p:cNvSpPr/>
            <p:nvPr/>
          </p:nvSpPr>
          <p:spPr>
            <a:xfrm>
              <a:off x="4368799" y="1085850"/>
              <a:ext cx="2447925" cy="5254625"/>
            </a:xfrm>
            <a:custGeom>
              <a:avLst/>
              <a:gdLst>
                <a:gd name="connsiteX0" fmla="*/ 227021 w 2447925"/>
                <a:gd name="connsiteY0" fmla="*/ 0 h 5254625"/>
                <a:gd name="connsiteX1" fmla="*/ 631433 w 2447925"/>
                <a:gd name="connsiteY1" fmla="*/ 0 h 5254625"/>
                <a:gd name="connsiteX2" fmla="*/ 631433 w 2447925"/>
                <a:gd name="connsiteY2" fmla="*/ 50813 h 5254625"/>
                <a:gd name="connsiteX3" fmla="*/ 755245 w 2447925"/>
                <a:gd name="connsiteY3" fmla="*/ 174625 h 5254625"/>
                <a:gd name="connsiteX4" fmla="*/ 1699032 w 2447925"/>
                <a:gd name="connsiteY4" fmla="*/ 174625 h 5254625"/>
                <a:gd name="connsiteX5" fmla="*/ 1822844 w 2447925"/>
                <a:gd name="connsiteY5" fmla="*/ 50813 h 5254625"/>
                <a:gd name="connsiteX6" fmla="*/ 1822844 w 2447925"/>
                <a:gd name="connsiteY6" fmla="*/ 0 h 5254625"/>
                <a:gd name="connsiteX7" fmla="*/ 2220904 w 2447925"/>
                <a:gd name="connsiteY7" fmla="*/ 0 h 5254625"/>
                <a:gd name="connsiteX8" fmla="*/ 2447925 w 2447925"/>
                <a:gd name="connsiteY8" fmla="*/ 227021 h 5254625"/>
                <a:gd name="connsiteX9" fmla="*/ 2447925 w 2447925"/>
                <a:gd name="connsiteY9" fmla="*/ 5027604 h 5254625"/>
                <a:gd name="connsiteX10" fmla="*/ 2220904 w 2447925"/>
                <a:gd name="connsiteY10" fmla="*/ 5254625 h 5254625"/>
                <a:gd name="connsiteX11" fmla="*/ 227021 w 2447925"/>
                <a:gd name="connsiteY11" fmla="*/ 5254625 h 5254625"/>
                <a:gd name="connsiteX12" fmla="*/ 0 w 2447925"/>
                <a:gd name="connsiteY12" fmla="*/ 5027604 h 5254625"/>
                <a:gd name="connsiteX13" fmla="*/ 0 w 2447925"/>
                <a:gd name="connsiteY13" fmla="*/ 227021 h 5254625"/>
                <a:gd name="connsiteX14" fmla="*/ 227021 w 2447925"/>
                <a:gd name="connsiteY14" fmla="*/ 0 h 525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47925" h="5254625">
                  <a:moveTo>
                    <a:pt x="227021" y="0"/>
                  </a:moveTo>
                  <a:lnTo>
                    <a:pt x="631433" y="0"/>
                  </a:lnTo>
                  <a:lnTo>
                    <a:pt x="631433" y="50813"/>
                  </a:lnTo>
                  <a:cubicBezTo>
                    <a:pt x="631433" y="119192"/>
                    <a:pt x="686866" y="174625"/>
                    <a:pt x="755245" y="174625"/>
                  </a:cubicBezTo>
                  <a:lnTo>
                    <a:pt x="1699032" y="174625"/>
                  </a:lnTo>
                  <a:cubicBezTo>
                    <a:pt x="1767411" y="174625"/>
                    <a:pt x="1822844" y="119192"/>
                    <a:pt x="1822844" y="50813"/>
                  </a:cubicBezTo>
                  <a:lnTo>
                    <a:pt x="1822844" y="0"/>
                  </a:lnTo>
                  <a:lnTo>
                    <a:pt x="2220904" y="0"/>
                  </a:lnTo>
                  <a:cubicBezTo>
                    <a:pt x="2346284" y="0"/>
                    <a:pt x="2447925" y="101641"/>
                    <a:pt x="2447925" y="227021"/>
                  </a:cubicBezTo>
                  <a:lnTo>
                    <a:pt x="2447925" y="5027604"/>
                  </a:lnTo>
                  <a:cubicBezTo>
                    <a:pt x="2447925" y="5152984"/>
                    <a:pt x="2346284" y="5254625"/>
                    <a:pt x="2220904" y="5254625"/>
                  </a:cubicBezTo>
                  <a:lnTo>
                    <a:pt x="227021" y="5254625"/>
                  </a:lnTo>
                  <a:cubicBezTo>
                    <a:pt x="101641" y="5254625"/>
                    <a:pt x="0" y="5152984"/>
                    <a:pt x="0" y="5027604"/>
                  </a:cubicBezTo>
                  <a:lnTo>
                    <a:pt x="0" y="227021"/>
                  </a:lnTo>
                  <a:cubicBezTo>
                    <a:pt x="0" y="101641"/>
                    <a:pt x="101641" y="0"/>
                    <a:pt x="2270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50000">
                  <a:srgbClr val="EBF8FE">
                    <a:alpha val="15000"/>
                  </a:srgbClr>
                </a:gs>
                <a:gs pos="100000">
                  <a:srgbClr val="76C4DD">
                    <a:alpha val="10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DCDA9C91-1C4D-418F-996B-ADAE296BB8BA}"/>
                </a:ext>
              </a:extLst>
            </p:cNvPr>
            <p:cNvSpPr/>
            <p:nvPr/>
          </p:nvSpPr>
          <p:spPr>
            <a:xfrm>
              <a:off x="5154083" y="6282185"/>
              <a:ext cx="878418" cy="28388"/>
            </a:xfrm>
            <a:prstGeom prst="roundRect">
              <a:avLst>
                <a:gd name="adj" fmla="val 4367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D64A4D3-2446-4B8A-BDBD-E07D94375A90}"/>
                </a:ext>
              </a:extLst>
            </p:cNvPr>
            <p:cNvSpPr/>
            <p:nvPr/>
          </p:nvSpPr>
          <p:spPr>
            <a:xfrm>
              <a:off x="6307897" y="1263617"/>
              <a:ext cx="307880" cy="17626"/>
            </a:xfrm>
            <a:prstGeom prst="roundRect">
              <a:avLst>
                <a:gd name="adj" fmla="val 4367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E2F5F3A1-8F6D-4F5F-AA4C-B81459AE3FE8}"/>
                </a:ext>
              </a:extLst>
            </p:cNvPr>
            <p:cNvSpPr/>
            <p:nvPr/>
          </p:nvSpPr>
          <p:spPr>
            <a:xfrm flipV="1">
              <a:off x="6535738" y="1152525"/>
              <a:ext cx="158131" cy="64526"/>
            </a:xfrm>
            <a:custGeom>
              <a:avLst/>
              <a:gdLst>
                <a:gd name="connsiteX0" fmla="*/ 151267 w 158131"/>
                <a:gd name="connsiteY0" fmla="*/ 42617 h 64526"/>
                <a:gd name="connsiteX1" fmla="*/ 153558 w 158131"/>
                <a:gd name="connsiteY1" fmla="*/ 41833 h 64526"/>
                <a:gd name="connsiteX2" fmla="*/ 158131 w 158131"/>
                <a:gd name="connsiteY2" fmla="*/ 32708 h 64526"/>
                <a:gd name="connsiteX3" fmla="*/ 153558 w 158131"/>
                <a:gd name="connsiteY3" fmla="*/ 23583 h 64526"/>
                <a:gd name="connsiteX4" fmla="*/ 151267 w 158131"/>
                <a:gd name="connsiteY4" fmla="*/ 22799 h 64526"/>
                <a:gd name="connsiteX5" fmla="*/ 21436 w 158131"/>
                <a:gd name="connsiteY5" fmla="*/ 54022 h 64526"/>
                <a:gd name="connsiteX6" fmla="*/ 97626 w 158131"/>
                <a:gd name="connsiteY6" fmla="*/ 54022 h 64526"/>
                <a:gd name="connsiteX7" fmla="*/ 106270 w 158131"/>
                <a:gd name="connsiteY7" fmla="*/ 45378 h 64526"/>
                <a:gd name="connsiteX8" fmla="*/ 106270 w 158131"/>
                <a:gd name="connsiteY8" fmla="*/ 19597 h 64526"/>
                <a:gd name="connsiteX9" fmla="*/ 97626 w 158131"/>
                <a:gd name="connsiteY9" fmla="*/ 10953 h 64526"/>
                <a:gd name="connsiteX10" fmla="*/ 21436 w 158131"/>
                <a:gd name="connsiteY10" fmla="*/ 10953 h 64526"/>
                <a:gd name="connsiteX11" fmla="*/ 12792 w 158131"/>
                <a:gd name="connsiteY11" fmla="*/ 19597 h 64526"/>
                <a:gd name="connsiteX12" fmla="*/ 12792 w 158131"/>
                <a:gd name="connsiteY12" fmla="*/ 45378 h 64526"/>
                <a:gd name="connsiteX13" fmla="*/ 21436 w 158131"/>
                <a:gd name="connsiteY13" fmla="*/ 54022 h 64526"/>
                <a:gd name="connsiteX14" fmla="*/ 18295 w 158131"/>
                <a:gd name="connsiteY14" fmla="*/ 58926 h 64526"/>
                <a:gd name="connsiteX15" fmla="*/ 6783 w 158131"/>
                <a:gd name="connsiteY15" fmla="*/ 47414 h 64526"/>
                <a:gd name="connsiteX16" fmla="*/ 6783 w 158131"/>
                <a:gd name="connsiteY16" fmla="*/ 17111 h 64526"/>
                <a:gd name="connsiteX17" fmla="*/ 18295 w 158131"/>
                <a:gd name="connsiteY17" fmla="*/ 5599 h 64526"/>
                <a:gd name="connsiteX18" fmla="*/ 130930 w 158131"/>
                <a:gd name="connsiteY18" fmla="*/ 5599 h 64526"/>
                <a:gd name="connsiteX19" fmla="*/ 142442 w 158131"/>
                <a:gd name="connsiteY19" fmla="*/ 17111 h 64526"/>
                <a:gd name="connsiteX20" fmla="*/ 142442 w 158131"/>
                <a:gd name="connsiteY20" fmla="*/ 47414 h 64526"/>
                <a:gd name="connsiteX21" fmla="*/ 130930 w 158131"/>
                <a:gd name="connsiteY21" fmla="*/ 58926 h 64526"/>
                <a:gd name="connsiteX22" fmla="*/ 13929 w 158131"/>
                <a:gd name="connsiteY22" fmla="*/ 64526 h 64526"/>
                <a:gd name="connsiteX23" fmla="*/ 135296 w 158131"/>
                <a:gd name="connsiteY23" fmla="*/ 64526 h 64526"/>
                <a:gd name="connsiteX24" fmla="*/ 149225 w 158131"/>
                <a:gd name="connsiteY24" fmla="*/ 50597 h 64526"/>
                <a:gd name="connsiteX25" fmla="*/ 149225 w 158131"/>
                <a:gd name="connsiteY25" fmla="*/ 13929 h 64526"/>
                <a:gd name="connsiteX26" fmla="*/ 135296 w 158131"/>
                <a:gd name="connsiteY26" fmla="*/ 0 h 64526"/>
                <a:gd name="connsiteX27" fmla="*/ 13929 w 158131"/>
                <a:gd name="connsiteY27" fmla="*/ 0 h 64526"/>
                <a:gd name="connsiteX28" fmla="*/ 0 w 158131"/>
                <a:gd name="connsiteY28" fmla="*/ 13929 h 64526"/>
                <a:gd name="connsiteX29" fmla="*/ 0 w 158131"/>
                <a:gd name="connsiteY29" fmla="*/ 50597 h 64526"/>
                <a:gd name="connsiteX30" fmla="*/ 13929 w 158131"/>
                <a:gd name="connsiteY30" fmla="*/ 64526 h 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31" h="64526">
                  <a:moveTo>
                    <a:pt x="151267" y="42617"/>
                  </a:moveTo>
                  <a:lnTo>
                    <a:pt x="153558" y="41833"/>
                  </a:lnTo>
                  <a:cubicBezTo>
                    <a:pt x="156384" y="39498"/>
                    <a:pt x="158131" y="36272"/>
                    <a:pt x="158131" y="32708"/>
                  </a:cubicBezTo>
                  <a:cubicBezTo>
                    <a:pt x="158131" y="29145"/>
                    <a:pt x="156384" y="25919"/>
                    <a:pt x="153558" y="23583"/>
                  </a:cubicBezTo>
                  <a:lnTo>
                    <a:pt x="151267" y="22799"/>
                  </a:lnTo>
                  <a:close/>
                  <a:moveTo>
                    <a:pt x="21436" y="54022"/>
                  </a:moveTo>
                  <a:lnTo>
                    <a:pt x="97626" y="54022"/>
                  </a:lnTo>
                  <a:cubicBezTo>
                    <a:pt x="102400" y="54022"/>
                    <a:pt x="106270" y="50152"/>
                    <a:pt x="106270" y="45378"/>
                  </a:cubicBezTo>
                  <a:lnTo>
                    <a:pt x="106270" y="19597"/>
                  </a:lnTo>
                  <a:cubicBezTo>
                    <a:pt x="106270" y="14823"/>
                    <a:pt x="102400" y="10953"/>
                    <a:pt x="97626" y="10953"/>
                  </a:cubicBezTo>
                  <a:lnTo>
                    <a:pt x="21436" y="10953"/>
                  </a:lnTo>
                  <a:cubicBezTo>
                    <a:pt x="16662" y="10953"/>
                    <a:pt x="12792" y="14823"/>
                    <a:pt x="12792" y="19597"/>
                  </a:cubicBezTo>
                  <a:lnTo>
                    <a:pt x="12792" y="45378"/>
                  </a:lnTo>
                  <a:cubicBezTo>
                    <a:pt x="12792" y="50152"/>
                    <a:pt x="16662" y="54022"/>
                    <a:pt x="21436" y="54022"/>
                  </a:cubicBezTo>
                  <a:close/>
                  <a:moveTo>
                    <a:pt x="18295" y="58926"/>
                  </a:moveTo>
                  <a:cubicBezTo>
                    <a:pt x="11937" y="58926"/>
                    <a:pt x="6783" y="53772"/>
                    <a:pt x="6783" y="47414"/>
                  </a:cubicBezTo>
                  <a:lnTo>
                    <a:pt x="6783" y="17111"/>
                  </a:lnTo>
                  <a:cubicBezTo>
                    <a:pt x="6783" y="10753"/>
                    <a:pt x="11937" y="5599"/>
                    <a:pt x="18295" y="5599"/>
                  </a:cubicBezTo>
                  <a:lnTo>
                    <a:pt x="130930" y="5599"/>
                  </a:lnTo>
                  <a:cubicBezTo>
                    <a:pt x="137288" y="5599"/>
                    <a:pt x="142442" y="10753"/>
                    <a:pt x="142442" y="17111"/>
                  </a:cubicBezTo>
                  <a:lnTo>
                    <a:pt x="142442" y="47414"/>
                  </a:lnTo>
                  <a:cubicBezTo>
                    <a:pt x="142442" y="53772"/>
                    <a:pt x="137288" y="58926"/>
                    <a:pt x="130930" y="58926"/>
                  </a:cubicBezTo>
                  <a:close/>
                  <a:moveTo>
                    <a:pt x="13929" y="64526"/>
                  </a:moveTo>
                  <a:lnTo>
                    <a:pt x="135296" y="64526"/>
                  </a:lnTo>
                  <a:cubicBezTo>
                    <a:pt x="142989" y="64526"/>
                    <a:pt x="149225" y="58290"/>
                    <a:pt x="149225" y="50597"/>
                  </a:cubicBezTo>
                  <a:lnTo>
                    <a:pt x="149225" y="13929"/>
                  </a:lnTo>
                  <a:cubicBezTo>
                    <a:pt x="149225" y="6236"/>
                    <a:pt x="142989" y="0"/>
                    <a:pt x="135296" y="0"/>
                  </a:cubicBezTo>
                  <a:lnTo>
                    <a:pt x="13929" y="0"/>
                  </a:lnTo>
                  <a:cubicBezTo>
                    <a:pt x="6236" y="0"/>
                    <a:pt x="0" y="6236"/>
                    <a:pt x="0" y="13929"/>
                  </a:cubicBezTo>
                  <a:lnTo>
                    <a:pt x="0" y="50597"/>
                  </a:lnTo>
                  <a:cubicBezTo>
                    <a:pt x="0" y="58290"/>
                    <a:pt x="6236" y="64526"/>
                    <a:pt x="13929" y="645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74C58D6D-E189-4992-82B2-AEE6AD0AAE5B}"/>
                </a:ext>
              </a:extLst>
            </p:cNvPr>
            <p:cNvSpPr/>
            <p:nvPr/>
          </p:nvSpPr>
          <p:spPr>
            <a:xfrm>
              <a:off x="6402625" y="1148557"/>
              <a:ext cx="95195" cy="67748"/>
            </a:xfrm>
            <a:custGeom>
              <a:avLst/>
              <a:gdLst>
                <a:gd name="connsiteX0" fmla="*/ 47939 w 95195"/>
                <a:gd name="connsiteY0" fmla="*/ 53229 h 67748"/>
                <a:gd name="connsiteX1" fmla="*/ 56158 w 95195"/>
                <a:gd name="connsiteY1" fmla="*/ 61448 h 67748"/>
                <a:gd name="connsiteX2" fmla="*/ 49478 w 95195"/>
                <a:gd name="connsiteY2" fmla="*/ 67748 h 67748"/>
                <a:gd name="connsiteX3" fmla="*/ 40810 w 95195"/>
                <a:gd name="connsiteY3" fmla="*/ 60358 h 67748"/>
                <a:gd name="connsiteX4" fmla="*/ 47661 w 95195"/>
                <a:gd name="connsiteY4" fmla="*/ 27178 h 67748"/>
                <a:gd name="connsiteX5" fmla="*/ 75034 w 95195"/>
                <a:gd name="connsiteY5" fmla="*/ 39894 h 67748"/>
                <a:gd name="connsiteX6" fmla="*/ 62141 w 95195"/>
                <a:gd name="connsiteY6" fmla="*/ 50603 h 67748"/>
                <a:gd name="connsiteX7" fmla="*/ 47793 w 95195"/>
                <a:gd name="connsiteY7" fmla="*/ 43938 h 67748"/>
                <a:gd name="connsiteX8" fmla="*/ 33552 w 95195"/>
                <a:gd name="connsiteY8" fmla="*/ 50829 h 67748"/>
                <a:gd name="connsiteX9" fmla="*/ 20493 w 95195"/>
                <a:gd name="connsiteY9" fmla="*/ 40324 h 67748"/>
                <a:gd name="connsiteX10" fmla="*/ 47661 w 95195"/>
                <a:gd name="connsiteY10" fmla="*/ 27178 h 67748"/>
                <a:gd name="connsiteX11" fmla="*/ 47638 w 95195"/>
                <a:gd name="connsiteY11" fmla="*/ 0 h 67748"/>
                <a:gd name="connsiteX12" fmla="*/ 95195 w 95195"/>
                <a:gd name="connsiteY12" fmla="*/ 22137 h 67748"/>
                <a:gd name="connsiteX13" fmla="*/ 82423 w 95195"/>
                <a:gd name="connsiteY13" fmla="*/ 32925 h 67748"/>
                <a:gd name="connsiteX14" fmla="*/ 47607 w 95195"/>
                <a:gd name="connsiteY14" fmla="*/ 16718 h 67748"/>
                <a:gd name="connsiteX15" fmla="*/ 12733 w 95195"/>
                <a:gd name="connsiteY15" fmla="*/ 32797 h 67748"/>
                <a:gd name="connsiteX16" fmla="*/ 0 w 95195"/>
                <a:gd name="connsiteY16" fmla="*/ 21963 h 67748"/>
                <a:gd name="connsiteX17" fmla="*/ 47638 w 95195"/>
                <a:gd name="connsiteY17" fmla="*/ 0 h 6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195" h="67748">
                  <a:moveTo>
                    <a:pt x="47939" y="53229"/>
                  </a:moveTo>
                  <a:lnTo>
                    <a:pt x="56158" y="61448"/>
                  </a:lnTo>
                  <a:lnTo>
                    <a:pt x="49478" y="67748"/>
                  </a:lnTo>
                  <a:lnTo>
                    <a:pt x="40810" y="60358"/>
                  </a:lnTo>
                  <a:close/>
                  <a:moveTo>
                    <a:pt x="47661" y="27178"/>
                  </a:moveTo>
                  <a:cubicBezTo>
                    <a:pt x="58231" y="27095"/>
                    <a:pt x="68280" y="31763"/>
                    <a:pt x="75034" y="39894"/>
                  </a:cubicBezTo>
                  <a:lnTo>
                    <a:pt x="62141" y="50603"/>
                  </a:lnTo>
                  <a:cubicBezTo>
                    <a:pt x="58601" y="46341"/>
                    <a:pt x="53334" y="43894"/>
                    <a:pt x="47793" y="43938"/>
                  </a:cubicBezTo>
                  <a:cubicBezTo>
                    <a:pt x="42253" y="43981"/>
                    <a:pt x="37025" y="46511"/>
                    <a:pt x="33552" y="50829"/>
                  </a:cubicBezTo>
                  <a:lnTo>
                    <a:pt x="20493" y="40324"/>
                  </a:lnTo>
                  <a:cubicBezTo>
                    <a:pt x="27118" y="32088"/>
                    <a:pt x="37092" y="27262"/>
                    <a:pt x="47661" y="27178"/>
                  </a:cubicBezTo>
                  <a:close/>
                  <a:moveTo>
                    <a:pt x="47638" y="0"/>
                  </a:moveTo>
                  <a:cubicBezTo>
                    <a:pt x="65973" y="34"/>
                    <a:pt x="83365" y="8129"/>
                    <a:pt x="95195" y="22137"/>
                  </a:cubicBezTo>
                  <a:lnTo>
                    <a:pt x="82423" y="32925"/>
                  </a:lnTo>
                  <a:cubicBezTo>
                    <a:pt x="73762" y="22670"/>
                    <a:pt x="61030" y="16743"/>
                    <a:pt x="47607" y="16718"/>
                  </a:cubicBezTo>
                  <a:cubicBezTo>
                    <a:pt x="34185" y="16694"/>
                    <a:pt x="21431" y="22574"/>
                    <a:pt x="12733" y="32797"/>
                  </a:cubicBezTo>
                  <a:lnTo>
                    <a:pt x="0" y="21963"/>
                  </a:lnTo>
                  <a:cubicBezTo>
                    <a:pt x="11882" y="7999"/>
                    <a:pt x="29303" y="-34"/>
                    <a:pt x="476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AED9E55-416C-4E84-8956-54C85E6D935D}"/>
                </a:ext>
              </a:extLst>
            </p:cNvPr>
            <p:cNvSpPr/>
            <p:nvPr/>
          </p:nvSpPr>
          <p:spPr>
            <a:xfrm>
              <a:off x="6259788" y="1142603"/>
              <a:ext cx="107107" cy="78400"/>
            </a:xfrm>
            <a:custGeom>
              <a:avLst/>
              <a:gdLst>
                <a:gd name="connsiteX0" fmla="*/ 0 w 107107"/>
                <a:gd name="connsiteY0" fmla="*/ 49144 h 78400"/>
                <a:gd name="connsiteX1" fmla="*/ 17626 w 107107"/>
                <a:gd name="connsiteY1" fmla="*/ 49144 h 78400"/>
                <a:gd name="connsiteX2" fmla="*/ 17626 w 107107"/>
                <a:gd name="connsiteY2" fmla="*/ 78400 h 78400"/>
                <a:gd name="connsiteX3" fmla="*/ 0 w 107107"/>
                <a:gd name="connsiteY3" fmla="*/ 78400 h 78400"/>
                <a:gd name="connsiteX4" fmla="*/ 29224 w 107107"/>
                <a:gd name="connsiteY4" fmla="*/ 35025 h 78400"/>
                <a:gd name="connsiteX5" fmla="*/ 46850 w 107107"/>
                <a:gd name="connsiteY5" fmla="*/ 35025 h 78400"/>
                <a:gd name="connsiteX6" fmla="*/ 46850 w 107107"/>
                <a:gd name="connsiteY6" fmla="*/ 78400 h 78400"/>
                <a:gd name="connsiteX7" fmla="*/ 29224 w 107107"/>
                <a:gd name="connsiteY7" fmla="*/ 78400 h 78400"/>
                <a:gd name="connsiteX8" fmla="*/ 60966 w 107107"/>
                <a:gd name="connsiteY8" fmla="*/ 19846 h 78400"/>
                <a:gd name="connsiteX9" fmla="*/ 78592 w 107107"/>
                <a:gd name="connsiteY9" fmla="*/ 19846 h 78400"/>
                <a:gd name="connsiteX10" fmla="*/ 78592 w 107107"/>
                <a:gd name="connsiteY10" fmla="*/ 78400 h 78400"/>
                <a:gd name="connsiteX11" fmla="*/ 60966 w 107107"/>
                <a:gd name="connsiteY11" fmla="*/ 78400 h 78400"/>
                <a:gd name="connsiteX12" fmla="*/ 89481 w 107107"/>
                <a:gd name="connsiteY12" fmla="*/ 0 h 78400"/>
                <a:gd name="connsiteX13" fmla="*/ 107107 w 107107"/>
                <a:gd name="connsiteY13" fmla="*/ 0 h 78400"/>
                <a:gd name="connsiteX14" fmla="*/ 107107 w 107107"/>
                <a:gd name="connsiteY14" fmla="*/ 78400 h 78400"/>
                <a:gd name="connsiteX15" fmla="*/ 89481 w 107107"/>
                <a:gd name="connsiteY15" fmla="*/ 78400 h 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107" h="78400">
                  <a:moveTo>
                    <a:pt x="0" y="49144"/>
                  </a:moveTo>
                  <a:lnTo>
                    <a:pt x="17626" y="49144"/>
                  </a:lnTo>
                  <a:lnTo>
                    <a:pt x="17626" y="78400"/>
                  </a:lnTo>
                  <a:lnTo>
                    <a:pt x="0" y="78400"/>
                  </a:lnTo>
                  <a:close/>
                  <a:moveTo>
                    <a:pt x="29224" y="35025"/>
                  </a:moveTo>
                  <a:lnTo>
                    <a:pt x="46850" y="35025"/>
                  </a:lnTo>
                  <a:lnTo>
                    <a:pt x="46850" y="78400"/>
                  </a:lnTo>
                  <a:lnTo>
                    <a:pt x="29224" y="78400"/>
                  </a:lnTo>
                  <a:close/>
                  <a:moveTo>
                    <a:pt x="60966" y="19846"/>
                  </a:moveTo>
                  <a:lnTo>
                    <a:pt x="78592" y="19846"/>
                  </a:lnTo>
                  <a:lnTo>
                    <a:pt x="78592" y="78400"/>
                  </a:lnTo>
                  <a:lnTo>
                    <a:pt x="60966" y="78400"/>
                  </a:lnTo>
                  <a:close/>
                  <a:moveTo>
                    <a:pt x="89481" y="0"/>
                  </a:moveTo>
                  <a:lnTo>
                    <a:pt x="107107" y="0"/>
                  </a:lnTo>
                  <a:lnTo>
                    <a:pt x="107107" y="78400"/>
                  </a:lnTo>
                  <a:lnTo>
                    <a:pt x="89481" y="78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7C49D1A-DD8F-44A2-A640-82AC90CA6789}"/>
                </a:ext>
              </a:extLst>
            </p:cNvPr>
            <p:cNvSpPr/>
            <p:nvPr/>
          </p:nvSpPr>
          <p:spPr>
            <a:xfrm>
              <a:off x="5456684" y="1128248"/>
              <a:ext cx="271463" cy="45719"/>
            </a:xfrm>
            <a:prstGeom prst="roundRect">
              <a:avLst>
                <a:gd name="adj" fmla="val 444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2508E0C5-64B7-4843-8D86-C6AB74E9FDF3}"/>
                </a:ext>
              </a:extLst>
            </p:cNvPr>
            <p:cNvSpPr/>
            <p:nvPr/>
          </p:nvSpPr>
          <p:spPr>
            <a:xfrm>
              <a:off x="5443112" y="1067819"/>
              <a:ext cx="298609" cy="2580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DD2EEB37-6814-47D9-BF34-AC72AD413758}"/>
                </a:ext>
              </a:extLst>
            </p:cNvPr>
            <p:cNvSpPr/>
            <p:nvPr/>
          </p:nvSpPr>
          <p:spPr>
            <a:xfrm>
              <a:off x="5816862" y="1103265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63D47999-C3B8-42CD-AE61-001BD5FFEE5A}"/>
              </a:ext>
            </a:extLst>
          </p:cNvPr>
          <p:cNvSpPr/>
          <p:nvPr/>
        </p:nvSpPr>
        <p:spPr>
          <a:xfrm>
            <a:off x="8387229" y="205156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TRUST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D93EFFF9-D497-4899-ACA9-D8BBCE214395}"/>
              </a:ext>
            </a:extLst>
          </p:cNvPr>
          <p:cNvSpPr/>
          <p:nvPr/>
        </p:nvSpPr>
        <p:spPr>
          <a:xfrm>
            <a:off x="8387229" y="3930220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FRESH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BC38EC9F-6EC1-48F5-BBDC-90E93336C784}"/>
              </a:ext>
            </a:extLst>
          </p:cNvPr>
          <p:cNvSpPr/>
          <p:nvPr/>
        </p:nvSpPr>
        <p:spPr>
          <a:xfrm>
            <a:off x="9996675" y="2968604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SIMPLE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E47440-CB2E-4E2A-A655-434BC49DA844}"/>
              </a:ext>
            </a:extLst>
          </p:cNvPr>
          <p:cNvSpPr txBox="1"/>
          <p:nvPr/>
        </p:nvSpPr>
        <p:spPr>
          <a:xfrm>
            <a:off x="1852561" y="1388768"/>
            <a:ext cx="32656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rgbClr val="FDFEFF"/>
                </a:solidFill>
              </a:rPr>
              <a:t>강군마켓은 다릅니다</a:t>
            </a:r>
            <a:r>
              <a:rPr lang="en-US" altLang="ko-KR" sz="2500" b="1" dirty="0">
                <a:solidFill>
                  <a:srgbClr val="FDFEFF"/>
                </a:solidFill>
              </a:rPr>
              <a:t>.</a:t>
            </a:r>
            <a:endParaRPr lang="ko-KR" altLang="en-US" sz="2500" b="1" dirty="0">
              <a:solidFill>
                <a:srgbClr val="FDFEFF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FB76690-B55A-48EA-AEB0-D4316AE69515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ED6D5E6-98F5-44E9-9736-BF098F525D6A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EB2B467-9EAB-4C79-ACAD-A7F5DD09A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22125045-BEA1-40B2-9B18-C8B48FDA2885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5D47027F-DFA9-41B1-A6A1-07077FD7AA4D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17F489EA-A6A7-4167-BE59-274D2F788666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95" name="사각형: 둥근 모서리 94">
                    <a:extLst>
                      <a:ext uri="{FF2B5EF4-FFF2-40B4-BE49-F238E27FC236}">
                        <a16:creationId xmlns:a16="http://schemas.microsoft.com/office/drawing/2014/main" id="{EB50D755-954B-48B3-BE24-1C973940E8C7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실천</a:t>
                    </a:r>
                  </a:p>
                </p:txBody>
              </p:sp>
              <p:grpSp>
                <p:nvGrpSpPr>
                  <p:cNvPr id="96" name="그룹 95">
                    <a:extLst>
                      <a:ext uri="{FF2B5EF4-FFF2-40B4-BE49-F238E27FC236}">
                        <a16:creationId xmlns:a16="http://schemas.microsoft.com/office/drawing/2014/main" id="{F2B0979E-9044-476F-BDFA-73C0908C4D22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EB727E27-54F4-4E5E-9552-21D5D68D8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90EE1022-4DE0-4F78-A2CA-2760A2106E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How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9EB71609-8E31-4FEC-AF84-959289A795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What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013D42E1-1B13-48D9-B7C3-981B7400D5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CA8D83A7-EB06-42ED-8265-6E666C063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FD9A257-9E74-4AED-95E7-E74C2B31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A0BE407-166D-4CD2-8829-7FBE5F1EDF55}"/>
              </a:ext>
            </a:extLst>
          </p:cNvPr>
          <p:cNvSpPr txBox="1"/>
          <p:nvPr/>
        </p:nvSpPr>
        <p:spPr>
          <a:xfrm>
            <a:off x="1877484" y="1058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DFEFF"/>
                </a:solidFill>
              </a:rPr>
              <a:t>그래서</a:t>
            </a:r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id="{49086680-7E6D-4945-9E0A-B018F9743DEA}"/>
              </a:ext>
            </a:extLst>
          </p:cNvPr>
          <p:cNvSpPr/>
          <p:nvPr/>
        </p:nvSpPr>
        <p:spPr>
          <a:xfrm>
            <a:off x="1852561" y="2632931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rgbClr val="FD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FDFEFF"/>
                </a:solidFill>
              </a:rPr>
              <a:t>TRUST</a:t>
            </a:r>
            <a:endParaRPr lang="ko-KR" altLang="en-US" sz="2000" b="1" dirty="0">
              <a:solidFill>
                <a:srgbClr val="FDFEFF"/>
              </a:solidFill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FCBF1409-8FC7-4CE7-B89B-F652DA0292E8}"/>
              </a:ext>
            </a:extLst>
          </p:cNvPr>
          <p:cNvSpPr/>
          <p:nvPr/>
        </p:nvSpPr>
        <p:spPr>
          <a:xfrm>
            <a:off x="8965685" y="2632931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rgbClr val="FD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FDFEFF"/>
                </a:solidFill>
              </a:rPr>
              <a:t>FRESH</a:t>
            </a:r>
            <a:endParaRPr lang="ko-KR" altLang="en-US" sz="2000" b="1" dirty="0">
              <a:solidFill>
                <a:srgbClr val="FDFEFF"/>
              </a:solidFill>
            </a:endParaRPr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4A0C96E5-CE64-43BC-8B3E-8E29A44057BC}"/>
              </a:ext>
            </a:extLst>
          </p:cNvPr>
          <p:cNvSpPr/>
          <p:nvPr/>
        </p:nvSpPr>
        <p:spPr>
          <a:xfrm>
            <a:off x="5409123" y="2632931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solidFill>
            <a:srgbClr val="FD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rgbClr val="FDFEFF"/>
                </a:solidFill>
              </a:rPr>
              <a:t>SIMPLE</a:t>
            </a:r>
            <a:endParaRPr lang="ko-KR" altLang="en-US" sz="2000" b="1" dirty="0">
              <a:solidFill>
                <a:srgbClr val="FDFE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806DF4-6D4A-4CE1-9969-FAA740F7F8A6}"/>
              </a:ext>
            </a:extLst>
          </p:cNvPr>
          <p:cNvSpPr txBox="1"/>
          <p:nvPr/>
        </p:nvSpPr>
        <p:spPr>
          <a:xfrm>
            <a:off x="1092186" y="4351538"/>
            <a:ext cx="2887329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영내 장병들만의 소통공간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부대</a:t>
            </a:r>
            <a:r>
              <a:rPr lang="en-US" altLang="ko-KR" sz="1500" b="1" dirty="0">
                <a:solidFill>
                  <a:srgbClr val="FDFEFF"/>
                </a:solidFill>
              </a:rPr>
              <a:t>&amp;</a:t>
            </a:r>
            <a:r>
              <a:rPr lang="ko-KR" altLang="en-US" sz="1500" b="1" dirty="0">
                <a:solidFill>
                  <a:srgbClr val="FDFEFF"/>
                </a:solidFill>
              </a:rPr>
              <a:t>계급으로 상호 신뢰 확보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거래 후 상호평가 전체 공개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코로나로부터 안전한 영내 교류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DF51728-C5E4-4105-82E3-9BFA5489BE84}"/>
              </a:ext>
            </a:extLst>
          </p:cNvPr>
          <p:cNvSpPr txBox="1"/>
          <p:nvPr/>
        </p:nvSpPr>
        <p:spPr>
          <a:xfrm>
            <a:off x="4648755" y="4351538"/>
            <a:ext cx="2887330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게시물에서 클릭 한 번으로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채팅 방 생성</a:t>
            </a:r>
            <a:r>
              <a:rPr lang="en-US" altLang="ko-KR" sz="1500" b="1" dirty="0">
                <a:solidFill>
                  <a:srgbClr val="FDFEFF"/>
                </a:solidFill>
              </a:rPr>
              <a:t>, </a:t>
            </a:r>
            <a:r>
              <a:rPr lang="ko-KR" altLang="en-US" sz="1500" b="1" dirty="0">
                <a:solidFill>
                  <a:srgbClr val="FDFEFF"/>
                </a:solidFill>
              </a:rPr>
              <a:t>거래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거래 후</a:t>
            </a:r>
            <a:r>
              <a:rPr lang="en-US" altLang="ko-KR" sz="1500" b="1" dirty="0">
                <a:solidFill>
                  <a:srgbClr val="FDFEFF"/>
                </a:solidFill>
              </a:rPr>
              <a:t> </a:t>
            </a:r>
            <a:r>
              <a:rPr lang="ko-KR" altLang="en-US" sz="1500" b="1" dirty="0">
                <a:solidFill>
                  <a:srgbClr val="FDFEFF"/>
                </a:solidFill>
              </a:rPr>
              <a:t>채팅 방에서 평가까지</a:t>
            </a:r>
            <a:r>
              <a:rPr lang="en-US" altLang="ko-KR" sz="1500" b="1" dirty="0">
                <a:solidFill>
                  <a:srgbClr val="FDFEFF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약속 잡기가 시공간적으로 용이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DC2065-A7C5-4342-A291-9E8BD3DEFCD7}"/>
              </a:ext>
            </a:extLst>
          </p:cNvPr>
          <p:cNvSpPr txBox="1"/>
          <p:nvPr/>
        </p:nvSpPr>
        <p:spPr>
          <a:xfrm>
            <a:off x="8109134" y="4351538"/>
            <a:ext cx="3079690" cy="1432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나의 익숙함이 남에게 새로움으로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중고거래를 통한 새로운 인연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서로의 다른 일상과 정보 공유</a:t>
            </a:r>
            <a:endParaRPr lang="en-US" altLang="ko-KR" sz="1500" b="1" dirty="0">
              <a:solidFill>
                <a:srgbClr val="FDFE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rgbClr val="FDFEFF"/>
                </a:solidFill>
              </a:rPr>
              <a:t>사소한 일도 게시</a:t>
            </a:r>
            <a:r>
              <a:rPr lang="en-US" altLang="ko-KR" sz="1500" b="1" dirty="0">
                <a:solidFill>
                  <a:srgbClr val="FDFEFF"/>
                </a:solidFill>
              </a:rPr>
              <a:t>, </a:t>
            </a:r>
            <a:r>
              <a:rPr lang="ko-KR" altLang="en-US" sz="1500" b="1" dirty="0">
                <a:solidFill>
                  <a:srgbClr val="FDFEFF"/>
                </a:solidFill>
              </a:rPr>
              <a:t>광고 가능</a:t>
            </a:r>
          </a:p>
        </p:txBody>
      </p: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CEC711EB-2553-4076-B7AA-B340B64DA203}"/>
              </a:ext>
            </a:extLst>
          </p:cNvPr>
          <p:cNvSpPr/>
          <p:nvPr/>
        </p:nvSpPr>
        <p:spPr>
          <a:xfrm>
            <a:off x="8382323" y="3923645"/>
            <a:ext cx="1366582" cy="1366582"/>
          </a:xfrm>
          <a:custGeom>
            <a:avLst/>
            <a:gdLst>
              <a:gd name="connsiteX0" fmla="*/ 872373 w 1744746"/>
              <a:gd name="connsiteY0" fmla="*/ 261915 h 1744746"/>
              <a:gd name="connsiteX1" fmla="*/ 261915 w 1744746"/>
              <a:gd name="connsiteY1" fmla="*/ 872373 h 1744746"/>
              <a:gd name="connsiteX2" fmla="*/ 872373 w 1744746"/>
              <a:gd name="connsiteY2" fmla="*/ 1482831 h 1744746"/>
              <a:gd name="connsiteX3" fmla="*/ 1482831 w 1744746"/>
              <a:gd name="connsiteY3" fmla="*/ 872373 h 1744746"/>
              <a:gd name="connsiteX4" fmla="*/ 872373 w 1744746"/>
              <a:gd name="connsiteY4" fmla="*/ 261915 h 1744746"/>
              <a:gd name="connsiteX5" fmla="*/ 872373 w 1744746"/>
              <a:gd name="connsiteY5" fmla="*/ 0 h 1744746"/>
              <a:gd name="connsiteX6" fmla="*/ 1744746 w 1744746"/>
              <a:gd name="connsiteY6" fmla="*/ 872373 h 1744746"/>
              <a:gd name="connsiteX7" fmla="*/ 872373 w 1744746"/>
              <a:gd name="connsiteY7" fmla="*/ 1744746 h 1744746"/>
              <a:gd name="connsiteX8" fmla="*/ 0 w 1744746"/>
              <a:gd name="connsiteY8" fmla="*/ 872373 h 1744746"/>
              <a:gd name="connsiteX9" fmla="*/ 872373 w 1744746"/>
              <a:gd name="connsiteY9" fmla="*/ 0 h 174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4746" h="1744746">
                <a:moveTo>
                  <a:pt x="872373" y="261915"/>
                </a:moveTo>
                <a:cubicBezTo>
                  <a:pt x="535226" y="261915"/>
                  <a:pt x="261915" y="535226"/>
                  <a:pt x="261915" y="872373"/>
                </a:cubicBezTo>
                <a:cubicBezTo>
                  <a:pt x="261915" y="1209520"/>
                  <a:pt x="535226" y="1482831"/>
                  <a:pt x="872373" y="1482831"/>
                </a:cubicBezTo>
                <a:cubicBezTo>
                  <a:pt x="1209520" y="1482831"/>
                  <a:pt x="1482831" y="1209520"/>
                  <a:pt x="1482831" y="872373"/>
                </a:cubicBezTo>
                <a:cubicBezTo>
                  <a:pt x="1482831" y="535226"/>
                  <a:pt x="1209520" y="261915"/>
                  <a:pt x="872373" y="261915"/>
                </a:cubicBezTo>
                <a:close/>
                <a:moveTo>
                  <a:pt x="872373" y="0"/>
                </a:moveTo>
                <a:cubicBezTo>
                  <a:pt x="1354171" y="0"/>
                  <a:pt x="1744746" y="390575"/>
                  <a:pt x="1744746" y="872373"/>
                </a:cubicBezTo>
                <a:cubicBezTo>
                  <a:pt x="1744746" y="1354171"/>
                  <a:pt x="1354171" y="1744746"/>
                  <a:pt x="872373" y="1744746"/>
                </a:cubicBezTo>
                <a:cubicBezTo>
                  <a:pt x="390575" y="1744746"/>
                  <a:pt x="0" y="1354171"/>
                  <a:pt x="0" y="872373"/>
                </a:cubicBezTo>
                <a:cubicBezTo>
                  <a:pt x="0" y="390575"/>
                  <a:pt x="390575" y="0"/>
                  <a:pt x="87237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FRESH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0.03789 -3.33333E-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7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7.40741E-7 L -0.34141 -0.5037 " pathEditMode="relative" rAng="0" ptsTypes="AA">
                                      <p:cBhvr>
                                        <p:cTn id="29" dur="2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70" y="-251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0" fill="hold"/>
                                        <p:tgtEl>
                                          <p:spTgt spid="127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4.81481E-6 L -0.14818 -0.03797 C -0.17799 -0.0463 -0.22357 -0.04538 -0.27096 -0.03797 C -0.32474 -0.02963 -0.36719 -0.01713 -0.39648 0.00208 L -0.53633 0.08541 " pathEditMode="relative" rAng="21300000" ptsTypes="AAAAA">
                                      <p:cBhvr>
                                        <p:cTn id="36" dur="2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18" y="30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-4.44444E-6 L -0.09961 -0.05046 C -0.12031 -0.0618 -0.15143 -0.07013 -0.18476 -0.07453 C -0.22226 -0.07893 -0.25234 -0.078 -0.27395 -0.07245 L -0.37578 -0.04861 " pathEditMode="relative" rAng="240000" ptsTypes="AAAAA">
                                      <p:cBhvr>
                                        <p:cTn id="38" dur="2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490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391 0.00324 L 0.03451 -0.03426 C 0.04115 -0.04213 0.04714 -0.05579 0.05156 -0.07292 C 0.05586 -0.09237 0.05703 -0.10926 0.05495 -0.12362 L 0.04766 -0.18936 " pathEditMode="relative" rAng="17520000" ptsTypes="AAAAA">
                                      <p:cBhvr>
                                        <p:cTn id="40" dur="2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86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59" grpId="1"/>
      <p:bldP spid="162" grpId="0"/>
      <p:bldP spid="104" grpId="0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63" grpId="0"/>
      <p:bldP spid="115" grpId="0" animBg="1"/>
      <p:bldP spid="116" grpId="0" animBg="1"/>
      <p:bldP spid="117" grpId="0" animBg="1"/>
      <p:bldP spid="118" grpId="0"/>
      <p:bldP spid="119" grpId="0"/>
      <p:bldP spid="120" grpId="0"/>
      <p:bldP spid="1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283B5A0A-C922-4DF0-BD27-6055FEF0B8E1}"/>
              </a:ext>
            </a:extLst>
          </p:cNvPr>
          <p:cNvGrpSpPr/>
          <p:nvPr/>
        </p:nvGrpSpPr>
        <p:grpSpPr>
          <a:xfrm>
            <a:off x="-786060" y="-10223743"/>
            <a:ext cx="13778160" cy="27725826"/>
            <a:chOff x="-786060" y="-10223743"/>
            <a:chExt cx="13778160" cy="27725826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91822BA-6411-4AB9-9781-DEB7A4A4AD25}"/>
                </a:ext>
              </a:extLst>
            </p:cNvPr>
            <p:cNvGrpSpPr/>
            <p:nvPr/>
          </p:nvGrpSpPr>
          <p:grpSpPr>
            <a:xfrm>
              <a:off x="-786060" y="-10223743"/>
              <a:ext cx="13778160" cy="27725826"/>
              <a:chOff x="4220220" y="948267"/>
              <a:chExt cx="2751674" cy="5537200"/>
            </a:xfrm>
            <a:effectLst>
              <a:outerShdw blurRad="1270000" sx="105000" sy="105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3B14176E-AF71-4754-A7AA-AF95F610C8FF}"/>
                  </a:ext>
                </a:extLst>
              </p:cNvPr>
              <p:cNvSpPr/>
              <p:nvPr/>
            </p:nvSpPr>
            <p:spPr>
              <a:xfrm>
                <a:off x="4368799" y="1085850"/>
                <a:ext cx="2447925" cy="5254625"/>
              </a:xfrm>
              <a:custGeom>
                <a:avLst/>
                <a:gdLst>
                  <a:gd name="connsiteX0" fmla="*/ 227021 w 2447925"/>
                  <a:gd name="connsiteY0" fmla="*/ 0 h 5254625"/>
                  <a:gd name="connsiteX1" fmla="*/ 631433 w 2447925"/>
                  <a:gd name="connsiteY1" fmla="*/ 0 h 5254625"/>
                  <a:gd name="connsiteX2" fmla="*/ 631433 w 2447925"/>
                  <a:gd name="connsiteY2" fmla="*/ 50813 h 5254625"/>
                  <a:gd name="connsiteX3" fmla="*/ 755245 w 2447925"/>
                  <a:gd name="connsiteY3" fmla="*/ 174625 h 5254625"/>
                  <a:gd name="connsiteX4" fmla="*/ 1699032 w 2447925"/>
                  <a:gd name="connsiteY4" fmla="*/ 174625 h 5254625"/>
                  <a:gd name="connsiteX5" fmla="*/ 1822844 w 2447925"/>
                  <a:gd name="connsiteY5" fmla="*/ 50813 h 5254625"/>
                  <a:gd name="connsiteX6" fmla="*/ 1822844 w 2447925"/>
                  <a:gd name="connsiteY6" fmla="*/ 0 h 5254625"/>
                  <a:gd name="connsiteX7" fmla="*/ 2220904 w 2447925"/>
                  <a:gd name="connsiteY7" fmla="*/ 0 h 5254625"/>
                  <a:gd name="connsiteX8" fmla="*/ 2447925 w 2447925"/>
                  <a:gd name="connsiteY8" fmla="*/ 227021 h 5254625"/>
                  <a:gd name="connsiteX9" fmla="*/ 2447925 w 2447925"/>
                  <a:gd name="connsiteY9" fmla="*/ 5027604 h 5254625"/>
                  <a:gd name="connsiteX10" fmla="*/ 2220904 w 2447925"/>
                  <a:gd name="connsiteY10" fmla="*/ 5254625 h 5254625"/>
                  <a:gd name="connsiteX11" fmla="*/ 227021 w 2447925"/>
                  <a:gd name="connsiteY11" fmla="*/ 5254625 h 5254625"/>
                  <a:gd name="connsiteX12" fmla="*/ 0 w 2447925"/>
                  <a:gd name="connsiteY12" fmla="*/ 5027604 h 5254625"/>
                  <a:gd name="connsiteX13" fmla="*/ 0 w 2447925"/>
                  <a:gd name="connsiteY13" fmla="*/ 227021 h 5254625"/>
                  <a:gd name="connsiteX14" fmla="*/ 227021 w 2447925"/>
                  <a:gd name="connsiteY14" fmla="*/ 0 h 525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7925" h="5254625">
                    <a:moveTo>
                      <a:pt x="227021" y="0"/>
                    </a:moveTo>
                    <a:lnTo>
                      <a:pt x="631433" y="0"/>
                    </a:lnTo>
                    <a:lnTo>
                      <a:pt x="631433" y="50813"/>
                    </a:lnTo>
                    <a:cubicBezTo>
                      <a:pt x="631433" y="119192"/>
                      <a:pt x="686866" y="174625"/>
                      <a:pt x="755245" y="174625"/>
                    </a:cubicBezTo>
                    <a:lnTo>
                      <a:pt x="1699032" y="174625"/>
                    </a:lnTo>
                    <a:cubicBezTo>
                      <a:pt x="1767411" y="174625"/>
                      <a:pt x="1822844" y="119192"/>
                      <a:pt x="1822844" y="50813"/>
                    </a:cubicBezTo>
                    <a:lnTo>
                      <a:pt x="1822844" y="0"/>
                    </a:lnTo>
                    <a:lnTo>
                      <a:pt x="2220904" y="0"/>
                    </a:lnTo>
                    <a:cubicBezTo>
                      <a:pt x="2346284" y="0"/>
                      <a:pt x="2447925" y="101641"/>
                      <a:pt x="2447925" y="227021"/>
                    </a:cubicBezTo>
                    <a:lnTo>
                      <a:pt x="2447925" y="5027604"/>
                    </a:lnTo>
                    <a:cubicBezTo>
                      <a:pt x="2447925" y="5152984"/>
                      <a:pt x="2346284" y="5254625"/>
                      <a:pt x="2220904" y="5254625"/>
                    </a:cubicBezTo>
                    <a:lnTo>
                      <a:pt x="227021" y="5254625"/>
                    </a:lnTo>
                    <a:cubicBezTo>
                      <a:pt x="101641" y="5254625"/>
                      <a:pt x="0" y="5152984"/>
                      <a:pt x="0" y="5027604"/>
                    </a:cubicBezTo>
                    <a:lnTo>
                      <a:pt x="0" y="227021"/>
                    </a:lnTo>
                    <a:cubicBezTo>
                      <a:pt x="0" y="101641"/>
                      <a:pt x="101641" y="0"/>
                      <a:pt x="2270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3D47"/>
                  </a:gs>
                  <a:gs pos="65000">
                    <a:srgbClr val="1F2E35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E81272A7-4058-496A-BF11-61674944D904}"/>
                  </a:ext>
                </a:extLst>
              </p:cNvPr>
              <p:cNvSpPr/>
              <p:nvPr/>
            </p:nvSpPr>
            <p:spPr>
              <a:xfrm>
                <a:off x="4220220" y="1628753"/>
                <a:ext cx="2751674" cy="1188736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E4FD6E71-5A44-44E7-9AFF-C4D03D92FA6B}"/>
                  </a:ext>
                </a:extLst>
              </p:cNvPr>
              <p:cNvSpPr/>
              <p:nvPr/>
            </p:nvSpPr>
            <p:spPr>
              <a:xfrm>
                <a:off x="4276908" y="982663"/>
                <a:ext cx="2640780" cy="5456238"/>
              </a:xfrm>
              <a:custGeom>
                <a:avLst/>
                <a:gdLst>
                  <a:gd name="connsiteX0" fmla="*/ 318912 w 2640780"/>
                  <a:gd name="connsiteY0" fmla="*/ 103187 h 5456238"/>
                  <a:gd name="connsiteX1" fmla="*/ 91891 w 2640780"/>
                  <a:gd name="connsiteY1" fmla="*/ 330208 h 5456238"/>
                  <a:gd name="connsiteX2" fmla="*/ 91891 w 2640780"/>
                  <a:gd name="connsiteY2" fmla="*/ 5130791 h 5456238"/>
                  <a:gd name="connsiteX3" fmla="*/ 318912 w 2640780"/>
                  <a:gd name="connsiteY3" fmla="*/ 5357812 h 5456238"/>
                  <a:gd name="connsiteX4" fmla="*/ 2312795 w 2640780"/>
                  <a:gd name="connsiteY4" fmla="*/ 5357812 h 5456238"/>
                  <a:gd name="connsiteX5" fmla="*/ 2539816 w 2640780"/>
                  <a:gd name="connsiteY5" fmla="*/ 5130791 h 5456238"/>
                  <a:gd name="connsiteX6" fmla="*/ 2539816 w 2640780"/>
                  <a:gd name="connsiteY6" fmla="*/ 330208 h 5456238"/>
                  <a:gd name="connsiteX7" fmla="*/ 2312795 w 2640780"/>
                  <a:gd name="connsiteY7" fmla="*/ 103187 h 5456238"/>
                  <a:gd name="connsiteX8" fmla="*/ 1914735 w 2640780"/>
                  <a:gd name="connsiteY8" fmla="*/ 103187 h 5456238"/>
                  <a:gd name="connsiteX9" fmla="*/ 1914735 w 2640780"/>
                  <a:gd name="connsiteY9" fmla="*/ 154000 h 5456238"/>
                  <a:gd name="connsiteX10" fmla="*/ 1790923 w 2640780"/>
                  <a:gd name="connsiteY10" fmla="*/ 277812 h 5456238"/>
                  <a:gd name="connsiteX11" fmla="*/ 847136 w 2640780"/>
                  <a:gd name="connsiteY11" fmla="*/ 277812 h 5456238"/>
                  <a:gd name="connsiteX12" fmla="*/ 723324 w 2640780"/>
                  <a:gd name="connsiteY12" fmla="*/ 154000 h 5456238"/>
                  <a:gd name="connsiteX13" fmla="*/ 723324 w 2640780"/>
                  <a:gd name="connsiteY13" fmla="*/ 103187 h 5456238"/>
                  <a:gd name="connsiteX14" fmla="*/ 321805 w 2640780"/>
                  <a:gd name="connsiteY14" fmla="*/ 0 h 5456238"/>
                  <a:gd name="connsiteX15" fmla="*/ 2318975 w 2640780"/>
                  <a:gd name="connsiteY15" fmla="*/ 0 h 5456238"/>
                  <a:gd name="connsiteX16" fmla="*/ 2640780 w 2640780"/>
                  <a:gd name="connsiteY16" fmla="*/ 321805 h 5456238"/>
                  <a:gd name="connsiteX17" fmla="*/ 2640780 w 2640780"/>
                  <a:gd name="connsiteY17" fmla="*/ 5134433 h 5456238"/>
                  <a:gd name="connsiteX18" fmla="*/ 2318975 w 2640780"/>
                  <a:gd name="connsiteY18" fmla="*/ 5456238 h 5456238"/>
                  <a:gd name="connsiteX19" fmla="*/ 321805 w 2640780"/>
                  <a:gd name="connsiteY19" fmla="*/ 5456238 h 5456238"/>
                  <a:gd name="connsiteX20" fmla="*/ 0 w 2640780"/>
                  <a:gd name="connsiteY20" fmla="*/ 5134433 h 5456238"/>
                  <a:gd name="connsiteX21" fmla="*/ 0 w 2640780"/>
                  <a:gd name="connsiteY21" fmla="*/ 321805 h 5456238"/>
                  <a:gd name="connsiteX22" fmla="*/ 321805 w 2640780"/>
                  <a:gd name="connsiteY22" fmla="*/ 0 h 545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0780" h="5456238">
                    <a:moveTo>
                      <a:pt x="318912" y="103187"/>
                    </a:moveTo>
                    <a:cubicBezTo>
                      <a:pt x="193532" y="103187"/>
                      <a:pt x="91891" y="204828"/>
                      <a:pt x="91891" y="330208"/>
                    </a:cubicBezTo>
                    <a:lnTo>
                      <a:pt x="91891" y="5130791"/>
                    </a:lnTo>
                    <a:cubicBezTo>
                      <a:pt x="91891" y="5256171"/>
                      <a:pt x="193532" y="5357812"/>
                      <a:pt x="318912" y="5357812"/>
                    </a:cubicBezTo>
                    <a:lnTo>
                      <a:pt x="2312795" y="5357812"/>
                    </a:lnTo>
                    <a:cubicBezTo>
                      <a:pt x="2438175" y="5357812"/>
                      <a:pt x="2539816" y="5256171"/>
                      <a:pt x="2539816" y="5130791"/>
                    </a:cubicBezTo>
                    <a:lnTo>
                      <a:pt x="2539816" y="330208"/>
                    </a:lnTo>
                    <a:cubicBezTo>
                      <a:pt x="2539816" y="204828"/>
                      <a:pt x="2438175" y="103187"/>
                      <a:pt x="2312795" y="103187"/>
                    </a:cubicBezTo>
                    <a:lnTo>
                      <a:pt x="1914735" y="103187"/>
                    </a:lnTo>
                    <a:lnTo>
                      <a:pt x="1914735" y="154000"/>
                    </a:lnTo>
                    <a:cubicBezTo>
                      <a:pt x="1914735" y="222379"/>
                      <a:pt x="1859302" y="277812"/>
                      <a:pt x="1790923" y="277812"/>
                    </a:cubicBezTo>
                    <a:lnTo>
                      <a:pt x="847136" y="277812"/>
                    </a:lnTo>
                    <a:cubicBezTo>
                      <a:pt x="778757" y="277812"/>
                      <a:pt x="723324" y="222379"/>
                      <a:pt x="723324" y="154000"/>
                    </a:cubicBezTo>
                    <a:lnTo>
                      <a:pt x="723324" y="103187"/>
                    </a:lnTo>
                    <a:close/>
                    <a:moveTo>
                      <a:pt x="321805" y="0"/>
                    </a:moveTo>
                    <a:lnTo>
                      <a:pt x="2318975" y="0"/>
                    </a:lnTo>
                    <a:cubicBezTo>
                      <a:pt x="2496703" y="0"/>
                      <a:pt x="2640780" y="144077"/>
                      <a:pt x="2640780" y="321805"/>
                    </a:cubicBezTo>
                    <a:lnTo>
                      <a:pt x="2640780" y="5134433"/>
                    </a:lnTo>
                    <a:cubicBezTo>
                      <a:pt x="2640780" y="5312161"/>
                      <a:pt x="2496703" y="5456238"/>
                      <a:pt x="2318975" y="5456238"/>
                    </a:cubicBezTo>
                    <a:lnTo>
                      <a:pt x="321805" y="5456238"/>
                    </a:lnTo>
                    <a:cubicBezTo>
                      <a:pt x="144077" y="5456238"/>
                      <a:pt x="0" y="5312161"/>
                      <a:pt x="0" y="5134433"/>
                    </a:cubicBezTo>
                    <a:lnTo>
                      <a:pt x="0" y="321805"/>
                    </a:lnTo>
                    <a:cubicBezTo>
                      <a:pt x="0" y="144077"/>
                      <a:pt x="144077" y="0"/>
                      <a:pt x="321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1C1DA83B-7170-41FF-A727-B5A55EF7B78B}"/>
                  </a:ext>
                </a:extLst>
              </p:cNvPr>
              <p:cNvSpPr/>
              <p:nvPr/>
            </p:nvSpPr>
            <p:spPr>
              <a:xfrm>
                <a:off x="4240742" y="948267"/>
                <a:ext cx="2711450" cy="5537200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3AD8AC1B-EE12-42C6-BC23-A57ECD6A8217}"/>
                  </a:ext>
                </a:extLst>
              </p:cNvPr>
              <p:cNvSpPr/>
              <p:nvPr/>
            </p:nvSpPr>
            <p:spPr>
              <a:xfrm>
                <a:off x="4240742" y="1436059"/>
                <a:ext cx="2711450" cy="454908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8AC882D1-1CD9-4772-B8CE-9628F7CAE2B1}"/>
                  </a:ext>
                </a:extLst>
              </p:cNvPr>
              <p:cNvSpPr/>
              <p:nvPr/>
            </p:nvSpPr>
            <p:spPr>
              <a:xfrm>
                <a:off x="5154083" y="6282185"/>
                <a:ext cx="878418" cy="28388"/>
              </a:xfrm>
              <a:prstGeom prst="roundRect">
                <a:avLst>
                  <a:gd name="adj" fmla="val 43674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F9E4389F-ABEF-40A4-B9A2-338CCBC84557}"/>
                  </a:ext>
                </a:extLst>
              </p:cNvPr>
              <p:cNvSpPr/>
              <p:nvPr/>
            </p:nvSpPr>
            <p:spPr>
              <a:xfrm>
                <a:off x="6307897" y="1263617"/>
                <a:ext cx="307880" cy="17626"/>
              </a:xfrm>
              <a:prstGeom prst="roundRect">
                <a:avLst>
                  <a:gd name="adj" fmla="val 43674"/>
                </a:avLst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83C7082F-A684-4197-8E08-C4D928ACE497}"/>
                  </a:ext>
                </a:extLst>
              </p:cNvPr>
              <p:cNvSpPr/>
              <p:nvPr/>
            </p:nvSpPr>
            <p:spPr>
              <a:xfrm flipV="1">
                <a:off x="6535738" y="1152525"/>
                <a:ext cx="158131" cy="64526"/>
              </a:xfrm>
              <a:custGeom>
                <a:avLst/>
                <a:gdLst>
                  <a:gd name="connsiteX0" fmla="*/ 151267 w 158131"/>
                  <a:gd name="connsiteY0" fmla="*/ 42617 h 64526"/>
                  <a:gd name="connsiteX1" fmla="*/ 153558 w 158131"/>
                  <a:gd name="connsiteY1" fmla="*/ 41833 h 64526"/>
                  <a:gd name="connsiteX2" fmla="*/ 158131 w 158131"/>
                  <a:gd name="connsiteY2" fmla="*/ 32708 h 64526"/>
                  <a:gd name="connsiteX3" fmla="*/ 153558 w 158131"/>
                  <a:gd name="connsiteY3" fmla="*/ 23583 h 64526"/>
                  <a:gd name="connsiteX4" fmla="*/ 151267 w 158131"/>
                  <a:gd name="connsiteY4" fmla="*/ 22799 h 64526"/>
                  <a:gd name="connsiteX5" fmla="*/ 21436 w 158131"/>
                  <a:gd name="connsiteY5" fmla="*/ 54022 h 64526"/>
                  <a:gd name="connsiteX6" fmla="*/ 97626 w 158131"/>
                  <a:gd name="connsiteY6" fmla="*/ 54022 h 64526"/>
                  <a:gd name="connsiteX7" fmla="*/ 106270 w 158131"/>
                  <a:gd name="connsiteY7" fmla="*/ 45378 h 64526"/>
                  <a:gd name="connsiteX8" fmla="*/ 106270 w 158131"/>
                  <a:gd name="connsiteY8" fmla="*/ 19597 h 64526"/>
                  <a:gd name="connsiteX9" fmla="*/ 97626 w 158131"/>
                  <a:gd name="connsiteY9" fmla="*/ 10953 h 64526"/>
                  <a:gd name="connsiteX10" fmla="*/ 21436 w 158131"/>
                  <a:gd name="connsiteY10" fmla="*/ 10953 h 64526"/>
                  <a:gd name="connsiteX11" fmla="*/ 12792 w 158131"/>
                  <a:gd name="connsiteY11" fmla="*/ 19597 h 64526"/>
                  <a:gd name="connsiteX12" fmla="*/ 12792 w 158131"/>
                  <a:gd name="connsiteY12" fmla="*/ 45378 h 64526"/>
                  <a:gd name="connsiteX13" fmla="*/ 21436 w 158131"/>
                  <a:gd name="connsiteY13" fmla="*/ 54022 h 64526"/>
                  <a:gd name="connsiteX14" fmla="*/ 18295 w 158131"/>
                  <a:gd name="connsiteY14" fmla="*/ 58926 h 64526"/>
                  <a:gd name="connsiteX15" fmla="*/ 6783 w 158131"/>
                  <a:gd name="connsiteY15" fmla="*/ 47414 h 64526"/>
                  <a:gd name="connsiteX16" fmla="*/ 6783 w 158131"/>
                  <a:gd name="connsiteY16" fmla="*/ 17111 h 64526"/>
                  <a:gd name="connsiteX17" fmla="*/ 18295 w 158131"/>
                  <a:gd name="connsiteY17" fmla="*/ 5599 h 64526"/>
                  <a:gd name="connsiteX18" fmla="*/ 130930 w 158131"/>
                  <a:gd name="connsiteY18" fmla="*/ 5599 h 64526"/>
                  <a:gd name="connsiteX19" fmla="*/ 142442 w 158131"/>
                  <a:gd name="connsiteY19" fmla="*/ 17111 h 64526"/>
                  <a:gd name="connsiteX20" fmla="*/ 142442 w 158131"/>
                  <a:gd name="connsiteY20" fmla="*/ 47414 h 64526"/>
                  <a:gd name="connsiteX21" fmla="*/ 130930 w 158131"/>
                  <a:gd name="connsiteY21" fmla="*/ 58926 h 64526"/>
                  <a:gd name="connsiteX22" fmla="*/ 13929 w 158131"/>
                  <a:gd name="connsiteY22" fmla="*/ 64526 h 64526"/>
                  <a:gd name="connsiteX23" fmla="*/ 135296 w 158131"/>
                  <a:gd name="connsiteY23" fmla="*/ 64526 h 64526"/>
                  <a:gd name="connsiteX24" fmla="*/ 149225 w 158131"/>
                  <a:gd name="connsiteY24" fmla="*/ 50597 h 64526"/>
                  <a:gd name="connsiteX25" fmla="*/ 149225 w 158131"/>
                  <a:gd name="connsiteY25" fmla="*/ 13929 h 64526"/>
                  <a:gd name="connsiteX26" fmla="*/ 135296 w 158131"/>
                  <a:gd name="connsiteY26" fmla="*/ 0 h 64526"/>
                  <a:gd name="connsiteX27" fmla="*/ 13929 w 158131"/>
                  <a:gd name="connsiteY27" fmla="*/ 0 h 64526"/>
                  <a:gd name="connsiteX28" fmla="*/ 0 w 158131"/>
                  <a:gd name="connsiteY28" fmla="*/ 13929 h 64526"/>
                  <a:gd name="connsiteX29" fmla="*/ 0 w 158131"/>
                  <a:gd name="connsiteY29" fmla="*/ 50597 h 64526"/>
                  <a:gd name="connsiteX30" fmla="*/ 13929 w 158131"/>
                  <a:gd name="connsiteY30" fmla="*/ 64526 h 6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58131" h="64526">
                    <a:moveTo>
                      <a:pt x="151267" y="42617"/>
                    </a:moveTo>
                    <a:lnTo>
                      <a:pt x="153558" y="41833"/>
                    </a:lnTo>
                    <a:cubicBezTo>
                      <a:pt x="156384" y="39498"/>
                      <a:pt x="158131" y="36272"/>
                      <a:pt x="158131" y="32708"/>
                    </a:cubicBezTo>
                    <a:cubicBezTo>
                      <a:pt x="158131" y="29145"/>
                      <a:pt x="156384" y="25919"/>
                      <a:pt x="153558" y="23583"/>
                    </a:cubicBezTo>
                    <a:lnTo>
                      <a:pt x="151267" y="22799"/>
                    </a:lnTo>
                    <a:close/>
                    <a:moveTo>
                      <a:pt x="21436" y="54022"/>
                    </a:moveTo>
                    <a:lnTo>
                      <a:pt x="97626" y="54022"/>
                    </a:lnTo>
                    <a:cubicBezTo>
                      <a:pt x="102400" y="54022"/>
                      <a:pt x="106270" y="50152"/>
                      <a:pt x="106270" y="45378"/>
                    </a:cubicBezTo>
                    <a:lnTo>
                      <a:pt x="106270" y="19597"/>
                    </a:lnTo>
                    <a:cubicBezTo>
                      <a:pt x="106270" y="14823"/>
                      <a:pt x="102400" y="10953"/>
                      <a:pt x="97626" y="10953"/>
                    </a:cubicBezTo>
                    <a:lnTo>
                      <a:pt x="21436" y="10953"/>
                    </a:lnTo>
                    <a:cubicBezTo>
                      <a:pt x="16662" y="10953"/>
                      <a:pt x="12792" y="14823"/>
                      <a:pt x="12792" y="19597"/>
                    </a:cubicBezTo>
                    <a:lnTo>
                      <a:pt x="12792" y="45378"/>
                    </a:lnTo>
                    <a:cubicBezTo>
                      <a:pt x="12792" y="50152"/>
                      <a:pt x="16662" y="54022"/>
                      <a:pt x="21436" y="54022"/>
                    </a:cubicBezTo>
                    <a:close/>
                    <a:moveTo>
                      <a:pt x="18295" y="58926"/>
                    </a:moveTo>
                    <a:cubicBezTo>
                      <a:pt x="11937" y="58926"/>
                      <a:pt x="6783" y="53772"/>
                      <a:pt x="6783" y="47414"/>
                    </a:cubicBezTo>
                    <a:lnTo>
                      <a:pt x="6783" y="17111"/>
                    </a:lnTo>
                    <a:cubicBezTo>
                      <a:pt x="6783" y="10753"/>
                      <a:pt x="11937" y="5599"/>
                      <a:pt x="18295" y="5599"/>
                    </a:cubicBezTo>
                    <a:lnTo>
                      <a:pt x="130930" y="5599"/>
                    </a:lnTo>
                    <a:cubicBezTo>
                      <a:pt x="137288" y="5599"/>
                      <a:pt x="142442" y="10753"/>
                      <a:pt x="142442" y="17111"/>
                    </a:cubicBezTo>
                    <a:lnTo>
                      <a:pt x="142442" y="47414"/>
                    </a:lnTo>
                    <a:cubicBezTo>
                      <a:pt x="142442" y="53772"/>
                      <a:pt x="137288" y="58926"/>
                      <a:pt x="130930" y="58926"/>
                    </a:cubicBezTo>
                    <a:close/>
                    <a:moveTo>
                      <a:pt x="13929" y="64526"/>
                    </a:moveTo>
                    <a:lnTo>
                      <a:pt x="135296" y="64526"/>
                    </a:lnTo>
                    <a:cubicBezTo>
                      <a:pt x="142989" y="64526"/>
                      <a:pt x="149225" y="58290"/>
                      <a:pt x="149225" y="50597"/>
                    </a:cubicBezTo>
                    <a:lnTo>
                      <a:pt x="149225" y="13929"/>
                    </a:lnTo>
                    <a:cubicBezTo>
                      <a:pt x="149225" y="6236"/>
                      <a:pt x="142989" y="0"/>
                      <a:pt x="135296" y="0"/>
                    </a:cubicBezTo>
                    <a:lnTo>
                      <a:pt x="13929" y="0"/>
                    </a:lnTo>
                    <a:cubicBezTo>
                      <a:pt x="6236" y="0"/>
                      <a:pt x="0" y="6236"/>
                      <a:pt x="0" y="13929"/>
                    </a:cubicBezTo>
                    <a:lnTo>
                      <a:pt x="0" y="50597"/>
                    </a:lnTo>
                    <a:cubicBezTo>
                      <a:pt x="0" y="58290"/>
                      <a:pt x="6236" y="64526"/>
                      <a:pt x="13929" y="6452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DE4AF4B1-110C-4DAB-B6BA-C001161EB061}"/>
                  </a:ext>
                </a:extLst>
              </p:cNvPr>
              <p:cNvSpPr/>
              <p:nvPr/>
            </p:nvSpPr>
            <p:spPr>
              <a:xfrm>
                <a:off x="6402625" y="1148557"/>
                <a:ext cx="95195" cy="67748"/>
              </a:xfrm>
              <a:custGeom>
                <a:avLst/>
                <a:gdLst>
                  <a:gd name="connsiteX0" fmla="*/ 47939 w 95195"/>
                  <a:gd name="connsiteY0" fmla="*/ 53229 h 67748"/>
                  <a:gd name="connsiteX1" fmla="*/ 56158 w 95195"/>
                  <a:gd name="connsiteY1" fmla="*/ 61448 h 67748"/>
                  <a:gd name="connsiteX2" fmla="*/ 49478 w 95195"/>
                  <a:gd name="connsiteY2" fmla="*/ 67748 h 67748"/>
                  <a:gd name="connsiteX3" fmla="*/ 40810 w 95195"/>
                  <a:gd name="connsiteY3" fmla="*/ 60358 h 67748"/>
                  <a:gd name="connsiteX4" fmla="*/ 47661 w 95195"/>
                  <a:gd name="connsiteY4" fmla="*/ 27178 h 67748"/>
                  <a:gd name="connsiteX5" fmla="*/ 75034 w 95195"/>
                  <a:gd name="connsiteY5" fmla="*/ 39894 h 67748"/>
                  <a:gd name="connsiteX6" fmla="*/ 62141 w 95195"/>
                  <a:gd name="connsiteY6" fmla="*/ 50603 h 67748"/>
                  <a:gd name="connsiteX7" fmla="*/ 47793 w 95195"/>
                  <a:gd name="connsiteY7" fmla="*/ 43938 h 67748"/>
                  <a:gd name="connsiteX8" fmla="*/ 33552 w 95195"/>
                  <a:gd name="connsiteY8" fmla="*/ 50829 h 67748"/>
                  <a:gd name="connsiteX9" fmla="*/ 20493 w 95195"/>
                  <a:gd name="connsiteY9" fmla="*/ 40324 h 67748"/>
                  <a:gd name="connsiteX10" fmla="*/ 47661 w 95195"/>
                  <a:gd name="connsiteY10" fmla="*/ 27178 h 67748"/>
                  <a:gd name="connsiteX11" fmla="*/ 47638 w 95195"/>
                  <a:gd name="connsiteY11" fmla="*/ 0 h 67748"/>
                  <a:gd name="connsiteX12" fmla="*/ 95195 w 95195"/>
                  <a:gd name="connsiteY12" fmla="*/ 22137 h 67748"/>
                  <a:gd name="connsiteX13" fmla="*/ 82423 w 95195"/>
                  <a:gd name="connsiteY13" fmla="*/ 32925 h 67748"/>
                  <a:gd name="connsiteX14" fmla="*/ 47607 w 95195"/>
                  <a:gd name="connsiteY14" fmla="*/ 16718 h 67748"/>
                  <a:gd name="connsiteX15" fmla="*/ 12733 w 95195"/>
                  <a:gd name="connsiteY15" fmla="*/ 32797 h 67748"/>
                  <a:gd name="connsiteX16" fmla="*/ 0 w 95195"/>
                  <a:gd name="connsiteY16" fmla="*/ 21963 h 67748"/>
                  <a:gd name="connsiteX17" fmla="*/ 47638 w 95195"/>
                  <a:gd name="connsiteY17" fmla="*/ 0 h 6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195" h="67748">
                    <a:moveTo>
                      <a:pt x="47939" y="53229"/>
                    </a:moveTo>
                    <a:lnTo>
                      <a:pt x="56158" y="61448"/>
                    </a:lnTo>
                    <a:lnTo>
                      <a:pt x="49478" y="67748"/>
                    </a:lnTo>
                    <a:lnTo>
                      <a:pt x="40810" y="60358"/>
                    </a:lnTo>
                    <a:close/>
                    <a:moveTo>
                      <a:pt x="47661" y="27178"/>
                    </a:moveTo>
                    <a:cubicBezTo>
                      <a:pt x="58231" y="27095"/>
                      <a:pt x="68280" y="31763"/>
                      <a:pt x="75034" y="39894"/>
                    </a:cubicBezTo>
                    <a:lnTo>
                      <a:pt x="62141" y="50603"/>
                    </a:lnTo>
                    <a:cubicBezTo>
                      <a:pt x="58601" y="46341"/>
                      <a:pt x="53334" y="43894"/>
                      <a:pt x="47793" y="43938"/>
                    </a:cubicBezTo>
                    <a:cubicBezTo>
                      <a:pt x="42253" y="43981"/>
                      <a:pt x="37025" y="46511"/>
                      <a:pt x="33552" y="50829"/>
                    </a:cubicBezTo>
                    <a:lnTo>
                      <a:pt x="20493" y="40324"/>
                    </a:lnTo>
                    <a:cubicBezTo>
                      <a:pt x="27118" y="32088"/>
                      <a:pt x="37092" y="27262"/>
                      <a:pt x="47661" y="27178"/>
                    </a:cubicBezTo>
                    <a:close/>
                    <a:moveTo>
                      <a:pt x="47638" y="0"/>
                    </a:moveTo>
                    <a:cubicBezTo>
                      <a:pt x="65973" y="34"/>
                      <a:pt x="83365" y="8129"/>
                      <a:pt x="95195" y="22137"/>
                    </a:cubicBezTo>
                    <a:lnTo>
                      <a:pt x="82423" y="32925"/>
                    </a:lnTo>
                    <a:cubicBezTo>
                      <a:pt x="73762" y="22670"/>
                      <a:pt x="61030" y="16743"/>
                      <a:pt x="47607" y="16718"/>
                    </a:cubicBezTo>
                    <a:cubicBezTo>
                      <a:pt x="34185" y="16694"/>
                      <a:pt x="21431" y="22574"/>
                      <a:pt x="12733" y="32797"/>
                    </a:cubicBezTo>
                    <a:lnTo>
                      <a:pt x="0" y="21963"/>
                    </a:lnTo>
                    <a:cubicBezTo>
                      <a:pt x="11882" y="7999"/>
                      <a:pt x="29303" y="-34"/>
                      <a:pt x="476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84CD6796-01CD-4DDC-A029-C0AC4D0CB682}"/>
                  </a:ext>
                </a:extLst>
              </p:cNvPr>
              <p:cNvSpPr/>
              <p:nvPr/>
            </p:nvSpPr>
            <p:spPr>
              <a:xfrm>
                <a:off x="6259788" y="1142603"/>
                <a:ext cx="107107" cy="78400"/>
              </a:xfrm>
              <a:custGeom>
                <a:avLst/>
                <a:gdLst>
                  <a:gd name="connsiteX0" fmla="*/ 0 w 107107"/>
                  <a:gd name="connsiteY0" fmla="*/ 49144 h 78400"/>
                  <a:gd name="connsiteX1" fmla="*/ 17626 w 107107"/>
                  <a:gd name="connsiteY1" fmla="*/ 49144 h 78400"/>
                  <a:gd name="connsiteX2" fmla="*/ 17626 w 107107"/>
                  <a:gd name="connsiteY2" fmla="*/ 78400 h 78400"/>
                  <a:gd name="connsiteX3" fmla="*/ 0 w 107107"/>
                  <a:gd name="connsiteY3" fmla="*/ 78400 h 78400"/>
                  <a:gd name="connsiteX4" fmla="*/ 29224 w 107107"/>
                  <a:gd name="connsiteY4" fmla="*/ 35025 h 78400"/>
                  <a:gd name="connsiteX5" fmla="*/ 46850 w 107107"/>
                  <a:gd name="connsiteY5" fmla="*/ 35025 h 78400"/>
                  <a:gd name="connsiteX6" fmla="*/ 46850 w 107107"/>
                  <a:gd name="connsiteY6" fmla="*/ 78400 h 78400"/>
                  <a:gd name="connsiteX7" fmla="*/ 29224 w 107107"/>
                  <a:gd name="connsiteY7" fmla="*/ 78400 h 78400"/>
                  <a:gd name="connsiteX8" fmla="*/ 60966 w 107107"/>
                  <a:gd name="connsiteY8" fmla="*/ 19846 h 78400"/>
                  <a:gd name="connsiteX9" fmla="*/ 78592 w 107107"/>
                  <a:gd name="connsiteY9" fmla="*/ 19846 h 78400"/>
                  <a:gd name="connsiteX10" fmla="*/ 78592 w 107107"/>
                  <a:gd name="connsiteY10" fmla="*/ 78400 h 78400"/>
                  <a:gd name="connsiteX11" fmla="*/ 60966 w 107107"/>
                  <a:gd name="connsiteY11" fmla="*/ 78400 h 78400"/>
                  <a:gd name="connsiteX12" fmla="*/ 89481 w 107107"/>
                  <a:gd name="connsiteY12" fmla="*/ 0 h 78400"/>
                  <a:gd name="connsiteX13" fmla="*/ 107107 w 107107"/>
                  <a:gd name="connsiteY13" fmla="*/ 0 h 78400"/>
                  <a:gd name="connsiteX14" fmla="*/ 107107 w 107107"/>
                  <a:gd name="connsiteY14" fmla="*/ 78400 h 78400"/>
                  <a:gd name="connsiteX15" fmla="*/ 89481 w 107107"/>
                  <a:gd name="connsiteY15" fmla="*/ 78400 h 7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107" h="78400">
                    <a:moveTo>
                      <a:pt x="0" y="49144"/>
                    </a:moveTo>
                    <a:lnTo>
                      <a:pt x="17626" y="49144"/>
                    </a:lnTo>
                    <a:lnTo>
                      <a:pt x="17626" y="78400"/>
                    </a:lnTo>
                    <a:lnTo>
                      <a:pt x="0" y="78400"/>
                    </a:lnTo>
                    <a:close/>
                    <a:moveTo>
                      <a:pt x="29224" y="35025"/>
                    </a:moveTo>
                    <a:lnTo>
                      <a:pt x="46850" y="35025"/>
                    </a:lnTo>
                    <a:lnTo>
                      <a:pt x="46850" y="78400"/>
                    </a:lnTo>
                    <a:lnTo>
                      <a:pt x="29224" y="78400"/>
                    </a:lnTo>
                    <a:close/>
                    <a:moveTo>
                      <a:pt x="60966" y="19846"/>
                    </a:moveTo>
                    <a:lnTo>
                      <a:pt x="78592" y="19846"/>
                    </a:lnTo>
                    <a:lnTo>
                      <a:pt x="78592" y="78400"/>
                    </a:lnTo>
                    <a:lnTo>
                      <a:pt x="60966" y="78400"/>
                    </a:lnTo>
                    <a:close/>
                    <a:moveTo>
                      <a:pt x="89481" y="0"/>
                    </a:moveTo>
                    <a:lnTo>
                      <a:pt x="107107" y="0"/>
                    </a:lnTo>
                    <a:lnTo>
                      <a:pt x="107107" y="78400"/>
                    </a:lnTo>
                    <a:lnTo>
                      <a:pt x="89481" y="78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ADF6B095-C72B-44AD-8C9C-166107C7C1D7}"/>
                  </a:ext>
                </a:extLst>
              </p:cNvPr>
              <p:cNvSpPr/>
              <p:nvPr/>
            </p:nvSpPr>
            <p:spPr>
              <a:xfrm>
                <a:off x="5456684" y="1128248"/>
                <a:ext cx="271463" cy="45719"/>
              </a:xfrm>
              <a:prstGeom prst="roundRect">
                <a:avLst>
                  <a:gd name="adj" fmla="val 444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D93746CD-3422-4B80-8381-C1DFC3435130}"/>
                  </a:ext>
                </a:extLst>
              </p:cNvPr>
              <p:cNvSpPr/>
              <p:nvPr/>
            </p:nvSpPr>
            <p:spPr>
              <a:xfrm>
                <a:off x="5443112" y="1067819"/>
                <a:ext cx="298609" cy="258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3FD996FB-2A30-4396-AA08-3DF7EBC32297}"/>
                  </a:ext>
                </a:extLst>
              </p:cNvPr>
              <p:cNvSpPr/>
              <p:nvPr/>
            </p:nvSpPr>
            <p:spPr>
              <a:xfrm>
                <a:off x="5816862" y="1103265"/>
                <a:ext cx="90000" cy="90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7DE965-5AC1-456C-B043-FA3A6714D340}"/>
                </a:ext>
              </a:extLst>
            </p:cNvPr>
            <p:cNvSpPr txBox="1"/>
            <p:nvPr/>
          </p:nvSpPr>
          <p:spPr>
            <a:xfrm>
              <a:off x="2507802" y="-3220834"/>
              <a:ext cx="704712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0" b="1" dirty="0">
                  <a:solidFill>
                    <a:schemeClr val="bg1"/>
                  </a:solidFill>
                </a:rPr>
                <a:t>고민의</a:t>
              </a:r>
              <a:r>
                <a:rPr lang="en-US" altLang="ko-KR" sz="10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0000" b="1" dirty="0">
                  <a:solidFill>
                    <a:schemeClr val="bg1"/>
                  </a:solidFill>
                </a:rPr>
                <a:t>결과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1A22BA-DF06-48BB-AD8E-9840D7060DEF}"/>
              </a:ext>
            </a:extLst>
          </p:cNvPr>
          <p:cNvGrpSpPr/>
          <p:nvPr/>
        </p:nvGrpSpPr>
        <p:grpSpPr>
          <a:xfrm>
            <a:off x="1092186" y="1058650"/>
            <a:ext cx="10096637" cy="4725588"/>
            <a:chOff x="1092186" y="1058650"/>
            <a:chExt cx="10096637" cy="4725588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2F9BE5E-D32E-4211-8FF6-DD20B37D1E6F}"/>
                </a:ext>
              </a:extLst>
            </p:cNvPr>
            <p:cNvSpPr/>
            <p:nvPr/>
          </p:nvSpPr>
          <p:spPr>
            <a:xfrm>
              <a:off x="1852561" y="2632931"/>
              <a:ext cx="1366582" cy="1366582"/>
            </a:xfrm>
            <a:custGeom>
              <a:avLst/>
              <a:gdLst>
                <a:gd name="connsiteX0" fmla="*/ 872373 w 1744746"/>
                <a:gd name="connsiteY0" fmla="*/ 261915 h 1744746"/>
                <a:gd name="connsiteX1" fmla="*/ 261915 w 1744746"/>
                <a:gd name="connsiteY1" fmla="*/ 872373 h 1744746"/>
                <a:gd name="connsiteX2" fmla="*/ 872373 w 1744746"/>
                <a:gd name="connsiteY2" fmla="*/ 1482831 h 1744746"/>
                <a:gd name="connsiteX3" fmla="*/ 1482831 w 1744746"/>
                <a:gd name="connsiteY3" fmla="*/ 872373 h 1744746"/>
                <a:gd name="connsiteX4" fmla="*/ 872373 w 1744746"/>
                <a:gd name="connsiteY4" fmla="*/ 261915 h 1744746"/>
                <a:gd name="connsiteX5" fmla="*/ 872373 w 1744746"/>
                <a:gd name="connsiteY5" fmla="*/ 0 h 1744746"/>
                <a:gd name="connsiteX6" fmla="*/ 1744746 w 1744746"/>
                <a:gd name="connsiteY6" fmla="*/ 872373 h 1744746"/>
                <a:gd name="connsiteX7" fmla="*/ 872373 w 1744746"/>
                <a:gd name="connsiteY7" fmla="*/ 1744746 h 1744746"/>
                <a:gd name="connsiteX8" fmla="*/ 0 w 1744746"/>
                <a:gd name="connsiteY8" fmla="*/ 872373 h 1744746"/>
                <a:gd name="connsiteX9" fmla="*/ 872373 w 1744746"/>
                <a:gd name="connsiteY9" fmla="*/ 0 h 174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746" h="1744746">
                  <a:moveTo>
                    <a:pt x="872373" y="261915"/>
                  </a:moveTo>
                  <a:cubicBezTo>
                    <a:pt x="535226" y="261915"/>
                    <a:pt x="261915" y="535226"/>
                    <a:pt x="261915" y="872373"/>
                  </a:cubicBezTo>
                  <a:cubicBezTo>
                    <a:pt x="261915" y="1209520"/>
                    <a:pt x="535226" y="1482831"/>
                    <a:pt x="872373" y="1482831"/>
                  </a:cubicBezTo>
                  <a:cubicBezTo>
                    <a:pt x="1209520" y="1482831"/>
                    <a:pt x="1482831" y="1209520"/>
                    <a:pt x="1482831" y="872373"/>
                  </a:cubicBezTo>
                  <a:cubicBezTo>
                    <a:pt x="1482831" y="535226"/>
                    <a:pt x="1209520" y="261915"/>
                    <a:pt x="872373" y="261915"/>
                  </a:cubicBezTo>
                  <a:close/>
                  <a:moveTo>
                    <a:pt x="872373" y="0"/>
                  </a:moveTo>
                  <a:cubicBezTo>
                    <a:pt x="1354171" y="0"/>
                    <a:pt x="1744746" y="390575"/>
                    <a:pt x="1744746" y="872373"/>
                  </a:cubicBezTo>
                  <a:cubicBezTo>
                    <a:pt x="1744746" y="1354171"/>
                    <a:pt x="1354171" y="1744746"/>
                    <a:pt x="872373" y="1744746"/>
                  </a:cubicBezTo>
                  <a:cubicBezTo>
                    <a:pt x="390575" y="1744746"/>
                    <a:pt x="0" y="1354171"/>
                    <a:pt x="0" y="872373"/>
                  </a:cubicBezTo>
                  <a:cubicBezTo>
                    <a:pt x="0" y="390575"/>
                    <a:pt x="390575" y="0"/>
                    <a:pt x="872373" y="0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DFEFF"/>
                  </a:solidFill>
                </a:rPr>
                <a:t>TRUST</a:t>
              </a:r>
              <a:endParaRPr lang="ko-KR" altLang="en-US" sz="2000" b="1" dirty="0">
                <a:solidFill>
                  <a:srgbClr val="FDFEFF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CBFF347-985D-4152-A292-03E12236ADEF}"/>
                </a:ext>
              </a:extLst>
            </p:cNvPr>
            <p:cNvSpPr/>
            <p:nvPr/>
          </p:nvSpPr>
          <p:spPr>
            <a:xfrm>
              <a:off x="8965685" y="2632931"/>
              <a:ext cx="1366582" cy="1366582"/>
            </a:xfrm>
            <a:custGeom>
              <a:avLst/>
              <a:gdLst>
                <a:gd name="connsiteX0" fmla="*/ 872373 w 1744746"/>
                <a:gd name="connsiteY0" fmla="*/ 261915 h 1744746"/>
                <a:gd name="connsiteX1" fmla="*/ 261915 w 1744746"/>
                <a:gd name="connsiteY1" fmla="*/ 872373 h 1744746"/>
                <a:gd name="connsiteX2" fmla="*/ 872373 w 1744746"/>
                <a:gd name="connsiteY2" fmla="*/ 1482831 h 1744746"/>
                <a:gd name="connsiteX3" fmla="*/ 1482831 w 1744746"/>
                <a:gd name="connsiteY3" fmla="*/ 872373 h 1744746"/>
                <a:gd name="connsiteX4" fmla="*/ 872373 w 1744746"/>
                <a:gd name="connsiteY4" fmla="*/ 261915 h 1744746"/>
                <a:gd name="connsiteX5" fmla="*/ 872373 w 1744746"/>
                <a:gd name="connsiteY5" fmla="*/ 0 h 1744746"/>
                <a:gd name="connsiteX6" fmla="*/ 1744746 w 1744746"/>
                <a:gd name="connsiteY6" fmla="*/ 872373 h 1744746"/>
                <a:gd name="connsiteX7" fmla="*/ 872373 w 1744746"/>
                <a:gd name="connsiteY7" fmla="*/ 1744746 h 1744746"/>
                <a:gd name="connsiteX8" fmla="*/ 0 w 1744746"/>
                <a:gd name="connsiteY8" fmla="*/ 872373 h 1744746"/>
                <a:gd name="connsiteX9" fmla="*/ 872373 w 1744746"/>
                <a:gd name="connsiteY9" fmla="*/ 0 h 174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746" h="1744746">
                  <a:moveTo>
                    <a:pt x="872373" y="261915"/>
                  </a:moveTo>
                  <a:cubicBezTo>
                    <a:pt x="535226" y="261915"/>
                    <a:pt x="261915" y="535226"/>
                    <a:pt x="261915" y="872373"/>
                  </a:cubicBezTo>
                  <a:cubicBezTo>
                    <a:pt x="261915" y="1209520"/>
                    <a:pt x="535226" y="1482831"/>
                    <a:pt x="872373" y="1482831"/>
                  </a:cubicBezTo>
                  <a:cubicBezTo>
                    <a:pt x="1209520" y="1482831"/>
                    <a:pt x="1482831" y="1209520"/>
                    <a:pt x="1482831" y="872373"/>
                  </a:cubicBezTo>
                  <a:cubicBezTo>
                    <a:pt x="1482831" y="535226"/>
                    <a:pt x="1209520" y="261915"/>
                    <a:pt x="872373" y="261915"/>
                  </a:cubicBezTo>
                  <a:close/>
                  <a:moveTo>
                    <a:pt x="872373" y="0"/>
                  </a:moveTo>
                  <a:cubicBezTo>
                    <a:pt x="1354171" y="0"/>
                    <a:pt x="1744746" y="390575"/>
                    <a:pt x="1744746" y="872373"/>
                  </a:cubicBezTo>
                  <a:cubicBezTo>
                    <a:pt x="1744746" y="1354171"/>
                    <a:pt x="1354171" y="1744746"/>
                    <a:pt x="872373" y="1744746"/>
                  </a:cubicBezTo>
                  <a:cubicBezTo>
                    <a:pt x="390575" y="1744746"/>
                    <a:pt x="0" y="1354171"/>
                    <a:pt x="0" y="872373"/>
                  </a:cubicBezTo>
                  <a:cubicBezTo>
                    <a:pt x="0" y="390575"/>
                    <a:pt x="390575" y="0"/>
                    <a:pt x="872373" y="0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DFEFF"/>
                  </a:solidFill>
                </a:rPr>
                <a:t>FRESH</a:t>
              </a:r>
              <a:endParaRPr lang="ko-KR" altLang="en-US" sz="2000" b="1" dirty="0">
                <a:solidFill>
                  <a:srgbClr val="FDFEFF"/>
                </a:solidFill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B67BE68B-9A68-4E08-B13E-3C0D66B06D39}"/>
                </a:ext>
              </a:extLst>
            </p:cNvPr>
            <p:cNvSpPr/>
            <p:nvPr/>
          </p:nvSpPr>
          <p:spPr>
            <a:xfrm>
              <a:off x="5409123" y="2632931"/>
              <a:ext cx="1366582" cy="1366582"/>
            </a:xfrm>
            <a:custGeom>
              <a:avLst/>
              <a:gdLst>
                <a:gd name="connsiteX0" fmla="*/ 872373 w 1744746"/>
                <a:gd name="connsiteY0" fmla="*/ 261915 h 1744746"/>
                <a:gd name="connsiteX1" fmla="*/ 261915 w 1744746"/>
                <a:gd name="connsiteY1" fmla="*/ 872373 h 1744746"/>
                <a:gd name="connsiteX2" fmla="*/ 872373 w 1744746"/>
                <a:gd name="connsiteY2" fmla="*/ 1482831 h 1744746"/>
                <a:gd name="connsiteX3" fmla="*/ 1482831 w 1744746"/>
                <a:gd name="connsiteY3" fmla="*/ 872373 h 1744746"/>
                <a:gd name="connsiteX4" fmla="*/ 872373 w 1744746"/>
                <a:gd name="connsiteY4" fmla="*/ 261915 h 1744746"/>
                <a:gd name="connsiteX5" fmla="*/ 872373 w 1744746"/>
                <a:gd name="connsiteY5" fmla="*/ 0 h 1744746"/>
                <a:gd name="connsiteX6" fmla="*/ 1744746 w 1744746"/>
                <a:gd name="connsiteY6" fmla="*/ 872373 h 1744746"/>
                <a:gd name="connsiteX7" fmla="*/ 872373 w 1744746"/>
                <a:gd name="connsiteY7" fmla="*/ 1744746 h 1744746"/>
                <a:gd name="connsiteX8" fmla="*/ 0 w 1744746"/>
                <a:gd name="connsiteY8" fmla="*/ 872373 h 1744746"/>
                <a:gd name="connsiteX9" fmla="*/ 872373 w 1744746"/>
                <a:gd name="connsiteY9" fmla="*/ 0 h 174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746" h="1744746">
                  <a:moveTo>
                    <a:pt x="872373" y="261915"/>
                  </a:moveTo>
                  <a:cubicBezTo>
                    <a:pt x="535226" y="261915"/>
                    <a:pt x="261915" y="535226"/>
                    <a:pt x="261915" y="872373"/>
                  </a:cubicBezTo>
                  <a:cubicBezTo>
                    <a:pt x="261915" y="1209520"/>
                    <a:pt x="535226" y="1482831"/>
                    <a:pt x="872373" y="1482831"/>
                  </a:cubicBezTo>
                  <a:cubicBezTo>
                    <a:pt x="1209520" y="1482831"/>
                    <a:pt x="1482831" y="1209520"/>
                    <a:pt x="1482831" y="872373"/>
                  </a:cubicBezTo>
                  <a:cubicBezTo>
                    <a:pt x="1482831" y="535226"/>
                    <a:pt x="1209520" y="261915"/>
                    <a:pt x="872373" y="261915"/>
                  </a:cubicBezTo>
                  <a:close/>
                  <a:moveTo>
                    <a:pt x="872373" y="0"/>
                  </a:moveTo>
                  <a:cubicBezTo>
                    <a:pt x="1354171" y="0"/>
                    <a:pt x="1744746" y="390575"/>
                    <a:pt x="1744746" y="872373"/>
                  </a:cubicBezTo>
                  <a:cubicBezTo>
                    <a:pt x="1744746" y="1354171"/>
                    <a:pt x="1354171" y="1744746"/>
                    <a:pt x="872373" y="1744746"/>
                  </a:cubicBezTo>
                  <a:cubicBezTo>
                    <a:pt x="390575" y="1744746"/>
                    <a:pt x="0" y="1354171"/>
                    <a:pt x="0" y="872373"/>
                  </a:cubicBezTo>
                  <a:cubicBezTo>
                    <a:pt x="0" y="390575"/>
                    <a:pt x="390575" y="0"/>
                    <a:pt x="872373" y="0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DFEFF"/>
                  </a:solidFill>
                </a:rPr>
                <a:t>SIMPLE</a:t>
              </a:r>
              <a:endParaRPr lang="ko-KR" altLang="en-US" sz="2000" b="1" dirty="0">
                <a:solidFill>
                  <a:srgbClr val="FDFE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740515-A140-4328-B976-A7F12E4448A1}"/>
                </a:ext>
              </a:extLst>
            </p:cNvPr>
            <p:cNvSpPr txBox="1"/>
            <p:nvPr/>
          </p:nvSpPr>
          <p:spPr>
            <a:xfrm>
              <a:off x="1852561" y="1388768"/>
              <a:ext cx="326563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b="1" dirty="0">
                  <a:solidFill>
                    <a:srgbClr val="FDFEFF"/>
                  </a:solidFill>
                </a:rPr>
                <a:t>강군마켓은 다릅니다</a:t>
              </a:r>
              <a:r>
                <a:rPr lang="en-US" altLang="ko-KR" sz="2500" b="1" dirty="0">
                  <a:solidFill>
                    <a:srgbClr val="FDFEFF"/>
                  </a:solidFill>
                </a:rPr>
                <a:t>.</a:t>
              </a:r>
              <a:endParaRPr lang="ko-KR" altLang="en-US" sz="2500" b="1" dirty="0">
                <a:solidFill>
                  <a:srgbClr val="FDFEFF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F1D9E19-076E-403C-B5D6-95FB07EDD37C}"/>
                </a:ext>
              </a:extLst>
            </p:cNvPr>
            <p:cNvSpPr txBox="1"/>
            <p:nvPr/>
          </p:nvSpPr>
          <p:spPr>
            <a:xfrm>
              <a:off x="1877484" y="10586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DFEFF"/>
                  </a:solidFill>
                </a:rPr>
                <a:t>그래서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FC8F5E-C3E7-4D78-A3BD-E66C7E5E8F33}"/>
                </a:ext>
              </a:extLst>
            </p:cNvPr>
            <p:cNvSpPr txBox="1"/>
            <p:nvPr/>
          </p:nvSpPr>
          <p:spPr>
            <a:xfrm>
              <a:off x="1092186" y="4351538"/>
              <a:ext cx="2887329" cy="1432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영내 장병들만의 소통공간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부대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&amp;</a:t>
              </a:r>
              <a:r>
                <a:rPr lang="ko-KR" altLang="en-US" sz="1500" b="1" dirty="0">
                  <a:solidFill>
                    <a:srgbClr val="FDFEFF"/>
                  </a:solidFill>
                </a:rPr>
                <a:t>계급으로 상호 신뢰 확보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거래 후 상호평가 전체 공개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코로나로부터 안전한 영내 교류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765F2-7A74-49B0-BF96-14D48BB799FD}"/>
                </a:ext>
              </a:extLst>
            </p:cNvPr>
            <p:cNvSpPr txBox="1"/>
            <p:nvPr/>
          </p:nvSpPr>
          <p:spPr>
            <a:xfrm>
              <a:off x="4648755" y="4351538"/>
              <a:ext cx="2887330" cy="1432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게시물에서 클릭 한 번으로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채팅 방 생성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, </a:t>
              </a:r>
              <a:r>
                <a:rPr lang="ko-KR" altLang="en-US" sz="1500" b="1" dirty="0">
                  <a:solidFill>
                    <a:srgbClr val="FDFEFF"/>
                  </a:solidFill>
                </a:rPr>
                <a:t>거래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거래 후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 </a:t>
              </a:r>
              <a:r>
                <a:rPr lang="ko-KR" altLang="en-US" sz="1500" b="1" dirty="0">
                  <a:solidFill>
                    <a:srgbClr val="FDFEFF"/>
                  </a:solidFill>
                </a:rPr>
                <a:t>채팅 방에서 평가까지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약속 잡기가 시공간적으로 용이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98A5E53-F8CA-4C2A-AE29-06247DB08EEC}"/>
                </a:ext>
              </a:extLst>
            </p:cNvPr>
            <p:cNvSpPr txBox="1"/>
            <p:nvPr/>
          </p:nvSpPr>
          <p:spPr>
            <a:xfrm>
              <a:off x="8109134" y="4351538"/>
              <a:ext cx="3079689" cy="1432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나의 익숙함이 남에게 새로움으로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중고거래를 통한 새로운 인연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서로의 다른 일상과 정보 공유</a:t>
              </a:r>
              <a:endParaRPr lang="en-US" altLang="ko-KR" sz="1500" b="1" dirty="0">
                <a:solidFill>
                  <a:srgbClr val="FDFEF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500" b="1" dirty="0">
                  <a:solidFill>
                    <a:srgbClr val="FDFEFF"/>
                  </a:solidFill>
                </a:rPr>
                <a:t>사소한 일도 게시</a:t>
              </a:r>
              <a:r>
                <a:rPr lang="en-US" altLang="ko-KR" sz="1500" b="1" dirty="0">
                  <a:solidFill>
                    <a:srgbClr val="FDFEFF"/>
                  </a:solidFill>
                </a:rPr>
                <a:t>, </a:t>
              </a:r>
              <a:r>
                <a:rPr lang="ko-KR" altLang="en-US" sz="1500" b="1" dirty="0">
                  <a:solidFill>
                    <a:srgbClr val="FDFEFF"/>
                  </a:solidFill>
                </a:rPr>
                <a:t>광고 가능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3075AF-91BE-4E64-9194-63F13773CCF4}"/>
              </a:ext>
            </a:extLst>
          </p:cNvPr>
          <p:cNvGrpSpPr/>
          <p:nvPr/>
        </p:nvGrpSpPr>
        <p:grpSpPr>
          <a:xfrm>
            <a:off x="4948811" y="1213300"/>
            <a:ext cx="2303268" cy="4847653"/>
            <a:chOff x="4948811" y="1213300"/>
            <a:chExt cx="2303268" cy="4847653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304772A-D405-4759-BCF3-8AE16344C856}"/>
                </a:ext>
              </a:extLst>
            </p:cNvPr>
            <p:cNvGrpSpPr/>
            <p:nvPr/>
          </p:nvGrpSpPr>
          <p:grpSpPr>
            <a:xfrm>
              <a:off x="4948811" y="1213300"/>
              <a:ext cx="2303268" cy="4847653"/>
              <a:chOff x="4948811" y="1213300"/>
              <a:chExt cx="2303268" cy="4847653"/>
            </a:xfrm>
          </p:grpSpPr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673C63C3-D7EF-4854-90B9-8C8C8230A527}"/>
                  </a:ext>
                </a:extLst>
              </p:cNvPr>
              <p:cNvSpPr/>
              <p:nvPr/>
            </p:nvSpPr>
            <p:spPr>
              <a:xfrm>
                <a:off x="4948811" y="1213300"/>
                <a:ext cx="2303268" cy="4847653"/>
              </a:xfrm>
              <a:prstGeom prst="roundRect">
                <a:avLst>
                  <a:gd name="adj" fmla="val 12022"/>
                </a:avLst>
              </a:prstGeom>
              <a:gradFill>
                <a:gsLst>
                  <a:gs pos="0">
                    <a:srgbClr val="293D47"/>
                  </a:gs>
                  <a:gs pos="65000">
                    <a:srgbClr val="1F2E35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991846EE-E9F7-4563-85C7-EE834A497B1F}"/>
                  </a:ext>
                </a:extLst>
              </p:cNvPr>
              <p:cNvGrpSpPr/>
              <p:nvPr/>
            </p:nvGrpSpPr>
            <p:grpSpPr>
              <a:xfrm>
                <a:off x="5697498" y="1318757"/>
                <a:ext cx="1382384" cy="4639686"/>
                <a:chOff x="5702261" y="1318757"/>
                <a:chExt cx="1382384" cy="4639686"/>
              </a:xfrm>
            </p:grpSpPr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7E1B3394-B330-4C99-A385-04EA1E3ECD55}"/>
                    </a:ext>
                  </a:extLst>
                </p:cNvPr>
                <p:cNvSpPr/>
                <p:nvPr/>
              </p:nvSpPr>
              <p:spPr>
                <a:xfrm>
                  <a:off x="5702261" y="5932957"/>
                  <a:ext cx="788624" cy="25486"/>
                </a:xfrm>
                <a:prstGeom prst="roundRect">
                  <a:avLst>
                    <a:gd name="adj" fmla="val 43674"/>
                  </a:avLst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184D20EA-8BE9-4D34-8361-BB531E6B33FC}"/>
                    </a:ext>
                  </a:extLst>
                </p:cNvPr>
                <p:cNvSpPr/>
                <p:nvPr/>
              </p:nvSpPr>
              <p:spPr>
                <a:xfrm>
                  <a:off x="6738129" y="1427401"/>
                  <a:ext cx="276408" cy="15824"/>
                </a:xfrm>
                <a:prstGeom prst="roundRect">
                  <a:avLst>
                    <a:gd name="adj" fmla="val 43674"/>
                  </a:avLst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57" name="자유형: 도형 156">
                  <a:extLst>
                    <a:ext uri="{FF2B5EF4-FFF2-40B4-BE49-F238E27FC236}">
                      <a16:creationId xmlns:a16="http://schemas.microsoft.com/office/drawing/2014/main" id="{CDF8F6F5-AC79-4EF1-A7D8-2DC24873E3BA}"/>
                    </a:ext>
                  </a:extLst>
                </p:cNvPr>
                <p:cNvSpPr/>
                <p:nvPr/>
              </p:nvSpPr>
              <p:spPr>
                <a:xfrm flipV="1">
                  <a:off x="6942679" y="1327665"/>
                  <a:ext cx="141966" cy="57930"/>
                </a:xfrm>
                <a:custGeom>
                  <a:avLst/>
                  <a:gdLst>
                    <a:gd name="connsiteX0" fmla="*/ 151267 w 158131"/>
                    <a:gd name="connsiteY0" fmla="*/ 42617 h 64526"/>
                    <a:gd name="connsiteX1" fmla="*/ 153558 w 158131"/>
                    <a:gd name="connsiteY1" fmla="*/ 41833 h 64526"/>
                    <a:gd name="connsiteX2" fmla="*/ 158131 w 158131"/>
                    <a:gd name="connsiteY2" fmla="*/ 32708 h 64526"/>
                    <a:gd name="connsiteX3" fmla="*/ 153558 w 158131"/>
                    <a:gd name="connsiteY3" fmla="*/ 23583 h 64526"/>
                    <a:gd name="connsiteX4" fmla="*/ 151267 w 158131"/>
                    <a:gd name="connsiteY4" fmla="*/ 22799 h 64526"/>
                    <a:gd name="connsiteX5" fmla="*/ 21436 w 158131"/>
                    <a:gd name="connsiteY5" fmla="*/ 54022 h 64526"/>
                    <a:gd name="connsiteX6" fmla="*/ 97626 w 158131"/>
                    <a:gd name="connsiteY6" fmla="*/ 54022 h 64526"/>
                    <a:gd name="connsiteX7" fmla="*/ 106270 w 158131"/>
                    <a:gd name="connsiteY7" fmla="*/ 45378 h 64526"/>
                    <a:gd name="connsiteX8" fmla="*/ 106270 w 158131"/>
                    <a:gd name="connsiteY8" fmla="*/ 19597 h 64526"/>
                    <a:gd name="connsiteX9" fmla="*/ 97626 w 158131"/>
                    <a:gd name="connsiteY9" fmla="*/ 10953 h 64526"/>
                    <a:gd name="connsiteX10" fmla="*/ 21436 w 158131"/>
                    <a:gd name="connsiteY10" fmla="*/ 10953 h 64526"/>
                    <a:gd name="connsiteX11" fmla="*/ 12792 w 158131"/>
                    <a:gd name="connsiteY11" fmla="*/ 19597 h 64526"/>
                    <a:gd name="connsiteX12" fmla="*/ 12792 w 158131"/>
                    <a:gd name="connsiteY12" fmla="*/ 45378 h 64526"/>
                    <a:gd name="connsiteX13" fmla="*/ 21436 w 158131"/>
                    <a:gd name="connsiteY13" fmla="*/ 54022 h 64526"/>
                    <a:gd name="connsiteX14" fmla="*/ 18295 w 158131"/>
                    <a:gd name="connsiteY14" fmla="*/ 58926 h 64526"/>
                    <a:gd name="connsiteX15" fmla="*/ 6783 w 158131"/>
                    <a:gd name="connsiteY15" fmla="*/ 47414 h 64526"/>
                    <a:gd name="connsiteX16" fmla="*/ 6783 w 158131"/>
                    <a:gd name="connsiteY16" fmla="*/ 17111 h 64526"/>
                    <a:gd name="connsiteX17" fmla="*/ 18295 w 158131"/>
                    <a:gd name="connsiteY17" fmla="*/ 5599 h 64526"/>
                    <a:gd name="connsiteX18" fmla="*/ 130930 w 158131"/>
                    <a:gd name="connsiteY18" fmla="*/ 5599 h 64526"/>
                    <a:gd name="connsiteX19" fmla="*/ 142442 w 158131"/>
                    <a:gd name="connsiteY19" fmla="*/ 17111 h 64526"/>
                    <a:gd name="connsiteX20" fmla="*/ 142442 w 158131"/>
                    <a:gd name="connsiteY20" fmla="*/ 47414 h 64526"/>
                    <a:gd name="connsiteX21" fmla="*/ 130930 w 158131"/>
                    <a:gd name="connsiteY21" fmla="*/ 58926 h 64526"/>
                    <a:gd name="connsiteX22" fmla="*/ 13929 w 158131"/>
                    <a:gd name="connsiteY22" fmla="*/ 64526 h 64526"/>
                    <a:gd name="connsiteX23" fmla="*/ 135296 w 158131"/>
                    <a:gd name="connsiteY23" fmla="*/ 64526 h 64526"/>
                    <a:gd name="connsiteX24" fmla="*/ 149225 w 158131"/>
                    <a:gd name="connsiteY24" fmla="*/ 50597 h 64526"/>
                    <a:gd name="connsiteX25" fmla="*/ 149225 w 158131"/>
                    <a:gd name="connsiteY25" fmla="*/ 13929 h 64526"/>
                    <a:gd name="connsiteX26" fmla="*/ 135296 w 158131"/>
                    <a:gd name="connsiteY26" fmla="*/ 0 h 64526"/>
                    <a:gd name="connsiteX27" fmla="*/ 13929 w 158131"/>
                    <a:gd name="connsiteY27" fmla="*/ 0 h 64526"/>
                    <a:gd name="connsiteX28" fmla="*/ 0 w 158131"/>
                    <a:gd name="connsiteY28" fmla="*/ 13929 h 64526"/>
                    <a:gd name="connsiteX29" fmla="*/ 0 w 158131"/>
                    <a:gd name="connsiteY29" fmla="*/ 50597 h 64526"/>
                    <a:gd name="connsiteX30" fmla="*/ 13929 w 158131"/>
                    <a:gd name="connsiteY30" fmla="*/ 64526 h 6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58131" h="64526">
                      <a:moveTo>
                        <a:pt x="151267" y="42617"/>
                      </a:moveTo>
                      <a:lnTo>
                        <a:pt x="153558" y="41833"/>
                      </a:lnTo>
                      <a:cubicBezTo>
                        <a:pt x="156384" y="39498"/>
                        <a:pt x="158131" y="36272"/>
                        <a:pt x="158131" y="32708"/>
                      </a:cubicBezTo>
                      <a:cubicBezTo>
                        <a:pt x="158131" y="29145"/>
                        <a:pt x="156384" y="25919"/>
                        <a:pt x="153558" y="23583"/>
                      </a:cubicBezTo>
                      <a:lnTo>
                        <a:pt x="151267" y="22799"/>
                      </a:lnTo>
                      <a:close/>
                      <a:moveTo>
                        <a:pt x="21436" y="54022"/>
                      </a:moveTo>
                      <a:lnTo>
                        <a:pt x="97626" y="54022"/>
                      </a:lnTo>
                      <a:cubicBezTo>
                        <a:pt x="102400" y="54022"/>
                        <a:pt x="106270" y="50152"/>
                        <a:pt x="106270" y="45378"/>
                      </a:cubicBezTo>
                      <a:lnTo>
                        <a:pt x="106270" y="19597"/>
                      </a:lnTo>
                      <a:cubicBezTo>
                        <a:pt x="106270" y="14823"/>
                        <a:pt x="102400" y="10953"/>
                        <a:pt x="97626" y="10953"/>
                      </a:cubicBezTo>
                      <a:lnTo>
                        <a:pt x="21436" y="10953"/>
                      </a:lnTo>
                      <a:cubicBezTo>
                        <a:pt x="16662" y="10953"/>
                        <a:pt x="12792" y="14823"/>
                        <a:pt x="12792" y="19597"/>
                      </a:cubicBezTo>
                      <a:lnTo>
                        <a:pt x="12792" y="45378"/>
                      </a:lnTo>
                      <a:cubicBezTo>
                        <a:pt x="12792" y="50152"/>
                        <a:pt x="16662" y="54022"/>
                        <a:pt x="21436" y="54022"/>
                      </a:cubicBezTo>
                      <a:close/>
                      <a:moveTo>
                        <a:pt x="18295" y="58926"/>
                      </a:moveTo>
                      <a:cubicBezTo>
                        <a:pt x="11937" y="58926"/>
                        <a:pt x="6783" y="53772"/>
                        <a:pt x="6783" y="47414"/>
                      </a:cubicBezTo>
                      <a:lnTo>
                        <a:pt x="6783" y="17111"/>
                      </a:lnTo>
                      <a:cubicBezTo>
                        <a:pt x="6783" y="10753"/>
                        <a:pt x="11937" y="5599"/>
                        <a:pt x="18295" y="5599"/>
                      </a:cubicBezTo>
                      <a:lnTo>
                        <a:pt x="130930" y="5599"/>
                      </a:lnTo>
                      <a:cubicBezTo>
                        <a:pt x="137288" y="5599"/>
                        <a:pt x="142442" y="10753"/>
                        <a:pt x="142442" y="17111"/>
                      </a:cubicBezTo>
                      <a:lnTo>
                        <a:pt x="142442" y="47414"/>
                      </a:lnTo>
                      <a:cubicBezTo>
                        <a:pt x="142442" y="53772"/>
                        <a:pt x="137288" y="58926"/>
                        <a:pt x="130930" y="58926"/>
                      </a:cubicBezTo>
                      <a:close/>
                      <a:moveTo>
                        <a:pt x="13929" y="64526"/>
                      </a:moveTo>
                      <a:lnTo>
                        <a:pt x="135296" y="64526"/>
                      </a:lnTo>
                      <a:cubicBezTo>
                        <a:pt x="142989" y="64526"/>
                        <a:pt x="149225" y="58290"/>
                        <a:pt x="149225" y="50597"/>
                      </a:cubicBezTo>
                      <a:lnTo>
                        <a:pt x="149225" y="13929"/>
                      </a:lnTo>
                      <a:cubicBezTo>
                        <a:pt x="149225" y="6236"/>
                        <a:pt x="142989" y="0"/>
                        <a:pt x="135296" y="0"/>
                      </a:cubicBezTo>
                      <a:lnTo>
                        <a:pt x="13929" y="0"/>
                      </a:lnTo>
                      <a:cubicBezTo>
                        <a:pt x="6236" y="0"/>
                        <a:pt x="0" y="6236"/>
                        <a:pt x="0" y="13929"/>
                      </a:cubicBezTo>
                      <a:lnTo>
                        <a:pt x="0" y="50597"/>
                      </a:lnTo>
                      <a:cubicBezTo>
                        <a:pt x="0" y="58290"/>
                        <a:pt x="6236" y="64526"/>
                        <a:pt x="13929" y="645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158" name="자유형: 도형 157">
                  <a:extLst>
                    <a:ext uri="{FF2B5EF4-FFF2-40B4-BE49-F238E27FC236}">
                      <a16:creationId xmlns:a16="http://schemas.microsoft.com/office/drawing/2014/main" id="{D5ECE043-B48B-4496-B1DE-5ECBD75A4B1E}"/>
                    </a:ext>
                  </a:extLst>
                </p:cNvPr>
                <p:cNvSpPr/>
                <p:nvPr/>
              </p:nvSpPr>
              <p:spPr>
                <a:xfrm>
                  <a:off x="6823173" y="1324103"/>
                  <a:ext cx="85464" cy="60823"/>
                </a:xfrm>
                <a:custGeom>
                  <a:avLst/>
                  <a:gdLst>
                    <a:gd name="connsiteX0" fmla="*/ 47939 w 95195"/>
                    <a:gd name="connsiteY0" fmla="*/ 53229 h 67748"/>
                    <a:gd name="connsiteX1" fmla="*/ 56158 w 95195"/>
                    <a:gd name="connsiteY1" fmla="*/ 61448 h 67748"/>
                    <a:gd name="connsiteX2" fmla="*/ 49478 w 95195"/>
                    <a:gd name="connsiteY2" fmla="*/ 67748 h 67748"/>
                    <a:gd name="connsiteX3" fmla="*/ 40810 w 95195"/>
                    <a:gd name="connsiteY3" fmla="*/ 60358 h 67748"/>
                    <a:gd name="connsiteX4" fmla="*/ 47661 w 95195"/>
                    <a:gd name="connsiteY4" fmla="*/ 27178 h 67748"/>
                    <a:gd name="connsiteX5" fmla="*/ 75034 w 95195"/>
                    <a:gd name="connsiteY5" fmla="*/ 39894 h 67748"/>
                    <a:gd name="connsiteX6" fmla="*/ 62141 w 95195"/>
                    <a:gd name="connsiteY6" fmla="*/ 50603 h 67748"/>
                    <a:gd name="connsiteX7" fmla="*/ 47793 w 95195"/>
                    <a:gd name="connsiteY7" fmla="*/ 43938 h 67748"/>
                    <a:gd name="connsiteX8" fmla="*/ 33552 w 95195"/>
                    <a:gd name="connsiteY8" fmla="*/ 50829 h 67748"/>
                    <a:gd name="connsiteX9" fmla="*/ 20493 w 95195"/>
                    <a:gd name="connsiteY9" fmla="*/ 40324 h 67748"/>
                    <a:gd name="connsiteX10" fmla="*/ 47661 w 95195"/>
                    <a:gd name="connsiteY10" fmla="*/ 27178 h 67748"/>
                    <a:gd name="connsiteX11" fmla="*/ 47638 w 95195"/>
                    <a:gd name="connsiteY11" fmla="*/ 0 h 67748"/>
                    <a:gd name="connsiteX12" fmla="*/ 95195 w 95195"/>
                    <a:gd name="connsiteY12" fmla="*/ 22137 h 67748"/>
                    <a:gd name="connsiteX13" fmla="*/ 82423 w 95195"/>
                    <a:gd name="connsiteY13" fmla="*/ 32925 h 67748"/>
                    <a:gd name="connsiteX14" fmla="*/ 47607 w 95195"/>
                    <a:gd name="connsiteY14" fmla="*/ 16718 h 67748"/>
                    <a:gd name="connsiteX15" fmla="*/ 12733 w 95195"/>
                    <a:gd name="connsiteY15" fmla="*/ 32797 h 67748"/>
                    <a:gd name="connsiteX16" fmla="*/ 0 w 95195"/>
                    <a:gd name="connsiteY16" fmla="*/ 21963 h 67748"/>
                    <a:gd name="connsiteX17" fmla="*/ 47638 w 95195"/>
                    <a:gd name="connsiteY17" fmla="*/ 0 h 67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5195" h="67748">
                      <a:moveTo>
                        <a:pt x="47939" y="53229"/>
                      </a:moveTo>
                      <a:lnTo>
                        <a:pt x="56158" y="61448"/>
                      </a:lnTo>
                      <a:lnTo>
                        <a:pt x="49478" y="67748"/>
                      </a:lnTo>
                      <a:lnTo>
                        <a:pt x="40810" y="60358"/>
                      </a:lnTo>
                      <a:close/>
                      <a:moveTo>
                        <a:pt x="47661" y="27178"/>
                      </a:moveTo>
                      <a:cubicBezTo>
                        <a:pt x="58231" y="27095"/>
                        <a:pt x="68280" y="31763"/>
                        <a:pt x="75034" y="39894"/>
                      </a:cubicBezTo>
                      <a:lnTo>
                        <a:pt x="62141" y="50603"/>
                      </a:lnTo>
                      <a:cubicBezTo>
                        <a:pt x="58601" y="46341"/>
                        <a:pt x="53334" y="43894"/>
                        <a:pt x="47793" y="43938"/>
                      </a:cubicBezTo>
                      <a:cubicBezTo>
                        <a:pt x="42253" y="43981"/>
                        <a:pt x="37025" y="46511"/>
                        <a:pt x="33552" y="50829"/>
                      </a:cubicBezTo>
                      <a:lnTo>
                        <a:pt x="20493" y="40324"/>
                      </a:lnTo>
                      <a:cubicBezTo>
                        <a:pt x="27118" y="32088"/>
                        <a:pt x="37092" y="27262"/>
                        <a:pt x="47661" y="27178"/>
                      </a:cubicBezTo>
                      <a:close/>
                      <a:moveTo>
                        <a:pt x="47638" y="0"/>
                      </a:moveTo>
                      <a:cubicBezTo>
                        <a:pt x="65973" y="34"/>
                        <a:pt x="83365" y="8129"/>
                        <a:pt x="95195" y="22137"/>
                      </a:cubicBezTo>
                      <a:lnTo>
                        <a:pt x="82423" y="32925"/>
                      </a:lnTo>
                      <a:cubicBezTo>
                        <a:pt x="73762" y="22670"/>
                        <a:pt x="61030" y="16743"/>
                        <a:pt x="47607" y="16718"/>
                      </a:cubicBezTo>
                      <a:cubicBezTo>
                        <a:pt x="34185" y="16694"/>
                        <a:pt x="21431" y="22574"/>
                        <a:pt x="12733" y="32797"/>
                      </a:cubicBezTo>
                      <a:lnTo>
                        <a:pt x="0" y="21963"/>
                      </a:lnTo>
                      <a:cubicBezTo>
                        <a:pt x="11882" y="7999"/>
                        <a:pt x="29303" y="-34"/>
                        <a:pt x="476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자유형: 도형 163">
                  <a:extLst>
                    <a:ext uri="{FF2B5EF4-FFF2-40B4-BE49-F238E27FC236}">
                      <a16:creationId xmlns:a16="http://schemas.microsoft.com/office/drawing/2014/main" id="{21C94578-EB14-49D0-BAA6-54A6CE093FBB}"/>
                    </a:ext>
                  </a:extLst>
                </p:cNvPr>
                <p:cNvSpPr/>
                <p:nvPr/>
              </p:nvSpPr>
              <p:spPr>
                <a:xfrm>
                  <a:off x="6694938" y="1318757"/>
                  <a:ext cx="96158" cy="70386"/>
                </a:xfrm>
                <a:custGeom>
                  <a:avLst/>
                  <a:gdLst>
                    <a:gd name="connsiteX0" fmla="*/ 0 w 107107"/>
                    <a:gd name="connsiteY0" fmla="*/ 49144 h 78400"/>
                    <a:gd name="connsiteX1" fmla="*/ 17626 w 107107"/>
                    <a:gd name="connsiteY1" fmla="*/ 49144 h 78400"/>
                    <a:gd name="connsiteX2" fmla="*/ 17626 w 107107"/>
                    <a:gd name="connsiteY2" fmla="*/ 78400 h 78400"/>
                    <a:gd name="connsiteX3" fmla="*/ 0 w 107107"/>
                    <a:gd name="connsiteY3" fmla="*/ 78400 h 78400"/>
                    <a:gd name="connsiteX4" fmla="*/ 29224 w 107107"/>
                    <a:gd name="connsiteY4" fmla="*/ 35025 h 78400"/>
                    <a:gd name="connsiteX5" fmla="*/ 46850 w 107107"/>
                    <a:gd name="connsiteY5" fmla="*/ 35025 h 78400"/>
                    <a:gd name="connsiteX6" fmla="*/ 46850 w 107107"/>
                    <a:gd name="connsiteY6" fmla="*/ 78400 h 78400"/>
                    <a:gd name="connsiteX7" fmla="*/ 29224 w 107107"/>
                    <a:gd name="connsiteY7" fmla="*/ 78400 h 78400"/>
                    <a:gd name="connsiteX8" fmla="*/ 60966 w 107107"/>
                    <a:gd name="connsiteY8" fmla="*/ 19846 h 78400"/>
                    <a:gd name="connsiteX9" fmla="*/ 78592 w 107107"/>
                    <a:gd name="connsiteY9" fmla="*/ 19846 h 78400"/>
                    <a:gd name="connsiteX10" fmla="*/ 78592 w 107107"/>
                    <a:gd name="connsiteY10" fmla="*/ 78400 h 78400"/>
                    <a:gd name="connsiteX11" fmla="*/ 60966 w 107107"/>
                    <a:gd name="connsiteY11" fmla="*/ 78400 h 78400"/>
                    <a:gd name="connsiteX12" fmla="*/ 89481 w 107107"/>
                    <a:gd name="connsiteY12" fmla="*/ 0 h 78400"/>
                    <a:gd name="connsiteX13" fmla="*/ 107107 w 107107"/>
                    <a:gd name="connsiteY13" fmla="*/ 0 h 78400"/>
                    <a:gd name="connsiteX14" fmla="*/ 107107 w 107107"/>
                    <a:gd name="connsiteY14" fmla="*/ 78400 h 78400"/>
                    <a:gd name="connsiteX15" fmla="*/ 89481 w 107107"/>
                    <a:gd name="connsiteY15" fmla="*/ 78400 h 7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107" h="78400">
                      <a:moveTo>
                        <a:pt x="0" y="49144"/>
                      </a:moveTo>
                      <a:lnTo>
                        <a:pt x="17626" y="49144"/>
                      </a:lnTo>
                      <a:lnTo>
                        <a:pt x="17626" y="78400"/>
                      </a:lnTo>
                      <a:lnTo>
                        <a:pt x="0" y="78400"/>
                      </a:lnTo>
                      <a:close/>
                      <a:moveTo>
                        <a:pt x="29224" y="35025"/>
                      </a:moveTo>
                      <a:lnTo>
                        <a:pt x="46850" y="35025"/>
                      </a:lnTo>
                      <a:lnTo>
                        <a:pt x="46850" y="78400"/>
                      </a:lnTo>
                      <a:lnTo>
                        <a:pt x="29224" y="78400"/>
                      </a:lnTo>
                      <a:close/>
                      <a:moveTo>
                        <a:pt x="60966" y="19846"/>
                      </a:moveTo>
                      <a:lnTo>
                        <a:pt x="78592" y="19846"/>
                      </a:lnTo>
                      <a:lnTo>
                        <a:pt x="78592" y="78400"/>
                      </a:lnTo>
                      <a:lnTo>
                        <a:pt x="60966" y="78400"/>
                      </a:lnTo>
                      <a:close/>
                      <a:moveTo>
                        <a:pt x="89481" y="0"/>
                      </a:moveTo>
                      <a:lnTo>
                        <a:pt x="107107" y="0"/>
                      </a:lnTo>
                      <a:lnTo>
                        <a:pt x="107107" y="78400"/>
                      </a:lnTo>
                      <a:lnTo>
                        <a:pt x="89481" y="78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3C05EB-38E2-4267-9CA3-A8B8BDED0D69}"/>
                  </a:ext>
                </a:extLst>
              </p:cNvPr>
              <p:cNvSpPr txBox="1"/>
              <p:nvPr/>
            </p:nvSpPr>
            <p:spPr>
              <a:xfrm>
                <a:off x="5379359" y="237036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/>
                    </a:solidFill>
                  </a:rPr>
                  <a:t>고민의 결과</a:t>
                </a:r>
              </a:p>
            </p:txBody>
          </p:sp>
        </p:grp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DE7DB8A-7875-41E5-99A0-481465B9D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42050" t="42247" r="41686" b="42322"/>
            <a:stretch/>
          </p:blipFill>
          <p:spPr>
            <a:xfrm>
              <a:off x="5126804" y="2897312"/>
              <a:ext cx="1982913" cy="1058239"/>
            </a:xfrm>
            <a:prstGeom prst="rect">
              <a:avLst/>
            </a:prstGeom>
          </p:spPr>
        </p:pic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9D4FCA48-72EF-4DFA-92A6-6E8B5CA27B55}"/>
              </a:ext>
            </a:extLst>
          </p:cNvPr>
          <p:cNvGrpSpPr/>
          <p:nvPr/>
        </p:nvGrpSpPr>
        <p:grpSpPr>
          <a:xfrm>
            <a:off x="4863860" y="1144287"/>
            <a:ext cx="2470390" cy="4971172"/>
            <a:chOff x="4863860" y="1144287"/>
            <a:chExt cx="2470390" cy="4971172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18637F4F-3A56-425D-A125-B3FFC38C740B}"/>
                </a:ext>
              </a:extLst>
            </p:cNvPr>
            <p:cNvGrpSpPr/>
            <p:nvPr/>
          </p:nvGrpSpPr>
          <p:grpSpPr>
            <a:xfrm>
              <a:off x="4863860" y="1144287"/>
              <a:ext cx="2470390" cy="4971172"/>
              <a:chOff x="4863860" y="1144287"/>
              <a:chExt cx="2470390" cy="4971172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48CDDC0D-5084-4880-AE65-10BD741F5A04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5" name="자유형: 도형 224">
                <a:extLst>
                  <a:ext uri="{FF2B5EF4-FFF2-40B4-BE49-F238E27FC236}">
                    <a16:creationId xmlns:a16="http://schemas.microsoft.com/office/drawing/2014/main" id="{E93C1289-D577-45B1-A0B9-453D10D86BCA}"/>
                  </a:ext>
                </a:extLst>
              </p:cNvPr>
              <p:cNvSpPr/>
              <p:nvPr/>
            </p:nvSpPr>
            <p:spPr>
              <a:xfrm>
                <a:off x="4914753" y="1175167"/>
                <a:ext cx="2370832" cy="4898486"/>
              </a:xfrm>
              <a:custGeom>
                <a:avLst/>
                <a:gdLst>
                  <a:gd name="connsiteX0" fmla="*/ 318912 w 2640780"/>
                  <a:gd name="connsiteY0" fmla="*/ 103187 h 5456238"/>
                  <a:gd name="connsiteX1" fmla="*/ 91891 w 2640780"/>
                  <a:gd name="connsiteY1" fmla="*/ 330208 h 5456238"/>
                  <a:gd name="connsiteX2" fmla="*/ 91891 w 2640780"/>
                  <a:gd name="connsiteY2" fmla="*/ 5130791 h 5456238"/>
                  <a:gd name="connsiteX3" fmla="*/ 318912 w 2640780"/>
                  <a:gd name="connsiteY3" fmla="*/ 5357812 h 5456238"/>
                  <a:gd name="connsiteX4" fmla="*/ 2312795 w 2640780"/>
                  <a:gd name="connsiteY4" fmla="*/ 5357812 h 5456238"/>
                  <a:gd name="connsiteX5" fmla="*/ 2539816 w 2640780"/>
                  <a:gd name="connsiteY5" fmla="*/ 5130791 h 5456238"/>
                  <a:gd name="connsiteX6" fmla="*/ 2539816 w 2640780"/>
                  <a:gd name="connsiteY6" fmla="*/ 330208 h 5456238"/>
                  <a:gd name="connsiteX7" fmla="*/ 2312795 w 2640780"/>
                  <a:gd name="connsiteY7" fmla="*/ 103187 h 5456238"/>
                  <a:gd name="connsiteX8" fmla="*/ 1914735 w 2640780"/>
                  <a:gd name="connsiteY8" fmla="*/ 103187 h 5456238"/>
                  <a:gd name="connsiteX9" fmla="*/ 1914735 w 2640780"/>
                  <a:gd name="connsiteY9" fmla="*/ 154000 h 5456238"/>
                  <a:gd name="connsiteX10" fmla="*/ 1790923 w 2640780"/>
                  <a:gd name="connsiteY10" fmla="*/ 277812 h 5456238"/>
                  <a:gd name="connsiteX11" fmla="*/ 847136 w 2640780"/>
                  <a:gd name="connsiteY11" fmla="*/ 277812 h 5456238"/>
                  <a:gd name="connsiteX12" fmla="*/ 723324 w 2640780"/>
                  <a:gd name="connsiteY12" fmla="*/ 154000 h 5456238"/>
                  <a:gd name="connsiteX13" fmla="*/ 723324 w 2640780"/>
                  <a:gd name="connsiteY13" fmla="*/ 103187 h 5456238"/>
                  <a:gd name="connsiteX14" fmla="*/ 321805 w 2640780"/>
                  <a:gd name="connsiteY14" fmla="*/ 0 h 5456238"/>
                  <a:gd name="connsiteX15" fmla="*/ 2318975 w 2640780"/>
                  <a:gd name="connsiteY15" fmla="*/ 0 h 5456238"/>
                  <a:gd name="connsiteX16" fmla="*/ 2640780 w 2640780"/>
                  <a:gd name="connsiteY16" fmla="*/ 321805 h 5456238"/>
                  <a:gd name="connsiteX17" fmla="*/ 2640780 w 2640780"/>
                  <a:gd name="connsiteY17" fmla="*/ 5134433 h 5456238"/>
                  <a:gd name="connsiteX18" fmla="*/ 2318975 w 2640780"/>
                  <a:gd name="connsiteY18" fmla="*/ 5456238 h 5456238"/>
                  <a:gd name="connsiteX19" fmla="*/ 321805 w 2640780"/>
                  <a:gd name="connsiteY19" fmla="*/ 5456238 h 5456238"/>
                  <a:gd name="connsiteX20" fmla="*/ 0 w 2640780"/>
                  <a:gd name="connsiteY20" fmla="*/ 5134433 h 5456238"/>
                  <a:gd name="connsiteX21" fmla="*/ 0 w 2640780"/>
                  <a:gd name="connsiteY21" fmla="*/ 321805 h 5456238"/>
                  <a:gd name="connsiteX22" fmla="*/ 321805 w 2640780"/>
                  <a:gd name="connsiteY22" fmla="*/ 0 h 545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0780" h="5456238">
                    <a:moveTo>
                      <a:pt x="318912" y="103187"/>
                    </a:moveTo>
                    <a:cubicBezTo>
                      <a:pt x="193532" y="103187"/>
                      <a:pt x="91891" y="204828"/>
                      <a:pt x="91891" y="330208"/>
                    </a:cubicBezTo>
                    <a:lnTo>
                      <a:pt x="91891" y="5130791"/>
                    </a:lnTo>
                    <a:cubicBezTo>
                      <a:pt x="91891" y="5256171"/>
                      <a:pt x="193532" y="5357812"/>
                      <a:pt x="318912" y="5357812"/>
                    </a:cubicBezTo>
                    <a:lnTo>
                      <a:pt x="2312795" y="5357812"/>
                    </a:lnTo>
                    <a:cubicBezTo>
                      <a:pt x="2438175" y="5357812"/>
                      <a:pt x="2539816" y="5256171"/>
                      <a:pt x="2539816" y="5130791"/>
                    </a:cubicBezTo>
                    <a:lnTo>
                      <a:pt x="2539816" y="330208"/>
                    </a:lnTo>
                    <a:cubicBezTo>
                      <a:pt x="2539816" y="204828"/>
                      <a:pt x="2438175" y="103187"/>
                      <a:pt x="2312795" y="103187"/>
                    </a:cubicBezTo>
                    <a:lnTo>
                      <a:pt x="1914735" y="103187"/>
                    </a:lnTo>
                    <a:lnTo>
                      <a:pt x="1914735" y="154000"/>
                    </a:lnTo>
                    <a:cubicBezTo>
                      <a:pt x="1914735" y="222379"/>
                      <a:pt x="1859302" y="277812"/>
                      <a:pt x="1790923" y="277812"/>
                    </a:cubicBezTo>
                    <a:lnTo>
                      <a:pt x="847136" y="277812"/>
                    </a:lnTo>
                    <a:cubicBezTo>
                      <a:pt x="778757" y="277812"/>
                      <a:pt x="723324" y="222379"/>
                      <a:pt x="723324" y="154000"/>
                    </a:cubicBezTo>
                    <a:lnTo>
                      <a:pt x="723324" y="103187"/>
                    </a:lnTo>
                    <a:close/>
                    <a:moveTo>
                      <a:pt x="321805" y="0"/>
                    </a:moveTo>
                    <a:lnTo>
                      <a:pt x="2318975" y="0"/>
                    </a:lnTo>
                    <a:cubicBezTo>
                      <a:pt x="2496703" y="0"/>
                      <a:pt x="2640780" y="144077"/>
                      <a:pt x="2640780" y="321805"/>
                    </a:cubicBezTo>
                    <a:lnTo>
                      <a:pt x="2640780" y="5134433"/>
                    </a:lnTo>
                    <a:cubicBezTo>
                      <a:pt x="2640780" y="5312161"/>
                      <a:pt x="2496703" y="5456238"/>
                      <a:pt x="2318975" y="5456238"/>
                    </a:cubicBezTo>
                    <a:lnTo>
                      <a:pt x="321805" y="5456238"/>
                    </a:lnTo>
                    <a:cubicBezTo>
                      <a:pt x="144077" y="5456238"/>
                      <a:pt x="0" y="5312161"/>
                      <a:pt x="0" y="5134433"/>
                    </a:cubicBezTo>
                    <a:lnTo>
                      <a:pt x="0" y="321805"/>
                    </a:lnTo>
                    <a:cubicBezTo>
                      <a:pt x="0" y="144077"/>
                      <a:pt x="144077" y="0"/>
                      <a:pt x="321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299E1EE8-4489-4400-90C0-093B48724584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7" name="자유형: 도형 226">
                <a:extLst>
                  <a:ext uri="{FF2B5EF4-FFF2-40B4-BE49-F238E27FC236}">
                    <a16:creationId xmlns:a16="http://schemas.microsoft.com/office/drawing/2014/main" id="{DA7C88D7-8615-4866-83D6-5FBBD0332C35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28" name="자유형: 도형 227">
                <a:extLst>
                  <a:ext uri="{FF2B5EF4-FFF2-40B4-BE49-F238E27FC236}">
                    <a16:creationId xmlns:a16="http://schemas.microsoft.com/office/drawing/2014/main" id="{E4F522F5-083B-4CAB-B729-D4076FFECC64}"/>
                  </a:ext>
                </a:extLst>
              </p:cNvPr>
              <p:cNvSpPr/>
              <p:nvPr/>
            </p:nvSpPr>
            <p:spPr>
              <a:xfrm>
                <a:off x="4997251" y="1267806"/>
                <a:ext cx="2197691" cy="4717483"/>
              </a:xfrm>
              <a:custGeom>
                <a:avLst/>
                <a:gdLst>
                  <a:gd name="connsiteX0" fmla="*/ 227021 w 2447925"/>
                  <a:gd name="connsiteY0" fmla="*/ 0 h 5254625"/>
                  <a:gd name="connsiteX1" fmla="*/ 631433 w 2447925"/>
                  <a:gd name="connsiteY1" fmla="*/ 0 h 5254625"/>
                  <a:gd name="connsiteX2" fmla="*/ 631433 w 2447925"/>
                  <a:gd name="connsiteY2" fmla="*/ 50813 h 5254625"/>
                  <a:gd name="connsiteX3" fmla="*/ 755245 w 2447925"/>
                  <a:gd name="connsiteY3" fmla="*/ 174625 h 5254625"/>
                  <a:gd name="connsiteX4" fmla="*/ 1699032 w 2447925"/>
                  <a:gd name="connsiteY4" fmla="*/ 174625 h 5254625"/>
                  <a:gd name="connsiteX5" fmla="*/ 1822844 w 2447925"/>
                  <a:gd name="connsiteY5" fmla="*/ 50813 h 5254625"/>
                  <a:gd name="connsiteX6" fmla="*/ 1822844 w 2447925"/>
                  <a:gd name="connsiteY6" fmla="*/ 0 h 5254625"/>
                  <a:gd name="connsiteX7" fmla="*/ 2220904 w 2447925"/>
                  <a:gd name="connsiteY7" fmla="*/ 0 h 5254625"/>
                  <a:gd name="connsiteX8" fmla="*/ 2447925 w 2447925"/>
                  <a:gd name="connsiteY8" fmla="*/ 227021 h 5254625"/>
                  <a:gd name="connsiteX9" fmla="*/ 2447925 w 2447925"/>
                  <a:gd name="connsiteY9" fmla="*/ 5027604 h 5254625"/>
                  <a:gd name="connsiteX10" fmla="*/ 2220904 w 2447925"/>
                  <a:gd name="connsiteY10" fmla="*/ 5254625 h 5254625"/>
                  <a:gd name="connsiteX11" fmla="*/ 227021 w 2447925"/>
                  <a:gd name="connsiteY11" fmla="*/ 5254625 h 5254625"/>
                  <a:gd name="connsiteX12" fmla="*/ 0 w 2447925"/>
                  <a:gd name="connsiteY12" fmla="*/ 5027604 h 5254625"/>
                  <a:gd name="connsiteX13" fmla="*/ 0 w 2447925"/>
                  <a:gd name="connsiteY13" fmla="*/ 227021 h 5254625"/>
                  <a:gd name="connsiteX14" fmla="*/ 227021 w 2447925"/>
                  <a:gd name="connsiteY14" fmla="*/ 0 h 525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7925" h="5254625">
                    <a:moveTo>
                      <a:pt x="227021" y="0"/>
                    </a:moveTo>
                    <a:lnTo>
                      <a:pt x="631433" y="0"/>
                    </a:lnTo>
                    <a:lnTo>
                      <a:pt x="631433" y="50813"/>
                    </a:lnTo>
                    <a:cubicBezTo>
                      <a:pt x="631433" y="119192"/>
                      <a:pt x="686866" y="174625"/>
                      <a:pt x="755245" y="174625"/>
                    </a:cubicBezTo>
                    <a:lnTo>
                      <a:pt x="1699032" y="174625"/>
                    </a:lnTo>
                    <a:cubicBezTo>
                      <a:pt x="1767411" y="174625"/>
                      <a:pt x="1822844" y="119192"/>
                      <a:pt x="1822844" y="50813"/>
                    </a:cubicBezTo>
                    <a:lnTo>
                      <a:pt x="1822844" y="0"/>
                    </a:lnTo>
                    <a:lnTo>
                      <a:pt x="2220904" y="0"/>
                    </a:lnTo>
                    <a:cubicBezTo>
                      <a:pt x="2346284" y="0"/>
                      <a:pt x="2447925" y="101641"/>
                      <a:pt x="2447925" y="227021"/>
                    </a:cubicBezTo>
                    <a:lnTo>
                      <a:pt x="2447925" y="5027604"/>
                    </a:lnTo>
                    <a:cubicBezTo>
                      <a:pt x="2447925" y="5152984"/>
                      <a:pt x="2346284" y="5254625"/>
                      <a:pt x="2220904" y="5254625"/>
                    </a:cubicBezTo>
                    <a:lnTo>
                      <a:pt x="227021" y="5254625"/>
                    </a:lnTo>
                    <a:cubicBezTo>
                      <a:pt x="101641" y="5254625"/>
                      <a:pt x="0" y="5152984"/>
                      <a:pt x="0" y="5027604"/>
                    </a:cubicBezTo>
                    <a:lnTo>
                      <a:pt x="0" y="227021"/>
                    </a:lnTo>
                    <a:cubicBezTo>
                      <a:pt x="0" y="101641"/>
                      <a:pt x="101641" y="0"/>
                      <a:pt x="2270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0000"/>
                    </a:schemeClr>
                  </a:gs>
                  <a:gs pos="50000">
                    <a:srgbClr val="EBF8FE">
                      <a:alpha val="15000"/>
                    </a:srgbClr>
                  </a:gs>
                  <a:gs pos="100000">
                    <a:srgbClr val="76C4DD">
                      <a:alpha val="1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8A4823C3-377A-4E26-B160-F6D77C64B46C}"/>
                  </a:ext>
                </a:extLst>
              </p:cNvPr>
              <p:cNvSpPr/>
              <p:nvPr/>
            </p:nvSpPr>
            <p:spPr>
              <a:xfrm>
                <a:off x="5973929" y="1305870"/>
                <a:ext cx="243713" cy="41045"/>
              </a:xfrm>
              <a:prstGeom prst="roundRect">
                <a:avLst>
                  <a:gd name="adj" fmla="val 444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26FA435D-2F82-4A00-8412-4A9BF63A0C80}"/>
                  </a:ext>
                </a:extLst>
              </p:cNvPr>
              <p:cNvSpPr/>
              <p:nvPr/>
            </p:nvSpPr>
            <p:spPr>
              <a:xfrm>
                <a:off x="5961744" y="1251618"/>
                <a:ext cx="268084" cy="2316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320CC500-52C9-4F30-B038-691DAF7BD850}"/>
                  </a:ext>
                </a:extLst>
              </p:cNvPr>
              <p:cNvSpPr/>
              <p:nvPr/>
            </p:nvSpPr>
            <p:spPr>
              <a:xfrm>
                <a:off x="6297289" y="1283441"/>
                <a:ext cx="80800" cy="80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EE44A5A8-D3FF-4B57-AADA-46A748518D29}"/>
                </a:ext>
              </a:extLst>
            </p:cNvPr>
            <p:cNvSpPr/>
            <p:nvPr/>
          </p:nvSpPr>
          <p:spPr>
            <a:xfrm>
              <a:off x="4877521" y="1582216"/>
              <a:ext cx="2434278" cy="4084060"/>
            </a:xfrm>
            <a:custGeom>
              <a:avLst/>
              <a:gdLst>
                <a:gd name="connsiteX0" fmla="*/ 2676946 w 2711450"/>
                <a:gd name="connsiteY0" fmla="*/ 4517853 h 4549080"/>
                <a:gd name="connsiteX1" fmla="*/ 2711450 w 2711450"/>
                <a:gd name="connsiteY1" fmla="*/ 4517853 h 4549080"/>
                <a:gd name="connsiteX2" fmla="*/ 2711450 w 2711450"/>
                <a:gd name="connsiteY2" fmla="*/ 4549080 h 4549080"/>
                <a:gd name="connsiteX3" fmla="*/ 2676946 w 2711450"/>
                <a:gd name="connsiteY3" fmla="*/ 4549080 h 4549080"/>
                <a:gd name="connsiteX4" fmla="*/ 0 w 2711450"/>
                <a:gd name="connsiteY4" fmla="*/ 4517853 h 4549080"/>
                <a:gd name="connsiteX5" fmla="*/ 36166 w 2711450"/>
                <a:gd name="connsiteY5" fmla="*/ 4517853 h 4549080"/>
                <a:gd name="connsiteX6" fmla="*/ 36166 w 2711450"/>
                <a:gd name="connsiteY6" fmla="*/ 4549080 h 4549080"/>
                <a:gd name="connsiteX7" fmla="*/ 0 w 2711450"/>
                <a:gd name="connsiteY7" fmla="*/ 4549080 h 4549080"/>
                <a:gd name="connsiteX8" fmla="*/ 2676946 w 2711450"/>
                <a:gd name="connsiteY8" fmla="*/ 0 h 4549080"/>
                <a:gd name="connsiteX9" fmla="*/ 2711450 w 2711450"/>
                <a:gd name="connsiteY9" fmla="*/ 0 h 4549080"/>
                <a:gd name="connsiteX10" fmla="*/ 2711450 w 2711450"/>
                <a:gd name="connsiteY10" fmla="*/ 37785 h 4549080"/>
                <a:gd name="connsiteX11" fmla="*/ 2676946 w 2711450"/>
                <a:gd name="connsiteY11" fmla="*/ 37785 h 4549080"/>
                <a:gd name="connsiteX12" fmla="*/ 0 w 2711450"/>
                <a:gd name="connsiteY12" fmla="*/ 0 h 4549080"/>
                <a:gd name="connsiteX13" fmla="*/ 36166 w 2711450"/>
                <a:gd name="connsiteY13" fmla="*/ 0 h 4549080"/>
                <a:gd name="connsiteX14" fmla="*/ 36166 w 2711450"/>
                <a:gd name="connsiteY14" fmla="*/ 37785 h 4549080"/>
                <a:gd name="connsiteX15" fmla="*/ 0 w 2711450"/>
                <a:gd name="connsiteY15" fmla="*/ 37785 h 454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1450" h="4549080">
                  <a:moveTo>
                    <a:pt x="2676946" y="4517853"/>
                  </a:moveTo>
                  <a:lnTo>
                    <a:pt x="2711450" y="4517853"/>
                  </a:lnTo>
                  <a:lnTo>
                    <a:pt x="2711450" y="4549080"/>
                  </a:lnTo>
                  <a:lnTo>
                    <a:pt x="2676946" y="4549080"/>
                  </a:lnTo>
                  <a:close/>
                  <a:moveTo>
                    <a:pt x="0" y="4517853"/>
                  </a:moveTo>
                  <a:lnTo>
                    <a:pt x="36166" y="4517853"/>
                  </a:lnTo>
                  <a:lnTo>
                    <a:pt x="36166" y="4549080"/>
                  </a:lnTo>
                  <a:lnTo>
                    <a:pt x="0" y="4549080"/>
                  </a:lnTo>
                  <a:close/>
                  <a:moveTo>
                    <a:pt x="2676946" y="0"/>
                  </a:moveTo>
                  <a:lnTo>
                    <a:pt x="2711450" y="0"/>
                  </a:lnTo>
                  <a:lnTo>
                    <a:pt x="2711450" y="37785"/>
                  </a:lnTo>
                  <a:lnTo>
                    <a:pt x="2676946" y="37785"/>
                  </a:lnTo>
                  <a:close/>
                  <a:moveTo>
                    <a:pt x="0" y="0"/>
                  </a:moveTo>
                  <a:lnTo>
                    <a:pt x="36166" y="0"/>
                  </a:lnTo>
                  <a:lnTo>
                    <a:pt x="36166" y="37785"/>
                  </a:lnTo>
                  <a:lnTo>
                    <a:pt x="0" y="37785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B95CA1-DA3E-4122-83D0-5B8A1B0D72E5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58DECC1-7CF2-4AEA-B3AF-6D1B34321DF7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97A4DC83-92A6-4FCB-9201-49CF0850F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C77000A6-F1F4-4AAA-A65C-948FE53D8844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A0A36A2D-CD51-489F-BF2F-2669DB194D64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EABD9B02-4802-4FAE-9A2D-36F77F994043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사각형: 둥근 모서리 58">
                    <a:extLst>
                      <a:ext uri="{FF2B5EF4-FFF2-40B4-BE49-F238E27FC236}">
                        <a16:creationId xmlns:a16="http://schemas.microsoft.com/office/drawing/2014/main" id="{B5FEF9C9-C1BD-40A4-BC27-D2E37CDD3BEB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실천</a:t>
                    </a:r>
                  </a:p>
                </p:txBody>
              </p:sp>
              <p:grpSp>
                <p:nvGrpSpPr>
                  <p:cNvPr id="60" name="그룹 59">
                    <a:extLst>
                      <a:ext uri="{FF2B5EF4-FFF2-40B4-BE49-F238E27FC236}">
                        <a16:creationId xmlns:a16="http://schemas.microsoft.com/office/drawing/2014/main" id="{22A432AA-D3E2-45F8-B00C-DD8D1CDBF25F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AB7AEC54-22A2-4A42-B68D-D9C3DB644E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9DE95E66-0CC1-442E-B1B8-2EACC9C2D6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How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3B93A579-E252-406F-ACBF-86D5B16EE1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What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FD709AC-3845-4CE0-9350-946BB1DD63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7FF76358-A661-49D7-B4C5-F836566B64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C7FDD1B-9968-411D-B378-2B156A4E2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8EE8AF0-3C38-45DA-86C1-CD31E680DE7C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5540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8000" y="1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31EEF1-09C5-4740-B317-322CC4C7FF5F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EFF2F5"/>
          </a:solidFill>
          <a:ln>
            <a:noFill/>
          </a:ln>
          <a:effectLst>
            <a:outerShdw blurRad="381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457E6C9-908A-4C98-AF46-7930C885B452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8A3901-BE26-4F71-8E9E-15E702CA23DB}"/>
              </a:ext>
            </a:extLst>
          </p:cNvPr>
          <p:cNvGrpSpPr/>
          <p:nvPr/>
        </p:nvGrpSpPr>
        <p:grpSpPr>
          <a:xfrm>
            <a:off x="5065429" y="3218143"/>
            <a:ext cx="2067250" cy="7245682"/>
            <a:chOff x="4997807" y="-126131"/>
            <a:chExt cx="2067250" cy="72456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75F142A-BEC6-41A0-A4B3-3C715C771378}"/>
                </a:ext>
              </a:extLst>
            </p:cNvPr>
            <p:cNvGrpSpPr/>
            <p:nvPr/>
          </p:nvGrpSpPr>
          <p:grpSpPr>
            <a:xfrm>
              <a:off x="5008492" y="2344717"/>
              <a:ext cx="2055501" cy="2303986"/>
              <a:chOff x="5068249" y="2922236"/>
              <a:chExt cx="2055501" cy="2303986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25B7D914-00EC-4FFE-92CC-DDF77440FF06}"/>
                  </a:ext>
                </a:extLst>
              </p:cNvPr>
              <p:cNvSpPr/>
              <p:nvPr/>
            </p:nvSpPr>
            <p:spPr>
              <a:xfrm>
                <a:off x="5068249" y="2922236"/>
                <a:ext cx="2055501" cy="2303986"/>
              </a:xfrm>
              <a:prstGeom prst="roundRect">
                <a:avLst>
                  <a:gd name="adj" fmla="val 6067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0" name="그래픽 69">
                <a:extLst>
                  <a:ext uri="{FF2B5EF4-FFF2-40B4-BE49-F238E27FC236}">
                    <a16:creationId xmlns:a16="http://schemas.microsoft.com/office/drawing/2014/main" id="{1AD8B940-5A5A-4DDB-8A1B-97DD1321C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8943" y="3001733"/>
                <a:ext cx="1849351" cy="217937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CACD28-B7E7-4D78-9719-0B01EB2AAABB}"/>
                </a:ext>
              </a:extLst>
            </p:cNvPr>
            <p:cNvGrpSpPr/>
            <p:nvPr/>
          </p:nvGrpSpPr>
          <p:grpSpPr>
            <a:xfrm>
              <a:off x="5136242" y="2724899"/>
              <a:ext cx="1800000" cy="1800000"/>
              <a:chOff x="5195999" y="3302418"/>
              <a:chExt cx="1800000" cy="1800000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7DDA4431-7FCE-4E7D-A4EC-F4ABCFB4D605}"/>
                  </a:ext>
                </a:extLst>
              </p:cNvPr>
              <p:cNvSpPr/>
              <p:nvPr/>
            </p:nvSpPr>
            <p:spPr>
              <a:xfrm>
                <a:off x="5195999" y="3302418"/>
                <a:ext cx="1800000" cy="1800000"/>
              </a:xfrm>
              <a:prstGeom prst="roundRect">
                <a:avLst>
                  <a:gd name="adj" fmla="val 6067"/>
                </a:avLst>
              </a:prstGeom>
              <a:solidFill>
                <a:srgbClr val="24489A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F355F4C-C688-4ABA-95F2-92A3B1E8C362}"/>
                  </a:ext>
                </a:extLst>
              </p:cNvPr>
              <p:cNvSpPr txBox="1"/>
              <p:nvPr/>
            </p:nvSpPr>
            <p:spPr>
              <a:xfrm>
                <a:off x="5618945" y="3730069"/>
                <a:ext cx="954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b="1" dirty="0" err="1">
                    <a:solidFill>
                      <a:schemeClr val="bg1"/>
                    </a:solidFill>
                  </a:rPr>
                  <a:t>게리슨모</a:t>
                </a:r>
                <a:endParaRPr lang="en-US" altLang="ko-KR" sz="15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300" b="1" dirty="0">
                    <a:solidFill>
                      <a:schemeClr val="bg1"/>
                    </a:solidFill>
                  </a:rPr>
                  <a:t>3000</a:t>
                </a:r>
                <a:r>
                  <a:rPr lang="ko-KR" altLang="en-US" sz="1300" b="1" dirty="0">
                    <a:solidFill>
                      <a:schemeClr val="bg1"/>
                    </a:solidFill>
                  </a:rPr>
                  <a:t>원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3754C46-13A3-498C-A72A-454859785C8A}"/>
                </a:ext>
              </a:extLst>
            </p:cNvPr>
            <p:cNvGrpSpPr/>
            <p:nvPr/>
          </p:nvGrpSpPr>
          <p:grpSpPr>
            <a:xfrm>
              <a:off x="5347257" y="3706985"/>
              <a:ext cx="1377969" cy="381296"/>
              <a:chOff x="5407014" y="4284504"/>
              <a:chExt cx="1377969" cy="381296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60C5341B-C218-4201-8CE8-92D81290292A}"/>
                  </a:ext>
                </a:extLst>
              </p:cNvPr>
              <p:cNvSpPr/>
              <p:nvPr/>
            </p:nvSpPr>
            <p:spPr>
              <a:xfrm>
                <a:off x="5407014" y="4287827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04ED56E6-B508-44CB-89A7-0E83D55A48A8}"/>
                  </a:ext>
                </a:extLst>
              </p:cNvPr>
              <p:cNvSpPr/>
              <p:nvPr/>
            </p:nvSpPr>
            <p:spPr>
              <a:xfrm>
                <a:off x="5884067" y="4284504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4ECCCE5-3A65-461D-AE69-DB6990D6E8B0}"/>
                  </a:ext>
                </a:extLst>
              </p:cNvPr>
              <p:cNvSpPr/>
              <p:nvPr/>
            </p:nvSpPr>
            <p:spPr>
              <a:xfrm>
                <a:off x="6349722" y="4284504"/>
                <a:ext cx="435261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04DE0D4B-370C-46F8-A167-1ACC9F07B579}"/>
                  </a:ext>
                </a:extLst>
              </p:cNvPr>
              <p:cNvSpPr/>
              <p:nvPr/>
            </p:nvSpPr>
            <p:spPr>
              <a:xfrm>
                <a:off x="5661453" y="4518163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7D5D5E66-483A-4C73-82DF-E7B2807D9B37}"/>
                  </a:ext>
                </a:extLst>
              </p:cNvPr>
              <p:cNvSpPr/>
              <p:nvPr/>
            </p:nvSpPr>
            <p:spPr>
              <a:xfrm>
                <a:off x="6149190" y="4516171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232BE5-C295-4968-87D7-82D27FAAFE0E}"/>
                </a:ext>
              </a:extLst>
            </p:cNvPr>
            <p:cNvGrpSpPr/>
            <p:nvPr/>
          </p:nvGrpSpPr>
          <p:grpSpPr>
            <a:xfrm>
              <a:off x="5347257" y="3688470"/>
              <a:ext cx="1372673" cy="418325"/>
              <a:chOff x="5407014" y="4265989"/>
              <a:chExt cx="1372673" cy="41832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35EB82B-C35C-4F59-BAF9-40B82DE6FD0C}"/>
                  </a:ext>
                </a:extLst>
              </p:cNvPr>
              <p:cNvSpPr/>
              <p:nvPr/>
            </p:nvSpPr>
            <p:spPr>
              <a:xfrm>
                <a:off x="5407014" y="4269312"/>
                <a:ext cx="41229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공군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A538156-0379-4C14-A792-29DC31496197}"/>
                  </a:ext>
                </a:extLst>
              </p:cNvPr>
              <p:cNvSpPr/>
              <p:nvPr/>
            </p:nvSpPr>
            <p:spPr>
              <a:xfrm>
                <a:off x="5884067" y="4265989"/>
                <a:ext cx="41229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모자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00385BA-4914-4B8F-9F19-BF2768B0F83E}"/>
                  </a:ext>
                </a:extLst>
              </p:cNvPr>
              <p:cNvSpPr/>
              <p:nvPr/>
            </p:nvSpPr>
            <p:spPr>
              <a:xfrm>
                <a:off x="6343138" y="4265989"/>
                <a:ext cx="436549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53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호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E19F2AB-AE8A-4F17-9E3A-63B102DC5033}"/>
                  </a:ext>
                </a:extLst>
              </p:cNvPr>
              <p:cNvSpPr/>
              <p:nvPr/>
            </p:nvSpPr>
            <p:spPr>
              <a:xfrm>
                <a:off x="5661453" y="4499648"/>
                <a:ext cx="41229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급매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E7940EA-EB56-4C74-AA0B-87F1272760B8}"/>
                  </a:ext>
                </a:extLst>
              </p:cNvPr>
              <p:cNvSpPr/>
              <p:nvPr/>
            </p:nvSpPr>
            <p:spPr>
              <a:xfrm>
                <a:off x="6160411" y="4497656"/>
                <a:ext cx="389851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A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급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3A49DB-D5F7-4B89-A681-F08BB0E39C57}"/>
                </a:ext>
              </a:extLst>
            </p:cNvPr>
            <p:cNvSpPr txBox="1"/>
            <p:nvPr/>
          </p:nvSpPr>
          <p:spPr>
            <a:xfrm>
              <a:off x="5258610" y="2429307"/>
              <a:ext cx="6335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202326"/>
                  </a:solidFill>
                </a:rPr>
                <a:t>@shj0914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5716184-E922-4EBB-AA14-EED557625650}"/>
                </a:ext>
              </a:extLst>
            </p:cNvPr>
            <p:cNvGrpSpPr/>
            <p:nvPr/>
          </p:nvGrpSpPr>
          <p:grpSpPr>
            <a:xfrm>
              <a:off x="4997807" y="-126131"/>
              <a:ext cx="2055501" cy="2303986"/>
              <a:chOff x="5057564" y="451388"/>
              <a:chExt cx="2055501" cy="230398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2CB44628-C2A1-4979-88C9-C7B0C238201F}"/>
                  </a:ext>
                </a:extLst>
              </p:cNvPr>
              <p:cNvGrpSpPr/>
              <p:nvPr/>
            </p:nvGrpSpPr>
            <p:grpSpPr>
              <a:xfrm>
                <a:off x="5057564" y="451388"/>
                <a:ext cx="2055501" cy="2303986"/>
                <a:chOff x="5068249" y="2922236"/>
                <a:chExt cx="2055501" cy="2303986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EF3A0448-0276-431F-9494-5970C09B99B2}"/>
                    </a:ext>
                  </a:extLst>
                </p:cNvPr>
                <p:cNvSpPr/>
                <p:nvPr/>
              </p:nvSpPr>
              <p:spPr>
                <a:xfrm>
                  <a:off x="5068249" y="2922236"/>
                  <a:ext cx="2055501" cy="2303986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FDFEFF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77D185FA-877C-48D6-B061-8FC898CF0C57}"/>
                    </a:ext>
                  </a:extLst>
                </p:cNvPr>
                <p:cNvGrpSpPr/>
                <p:nvPr/>
              </p:nvGrpSpPr>
              <p:grpSpPr>
                <a:xfrm>
                  <a:off x="5168943" y="3001733"/>
                  <a:ext cx="1844366" cy="217937"/>
                  <a:chOff x="5168943" y="3001733"/>
                  <a:chExt cx="1844366" cy="217937"/>
                </a:xfrm>
              </p:grpSpPr>
              <p:pic>
                <p:nvPicPr>
                  <p:cNvPr id="55" name="그래픽 54">
                    <a:extLst>
                      <a:ext uri="{FF2B5EF4-FFF2-40B4-BE49-F238E27FC236}">
                        <a16:creationId xmlns:a16="http://schemas.microsoft.com/office/drawing/2014/main" id="{6A09A0A2-42A0-4BB9-9E4F-0DAFED7741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r="9011"/>
                  <a:stretch/>
                </p:blipFill>
                <p:spPr>
                  <a:xfrm>
                    <a:off x="5168943" y="3001733"/>
                    <a:ext cx="1682707" cy="217937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래픽 55">
                    <a:extLst>
                      <a:ext uri="{FF2B5EF4-FFF2-40B4-BE49-F238E27FC236}">
                        <a16:creationId xmlns:a16="http://schemas.microsoft.com/office/drawing/2014/main" id="{A03033FD-CCAB-44D5-BD32-E7D69DBAB7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74734" y="3044587"/>
                    <a:ext cx="138575" cy="138575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6" name="그래픽 35">
                <a:extLst>
                  <a:ext uri="{FF2B5EF4-FFF2-40B4-BE49-F238E27FC236}">
                    <a16:creationId xmlns:a16="http://schemas.microsoft.com/office/drawing/2014/main" id="{C6950178-52A8-4FC0-BB7B-652304902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58257" y="533265"/>
                <a:ext cx="217937" cy="217937"/>
              </a:xfrm>
              <a:prstGeom prst="rect">
                <a:avLst/>
              </a:prstGeom>
            </p:spPr>
          </p:pic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DB9740A-A491-4132-A654-4C4EB7393C05}"/>
                  </a:ext>
                </a:extLst>
              </p:cNvPr>
              <p:cNvGrpSpPr/>
              <p:nvPr/>
            </p:nvGrpSpPr>
            <p:grpSpPr>
              <a:xfrm>
                <a:off x="5185314" y="831570"/>
                <a:ext cx="1800000" cy="1800000"/>
                <a:chOff x="5195999" y="3302418"/>
                <a:chExt cx="1800000" cy="1800000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56A74B4E-413A-4BEB-BEC3-E8EB1C843B39}"/>
                    </a:ext>
                  </a:extLst>
                </p:cNvPr>
                <p:cNvSpPr/>
                <p:nvPr/>
              </p:nvSpPr>
              <p:spPr>
                <a:xfrm>
                  <a:off x="5195999" y="3302418"/>
                  <a:ext cx="1800000" cy="1800000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385723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AF43C47-344B-4387-826F-883CE715087E}"/>
                    </a:ext>
                  </a:extLst>
                </p:cNvPr>
                <p:cNvSpPr txBox="1"/>
                <p:nvPr/>
              </p:nvSpPr>
              <p:spPr>
                <a:xfrm>
                  <a:off x="5562038" y="3730069"/>
                  <a:ext cx="10679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500" b="1" dirty="0">
                      <a:solidFill>
                        <a:schemeClr val="bg1"/>
                      </a:solidFill>
                    </a:rPr>
                    <a:t>PX </a:t>
                  </a:r>
                  <a:r>
                    <a:rPr lang="ko-KR" altLang="en-US" sz="1500" b="1" dirty="0" err="1">
                      <a:solidFill>
                        <a:schemeClr val="bg1"/>
                      </a:solidFill>
                    </a:rPr>
                    <a:t>꿀조합</a:t>
                  </a:r>
                  <a:endParaRPr lang="en-US" altLang="ko-KR" sz="15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ko-KR" altLang="en-US" sz="1300" b="1" dirty="0">
                      <a:solidFill>
                        <a:schemeClr val="bg1"/>
                      </a:solidFill>
                    </a:rPr>
                    <a:t>진짜 맛있음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2825DCD-98DA-4570-B524-42A18F2C06BD}"/>
                  </a:ext>
                </a:extLst>
              </p:cNvPr>
              <p:cNvGrpSpPr/>
              <p:nvPr/>
            </p:nvGrpSpPr>
            <p:grpSpPr>
              <a:xfrm>
                <a:off x="5396329" y="1813656"/>
                <a:ext cx="1377969" cy="381296"/>
                <a:chOff x="5407014" y="4284504"/>
                <a:chExt cx="1377969" cy="381296"/>
              </a:xfrm>
              <a:solidFill>
                <a:srgbClr val="548234"/>
              </a:solidFill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09C6A3BF-EB46-4C45-8487-AFF195826141}"/>
                    </a:ext>
                  </a:extLst>
                </p:cNvPr>
                <p:cNvSpPr/>
                <p:nvPr/>
              </p:nvSpPr>
              <p:spPr>
                <a:xfrm>
                  <a:off x="5407014" y="4287827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E472E937-3691-4926-9061-5999BBF6D8B1}"/>
                    </a:ext>
                  </a:extLst>
                </p:cNvPr>
                <p:cNvSpPr/>
                <p:nvPr/>
              </p:nvSpPr>
              <p:spPr>
                <a:xfrm>
                  <a:off x="5884067" y="4284504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8E8F361-0977-4B26-B0CB-A19995B6C755}"/>
                    </a:ext>
                  </a:extLst>
                </p:cNvPr>
                <p:cNvSpPr/>
                <p:nvPr/>
              </p:nvSpPr>
              <p:spPr>
                <a:xfrm>
                  <a:off x="6349722" y="4284504"/>
                  <a:ext cx="435261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2FDC0A10-5011-40DE-8ACB-812C44D60396}"/>
                    </a:ext>
                  </a:extLst>
                </p:cNvPr>
                <p:cNvSpPr/>
                <p:nvPr/>
              </p:nvSpPr>
              <p:spPr>
                <a:xfrm>
                  <a:off x="5661453" y="4518163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80744306-2ED5-422E-8CA5-5B23B36A9C6E}"/>
                    </a:ext>
                  </a:extLst>
                </p:cNvPr>
                <p:cNvSpPr/>
                <p:nvPr/>
              </p:nvSpPr>
              <p:spPr>
                <a:xfrm>
                  <a:off x="6149190" y="4516171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594D24EB-5E3F-4058-B228-B6014588B5BF}"/>
                  </a:ext>
                </a:extLst>
              </p:cNvPr>
              <p:cNvGrpSpPr/>
              <p:nvPr/>
            </p:nvGrpSpPr>
            <p:grpSpPr>
              <a:xfrm>
                <a:off x="5396329" y="1795141"/>
                <a:ext cx="1372673" cy="418325"/>
                <a:chOff x="5407014" y="4265989"/>
                <a:chExt cx="1372673" cy="418325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5079B7F-2F81-40A7-84AD-D02C4B7BDA5E}"/>
                    </a:ext>
                  </a:extLst>
                </p:cNvPr>
                <p:cNvSpPr/>
                <p:nvPr/>
              </p:nvSpPr>
              <p:spPr>
                <a:xfrm>
                  <a:off x="5407014" y="4269312"/>
                  <a:ext cx="412292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공군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984563B0-6D72-4F1D-A008-3AC0D22FF7CC}"/>
                    </a:ext>
                  </a:extLst>
                </p:cNvPr>
                <p:cNvSpPr/>
                <p:nvPr/>
              </p:nvSpPr>
              <p:spPr>
                <a:xfrm>
                  <a:off x="5884067" y="4265989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모자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49104925-5A69-4C5D-8283-E8F6BB312032}"/>
                    </a:ext>
                  </a:extLst>
                </p:cNvPr>
                <p:cNvSpPr/>
                <p:nvPr/>
              </p:nvSpPr>
              <p:spPr>
                <a:xfrm>
                  <a:off x="6343138" y="4265989"/>
                  <a:ext cx="436549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53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호</a:t>
                  </a: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9B4B86E7-0D06-4F87-A682-5668A30A0927}"/>
                    </a:ext>
                  </a:extLst>
                </p:cNvPr>
                <p:cNvSpPr/>
                <p:nvPr/>
              </p:nvSpPr>
              <p:spPr>
                <a:xfrm>
                  <a:off x="5661453" y="4499648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급매</a:t>
                  </a: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88B540A-0A3D-45E6-B560-C95D9A5647E5}"/>
                    </a:ext>
                  </a:extLst>
                </p:cNvPr>
                <p:cNvSpPr/>
                <p:nvPr/>
              </p:nvSpPr>
              <p:spPr>
                <a:xfrm>
                  <a:off x="6160411" y="4497656"/>
                  <a:ext cx="389851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A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C6E33F-9B74-4751-91F6-91F447CE3D78}"/>
                  </a:ext>
                </a:extLst>
              </p:cNvPr>
              <p:cNvSpPr txBox="1"/>
              <p:nvPr/>
            </p:nvSpPr>
            <p:spPr>
              <a:xfrm>
                <a:off x="5307682" y="535978"/>
                <a:ext cx="726481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50" b="1" dirty="0">
                    <a:solidFill>
                      <a:srgbClr val="202326"/>
                    </a:solidFill>
                  </a:rPr>
                  <a:t>@woolim98</a:t>
                </a:r>
                <a:endParaRPr lang="ko-KR" altLang="en-US" sz="750" b="1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2AB8C5-39B2-4706-8AA6-EE7F310F7508}"/>
                </a:ext>
              </a:extLst>
            </p:cNvPr>
            <p:cNvGrpSpPr/>
            <p:nvPr/>
          </p:nvGrpSpPr>
          <p:grpSpPr>
            <a:xfrm>
              <a:off x="5009556" y="4815565"/>
              <a:ext cx="2055501" cy="2303986"/>
              <a:chOff x="5068249" y="2922236"/>
              <a:chExt cx="2055501" cy="2303986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9A580721-318B-4B40-85C1-B11EA3A8DAC6}"/>
                  </a:ext>
                </a:extLst>
              </p:cNvPr>
              <p:cNvSpPr/>
              <p:nvPr/>
            </p:nvSpPr>
            <p:spPr>
              <a:xfrm>
                <a:off x="5068249" y="2922236"/>
                <a:ext cx="2055501" cy="2303986"/>
              </a:xfrm>
              <a:prstGeom prst="roundRect">
                <a:avLst>
                  <a:gd name="adj" fmla="val 6067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1CBC3F9-DC12-44E0-8ED7-8B7371CCEB47}"/>
                  </a:ext>
                </a:extLst>
              </p:cNvPr>
              <p:cNvGrpSpPr/>
              <p:nvPr/>
            </p:nvGrpSpPr>
            <p:grpSpPr>
              <a:xfrm>
                <a:off x="5168943" y="3001733"/>
                <a:ext cx="1844366" cy="217937"/>
                <a:chOff x="5168943" y="3001733"/>
                <a:chExt cx="1844366" cy="217937"/>
              </a:xfrm>
            </p:grpSpPr>
            <p:pic>
              <p:nvPicPr>
                <p:cNvPr id="33" name="그래픽 32">
                  <a:extLst>
                    <a:ext uri="{FF2B5EF4-FFF2-40B4-BE49-F238E27FC236}">
                      <a16:creationId xmlns:a16="http://schemas.microsoft.com/office/drawing/2014/main" id="{AAFBEF23-D79F-49BF-82C0-50E6BF834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r="9011"/>
                <a:stretch/>
              </p:blipFill>
              <p:spPr>
                <a:xfrm>
                  <a:off x="5168943" y="3001733"/>
                  <a:ext cx="1682707" cy="217937"/>
                </a:xfrm>
                <a:prstGeom prst="rect">
                  <a:avLst/>
                </a:prstGeom>
              </p:spPr>
            </p:pic>
            <p:pic>
              <p:nvPicPr>
                <p:cNvPr id="34" name="그래픽 33">
                  <a:extLst>
                    <a:ext uri="{FF2B5EF4-FFF2-40B4-BE49-F238E27FC236}">
                      <a16:creationId xmlns:a16="http://schemas.microsoft.com/office/drawing/2014/main" id="{577AB0C6-8105-4DA5-8868-B4B440F2C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4734" y="3044587"/>
                  <a:ext cx="138575" cy="138575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11C8C84-6DF9-4840-9B7E-56530DA36CEB}"/>
                </a:ext>
              </a:extLst>
            </p:cNvPr>
            <p:cNvSpPr/>
            <p:nvPr/>
          </p:nvSpPr>
          <p:spPr>
            <a:xfrm>
              <a:off x="5137306" y="5195747"/>
              <a:ext cx="1800000" cy="1800000"/>
            </a:xfrm>
            <a:prstGeom prst="roundRect">
              <a:avLst>
                <a:gd name="adj" fmla="val 6067"/>
              </a:avLst>
            </a:prstGeom>
            <a:solidFill>
              <a:srgbClr val="93B4DC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CDD0365-9857-495F-B1E7-2BCF1594068A}"/>
                </a:ext>
              </a:extLst>
            </p:cNvPr>
            <p:cNvGrpSpPr/>
            <p:nvPr/>
          </p:nvGrpSpPr>
          <p:grpSpPr>
            <a:xfrm>
              <a:off x="5348321" y="6177833"/>
              <a:ext cx="1377969" cy="381296"/>
              <a:chOff x="5407014" y="4284504"/>
              <a:chExt cx="1377969" cy="381296"/>
            </a:xfrm>
            <a:solidFill>
              <a:srgbClr val="FAECD7"/>
            </a:solidFill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0FF593B5-026F-47C7-9239-1FA05A7620DB}"/>
                  </a:ext>
                </a:extLst>
              </p:cNvPr>
              <p:cNvSpPr/>
              <p:nvPr/>
            </p:nvSpPr>
            <p:spPr>
              <a:xfrm>
                <a:off x="5407014" y="4287827"/>
                <a:ext cx="423862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C70C6951-4D5C-41F5-ABEE-8C76B5FA4698}"/>
                  </a:ext>
                </a:extLst>
              </p:cNvPr>
              <p:cNvSpPr/>
              <p:nvPr/>
            </p:nvSpPr>
            <p:spPr>
              <a:xfrm>
                <a:off x="5884067" y="4284504"/>
                <a:ext cx="423862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01BF97C6-6C71-455E-AFD9-6986A9A0ED69}"/>
                  </a:ext>
                </a:extLst>
              </p:cNvPr>
              <p:cNvSpPr/>
              <p:nvPr/>
            </p:nvSpPr>
            <p:spPr>
              <a:xfrm>
                <a:off x="6349722" y="4284504"/>
                <a:ext cx="435261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23ABE827-5F7C-4673-8EBA-B7E1D98322DC}"/>
                  </a:ext>
                </a:extLst>
              </p:cNvPr>
              <p:cNvSpPr/>
              <p:nvPr/>
            </p:nvSpPr>
            <p:spPr>
              <a:xfrm>
                <a:off x="5661453" y="4518163"/>
                <a:ext cx="423862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9E29A4D5-13B7-4F0A-BFD4-8AF76D7FEF7F}"/>
                  </a:ext>
                </a:extLst>
              </p:cNvPr>
              <p:cNvSpPr/>
              <p:nvPr/>
            </p:nvSpPr>
            <p:spPr>
              <a:xfrm>
                <a:off x="6149190" y="4516171"/>
                <a:ext cx="423862" cy="14763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B4BFCBD-E638-43DB-BF74-24E29239C002}"/>
                </a:ext>
              </a:extLst>
            </p:cNvPr>
            <p:cNvGrpSpPr/>
            <p:nvPr/>
          </p:nvGrpSpPr>
          <p:grpSpPr>
            <a:xfrm>
              <a:off x="5348321" y="5623398"/>
              <a:ext cx="1372673" cy="954245"/>
              <a:chOff x="5408078" y="6200917"/>
              <a:chExt cx="1372673" cy="95424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400480-BBA2-459F-9D77-D49C7350CB3E}"/>
                  </a:ext>
                </a:extLst>
              </p:cNvPr>
              <p:cNvSpPr txBox="1"/>
              <p:nvPr/>
            </p:nvSpPr>
            <p:spPr>
              <a:xfrm>
                <a:off x="5563102" y="6200917"/>
                <a:ext cx="1067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rgbClr val="673543"/>
                    </a:solidFill>
                  </a:rPr>
                  <a:t>PX </a:t>
                </a:r>
                <a:r>
                  <a:rPr lang="ko-KR" altLang="en-US" sz="1500" b="1" dirty="0" err="1">
                    <a:solidFill>
                      <a:srgbClr val="673543"/>
                    </a:solidFill>
                  </a:rPr>
                  <a:t>꿀조합</a:t>
                </a:r>
                <a:endParaRPr lang="en-US" altLang="ko-KR" sz="1500" b="1" dirty="0">
                  <a:solidFill>
                    <a:srgbClr val="673543"/>
                  </a:solidFill>
                </a:endParaRPr>
              </a:p>
              <a:p>
                <a:pPr algn="ctr"/>
                <a:r>
                  <a:rPr lang="ko-KR" altLang="en-US" sz="1300" b="1" dirty="0">
                    <a:solidFill>
                      <a:srgbClr val="673543"/>
                    </a:solidFill>
                  </a:rPr>
                  <a:t>진짜 맛있음</a:t>
                </a: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3B8EF79-BD1D-4038-B9D4-A9F48A5BC99A}"/>
                  </a:ext>
                </a:extLst>
              </p:cNvPr>
              <p:cNvGrpSpPr/>
              <p:nvPr/>
            </p:nvGrpSpPr>
            <p:grpSpPr>
              <a:xfrm>
                <a:off x="5408078" y="6736837"/>
                <a:ext cx="1372673" cy="418325"/>
                <a:chOff x="5407014" y="4265989"/>
                <a:chExt cx="1372673" cy="41832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B8A569C-D168-458F-AF60-FB95678F373F}"/>
                    </a:ext>
                  </a:extLst>
                </p:cNvPr>
                <p:cNvSpPr/>
                <p:nvPr/>
              </p:nvSpPr>
              <p:spPr>
                <a:xfrm>
                  <a:off x="5407014" y="4269312"/>
                  <a:ext cx="412292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공군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6303D23-392B-408A-A210-F17B336E12D8}"/>
                    </a:ext>
                  </a:extLst>
                </p:cNvPr>
                <p:cNvSpPr/>
                <p:nvPr/>
              </p:nvSpPr>
              <p:spPr>
                <a:xfrm>
                  <a:off x="5884067" y="4265989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모자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3F23C66-96F0-45D5-AD20-8B6F321892EF}"/>
                    </a:ext>
                  </a:extLst>
                </p:cNvPr>
                <p:cNvSpPr/>
                <p:nvPr/>
              </p:nvSpPr>
              <p:spPr>
                <a:xfrm>
                  <a:off x="6343138" y="4265989"/>
                  <a:ext cx="436549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53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호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3717AF7B-3028-4B9C-B630-DA7E5ED191F1}"/>
                    </a:ext>
                  </a:extLst>
                </p:cNvPr>
                <p:cNvSpPr/>
                <p:nvPr/>
              </p:nvSpPr>
              <p:spPr>
                <a:xfrm>
                  <a:off x="5661453" y="4499648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급매</a:t>
                  </a: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DB4C8906-0B21-4E0F-8BE3-A262E031D4D4}"/>
                    </a:ext>
                  </a:extLst>
                </p:cNvPr>
                <p:cNvSpPr/>
                <p:nvPr/>
              </p:nvSpPr>
              <p:spPr>
                <a:xfrm>
                  <a:off x="6160411" y="4497656"/>
                  <a:ext cx="389851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srgbClr val="673543"/>
                      </a:solidFill>
                    </a:rPr>
                    <a:t># A</a:t>
                  </a:r>
                  <a:r>
                    <a:rPr lang="ko-KR" altLang="en-US" sz="600" b="1" dirty="0">
                      <a:solidFill>
                        <a:srgbClr val="673543"/>
                      </a:solidFill>
                    </a:rPr>
                    <a:t>급</a:t>
                  </a: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2D2F5-92D3-469A-9298-B34AC84B136C}"/>
                </a:ext>
              </a:extLst>
            </p:cNvPr>
            <p:cNvSpPr txBox="1"/>
            <p:nvPr/>
          </p:nvSpPr>
          <p:spPr>
            <a:xfrm>
              <a:off x="5259674" y="4900155"/>
              <a:ext cx="748923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202326"/>
                  </a:solidFill>
                </a:rPr>
                <a:t>@</a:t>
              </a:r>
              <a:r>
                <a:rPr lang="en-US" altLang="ko-KR" sz="750" b="1" dirty="0" err="1">
                  <a:solidFill>
                    <a:srgbClr val="202326"/>
                  </a:solidFill>
                </a:rPr>
                <a:t>KoHyunsu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E476282-FF3B-4D80-9FF5-16A9AF7915C8}"/>
                </a:ext>
              </a:extLst>
            </p:cNvPr>
            <p:cNvSpPr/>
            <p:nvPr/>
          </p:nvSpPr>
          <p:spPr>
            <a:xfrm>
              <a:off x="5113182" y="4900012"/>
              <a:ext cx="214043" cy="214043"/>
            </a:xfrm>
            <a:prstGeom prst="ellipse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18EB574-DE08-4BCD-8FD8-EA98E1E06563}"/>
              </a:ext>
            </a:extLst>
          </p:cNvPr>
          <p:cNvGrpSpPr/>
          <p:nvPr/>
        </p:nvGrpSpPr>
        <p:grpSpPr>
          <a:xfrm>
            <a:off x="4989195" y="5445186"/>
            <a:ext cx="2206943" cy="551447"/>
            <a:chOff x="4989195" y="5445186"/>
            <a:chExt cx="2206943" cy="551447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4819770-EC9B-4997-B333-3E4C7BFBA08E}"/>
                </a:ext>
              </a:extLst>
            </p:cNvPr>
            <p:cNvSpPr/>
            <p:nvPr/>
          </p:nvSpPr>
          <p:spPr>
            <a:xfrm>
              <a:off x="4989195" y="5606381"/>
              <a:ext cx="2206943" cy="390252"/>
            </a:xfrm>
            <a:prstGeom prst="rect">
              <a:avLst/>
            </a:prstGeom>
            <a:solidFill>
              <a:srgbClr val="FDFEFF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CCF605D6-08BF-47A9-ABB9-623F0DE5D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42999" y="5609656"/>
              <a:ext cx="1513000" cy="287899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A10982F-7975-49AD-B470-378CA72B86B6}"/>
                </a:ext>
              </a:extLst>
            </p:cNvPr>
            <p:cNvGrpSpPr/>
            <p:nvPr/>
          </p:nvGrpSpPr>
          <p:grpSpPr>
            <a:xfrm>
              <a:off x="6741779" y="5445186"/>
              <a:ext cx="331134" cy="336729"/>
              <a:chOff x="6714985" y="5414741"/>
              <a:chExt cx="331134" cy="336729"/>
            </a:xfr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696E7A2C-1803-4F0F-9836-E92F87241A0A}"/>
                  </a:ext>
                </a:extLst>
              </p:cNvPr>
              <p:cNvSpPr/>
              <p:nvPr/>
            </p:nvSpPr>
            <p:spPr>
              <a:xfrm>
                <a:off x="6714985" y="5420336"/>
                <a:ext cx="331134" cy="331134"/>
              </a:xfrm>
              <a:prstGeom prst="ellipse">
                <a:avLst/>
              </a:prstGeom>
              <a:solidFill>
                <a:srgbClr val="059A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6" name="그래픽 75">
                <a:extLst>
                  <a:ext uri="{FF2B5EF4-FFF2-40B4-BE49-F238E27FC236}">
                    <a16:creationId xmlns:a16="http://schemas.microsoft.com/office/drawing/2014/main" id="{397F980D-4199-410F-AC52-A80990689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736237" y="5414741"/>
                <a:ext cx="288630" cy="28863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</p:pic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094F784-8846-48A6-A8B8-3379F8EC1215}"/>
              </a:ext>
            </a:extLst>
          </p:cNvPr>
          <p:cNvGrpSpPr/>
          <p:nvPr/>
        </p:nvGrpSpPr>
        <p:grpSpPr>
          <a:xfrm>
            <a:off x="4995583" y="1239508"/>
            <a:ext cx="2206943" cy="1892440"/>
            <a:chOff x="4995583" y="1239508"/>
            <a:chExt cx="2206943" cy="189244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B9CD2BE-7851-4805-B0CA-B130EDD1F21D}"/>
                </a:ext>
              </a:extLst>
            </p:cNvPr>
            <p:cNvGrpSpPr/>
            <p:nvPr/>
          </p:nvGrpSpPr>
          <p:grpSpPr>
            <a:xfrm>
              <a:off x="4995583" y="1239508"/>
              <a:ext cx="2206943" cy="1892440"/>
              <a:chOff x="4995583" y="1258558"/>
              <a:chExt cx="2206943" cy="1892440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307D5DE6-A9EE-4969-BB97-4A3A8EE0D08A}"/>
                  </a:ext>
                </a:extLst>
              </p:cNvPr>
              <p:cNvSpPr/>
              <p:nvPr/>
            </p:nvSpPr>
            <p:spPr>
              <a:xfrm>
                <a:off x="4995583" y="1258558"/>
                <a:ext cx="2206943" cy="1892440"/>
              </a:xfrm>
              <a:prstGeom prst="roundRect">
                <a:avLst>
                  <a:gd name="adj" fmla="val 7951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254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3D77C394-C84C-409E-85EB-E610C3FCCD0F}"/>
                  </a:ext>
                </a:extLst>
              </p:cNvPr>
              <p:cNvGrpSpPr/>
              <p:nvPr/>
            </p:nvGrpSpPr>
            <p:grpSpPr>
              <a:xfrm>
                <a:off x="5081447" y="2927289"/>
                <a:ext cx="2029104" cy="169277"/>
                <a:chOff x="5081447" y="2927289"/>
                <a:chExt cx="2029104" cy="169277"/>
              </a:xfrm>
            </p:grpSpPr>
            <p:pic>
              <p:nvPicPr>
                <p:cNvPr id="84" name="그래픽 83">
                  <a:extLst>
                    <a:ext uri="{FF2B5EF4-FFF2-40B4-BE49-F238E27FC236}">
                      <a16:creationId xmlns:a16="http://schemas.microsoft.com/office/drawing/2014/main" id="{09284AEF-F7CD-4C10-A362-73C277968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1447" y="2937973"/>
                  <a:ext cx="2029104" cy="144936"/>
                </a:xfrm>
                <a:prstGeom prst="rect">
                  <a:avLst/>
                </a:prstGeom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B757E32-12B9-4F91-843C-15A01CEA2D02}"/>
                    </a:ext>
                  </a:extLst>
                </p:cNvPr>
                <p:cNvSpPr txBox="1"/>
                <p:nvPr/>
              </p:nvSpPr>
              <p:spPr>
                <a:xfrm>
                  <a:off x="5085451" y="2927289"/>
                  <a:ext cx="527709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500" dirty="0">
                      <a:solidFill>
                        <a:srgbClr val="8990A0"/>
                      </a:solidFill>
                    </a:rPr>
                    <a:t>검색어 입력</a:t>
                  </a:r>
                </a:p>
              </p:txBody>
            </p:sp>
          </p:grp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4A1CFFC-B3A4-4747-9FB1-8062A27227D6}"/>
                </a:ext>
              </a:extLst>
            </p:cNvPr>
            <p:cNvGrpSpPr/>
            <p:nvPr/>
          </p:nvGrpSpPr>
          <p:grpSpPr>
            <a:xfrm>
              <a:off x="5688964" y="1801334"/>
              <a:ext cx="853119" cy="748049"/>
              <a:chOff x="5672494" y="1820603"/>
              <a:chExt cx="853119" cy="748049"/>
            </a:xfrm>
          </p:grpSpPr>
          <p:pic>
            <p:nvPicPr>
              <p:cNvPr id="80" name="그래픽 79">
                <a:extLst>
                  <a:ext uri="{FF2B5EF4-FFF2-40B4-BE49-F238E27FC236}">
                    <a16:creationId xmlns:a16="http://schemas.microsoft.com/office/drawing/2014/main" id="{2DE02DED-9B5A-420E-969B-26BFF3044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831322" y="1820603"/>
                <a:ext cx="507985" cy="507985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1EC91B4-2545-4A5F-AA27-EAFD58377335}"/>
                  </a:ext>
                </a:extLst>
              </p:cNvPr>
              <p:cNvSpPr txBox="1"/>
              <p:nvPr/>
            </p:nvSpPr>
            <p:spPr>
              <a:xfrm>
                <a:off x="5672494" y="2353208"/>
                <a:ext cx="8531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/>
                  <a:t>장태준 </a:t>
                </a:r>
                <a:r>
                  <a:rPr lang="en-US" altLang="ko-KR" sz="800" b="1" dirty="0"/>
                  <a:t>@</a:t>
                </a:r>
                <a:r>
                  <a:rPr lang="en-US" altLang="ko-KR" sz="800" b="1" dirty="0" err="1"/>
                  <a:t>jtjun</a:t>
                </a:r>
                <a:endParaRPr lang="ko-KR" altLang="en-US" sz="800" b="1" dirty="0"/>
              </a:p>
            </p:txBody>
          </p:sp>
        </p:grp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56A3F3-F81B-4773-BC14-429E22CD0F4A}"/>
              </a:ext>
            </a:extLst>
          </p:cNvPr>
          <p:cNvGrpSpPr/>
          <p:nvPr/>
        </p:nvGrpSpPr>
        <p:grpSpPr>
          <a:xfrm>
            <a:off x="5081447" y="1460464"/>
            <a:ext cx="2017127" cy="180444"/>
            <a:chOff x="5093614" y="1460464"/>
            <a:chExt cx="2017127" cy="180444"/>
          </a:xfrm>
        </p:grpSpPr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93D218DA-E7E0-4929-8A7C-DA57319A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093614" y="1496472"/>
              <a:ext cx="2004771" cy="144436"/>
            </a:xfrm>
            <a:prstGeom prst="rect">
              <a:avLst/>
            </a:prstGeom>
          </p:spPr>
        </p:pic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6D96A578-3A17-4A29-B244-A574A5C70EE0}"/>
                </a:ext>
              </a:extLst>
            </p:cNvPr>
            <p:cNvSpPr/>
            <p:nvPr/>
          </p:nvSpPr>
          <p:spPr>
            <a:xfrm>
              <a:off x="7018294" y="1460464"/>
              <a:ext cx="92447" cy="82984"/>
            </a:xfrm>
            <a:prstGeom prst="roundRect">
              <a:avLst>
                <a:gd name="adj" fmla="val 50000"/>
              </a:avLst>
            </a:prstGeom>
            <a:solidFill>
              <a:srgbClr val="FF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>
                  <a:solidFill>
                    <a:srgbClr val="FDFEFF"/>
                  </a:solidFill>
                </a:rPr>
                <a:t>1</a:t>
              </a:r>
              <a:endParaRPr lang="ko-KR" altLang="en-US" sz="500" dirty="0">
                <a:solidFill>
                  <a:srgbClr val="FDFEFF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55222CD-E473-416B-8909-F44CA24DCFDF}"/>
              </a:ext>
            </a:extLst>
          </p:cNvPr>
          <p:cNvGrpSpPr/>
          <p:nvPr/>
        </p:nvGrpSpPr>
        <p:grpSpPr>
          <a:xfrm>
            <a:off x="5570011" y="2577706"/>
            <a:ext cx="1076700" cy="187551"/>
            <a:chOff x="5570011" y="2543515"/>
            <a:chExt cx="1076700" cy="197118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5D52C8D-D41C-4830-8993-2091524DF353}"/>
                </a:ext>
              </a:extLst>
            </p:cNvPr>
            <p:cNvGrpSpPr/>
            <p:nvPr/>
          </p:nvGrpSpPr>
          <p:grpSpPr>
            <a:xfrm>
              <a:off x="5570011" y="2548273"/>
              <a:ext cx="475770" cy="192360"/>
              <a:chOff x="5570941" y="2571498"/>
              <a:chExt cx="475770" cy="192360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0A52EDBB-7CB9-444D-9743-DF0BC2D6D22D}"/>
                  </a:ext>
                </a:extLst>
              </p:cNvPr>
              <p:cNvSpPr/>
              <p:nvPr/>
            </p:nvSpPr>
            <p:spPr>
              <a:xfrm>
                <a:off x="5570941" y="2589241"/>
                <a:ext cx="475770" cy="152407"/>
              </a:xfrm>
              <a:prstGeom prst="roundRect">
                <a:avLst>
                  <a:gd name="adj" fmla="val 50000"/>
                </a:avLst>
              </a:prstGeom>
              <a:solidFill>
                <a:srgbClr val="1A8A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6F0B19B-CB67-4206-9325-2D901456D771}"/>
                  </a:ext>
                </a:extLst>
              </p:cNvPr>
              <p:cNvSpPr txBox="1"/>
              <p:nvPr/>
            </p:nvSpPr>
            <p:spPr>
              <a:xfrm>
                <a:off x="5593227" y="2571498"/>
                <a:ext cx="434734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50" dirty="0">
                    <a:solidFill>
                      <a:schemeClr val="bg1"/>
                    </a:solidFill>
                  </a:rPr>
                  <a:t>국방부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41E091D-3539-44B2-AFE8-3870C2F15AAA}"/>
                </a:ext>
              </a:extLst>
            </p:cNvPr>
            <p:cNvGrpSpPr/>
            <p:nvPr/>
          </p:nvGrpSpPr>
          <p:grpSpPr>
            <a:xfrm>
              <a:off x="6068454" y="2543515"/>
              <a:ext cx="578257" cy="192360"/>
              <a:chOff x="5570941" y="2571498"/>
              <a:chExt cx="475770" cy="19236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745D6EC8-EC21-4773-8AD5-6F779EF71887}"/>
                  </a:ext>
                </a:extLst>
              </p:cNvPr>
              <p:cNvSpPr/>
              <p:nvPr/>
            </p:nvSpPr>
            <p:spPr>
              <a:xfrm>
                <a:off x="5570941" y="2589241"/>
                <a:ext cx="475770" cy="152407"/>
              </a:xfrm>
              <a:prstGeom prst="roundRect">
                <a:avLst>
                  <a:gd name="adj" fmla="val 50000"/>
                </a:avLst>
              </a:prstGeom>
              <a:solidFill>
                <a:srgbClr val="05B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D24CED0-5351-47C0-A071-B7978608F2B1}"/>
                  </a:ext>
                </a:extLst>
              </p:cNvPr>
              <p:cNvSpPr txBox="1"/>
              <p:nvPr/>
            </p:nvSpPr>
            <p:spPr>
              <a:xfrm>
                <a:off x="5588774" y="2571498"/>
                <a:ext cx="443642" cy="192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650" dirty="0">
                    <a:solidFill>
                      <a:schemeClr val="bg1"/>
                    </a:solidFill>
                  </a:rPr>
                  <a:t>4284 </a:t>
                </a:r>
                <a:r>
                  <a:rPr lang="ko-KR" altLang="en-US" sz="650" dirty="0">
                    <a:solidFill>
                      <a:schemeClr val="bg1"/>
                    </a:solidFill>
                  </a:rPr>
                  <a:t>부대</a:t>
                </a:r>
              </a:p>
            </p:txBody>
          </p:sp>
        </p:grp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8BEB6F8F-FB33-43EC-80BA-B23D766A6803}"/>
              </a:ext>
            </a:extLst>
          </p:cNvPr>
          <p:cNvSpPr/>
          <p:nvPr/>
        </p:nvSpPr>
        <p:spPr>
          <a:xfrm>
            <a:off x="6480000" y="2520000"/>
            <a:ext cx="240166" cy="24016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48418C6-5F3D-4D21-BA4D-C14CD4B65F18}"/>
              </a:ext>
            </a:extLst>
          </p:cNvPr>
          <p:cNvSpPr/>
          <p:nvPr/>
        </p:nvSpPr>
        <p:spPr>
          <a:xfrm>
            <a:off x="6740124" y="5449568"/>
            <a:ext cx="334445" cy="334445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CF9E539-3BE6-4FEC-B97A-742B3010E4BF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EFF2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D3A8035-E3B3-401B-806F-F57C11041B4A}"/>
              </a:ext>
            </a:extLst>
          </p:cNvPr>
          <p:cNvSpPr/>
          <p:nvPr/>
        </p:nvSpPr>
        <p:spPr>
          <a:xfrm>
            <a:off x="5068249" y="1422141"/>
            <a:ext cx="2055501" cy="4605372"/>
          </a:xfrm>
          <a:prstGeom prst="roundRect">
            <a:avLst>
              <a:gd name="adj" fmla="val 6067"/>
            </a:avLst>
          </a:prstGeom>
          <a:solidFill>
            <a:srgbClr val="FDF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>
              <a:solidFill>
                <a:srgbClr val="202326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362A9F1-7A5B-4FBE-BA0E-8C731DB1BC02}"/>
              </a:ext>
            </a:extLst>
          </p:cNvPr>
          <p:cNvGrpSpPr/>
          <p:nvPr/>
        </p:nvGrpSpPr>
        <p:grpSpPr>
          <a:xfrm>
            <a:off x="5199120" y="1941823"/>
            <a:ext cx="1800001" cy="5739827"/>
            <a:chOff x="5195999" y="900377"/>
            <a:chExt cx="1800001" cy="5739827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28967827-7766-46F6-9EAA-607053D342CF}"/>
                </a:ext>
              </a:extLst>
            </p:cNvPr>
            <p:cNvSpPr/>
            <p:nvPr/>
          </p:nvSpPr>
          <p:spPr>
            <a:xfrm>
              <a:off x="5195999" y="900377"/>
              <a:ext cx="1800000" cy="1800000"/>
            </a:xfrm>
            <a:prstGeom prst="roundRect">
              <a:avLst>
                <a:gd name="adj" fmla="val 6067"/>
              </a:avLst>
            </a:prstGeom>
            <a:solidFill>
              <a:srgbClr val="8990A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8990A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526D05-44E8-45E8-8A75-368A0010F6DC}"/>
                </a:ext>
              </a:extLst>
            </p:cNvPr>
            <p:cNvSpPr txBox="1"/>
            <p:nvPr/>
          </p:nvSpPr>
          <p:spPr>
            <a:xfrm>
              <a:off x="6327776" y="2823949"/>
              <a:ext cx="668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5B0EA"/>
                  </a:solidFill>
                </a:rPr>
                <a:t>포스팅 간판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F48CFAB2-6829-41FF-8281-2E1FA56559FD}"/>
                </a:ext>
              </a:extLst>
            </p:cNvPr>
            <p:cNvSpPr/>
            <p:nvPr/>
          </p:nvSpPr>
          <p:spPr>
            <a:xfrm>
              <a:off x="5226621" y="3311401"/>
              <a:ext cx="1724347" cy="182908"/>
            </a:xfrm>
            <a:prstGeom prst="roundRect">
              <a:avLst>
                <a:gd name="adj" fmla="val 44792"/>
              </a:avLst>
            </a:prstGeom>
            <a:solidFill>
              <a:srgbClr val="F0F3F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rgbClr val="8990A0"/>
                  </a:solidFill>
                </a:rPr>
                <a:t>*</a:t>
              </a:r>
              <a:r>
                <a:rPr lang="ko-KR" altLang="en-US" sz="700" dirty="0">
                  <a:solidFill>
                    <a:srgbClr val="8990A0"/>
                  </a:solidFill>
                </a:rPr>
                <a:t>포스팅 제목</a:t>
              </a: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59FBA42E-8103-4EBD-8CCB-4978664BA4C1}"/>
                </a:ext>
              </a:extLst>
            </p:cNvPr>
            <p:cNvSpPr/>
            <p:nvPr/>
          </p:nvSpPr>
          <p:spPr>
            <a:xfrm>
              <a:off x="5226621" y="3560141"/>
              <a:ext cx="1724347" cy="182908"/>
            </a:xfrm>
            <a:prstGeom prst="roundRect">
              <a:avLst>
                <a:gd name="adj" fmla="val 44792"/>
              </a:avLst>
            </a:prstGeom>
            <a:solidFill>
              <a:srgbClr val="F0F3F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rgbClr val="8990A0"/>
                  </a:solidFill>
                </a:rPr>
                <a:t>*</a:t>
              </a:r>
              <a:r>
                <a:rPr lang="ko-KR" altLang="en-US" sz="700" dirty="0">
                  <a:solidFill>
                    <a:srgbClr val="8990A0"/>
                  </a:solidFill>
                </a:rPr>
                <a:t>한 줄 요약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0EA7C1-AC50-454B-97F0-5A17C64678AC}"/>
                </a:ext>
              </a:extLst>
            </p:cNvPr>
            <p:cNvSpPr txBox="1"/>
            <p:nvPr/>
          </p:nvSpPr>
          <p:spPr>
            <a:xfrm>
              <a:off x="6327776" y="3847985"/>
              <a:ext cx="668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 dirty="0">
                  <a:solidFill>
                    <a:srgbClr val="05B0EA"/>
                  </a:solidFill>
                </a:rPr>
                <a:t># </a:t>
              </a:r>
              <a:r>
                <a:rPr lang="ko-KR" altLang="en-US" sz="700" dirty="0">
                  <a:solidFill>
                    <a:srgbClr val="05B0EA"/>
                  </a:solidFill>
                </a:rPr>
                <a:t>태그</a:t>
              </a: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BF577E24-AF7F-47E4-8774-2D2386F4134E}"/>
                </a:ext>
              </a:extLst>
            </p:cNvPr>
            <p:cNvSpPr/>
            <p:nvPr/>
          </p:nvSpPr>
          <p:spPr>
            <a:xfrm>
              <a:off x="5226621" y="4045705"/>
              <a:ext cx="1724347" cy="182908"/>
            </a:xfrm>
            <a:prstGeom prst="roundRect">
              <a:avLst>
                <a:gd name="adj" fmla="val 44792"/>
              </a:avLst>
            </a:prstGeom>
            <a:solidFill>
              <a:srgbClr val="F0F3F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700" dirty="0">
                  <a:solidFill>
                    <a:srgbClr val="8990A0"/>
                  </a:solidFill>
                </a:rPr>
                <a:t># </a:t>
              </a:r>
              <a:r>
                <a:rPr lang="ko-KR" altLang="en-US" sz="700" dirty="0">
                  <a:solidFill>
                    <a:srgbClr val="8990A0"/>
                  </a:solidFill>
                </a:rPr>
                <a:t>태그를 달아주세요</a:t>
              </a:r>
              <a:r>
                <a:rPr lang="en-US" altLang="ko-KR" sz="700" dirty="0">
                  <a:solidFill>
                    <a:srgbClr val="8990A0"/>
                  </a:solidFill>
                </a:rPr>
                <a:t>.</a:t>
              </a:r>
              <a:endParaRPr lang="ko-KR" altLang="en-US" sz="700" dirty="0">
                <a:solidFill>
                  <a:srgbClr val="8990A0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4472E3-1688-453C-AAF8-3FEACD960302}"/>
                </a:ext>
              </a:extLst>
            </p:cNvPr>
            <p:cNvGrpSpPr/>
            <p:nvPr/>
          </p:nvGrpSpPr>
          <p:grpSpPr>
            <a:xfrm>
              <a:off x="5386795" y="3041603"/>
              <a:ext cx="1404000" cy="179304"/>
              <a:chOff x="5386795" y="4082759"/>
              <a:chExt cx="1404000" cy="182908"/>
            </a:xfrm>
          </p:grpSpPr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0021B2BA-225A-4302-8EFD-DD4A80B1A9EE}"/>
                  </a:ext>
                </a:extLst>
              </p:cNvPr>
              <p:cNvSpPr/>
              <p:nvPr/>
            </p:nvSpPr>
            <p:spPr>
              <a:xfrm>
                <a:off x="5855523" y="4082759"/>
                <a:ext cx="471482" cy="182908"/>
              </a:xfrm>
              <a:custGeom>
                <a:avLst/>
                <a:gdLst>
                  <a:gd name="connsiteX0" fmla="*/ 0 w 471482"/>
                  <a:gd name="connsiteY0" fmla="*/ 0 h 182908"/>
                  <a:gd name="connsiteX1" fmla="*/ 471482 w 471482"/>
                  <a:gd name="connsiteY1" fmla="*/ 0 h 182908"/>
                  <a:gd name="connsiteX2" fmla="*/ 471482 w 471482"/>
                  <a:gd name="connsiteY2" fmla="*/ 182908 h 182908"/>
                  <a:gd name="connsiteX3" fmla="*/ 0 w 471482"/>
                  <a:gd name="connsiteY3" fmla="*/ 182908 h 18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1482" h="182908">
                    <a:moveTo>
                      <a:pt x="0" y="0"/>
                    </a:moveTo>
                    <a:lnTo>
                      <a:pt x="471482" y="0"/>
                    </a:lnTo>
                    <a:lnTo>
                      <a:pt x="471482" y="182908"/>
                    </a:lnTo>
                    <a:lnTo>
                      <a:pt x="0" y="182908"/>
                    </a:lnTo>
                    <a:close/>
                  </a:path>
                </a:pathLst>
              </a:custGeom>
              <a:solidFill>
                <a:srgbClr val="FDFEFF"/>
              </a:solidFill>
              <a:ln w="6350">
                <a:solidFill>
                  <a:srgbClr val="059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059ACB"/>
                    </a:solidFill>
                  </a:rPr>
                  <a:t>광고</a:t>
                </a:r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DCFA9A60-1394-4DCF-80D8-DB564E2085D2}"/>
                  </a:ext>
                </a:extLst>
              </p:cNvPr>
              <p:cNvSpPr/>
              <p:nvPr/>
            </p:nvSpPr>
            <p:spPr>
              <a:xfrm>
                <a:off x="5386795" y="4082759"/>
                <a:ext cx="467885" cy="182908"/>
              </a:xfrm>
              <a:custGeom>
                <a:avLst/>
                <a:gdLst>
                  <a:gd name="connsiteX0" fmla="*/ 81928 w 467885"/>
                  <a:gd name="connsiteY0" fmla="*/ 0 h 182908"/>
                  <a:gd name="connsiteX1" fmla="*/ 467885 w 467885"/>
                  <a:gd name="connsiteY1" fmla="*/ 0 h 182908"/>
                  <a:gd name="connsiteX2" fmla="*/ 467885 w 467885"/>
                  <a:gd name="connsiteY2" fmla="*/ 182908 h 182908"/>
                  <a:gd name="connsiteX3" fmla="*/ 81928 w 467885"/>
                  <a:gd name="connsiteY3" fmla="*/ 182908 h 182908"/>
                  <a:gd name="connsiteX4" fmla="*/ 0 w 467885"/>
                  <a:gd name="connsiteY4" fmla="*/ 100980 h 182908"/>
                  <a:gd name="connsiteX5" fmla="*/ 0 w 467885"/>
                  <a:gd name="connsiteY5" fmla="*/ 81928 h 182908"/>
                  <a:gd name="connsiteX6" fmla="*/ 81928 w 467885"/>
                  <a:gd name="connsiteY6" fmla="*/ 0 h 18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885" h="182908">
                    <a:moveTo>
                      <a:pt x="81928" y="0"/>
                    </a:moveTo>
                    <a:lnTo>
                      <a:pt x="467885" y="0"/>
                    </a:lnTo>
                    <a:lnTo>
                      <a:pt x="467885" y="182908"/>
                    </a:lnTo>
                    <a:lnTo>
                      <a:pt x="81928" y="182908"/>
                    </a:lnTo>
                    <a:cubicBezTo>
                      <a:pt x="36680" y="182908"/>
                      <a:pt x="0" y="146228"/>
                      <a:pt x="0" y="100980"/>
                    </a:cubicBezTo>
                    <a:lnTo>
                      <a:pt x="0" y="81928"/>
                    </a:lnTo>
                    <a:cubicBezTo>
                      <a:pt x="0" y="36680"/>
                      <a:pt x="36680" y="0"/>
                      <a:pt x="81928" y="0"/>
                    </a:cubicBezTo>
                    <a:close/>
                  </a:path>
                </a:pathLst>
              </a:custGeom>
              <a:solidFill>
                <a:srgbClr val="059ACB"/>
              </a:solidFill>
              <a:ln w="6350">
                <a:solidFill>
                  <a:srgbClr val="059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FDFEFF"/>
                    </a:solidFill>
                  </a:rPr>
                  <a:t>일반</a:t>
                </a:r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B2B6DB97-0A2F-43FC-BEC9-AFC2C8A778B5}"/>
                  </a:ext>
                </a:extLst>
              </p:cNvPr>
              <p:cNvSpPr/>
              <p:nvPr/>
            </p:nvSpPr>
            <p:spPr>
              <a:xfrm>
                <a:off x="6327706" y="4082759"/>
                <a:ext cx="463089" cy="182908"/>
              </a:xfrm>
              <a:custGeom>
                <a:avLst/>
                <a:gdLst>
                  <a:gd name="connsiteX0" fmla="*/ 0 w 463089"/>
                  <a:gd name="connsiteY0" fmla="*/ 0 h 182908"/>
                  <a:gd name="connsiteX1" fmla="*/ 381161 w 463089"/>
                  <a:gd name="connsiteY1" fmla="*/ 0 h 182908"/>
                  <a:gd name="connsiteX2" fmla="*/ 463089 w 463089"/>
                  <a:gd name="connsiteY2" fmla="*/ 81928 h 182908"/>
                  <a:gd name="connsiteX3" fmla="*/ 463089 w 463089"/>
                  <a:gd name="connsiteY3" fmla="*/ 100980 h 182908"/>
                  <a:gd name="connsiteX4" fmla="*/ 381161 w 463089"/>
                  <a:gd name="connsiteY4" fmla="*/ 182908 h 182908"/>
                  <a:gd name="connsiteX5" fmla="*/ 0 w 463089"/>
                  <a:gd name="connsiteY5" fmla="*/ 182908 h 18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3089" h="182908">
                    <a:moveTo>
                      <a:pt x="0" y="0"/>
                    </a:moveTo>
                    <a:lnTo>
                      <a:pt x="381161" y="0"/>
                    </a:lnTo>
                    <a:cubicBezTo>
                      <a:pt x="426409" y="0"/>
                      <a:pt x="463089" y="36680"/>
                      <a:pt x="463089" y="81928"/>
                    </a:cubicBezTo>
                    <a:lnTo>
                      <a:pt x="463089" y="100980"/>
                    </a:lnTo>
                    <a:cubicBezTo>
                      <a:pt x="463089" y="146228"/>
                      <a:pt x="426409" y="182908"/>
                      <a:pt x="381161" y="182908"/>
                    </a:cubicBezTo>
                    <a:lnTo>
                      <a:pt x="0" y="182908"/>
                    </a:lnTo>
                    <a:close/>
                  </a:path>
                </a:pathLst>
              </a:custGeom>
              <a:solidFill>
                <a:srgbClr val="FDFEFF"/>
              </a:solidFill>
              <a:ln w="6350">
                <a:solidFill>
                  <a:srgbClr val="059A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059ACB"/>
                    </a:solidFill>
                  </a:rPr>
                  <a:t>판매</a:t>
                </a:r>
              </a:p>
            </p:txBody>
          </p:sp>
        </p:grp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7F795E89-DA73-4020-9CBA-3AD3182B5B50}"/>
                </a:ext>
              </a:extLst>
            </p:cNvPr>
            <p:cNvSpPr/>
            <p:nvPr/>
          </p:nvSpPr>
          <p:spPr>
            <a:xfrm>
              <a:off x="5226621" y="4352478"/>
              <a:ext cx="1724347" cy="361486"/>
            </a:xfrm>
            <a:prstGeom prst="roundRect">
              <a:avLst>
                <a:gd name="adj" fmla="val 21445"/>
              </a:avLst>
            </a:prstGeom>
            <a:noFill/>
            <a:ln w="6350">
              <a:solidFill>
                <a:srgbClr val="E6E8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700" dirty="0">
                  <a:solidFill>
                    <a:srgbClr val="E6E8EA"/>
                  </a:solidFill>
                </a:rPr>
                <a:t>태그가 없습니다</a:t>
              </a:r>
              <a:r>
                <a:rPr lang="en-US" altLang="ko-KR" sz="700" dirty="0">
                  <a:solidFill>
                    <a:srgbClr val="E6E8EA"/>
                  </a:solidFill>
                </a:rPr>
                <a:t>.</a:t>
              </a:r>
              <a:endParaRPr lang="ko-KR" altLang="en-US" sz="700" dirty="0">
                <a:solidFill>
                  <a:srgbClr val="E6E8EA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CF96C40-2750-45D9-A913-32406FE056AF}"/>
                </a:ext>
              </a:extLst>
            </p:cNvPr>
            <p:cNvSpPr txBox="1"/>
            <p:nvPr/>
          </p:nvSpPr>
          <p:spPr>
            <a:xfrm>
              <a:off x="6327776" y="4885386"/>
              <a:ext cx="668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5B0EA"/>
                  </a:solidFill>
                </a:rPr>
                <a:t>색상 설정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AA140DA-4C60-47A4-A62B-74A68B8CD897}"/>
                </a:ext>
              </a:extLst>
            </p:cNvPr>
            <p:cNvGrpSpPr/>
            <p:nvPr/>
          </p:nvGrpSpPr>
          <p:grpSpPr>
            <a:xfrm>
              <a:off x="5258022" y="4267830"/>
              <a:ext cx="544272" cy="200055"/>
              <a:chOff x="5286598" y="5284593"/>
              <a:chExt cx="544272" cy="20005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B41CBAD-89C2-4540-B38D-46E5F3360494}"/>
                  </a:ext>
                </a:extLst>
              </p:cNvPr>
              <p:cNvSpPr/>
              <p:nvPr/>
            </p:nvSpPr>
            <p:spPr>
              <a:xfrm>
                <a:off x="5369719" y="5352043"/>
                <a:ext cx="376451" cy="66882"/>
              </a:xfrm>
              <a:prstGeom prst="rect">
                <a:avLst/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93B9E9F-3B4A-46E3-A3AE-702221A0BDA4}"/>
                  </a:ext>
                </a:extLst>
              </p:cNvPr>
              <p:cNvSpPr txBox="1"/>
              <p:nvPr/>
            </p:nvSpPr>
            <p:spPr>
              <a:xfrm>
                <a:off x="5286598" y="5284593"/>
                <a:ext cx="54427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8990A0"/>
                    </a:solidFill>
                  </a:rPr>
                  <a:t>태그목록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7039AFFA-405C-4539-9019-5DA8F0BDA2F6}"/>
                </a:ext>
              </a:extLst>
            </p:cNvPr>
            <p:cNvGrpSpPr/>
            <p:nvPr/>
          </p:nvGrpSpPr>
          <p:grpSpPr>
            <a:xfrm>
              <a:off x="5831428" y="5050374"/>
              <a:ext cx="528712" cy="397237"/>
              <a:chOff x="5831428" y="5131061"/>
              <a:chExt cx="528712" cy="397237"/>
            </a:xfrm>
          </p:grpSpPr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9DAEB46A-3ADC-45FB-A78C-8450703B826E}"/>
                  </a:ext>
                </a:extLst>
              </p:cNvPr>
              <p:cNvSpPr/>
              <p:nvPr/>
            </p:nvSpPr>
            <p:spPr>
              <a:xfrm>
                <a:off x="5831428" y="5293891"/>
                <a:ext cx="528712" cy="234407"/>
              </a:xfrm>
              <a:prstGeom prst="roundRect">
                <a:avLst>
                  <a:gd name="adj" fmla="val 12087"/>
                </a:avLst>
              </a:prstGeom>
              <a:solidFill>
                <a:srgbClr val="5055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7935CC1-1DF9-4E68-834E-9A80DE5B9FCC}"/>
                  </a:ext>
                </a:extLst>
              </p:cNvPr>
              <p:cNvSpPr txBox="1"/>
              <p:nvPr/>
            </p:nvSpPr>
            <p:spPr>
              <a:xfrm>
                <a:off x="5935541" y="5131061"/>
                <a:ext cx="307776" cy="138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>
                    <a:solidFill>
                      <a:srgbClr val="505560"/>
                    </a:solidFill>
                  </a:rPr>
                  <a:t>태그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AB14FB1-72BD-4B6A-8791-DB0F5EF7AFB4}"/>
                </a:ext>
              </a:extLst>
            </p:cNvPr>
            <p:cNvGrpSpPr/>
            <p:nvPr/>
          </p:nvGrpSpPr>
          <p:grpSpPr>
            <a:xfrm>
              <a:off x="6378396" y="5050374"/>
              <a:ext cx="528712" cy="397237"/>
              <a:chOff x="6433498" y="5131061"/>
              <a:chExt cx="528712" cy="397237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16C41EB3-5026-4B21-AD49-38FF97D56D48}"/>
                  </a:ext>
                </a:extLst>
              </p:cNvPr>
              <p:cNvSpPr/>
              <p:nvPr/>
            </p:nvSpPr>
            <p:spPr>
              <a:xfrm>
                <a:off x="6433498" y="5293891"/>
                <a:ext cx="528712" cy="234407"/>
              </a:xfrm>
              <a:prstGeom prst="roundRect">
                <a:avLst>
                  <a:gd name="adj" fmla="val 12087"/>
                </a:avLst>
              </a:prstGeom>
              <a:solidFill>
                <a:srgbClr val="2023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3261699-2904-419F-8E86-69A39058AEB7}"/>
                  </a:ext>
                </a:extLst>
              </p:cNvPr>
              <p:cNvSpPr txBox="1"/>
              <p:nvPr/>
            </p:nvSpPr>
            <p:spPr>
              <a:xfrm>
                <a:off x="6537611" y="5131061"/>
                <a:ext cx="307776" cy="138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>
                    <a:solidFill>
                      <a:srgbClr val="505560"/>
                    </a:solidFill>
                  </a:rPr>
                  <a:t>글씨</a:t>
                </a: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BDF5BF91-8F01-44FC-A9D5-134876168EEF}"/>
                </a:ext>
              </a:extLst>
            </p:cNvPr>
            <p:cNvGrpSpPr/>
            <p:nvPr/>
          </p:nvGrpSpPr>
          <p:grpSpPr>
            <a:xfrm>
              <a:off x="5280625" y="5050374"/>
              <a:ext cx="528712" cy="397237"/>
              <a:chOff x="5229048" y="5131061"/>
              <a:chExt cx="528712" cy="397237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DCE402C4-B1B3-4AA2-8B2B-8A1C6CE5E42D}"/>
                  </a:ext>
                </a:extLst>
              </p:cNvPr>
              <p:cNvSpPr/>
              <p:nvPr/>
            </p:nvSpPr>
            <p:spPr>
              <a:xfrm>
                <a:off x="5229048" y="5293891"/>
                <a:ext cx="528712" cy="234407"/>
              </a:xfrm>
              <a:prstGeom prst="roundRect">
                <a:avLst>
                  <a:gd name="adj" fmla="val 12087"/>
                </a:avLst>
              </a:prstGeom>
              <a:solidFill>
                <a:srgbClr val="899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A561A1A-0FC0-49A3-BE8D-0F9CD7655C94}"/>
                  </a:ext>
                </a:extLst>
              </p:cNvPr>
              <p:cNvSpPr txBox="1"/>
              <p:nvPr/>
            </p:nvSpPr>
            <p:spPr>
              <a:xfrm>
                <a:off x="5333161" y="5131061"/>
                <a:ext cx="307776" cy="138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>
                    <a:solidFill>
                      <a:srgbClr val="505560"/>
                    </a:solidFill>
                  </a:rPr>
                  <a:t>배경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0D3B344-7ACC-42A4-928C-6A97048481A6}"/>
                </a:ext>
              </a:extLst>
            </p:cNvPr>
            <p:cNvSpPr txBox="1"/>
            <p:nvPr/>
          </p:nvSpPr>
          <p:spPr>
            <a:xfrm>
              <a:off x="6327776" y="5584907"/>
              <a:ext cx="668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5B0EA"/>
                  </a:solidFill>
                </a:rPr>
                <a:t>내용</a:t>
              </a: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84ECB2C6-AC16-4F46-9F3F-7FE24945DC92}"/>
                </a:ext>
              </a:extLst>
            </p:cNvPr>
            <p:cNvSpPr/>
            <p:nvPr/>
          </p:nvSpPr>
          <p:spPr>
            <a:xfrm>
              <a:off x="5226621" y="5792073"/>
              <a:ext cx="1724347" cy="428322"/>
            </a:xfrm>
            <a:prstGeom prst="roundRect">
              <a:avLst>
                <a:gd name="adj" fmla="val 12704"/>
              </a:avLst>
            </a:prstGeom>
            <a:solidFill>
              <a:srgbClr val="F0F3F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dirty="0">
                  <a:solidFill>
                    <a:srgbClr val="8990A0"/>
                  </a:solidFill>
                </a:rPr>
                <a:t>글 입력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CA9FEC51-29AE-437D-9866-FD8AE8845056}"/>
                </a:ext>
              </a:extLst>
            </p:cNvPr>
            <p:cNvSpPr/>
            <p:nvPr/>
          </p:nvSpPr>
          <p:spPr>
            <a:xfrm>
              <a:off x="5405051" y="6459414"/>
              <a:ext cx="1367485" cy="180790"/>
            </a:xfrm>
            <a:prstGeom prst="roundRect">
              <a:avLst>
                <a:gd name="adj" fmla="val 50000"/>
              </a:avLst>
            </a:prstGeom>
            <a:solidFill>
              <a:srgbClr val="059AC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/>
                <a:t>강군로드에 게시하기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E8BA7C5-34AC-4D59-9623-D49A7679D4FA}"/>
              </a:ext>
            </a:extLst>
          </p:cNvPr>
          <p:cNvGrpSpPr/>
          <p:nvPr/>
        </p:nvGrpSpPr>
        <p:grpSpPr>
          <a:xfrm>
            <a:off x="4993958" y="1248685"/>
            <a:ext cx="2206943" cy="553638"/>
            <a:chOff x="4993958" y="1248685"/>
            <a:chExt cx="2206943" cy="553638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CFFE4E-CB00-48B1-B7A6-468FE457FD1E}"/>
                </a:ext>
              </a:extLst>
            </p:cNvPr>
            <p:cNvSpPr/>
            <p:nvPr/>
          </p:nvSpPr>
          <p:spPr>
            <a:xfrm>
              <a:off x="4993958" y="1248685"/>
              <a:ext cx="2206943" cy="553638"/>
            </a:xfrm>
            <a:prstGeom prst="rect">
              <a:avLst/>
            </a:prstGeom>
            <a:solidFill>
              <a:srgbClr val="FDFEFF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30" name="그래픽 129">
              <a:extLst>
                <a:ext uri="{FF2B5EF4-FFF2-40B4-BE49-F238E27FC236}">
                  <a16:creationId xmlns:a16="http://schemas.microsoft.com/office/drawing/2014/main" id="{DC3F5DE0-0347-4AED-BA5F-929B53DB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04239" y="1554398"/>
              <a:ext cx="65655" cy="119374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DEC6A3F-E252-47EC-9B11-6B8CC5B6DA99}"/>
                </a:ext>
              </a:extLst>
            </p:cNvPr>
            <p:cNvSpPr txBox="1"/>
            <p:nvPr/>
          </p:nvSpPr>
          <p:spPr>
            <a:xfrm>
              <a:off x="5746170" y="1519916"/>
              <a:ext cx="699230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50" b="1" dirty="0">
                  <a:solidFill>
                    <a:srgbClr val="E6E8EA"/>
                  </a:solidFill>
                </a:rPr>
                <a:t>포스팅 제목</a:t>
              </a:r>
            </a:p>
          </p:txBody>
        </p: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865904D5-2AA1-479F-8C53-DCCA15466126}"/>
              </a:ext>
            </a:extLst>
          </p:cNvPr>
          <p:cNvSpPr/>
          <p:nvPr/>
        </p:nvSpPr>
        <p:spPr>
          <a:xfrm>
            <a:off x="5013123" y="1466165"/>
            <a:ext cx="290601" cy="29060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4CC05F17-2E76-4C7A-8F42-50730683805E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EFF2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2679F03A-3054-41AA-9974-1A5075DA2FFF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A330E89-0323-428E-B847-1287829D3F85}"/>
              </a:ext>
            </a:extLst>
          </p:cNvPr>
          <p:cNvSpPr/>
          <p:nvPr/>
        </p:nvSpPr>
        <p:spPr>
          <a:xfrm>
            <a:off x="5068249" y="1422141"/>
            <a:ext cx="2055501" cy="4605372"/>
          </a:xfrm>
          <a:prstGeom prst="roundRect">
            <a:avLst>
              <a:gd name="adj" fmla="val 6067"/>
            </a:avLst>
          </a:prstGeom>
          <a:solidFill>
            <a:srgbClr val="FDF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800" dirty="0">
              <a:solidFill>
                <a:srgbClr val="202326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DE39F03-5468-4EC5-8703-4042A3878784}"/>
              </a:ext>
            </a:extLst>
          </p:cNvPr>
          <p:cNvGrpSpPr/>
          <p:nvPr/>
        </p:nvGrpSpPr>
        <p:grpSpPr>
          <a:xfrm>
            <a:off x="5063486" y="1898332"/>
            <a:ext cx="2055501" cy="5743956"/>
            <a:chOff x="5063486" y="1882065"/>
            <a:chExt cx="2055501" cy="5743956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ABCBB71F-BF1F-41AF-A346-0A53DAD854AD}"/>
                </a:ext>
              </a:extLst>
            </p:cNvPr>
            <p:cNvGrpSpPr/>
            <p:nvPr/>
          </p:nvGrpSpPr>
          <p:grpSpPr>
            <a:xfrm>
              <a:off x="5195999" y="1882065"/>
              <a:ext cx="1800000" cy="1800000"/>
              <a:chOff x="5195999" y="1888057"/>
              <a:chExt cx="1800000" cy="1800000"/>
            </a:xfrm>
          </p:grpSpPr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F6A736B0-CD2E-4D58-B76E-53DB249C9D12}"/>
                  </a:ext>
                </a:extLst>
              </p:cNvPr>
              <p:cNvGrpSpPr/>
              <p:nvPr/>
            </p:nvGrpSpPr>
            <p:grpSpPr>
              <a:xfrm>
                <a:off x="5195999" y="1888057"/>
                <a:ext cx="1800000" cy="1800000"/>
                <a:chOff x="5195999" y="3302418"/>
                <a:chExt cx="1800000" cy="1800000"/>
              </a:xfrm>
            </p:grpSpPr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D7B74AEA-0767-470C-8D1D-4DF5D09C9950}"/>
                    </a:ext>
                  </a:extLst>
                </p:cNvPr>
                <p:cNvSpPr/>
                <p:nvPr/>
              </p:nvSpPr>
              <p:spPr>
                <a:xfrm>
                  <a:off x="5195999" y="3302418"/>
                  <a:ext cx="1800000" cy="1800000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24489A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55ADDCC-538F-4533-8FAE-6D6CC72305B4}"/>
                    </a:ext>
                  </a:extLst>
                </p:cNvPr>
                <p:cNvSpPr txBox="1"/>
                <p:nvPr/>
              </p:nvSpPr>
              <p:spPr>
                <a:xfrm>
                  <a:off x="5618945" y="3730069"/>
                  <a:ext cx="9541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500" b="1" dirty="0" err="1">
                      <a:solidFill>
                        <a:schemeClr val="bg1"/>
                      </a:solidFill>
                    </a:rPr>
                    <a:t>게리슨모</a:t>
                  </a:r>
                  <a:endParaRPr lang="en-US" altLang="ko-KR" sz="15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300" b="1" dirty="0">
                      <a:solidFill>
                        <a:schemeClr val="bg1"/>
                      </a:solidFill>
                    </a:rPr>
                    <a:t>3000</a:t>
                  </a:r>
                  <a:r>
                    <a:rPr lang="ko-KR" altLang="en-US" sz="1300" b="1" dirty="0">
                      <a:solidFill>
                        <a:schemeClr val="bg1"/>
                      </a:solidFill>
                    </a:rPr>
                    <a:t>원</a:t>
                  </a: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933EB41A-239E-4B2C-894A-6A0C7BE59A7C}"/>
                  </a:ext>
                </a:extLst>
              </p:cNvPr>
              <p:cNvGrpSpPr/>
              <p:nvPr/>
            </p:nvGrpSpPr>
            <p:grpSpPr>
              <a:xfrm>
                <a:off x="5407014" y="2870143"/>
                <a:ext cx="1377969" cy="381296"/>
                <a:chOff x="5407014" y="4284504"/>
                <a:chExt cx="1377969" cy="381296"/>
              </a:xfrm>
            </p:grpSpPr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CC1AFFBB-A147-4899-82B7-B1C4BA1B92B4}"/>
                    </a:ext>
                  </a:extLst>
                </p:cNvPr>
                <p:cNvSpPr/>
                <p:nvPr/>
              </p:nvSpPr>
              <p:spPr>
                <a:xfrm>
                  <a:off x="5407014" y="4287827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854BB19C-8893-40B7-B194-221EA47AADB8}"/>
                    </a:ext>
                  </a:extLst>
                </p:cNvPr>
                <p:cNvSpPr/>
                <p:nvPr/>
              </p:nvSpPr>
              <p:spPr>
                <a:xfrm>
                  <a:off x="5884067" y="4284504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CBCA1BF9-6F03-4F45-BFFB-D15A7619E218}"/>
                    </a:ext>
                  </a:extLst>
                </p:cNvPr>
                <p:cNvSpPr/>
                <p:nvPr/>
              </p:nvSpPr>
              <p:spPr>
                <a:xfrm>
                  <a:off x="6349722" y="4284504"/>
                  <a:ext cx="435261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1569A9E5-3077-4829-BA21-A001A96C0483}"/>
                    </a:ext>
                  </a:extLst>
                </p:cNvPr>
                <p:cNvSpPr/>
                <p:nvPr/>
              </p:nvSpPr>
              <p:spPr>
                <a:xfrm>
                  <a:off x="5661453" y="4518163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7EA828F0-473E-4DC2-AC9D-7C543C3974D7}"/>
                    </a:ext>
                  </a:extLst>
                </p:cNvPr>
                <p:cNvSpPr/>
                <p:nvPr/>
              </p:nvSpPr>
              <p:spPr>
                <a:xfrm>
                  <a:off x="6149190" y="4516171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7C2A834-9A06-462B-8EE2-0911A94FC94F}"/>
                  </a:ext>
                </a:extLst>
              </p:cNvPr>
              <p:cNvGrpSpPr/>
              <p:nvPr/>
            </p:nvGrpSpPr>
            <p:grpSpPr>
              <a:xfrm>
                <a:off x="5407014" y="2851628"/>
                <a:ext cx="1372673" cy="418325"/>
                <a:chOff x="5407014" y="4265989"/>
                <a:chExt cx="1372673" cy="418325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2F2D8C0E-B560-459B-AA4C-68976A34DA79}"/>
                    </a:ext>
                  </a:extLst>
                </p:cNvPr>
                <p:cNvSpPr/>
                <p:nvPr/>
              </p:nvSpPr>
              <p:spPr>
                <a:xfrm>
                  <a:off x="5407014" y="4269312"/>
                  <a:ext cx="412292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공군</a:t>
                  </a:r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55BC92E5-05D3-4255-8CE1-06F3AE7A0994}"/>
                    </a:ext>
                  </a:extLst>
                </p:cNvPr>
                <p:cNvSpPr/>
                <p:nvPr/>
              </p:nvSpPr>
              <p:spPr>
                <a:xfrm>
                  <a:off x="5884067" y="4265989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모자</a:t>
                  </a: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1B5F45FE-9F86-4F22-AB88-897F2832906D}"/>
                    </a:ext>
                  </a:extLst>
                </p:cNvPr>
                <p:cNvSpPr/>
                <p:nvPr/>
              </p:nvSpPr>
              <p:spPr>
                <a:xfrm>
                  <a:off x="6343138" y="4265989"/>
                  <a:ext cx="436549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53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호</a:t>
                  </a: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BC4884A-4B15-4B53-9866-0F3FEAF2BACA}"/>
                    </a:ext>
                  </a:extLst>
                </p:cNvPr>
                <p:cNvSpPr/>
                <p:nvPr/>
              </p:nvSpPr>
              <p:spPr>
                <a:xfrm>
                  <a:off x="5661453" y="4499648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급매</a:t>
                  </a: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87DF729A-6978-4283-9726-61F4379F060B}"/>
                    </a:ext>
                  </a:extLst>
                </p:cNvPr>
                <p:cNvSpPr/>
                <p:nvPr/>
              </p:nvSpPr>
              <p:spPr>
                <a:xfrm>
                  <a:off x="6160411" y="4497656"/>
                  <a:ext cx="389851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A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</a:t>
                  </a:r>
                </a:p>
              </p:txBody>
            </p:sp>
          </p:grpSp>
        </p:grp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0ED4F56-89F5-4E4C-B17E-38501608D3C4}"/>
                </a:ext>
              </a:extLst>
            </p:cNvPr>
            <p:cNvSpPr/>
            <p:nvPr/>
          </p:nvSpPr>
          <p:spPr>
            <a:xfrm>
              <a:off x="5063486" y="3840369"/>
              <a:ext cx="2055501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다음 주 전역이라</a:t>
              </a:r>
              <a:r>
                <a:rPr lang="en-US" altLang="ko-KR" sz="800" dirty="0">
                  <a:solidFill>
                    <a:srgbClr val="202326"/>
                  </a:solidFill>
                </a:rPr>
                <a:t>,</a:t>
              </a:r>
            </a:p>
            <a:p>
              <a:pPr lvl="0" algn="ctr"/>
              <a:r>
                <a:rPr lang="ko-KR" altLang="en-US" sz="800" dirty="0" err="1">
                  <a:solidFill>
                    <a:srgbClr val="202326"/>
                  </a:solidFill>
                </a:rPr>
                <a:t>게리슨모</a:t>
              </a:r>
              <a:r>
                <a:rPr lang="ko-KR" altLang="en-US" sz="800" dirty="0">
                  <a:solidFill>
                    <a:srgbClr val="202326"/>
                  </a:solidFill>
                </a:rPr>
                <a:t> 팝니다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한 번도 안 썼습니다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상태 정말 좋습니다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!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거래 장소는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부대 식당 옆 골목입니다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현금 거래 시</a:t>
              </a:r>
              <a:r>
                <a:rPr lang="en-US" altLang="ko-KR" sz="800" dirty="0">
                  <a:solidFill>
                    <a:srgbClr val="202326"/>
                  </a:solidFill>
                </a:rPr>
                <a:t>!</a:t>
              </a:r>
              <a:br>
                <a:rPr lang="en-US" altLang="ko-KR" sz="800" dirty="0">
                  <a:solidFill>
                    <a:srgbClr val="202326"/>
                  </a:solidFill>
                </a:rPr>
              </a:b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무려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r>
                <a:rPr lang="en-US" altLang="ko-KR" sz="800" dirty="0">
                  <a:solidFill>
                    <a:srgbClr val="202326"/>
                  </a:solidFill>
                </a:rPr>
                <a:t>“100</a:t>
              </a:r>
              <a:r>
                <a:rPr lang="ko-KR" altLang="en-US" sz="800" dirty="0">
                  <a:solidFill>
                    <a:srgbClr val="202326"/>
                  </a:solidFill>
                </a:rPr>
                <a:t>원 할인</a:t>
              </a:r>
              <a:r>
                <a:rPr lang="en-US" altLang="ko-KR" sz="800" dirty="0">
                  <a:solidFill>
                    <a:srgbClr val="202326"/>
                  </a:solidFill>
                </a:rPr>
                <a:t>”</a:t>
              </a: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해드리겠습니다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나가서도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친한 형 동생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할 수 있으면 좋겠습니다</a:t>
              </a:r>
              <a:r>
                <a:rPr lang="en-US" altLang="ko-KR" sz="800" dirty="0">
                  <a:solidFill>
                    <a:srgbClr val="202326"/>
                  </a:solidFill>
                </a:rPr>
                <a:t>.</a:t>
              </a:r>
            </a:p>
            <a:p>
              <a:pPr lvl="0" algn="ctr"/>
              <a:r>
                <a:rPr lang="ko-KR" altLang="en-US" sz="800" dirty="0" err="1">
                  <a:solidFill>
                    <a:srgbClr val="202326"/>
                  </a:solidFill>
                </a:rPr>
                <a:t>ㅎㅎ</a:t>
              </a:r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endParaRPr lang="en-US" altLang="ko-KR" sz="800" dirty="0">
                <a:solidFill>
                  <a:srgbClr val="202326"/>
                </a:solidFill>
              </a:endParaRPr>
            </a:p>
            <a:p>
              <a:pPr lvl="0" algn="ctr"/>
              <a:r>
                <a:rPr lang="ko-KR" altLang="en-US" sz="800" dirty="0">
                  <a:solidFill>
                    <a:srgbClr val="202326"/>
                  </a:solidFill>
                </a:rPr>
                <a:t>파이팅</a:t>
              </a:r>
              <a:r>
                <a:rPr lang="en-US" altLang="ko-KR" sz="800" dirty="0">
                  <a:solidFill>
                    <a:srgbClr val="202326"/>
                  </a:solidFill>
                </a:rPr>
                <a:t>~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6D0E4B1-23D6-4957-923E-F31254F68941}"/>
              </a:ext>
            </a:extLst>
          </p:cNvPr>
          <p:cNvGrpSpPr/>
          <p:nvPr/>
        </p:nvGrpSpPr>
        <p:grpSpPr>
          <a:xfrm>
            <a:off x="4993958" y="1248685"/>
            <a:ext cx="2206943" cy="553638"/>
            <a:chOff x="4993958" y="1248685"/>
            <a:chExt cx="2206943" cy="55363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1FC65DD-196F-4FE2-9078-C16A27DD8313}"/>
                </a:ext>
              </a:extLst>
            </p:cNvPr>
            <p:cNvSpPr/>
            <p:nvPr/>
          </p:nvSpPr>
          <p:spPr>
            <a:xfrm>
              <a:off x="4993958" y="1248685"/>
              <a:ext cx="2206943" cy="553638"/>
            </a:xfrm>
            <a:prstGeom prst="rect">
              <a:avLst/>
            </a:prstGeom>
            <a:solidFill>
              <a:srgbClr val="FDFEFF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56" name="그래픽 155">
              <a:extLst>
                <a:ext uri="{FF2B5EF4-FFF2-40B4-BE49-F238E27FC236}">
                  <a16:creationId xmlns:a16="http://schemas.microsoft.com/office/drawing/2014/main" id="{7B622DB2-400E-476F-AFFE-AFF6FDD57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8943" y="1501638"/>
              <a:ext cx="1849351" cy="217937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90A34C-CA15-4321-B44A-0C57E4D73691}"/>
                </a:ext>
              </a:extLst>
            </p:cNvPr>
            <p:cNvSpPr txBox="1"/>
            <p:nvPr/>
          </p:nvSpPr>
          <p:spPr>
            <a:xfrm>
              <a:off x="5318367" y="1506731"/>
              <a:ext cx="6335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202326"/>
                  </a:solidFill>
                </a:rPr>
                <a:t>@shj0914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</p:grpSp>
      <p:sp>
        <p:nvSpPr>
          <p:cNvPr id="158" name="타원 157">
            <a:extLst>
              <a:ext uri="{FF2B5EF4-FFF2-40B4-BE49-F238E27FC236}">
                <a16:creationId xmlns:a16="http://schemas.microsoft.com/office/drawing/2014/main" id="{DF6AB301-7FD6-484D-BF27-AD1D6B469F2C}"/>
              </a:ext>
            </a:extLst>
          </p:cNvPr>
          <p:cNvSpPr/>
          <p:nvPr/>
        </p:nvSpPr>
        <p:spPr>
          <a:xfrm>
            <a:off x="6826615" y="1490522"/>
            <a:ext cx="240166" cy="24016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A822403D-1B7A-4014-92C1-31A96570F89B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EFF2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자유형: 도형 159">
            <a:extLst>
              <a:ext uri="{FF2B5EF4-FFF2-40B4-BE49-F238E27FC236}">
                <a16:creationId xmlns:a16="http://schemas.microsoft.com/office/drawing/2014/main" id="{A6559EBE-083D-49A6-9210-4BB1DA55AECE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8B129D-E3DC-448A-B6BF-0196B97FB56B}"/>
              </a:ext>
            </a:extLst>
          </p:cNvPr>
          <p:cNvGrpSpPr/>
          <p:nvPr/>
        </p:nvGrpSpPr>
        <p:grpSpPr>
          <a:xfrm>
            <a:off x="5071370" y="1879723"/>
            <a:ext cx="2055501" cy="2303986"/>
            <a:chOff x="5008492" y="2344717"/>
            <a:chExt cx="2055501" cy="2303986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5C41B2B8-AA00-4E59-8909-07CA1A852427}"/>
                </a:ext>
              </a:extLst>
            </p:cNvPr>
            <p:cNvGrpSpPr/>
            <p:nvPr/>
          </p:nvGrpSpPr>
          <p:grpSpPr>
            <a:xfrm>
              <a:off x="5008492" y="2344717"/>
              <a:ext cx="2055501" cy="2303986"/>
              <a:chOff x="5068249" y="2922236"/>
              <a:chExt cx="2055501" cy="230398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578010BC-F50D-414B-BD81-F0F8F8ADB883}"/>
                  </a:ext>
                </a:extLst>
              </p:cNvPr>
              <p:cNvSpPr/>
              <p:nvPr/>
            </p:nvSpPr>
            <p:spPr>
              <a:xfrm>
                <a:off x="5068249" y="2922236"/>
                <a:ext cx="2055501" cy="2303986"/>
              </a:xfrm>
              <a:prstGeom prst="roundRect">
                <a:avLst>
                  <a:gd name="adj" fmla="val 6067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0" name="그래픽 179">
                <a:extLst>
                  <a:ext uri="{FF2B5EF4-FFF2-40B4-BE49-F238E27FC236}">
                    <a16:creationId xmlns:a16="http://schemas.microsoft.com/office/drawing/2014/main" id="{708C682C-A4F9-41B4-A311-D60F2D011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8943" y="3001733"/>
                <a:ext cx="1849351" cy="217937"/>
              </a:xfrm>
              <a:prstGeom prst="rect">
                <a:avLst/>
              </a:prstGeom>
            </p:spPr>
          </p:pic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EA01177B-DFA4-426E-B05B-D88293BD9217}"/>
                </a:ext>
              </a:extLst>
            </p:cNvPr>
            <p:cNvGrpSpPr/>
            <p:nvPr/>
          </p:nvGrpSpPr>
          <p:grpSpPr>
            <a:xfrm>
              <a:off x="5136242" y="2724899"/>
              <a:ext cx="1800000" cy="1800000"/>
              <a:chOff x="5195999" y="3302418"/>
              <a:chExt cx="1800000" cy="1800000"/>
            </a:xfrm>
          </p:grpSpPr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389A2F55-B4A4-43C4-B663-6B5786985F79}"/>
                  </a:ext>
                </a:extLst>
              </p:cNvPr>
              <p:cNvSpPr/>
              <p:nvPr/>
            </p:nvSpPr>
            <p:spPr>
              <a:xfrm>
                <a:off x="5195999" y="3302418"/>
                <a:ext cx="1800000" cy="1800000"/>
              </a:xfrm>
              <a:prstGeom prst="roundRect">
                <a:avLst>
                  <a:gd name="adj" fmla="val 6067"/>
                </a:avLst>
              </a:prstGeom>
              <a:solidFill>
                <a:srgbClr val="24489A"/>
              </a:solidFill>
              <a:ln>
                <a:noFill/>
              </a:ln>
              <a:effectLst>
                <a:outerShdw blurRad="1270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A98A237-3316-480F-80F2-EEF732644866}"/>
                  </a:ext>
                </a:extLst>
              </p:cNvPr>
              <p:cNvSpPr txBox="1"/>
              <p:nvPr/>
            </p:nvSpPr>
            <p:spPr>
              <a:xfrm>
                <a:off x="5618945" y="3730069"/>
                <a:ext cx="954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b="1" dirty="0" err="1">
                    <a:solidFill>
                      <a:schemeClr val="bg1"/>
                    </a:solidFill>
                  </a:rPr>
                  <a:t>게리슨모</a:t>
                </a:r>
                <a:endParaRPr lang="en-US" altLang="ko-KR" sz="15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1300" b="1" dirty="0">
                    <a:solidFill>
                      <a:schemeClr val="bg1"/>
                    </a:solidFill>
                  </a:rPr>
                  <a:t>3000</a:t>
                </a:r>
                <a:r>
                  <a:rPr lang="ko-KR" altLang="en-US" sz="1300" b="1" dirty="0">
                    <a:solidFill>
                      <a:schemeClr val="bg1"/>
                    </a:solidFill>
                  </a:rPr>
                  <a:t>원</a:t>
                </a: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8FC0F3B9-8B2C-492B-93DB-633225C6A322}"/>
                </a:ext>
              </a:extLst>
            </p:cNvPr>
            <p:cNvGrpSpPr/>
            <p:nvPr/>
          </p:nvGrpSpPr>
          <p:grpSpPr>
            <a:xfrm>
              <a:off x="5347257" y="3706985"/>
              <a:ext cx="1377969" cy="381296"/>
              <a:chOff x="5407014" y="4284504"/>
              <a:chExt cx="1377969" cy="381296"/>
            </a:xfrm>
          </p:grpSpPr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B1FBAF15-BC6D-4A6E-A6E8-A6891D1708F9}"/>
                  </a:ext>
                </a:extLst>
              </p:cNvPr>
              <p:cNvSpPr/>
              <p:nvPr/>
            </p:nvSpPr>
            <p:spPr>
              <a:xfrm>
                <a:off x="5407014" y="4287827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173" name="사각형: 둥근 모서리 172">
                <a:extLst>
                  <a:ext uri="{FF2B5EF4-FFF2-40B4-BE49-F238E27FC236}">
                    <a16:creationId xmlns:a16="http://schemas.microsoft.com/office/drawing/2014/main" id="{9940C0C0-85B0-46FE-9446-061CE5EEC258}"/>
                  </a:ext>
                </a:extLst>
              </p:cNvPr>
              <p:cNvSpPr/>
              <p:nvPr/>
            </p:nvSpPr>
            <p:spPr>
              <a:xfrm>
                <a:off x="5884067" y="4284504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D759B42D-1F25-463F-8E41-C4383E03ADEC}"/>
                  </a:ext>
                </a:extLst>
              </p:cNvPr>
              <p:cNvSpPr/>
              <p:nvPr/>
            </p:nvSpPr>
            <p:spPr>
              <a:xfrm>
                <a:off x="6349722" y="4284504"/>
                <a:ext cx="435261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175" name="사각형: 둥근 모서리 174">
                <a:extLst>
                  <a:ext uri="{FF2B5EF4-FFF2-40B4-BE49-F238E27FC236}">
                    <a16:creationId xmlns:a16="http://schemas.microsoft.com/office/drawing/2014/main" id="{9A141DCA-BA72-4B63-86D8-3261E48E785D}"/>
                  </a:ext>
                </a:extLst>
              </p:cNvPr>
              <p:cNvSpPr/>
              <p:nvPr/>
            </p:nvSpPr>
            <p:spPr>
              <a:xfrm>
                <a:off x="5661453" y="4518163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01E17D1C-4FB1-413B-9F9D-73E65C9E1D65}"/>
                  </a:ext>
                </a:extLst>
              </p:cNvPr>
              <p:cNvSpPr/>
              <p:nvPr/>
            </p:nvSpPr>
            <p:spPr>
              <a:xfrm>
                <a:off x="6149190" y="4516171"/>
                <a:ext cx="423862" cy="147637"/>
              </a:xfrm>
              <a:prstGeom prst="roundRect">
                <a:avLst>
                  <a:gd name="adj" fmla="val 50000"/>
                </a:avLst>
              </a:prstGeom>
              <a:solidFill>
                <a:srgbClr val="10265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b="1" dirty="0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C001903D-5AFB-410F-8E63-0D7D330C420A}"/>
                </a:ext>
              </a:extLst>
            </p:cNvPr>
            <p:cNvGrpSpPr/>
            <p:nvPr/>
          </p:nvGrpSpPr>
          <p:grpSpPr>
            <a:xfrm>
              <a:off x="5347257" y="3688470"/>
              <a:ext cx="1372673" cy="418325"/>
              <a:chOff x="5407014" y="4265989"/>
              <a:chExt cx="1372673" cy="418325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BD635004-71E2-41FB-8097-EA9D81B466BA}"/>
                  </a:ext>
                </a:extLst>
              </p:cNvPr>
              <p:cNvSpPr/>
              <p:nvPr/>
            </p:nvSpPr>
            <p:spPr>
              <a:xfrm>
                <a:off x="5407014" y="4269312"/>
                <a:ext cx="41229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공군</a:t>
                </a: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7474758-E705-4833-85FD-FE11002788B1}"/>
                  </a:ext>
                </a:extLst>
              </p:cNvPr>
              <p:cNvSpPr/>
              <p:nvPr/>
            </p:nvSpPr>
            <p:spPr>
              <a:xfrm>
                <a:off x="5884067" y="4265989"/>
                <a:ext cx="41229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모자</a:t>
                </a: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6D06F93-0FE9-42B4-A839-11E665FAD6E0}"/>
                  </a:ext>
                </a:extLst>
              </p:cNvPr>
              <p:cNvSpPr/>
              <p:nvPr/>
            </p:nvSpPr>
            <p:spPr>
              <a:xfrm>
                <a:off x="6343138" y="4265989"/>
                <a:ext cx="436549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53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호</a:t>
                </a: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1406F925-842C-420F-8F11-5C430F282516}"/>
                  </a:ext>
                </a:extLst>
              </p:cNvPr>
              <p:cNvSpPr/>
              <p:nvPr/>
            </p:nvSpPr>
            <p:spPr>
              <a:xfrm>
                <a:off x="5661453" y="4499648"/>
                <a:ext cx="412293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급매</a:t>
                </a: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163D0EEB-AD33-4813-B682-676EB2A34321}"/>
                  </a:ext>
                </a:extLst>
              </p:cNvPr>
              <p:cNvSpPr/>
              <p:nvPr/>
            </p:nvSpPr>
            <p:spPr>
              <a:xfrm>
                <a:off x="6160411" y="4497656"/>
                <a:ext cx="389851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600" b="1" dirty="0">
                    <a:solidFill>
                      <a:prstClr val="white"/>
                    </a:solidFill>
                  </a:rPr>
                  <a:t># A</a:t>
                </a:r>
                <a:r>
                  <a:rPr lang="ko-KR" altLang="en-US" sz="600" b="1" dirty="0">
                    <a:solidFill>
                      <a:prstClr val="white"/>
                    </a:solidFill>
                  </a:rPr>
                  <a:t>급</a:t>
                </a: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66661F3-61B8-4753-8BB6-0D7E41986E83}"/>
                </a:ext>
              </a:extLst>
            </p:cNvPr>
            <p:cNvSpPr txBox="1"/>
            <p:nvPr/>
          </p:nvSpPr>
          <p:spPr>
            <a:xfrm>
              <a:off x="5258610" y="2429307"/>
              <a:ext cx="63350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50" b="1" dirty="0">
                  <a:solidFill>
                    <a:srgbClr val="202326"/>
                  </a:solidFill>
                </a:rPr>
                <a:t>@shj0914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</p:grp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30DFC585-3C24-40CB-B6DA-B814912CB20F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9F2A37D-6C39-473A-930E-3D912E0D0896}"/>
              </a:ext>
            </a:extLst>
          </p:cNvPr>
          <p:cNvGrpSpPr/>
          <p:nvPr/>
        </p:nvGrpSpPr>
        <p:grpSpPr>
          <a:xfrm>
            <a:off x="4981032" y="4521711"/>
            <a:ext cx="999369" cy="387763"/>
            <a:chOff x="4981032" y="4521711"/>
            <a:chExt cx="999369" cy="387763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A87CAF9-644D-4D63-B595-14D0CEC09CAB}"/>
                </a:ext>
              </a:extLst>
            </p:cNvPr>
            <p:cNvGrpSpPr/>
            <p:nvPr/>
          </p:nvGrpSpPr>
          <p:grpSpPr>
            <a:xfrm>
              <a:off x="4981032" y="4521711"/>
              <a:ext cx="415498" cy="387763"/>
              <a:chOff x="4981032" y="4521711"/>
              <a:chExt cx="415498" cy="387763"/>
            </a:xfrm>
          </p:grpSpPr>
          <p:pic>
            <p:nvPicPr>
              <p:cNvPr id="187" name="그래픽 186">
                <a:extLst>
                  <a:ext uri="{FF2B5EF4-FFF2-40B4-BE49-F238E27FC236}">
                    <a16:creationId xmlns:a16="http://schemas.microsoft.com/office/drawing/2014/main" id="{9868CE87-8D63-4625-911B-4715D6CCF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072867" y="4521711"/>
                <a:ext cx="233877" cy="233877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7F58B3C-FCDB-4890-8F3E-09C0C23D4BBB}"/>
                  </a:ext>
                </a:extLst>
              </p:cNvPr>
              <p:cNvSpPr txBox="1"/>
              <p:nvPr/>
            </p:nvSpPr>
            <p:spPr>
              <a:xfrm>
                <a:off x="4981032" y="472480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err="1">
                    <a:solidFill>
                      <a:srgbClr val="202326"/>
                    </a:solidFill>
                  </a:rPr>
                  <a:t>서형진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F1BFDE6B-6760-47B3-B1E1-27221596990D}"/>
                </a:ext>
              </a:extLst>
            </p:cNvPr>
            <p:cNvGrpSpPr/>
            <p:nvPr/>
          </p:nvGrpSpPr>
          <p:grpSpPr>
            <a:xfrm>
              <a:off x="5343773" y="4533494"/>
              <a:ext cx="636628" cy="209514"/>
              <a:chOff x="5306875" y="4528450"/>
              <a:chExt cx="711445" cy="215862"/>
            </a:xfrm>
          </p:grpSpPr>
          <p:sp>
            <p:nvSpPr>
              <p:cNvPr id="185" name="사각형: 둥근 모서리 184">
                <a:extLst>
                  <a:ext uri="{FF2B5EF4-FFF2-40B4-BE49-F238E27FC236}">
                    <a16:creationId xmlns:a16="http://schemas.microsoft.com/office/drawing/2014/main" id="{609F956C-CD43-47C2-8FB7-8259B6EDD6AB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D1369E8-0518-45F1-A04F-FD421D9A5B09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안녕하세요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~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747439AB-9EBD-4D7E-81C7-D3D49E780A3A}"/>
              </a:ext>
            </a:extLst>
          </p:cNvPr>
          <p:cNvGrpSpPr/>
          <p:nvPr/>
        </p:nvGrpSpPr>
        <p:grpSpPr>
          <a:xfrm>
            <a:off x="6552263" y="4257841"/>
            <a:ext cx="574608" cy="209514"/>
            <a:chOff x="5306875" y="4528450"/>
            <a:chExt cx="711445" cy="215862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321C50DF-36F0-414E-95FE-388260205C90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05B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280958F-7BC6-4BBE-B7C6-6A8B0516DD49}"/>
                </a:ext>
              </a:extLst>
            </p:cNvPr>
            <p:cNvSpPr/>
            <p:nvPr/>
          </p:nvSpPr>
          <p:spPr>
            <a:xfrm>
              <a:off x="5311507" y="4544294"/>
              <a:ext cx="70681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>
                  <a:solidFill>
                    <a:srgbClr val="202326"/>
                  </a:solidFill>
                </a:rPr>
                <a:t>안녕하세요</a:t>
              </a:r>
              <a:r>
                <a:rPr lang="en-US" altLang="ko-KR" sz="600" dirty="0">
                  <a:solidFill>
                    <a:srgbClr val="202326"/>
                  </a:solidFill>
                </a:rPr>
                <a:t>!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513F305-5E66-45DC-80C4-6C024A3C9B82}"/>
              </a:ext>
            </a:extLst>
          </p:cNvPr>
          <p:cNvGrpSpPr/>
          <p:nvPr/>
        </p:nvGrpSpPr>
        <p:grpSpPr>
          <a:xfrm>
            <a:off x="6095999" y="4893097"/>
            <a:ext cx="1027411" cy="209514"/>
            <a:chOff x="5306875" y="4528450"/>
            <a:chExt cx="711445" cy="215862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BF8E0CCC-A68D-43A2-A1FE-B074B4B52407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05B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E96DA3CC-7263-4A14-B2CE-14F131FA1EEF}"/>
                </a:ext>
              </a:extLst>
            </p:cNvPr>
            <p:cNvSpPr/>
            <p:nvPr/>
          </p:nvSpPr>
          <p:spPr>
            <a:xfrm>
              <a:off x="5311507" y="4544294"/>
              <a:ext cx="706813" cy="190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 err="1">
                  <a:solidFill>
                    <a:srgbClr val="202326"/>
                  </a:solidFill>
                </a:rPr>
                <a:t>게리슨모</a:t>
              </a:r>
              <a:r>
                <a:rPr lang="ko-KR" altLang="en-US" sz="600" dirty="0">
                  <a:solidFill>
                    <a:srgbClr val="202326"/>
                  </a:solidFill>
                </a:rPr>
                <a:t> 구매 원합니다</a:t>
              </a:r>
              <a:r>
                <a:rPr lang="en-US" altLang="ko-KR" sz="600" dirty="0">
                  <a:solidFill>
                    <a:srgbClr val="202326"/>
                  </a:solidFill>
                </a:rPr>
                <a:t>!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01323A2F-7C17-4BF8-859A-9EF4E9C2A546}"/>
              </a:ext>
            </a:extLst>
          </p:cNvPr>
          <p:cNvGrpSpPr/>
          <p:nvPr/>
        </p:nvGrpSpPr>
        <p:grpSpPr>
          <a:xfrm>
            <a:off x="6337876" y="5139951"/>
            <a:ext cx="777151" cy="209514"/>
            <a:chOff x="5306875" y="4528450"/>
            <a:chExt cx="711445" cy="215862"/>
          </a:xfrm>
        </p:grpSpPr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39A7C6FF-0D55-4700-816F-699DC786877A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05B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8339B7B7-4C3E-462C-9D7D-48C5E0E2B3AB}"/>
                </a:ext>
              </a:extLst>
            </p:cNvPr>
            <p:cNvSpPr/>
            <p:nvPr/>
          </p:nvSpPr>
          <p:spPr>
            <a:xfrm>
              <a:off x="5311507" y="4544294"/>
              <a:ext cx="706813" cy="190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>
                  <a:solidFill>
                    <a:srgbClr val="202326"/>
                  </a:solidFill>
                </a:rPr>
                <a:t>거래 가능할까요</a:t>
              </a:r>
              <a:r>
                <a:rPr lang="en-US" altLang="ko-KR" sz="600" dirty="0">
                  <a:solidFill>
                    <a:srgbClr val="202326"/>
                  </a:solidFill>
                </a:rPr>
                <a:t>?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99150CBE-2675-410B-9DF7-FD7F70745AA6}"/>
              </a:ext>
            </a:extLst>
          </p:cNvPr>
          <p:cNvGrpSpPr/>
          <p:nvPr/>
        </p:nvGrpSpPr>
        <p:grpSpPr>
          <a:xfrm>
            <a:off x="4981032" y="5182796"/>
            <a:ext cx="973963" cy="387763"/>
            <a:chOff x="4981032" y="4889833"/>
            <a:chExt cx="973963" cy="387763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35EAF6D4-EB74-411C-9FC0-6D0DCD0A9298}"/>
                </a:ext>
              </a:extLst>
            </p:cNvPr>
            <p:cNvGrpSpPr/>
            <p:nvPr/>
          </p:nvGrpSpPr>
          <p:grpSpPr>
            <a:xfrm>
              <a:off x="4981032" y="4889833"/>
              <a:ext cx="415498" cy="387763"/>
              <a:chOff x="4981032" y="4521711"/>
              <a:chExt cx="415498" cy="387763"/>
            </a:xfrm>
          </p:grpSpPr>
          <p:pic>
            <p:nvPicPr>
              <p:cNvPr id="203" name="그래픽 202">
                <a:extLst>
                  <a:ext uri="{FF2B5EF4-FFF2-40B4-BE49-F238E27FC236}">
                    <a16:creationId xmlns:a16="http://schemas.microsoft.com/office/drawing/2014/main" id="{ECFA1A61-63D8-4EBA-A873-3886D073D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072867" y="4521711"/>
                <a:ext cx="233877" cy="233877"/>
              </a:xfrm>
              <a:prstGeom prst="rect">
                <a:avLst/>
              </a:prstGeom>
            </p:spPr>
          </p:pic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32FAB5B-9AF8-42C0-A3EB-C644F9B27D0E}"/>
                  </a:ext>
                </a:extLst>
              </p:cNvPr>
              <p:cNvSpPr txBox="1"/>
              <p:nvPr/>
            </p:nvSpPr>
            <p:spPr>
              <a:xfrm>
                <a:off x="4981032" y="472480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err="1">
                    <a:solidFill>
                      <a:srgbClr val="202326"/>
                    </a:solidFill>
                  </a:rPr>
                  <a:t>서형진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60D07F22-DDC8-452A-B364-EFEEE4BAFBE4}"/>
                </a:ext>
              </a:extLst>
            </p:cNvPr>
            <p:cNvGrpSpPr/>
            <p:nvPr/>
          </p:nvGrpSpPr>
          <p:grpSpPr>
            <a:xfrm>
              <a:off x="5343773" y="4901616"/>
              <a:ext cx="611222" cy="209514"/>
              <a:chOff x="5306875" y="4528450"/>
              <a:chExt cx="711445" cy="215862"/>
            </a:xfrm>
          </p:grpSpPr>
          <p:sp>
            <p:nvSpPr>
              <p:cNvPr id="201" name="사각형: 둥근 모서리 200">
                <a:extLst>
                  <a:ext uri="{FF2B5EF4-FFF2-40B4-BE49-F238E27FC236}">
                    <a16:creationId xmlns:a16="http://schemas.microsoft.com/office/drawing/2014/main" id="{69462810-C2B5-4F27-864A-8716EA0803A2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2690AB14-1482-4788-808A-8648B95B6DFE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가능합니다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DB8926FF-59D0-4771-BD10-BFAA83707A44}"/>
              </a:ext>
            </a:extLst>
          </p:cNvPr>
          <p:cNvGrpSpPr/>
          <p:nvPr/>
        </p:nvGrpSpPr>
        <p:grpSpPr>
          <a:xfrm>
            <a:off x="4981032" y="1879723"/>
            <a:ext cx="2145839" cy="3469742"/>
            <a:chOff x="4981032" y="1879723"/>
            <a:chExt cx="2145839" cy="3469742"/>
          </a:xfrm>
        </p:grpSpPr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77470ED7-9FB6-47B5-A5EC-E6C9D1D4157A}"/>
                </a:ext>
              </a:extLst>
            </p:cNvPr>
            <p:cNvGrpSpPr/>
            <p:nvPr/>
          </p:nvGrpSpPr>
          <p:grpSpPr>
            <a:xfrm>
              <a:off x="5071370" y="1879723"/>
              <a:ext cx="2055501" cy="2303986"/>
              <a:chOff x="5008492" y="2344717"/>
              <a:chExt cx="2055501" cy="2303986"/>
            </a:xfrm>
          </p:grpSpPr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EC0255B7-A2B4-4121-9AD9-F608A69F5703}"/>
                  </a:ext>
                </a:extLst>
              </p:cNvPr>
              <p:cNvGrpSpPr/>
              <p:nvPr/>
            </p:nvGrpSpPr>
            <p:grpSpPr>
              <a:xfrm>
                <a:off x="5008492" y="2344717"/>
                <a:ext cx="2055501" cy="2303986"/>
                <a:chOff x="5068249" y="2922236"/>
                <a:chExt cx="2055501" cy="2303986"/>
              </a:xfrm>
            </p:grpSpPr>
            <p:sp>
              <p:nvSpPr>
                <p:cNvPr id="240" name="사각형: 둥근 모서리 239">
                  <a:extLst>
                    <a:ext uri="{FF2B5EF4-FFF2-40B4-BE49-F238E27FC236}">
                      <a16:creationId xmlns:a16="http://schemas.microsoft.com/office/drawing/2014/main" id="{6AFAE332-26F5-4D98-8319-8C7EF75C11F2}"/>
                    </a:ext>
                  </a:extLst>
                </p:cNvPr>
                <p:cNvSpPr/>
                <p:nvPr/>
              </p:nvSpPr>
              <p:spPr>
                <a:xfrm>
                  <a:off x="5068249" y="2922236"/>
                  <a:ext cx="2055501" cy="2303986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FDFEFF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41" name="그래픽 240">
                  <a:extLst>
                    <a:ext uri="{FF2B5EF4-FFF2-40B4-BE49-F238E27FC236}">
                      <a16:creationId xmlns:a16="http://schemas.microsoft.com/office/drawing/2014/main" id="{B132D672-D21E-4B6A-B1ED-DAE0970DC8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943" y="3001733"/>
                  <a:ext cx="1849351" cy="217937"/>
                </a:xfrm>
                <a:prstGeom prst="rect">
                  <a:avLst/>
                </a:prstGeom>
              </p:spPr>
            </p:pic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3DC1670B-0683-4537-8DA9-38B7AEF67463}"/>
                  </a:ext>
                </a:extLst>
              </p:cNvPr>
              <p:cNvGrpSpPr/>
              <p:nvPr/>
            </p:nvGrpSpPr>
            <p:grpSpPr>
              <a:xfrm>
                <a:off x="5136242" y="2724899"/>
                <a:ext cx="1800000" cy="1800000"/>
                <a:chOff x="5195999" y="3302418"/>
                <a:chExt cx="1800000" cy="1800000"/>
              </a:xfrm>
            </p:grpSpPr>
            <p:sp>
              <p:nvSpPr>
                <p:cNvPr id="238" name="사각형: 둥근 모서리 237">
                  <a:extLst>
                    <a:ext uri="{FF2B5EF4-FFF2-40B4-BE49-F238E27FC236}">
                      <a16:creationId xmlns:a16="http://schemas.microsoft.com/office/drawing/2014/main" id="{A7667D3C-BA37-4EA5-AB27-4F011900D9BD}"/>
                    </a:ext>
                  </a:extLst>
                </p:cNvPr>
                <p:cNvSpPr/>
                <p:nvPr/>
              </p:nvSpPr>
              <p:spPr>
                <a:xfrm>
                  <a:off x="5195999" y="3302418"/>
                  <a:ext cx="1800000" cy="1800000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24489A"/>
                </a:solidFill>
                <a:ln>
                  <a:noFill/>
                </a:ln>
                <a:effectLst>
                  <a:outerShdw blurRad="1270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599F3E3E-2054-47E8-A86C-5374D6E90342}"/>
                    </a:ext>
                  </a:extLst>
                </p:cNvPr>
                <p:cNvSpPr txBox="1"/>
                <p:nvPr/>
              </p:nvSpPr>
              <p:spPr>
                <a:xfrm>
                  <a:off x="5618945" y="3730069"/>
                  <a:ext cx="9541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500" b="1" dirty="0" err="1">
                      <a:solidFill>
                        <a:schemeClr val="bg1"/>
                      </a:solidFill>
                    </a:rPr>
                    <a:t>게리슨모</a:t>
                  </a:r>
                  <a:endParaRPr lang="en-US" altLang="ko-KR" sz="1500" b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altLang="ko-KR" sz="1300" b="1" dirty="0">
                      <a:solidFill>
                        <a:schemeClr val="bg1"/>
                      </a:solidFill>
                    </a:rPr>
                    <a:t>3000</a:t>
                  </a:r>
                  <a:r>
                    <a:rPr lang="ko-KR" altLang="en-US" sz="1300" b="1" dirty="0">
                      <a:solidFill>
                        <a:schemeClr val="bg1"/>
                      </a:solidFill>
                    </a:rPr>
                    <a:t>원</a:t>
                  </a:r>
                </a:p>
              </p:txBody>
            </p:sp>
          </p:grp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6E4C0108-03A6-43B1-ABCA-6E64DAA91010}"/>
                  </a:ext>
                </a:extLst>
              </p:cNvPr>
              <p:cNvGrpSpPr/>
              <p:nvPr/>
            </p:nvGrpSpPr>
            <p:grpSpPr>
              <a:xfrm>
                <a:off x="5347257" y="3706985"/>
                <a:ext cx="1377969" cy="381296"/>
                <a:chOff x="5407014" y="4284504"/>
                <a:chExt cx="1377969" cy="381296"/>
              </a:xfrm>
            </p:grpSpPr>
            <p:sp>
              <p:nvSpPr>
                <p:cNvPr id="233" name="사각형: 둥근 모서리 232">
                  <a:extLst>
                    <a:ext uri="{FF2B5EF4-FFF2-40B4-BE49-F238E27FC236}">
                      <a16:creationId xmlns:a16="http://schemas.microsoft.com/office/drawing/2014/main" id="{829173AF-8960-4825-AC12-EDBD0B9DE59F}"/>
                    </a:ext>
                  </a:extLst>
                </p:cNvPr>
                <p:cNvSpPr/>
                <p:nvPr/>
              </p:nvSpPr>
              <p:spPr>
                <a:xfrm>
                  <a:off x="5407014" y="4287827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234" name="사각형: 둥근 모서리 233">
                  <a:extLst>
                    <a:ext uri="{FF2B5EF4-FFF2-40B4-BE49-F238E27FC236}">
                      <a16:creationId xmlns:a16="http://schemas.microsoft.com/office/drawing/2014/main" id="{2027BD49-01AC-4058-A783-30CDCA877B64}"/>
                    </a:ext>
                  </a:extLst>
                </p:cNvPr>
                <p:cNvSpPr/>
                <p:nvPr/>
              </p:nvSpPr>
              <p:spPr>
                <a:xfrm>
                  <a:off x="5884067" y="4284504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235" name="사각형: 둥근 모서리 234">
                  <a:extLst>
                    <a:ext uri="{FF2B5EF4-FFF2-40B4-BE49-F238E27FC236}">
                      <a16:creationId xmlns:a16="http://schemas.microsoft.com/office/drawing/2014/main" id="{E935F202-14B9-4A45-8DD0-53987326D0FB}"/>
                    </a:ext>
                  </a:extLst>
                </p:cNvPr>
                <p:cNvSpPr/>
                <p:nvPr/>
              </p:nvSpPr>
              <p:spPr>
                <a:xfrm>
                  <a:off x="6349722" y="4284504"/>
                  <a:ext cx="435261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236" name="사각형: 둥근 모서리 235">
                  <a:extLst>
                    <a:ext uri="{FF2B5EF4-FFF2-40B4-BE49-F238E27FC236}">
                      <a16:creationId xmlns:a16="http://schemas.microsoft.com/office/drawing/2014/main" id="{7CE00ACF-77B7-40B3-A16C-A0224B6023F6}"/>
                    </a:ext>
                  </a:extLst>
                </p:cNvPr>
                <p:cNvSpPr/>
                <p:nvPr/>
              </p:nvSpPr>
              <p:spPr>
                <a:xfrm>
                  <a:off x="5661453" y="4518163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  <p:sp>
              <p:nvSpPr>
                <p:cNvPr id="237" name="사각형: 둥근 모서리 236">
                  <a:extLst>
                    <a:ext uri="{FF2B5EF4-FFF2-40B4-BE49-F238E27FC236}">
                      <a16:creationId xmlns:a16="http://schemas.microsoft.com/office/drawing/2014/main" id="{AF0A0B71-46B7-406B-A35E-FC6EAE71D592}"/>
                    </a:ext>
                  </a:extLst>
                </p:cNvPr>
                <p:cNvSpPr/>
                <p:nvPr/>
              </p:nvSpPr>
              <p:spPr>
                <a:xfrm>
                  <a:off x="6149190" y="4516171"/>
                  <a:ext cx="423862" cy="1476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0265D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b="1" dirty="0"/>
                </a:p>
              </p:txBody>
            </p: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1190011-AABE-4895-A48F-1E60FFB1BC4F}"/>
                  </a:ext>
                </a:extLst>
              </p:cNvPr>
              <p:cNvGrpSpPr/>
              <p:nvPr/>
            </p:nvGrpSpPr>
            <p:grpSpPr>
              <a:xfrm>
                <a:off x="5347257" y="3688470"/>
                <a:ext cx="1372673" cy="418325"/>
                <a:chOff x="5407014" y="4265989"/>
                <a:chExt cx="1372673" cy="418325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6121BAC6-64B1-4924-B2EA-43807631FEF0}"/>
                    </a:ext>
                  </a:extLst>
                </p:cNvPr>
                <p:cNvSpPr/>
                <p:nvPr/>
              </p:nvSpPr>
              <p:spPr>
                <a:xfrm>
                  <a:off x="5407014" y="4269312"/>
                  <a:ext cx="412292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공군</a:t>
                  </a:r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751F3C63-3DA9-4170-B013-553076D56DEB}"/>
                    </a:ext>
                  </a:extLst>
                </p:cNvPr>
                <p:cNvSpPr/>
                <p:nvPr/>
              </p:nvSpPr>
              <p:spPr>
                <a:xfrm>
                  <a:off x="5884067" y="4265989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모자</a:t>
                  </a: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D5436347-2013-4FEE-8CF8-A644A9C6782B}"/>
                    </a:ext>
                  </a:extLst>
                </p:cNvPr>
                <p:cNvSpPr/>
                <p:nvPr/>
              </p:nvSpPr>
              <p:spPr>
                <a:xfrm>
                  <a:off x="6343138" y="4265989"/>
                  <a:ext cx="436549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53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호</a:t>
                  </a:r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CA6E5936-0EAE-4765-A034-4E5BFA2103D5}"/>
                    </a:ext>
                  </a:extLst>
                </p:cNvPr>
                <p:cNvSpPr/>
                <p:nvPr/>
              </p:nvSpPr>
              <p:spPr>
                <a:xfrm>
                  <a:off x="5661453" y="4499648"/>
                  <a:ext cx="412293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급매</a:t>
                  </a:r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39FE9D83-8778-4E04-9B3F-7C5992D789C5}"/>
                    </a:ext>
                  </a:extLst>
                </p:cNvPr>
                <p:cNvSpPr/>
                <p:nvPr/>
              </p:nvSpPr>
              <p:spPr>
                <a:xfrm>
                  <a:off x="6160411" y="4497656"/>
                  <a:ext cx="389851" cy="184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altLang="ko-KR" sz="600" b="1" dirty="0">
                      <a:solidFill>
                        <a:prstClr val="white"/>
                      </a:solidFill>
                    </a:rPr>
                    <a:t># A</a:t>
                  </a:r>
                  <a:r>
                    <a:rPr lang="ko-KR" altLang="en-US" sz="600" b="1" dirty="0">
                      <a:solidFill>
                        <a:prstClr val="white"/>
                      </a:solidFill>
                    </a:rPr>
                    <a:t>급</a:t>
                  </a:r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AC3311B-D94B-41FC-A742-A4BC69782A3B}"/>
                  </a:ext>
                </a:extLst>
              </p:cNvPr>
              <p:cNvSpPr txBox="1"/>
              <p:nvPr/>
            </p:nvSpPr>
            <p:spPr>
              <a:xfrm>
                <a:off x="5258610" y="2429307"/>
                <a:ext cx="633507" cy="207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50" b="1" dirty="0">
                    <a:solidFill>
                      <a:srgbClr val="202326"/>
                    </a:solidFill>
                  </a:rPr>
                  <a:t>@shj0914</a:t>
                </a:r>
                <a:endParaRPr lang="ko-KR" altLang="en-US" sz="750" b="1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2FC3708E-64C8-4B68-B495-90B10BB59BE0}"/>
                </a:ext>
              </a:extLst>
            </p:cNvPr>
            <p:cNvGrpSpPr/>
            <p:nvPr/>
          </p:nvGrpSpPr>
          <p:grpSpPr>
            <a:xfrm>
              <a:off x="4981032" y="4521711"/>
              <a:ext cx="999369" cy="387763"/>
              <a:chOff x="4981032" y="4521711"/>
              <a:chExt cx="999369" cy="387763"/>
            </a:xfrm>
          </p:grpSpPr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077DF72E-B882-45DD-ABB7-AC85C8BEDBE0}"/>
                  </a:ext>
                </a:extLst>
              </p:cNvPr>
              <p:cNvGrpSpPr/>
              <p:nvPr/>
            </p:nvGrpSpPr>
            <p:grpSpPr>
              <a:xfrm>
                <a:off x="4981032" y="4521711"/>
                <a:ext cx="415498" cy="387763"/>
                <a:chOff x="4981032" y="4521711"/>
                <a:chExt cx="415498" cy="387763"/>
              </a:xfrm>
            </p:grpSpPr>
            <p:pic>
              <p:nvPicPr>
                <p:cNvPr id="221" name="그래픽 220">
                  <a:extLst>
                    <a:ext uri="{FF2B5EF4-FFF2-40B4-BE49-F238E27FC236}">
                      <a16:creationId xmlns:a16="http://schemas.microsoft.com/office/drawing/2014/main" id="{FD261463-4297-4F66-AAFC-E2835EFA3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2867" y="4521711"/>
                  <a:ext cx="233877" cy="233877"/>
                </a:xfrm>
                <a:prstGeom prst="rect">
                  <a:avLst/>
                </a:prstGeom>
              </p:spPr>
            </p:pic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A4D8975-2F91-4ECB-A52D-1AF32BD422C0}"/>
                    </a:ext>
                  </a:extLst>
                </p:cNvPr>
                <p:cNvSpPr txBox="1"/>
                <p:nvPr/>
              </p:nvSpPr>
              <p:spPr>
                <a:xfrm>
                  <a:off x="4981032" y="4724808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>
                      <a:solidFill>
                        <a:srgbClr val="202326"/>
                      </a:solidFill>
                    </a:rPr>
                    <a:t>서형진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263AC95A-4E27-4FFC-8F92-08FDBA5DEBA1}"/>
                  </a:ext>
                </a:extLst>
              </p:cNvPr>
              <p:cNvGrpSpPr/>
              <p:nvPr/>
            </p:nvGrpSpPr>
            <p:grpSpPr>
              <a:xfrm>
                <a:off x="5343773" y="4533494"/>
                <a:ext cx="636628" cy="209514"/>
                <a:chOff x="5306875" y="4528450"/>
                <a:chExt cx="711445" cy="215862"/>
              </a:xfrm>
            </p:grpSpPr>
            <p:sp>
              <p:nvSpPr>
                <p:cNvPr id="219" name="사각형: 둥근 모서리 218">
                  <a:extLst>
                    <a:ext uri="{FF2B5EF4-FFF2-40B4-BE49-F238E27FC236}">
                      <a16:creationId xmlns:a16="http://schemas.microsoft.com/office/drawing/2014/main" id="{7E5252F3-47D5-45E6-8BE2-0DE73F081748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4F86F5A7-36B7-47AD-BFB8-3161EFCB84EF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안녕하세요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~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13024D3E-A589-4A89-8D04-F33B344EDB23}"/>
                </a:ext>
              </a:extLst>
            </p:cNvPr>
            <p:cNvGrpSpPr/>
            <p:nvPr/>
          </p:nvGrpSpPr>
          <p:grpSpPr>
            <a:xfrm>
              <a:off x="6552263" y="4257841"/>
              <a:ext cx="574608" cy="209514"/>
              <a:chOff x="5306875" y="4528450"/>
              <a:chExt cx="711445" cy="215862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BE31941D-9A6D-4FAF-9C85-B175064691CB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05B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D115296C-9AD5-4816-9CE2-38524AE14F64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8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안녕하세요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0661A82F-7069-419B-AD22-10C18BA2CDBB}"/>
                </a:ext>
              </a:extLst>
            </p:cNvPr>
            <p:cNvGrpSpPr/>
            <p:nvPr/>
          </p:nvGrpSpPr>
          <p:grpSpPr>
            <a:xfrm>
              <a:off x="6095999" y="4893097"/>
              <a:ext cx="1027411" cy="209514"/>
              <a:chOff x="5306875" y="4528450"/>
              <a:chExt cx="711445" cy="215862"/>
            </a:xfrm>
          </p:grpSpPr>
          <p:sp>
            <p:nvSpPr>
              <p:cNvPr id="213" name="사각형: 둥근 모서리 212">
                <a:extLst>
                  <a:ext uri="{FF2B5EF4-FFF2-40B4-BE49-F238E27FC236}">
                    <a16:creationId xmlns:a16="http://schemas.microsoft.com/office/drawing/2014/main" id="{C3F039B3-A5C1-445B-8767-F6CF081C3D95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05B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9C084163-4469-4468-AB2F-BC3B63D20B63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 err="1">
                    <a:solidFill>
                      <a:srgbClr val="202326"/>
                    </a:solidFill>
                  </a:rPr>
                  <a:t>게리슨모</a:t>
                </a:r>
                <a:r>
                  <a:rPr lang="ko-KR" altLang="en-US" sz="600" dirty="0">
                    <a:solidFill>
                      <a:srgbClr val="202326"/>
                    </a:solidFill>
                  </a:rPr>
                  <a:t> 구매 원합니다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A284AFE2-6204-4198-9DFE-E2EA02631507}"/>
                </a:ext>
              </a:extLst>
            </p:cNvPr>
            <p:cNvGrpSpPr/>
            <p:nvPr/>
          </p:nvGrpSpPr>
          <p:grpSpPr>
            <a:xfrm>
              <a:off x="6337876" y="5139951"/>
              <a:ext cx="777151" cy="209514"/>
              <a:chOff x="5306875" y="4528450"/>
              <a:chExt cx="711445" cy="215862"/>
            </a:xfrm>
          </p:grpSpPr>
          <p:sp>
            <p:nvSpPr>
              <p:cNvPr id="211" name="사각형: 둥근 모서리 210">
                <a:extLst>
                  <a:ext uri="{FF2B5EF4-FFF2-40B4-BE49-F238E27FC236}">
                    <a16:creationId xmlns:a16="http://schemas.microsoft.com/office/drawing/2014/main" id="{36EB16ED-CD53-4A97-A8BC-FF8ACC402E82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05B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B80CE96-F42B-4FBB-A699-6B0B5BE9A641}"/>
                  </a:ext>
                </a:extLst>
              </p:cNvPr>
              <p:cNvSpPr/>
              <p:nvPr/>
            </p:nvSpPr>
            <p:spPr>
              <a:xfrm>
                <a:off x="5311507" y="4544294"/>
                <a:ext cx="706813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거래 가능할까요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?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F5FE6593-42D7-4D5C-9EA6-F39FE941D263}"/>
              </a:ext>
            </a:extLst>
          </p:cNvPr>
          <p:cNvGrpSpPr/>
          <p:nvPr/>
        </p:nvGrpSpPr>
        <p:grpSpPr>
          <a:xfrm>
            <a:off x="4981032" y="1448637"/>
            <a:ext cx="2145839" cy="3933601"/>
            <a:chOff x="4981032" y="1559712"/>
            <a:chExt cx="2145839" cy="3933601"/>
          </a:xfrm>
        </p:grpSpPr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A6A88A4C-40DD-40D6-8FCD-871A0F4AC6E3}"/>
                </a:ext>
              </a:extLst>
            </p:cNvPr>
            <p:cNvGrpSpPr/>
            <p:nvPr/>
          </p:nvGrpSpPr>
          <p:grpSpPr>
            <a:xfrm>
              <a:off x="4981032" y="1559712"/>
              <a:ext cx="2145839" cy="3469742"/>
              <a:chOff x="4981032" y="1879723"/>
              <a:chExt cx="2145839" cy="3469742"/>
            </a:xfrm>
          </p:grpSpPr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C7D47B29-6585-4ED0-8B70-D2442979B208}"/>
                  </a:ext>
                </a:extLst>
              </p:cNvPr>
              <p:cNvGrpSpPr/>
              <p:nvPr/>
            </p:nvGrpSpPr>
            <p:grpSpPr>
              <a:xfrm>
                <a:off x="5071370" y="1879723"/>
                <a:ext cx="2055501" cy="2303986"/>
                <a:chOff x="5008492" y="2344717"/>
                <a:chExt cx="2055501" cy="2303986"/>
              </a:xfrm>
            </p:grpSpPr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490BA0CE-7862-4102-8694-9B670041484D}"/>
                    </a:ext>
                  </a:extLst>
                </p:cNvPr>
                <p:cNvGrpSpPr/>
                <p:nvPr/>
              </p:nvGrpSpPr>
              <p:grpSpPr>
                <a:xfrm>
                  <a:off x="5008492" y="2344717"/>
                  <a:ext cx="2055501" cy="2303986"/>
                  <a:chOff x="5068249" y="2922236"/>
                  <a:chExt cx="2055501" cy="2303986"/>
                </a:xfrm>
              </p:grpSpPr>
              <p:sp>
                <p:nvSpPr>
                  <p:cNvPr id="285" name="사각형: 둥근 모서리 284">
                    <a:extLst>
                      <a:ext uri="{FF2B5EF4-FFF2-40B4-BE49-F238E27FC236}">
                        <a16:creationId xmlns:a16="http://schemas.microsoft.com/office/drawing/2014/main" id="{9530364B-D663-4A1D-824C-671B2F754922}"/>
                      </a:ext>
                    </a:extLst>
                  </p:cNvPr>
                  <p:cNvSpPr/>
                  <p:nvPr/>
                </p:nvSpPr>
                <p:spPr>
                  <a:xfrm>
                    <a:off x="5068249" y="2922236"/>
                    <a:ext cx="2055501" cy="2303986"/>
                  </a:xfrm>
                  <a:prstGeom prst="roundRect">
                    <a:avLst>
                      <a:gd name="adj" fmla="val 6067"/>
                    </a:avLst>
                  </a:prstGeom>
                  <a:solidFill>
                    <a:srgbClr val="FDFEFF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86" name="그래픽 285">
                    <a:extLst>
                      <a:ext uri="{FF2B5EF4-FFF2-40B4-BE49-F238E27FC236}">
                        <a16:creationId xmlns:a16="http://schemas.microsoft.com/office/drawing/2014/main" id="{30A400D5-0523-40B3-9535-FDB92DC5F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68943" y="3001733"/>
                    <a:ext cx="1849351" cy="2179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9" name="그룹 268">
                  <a:extLst>
                    <a:ext uri="{FF2B5EF4-FFF2-40B4-BE49-F238E27FC236}">
                      <a16:creationId xmlns:a16="http://schemas.microsoft.com/office/drawing/2014/main" id="{C8D162C0-3B94-41A4-A2A9-9E099FB45BD3}"/>
                    </a:ext>
                  </a:extLst>
                </p:cNvPr>
                <p:cNvGrpSpPr/>
                <p:nvPr/>
              </p:nvGrpSpPr>
              <p:grpSpPr>
                <a:xfrm>
                  <a:off x="5136242" y="2724899"/>
                  <a:ext cx="1800000" cy="1800000"/>
                  <a:chOff x="5195999" y="3302418"/>
                  <a:chExt cx="1800000" cy="1800000"/>
                </a:xfrm>
              </p:grpSpPr>
              <p:sp>
                <p:nvSpPr>
                  <p:cNvPr id="283" name="사각형: 둥근 모서리 282">
                    <a:extLst>
                      <a:ext uri="{FF2B5EF4-FFF2-40B4-BE49-F238E27FC236}">
                        <a16:creationId xmlns:a16="http://schemas.microsoft.com/office/drawing/2014/main" id="{49FFF718-0537-452F-952F-45BE6E421EAB}"/>
                      </a:ext>
                    </a:extLst>
                  </p:cNvPr>
                  <p:cNvSpPr/>
                  <p:nvPr/>
                </p:nvSpPr>
                <p:spPr>
                  <a:xfrm>
                    <a:off x="5195999" y="3302418"/>
                    <a:ext cx="1800000" cy="1800000"/>
                  </a:xfrm>
                  <a:prstGeom prst="roundRect">
                    <a:avLst>
                      <a:gd name="adj" fmla="val 6067"/>
                    </a:avLst>
                  </a:prstGeom>
                  <a:solidFill>
                    <a:srgbClr val="24489A"/>
                  </a:solidFill>
                  <a:ln>
                    <a:noFill/>
                  </a:ln>
                  <a:effectLst>
                    <a:outerShdw blurRad="1270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5B1DB565-DAAE-432D-A3A4-53A97C5235A2}"/>
                      </a:ext>
                    </a:extLst>
                  </p:cNvPr>
                  <p:cNvSpPr txBox="1"/>
                  <p:nvPr/>
                </p:nvSpPr>
                <p:spPr>
                  <a:xfrm>
                    <a:off x="5618945" y="3730069"/>
                    <a:ext cx="95410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500" b="1" dirty="0" err="1">
                        <a:solidFill>
                          <a:schemeClr val="bg1"/>
                        </a:solidFill>
                      </a:rPr>
                      <a:t>게리슨모</a:t>
                    </a:r>
                    <a:endParaRPr lang="en-US" altLang="ko-KR" sz="1500" b="1" dirty="0">
                      <a:solidFill>
                        <a:schemeClr val="bg1"/>
                      </a:solidFill>
                    </a:endParaRPr>
                  </a:p>
                  <a:p>
                    <a:pPr algn="ctr"/>
                    <a:r>
                      <a:rPr lang="en-US" altLang="ko-KR" sz="1300" b="1" dirty="0">
                        <a:solidFill>
                          <a:schemeClr val="bg1"/>
                        </a:solidFill>
                      </a:rPr>
                      <a:t>3000</a:t>
                    </a:r>
                    <a:r>
                      <a:rPr lang="ko-KR" altLang="en-US" sz="1300" b="1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89F7CE01-7076-40A9-ABF3-0F46D61C5630}"/>
                    </a:ext>
                  </a:extLst>
                </p:cNvPr>
                <p:cNvGrpSpPr/>
                <p:nvPr/>
              </p:nvGrpSpPr>
              <p:grpSpPr>
                <a:xfrm>
                  <a:off x="5347257" y="3706985"/>
                  <a:ext cx="1377969" cy="381296"/>
                  <a:chOff x="5407014" y="4284504"/>
                  <a:chExt cx="1377969" cy="381296"/>
                </a:xfrm>
              </p:grpSpPr>
              <p:sp>
                <p:nvSpPr>
                  <p:cNvPr id="278" name="사각형: 둥근 모서리 277">
                    <a:extLst>
                      <a:ext uri="{FF2B5EF4-FFF2-40B4-BE49-F238E27FC236}">
                        <a16:creationId xmlns:a16="http://schemas.microsoft.com/office/drawing/2014/main" id="{F46E9D3B-B16B-4A25-9EAC-C34F6B7E7F1E}"/>
                      </a:ext>
                    </a:extLst>
                  </p:cNvPr>
                  <p:cNvSpPr/>
                  <p:nvPr/>
                </p:nvSpPr>
                <p:spPr>
                  <a:xfrm>
                    <a:off x="5407014" y="4287827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279" name="사각형: 둥근 모서리 278">
                    <a:extLst>
                      <a:ext uri="{FF2B5EF4-FFF2-40B4-BE49-F238E27FC236}">
                        <a16:creationId xmlns:a16="http://schemas.microsoft.com/office/drawing/2014/main" id="{E22F95CC-F45E-44A0-BD41-1D8473542F32}"/>
                      </a:ext>
                    </a:extLst>
                  </p:cNvPr>
                  <p:cNvSpPr/>
                  <p:nvPr/>
                </p:nvSpPr>
                <p:spPr>
                  <a:xfrm>
                    <a:off x="5884067" y="4284504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280" name="사각형: 둥근 모서리 279">
                    <a:extLst>
                      <a:ext uri="{FF2B5EF4-FFF2-40B4-BE49-F238E27FC236}">
                        <a16:creationId xmlns:a16="http://schemas.microsoft.com/office/drawing/2014/main" id="{9370AF68-B6AC-4E1C-836A-D8AB4A3972FD}"/>
                      </a:ext>
                    </a:extLst>
                  </p:cNvPr>
                  <p:cNvSpPr/>
                  <p:nvPr/>
                </p:nvSpPr>
                <p:spPr>
                  <a:xfrm>
                    <a:off x="6349722" y="4284504"/>
                    <a:ext cx="435261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281" name="사각형: 둥근 모서리 280">
                    <a:extLst>
                      <a:ext uri="{FF2B5EF4-FFF2-40B4-BE49-F238E27FC236}">
                        <a16:creationId xmlns:a16="http://schemas.microsoft.com/office/drawing/2014/main" id="{006B23DD-4EAE-4EB8-90DD-5447DBA8630E}"/>
                      </a:ext>
                    </a:extLst>
                  </p:cNvPr>
                  <p:cNvSpPr/>
                  <p:nvPr/>
                </p:nvSpPr>
                <p:spPr>
                  <a:xfrm>
                    <a:off x="5661453" y="4518163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282" name="사각형: 둥근 모서리 281">
                    <a:extLst>
                      <a:ext uri="{FF2B5EF4-FFF2-40B4-BE49-F238E27FC236}">
                        <a16:creationId xmlns:a16="http://schemas.microsoft.com/office/drawing/2014/main" id="{AEF9B501-8488-48FE-BD9E-1FC1D5C7784F}"/>
                      </a:ext>
                    </a:extLst>
                  </p:cNvPr>
                  <p:cNvSpPr/>
                  <p:nvPr/>
                </p:nvSpPr>
                <p:spPr>
                  <a:xfrm>
                    <a:off x="6149190" y="4516171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BAA4AB56-2E77-4CCB-B88B-ECDA98F8F981}"/>
                    </a:ext>
                  </a:extLst>
                </p:cNvPr>
                <p:cNvGrpSpPr/>
                <p:nvPr/>
              </p:nvGrpSpPr>
              <p:grpSpPr>
                <a:xfrm>
                  <a:off x="5347257" y="3688470"/>
                  <a:ext cx="1372673" cy="418325"/>
                  <a:chOff x="5407014" y="4265989"/>
                  <a:chExt cx="1372673" cy="418325"/>
                </a:xfrm>
              </p:grpSpPr>
              <p:sp>
                <p:nvSpPr>
                  <p:cNvPr id="273" name="직사각형 272">
                    <a:extLst>
                      <a:ext uri="{FF2B5EF4-FFF2-40B4-BE49-F238E27FC236}">
                        <a16:creationId xmlns:a16="http://schemas.microsoft.com/office/drawing/2014/main" id="{BCA11475-A352-471C-AEFA-D7BF9C9DF80B}"/>
                      </a:ext>
                    </a:extLst>
                  </p:cNvPr>
                  <p:cNvSpPr/>
                  <p:nvPr/>
                </p:nvSpPr>
                <p:spPr>
                  <a:xfrm>
                    <a:off x="5407014" y="4269312"/>
                    <a:ext cx="412292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공군</a:t>
                    </a:r>
                  </a:p>
                </p:txBody>
              </p:sp>
              <p:sp>
                <p:nvSpPr>
                  <p:cNvPr id="274" name="직사각형 273">
                    <a:extLst>
                      <a:ext uri="{FF2B5EF4-FFF2-40B4-BE49-F238E27FC236}">
                        <a16:creationId xmlns:a16="http://schemas.microsoft.com/office/drawing/2014/main" id="{7436F01A-A6AC-48B2-BFC7-BC63673A4577}"/>
                      </a:ext>
                    </a:extLst>
                  </p:cNvPr>
                  <p:cNvSpPr/>
                  <p:nvPr/>
                </p:nvSpPr>
                <p:spPr>
                  <a:xfrm>
                    <a:off x="5884067" y="4265989"/>
                    <a:ext cx="412293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모자</a:t>
                    </a:r>
                  </a:p>
                </p:txBody>
              </p:sp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5A94C083-7DA7-4272-9D1E-F86370384918}"/>
                      </a:ext>
                    </a:extLst>
                  </p:cNvPr>
                  <p:cNvSpPr/>
                  <p:nvPr/>
                </p:nvSpPr>
                <p:spPr>
                  <a:xfrm>
                    <a:off x="6343138" y="4265989"/>
                    <a:ext cx="436549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53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호</a:t>
                    </a:r>
                  </a:p>
                </p:txBody>
              </p:sp>
              <p:sp>
                <p:nvSpPr>
                  <p:cNvPr id="276" name="직사각형 275">
                    <a:extLst>
                      <a:ext uri="{FF2B5EF4-FFF2-40B4-BE49-F238E27FC236}">
                        <a16:creationId xmlns:a16="http://schemas.microsoft.com/office/drawing/2014/main" id="{24CDF813-9FAA-4763-B7CB-41D23A98337B}"/>
                      </a:ext>
                    </a:extLst>
                  </p:cNvPr>
                  <p:cNvSpPr/>
                  <p:nvPr/>
                </p:nvSpPr>
                <p:spPr>
                  <a:xfrm>
                    <a:off x="5661453" y="4499648"/>
                    <a:ext cx="412293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급매</a:t>
                    </a:r>
                  </a:p>
                </p:txBody>
              </p:sp>
              <p:sp>
                <p:nvSpPr>
                  <p:cNvPr id="277" name="직사각형 276">
                    <a:extLst>
                      <a:ext uri="{FF2B5EF4-FFF2-40B4-BE49-F238E27FC236}">
                        <a16:creationId xmlns:a16="http://schemas.microsoft.com/office/drawing/2014/main" id="{5A772AF4-C9AE-4997-B8E6-BDCAE0C22660}"/>
                      </a:ext>
                    </a:extLst>
                  </p:cNvPr>
                  <p:cNvSpPr/>
                  <p:nvPr/>
                </p:nvSpPr>
                <p:spPr>
                  <a:xfrm>
                    <a:off x="6160411" y="4497656"/>
                    <a:ext cx="389851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A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급</a:t>
                    </a:r>
                  </a:p>
                </p:txBody>
              </p:sp>
            </p:grp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3515D23-A536-4FE1-9617-0E76B31DBB74}"/>
                    </a:ext>
                  </a:extLst>
                </p:cNvPr>
                <p:cNvSpPr txBox="1"/>
                <p:nvPr/>
              </p:nvSpPr>
              <p:spPr>
                <a:xfrm>
                  <a:off x="5258610" y="2429307"/>
                  <a:ext cx="633507" cy="207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50" b="1" dirty="0">
                      <a:solidFill>
                        <a:srgbClr val="202326"/>
                      </a:solidFill>
                    </a:rPr>
                    <a:t>@shj0914</a:t>
                  </a:r>
                  <a:endParaRPr lang="ko-KR" altLang="en-US" sz="750" b="1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ABDDF9C8-08EF-48F2-9EBF-F4839500E1AB}"/>
                  </a:ext>
                </a:extLst>
              </p:cNvPr>
              <p:cNvGrpSpPr/>
              <p:nvPr/>
            </p:nvGrpSpPr>
            <p:grpSpPr>
              <a:xfrm>
                <a:off x="4981032" y="4521711"/>
                <a:ext cx="999369" cy="387763"/>
                <a:chOff x="4981032" y="4521711"/>
                <a:chExt cx="999369" cy="387763"/>
              </a:xfrm>
            </p:grpSpPr>
            <p:grpSp>
              <p:nvGrpSpPr>
                <p:cNvPr id="262" name="그룹 261">
                  <a:extLst>
                    <a:ext uri="{FF2B5EF4-FFF2-40B4-BE49-F238E27FC236}">
                      <a16:creationId xmlns:a16="http://schemas.microsoft.com/office/drawing/2014/main" id="{A493CB09-983D-43AF-A9E7-738F690C5F95}"/>
                    </a:ext>
                  </a:extLst>
                </p:cNvPr>
                <p:cNvGrpSpPr/>
                <p:nvPr/>
              </p:nvGrpSpPr>
              <p:grpSpPr>
                <a:xfrm>
                  <a:off x="4981032" y="4521711"/>
                  <a:ext cx="415498" cy="387763"/>
                  <a:chOff x="4981032" y="4521711"/>
                  <a:chExt cx="415498" cy="387763"/>
                </a:xfrm>
              </p:grpSpPr>
              <p:pic>
                <p:nvPicPr>
                  <p:cNvPr id="266" name="그래픽 265">
                    <a:extLst>
                      <a:ext uri="{FF2B5EF4-FFF2-40B4-BE49-F238E27FC236}">
                        <a16:creationId xmlns:a16="http://schemas.microsoft.com/office/drawing/2014/main" id="{F1F564B0-CAFF-4B4A-A4E6-360B5CB3E5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2867" y="4521711"/>
                    <a:ext cx="233877" cy="233877"/>
                  </a:xfrm>
                  <a:prstGeom prst="rect">
                    <a:avLst/>
                  </a:prstGeom>
                </p:spPr>
              </p:pic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3F9359EE-BD3F-4AAF-A019-53AE3696FD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1032" y="4724808"/>
                    <a:ext cx="415498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>
                        <a:solidFill>
                          <a:srgbClr val="202326"/>
                        </a:solidFill>
                      </a:rPr>
                      <a:t>서형진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263" name="그룹 262">
                  <a:extLst>
                    <a:ext uri="{FF2B5EF4-FFF2-40B4-BE49-F238E27FC236}">
                      <a16:creationId xmlns:a16="http://schemas.microsoft.com/office/drawing/2014/main" id="{D9150DA7-BBBD-435A-8562-0187EF30DA70}"/>
                    </a:ext>
                  </a:extLst>
                </p:cNvPr>
                <p:cNvGrpSpPr/>
                <p:nvPr/>
              </p:nvGrpSpPr>
              <p:grpSpPr>
                <a:xfrm>
                  <a:off x="5343773" y="4533494"/>
                  <a:ext cx="636628" cy="209514"/>
                  <a:chOff x="5306875" y="4528450"/>
                  <a:chExt cx="711445" cy="215862"/>
                </a:xfrm>
              </p:grpSpPr>
              <p:sp>
                <p:nvSpPr>
                  <p:cNvPr id="264" name="사각형: 둥근 모서리 263">
                    <a:extLst>
                      <a:ext uri="{FF2B5EF4-FFF2-40B4-BE49-F238E27FC236}">
                        <a16:creationId xmlns:a16="http://schemas.microsoft.com/office/drawing/2014/main" id="{2952DC4B-1178-4689-954A-F4589AF69E96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FDF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DDE3255E-327E-42B6-B56C-E9FBB4E1C930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846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안녕하세요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~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A6DC5A07-C618-48D1-A179-6871C942A442}"/>
                  </a:ext>
                </a:extLst>
              </p:cNvPr>
              <p:cNvGrpSpPr/>
              <p:nvPr/>
            </p:nvGrpSpPr>
            <p:grpSpPr>
              <a:xfrm>
                <a:off x="6552263" y="4257841"/>
                <a:ext cx="574608" cy="209514"/>
                <a:chOff x="5306875" y="4528450"/>
                <a:chExt cx="711445" cy="215862"/>
              </a:xfrm>
            </p:grpSpPr>
            <p:sp>
              <p:nvSpPr>
                <p:cNvPr id="260" name="사각형: 둥근 모서리 259">
                  <a:extLst>
                    <a:ext uri="{FF2B5EF4-FFF2-40B4-BE49-F238E27FC236}">
                      <a16:creationId xmlns:a16="http://schemas.microsoft.com/office/drawing/2014/main" id="{8FC7F916-3345-4F03-8941-85C3ABEE791A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05B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D21382BC-1958-405C-836E-C0D4AECAEFB8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안녕하세요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D6293452-E19D-4146-A53B-4F98A838026C}"/>
                  </a:ext>
                </a:extLst>
              </p:cNvPr>
              <p:cNvGrpSpPr/>
              <p:nvPr/>
            </p:nvGrpSpPr>
            <p:grpSpPr>
              <a:xfrm>
                <a:off x="6095999" y="4893097"/>
                <a:ext cx="1027411" cy="209514"/>
                <a:chOff x="5306875" y="4528450"/>
                <a:chExt cx="711445" cy="215862"/>
              </a:xfrm>
            </p:grpSpPr>
            <p:sp>
              <p:nvSpPr>
                <p:cNvPr id="258" name="사각형: 둥근 모서리 257">
                  <a:extLst>
                    <a:ext uri="{FF2B5EF4-FFF2-40B4-BE49-F238E27FC236}">
                      <a16:creationId xmlns:a16="http://schemas.microsoft.com/office/drawing/2014/main" id="{498A76B6-394F-4CEC-8B29-7D05465533B8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05B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E2DD3C6-6C0E-4CDC-89CC-32F0A775265A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902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 err="1">
                      <a:solidFill>
                        <a:srgbClr val="202326"/>
                      </a:solidFill>
                    </a:rPr>
                    <a:t>게리슨모</a:t>
                  </a:r>
                  <a:r>
                    <a:rPr lang="ko-KR" altLang="en-US" sz="600" dirty="0">
                      <a:solidFill>
                        <a:srgbClr val="202326"/>
                      </a:solidFill>
                    </a:rPr>
                    <a:t> 구매 원합니다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D610A452-B6CD-4822-A0E2-DA660A5507A6}"/>
                  </a:ext>
                </a:extLst>
              </p:cNvPr>
              <p:cNvGrpSpPr/>
              <p:nvPr/>
            </p:nvGrpSpPr>
            <p:grpSpPr>
              <a:xfrm>
                <a:off x="6337876" y="5139951"/>
                <a:ext cx="777151" cy="209514"/>
                <a:chOff x="5306875" y="4528450"/>
                <a:chExt cx="711445" cy="215862"/>
              </a:xfrm>
            </p:grpSpPr>
            <p:sp>
              <p:nvSpPr>
                <p:cNvPr id="256" name="사각형: 둥근 모서리 255">
                  <a:extLst>
                    <a:ext uri="{FF2B5EF4-FFF2-40B4-BE49-F238E27FC236}">
                      <a16:creationId xmlns:a16="http://schemas.microsoft.com/office/drawing/2014/main" id="{71638F8D-47A0-4AA3-BD4F-531A76095F83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05B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1E1FA04B-CA9B-4F14-9EC6-A088768E62D1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902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거래 가능할까요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?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7B727AE-B51D-4F90-BAEF-C6F3752618CA}"/>
                </a:ext>
              </a:extLst>
            </p:cNvPr>
            <p:cNvGrpSpPr/>
            <p:nvPr/>
          </p:nvGrpSpPr>
          <p:grpSpPr>
            <a:xfrm>
              <a:off x="4981032" y="5105550"/>
              <a:ext cx="973963" cy="387763"/>
              <a:chOff x="4981032" y="4889833"/>
              <a:chExt cx="973963" cy="387763"/>
            </a:xfrm>
          </p:grpSpPr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E58CD137-F9F8-4978-980F-F312B777F6AB}"/>
                  </a:ext>
                </a:extLst>
              </p:cNvPr>
              <p:cNvGrpSpPr/>
              <p:nvPr/>
            </p:nvGrpSpPr>
            <p:grpSpPr>
              <a:xfrm>
                <a:off x="4981032" y="4889833"/>
                <a:ext cx="415498" cy="387763"/>
                <a:chOff x="4981032" y="4521711"/>
                <a:chExt cx="415498" cy="387763"/>
              </a:xfrm>
            </p:grpSpPr>
            <p:pic>
              <p:nvPicPr>
                <p:cNvPr id="249" name="그래픽 248">
                  <a:extLst>
                    <a:ext uri="{FF2B5EF4-FFF2-40B4-BE49-F238E27FC236}">
                      <a16:creationId xmlns:a16="http://schemas.microsoft.com/office/drawing/2014/main" id="{6A2362CC-0415-40B1-993B-1EE22F4C2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2867" y="4521711"/>
                  <a:ext cx="233877" cy="233877"/>
                </a:xfrm>
                <a:prstGeom prst="rect">
                  <a:avLst/>
                </a:prstGeom>
              </p:spPr>
            </p:pic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EB559BB7-540A-403E-8EB4-96C9AF7B5065}"/>
                    </a:ext>
                  </a:extLst>
                </p:cNvPr>
                <p:cNvSpPr txBox="1"/>
                <p:nvPr/>
              </p:nvSpPr>
              <p:spPr>
                <a:xfrm>
                  <a:off x="4981032" y="4724808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>
                      <a:solidFill>
                        <a:srgbClr val="202326"/>
                      </a:solidFill>
                    </a:rPr>
                    <a:t>서형진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738DB916-2285-4726-8B82-D1ABF846174F}"/>
                  </a:ext>
                </a:extLst>
              </p:cNvPr>
              <p:cNvGrpSpPr/>
              <p:nvPr/>
            </p:nvGrpSpPr>
            <p:grpSpPr>
              <a:xfrm>
                <a:off x="5343773" y="4901616"/>
                <a:ext cx="611222" cy="209514"/>
                <a:chOff x="5306875" y="4528450"/>
                <a:chExt cx="711445" cy="215862"/>
              </a:xfrm>
            </p:grpSpPr>
            <p:sp>
              <p:nvSpPr>
                <p:cNvPr id="247" name="사각형: 둥근 모서리 246">
                  <a:extLst>
                    <a:ext uri="{FF2B5EF4-FFF2-40B4-BE49-F238E27FC236}">
                      <a16:creationId xmlns:a16="http://schemas.microsoft.com/office/drawing/2014/main" id="{8962BA84-7D93-4360-BF21-A8D745027AFD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7EE9ABC3-D9FD-4DD4-84BB-56AA1298B8EC}"/>
                    </a:ext>
                  </a:extLst>
                </p:cNvPr>
                <p:cNvSpPr/>
                <p:nvPr/>
              </p:nvSpPr>
              <p:spPr>
                <a:xfrm>
                  <a:off x="5311507" y="4544294"/>
                  <a:ext cx="706813" cy="1902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가능합니다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0923A61E-FAD6-4403-9DF7-7560DD843B5C}"/>
              </a:ext>
            </a:extLst>
          </p:cNvPr>
          <p:cNvGrpSpPr/>
          <p:nvPr/>
        </p:nvGrpSpPr>
        <p:grpSpPr>
          <a:xfrm>
            <a:off x="5343378" y="5253922"/>
            <a:ext cx="973343" cy="292377"/>
            <a:chOff x="5306875" y="4528450"/>
            <a:chExt cx="711445" cy="301236"/>
          </a:xfrm>
        </p:grpSpPr>
        <p:sp>
          <p:nvSpPr>
            <p:cNvPr id="288" name="사각형: 둥근 모서리 287">
              <a:extLst>
                <a:ext uri="{FF2B5EF4-FFF2-40B4-BE49-F238E27FC236}">
                  <a16:creationId xmlns:a16="http://schemas.microsoft.com/office/drawing/2014/main" id="{974A14E2-4522-4B15-BD4F-AC230043B643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09779488-6B2B-40B2-8131-12EB1E692EB1}"/>
                </a:ext>
              </a:extLst>
            </p:cNvPr>
            <p:cNvSpPr/>
            <p:nvPr/>
          </p:nvSpPr>
          <p:spPr>
            <a:xfrm>
              <a:off x="5311506" y="4544294"/>
              <a:ext cx="706814" cy="28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>
                  <a:solidFill>
                    <a:srgbClr val="202326"/>
                  </a:solidFill>
                </a:rPr>
                <a:t>오늘 일과 끝나고 보죠</a:t>
              </a:r>
              <a:r>
                <a:rPr lang="en-US" altLang="ko-KR" sz="600" dirty="0">
                  <a:solidFill>
                    <a:srgbClr val="202326"/>
                  </a:solidFill>
                </a:rPr>
                <a:t>!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92DCCBC5-EC71-4A18-BDAF-6B4D5EF0CFA7}"/>
              </a:ext>
            </a:extLst>
          </p:cNvPr>
          <p:cNvGrpSpPr/>
          <p:nvPr/>
        </p:nvGrpSpPr>
        <p:grpSpPr>
          <a:xfrm>
            <a:off x="4981032" y="1191724"/>
            <a:ext cx="2145839" cy="4097662"/>
            <a:chOff x="4981032" y="1448637"/>
            <a:chExt cx="2145839" cy="4097662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F4ACD059-4D99-4325-954D-6D3075B2E565}"/>
                </a:ext>
              </a:extLst>
            </p:cNvPr>
            <p:cNvGrpSpPr/>
            <p:nvPr/>
          </p:nvGrpSpPr>
          <p:grpSpPr>
            <a:xfrm>
              <a:off x="4981032" y="1448637"/>
              <a:ext cx="2145839" cy="3933601"/>
              <a:chOff x="4981032" y="1559712"/>
              <a:chExt cx="2145839" cy="3933601"/>
            </a:xfrm>
          </p:grpSpPr>
          <p:grpSp>
            <p:nvGrpSpPr>
              <p:cNvPr id="295" name="그룹 294">
                <a:extLst>
                  <a:ext uri="{FF2B5EF4-FFF2-40B4-BE49-F238E27FC236}">
                    <a16:creationId xmlns:a16="http://schemas.microsoft.com/office/drawing/2014/main" id="{24F3F56D-9148-4B0C-B7EF-456EA5A80500}"/>
                  </a:ext>
                </a:extLst>
              </p:cNvPr>
              <p:cNvGrpSpPr/>
              <p:nvPr/>
            </p:nvGrpSpPr>
            <p:grpSpPr>
              <a:xfrm>
                <a:off x="4981032" y="1559712"/>
                <a:ext cx="2145839" cy="3469742"/>
                <a:chOff x="4981032" y="1879723"/>
                <a:chExt cx="2145839" cy="3469742"/>
              </a:xfrm>
            </p:grpSpPr>
            <p:grpSp>
              <p:nvGrpSpPr>
                <p:cNvPr id="303" name="그룹 302">
                  <a:extLst>
                    <a:ext uri="{FF2B5EF4-FFF2-40B4-BE49-F238E27FC236}">
                      <a16:creationId xmlns:a16="http://schemas.microsoft.com/office/drawing/2014/main" id="{9D5B16E5-668B-4634-9767-64B405DAF700}"/>
                    </a:ext>
                  </a:extLst>
                </p:cNvPr>
                <p:cNvGrpSpPr/>
                <p:nvPr/>
              </p:nvGrpSpPr>
              <p:grpSpPr>
                <a:xfrm>
                  <a:off x="5071370" y="1879723"/>
                  <a:ext cx="2055501" cy="2303986"/>
                  <a:chOff x="5008492" y="2344717"/>
                  <a:chExt cx="2055501" cy="2303986"/>
                </a:xfrm>
              </p:grpSpPr>
              <p:grpSp>
                <p:nvGrpSpPr>
                  <p:cNvPr id="320" name="그룹 319">
                    <a:extLst>
                      <a:ext uri="{FF2B5EF4-FFF2-40B4-BE49-F238E27FC236}">
                        <a16:creationId xmlns:a16="http://schemas.microsoft.com/office/drawing/2014/main" id="{66459A80-39FF-4B7D-BBEB-26A60D711F96}"/>
                      </a:ext>
                    </a:extLst>
                  </p:cNvPr>
                  <p:cNvGrpSpPr/>
                  <p:nvPr/>
                </p:nvGrpSpPr>
                <p:grpSpPr>
                  <a:xfrm>
                    <a:off x="5008492" y="2344717"/>
                    <a:ext cx="2055501" cy="2303986"/>
                    <a:chOff x="5068249" y="2922236"/>
                    <a:chExt cx="2055501" cy="2303986"/>
                  </a:xfrm>
                </p:grpSpPr>
                <p:sp>
                  <p:nvSpPr>
                    <p:cNvPr id="337" name="사각형: 둥근 모서리 336">
                      <a:extLst>
                        <a:ext uri="{FF2B5EF4-FFF2-40B4-BE49-F238E27FC236}">
                          <a16:creationId xmlns:a16="http://schemas.microsoft.com/office/drawing/2014/main" id="{98F60DFA-9833-4F41-AD48-3104B281F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8249" y="2922236"/>
                      <a:ext cx="2055501" cy="2303986"/>
                    </a:xfrm>
                    <a:prstGeom prst="roundRect">
                      <a:avLst>
                        <a:gd name="adj" fmla="val 6067"/>
                      </a:avLst>
                    </a:prstGeom>
                    <a:solidFill>
                      <a:srgbClr val="FDFEFF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38" name="그래픽 337">
                      <a:extLst>
                        <a:ext uri="{FF2B5EF4-FFF2-40B4-BE49-F238E27FC236}">
                          <a16:creationId xmlns:a16="http://schemas.microsoft.com/office/drawing/2014/main" id="{86099EE1-DE1A-47A7-B424-76D5D6418E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68943" y="3001733"/>
                      <a:ext cx="1849351" cy="21793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1" name="그룹 320">
                    <a:extLst>
                      <a:ext uri="{FF2B5EF4-FFF2-40B4-BE49-F238E27FC236}">
                        <a16:creationId xmlns:a16="http://schemas.microsoft.com/office/drawing/2014/main" id="{00A45754-B90F-446F-A595-811B1D8CBE50}"/>
                      </a:ext>
                    </a:extLst>
                  </p:cNvPr>
                  <p:cNvGrpSpPr/>
                  <p:nvPr/>
                </p:nvGrpSpPr>
                <p:grpSpPr>
                  <a:xfrm>
                    <a:off x="5136242" y="2724899"/>
                    <a:ext cx="1800000" cy="1800000"/>
                    <a:chOff x="5195999" y="3302418"/>
                    <a:chExt cx="1800000" cy="1800000"/>
                  </a:xfrm>
                </p:grpSpPr>
                <p:sp>
                  <p:nvSpPr>
                    <p:cNvPr id="335" name="사각형: 둥근 모서리 334">
                      <a:extLst>
                        <a:ext uri="{FF2B5EF4-FFF2-40B4-BE49-F238E27FC236}">
                          <a16:creationId xmlns:a16="http://schemas.microsoft.com/office/drawing/2014/main" id="{F91E302E-2291-43AD-93F7-10BEA4BBC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5999" y="3302418"/>
                      <a:ext cx="1800000" cy="1800000"/>
                    </a:xfrm>
                    <a:prstGeom prst="roundRect">
                      <a:avLst>
                        <a:gd name="adj" fmla="val 6067"/>
                      </a:avLst>
                    </a:prstGeom>
                    <a:solidFill>
                      <a:srgbClr val="24489A"/>
                    </a:solidFill>
                    <a:ln>
                      <a:noFill/>
                    </a:ln>
                    <a:effectLst>
                      <a:outerShdw blurRad="127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6" name="TextBox 335">
                      <a:extLst>
                        <a:ext uri="{FF2B5EF4-FFF2-40B4-BE49-F238E27FC236}">
                          <a16:creationId xmlns:a16="http://schemas.microsoft.com/office/drawing/2014/main" id="{3F04559C-36F1-4AF4-AC42-0A7B73621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8945" y="3730069"/>
                      <a:ext cx="95410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게리슨모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3000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원</a:t>
                      </a:r>
                    </a:p>
                  </p:txBody>
                </p:sp>
              </p:grpSp>
              <p:grpSp>
                <p:nvGrpSpPr>
                  <p:cNvPr id="322" name="그룹 321">
                    <a:extLst>
                      <a:ext uri="{FF2B5EF4-FFF2-40B4-BE49-F238E27FC236}">
                        <a16:creationId xmlns:a16="http://schemas.microsoft.com/office/drawing/2014/main" id="{C9D47F74-88FE-4C17-A274-E9E5953471F4}"/>
                      </a:ext>
                    </a:extLst>
                  </p:cNvPr>
                  <p:cNvGrpSpPr/>
                  <p:nvPr/>
                </p:nvGrpSpPr>
                <p:grpSpPr>
                  <a:xfrm>
                    <a:off x="5347257" y="3706985"/>
                    <a:ext cx="1377969" cy="381296"/>
                    <a:chOff x="5407014" y="4284504"/>
                    <a:chExt cx="1377969" cy="381296"/>
                  </a:xfrm>
                </p:grpSpPr>
                <p:sp>
                  <p:nvSpPr>
                    <p:cNvPr id="330" name="사각형: 둥근 모서리 329">
                      <a:extLst>
                        <a:ext uri="{FF2B5EF4-FFF2-40B4-BE49-F238E27FC236}">
                          <a16:creationId xmlns:a16="http://schemas.microsoft.com/office/drawing/2014/main" id="{C89ACC99-85CD-4CC7-9222-4844CA96D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4" y="4287827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331" name="사각형: 둥근 모서리 330">
                      <a:extLst>
                        <a:ext uri="{FF2B5EF4-FFF2-40B4-BE49-F238E27FC236}">
                          <a16:creationId xmlns:a16="http://schemas.microsoft.com/office/drawing/2014/main" id="{B05103FC-0020-4CFD-A01D-60B71F0C8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067" y="4284504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332" name="사각형: 둥근 모서리 331">
                      <a:extLst>
                        <a:ext uri="{FF2B5EF4-FFF2-40B4-BE49-F238E27FC236}">
                          <a16:creationId xmlns:a16="http://schemas.microsoft.com/office/drawing/2014/main" id="{9D58FD94-D400-4325-A214-30BAE8F50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9722" y="4284504"/>
                      <a:ext cx="435261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333" name="사각형: 둥근 모서리 332">
                      <a:extLst>
                        <a:ext uri="{FF2B5EF4-FFF2-40B4-BE49-F238E27FC236}">
                          <a16:creationId xmlns:a16="http://schemas.microsoft.com/office/drawing/2014/main" id="{F92602A2-3B72-41EF-9448-5193C954A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53" y="4518163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334" name="사각형: 둥근 모서리 333">
                      <a:extLst>
                        <a:ext uri="{FF2B5EF4-FFF2-40B4-BE49-F238E27FC236}">
                          <a16:creationId xmlns:a16="http://schemas.microsoft.com/office/drawing/2014/main" id="{1C3508B7-D099-4EB5-AE31-8B3D47B5C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9190" y="4516171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</p:grpSp>
              <p:grpSp>
                <p:nvGrpSpPr>
                  <p:cNvPr id="323" name="그룹 322">
                    <a:extLst>
                      <a:ext uri="{FF2B5EF4-FFF2-40B4-BE49-F238E27FC236}">
                        <a16:creationId xmlns:a16="http://schemas.microsoft.com/office/drawing/2014/main" id="{F822E122-E091-498F-9B5B-EE63CAC708E5}"/>
                      </a:ext>
                    </a:extLst>
                  </p:cNvPr>
                  <p:cNvGrpSpPr/>
                  <p:nvPr/>
                </p:nvGrpSpPr>
                <p:grpSpPr>
                  <a:xfrm>
                    <a:off x="5347257" y="3688470"/>
                    <a:ext cx="1372673" cy="418325"/>
                    <a:chOff x="5407014" y="4265989"/>
                    <a:chExt cx="1372673" cy="418325"/>
                  </a:xfrm>
                </p:grpSpPr>
                <p:sp>
                  <p:nvSpPr>
                    <p:cNvPr id="325" name="직사각형 324">
                      <a:extLst>
                        <a:ext uri="{FF2B5EF4-FFF2-40B4-BE49-F238E27FC236}">
                          <a16:creationId xmlns:a16="http://schemas.microsoft.com/office/drawing/2014/main" id="{666749A2-67D8-40A6-AB87-5E8CCDA5D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4" y="4269312"/>
                      <a:ext cx="412292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공군</a:t>
                      </a:r>
                    </a:p>
                  </p:txBody>
                </p:sp>
                <p:sp>
                  <p:nvSpPr>
                    <p:cNvPr id="326" name="직사각형 325">
                      <a:extLst>
                        <a:ext uri="{FF2B5EF4-FFF2-40B4-BE49-F238E27FC236}">
                          <a16:creationId xmlns:a16="http://schemas.microsoft.com/office/drawing/2014/main" id="{DBAD8141-F7A4-4DF9-B44A-C7443DFA3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067" y="4265989"/>
                      <a:ext cx="412293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모자</a:t>
                      </a:r>
                    </a:p>
                  </p:txBody>
                </p:sp>
                <p:sp>
                  <p:nvSpPr>
                    <p:cNvPr id="327" name="직사각형 326">
                      <a:extLst>
                        <a:ext uri="{FF2B5EF4-FFF2-40B4-BE49-F238E27FC236}">
                          <a16:creationId xmlns:a16="http://schemas.microsoft.com/office/drawing/2014/main" id="{D7B98EA7-02B3-4D2F-BDD3-C8C691E0E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3138" y="4265989"/>
                      <a:ext cx="436549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53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호</a:t>
                      </a:r>
                    </a:p>
                  </p:txBody>
                </p:sp>
                <p:sp>
                  <p:nvSpPr>
                    <p:cNvPr id="328" name="직사각형 327">
                      <a:extLst>
                        <a:ext uri="{FF2B5EF4-FFF2-40B4-BE49-F238E27FC236}">
                          <a16:creationId xmlns:a16="http://schemas.microsoft.com/office/drawing/2014/main" id="{F092CFB3-5CF9-4C2F-95AE-276F1017D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53" y="4499648"/>
                      <a:ext cx="412293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급매</a:t>
                      </a:r>
                    </a:p>
                  </p:txBody>
                </p:sp>
                <p:sp>
                  <p:nvSpPr>
                    <p:cNvPr id="329" name="직사각형 328">
                      <a:extLst>
                        <a:ext uri="{FF2B5EF4-FFF2-40B4-BE49-F238E27FC236}">
                          <a16:creationId xmlns:a16="http://schemas.microsoft.com/office/drawing/2014/main" id="{82C8FB82-1847-4C54-AAA8-B6058C27F3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411" y="4497656"/>
                      <a:ext cx="389851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A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급</a:t>
                      </a:r>
                    </a:p>
                  </p:txBody>
                </p:sp>
              </p:grpSp>
              <p:sp>
                <p:nvSpPr>
                  <p:cNvPr id="324" name="TextBox 323">
                    <a:extLst>
                      <a:ext uri="{FF2B5EF4-FFF2-40B4-BE49-F238E27FC236}">
                        <a16:creationId xmlns:a16="http://schemas.microsoft.com/office/drawing/2014/main" id="{ECFFAB52-275B-40C1-AE26-3EF8A8AE30C0}"/>
                      </a:ext>
                    </a:extLst>
                  </p:cNvPr>
                  <p:cNvSpPr txBox="1"/>
                  <p:nvPr/>
                </p:nvSpPr>
                <p:spPr>
                  <a:xfrm>
                    <a:off x="5258610" y="2429307"/>
                    <a:ext cx="633507" cy="2077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750" b="1" dirty="0">
                        <a:solidFill>
                          <a:srgbClr val="202326"/>
                        </a:solidFill>
                      </a:rPr>
                      <a:t>@shj0914</a:t>
                    </a:r>
                    <a:endParaRPr lang="ko-KR" altLang="en-US" sz="750" b="1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184BCB75-C9F6-4577-88AA-102BE2EC35A2}"/>
                    </a:ext>
                  </a:extLst>
                </p:cNvPr>
                <p:cNvGrpSpPr/>
                <p:nvPr/>
              </p:nvGrpSpPr>
              <p:grpSpPr>
                <a:xfrm>
                  <a:off x="4981032" y="4521711"/>
                  <a:ext cx="999369" cy="387763"/>
                  <a:chOff x="4981032" y="4521711"/>
                  <a:chExt cx="999369" cy="387763"/>
                </a:xfrm>
              </p:grpSpPr>
              <p:grpSp>
                <p:nvGrpSpPr>
                  <p:cNvPr id="314" name="그룹 313">
                    <a:extLst>
                      <a:ext uri="{FF2B5EF4-FFF2-40B4-BE49-F238E27FC236}">
                        <a16:creationId xmlns:a16="http://schemas.microsoft.com/office/drawing/2014/main" id="{D9AB1CA2-0629-41B9-8DCB-8255189ED65D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521711"/>
                    <a:ext cx="415498" cy="387763"/>
                    <a:chOff x="4981032" y="4521711"/>
                    <a:chExt cx="415498" cy="387763"/>
                  </a:xfrm>
                </p:grpSpPr>
                <p:pic>
                  <p:nvPicPr>
                    <p:cNvPr id="318" name="그래픽 317">
                      <a:extLst>
                        <a:ext uri="{FF2B5EF4-FFF2-40B4-BE49-F238E27FC236}">
                          <a16:creationId xmlns:a16="http://schemas.microsoft.com/office/drawing/2014/main" id="{FEF9819B-90AD-472F-971B-9CB988D556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2867" y="4521711"/>
                      <a:ext cx="233877" cy="2338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B4B0B8B1-5A9B-4198-97D9-D2DADEC3B7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032" y="4724808"/>
                      <a:ext cx="41549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서형진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15" name="그룹 314">
                    <a:extLst>
                      <a:ext uri="{FF2B5EF4-FFF2-40B4-BE49-F238E27FC236}">
                        <a16:creationId xmlns:a16="http://schemas.microsoft.com/office/drawing/2014/main" id="{A5A0B19E-E0D3-4C89-BE52-D79FB69C73D0}"/>
                      </a:ext>
                    </a:extLst>
                  </p:cNvPr>
                  <p:cNvGrpSpPr/>
                  <p:nvPr/>
                </p:nvGrpSpPr>
                <p:grpSpPr>
                  <a:xfrm>
                    <a:off x="5343773" y="4533494"/>
                    <a:ext cx="636628" cy="209514"/>
                    <a:chOff x="5306875" y="4528450"/>
                    <a:chExt cx="711445" cy="215862"/>
                  </a:xfrm>
                </p:grpSpPr>
                <p:sp>
                  <p:nvSpPr>
                    <p:cNvPr id="316" name="사각형: 둥근 모서리 315">
                      <a:extLst>
                        <a:ext uri="{FF2B5EF4-FFF2-40B4-BE49-F238E27FC236}">
                          <a16:creationId xmlns:a16="http://schemas.microsoft.com/office/drawing/2014/main" id="{B3805AA1-F292-4D50-A0A1-360DC6ED5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FDFE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17" name="직사각형 316">
                      <a:extLst>
                        <a:ext uri="{FF2B5EF4-FFF2-40B4-BE49-F238E27FC236}">
                          <a16:creationId xmlns:a16="http://schemas.microsoft.com/office/drawing/2014/main" id="{89723C6F-2BFB-4B1B-AE9D-54295EA93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846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안녕하세요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~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2BF27B53-8424-4687-AD9B-36821FF59027}"/>
                    </a:ext>
                  </a:extLst>
                </p:cNvPr>
                <p:cNvGrpSpPr/>
                <p:nvPr/>
              </p:nvGrpSpPr>
              <p:grpSpPr>
                <a:xfrm>
                  <a:off x="6552263" y="4257841"/>
                  <a:ext cx="574608" cy="209514"/>
                  <a:chOff x="5306875" y="4528450"/>
                  <a:chExt cx="711445" cy="215862"/>
                </a:xfrm>
              </p:grpSpPr>
              <p:sp>
                <p:nvSpPr>
                  <p:cNvPr id="312" name="사각형: 둥근 모서리 311">
                    <a:extLst>
                      <a:ext uri="{FF2B5EF4-FFF2-40B4-BE49-F238E27FC236}">
                        <a16:creationId xmlns:a16="http://schemas.microsoft.com/office/drawing/2014/main" id="{33E97791-97FE-4F72-BB10-1B5136D3F987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05B0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313" name="직사각형 312">
                    <a:extLst>
                      <a:ext uri="{FF2B5EF4-FFF2-40B4-BE49-F238E27FC236}">
                        <a16:creationId xmlns:a16="http://schemas.microsoft.com/office/drawing/2014/main" id="{B5F13963-1757-438C-9561-4026A3A68DEC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846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안녕하세요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!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9AE874B-18A4-43D4-A746-499227DD2B5D}"/>
                    </a:ext>
                  </a:extLst>
                </p:cNvPr>
                <p:cNvGrpSpPr/>
                <p:nvPr/>
              </p:nvGrpSpPr>
              <p:grpSpPr>
                <a:xfrm>
                  <a:off x="6095999" y="4893097"/>
                  <a:ext cx="1027411" cy="209514"/>
                  <a:chOff x="5306875" y="4528450"/>
                  <a:chExt cx="711445" cy="215862"/>
                </a:xfrm>
              </p:grpSpPr>
              <p:sp>
                <p:nvSpPr>
                  <p:cNvPr id="310" name="사각형: 둥근 모서리 309">
                    <a:extLst>
                      <a:ext uri="{FF2B5EF4-FFF2-40B4-BE49-F238E27FC236}">
                        <a16:creationId xmlns:a16="http://schemas.microsoft.com/office/drawing/2014/main" id="{E3D06543-40F3-4FF1-94A8-E46E3DE81E22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05B0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CC43A9FA-2D09-4031-BCB5-4B962B2AC80C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90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 err="1">
                        <a:solidFill>
                          <a:srgbClr val="202326"/>
                        </a:solidFill>
                      </a:rPr>
                      <a:t>게리슨모</a:t>
                    </a:r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 구매 원합니다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!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E28819B8-F1FD-4889-BE01-B742B358234C}"/>
                    </a:ext>
                  </a:extLst>
                </p:cNvPr>
                <p:cNvGrpSpPr/>
                <p:nvPr/>
              </p:nvGrpSpPr>
              <p:grpSpPr>
                <a:xfrm>
                  <a:off x="6337876" y="5139951"/>
                  <a:ext cx="777151" cy="209514"/>
                  <a:chOff x="5306875" y="4528450"/>
                  <a:chExt cx="711445" cy="215862"/>
                </a:xfrm>
              </p:grpSpPr>
              <p:sp>
                <p:nvSpPr>
                  <p:cNvPr id="308" name="사각형: 둥근 모서리 307">
                    <a:extLst>
                      <a:ext uri="{FF2B5EF4-FFF2-40B4-BE49-F238E27FC236}">
                        <a16:creationId xmlns:a16="http://schemas.microsoft.com/office/drawing/2014/main" id="{41ACE858-CFDE-4A7E-9D9E-C453208D1453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05B0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309" name="직사각형 308">
                    <a:extLst>
                      <a:ext uri="{FF2B5EF4-FFF2-40B4-BE49-F238E27FC236}">
                        <a16:creationId xmlns:a16="http://schemas.microsoft.com/office/drawing/2014/main" id="{E4B2CCDB-0370-4029-BFF6-BD30FC1BED37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90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거래 가능할까요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?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</p:grp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19EBF756-9A62-4AB2-86FB-D5A8B7B9945C}"/>
                  </a:ext>
                </a:extLst>
              </p:cNvPr>
              <p:cNvGrpSpPr/>
              <p:nvPr/>
            </p:nvGrpSpPr>
            <p:grpSpPr>
              <a:xfrm>
                <a:off x="4981032" y="5105550"/>
                <a:ext cx="973963" cy="387763"/>
                <a:chOff x="4981032" y="4889833"/>
                <a:chExt cx="973963" cy="387763"/>
              </a:xfrm>
            </p:grpSpPr>
            <p:grpSp>
              <p:nvGrpSpPr>
                <p:cNvPr id="297" name="그룹 296">
                  <a:extLst>
                    <a:ext uri="{FF2B5EF4-FFF2-40B4-BE49-F238E27FC236}">
                      <a16:creationId xmlns:a16="http://schemas.microsoft.com/office/drawing/2014/main" id="{F2D3F309-F59D-4744-8C02-14574F3DCFF2}"/>
                    </a:ext>
                  </a:extLst>
                </p:cNvPr>
                <p:cNvGrpSpPr/>
                <p:nvPr/>
              </p:nvGrpSpPr>
              <p:grpSpPr>
                <a:xfrm>
                  <a:off x="4981032" y="4889833"/>
                  <a:ext cx="415498" cy="387763"/>
                  <a:chOff x="4981032" y="4521711"/>
                  <a:chExt cx="415498" cy="387763"/>
                </a:xfrm>
              </p:grpSpPr>
              <p:pic>
                <p:nvPicPr>
                  <p:cNvPr id="301" name="그래픽 300">
                    <a:extLst>
                      <a:ext uri="{FF2B5EF4-FFF2-40B4-BE49-F238E27FC236}">
                        <a16:creationId xmlns:a16="http://schemas.microsoft.com/office/drawing/2014/main" id="{0E165684-4166-4789-A913-8659DF834E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2867" y="4521711"/>
                    <a:ext cx="233877" cy="233877"/>
                  </a:xfrm>
                  <a:prstGeom prst="rect">
                    <a:avLst/>
                  </a:prstGeom>
                </p:spPr>
              </p:pic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44C62FB7-133B-47C6-AD00-AD3875DA0FA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1032" y="4724808"/>
                    <a:ext cx="415498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600" dirty="0" err="1">
                        <a:solidFill>
                          <a:srgbClr val="202326"/>
                        </a:solidFill>
                      </a:rPr>
                      <a:t>서형진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  <p:grpSp>
              <p:nvGrpSpPr>
                <p:cNvPr id="298" name="그룹 297">
                  <a:extLst>
                    <a:ext uri="{FF2B5EF4-FFF2-40B4-BE49-F238E27FC236}">
                      <a16:creationId xmlns:a16="http://schemas.microsoft.com/office/drawing/2014/main" id="{141854E0-07E2-4D73-9D36-E18088421C29}"/>
                    </a:ext>
                  </a:extLst>
                </p:cNvPr>
                <p:cNvGrpSpPr/>
                <p:nvPr/>
              </p:nvGrpSpPr>
              <p:grpSpPr>
                <a:xfrm>
                  <a:off x="5343773" y="4901616"/>
                  <a:ext cx="611222" cy="209514"/>
                  <a:chOff x="5306875" y="4528450"/>
                  <a:chExt cx="711445" cy="215862"/>
                </a:xfrm>
              </p:grpSpPr>
              <p:sp>
                <p:nvSpPr>
                  <p:cNvPr id="299" name="사각형: 둥근 모서리 298">
                    <a:extLst>
                      <a:ext uri="{FF2B5EF4-FFF2-40B4-BE49-F238E27FC236}">
                        <a16:creationId xmlns:a16="http://schemas.microsoft.com/office/drawing/2014/main" id="{8B6AB4CA-75E4-41B5-A9E3-44F270F101C1}"/>
                      </a:ext>
                    </a:extLst>
                  </p:cNvPr>
                  <p:cNvSpPr/>
                  <p:nvPr/>
                </p:nvSpPr>
                <p:spPr>
                  <a:xfrm>
                    <a:off x="5306875" y="4528450"/>
                    <a:ext cx="711445" cy="215862"/>
                  </a:xfrm>
                  <a:prstGeom prst="roundRect">
                    <a:avLst>
                      <a:gd name="adj" fmla="val 28413"/>
                    </a:avLst>
                  </a:prstGeom>
                  <a:solidFill>
                    <a:srgbClr val="FDFE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AC0D310C-6D78-4798-B3ED-CA731244979F}"/>
                      </a:ext>
                    </a:extLst>
                  </p:cNvPr>
                  <p:cNvSpPr/>
                  <p:nvPr/>
                </p:nvSpPr>
                <p:spPr>
                  <a:xfrm>
                    <a:off x="5311507" y="4544294"/>
                    <a:ext cx="706813" cy="19026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 algn="ctr"/>
                    <a:r>
                      <a:rPr lang="ko-KR" altLang="en-US" sz="600" dirty="0">
                        <a:solidFill>
                          <a:srgbClr val="202326"/>
                        </a:solidFill>
                      </a:rPr>
                      <a:t>가능합니다</a:t>
                    </a:r>
                    <a:r>
                      <a:rPr lang="en-US" altLang="ko-KR" sz="600" dirty="0">
                        <a:solidFill>
                          <a:srgbClr val="202326"/>
                        </a:solidFill>
                      </a:rPr>
                      <a:t>!</a:t>
                    </a:r>
                    <a:endParaRPr lang="ko-KR" altLang="en-US" sz="600" dirty="0">
                      <a:solidFill>
                        <a:srgbClr val="202326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02B22342-33F0-48D6-A72C-B7F93F317A4A}"/>
                </a:ext>
              </a:extLst>
            </p:cNvPr>
            <p:cNvGrpSpPr/>
            <p:nvPr/>
          </p:nvGrpSpPr>
          <p:grpSpPr>
            <a:xfrm>
              <a:off x="5343378" y="5253922"/>
              <a:ext cx="973343" cy="292377"/>
              <a:chOff x="5306875" y="4528450"/>
              <a:chExt cx="711445" cy="301236"/>
            </a:xfrm>
          </p:grpSpPr>
          <p:sp>
            <p:nvSpPr>
              <p:cNvPr id="293" name="사각형: 둥근 모서리 292">
                <a:extLst>
                  <a:ext uri="{FF2B5EF4-FFF2-40B4-BE49-F238E27FC236}">
                    <a16:creationId xmlns:a16="http://schemas.microsoft.com/office/drawing/2014/main" id="{B0ED2C97-D78B-4CAF-9BB2-BEE604920FE2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6B3B012-F7E5-4246-8106-CAFA74796058}"/>
                  </a:ext>
                </a:extLst>
              </p:cNvPr>
              <p:cNvSpPr/>
              <p:nvPr/>
            </p:nvSpPr>
            <p:spPr>
              <a:xfrm>
                <a:off x="5311506" y="4544294"/>
                <a:ext cx="706814" cy="285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오늘 일과 끝나고 보죠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B0A80415-1DB0-4B59-9A7D-948D1D32819F}"/>
              </a:ext>
            </a:extLst>
          </p:cNvPr>
          <p:cNvGrpSpPr/>
          <p:nvPr/>
        </p:nvGrpSpPr>
        <p:grpSpPr>
          <a:xfrm>
            <a:off x="5343773" y="5246408"/>
            <a:ext cx="416471" cy="209514"/>
            <a:chOff x="5306875" y="4528450"/>
            <a:chExt cx="711445" cy="215862"/>
          </a:xfrm>
        </p:grpSpPr>
        <p:sp>
          <p:nvSpPr>
            <p:cNvPr id="340" name="사각형: 둥근 모서리 339">
              <a:extLst>
                <a:ext uri="{FF2B5EF4-FFF2-40B4-BE49-F238E27FC236}">
                  <a16:creationId xmlns:a16="http://schemas.microsoft.com/office/drawing/2014/main" id="{55C86F5A-8B50-4F1E-B57D-AE4480534711}"/>
                </a:ext>
              </a:extLst>
            </p:cNvPr>
            <p:cNvSpPr/>
            <p:nvPr/>
          </p:nvSpPr>
          <p:spPr>
            <a:xfrm>
              <a:off x="5306875" y="4528450"/>
              <a:ext cx="711445" cy="215862"/>
            </a:xfrm>
            <a:prstGeom prst="roundRect">
              <a:avLst>
                <a:gd name="adj" fmla="val 28413"/>
              </a:avLst>
            </a:prstGeom>
            <a:solidFill>
              <a:srgbClr val="FDF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202326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217E109E-4912-4029-B4DD-8EFFBA8A675C}"/>
                </a:ext>
              </a:extLst>
            </p:cNvPr>
            <p:cNvSpPr/>
            <p:nvPr/>
          </p:nvSpPr>
          <p:spPr>
            <a:xfrm>
              <a:off x="5311506" y="4544294"/>
              <a:ext cx="706814" cy="190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ko-KR" altLang="en-US" sz="600" dirty="0">
                  <a:solidFill>
                    <a:srgbClr val="202326"/>
                  </a:solidFill>
                </a:rPr>
                <a:t>하하하</a:t>
              </a:r>
              <a:r>
                <a:rPr lang="en-US" altLang="ko-KR" sz="600" dirty="0">
                  <a:solidFill>
                    <a:srgbClr val="202326"/>
                  </a:solidFill>
                </a:rPr>
                <a:t>!</a:t>
              </a:r>
              <a:endParaRPr lang="ko-KR" altLang="en-US" sz="600" dirty="0">
                <a:solidFill>
                  <a:srgbClr val="202326"/>
                </a:solidFill>
              </a:endParaRPr>
            </a:p>
          </p:txBody>
        </p:sp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B078EFB9-8E13-4E01-8555-660A749BF0FC}"/>
              </a:ext>
            </a:extLst>
          </p:cNvPr>
          <p:cNvGrpSpPr/>
          <p:nvPr/>
        </p:nvGrpSpPr>
        <p:grpSpPr>
          <a:xfrm>
            <a:off x="4981032" y="1191724"/>
            <a:ext cx="2145839" cy="4264198"/>
            <a:chOff x="4981032" y="1191724"/>
            <a:chExt cx="2145839" cy="4264198"/>
          </a:xfrm>
        </p:grpSpPr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05BF8AD8-EC5E-4B5A-8388-51E73F65006D}"/>
                </a:ext>
              </a:extLst>
            </p:cNvPr>
            <p:cNvGrpSpPr/>
            <p:nvPr/>
          </p:nvGrpSpPr>
          <p:grpSpPr>
            <a:xfrm>
              <a:off x="4981032" y="1191724"/>
              <a:ext cx="2145839" cy="4097662"/>
              <a:chOff x="4981032" y="1448637"/>
              <a:chExt cx="2145839" cy="4097662"/>
            </a:xfrm>
          </p:grpSpPr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F965A95A-AB29-4D13-A5DD-501D529E0891}"/>
                  </a:ext>
                </a:extLst>
              </p:cNvPr>
              <p:cNvGrpSpPr/>
              <p:nvPr/>
            </p:nvGrpSpPr>
            <p:grpSpPr>
              <a:xfrm>
                <a:off x="4981032" y="1448637"/>
                <a:ext cx="2145839" cy="3933601"/>
                <a:chOff x="4981032" y="1559712"/>
                <a:chExt cx="2145839" cy="3933601"/>
              </a:xfrm>
            </p:grpSpPr>
            <p:grpSp>
              <p:nvGrpSpPr>
                <p:cNvPr id="351" name="그룹 350">
                  <a:extLst>
                    <a:ext uri="{FF2B5EF4-FFF2-40B4-BE49-F238E27FC236}">
                      <a16:creationId xmlns:a16="http://schemas.microsoft.com/office/drawing/2014/main" id="{27130C36-B209-48F7-A511-40A66AC6661C}"/>
                    </a:ext>
                  </a:extLst>
                </p:cNvPr>
                <p:cNvGrpSpPr/>
                <p:nvPr/>
              </p:nvGrpSpPr>
              <p:grpSpPr>
                <a:xfrm>
                  <a:off x="4981032" y="1559712"/>
                  <a:ext cx="2145839" cy="3469742"/>
                  <a:chOff x="4981032" y="1879723"/>
                  <a:chExt cx="2145839" cy="3469742"/>
                </a:xfrm>
              </p:grpSpPr>
              <p:grpSp>
                <p:nvGrpSpPr>
                  <p:cNvPr id="359" name="그룹 358">
                    <a:extLst>
                      <a:ext uri="{FF2B5EF4-FFF2-40B4-BE49-F238E27FC236}">
                        <a16:creationId xmlns:a16="http://schemas.microsoft.com/office/drawing/2014/main" id="{2FD35336-9C77-4505-95EA-93AE3607ED59}"/>
                      </a:ext>
                    </a:extLst>
                  </p:cNvPr>
                  <p:cNvGrpSpPr/>
                  <p:nvPr/>
                </p:nvGrpSpPr>
                <p:grpSpPr>
                  <a:xfrm>
                    <a:off x="5071370" y="1879723"/>
                    <a:ext cx="2055501" cy="2303986"/>
                    <a:chOff x="5008492" y="2344717"/>
                    <a:chExt cx="2055501" cy="2303986"/>
                  </a:xfrm>
                </p:grpSpPr>
                <p:grpSp>
                  <p:nvGrpSpPr>
                    <p:cNvPr id="376" name="그룹 375">
                      <a:extLst>
                        <a:ext uri="{FF2B5EF4-FFF2-40B4-BE49-F238E27FC236}">
                          <a16:creationId xmlns:a16="http://schemas.microsoft.com/office/drawing/2014/main" id="{60AF8D4A-F8A9-4697-B567-DCCE75F4AC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8492" y="2344717"/>
                      <a:ext cx="2055501" cy="2303986"/>
                      <a:chOff x="5068249" y="2922236"/>
                      <a:chExt cx="2055501" cy="2303986"/>
                    </a:xfrm>
                  </p:grpSpPr>
                  <p:sp>
                    <p:nvSpPr>
                      <p:cNvPr id="393" name="사각형: 둥근 모서리 392">
                        <a:extLst>
                          <a:ext uri="{FF2B5EF4-FFF2-40B4-BE49-F238E27FC236}">
                            <a16:creationId xmlns:a16="http://schemas.microsoft.com/office/drawing/2014/main" id="{EFB95D65-C256-40BB-A046-B6856CF60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8249" y="2922236"/>
                        <a:ext cx="2055501" cy="2303986"/>
                      </a:xfrm>
                      <a:prstGeom prst="roundRect">
                        <a:avLst>
                          <a:gd name="adj" fmla="val 6067"/>
                        </a:avLst>
                      </a:prstGeom>
                      <a:solidFill>
                        <a:srgbClr val="FDFEFF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1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394" name="그래픽 393">
                        <a:extLst>
                          <a:ext uri="{FF2B5EF4-FFF2-40B4-BE49-F238E27FC236}">
                            <a16:creationId xmlns:a16="http://schemas.microsoft.com/office/drawing/2014/main" id="{B12810BD-9A10-4627-BB6C-69908629A1B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68943" y="3001733"/>
                        <a:ext cx="1849351" cy="21793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7" name="그룹 376">
                      <a:extLst>
                        <a:ext uri="{FF2B5EF4-FFF2-40B4-BE49-F238E27FC236}">
                          <a16:creationId xmlns:a16="http://schemas.microsoft.com/office/drawing/2014/main" id="{E92EA345-4989-460B-919A-DC5569E401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36242" y="2724899"/>
                      <a:ext cx="1800000" cy="1800000"/>
                      <a:chOff x="5195999" y="3302418"/>
                      <a:chExt cx="1800000" cy="1800000"/>
                    </a:xfrm>
                  </p:grpSpPr>
                  <p:sp>
                    <p:nvSpPr>
                      <p:cNvPr id="391" name="사각형: 둥근 모서리 390">
                        <a:extLst>
                          <a:ext uri="{FF2B5EF4-FFF2-40B4-BE49-F238E27FC236}">
                            <a16:creationId xmlns:a16="http://schemas.microsoft.com/office/drawing/2014/main" id="{980BB389-6F9A-41EA-97BC-CF38B4EBE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5999" y="3302418"/>
                        <a:ext cx="1800000" cy="1800000"/>
                      </a:xfrm>
                      <a:prstGeom prst="roundRect">
                        <a:avLst>
                          <a:gd name="adj" fmla="val 6067"/>
                        </a:avLst>
                      </a:prstGeom>
                      <a:solidFill>
                        <a:srgbClr val="24489A"/>
                      </a:solidFill>
                      <a:ln>
                        <a:noFill/>
                      </a:ln>
                      <a:effectLst>
                        <a:outerShdw blurRad="127000" sx="102000" sy="102000" algn="ctr" rotWithShape="0">
                          <a:prstClr val="black">
                            <a:alpha val="2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2" name="TextBox 391">
                        <a:extLst>
                          <a:ext uri="{FF2B5EF4-FFF2-40B4-BE49-F238E27FC236}">
                            <a16:creationId xmlns:a16="http://schemas.microsoft.com/office/drawing/2014/main" id="{E395D730-5323-4E25-A5EC-D1BBB30271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8945" y="3730069"/>
                        <a:ext cx="95410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500" b="1" dirty="0" err="1">
                            <a:solidFill>
                              <a:schemeClr val="bg1"/>
                            </a:solidFill>
                          </a:rPr>
                          <a:t>게리슨모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</a:endParaRPr>
                      </a:p>
                      <a:p>
                        <a:pPr algn="ctr"/>
                        <a:r>
                          <a:rPr lang="en-US" altLang="ko-KR" sz="1300" b="1" dirty="0">
                            <a:solidFill>
                              <a:schemeClr val="bg1"/>
                            </a:solidFill>
                          </a:rPr>
                          <a:t>3000</a:t>
                        </a:r>
                        <a:r>
                          <a:rPr lang="ko-KR" altLang="en-US" sz="1300" b="1" dirty="0">
                            <a:solidFill>
                              <a:schemeClr val="bg1"/>
                            </a:solidFill>
                          </a:rPr>
                          <a:t>원</a:t>
                        </a:r>
                      </a:p>
                    </p:txBody>
                  </p:sp>
                </p:grpSp>
                <p:grpSp>
                  <p:nvGrpSpPr>
                    <p:cNvPr id="378" name="그룹 377">
                      <a:extLst>
                        <a:ext uri="{FF2B5EF4-FFF2-40B4-BE49-F238E27FC236}">
                          <a16:creationId xmlns:a16="http://schemas.microsoft.com/office/drawing/2014/main" id="{838986BF-1520-471D-95C6-AA277D90BD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257" y="3706985"/>
                      <a:ext cx="1377969" cy="381296"/>
                      <a:chOff x="5407014" y="4284504"/>
                      <a:chExt cx="1377969" cy="381296"/>
                    </a:xfrm>
                  </p:grpSpPr>
                  <p:sp>
                    <p:nvSpPr>
                      <p:cNvPr id="386" name="사각형: 둥근 모서리 385">
                        <a:extLst>
                          <a:ext uri="{FF2B5EF4-FFF2-40B4-BE49-F238E27FC236}">
                            <a16:creationId xmlns:a16="http://schemas.microsoft.com/office/drawing/2014/main" id="{CB84F75D-CC9C-4467-AEB4-C5B7B34E8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7014" y="4287827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387" name="사각형: 둥근 모서리 386">
                        <a:extLst>
                          <a:ext uri="{FF2B5EF4-FFF2-40B4-BE49-F238E27FC236}">
                            <a16:creationId xmlns:a16="http://schemas.microsoft.com/office/drawing/2014/main" id="{5DCBB82C-26A3-4D8C-AAB1-30F663DA11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4067" y="4284504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388" name="사각형: 둥근 모서리 387">
                        <a:extLst>
                          <a:ext uri="{FF2B5EF4-FFF2-40B4-BE49-F238E27FC236}">
                            <a16:creationId xmlns:a16="http://schemas.microsoft.com/office/drawing/2014/main" id="{138FAA4C-7D3F-499B-8639-0B897D6A8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9722" y="4284504"/>
                        <a:ext cx="435261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389" name="사각형: 둥근 모서리 388">
                        <a:extLst>
                          <a:ext uri="{FF2B5EF4-FFF2-40B4-BE49-F238E27FC236}">
                            <a16:creationId xmlns:a16="http://schemas.microsoft.com/office/drawing/2014/main" id="{8898FDA7-0EE0-430F-9249-7D429C98E6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453" y="4518163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390" name="사각형: 둥근 모서리 389">
                        <a:extLst>
                          <a:ext uri="{FF2B5EF4-FFF2-40B4-BE49-F238E27FC236}">
                            <a16:creationId xmlns:a16="http://schemas.microsoft.com/office/drawing/2014/main" id="{B4B276CD-CFF1-4F66-9061-C37F2461BE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9190" y="4516171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</p:grpSp>
                <p:grpSp>
                  <p:nvGrpSpPr>
                    <p:cNvPr id="379" name="그룹 378">
                      <a:extLst>
                        <a:ext uri="{FF2B5EF4-FFF2-40B4-BE49-F238E27FC236}">
                          <a16:creationId xmlns:a16="http://schemas.microsoft.com/office/drawing/2014/main" id="{146C927A-211E-429D-9219-CE4ACCAAE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257" y="3688470"/>
                      <a:ext cx="1372673" cy="418325"/>
                      <a:chOff x="5407014" y="4265989"/>
                      <a:chExt cx="1372673" cy="418325"/>
                    </a:xfrm>
                  </p:grpSpPr>
                  <p:sp>
                    <p:nvSpPr>
                      <p:cNvPr id="381" name="직사각형 380">
                        <a:extLst>
                          <a:ext uri="{FF2B5EF4-FFF2-40B4-BE49-F238E27FC236}">
                            <a16:creationId xmlns:a16="http://schemas.microsoft.com/office/drawing/2014/main" id="{89A5CEB8-9648-4DB5-B449-4AA4955E7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7014" y="4269312"/>
                        <a:ext cx="412292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공군</a:t>
                        </a:r>
                      </a:p>
                    </p:txBody>
                  </p:sp>
                  <p:sp>
                    <p:nvSpPr>
                      <p:cNvPr id="382" name="직사각형 381">
                        <a:extLst>
                          <a:ext uri="{FF2B5EF4-FFF2-40B4-BE49-F238E27FC236}">
                            <a16:creationId xmlns:a16="http://schemas.microsoft.com/office/drawing/2014/main" id="{D13B012D-4443-4B66-BBDD-BF5356631B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4067" y="4265989"/>
                        <a:ext cx="412293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모자</a:t>
                        </a:r>
                      </a:p>
                    </p:txBody>
                  </p:sp>
                  <p:sp>
                    <p:nvSpPr>
                      <p:cNvPr id="383" name="직사각형 382">
                        <a:extLst>
                          <a:ext uri="{FF2B5EF4-FFF2-40B4-BE49-F238E27FC236}">
                            <a16:creationId xmlns:a16="http://schemas.microsoft.com/office/drawing/2014/main" id="{10D3D6DB-4AC0-4EC8-A8B8-DD20DE2A90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3138" y="4265989"/>
                        <a:ext cx="436549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53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호</a:t>
                        </a:r>
                      </a:p>
                    </p:txBody>
                  </p:sp>
                  <p:sp>
                    <p:nvSpPr>
                      <p:cNvPr id="384" name="직사각형 383">
                        <a:extLst>
                          <a:ext uri="{FF2B5EF4-FFF2-40B4-BE49-F238E27FC236}">
                            <a16:creationId xmlns:a16="http://schemas.microsoft.com/office/drawing/2014/main" id="{4C6339FD-127C-44A8-876B-22678A6A0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453" y="4499648"/>
                        <a:ext cx="412293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급매</a:t>
                        </a:r>
                      </a:p>
                    </p:txBody>
                  </p:sp>
                  <p:sp>
                    <p:nvSpPr>
                      <p:cNvPr id="385" name="직사각형 384">
                        <a:extLst>
                          <a:ext uri="{FF2B5EF4-FFF2-40B4-BE49-F238E27FC236}">
                            <a16:creationId xmlns:a16="http://schemas.microsoft.com/office/drawing/2014/main" id="{10D2BDE2-EF76-4D38-82D8-CF8591FCC9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0411" y="4497656"/>
                        <a:ext cx="389851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A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급</a:t>
                        </a:r>
                      </a:p>
                    </p:txBody>
                  </p:sp>
                </p:grpSp>
                <p:sp>
                  <p:nvSpPr>
                    <p:cNvPr id="380" name="TextBox 379">
                      <a:extLst>
                        <a:ext uri="{FF2B5EF4-FFF2-40B4-BE49-F238E27FC236}">
                          <a16:creationId xmlns:a16="http://schemas.microsoft.com/office/drawing/2014/main" id="{DF9342E2-96A4-4122-A29E-5FC323474C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8610" y="2429307"/>
                      <a:ext cx="633507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50" b="1" dirty="0">
                          <a:solidFill>
                            <a:srgbClr val="202326"/>
                          </a:solidFill>
                        </a:rPr>
                        <a:t>@shj0914</a:t>
                      </a:r>
                      <a:endParaRPr lang="ko-KR" altLang="en-US" sz="750" b="1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60" name="그룹 359">
                    <a:extLst>
                      <a:ext uri="{FF2B5EF4-FFF2-40B4-BE49-F238E27FC236}">
                        <a16:creationId xmlns:a16="http://schemas.microsoft.com/office/drawing/2014/main" id="{0FE8974F-D21B-4F9A-9A2E-3E843B1A9F0F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521711"/>
                    <a:ext cx="999369" cy="387763"/>
                    <a:chOff x="4981032" y="4521711"/>
                    <a:chExt cx="999369" cy="387763"/>
                  </a:xfrm>
                </p:grpSpPr>
                <p:grpSp>
                  <p:nvGrpSpPr>
                    <p:cNvPr id="370" name="그룹 369">
                      <a:extLst>
                        <a:ext uri="{FF2B5EF4-FFF2-40B4-BE49-F238E27FC236}">
                          <a16:creationId xmlns:a16="http://schemas.microsoft.com/office/drawing/2014/main" id="{F357BEE2-50FC-4F12-8C3B-BA6A918764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1032" y="4521711"/>
                      <a:ext cx="415498" cy="387763"/>
                      <a:chOff x="4981032" y="4521711"/>
                      <a:chExt cx="415498" cy="387763"/>
                    </a:xfrm>
                  </p:grpSpPr>
                  <p:pic>
                    <p:nvPicPr>
                      <p:cNvPr id="374" name="그래픽 373">
                        <a:extLst>
                          <a:ext uri="{FF2B5EF4-FFF2-40B4-BE49-F238E27FC236}">
                            <a16:creationId xmlns:a16="http://schemas.microsoft.com/office/drawing/2014/main" id="{130EDB81-5F42-4AA8-AA67-6745392D263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96DAC541-7B7A-43D3-8B79-37D633B846F1}">
                            <asvg:svgBlip xmlns:asvg="http://schemas.microsoft.com/office/drawing/2016/SVG/main" r:embed="rId2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72867" y="4521711"/>
                        <a:ext cx="233877" cy="23387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5" name="TextBox 374">
                        <a:extLst>
                          <a:ext uri="{FF2B5EF4-FFF2-40B4-BE49-F238E27FC236}">
                            <a16:creationId xmlns:a16="http://schemas.microsoft.com/office/drawing/2014/main" id="{2CDB55EB-6C7A-4826-9081-66ADB5F6E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1032" y="4724808"/>
                        <a:ext cx="4154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600" dirty="0" err="1">
                            <a:solidFill>
                              <a:srgbClr val="202326"/>
                            </a:solidFill>
                          </a:rPr>
                          <a:t>서형진</a:t>
                        </a:r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71" name="그룹 370">
                      <a:extLst>
                        <a:ext uri="{FF2B5EF4-FFF2-40B4-BE49-F238E27FC236}">
                          <a16:creationId xmlns:a16="http://schemas.microsoft.com/office/drawing/2014/main" id="{D2ED058D-E470-4B19-A2D6-5064867EA3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3773" y="4533494"/>
                      <a:ext cx="636628" cy="209514"/>
                      <a:chOff x="5306875" y="4528450"/>
                      <a:chExt cx="711445" cy="215862"/>
                    </a:xfrm>
                  </p:grpSpPr>
                  <p:sp>
                    <p:nvSpPr>
                      <p:cNvPr id="372" name="사각형: 둥근 모서리 371">
                        <a:extLst>
                          <a:ext uri="{FF2B5EF4-FFF2-40B4-BE49-F238E27FC236}">
                            <a16:creationId xmlns:a16="http://schemas.microsoft.com/office/drawing/2014/main" id="{38C8480A-821D-4D1E-9DA8-7335D7BDE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6875" y="4528450"/>
                        <a:ext cx="711445" cy="215862"/>
                      </a:xfrm>
                      <a:prstGeom prst="roundRect">
                        <a:avLst>
                          <a:gd name="adj" fmla="val 28413"/>
                        </a:avLst>
                      </a:prstGeom>
                      <a:solidFill>
                        <a:srgbClr val="FDFE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  <p:sp>
                    <p:nvSpPr>
                      <p:cNvPr id="373" name="직사각형 372">
                        <a:extLst>
                          <a:ext uri="{FF2B5EF4-FFF2-40B4-BE49-F238E27FC236}">
                            <a16:creationId xmlns:a16="http://schemas.microsoft.com/office/drawing/2014/main" id="{EAB6D2B6-B315-46F0-8F11-CA8027274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1507" y="4544294"/>
                        <a:ext cx="706813" cy="18466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/>
                        <a:r>
                          <a:rPr lang="ko-KR" altLang="en-US" sz="600" dirty="0">
                            <a:solidFill>
                              <a:srgbClr val="202326"/>
                            </a:solidFill>
                          </a:rPr>
                          <a:t>안녕하세요</a:t>
                        </a:r>
                        <a:r>
                          <a:rPr lang="en-US" altLang="ko-KR" sz="600" dirty="0">
                            <a:solidFill>
                              <a:srgbClr val="202326"/>
                            </a:solidFill>
                          </a:rPr>
                          <a:t>~</a:t>
                        </a:r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361" name="그룹 360">
                    <a:extLst>
                      <a:ext uri="{FF2B5EF4-FFF2-40B4-BE49-F238E27FC236}">
                        <a16:creationId xmlns:a16="http://schemas.microsoft.com/office/drawing/2014/main" id="{A7505924-0F0D-4651-ADDD-A9CD9DAB0D57}"/>
                      </a:ext>
                    </a:extLst>
                  </p:cNvPr>
                  <p:cNvGrpSpPr/>
                  <p:nvPr/>
                </p:nvGrpSpPr>
                <p:grpSpPr>
                  <a:xfrm>
                    <a:off x="6552263" y="4257841"/>
                    <a:ext cx="574608" cy="209514"/>
                    <a:chOff x="5306875" y="4528450"/>
                    <a:chExt cx="711445" cy="215862"/>
                  </a:xfrm>
                </p:grpSpPr>
                <p:sp>
                  <p:nvSpPr>
                    <p:cNvPr id="368" name="사각형: 둥근 모서리 367">
                      <a:extLst>
                        <a:ext uri="{FF2B5EF4-FFF2-40B4-BE49-F238E27FC236}">
                          <a16:creationId xmlns:a16="http://schemas.microsoft.com/office/drawing/2014/main" id="{EDEC0ACD-B20B-4A09-9CD7-F6E7BA5FE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69" name="직사각형 368">
                      <a:extLst>
                        <a:ext uri="{FF2B5EF4-FFF2-40B4-BE49-F238E27FC236}">
                          <a16:creationId xmlns:a16="http://schemas.microsoft.com/office/drawing/2014/main" id="{AB1E8F5A-251C-4A37-9F88-23A3CF9862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846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안녕하세요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62" name="그룹 361">
                    <a:extLst>
                      <a:ext uri="{FF2B5EF4-FFF2-40B4-BE49-F238E27FC236}">
                        <a16:creationId xmlns:a16="http://schemas.microsoft.com/office/drawing/2014/main" id="{22C334B2-4310-476F-A55E-9D70CD0BF3D6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9" y="4893097"/>
                    <a:ext cx="1027411" cy="209514"/>
                    <a:chOff x="5306875" y="4528450"/>
                    <a:chExt cx="711445" cy="215862"/>
                  </a:xfrm>
                </p:grpSpPr>
                <p:sp>
                  <p:nvSpPr>
                    <p:cNvPr id="366" name="사각형: 둥근 모서리 365">
                      <a:extLst>
                        <a:ext uri="{FF2B5EF4-FFF2-40B4-BE49-F238E27FC236}">
                          <a16:creationId xmlns:a16="http://schemas.microsoft.com/office/drawing/2014/main" id="{D4203FDC-5954-4AD7-9F96-BC57D611B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67" name="직사각형 366">
                      <a:extLst>
                        <a:ext uri="{FF2B5EF4-FFF2-40B4-BE49-F238E27FC236}">
                          <a16:creationId xmlns:a16="http://schemas.microsoft.com/office/drawing/2014/main" id="{9B6FBA82-7465-41C1-9171-938DDCAEB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게리슨모</a:t>
                      </a:r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 구매 원합니다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63" name="그룹 362">
                    <a:extLst>
                      <a:ext uri="{FF2B5EF4-FFF2-40B4-BE49-F238E27FC236}">
                        <a16:creationId xmlns:a16="http://schemas.microsoft.com/office/drawing/2014/main" id="{F910040C-F642-47FE-B03C-E5BA117A588E}"/>
                      </a:ext>
                    </a:extLst>
                  </p:cNvPr>
                  <p:cNvGrpSpPr/>
                  <p:nvPr/>
                </p:nvGrpSpPr>
                <p:grpSpPr>
                  <a:xfrm>
                    <a:off x="6337876" y="5139951"/>
                    <a:ext cx="777151" cy="209514"/>
                    <a:chOff x="5306875" y="4528450"/>
                    <a:chExt cx="711445" cy="215862"/>
                  </a:xfrm>
                </p:grpSpPr>
                <p:sp>
                  <p:nvSpPr>
                    <p:cNvPr id="364" name="사각형: 둥근 모서리 363">
                      <a:extLst>
                        <a:ext uri="{FF2B5EF4-FFF2-40B4-BE49-F238E27FC236}">
                          <a16:creationId xmlns:a16="http://schemas.microsoft.com/office/drawing/2014/main" id="{95B309BF-07EF-448C-82EF-C942AB173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65" name="직사각형 364">
                      <a:extLst>
                        <a:ext uri="{FF2B5EF4-FFF2-40B4-BE49-F238E27FC236}">
                          <a16:creationId xmlns:a16="http://schemas.microsoft.com/office/drawing/2014/main" id="{51BDBA0F-95BD-47DE-8BC4-C1B091DF5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거래 가능할까요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?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52" name="그룹 351">
                  <a:extLst>
                    <a:ext uri="{FF2B5EF4-FFF2-40B4-BE49-F238E27FC236}">
                      <a16:creationId xmlns:a16="http://schemas.microsoft.com/office/drawing/2014/main" id="{33F328BB-D645-454C-8029-795CF309A474}"/>
                    </a:ext>
                  </a:extLst>
                </p:cNvPr>
                <p:cNvGrpSpPr/>
                <p:nvPr/>
              </p:nvGrpSpPr>
              <p:grpSpPr>
                <a:xfrm>
                  <a:off x="4981032" y="5105550"/>
                  <a:ext cx="973963" cy="387763"/>
                  <a:chOff x="4981032" y="4889833"/>
                  <a:chExt cx="973963" cy="387763"/>
                </a:xfrm>
              </p:grpSpPr>
              <p:grpSp>
                <p:nvGrpSpPr>
                  <p:cNvPr id="353" name="그룹 352">
                    <a:extLst>
                      <a:ext uri="{FF2B5EF4-FFF2-40B4-BE49-F238E27FC236}">
                        <a16:creationId xmlns:a16="http://schemas.microsoft.com/office/drawing/2014/main" id="{0C46ED0F-AA07-4F08-80D2-52B235532801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889833"/>
                    <a:ext cx="415498" cy="387763"/>
                    <a:chOff x="4981032" y="4521711"/>
                    <a:chExt cx="415498" cy="387763"/>
                  </a:xfrm>
                </p:grpSpPr>
                <p:pic>
                  <p:nvPicPr>
                    <p:cNvPr id="357" name="그래픽 356">
                      <a:extLst>
                        <a:ext uri="{FF2B5EF4-FFF2-40B4-BE49-F238E27FC236}">
                          <a16:creationId xmlns:a16="http://schemas.microsoft.com/office/drawing/2014/main" id="{6C6F7C28-D383-4F11-ACB6-8F7BEAE1E4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2867" y="4521711"/>
                      <a:ext cx="233877" cy="2338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8" name="TextBox 357">
                      <a:extLst>
                        <a:ext uri="{FF2B5EF4-FFF2-40B4-BE49-F238E27FC236}">
                          <a16:creationId xmlns:a16="http://schemas.microsoft.com/office/drawing/2014/main" id="{F081F597-6B28-457B-A076-50C9A0963B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032" y="4724808"/>
                      <a:ext cx="41549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서형진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354" name="그룹 353">
                    <a:extLst>
                      <a:ext uri="{FF2B5EF4-FFF2-40B4-BE49-F238E27FC236}">
                        <a16:creationId xmlns:a16="http://schemas.microsoft.com/office/drawing/2014/main" id="{C0405E63-B2CA-4CBA-A0DA-2901DAA93F03}"/>
                      </a:ext>
                    </a:extLst>
                  </p:cNvPr>
                  <p:cNvGrpSpPr/>
                  <p:nvPr/>
                </p:nvGrpSpPr>
                <p:grpSpPr>
                  <a:xfrm>
                    <a:off x="5343773" y="4901616"/>
                    <a:ext cx="611222" cy="209514"/>
                    <a:chOff x="5306875" y="4528450"/>
                    <a:chExt cx="711445" cy="215862"/>
                  </a:xfrm>
                </p:grpSpPr>
                <p:sp>
                  <p:nvSpPr>
                    <p:cNvPr id="355" name="사각형: 둥근 모서리 354">
                      <a:extLst>
                        <a:ext uri="{FF2B5EF4-FFF2-40B4-BE49-F238E27FC236}">
                          <a16:creationId xmlns:a16="http://schemas.microsoft.com/office/drawing/2014/main" id="{3AFCAA75-DACC-46A3-8225-2187BD77D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FDFE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356" name="직사각형 355">
                      <a:extLst>
                        <a:ext uri="{FF2B5EF4-FFF2-40B4-BE49-F238E27FC236}">
                          <a16:creationId xmlns:a16="http://schemas.microsoft.com/office/drawing/2014/main" id="{BC352D7A-8062-40DD-93E6-E63F6D803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가능합니다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8" name="그룹 347">
                <a:extLst>
                  <a:ext uri="{FF2B5EF4-FFF2-40B4-BE49-F238E27FC236}">
                    <a16:creationId xmlns:a16="http://schemas.microsoft.com/office/drawing/2014/main" id="{4A891F01-CA1C-4AC8-91D5-5B1CDD61C2A7}"/>
                  </a:ext>
                </a:extLst>
              </p:cNvPr>
              <p:cNvGrpSpPr/>
              <p:nvPr/>
            </p:nvGrpSpPr>
            <p:grpSpPr>
              <a:xfrm>
                <a:off x="5343378" y="5253922"/>
                <a:ext cx="973343" cy="292377"/>
                <a:chOff x="5306875" y="4528450"/>
                <a:chExt cx="711445" cy="301236"/>
              </a:xfrm>
            </p:grpSpPr>
            <p:sp>
              <p:nvSpPr>
                <p:cNvPr id="349" name="사각형: 둥근 모서리 348">
                  <a:extLst>
                    <a:ext uri="{FF2B5EF4-FFF2-40B4-BE49-F238E27FC236}">
                      <a16:creationId xmlns:a16="http://schemas.microsoft.com/office/drawing/2014/main" id="{0D0D1A86-C413-4EBE-8D6A-CB80051066DE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0F786464-8CE7-4C83-907C-066A6B5CF63B}"/>
                    </a:ext>
                  </a:extLst>
                </p:cNvPr>
                <p:cNvSpPr/>
                <p:nvPr/>
              </p:nvSpPr>
              <p:spPr>
                <a:xfrm>
                  <a:off x="5311506" y="4544294"/>
                  <a:ext cx="706814" cy="285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오늘 일과 끝나고 보죠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A0AE31E6-6AF8-4017-8E36-B6AE5BD261FF}"/>
                </a:ext>
              </a:extLst>
            </p:cNvPr>
            <p:cNvGrpSpPr/>
            <p:nvPr/>
          </p:nvGrpSpPr>
          <p:grpSpPr>
            <a:xfrm>
              <a:off x="5343773" y="5246408"/>
              <a:ext cx="416471" cy="209514"/>
              <a:chOff x="5306875" y="4528450"/>
              <a:chExt cx="711445" cy="215862"/>
            </a:xfrm>
          </p:grpSpPr>
          <p:sp>
            <p:nvSpPr>
              <p:cNvPr id="345" name="사각형: 둥근 모서리 344">
                <a:extLst>
                  <a:ext uri="{FF2B5EF4-FFF2-40B4-BE49-F238E27FC236}">
                    <a16:creationId xmlns:a16="http://schemas.microsoft.com/office/drawing/2014/main" id="{9D451596-E67C-40D6-AD5D-2BB3006C18E6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861028E5-396B-42B3-9DB5-4A234404E893}"/>
                  </a:ext>
                </a:extLst>
              </p:cNvPr>
              <p:cNvSpPr/>
              <p:nvPr/>
            </p:nvSpPr>
            <p:spPr>
              <a:xfrm>
                <a:off x="5311506" y="4544294"/>
                <a:ext cx="706814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하하하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EEC2514C-FBA0-4228-BD12-2B229272ACBC}"/>
              </a:ext>
            </a:extLst>
          </p:cNvPr>
          <p:cNvGrpSpPr/>
          <p:nvPr/>
        </p:nvGrpSpPr>
        <p:grpSpPr>
          <a:xfrm>
            <a:off x="5065530" y="4353506"/>
            <a:ext cx="2060937" cy="1101672"/>
            <a:chOff x="5069675" y="4315406"/>
            <a:chExt cx="2060937" cy="1101672"/>
          </a:xfrm>
        </p:grpSpPr>
        <p:sp>
          <p:nvSpPr>
            <p:cNvPr id="396" name="사각형: 둥근 모서리 395">
              <a:extLst>
                <a:ext uri="{FF2B5EF4-FFF2-40B4-BE49-F238E27FC236}">
                  <a16:creationId xmlns:a16="http://schemas.microsoft.com/office/drawing/2014/main" id="{5D7E827E-C978-4B7F-A4F6-E3AC0F20EDEF}"/>
                </a:ext>
              </a:extLst>
            </p:cNvPr>
            <p:cNvSpPr/>
            <p:nvPr/>
          </p:nvSpPr>
          <p:spPr>
            <a:xfrm>
              <a:off x="5069675" y="4315406"/>
              <a:ext cx="2060937" cy="1101672"/>
            </a:xfrm>
            <a:prstGeom prst="roundRect">
              <a:avLst>
                <a:gd name="adj" fmla="val 13641"/>
              </a:avLst>
            </a:prstGeom>
            <a:solidFill>
              <a:srgbClr val="FDFEFF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59807B6E-B99F-4182-9917-20EE3103CFD3}"/>
                </a:ext>
              </a:extLst>
            </p:cNvPr>
            <p:cNvSpPr txBox="1"/>
            <p:nvPr/>
          </p:nvSpPr>
          <p:spPr>
            <a:xfrm>
              <a:off x="5722898" y="4390968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>
                  <a:solidFill>
                    <a:srgbClr val="202326"/>
                  </a:solidFill>
                </a:rPr>
                <a:t>구매자의 평가</a:t>
              </a:r>
            </a:p>
          </p:txBody>
        </p:sp>
        <p:sp>
          <p:nvSpPr>
            <p:cNvPr id="398" name="사각형: 둥근 모서리 397">
              <a:extLst>
                <a:ext uri="{FF2B5EF4-FFF2-40B4-BE49-F238E27FC236}">
                  <a16:creationId xmlns:a16="http://schemas.microsoft.com/office/drawing/2014/main" id="{0488EDE9-C3E1-4439-A069-943C29685138}"/>
                </a:ext>
              </a:extLst>
            </p:cNvPr>
            <p:cNvSpPr/>
            <p:nvPr/>
          </p:nvSpPr>
          <p:spPr>
            <a:xfrm>
              <a:off x="5258846" y="4913307"/>
              <a:ext cx="1692376" cy="146560"/>
            </a:xfrm>
            <a:prstGeom prst="roundRect">
              <a:avLst>
                <a:gd name="adj" fmla="val 50000"/>
              </a:avLst>
            </a:prstGeom>
            <a:solidFill>
              <a:srgbClr val="EFF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593CA4D8-F8E8-4366-93CE-78567747011C}"/>
                </a:ext>
              </a:extLst>
            </p:cNvPr>
            <p:cNvSpPr txBox="1"/>
            <p:nvPr/>
          </p:nvSpPr>
          <p:spPr>
            <a:xfrm>
              <a:off x="5248766" y="4907914"/>
              <a:ext cx="79861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>
                  <a:solidFill>
                    <a:srgbClr val="8990A0"/>
                  </a:solidFill>
                </a:rPr>
                <a:t>한줄평을</a:t>
              </a:r>
              <a:r>
                <a:rPr lang="ko-KR" altLang="en-US" sz="500" dirty="0">
                  <a:solidFill>
                    <a:srgbClr val="8990A0"/>
                  </a:solidFill>
                </a:rPr>
                <a:t> 적어주세요</a:t>
              </a:r>
              <a:r>
                <a:rPr lang="en-US" altLang="ko-KR" sz="500" dirty="0">
                  <a:solidFill>
                    <a:srgbClr val="8990A0"/>
                  </a:solidFill>
                </a:rPr>
                <a:t>.</a:t>
              </a:r>
              <a:endParaRPr lang="ko-KR" altLang="en-US" sz="500" dirty="0">
                <a:solidFill>
                  <a:srgbClr val="8990A0"/>
                </a:solidFill>
              </a:endParaRPr>
            </a:p>
          </p:txBody>
        </p:sp>
        <p:sp>
          <p:nvSpPr>
            <p:cNvPr id="400" name="사각형: 둥근 모서리 399">
              <a:extLst>
                <a:ext uri="{FF2B5EF4-FFF2-40B4-BE49-F238E27FC236}">
                  <a16:creationId xmlns:a16="http://schemas.microsoft.com/office/drawing/2014/main" id="{64DD48BF-7DC0-4ACB-912B-DDF15E58A1FD}"/>
                </a:ext>
              </a:extLst>
            </p:cNvPr>
            <p:cNvSpPr/>
            <p:nvPr/>
          </p:nvSpPr>
          <p:spPr>
            <a:xfrm>
              <a:off x="5418945" y="5135776"/>
              <a:ext cx="1367485" cy="180790"/>
            </a:xfrm>
            <a:prstGeom prst="roundRect">
              <a:avLst>
                <a:gd name="adj" fmla="val 50000"/>
              </a:avLst>
            </a:prstGeom>
            <a:solidFill>
              <a:srgbClr val="059AC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700" b="1" dirty="0"/>
                <a:t>평가 완료하기</a:t>
              </a:r>
            </a:p>
          </p:txBody>
        </p:sp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9FC45D3F-DE2A-43AD-BB19-9B4F2018806E}"/>
              </a:ext>
            </a:extLst>
          </p:cNvPr>
          <p:cNvGrpSpPr/>
          <p:nvPr/>
        </p:nvGrpSpPr>
        <p:grpSpPr>
          <a:xfrm>
            <a:off x="5598499" y="4654481"/>
            <a:ext cx="990855" cy="183035"/>
            <a:chOff x="5553101" y="4545398"/>
            <a:chExt cx="1089941" cy="201339"/>
          </a:xfrm>
        </p:grpSpPr>
        <p:sp>
          <p:nvSpPr>
            <p:cNvPr id="402" name="별: 꼭짓점 5개 401">
              <a:extLst>
                <a:ext uri="{FF2B5EF4-FFF2-40B4-BE49-F238E27FC236}">
                  <a16:creationId xmlns:a16="http://schemas.microsoft.com/office/drawing/2014/main" id="{00ED9909-4ED7-4742-88B7-77956B45DC7B}"/>
                </a:ext>
              </a:extLst>
            </p:cNvPr>
            <p:cNvSpPr/>
            <p:nvPr/>
          </p:nvSpPr>
          <p:spPr>
            <a:xfrm>
              <a:off x="5998984" y="4549566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3" name="별: 꼭짓점 5개 402">
              <a:extLst>
                <a:ext uri="{FF2B5EF4-FFF2-40B4-BE49-F238E27FC236}">
                  <a16:creationId xmlns:a16="http://schemas.microsoft.com/office/drawing/2014/main" id="{B84651C6-2E86-4032-8AF5-DC34D4BD855C}"/>
                </a:ext>
              </a:extLst>
            </p:cNvPr>
            <p:cNvSpPr/>
            <p:nvPr/>
          </p:nvSpPr>
          <p:spPr>
            <a:xfrm>
              <a:off x="6225053" y="4546585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4" name="별: 꼭짓점 5개 403">
              <a:extLst>
                <a:ext uri="{FF2B5EF4-FFF2-40B4-BE49-F238E27FC236}">
                  <a16:creationId xmlns:a16="http://schemas.microsoft.com/office/drawing/2014/main" id="{35EEAF88-EF8A-434D-836B-846B24E62198}"/>
                </a:ext>
              </a:extLst>
            </p:cNvPr>
            <p:cNvSpPr/>
            <p:nvPr/>
          </p:nvSpPr>
          <p:spPr>
            <a:xfrm>
              <a:off x="5553101" y="4553137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5" name="별: 꼭짓점 5개 404">
              <a:extLst>
                <a:ext uri="{FF2B5EF4-FFF2-40B4-BE49-F238E27FC236}">
                  <a16:creationId xmlns:a16="http://schemas.microsoft.com/office/drawing/2014/main" id="{FDA04617-845E-4A28-BC2F-7207168BB148}"/>
                </a:ext>
              </a:extLst>
            </p:cNvPr>
            <p:cNvSpPr/>
            <p:nvPr/>
          </p:nvSpPr>
          <p:spPr>
            <a:xfrm>
              <a:off x="5779170" y="4550156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6" name="별: 꼭짓점 5개 405">
              <a:extLst>
                <a:ext uri="{FF2B5EF4-FFF2-40B4-BE49-F238E27FC236}">
                  <a16:creationId xmlns:a16="http://schemas.microsoft.com/office/drawing/2014/main" id="{36C9277A-C87C-4852-B325-3B1D4E5DB531}"/>
                </a:ext>
              </a:extLst>
            </p:cNvPr>
            <p:cNvSpPr/>
            <p:nvPr/>
          </p:nvSpPr>
          <p:spPr>
            <a:xfrm>
              <a:off x="6449442" y="4545398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70E0441E-41B5-4A41-87F5-711E47F75BD5}"/>
              </a:ext>
            </a:extLst>
          </p:cNvPr>
          <p:cNvGrpSpPr/>
          <p:nvPr/>
        </p:nvGrpSpPr>
        <p:grpSpPr>
          <a:xfrm>
            <a:off x="5598352" y="4656571"/>
            <a:ext cx="990855" cy="183035"/>
            <a:chOff x="5553101" y="4545398"/>
            <a:chExt cx="1089941" cy="201339"/>
          </a:xfrm>
        </p:grpSpPr>
        <p:sp>
          <p:nvSpPr>
            <p:cNvPr id="408" name="별: 꼭짓점 5개 407">
              <a:extLst>
                <a:ext uri="{FF2B5EF4-FFF2-40B4-BE49-F238E27FC236}">
                  <a16:creationId xmlns:a16="http://schemas.microsoft.com/office/drawing/2014/main" id="{6FCFEBE0-84F2-43B0-B8EC-B62E83038DD4}"/>
                </a:ext>
              </a:extLst>
            </p:cNvPr>
            <p:cNvSpPr/>
            <p:nvPr/>
          </p:nvSpPr>
          <p:spPr>
            <a:xfrm>
              <a:off x="5998984" y="4549566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9" name="별: 꼭짓점 5개 408">
              <a:extLst>
                <a:ext uri="{FF2B5EF4-FFF2-40B4-BE49-F238E27FC236}">
                  <a16:creationId xmlns:a16="http://schemas.microsoft.com/office/drawing/2014/main" id="{C17E8337-DD1B-42BA-8637-EAB9F8F9EA36}"/>
                </a:ext>
              </a:extLst>
            </p:cNvPr>
            <p:cNvSpPr/>
            <p:nvPr/>
          </p:nvSpPr>
          <p:spPr>
            <a:xfrm>
              <a:off x="6225053" y="4546585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0" name="별: 꼭짓점 5개 409">
              <a:extLst>
                <a:ext uri="{FF2B5EF4-FFF2-40B4-BE49-F238E27FC236}">
                  <a16:creationId xmlns:a16="http://schemas.microsoft.com/office/drawing/2014/main" id="{50365FC0-7BFD-40DE-8D45-6D7976BCA02F}"/>
                </a:ext>
              </a:extLst>
            </p:cNvPr>
            <p:cNvSpPr/>
            <p:nvPr/>
          </p:nvSpPr>
          <p:spPr>
            <a:xfrm>
              <a:off x="5553101" y="4553137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1" name="별: 꼭짓점 5개 410">
              <a:extLst>
                <a:ext uri="{FF2B5EF4-FFF2-40B4-BE49-F238E27FC236}">
                  <a16:creationId xmlns:a16="http://schemas.microsoft.com/office/drawing/2014/main" id="{AA92A8E9-AE88-4785-96D7-42ECF581330D}"/>
                </a:ext>
              </a:extLst>
            </p:cNvPr>
            <p:cNvSpPr/>
            <p:nvPr/>
          </p:nvSpPr>
          <p:spPr>
            <a:xfrm>
              <a:off x="5779170" y="4550156"/>
              <a:ext cx="193600" cy="193600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2" name="별: 꼭짓점 5개 411">
              <a:extLst>
                <a:ext uri="{FF2B5EF4-FFF2-40B4-BE49-F238E27FC236}">
                  <a16:creationId xmlns:a16="http://schemas.microsoft.com/office/drawing/2014/main" id="{B309A57F-A798-48EE-893A-6324264F1A31}"/>
                </a:ext>
              </a:extLst>
            </p:cNvPr>
            <p:cNvSpPr/>
            <p:nvPr/>
          </p:nvSpPr>
          <p:spPr>
            <a:xfrm>
              <a:off x="6449442" y="4545398"/>
              <a:ext cx="193600" cy="193600"/>
            </a:xfrm>
            <a:prstGeom prst="star5">
              <a:avLst/>
            </a:prstGeom>
            <a:solidFill>
              <a:srgbClr val="E6E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9E36126F-31A4-4813-9A07-FF0FEC234DD9}"/>
              </a:ext>
            </a:extLst>
          </p:cNvPr>
          <p:cNvSpPr/>
          <p:nvPr/>
        </p:nvSpPr>
        <p:spPr>
          <a:xfrm>
            <a:off x="5285926" y="5119848"/>
            <a:ext cx="1602553" cy="297786"/>
          </a:xfrm>
          <a:prstGeom prst="rect">
            <a:avLst/>
          </a:prstGeom>
          <a:solidFill>
            <a:srgbClr val="FDFE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997DF51-8B96-4C48-BC7C-931CC424C37E}"/>
              </a:ext>
            </a:extLst>
          </p:cNvPr>
          <p:cNvGrpSpPr/>
          <p:nvPr/>
        </p:nvGrpSpPr>
        <p:grpSpPr>
          <a:xfrm>
            <a:off x="4981032" y="10865"/>
            <a:ext cx="2145839" cy="4264198"/>
            <a:chOff x="4981032" y="1191724"/>
            <a:chExt cx="2145839" cy="4264198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BAE51BBC-6D6C-4B79-BCC2-571A7296F4DD}"/>
                </a:ext>
              </a:extLst>
            </p:cNvPr>
            <p:cNvGrpSpPr/>
            <p:nvPr/>
          </p:nvGrpSpPr>
          <p:grpSpPr>
            <a:xfrm>
              <a:off x="4981032" y="1191724"/>
              <a:ext cx="2145839" cy="4097662"/>
              <a:chOff x="4981032" y="1448637"/>
              <a:chExt cx="2145839" cy="4097662"/>
            </a:xfrm>
          </p:grpSpPr>
          <p:grpSp>
            <p:nvGrpSpPr>
              <p:cNvPr id="419" name="그룹 418">
                <a:extLst>
                  <a:ext uri="{FF2B5EF4-FFF2-40B4-BE49-F238E27FC236}">
                    <a16:creationId xmlns:a16="http://schemas.microsoft.com/office/drawing/2014/main" id="{12E5311E-B215-427D-811B-805D8023F605}"/>
                  </a:ext>
                </a:extLst>
              </p:cNvPr>
              <p:cNvGrpSpPr/>
              <p:nvPr/>
            </p:nvGrpSpPr>
            <p:grpSpPr>
              <a:xfrm>
                <a:off x="4981032" y="1448637"/>
                <a:ext cx="2145839" cy="3933601"/>
                <a:chOff x="4981032" y="1559712"/>
                <a:chExt cx="2145839" cy="3933601"/>
              </a:xfrm>
            </p:grpSpPr>
            <p:grpSp>
              <p:nvGrpSpPr>
                <p:cNvPr id="423" name="그룹 422">
                  <a:extLst>
                    <a:ext uri="{FF2B5EF4-FFF2-40B4-BE49-F238E27FC236}">
                      <a16:creationId xmlns:a16="http://schemas.microsoft.com/office/drawing/2014/main" id="{DF2D3C04-0760-42E1-922D-ABB93E4B5DDC}"/>
                    </a:ext>
                  </a:extLst>
                </p:cNvPr>
                <p:cNvGrpSpPr/>
                <p:nvPr/>
              </p:nvGrpSpPr>
              <p:grpSpPr>
                <a:xfrm>
                  <a:off x="4981032" y="1559712"/>
                  <a:ext cx="2145839" cy="3469742"/>
                  <a:chOff x="4981032" y="1879723"/>
                  <a:chExt cx="2145839" cy="3469742"/>
                </a:xfrm>
              </p:grpSpPr>
              <p:grpSp>
                <p:nvGrpSpPr>
                  <p:cNvPr id="431" name="그룹 430">
                    <a:extLst>
                      <a:ext uri="{FF2B5EF4-FFF2-40B4-BE49-F238E27FC236}">
                        <a16:creationId xmlns:a16="http://schemas.microsoft.com/office/drawing/2014/main" id="{50C6EB26-AE6D-4A91-97E4-5C0190028D7E}"/>
                      </a:ext>
                    </a:extLst>
                  </p:cNvPr>
                  <p:cNvGrpSpPr/>
                  <p:nvPr/>
                </p:nvGrpSpPr>
                <p:grpSpPr>
                  <a:xfrm>
                    <a:off x="5071370" y="1879723"/>
                    <a:ext cx="2055501" cy="2303986"/>
                    <a:chOff x="5008492" y="2344717"/>
                    <a:chExt cx="2055501" cy="2303986"/>
                  </a:xfrm>
                </p:grpSpPr>
                <p:grpSp>
                  <p:nvGrpSpPr>
                    <p:cNvPr id="448" name="그룹 447">
                      <a:extLst>
                        <a:ext uri="{FF2B5EF4-FFF2-40B4-BE49-F238E27FC236}">
                          <a16:creationId xmlns:a16="http://schemas.microsoft.com/office/drawing/2014/main" id="{AB13A8B3-4D67-4C64-B554-5FBF552DE1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08492" y="2344717"/>
                      <a:ext cx="2055501" cy="2303986"/>
                      <a:chOff x="5068249" y="2922236"/>
                      <a:chExt cx="2055501" cy="2303986"/>
                    </a:xfrm>
                  </p:grpSpPr>
                  <p:sp>
                    <p:nvSpPr>
                      <p:cNvPr id="465" name="사각형: 둥근 모서리 464">
                        <a:extLst>
                          <a:ext uri="{FF2B5EF4-FFF2-40B4-BE49-F238E27FC236}">
                            <a16:creationId xmlns:a16="http://schemas.microsoft.com/office/drawing/2014/main" id="{EFA9C689-1643-483D-97C6-3F09B79984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8249" y="2922236"/>
                        <a:ext cx="2055501" cy="2303986"/>
                      </a:xfrm>
                      <a:prstGeom prst="roundRect">
                        <a:avLst>
                          <a:gd name="adj" fmla="val 6067"/>
                        </a:avLst>
                      </a:prstGeom>
                      <a:solidFill>
                        <a:srgbClr val="FDFEFF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1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466" name="그래픽 465">
                        <a:extLst>
                          <a:ext uri="{FF2B5EF4-FFF2-40B4-BE49-F238E27FC236}">
                            <a16:creationId xmlns:a16="http://schemas.microsoft.com/office/drawing/2014/main" id="{872D3D73-FC2B-4958-8A4E-426D89ECD5B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68943" y="3001733"/>
                        <a:ext cx="1849351" cy="217937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449" name="그룹 448">
                      <a:extLst>
                        <a:ext uri="{FF2B5EF4-FFF2-40B4-BE49-F238E27FC236}">
                          <a16:creationId xmlns:a16="http://schemas.microsoft.com/office/drawing/2014/main" id="{83197C62-417C-43AA-84D3-7CB0BDF2A0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36242" y="2724899"/>
                      <a:ext cx="1800000" cy="1800000"/>
                      <a:chOff x="5195999" y="3302418"/>
                      <a:chExt cx="1800000" cy="1800000"/>
                    </a:xfrm>
                  </p:grpSpPr>
                  <p:sp>
                    <p:nvSpPr>
                      <p:cNvPr id="463" name="사각형: 둥근 모서리 462">
                        <a:extLst>
                          <a:ext uri="{FF2B5EF4-FFF2-40B4-BE49-F238E27FC236}">
                            <a16:creationId xmlns:a16="http://schemas.microsoft.com/office/drawing/2014/main" id="{8CCB0C13-AE12-479F-AB3C-4FBFD43B33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5999" y="3302418"/>
                        <a:ext cx="1800000" cy="1800000"/>
                      </a:xfrm>
                      <a:prstGeom prst="roundRect">
                        <a:avLst>
                          <a:gd name="adj" fmla="val 6067"/>
                        </a:avLst>
                      </a:prstGeom>
                      <a:solidFill>
                        <a:srgbClr val="24489A"/>
                      </a:solidFill>
                      <a:ln>
                        <a:noFill/>
                      </a:ln>
                      <a:effectLst>
                        <a:outerShdw blurRad="127000" sx="102000" sy="102000" algn="ctr" rotWithShape="0">
                          <a:prstClr val="black">
                            <a:alpha val="2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4" name="TextBox 463">
                        <a:extLst>
                          <a:ext uri="{FF2B5EF4-FFF2-40B4-BE49-F238E27FC236}">
                            <a16:creationId xmlns:a16="http://schemas.microsoft.com/office/drawing/2014/main" id="{75AB13C3-568B-4728-92D5-0120096B38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8945" y="3730069"/>
                        <a:ext cx="95410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500" b="1" dirty="0" err="1">
                            <a:solidFill>
                              <a:schemeClr val="bg1"/>
                            </a:solidFill>
                          </a:rPr>
                          <a:t>게리슨모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</a:endParaRPr>
                      </a:p>
                      <a:p>
                        <a:pPr algn="ctr"/>
                        <a:r>
                          <a:rPr lang="en-US" altLang="ko-KR" sz="1300" b="1" dirty="0">
                            <a:solidFill>
                              <a:schemeClr val="bg1"/>
                            </a:solidFill>
                          </a:rPr>
                          <a:t>3000</a:t>
                        </a:r>
                        <a:r>
                          <a:rPr lang="ko-KR" altLang="en-US" sz="1300" b="1" dirty="0">
                            <a:solidFill>
                              <a:schemeClr val="bg1"/>
                            </a:solidFill>
                          </a:rPr>
                          <a:t>원</a:t>
                        </a:r>
                      </a:p>
                    </p:txBody>
                  </p:sp>
                </p:grpSp>
                <p:grpSp>
                  <p:nvGrpSpPr>
                    <p:cNvPr id="450" name="그룹 449">
                      <a:extLst>
                        <a:ext uri="{FF2B5EF4-FFF2-40B4-BE49-F238E27FC236}">
                          <a16:creationId xmlns:a16="http://schemas.microsoft.com/office/drawing/2014/main" id="{FD99B49E-ED30-4A76-A4B2-C78BC0D524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257" y="3706985"/>
                      <a:ext cx="1377969" cy="381296"/>
                      <a:chOff x="5407014" y="4284504"/>
                      <a:chExt cx="1377969" cy="381296"/>
                    </a:xfrm>
                  </p:grpSpPr>
                  <p:sp>
                    <p:nvSpPr>
                      <p:cNvPr id="458" name="사각형: 둥근 모서리 457">
                        <a:extLst>
                          <a:ext uri="{FF2B5EF4-FFF2-40B4-BE49-F238E27FC236}">
                            <a16:creationId xmlns:a16="http://schemas.microsoft.com/office/drawing/2014/main" id="{878EDB3F-6046-4103-9499-44E1568C3E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7014" y="4287827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459" name="사각형: 둥근 모서리 458">
                        <a:extLst>
                          <a:ext uri="{FF2B5EF4-FFF2-40B4-BE49-F238E27FC236}">
                            <a16:creationId xmlns:a16="http://schemas.microsoft.com/office/drawing/2014/main" id="{3DA64098-5199-4855-9054-68BAD5C25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4067" y="4284504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460" name="사각형: 둥근 모서리 459">
                        <a:extLst>
                          <a:ext uri="{FF2B5EF4-FFF2-40B4-BE49-F238E27FC236}">
                            <a16:creationId xmlns:a16="http://schemas.microsoft.com/office/drawing/2014/main" id="{EB4489E2-771C-411E-9A8E-EFA353DB6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9722" y="4284504"/>
                        <a:ext cx="435261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461" name="사각형: 둥근 모서리 460">
                        <a:extLst>
                          <a:ext uri="{FF2B5EF4-FFF2-40B4-BE49-F238E27FC236}">
                            <a16:creationId xmlns:a16="http://schemas.microsoft.com/office/drawing/2014/main" id="{6D497570-EB49-48A2-8BDE-2D1331BFE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453" y="4518163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  <p:sp>
                    <p:nvSpPr>
                      <p:cNvPr id="462" name="사각형: 둥근 모서리 461">
                        <a:extLst>
                          <a:ext uri="{FF2B5EF4-FFF2-40B4-BE49-F238E27FC236}">
                            <a16:creationId xmlns:a16="http://schemas.microsoft.com/office/drawing/2014/main" id="{237CF897-7CBB-487E-BD61-04AE85B1A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9190" y="4516171"/>
                        <a:ext cx="423862" cy="14763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10265D"/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3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800" b="1" dirty="0"/>
                      </a:p>
                    </p:txBody>
                  </p:sp>
                </p:grpSp>
                <p:grpSp>
                  <p:nvGrpSpPr>
                    <p:cNvPr id="451" name="그룹 450">
                      <a:extLst>
                        <a:ext uri="{FF2B5EF4-FFF2-40B4-BE49-F238E27FC236}">
                          <a16:creationId xmlns:a16="http://schemas.microsoft.com/office/drawing/2014/main" id="{3D0CB053-774E-4CD3-A413-18FF53844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7257" y="3688470"/>
                      <a:ext cx="1372673" cy="418325"/>
                      <a:chOff x="5407014" y="4265989"/>
                      <a:chExt cx="1372673" cy="418325"/>
                    </a:xfrm>
                  </p:grpSpPr>
                  <p:sp>
                    <p:nvSpPr>
                      <p:cNvPr id="453" name="직사각형 452">
                        <a:extLst>
                          <a:ext uri="{FF2B5EF4-FFF2-40B4-BE49-F238E27FC236}">
                            <a16:creationId xmlns:a16="http://schemas.microsoft.com/office/drawing/2014/main" id="{03211E77-DEBF-4F4B-8AFD-8A44A275C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7014" y="4269312"/>
                        <a:ext cx="412292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공군</a:t>
                        </a:r>
                      </a:p>
                    </p:txBody>
                  </p:sp>
                  <p:sp>
                    <p:nvSpPr>
                      <p:cNvPr id="454" name="직사각형 453">
                        <a:extLst>
                          <a:ext uri="{FF2B5EF4-FFF2-40B4-BE49-F238E27FC236}">
                            <a16:creationId xmlns:a16="http://schemas.microsoft.com/office/drawing/2014/main" id="{83A0FD96-123A-4010-BBED-4A9668B2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4067" y="4265989"/>
                        <a:ext cx="412293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모자</a:t>
                        </a:r>
                      </a:p>
                    </p:txBody>
                  </p:sp>
                  <p:sp>
                    <p:nvSpPr>
                      <p:cNvPr id="455" name="직사각형 454">
                        <a:extLst>
                          <a:ext uri="{FF2B5EF4-FFF2-40B4-BE49-F238E27FC236}">
                            <a16:creationId xmlns:a16="http://schemas.microsoft.com/office/drawing/2014/main" id="{1DBB0509-FC94-44A3-A750-7EE8C0218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3138" y="4265989"/>
                        <a:ext cx="436549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53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호</a:t>
                        </a:r>
                      </a:p>
                    </p:txBody>
                  </p:sp>
                  <p:sp>
                    <p:nvSpPr>
                      <p:cNvPr id="456" name="직사각형 455">
                        <a:extLst>
                          <a:ext uri="{FF2B5EF4-FFF2-40B4-BE49-F238E27FC236}">
                            <a16:creationId xmlns:a16="http://schemas.microsoft.com/office/drawing/2014/main" id="{72DABC51-D108-4DF0-8742-AA0667FA15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453" y="4499648"/>
                        <a:ext cx="412293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급매</a:t>
                        </a:r>
                      </a:p>
                    </p:txBody>
                  </p:sp>
                  <p:sp>
                    <p:nvSpPr>
                      <p:cNvPr id="457" name="직사각형 456">
                        <a:extLst>
                          <a:ext uri="{FF2B5EF4-FFF2-40B4-BE49-F238E27FC236}">
                            <a16:creationId xmlns:a16="http://schemas.microsoft.com/office/drawing/2014/main" id="{79281E60-F9D3-4033-AFB8-3B916D7482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0411" y="4497656"/>
                        <a:ext cx="389851" cy="18466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lvl="0" algn="ctr"/>
                        <a:r>
                          <a:rPr lang="en-US" altLang="ko-KR" sz="600" b="1" dirty="0">
                            <a:solidFill>
                              <a:prstClr val="white"/>
                            </a:solidFill>
                          </a:rPr>
                          <a:t># A</a:t>
                        </a:r>
                        <a:r>
                          <a:rPr lang="ko-KR" altLang="en-US" sz="600" b="1" dirty="0">
                            <a:solidFill>
                              <a:prstClr val="white"/>
                            </a:solidFill>
                          </a:rPr>
                          <a:t>급</a:t>
                        </a:r>
                      </a:p>
                    </p:txBody>
                  </p:sp>
                </p:grpSp>
                <p:sp>
                  <p:nvSpPr>
                    <p:cNvPr id="452" name="TextBox 451">
                      <a:extLst>
                        <a:ext uri="{FF2B5EF4-FFF2-40B4-BE49-F238E27FC236}">
                          <a16:creationId xmlns:a16="http://schemas.microsoft.com/office/drawing/2014/main" id="{7FF575DA-41E4-472F-967E-3741F8691D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8610" y="2429307"/>
                      <a:ext cx="633507" cy="2077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750" b="1" dirty="0">
                          <a:solidFill>
                            <a:srgbClr val="202326"/>
                          </a:solidFill>
                        </a:rPr>
                        <a:t>@shj0914</a:t>
                      </a:r>
                      <a:endParaRPr lang="ko-KR" altLang="en-US" sz="750" b="1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432" name="그룹 431">
                    <a:extLst>
                      <a:ext uri="{FF2B5EF4-FFF2-40B4-BE49-F238E27FC236}">
                        <a16:creationId xmlns:a16="http://schemas.microsoft.com/office/drawing/2014/main" id="{184239BC-B9A8-45DC-B2A9-88D0C0511962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521711"/>
                    <a:ext cx="999369" cy="387763"/>
                    <a:chOff x="4981032" y="4521711"/>
                    <a:chExt cx="999369" cy="387763"/>
                  </a:xfrm>
                </p:grpSpPr>
                <p:grpSp>
                  <p:nvGrpSpPr>
                    <p:cNvPr id="442" name="그룹 441">
                      <a:extLst>
                        <a:ext uri="{FF2B5EF4-FFF2-40B4-BE49-F238E27FC236}">
                          <a16:creationId xmlns:a16="http://schemas.microsoft.com/office/drawing/2014/main" id="{D0A0118C-9B2B-4B53-8A1F-3D586F2135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1032" y="4521711"/>
                      <a:ext cx="415498" cy="387763"/>
                      <a:chOff x="4981032" y="4521711"/>
                      <a:chExt cx="415498" cy="387763"/>
                    </a:xfrm>
                  </p:grpSpPr>
                  <p:pic>
                    <p:nvPicPr>
                      <p:cNvPr id="446" name="그래픽 445">
                        <a:extLst>
                          <a:ext uri="{FF2B5EF4-FFF2-40B4-BE49-F238E27FC236}">
                            <a16:creationId xmlns:a16="http://schemas.microsoft.com/office/drawing/2014/main" id="{37BDE25F-1935-49C9-881C-B58193EA978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96DAC541-7B7A-43D3-8B79-37D633B846F1}">
                            <asvg:svgBlip xmlns:asvg="http://schemas.microsoft.com/office/drawing/2016/SVG/main" r:embed="rId2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72867" y="4521711"/>
                        <a:ext cx="233877" cy="233877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7" name="TextBox 446">
                        <a:extLst>
                          <a:ext uri="{FF2B5EF4-FFF2-40B4-BE49-F238E27FC236}">
                            <a16:creationId xmlns:a16="http://schemas.microsoft.com/office/drawing/2014/main" id="{29EE76C1-81C1-4B6C-AE21-46881FFB07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1032" y="4724808"/>
                        <a:ext cx="41549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600" dirty="0" err="1">
                            <a:solidFill>
                              <a:srgbClr val="202326"/>
                            </a:solidFill>
                          </a:rPr>
                          <a:t>서형진</a:t>
                        </a:r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443" name="그룹 442">
                      <a:extLst>
                        <a:ext uri="{FF2B5EF4-FFF2-40B4-BE49-F238E27FC236}">
                          <a16:creationId xmlns:a16="http://schemas.microsoft.com/office/drawing/2014/main" id="{A0CB8857-B329-4332-9797-DA8167C587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3773" y="4533494"/>
                      <a:ext cx="636628" cy="209514"/>
                      <a:chOff x="5306875" y="4528450"/>
                      <a:chExt cx="711445" cy="215862"/>
                    </a:xfrm>
                  </p:grpSpPr>
                  <p:sp>
                    <p:nvSpPr>
                      <p:cNvPr id="444" name="사각형: 둥근 모서리 443">
                        <a:extLst>
                          <a:ext uri="{FF2B5EF4-FFF2-40B4-BE49-F238E27FC236}">
                            <a16:creationId xmlns:a16="http://schemas.microsoft.com/office/drawing/2014/main" id="{025464D3-2B83-4596-9C45-BD960A246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06875" y="4528450"/>
                        <a:ext cx="711445" cy="215862"/>
                      </a:xfrm>
                      <a:prstGeom prst="roundRect">
                        <a:avLst>
                          <a:gd name="adj" fmla="val 28413"/>
                        </a:avLst>
                      </a:prstGeom>
                      <a:solidFill>
                        <a:srgbClr val="FDFE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  <p:sp>
                    <p:nvSpPr>
                      <p:cNvPr id="445" name="직사각형 444">
                        <a:extLst>
                          <a:ext uri="{FF2B5EF4-FFF2-40B4-BE49-F238E27FC236}">
                            <a16:creationId xmlns:a16="http://schemas.microsoft.com/office/drawing/2014/main" id="{97F6A509-4DF7-4196-96F7-575071BE2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11507" y="4544294"/>
                        <a:ext cx="706813" cy="18466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lvl="0" algn="ctr"/>
                        <a:r>
                          <a:rPr lang="ko-KR" altLang="en-US" sz="600" dirty="0">
                            <a:solidFill>
                              <a:srgbClr val="202326"/>
                            </a:solidFill>
                          </a:rPr>
                          <a:t>안녕하세요</a:t>
                        </a:r>
                        <a:r>
                          <a:rPr lang="en-US" altLang="ko-KR" sz="600" dirty="0">
                            <a:solidFill>
                              <a:srgbClr val="202326"/>
                            </a:solidFill>
                          </a:rPr>
                          <a:t>~</a:t>
                        </a:r>
                        <a:endParaRPr lang="ko-KR" altLang="en-US" sz="600" dirty="0">
                          <a:solidFill>
                            <a:srgbClr val="202326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433" name="그룹 432">
                    <a:extLst>
                      <a:ext uri="{FF2B5EF4-FFF2-40B4-BE49-F238E27FC236}">
                        <a16:creationId xmlns:a16="http://schemas.microsoft.com/office/drawing/2014/main" id="{871011AF-D37A-4A4A-9D59-884F503888EE}"/>
                      </a:ext>
                    </a:extLst>
                  </p:cNvPr>
                  <p:cNvGrpSpPr/>
                  <p:nvPr/>
                </p:nvGrpSpPr>
                <p:grpSpPr>
                  <a:xfrm>
                    <a:off x="6552263" y="4257841"/>
                    <a:ext cx="574608" cy="209514"/>
                    <a:chOff x="5306875" y="4528450"/>
                    <a:chExt cx="711445" cy="215862"/>
                  </a:xfrm>
                </p:grpSpPr>
                <p:sp>
                  <p:nvSpPr>
                    <p:cNvPr id="440" name="사각형: 둥근 모서리 439">
                      <a:extLst>
                        <a:ext uri="{FF2B5EF4-FFF2-40B4-BE49-F238E27FC236}">
                          <a16:creationId xmlns:a16="http://schemas.microsoft.com/office/drawing/2014/main" id="{BF4769F9-03D1-461B-A521-8A064DA72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441" name="직사각형 440">
                      <a:extLst>
                        <a:ext uri="{FF2B5EF4-FFF2-40B4-BE49-F238E27FC236}">
                          <a16:creationId xmlns:a16="http://schemas.microsoft.com/office/drawing/2014/main" id="{0FC98D05-D907-4432-A6D9-F630E7E02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8466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안녕하세요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434" name="그룹 433">
                    <a:extLst>
                      <a:ext uri="{FF2B5EF4-FFF2-40B4-BE49-F238E27FC236}">
                        <a16:creationId xmlns:a16="http://schemas.microsoft.com/office/drawing/2014/main" id="{098EA4AF-9A3A-4037-805F-5C0D30B93E34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9" y="4893097"/>
                    <a:ext cx="1027411" cy="209514"/>
                    <a:chOff x="5306875" y="4528450"/>
                    <a:chExt cx="711445" cy="215862"/>
                  </a:xfrm>
                </p:grpSpPr>
                <p:sp>
                  <p:nvSpPr>
                    <p:cNvPr id="438" name="사각형: 둥근 모서리 437">
                      <a:extLst>
                        <a:ext uri="{FF2B5EF4-FFF2-40B4-BE49-F238E27FC236}">
                          <a16:creationId xmlns:a16="http://schemas.microsoft.com/office/drawing/2014/main" id="{289F01FF-CC17-4144-9665-2782BB4E1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439" name="직사각형 438">
                      <a:extLst>
                        <a:ext uri="{FF2B5EF4-FFF2-40B4-BE49-F238E27FC236}">
                          <a16:creationId xmlns:a16="http://schemas.microsoft.com/office/drawing/2014/main" id="{D493F90E-BB74-4A0E-8785-9DA2CE227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게리슨모</a:t>
                      </a:r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 구매 원합니다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435" name="그룹 434">
                    <a:extLst>
                      <a:ext uri="{FF2B5EF4-FFF2-40B4-BE49-F238E27FC236}">
                        <a16:creationId xmlns:a16="http://schemas.microsoft.com/office/drawing/2014/main" id="{3923FA5C-16F5-403C-9C77-58E3B73B665B}"/>
                      </a:ext>
                    </a:extLst>
                  </p:cNvPr>
                  <p:cNvGrpSpPr/>
                  <p:nvPr/>
                </p:nvGrpSpPr>
                <p:grpSpPr>
                  <a:xfrm>
                    <a:off x="6337876" y="5139951"/>
                    <a:ext cx="777151" cy="209514"/>
                    <a:chOff x="5306875" y="4528450"/>
                    <a:chExt cx="711445" cy="215862"/>
                  </a:xfrm>
                </p:grpSpPr>
                <p:sp>
                  <p:nvSpPr>
                    <p:cNvPr id="436" name="사각형: 둥근 모서리 435">
                      <a:extLst>
                        <a:ext uri="{FF2B5EF4-FFF2-40B4-BE49-F238E27FC236}">
                          <a16:creationId xmlns:a16="http://schemas.microsoft.com/office/drawing/2014/main" id="{18E083F6-6F2E-4893-BCBF-3CC74426B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05B0E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437" name="직사각형 436">
                      <a:extLst>
                        <a:ext uri="{FF2B5EF4-FFF2-40B4-BE49-F238E27FC236}">
                          <a16:creationId xmlns:a16="http://schemas.microsoft.com/office/drawing/2014/main" id="{189C4424-450C-433B-BC59-694049231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거래 가능할까요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?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24" name="그룹 423">
                  <a:extLst>
                    <a:ext uri="{FF2B5EF4-FFF2-40B4-BE49-F238E27FC236}">
                      <a16:creationId xmlns:a16="http://schemas.microsoft.com/office/drawing/2014/main" id="{7972E974-FF4C-4CC0-857C-B6C497313607}"/>
                    </a:ext>
                  </a:extLst>
                </p:cNvPr>
                <p:cNvGrpSpPr/>
                <p:nvPr/>
              </p:nvGrpSpPr>
              <p:grpSpPr>
                <a:xfrm>
                  <a:off x="4981032" y="5105550"/>
                  <a:ext cx="973963" cy="387763"/>
                  <a:chOff x="4981032" y="4889833"/>
                  <a:chExt cx="973963" cy="387763"/>
                </a:xfrm>
              </p:grpSpPr>
              <p:grpSp>
                <p:nvGrpSpPr>
                  <p:cNvPr id="425" name="그룹 424">
                    <a:extLst>
                      <a:ext uri="{FF2B5EF4-FFF2-40B4-BE49-F238E27FC236}">
                        <a16:creationId xmlns:a16="http://schemas.microsoft.com/office/drawing/2014/main" id="{27C69807-F7AC-4C66-B1E5-0DB46B4AEE97}"/>
                      </a:ext>
                    </a:extLst>
                  </p:cNvPr>
                  <p:cNvGrpSpPr/>
                  <p:nvPr/>
                </p:nvGrpSpPr>
                <p:grpSpPr>
                  <a:xfrm>
                    <a:off x="4981032" y="4889833"/>
                    <a:ext cx="415498" cy="387763"/>
                    <a:chOff x="4981032" y="4521711"/>
                    <a:chExt cx="415498" cy="387763"/>
                  </a:xfrm>
                </p:grpSpPr>
                <p:pic>
                  <p:nvPicPr>
                    <p:cNvPr id="429" name="그래픽 428">
                      <a:extLst>
                        <a:ext uri="{FF2B5EF4-FFF2-40B4-BE49-F238E27FC236}">
                          <a16:creationId xmlns:a16="http://schemas.microsoft.com/office/drawing/2014/main" id="{C22208A9-7D8C-41FC-B281-58DA480EC0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72867" y="4521711"/>
                      <a:ext cx="233877" cy="2338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B30042E7-2A5A-4A92-BB2B-0AEA21F676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032" y="4724808"/>
                      <a:ext cx="41549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600" dirty="0" err="1">
                          <a:solidFill>
                            <a:srgbClr val="202326"/>
                          </a:solidFill>
                        </a:rPr>
                        <a:t>서형진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  <p:grpSp>
                <p:nvGrpSpPr>
                  <p:cNvPr id="426" name="그룹 425">
                    <a:extLst>
                      <a:ext uri="{FF2B5EF4-FFF2-40B4-BE49-F238E27FC236}">
                        <a16:creationId xmlns:a16="http://schemas.microsoft.com/office/drawing/2014/main" id="{992C0210-A760-4D07-907C-2F6BDBB57F44}"/>
                      </a:ext>
                    </a:extLst>
                  </p:cNvPr>
                  <p:cNvGrpSpPr/>
                  <p:nvPr/>
                </p:nvGrpSpPr>
                <p:grpSpPr>
                  <a:xfrm>
                    <a:off x="5343773" y="4901616"/>
                    <a:ext cx="611222" cy="209514"/>
                    <a:chOff x="5306875" y="4528450"/>
                    <a:chExt cx="711445" cy="215862"/>
                  </a:xfrm>
                </p:grpSpPr>
                <p:sp>
                  <p:nvSpPr>
                    <p:cNvPr id="427" name="사각형: 둥근 모서리 426">
                      <a:extLst>
                        <a:ext uri="{FF2B5EF4-FFF2-40B4-BE49-F238E27FC236}">
                          <a16:creationId xmlns:a16="http://schemas.microsoft.com/office/drawing/2014/main" id="{CD8A2D6F-0A8D-4207-A945-DBDE9598A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6875" y="4528450"/>
                      <a:ext cx="711445" cy="215862"/>
                    </a:xfrm>
                    <a:prstGeom prst="roundRect">
                      <a:avLst>
                        <a:gd name="adj" fmla="val 28413"/>
                      </a:avLst>
                    </a:prstGeom>
                    <a:solidFill>
                      <a:srgbClr val="FDFE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  <p:sp>
                  <p:nvSpPr>
                    <p:cNvPr id="428" name="직사각형 427">
                      <a:extLst>
                        <a:ext uri="{FF2B5EF4-FFF2-40B4-BE49-F238E27FC236}">
                          <a16:creationId xmlns:a16="http://schemas.microsoft.com/office/drawing/2014/main" id="{4BC2C933-E17E-40D1-A01A-257A2A6B7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1507" y="4544294"/>
                      <a:ext cx="706813" cy="19026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 algn="ctr"/>
                      <a:r>
                        <a:rPr lang="ko-KR" altLang="en-US" sz="600" dirty="0">
                          <a:solidFill>
                            <a:srgbClr val="202326"/>
                          </a:solidFill>
                        </a:rPr>
                        <a:t>가능합니다</a:t>
                      </a:r>
                      <a:r>
                        <a:rPr lang="en-US" altLang="ko-KR" sz="600" dirty="0">
                          <a:solidFill>
                            <a:srgbClr val="202326"/>
                          </a:solidFill>
                        </a:rPr>
                        <a:t>!</a:t>
                      </a:r>
                      <a:endParaRPr lang="ko-KR" altLang="en-US" sz="600" dirty="0">
                        <a:solidFill>
                          <a:srgbClr val="202326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20" name="그룹 419">
                <a:extLst>
                  <a:ext uri="{FF2B5EF4-FFF2-40B4-BE49-F238E27FC236}">
                    <a16:creationId xmlns:a16="http://schemas.microsoft.com/office/drawing/2014/main" id="{FACB2B54-87CF-4FBF-B34F-9A960D75C910}"/>
                  </a:ext>
                </a:extLst>
              </p:cNvPr>
              <p:cNvGrpSpPr/>
              <p:nvPr/>
            </p:nvGrpSpPr>
            <p:grpSpPr>
              <a:xfrm>
                <a:off x="5343378" y="5253922"/>
                <a:ext cx="973343" cy="292377"/>
                <a:chOff x="5306875" y="4528450"/>
                <a:chExt cx="711445" cy="301236"/>
              </a:xfrm>
            </p:grpSpPr>
            <p:sp>
              <p:nvSpPr>
                <p:cNvPr id="421" name="사각형: 둥근 모서리 420">
                  <a:extLst>
                    <a:ext uri="{FF2B5EF4-FFF2-40B4-BE49-F238E27FC236}">
                      <a16:creationId xmlns:a16="http://schemas.microsoft.com/office/drawing/2014/main" id="{9470BF9F-556A-4D13-9021-986148904B17}"/>
                    </a:ext>
                  </a:extLst>
                </p:cNvPr>
                <p:cNvSpPr/>
                <p:nvPr/>
              </p:nvSpPr>
              <p:spPr>
                <a:xfrm>
                  <a:off x="5306875" y="4528450"/>
                  <a:ext cx="711445" cy="215862"/>
                </a:xfrm>
                <a:prstGeom prst="roundRect">
                  <a:avLst>
                    <a:gd name="adj" fmla="val 28413"/>
                  </a:avLst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  <p:sp>
              <p:nvSpPr>
                <p:cNvPr id="422" name="직사각형 421">
                  <a:extLst>
                    <a:ext uri="{FF2B5EF4-FFF2-40B4-BE49-F238E27FC236}">
                      <a16:creationId xmlns:a16="http://schemas.microsoft.com/office/drawing/2014/main" id="{6BCA21D1-8968-4448-80BF-C1259CA67729}"/>
                    </a:ext>
                  </a:extLst>
                </p:cNvPr>
                <p:cNvSpPr/>
                <p:nvPr/>
              </p:nvSpPr>
              <p:spPr>
                <a:xfrm>
                  <a:off x="5311506" y="4544294"/>
                  <a:ext cx="706814" cy="2853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ko-KR" altLang="en-US" sz="600" dirty="0">
                      <a:solidFill>
                        <a:srgbClr val="202326"/>
                      </a:solidFill>
                    </a:rPr>
                    <a:t>오늘 일과 끝나고 보죠</a:t>
                  </a:r>
                  <a:r>
                    <a:rPr lang="en-US" altLang="ko-KR" sz="600" dirty="0">
                      <a:solidFill>
                        <a:srgbClr val="202326"/>
                      </a:solidFill>
                    </a:rPr>
                    <a:t>!</a:t>
                  </a:r>
                  <a:endParaRPr lang="ko-KR" altLang="en-US" sz="600" dirty="0">
                    <a:solidFill>
                      <a:srgbClr val="202326"/>
                    </a:solidFill>
                  </a:endParaRPr>
                </a:p>
              </p:txBody>
            </p:sp>
          </p:grpSp>
        </p:grp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A62B9390-936A-4A64-B7DF-05F577CA9EFB}"/>
                </a:ext>
              </a:extLst>
            </p:cNvPr>
            <p:cNvGrpSpPr/>
            <p:nvPr/>
          </p:nvGrpSpPr>
          <p:grpSpPr>
            <a:xfrm>
              <a:off x="5343773" y="5246408"/>
              <a:ext cx="416471" cy="209514"/>
              <a:chOff x="5306875" y="4528450"/>
              <a:chExt cx="711445" cy="215862"/>
            </a:xfrm>
          </p:grpSpPr>
          <p:sp>
            <p:nvSpPr>
              <p:cNvPr id="417" name="사각형: 둥근 모서리 416">
                <a:extLst>
                  <a:ext uri="{FF2B5EF4-FFF2-40B4-BE49-F238E27FC236}">
                    <a16:creationId xmlns:a16="http://schemas.microsoft.com/office/drawing/2014/main" id="{2893BD37-F4C5-432A-86AC-0838328BB965}"/>
                  </a:ext>
                </a:extLst>
              </p:cNvPr>
              <p:cNvSpPr/>
              <p:nvPr/>
            </p:nvSpPr>
            <p:spPr>
              <a:xfrm>
                <a:off x="5306875" y="4528450"/>
                <a:ext cx="711445" cy="215862"/>
              </a:xfrm>
              <a:prstGeom prst="roundRect">
                <a:avLst>
                  <a:gd name="adj" fmla="val 28413"/>
                </a:avLst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B50FA3E8-1115-4DBF-B3FB-9F5162986517}"/>
                  </a:ext>
                </a:extLst>
              </p:cNvPr>
              <p:cNvSpPr/>
              <p:nvPr/>
            </p:nvSpPr>
            <p:spPr>
              <a:xfrm>
                <a:off x="5311506" y="4544294"/>
                <a:ext cx="706814" cy="190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ko-KR" altLang="en-US" sz="600" dirty="0">
                    <a:solidFill>
                      <a:srgbClr val="202326"/>
                    </a:solidFill>
                  </a:rPr>
                  <a:t>하하하</a:t>
                </a:r>
                <a:r>
                  <a:rPr lang="en-US" altLang="ko-KR" sz="600" dirty="0">
                    <a:solidFill>
                      <a:srgbClr val="202326"/>
                    </a:solidFill>
                  </a:rPr>
                  <a:t>!</a:t>
                </a:r>
                <a:endParaRPr lang="ko-KR" altLang="en-US" sz="600" dirty="0">
                  <a:solidFill>
                    <a:srgbClr val="202326"/>
                  </a:solidFill>
                </a:endParaRPr>
              </a:p>
            </p:txBody>
          </p:sp>
        </p:grp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D92A7160-E8BB-41C1-9B2E-8B8710310B2E}"/>
              </a:ext>
            </a:extLst>
          </p:cNvPr>
          <p:cNvGrpSpPr/>
          <p:nvPr/>
        </p:nvGrpSpPr>
        <p:grpSpPr>
          <a:xfrm>
            <a:off x="5065530" y="4353506"/>
            <a:ext cx="2060937" cy="1101672"/>
            <a:chOff x="5065530" y="4353506"/>
            <a:chExt cx="2060937" cy="1101672"/>
          </a:xfrm>
        </p:grpSpPr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A9EE0F2E-3A40-45E5-BDE2-F76427DD95F1}"/>
                </a:ext>
              </a:extLst>
            </p:cNvPr>
            <p:cNvGrpSpPr/>
            <p:nvPr/>
          </p:nvGrpSpPr>
          <p:grpSpPr>
            <a:xfrm>
              <a:off x="5065530" y="4353506"/>
              <a:ext cx="2060937" cy="1101672"/>
              <a:chOff x="5069675" y="4315406"/>
              <a:chExt cx="2060937" cy="1101672"/>
            </a:xfrm>
          </p:grpSpPr>
          <p:sp>
            <p:nvSpPr>
              <p:cNvPr id="475" name="사각형: 둥근 모서리 474">
                <a:extLst>
                  <a:ext uri="{FF2B5EF4-FFF2-40B4-BE49-F238E27FC236}">
                    <a16:creationId xmlns:a16="http://schemas.microsoft.com/office/drawing/2014/main" id="{3B51B09A-9464-4A58-A4C1-D44B485AE0BC}"/>
                  </a:ext>
                </a:extLst>
              </p:cNvPr>
              <p:cNvSpPr/>
              <p:nvPr/>
            </p:nvSpPr>
            <p:spPr>
              <a:xfrm>
                <a:off x="5069675" y="4315406"/>
                <a:ext cx="2060937" cy="1101672"/>
              </a:xfrm>
              <a:prstGeom prst="roundRect">
                <a:avLst>
                  <a:gd name="adj" fmla="val 13641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9934B814-5E9B-4C31-9174-E0B859397F63}"/>
                  </a:ext>
                </a:extLst>
              </p:cNvPr>
              <p:cNvSpPr txBox="1"/>
              <p:nvPr/>
            </p:nvSpPr>
            <p:spPr>
              <a:xfrm>
                <a:off x="5722898" y="4390968"/>
                <a:ext cx="75533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>
                    <a:solidFill>
                      <a:srgbClr val="202326"/>
                    </a:solidFill>
                  </a:rPr>
                  <a:t>구매자의 평가</a:t>
                </a:r>
              </a:p>
            </p:txBody>
          </p:sp>
          <p:sp>
            <p:nvSpPr>
              <p:cNvPr id="477" name="사각형: 둥근 모서리 476">
                <a:extLst>
                  <a:ext uri="{FF2B5EF4-FFF2-40B4-BE49-F238E27FC236}">
                    <a16:creationId xmlns:a16="http://schemas.microsoft.com/office/drawing/2014/main" id="{B2E3ED83-EE33-4FF2-8C2F-B9BA9C6A4B45}"/>
                  </a:ext>
                </a:extLst>
              </p:cNvPr>
              <p:cNvSpPr/>
              <p:nvPr/>
            </p:nvSpPr>
            <p:spPr>
              <a:xfrm>
                <a:off x="5258846" y="4913307"/>
                <a:ext cx="1692376" cy="146560"/>
              </a:xfrm>
              <a:prstGeom prst="roundRect">
                <a:avLst>
                  <a:gd name="adj" fmla="val 50000"/>
                </a:avLst>
              </a:prstGeom>
              <a:solidFill>
                <a:srgbClr val="EFF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57B6171-1C2E-486D-88D0-9275BB44F649}"/>
                  </a:ext>
                </a:extLst>
              </p:cNvPr>
              <p:cNvSpPr txBox="1"/>
              <p:nvPr/>
            </p:nvSpPr>
            <p:spPr>
              <a:xfrm>
                <a:off x="5248766" y="4907914"/>
                <a:ext cx="798617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dirty="0" err="1">
                    <a:solidFill>
                      <a:srgbClr val="8990A0"/>
                    </a:solidFill>
                  </a:rPr>
                  <a:t>한줄평을</a:t>
                </a:r>
                <a:r>
                  <a:rPr lang="ko-KR" altLang="en-US" sz="500" dirty="0">
                    <a:solidFill>
                      <a:srgbClr val="8990A0"/>
                    </a:solidFill>
                  </a:rPr>
                  <a:t> 적어주세요</a:t>
                </a:r>
                <a:r>
                  <a:rPr lang="en-US" altLang="ko-KR" sz="500" dirty="0">
                    <a:solidFill>
                      <a:srgbClr val="8990A0"/>
                    </a:solidFill>
                  </a:rPr>
                  <a:t>.</a:t>
                </a:r>
                <a:endParaRPr lang="ko-KR" altLang="en-US" sz="500" dirty="0">
                  <a:solidFill>
                    <a:srgbClr val="8990A0"/>
                  </a:solidFill>
                </a:endParaRPr>
              </a:p>
            </p:txBody>
          </p:sp>
          <p:sp>
            <p:nvSpPr>
              <p:cNvPr id="479" name="사각형: 둥근 모서리 478">
                <a:extLst>
                  <a:ext uri="{FF2B5EF4-FFF2-40B4-BE49-F238E27FC236}">
                    <a16:creationId xmlns:a16="http://schemas.microsoft.com/office/drawing/2014/main" id="{E49CCE2E-8209-4E82-BE10-9C616B665AF6}"/>
                  </a:ext>
                </a:extLst>
              </p:cNvPr>
              <p:cNvSpPr/>
              <p:nvPr/>
            </p:nvSpPr>
            <p:spPr>
              <a:xfrm>
                <a:off x="5418945" y="5135776"/>
                <a:ext cx="1367485" cy="180790"/>
              </a:xfrm>
              <a:prstGeom prst="roundRect">
                <a:avLst>
                  <a:gd name="adj" fmla="val 50000"/>
                </a:avLst>
              </a:prstGeom>
              <a:solidFill>
                <a:srgbClr val="059AC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700" b="1" dirty="0"/>
                  <a:t>평가 완료하기</a:t>
                </a:r>
              </a:p>
            </p:txBody>
          </p:sp>
        </p:grpSp>
        <p:grpSp>
          <p:nvGrpSpPr>
            <p:cNvPr id="469" name="그룹 468">
              <a:extLst>
                <a:ext uri="{FF2B5EF4-FFF2-40B4-BE49-F238E27FC236}">
                  <a16:creationId xmlns:a16="http://schemas.microsoft.com/office/drawing/2014/main" id="{F46DC371-E14F-4329-8F33-B14E0573DE7A}"/>
                </a:ext>
              </a:extLst>
            </p:cNvPr>
            <p:cNvGrpSpPr/>
            <p:nvPr/>
          </p:nvGrpSpPr>
          <p:grpSpPr>
            <a:xfrm>
              <a:off x="5598499" y="4654481"/>
              <a:ext cx="990855" cy="183035"/>
              <a:chOff x="5553101" y="4545398"/>
              <a:chExt cx="1089941" cy="201339"/>
            </a:xfrm>
          </p:grpSpPr>
          <p:sp>
            <p:nvSpPr>
              <p:cNvPr id="470" name="별: 꼭짓점 5개 469">
                <a:extLst>
                  <a:ext uri="{FF2B5EF4-FFF2-40B4-BE49-F238E27FC236}">
                    <a16:creationId xmlns:a16="http://schemas.microsoft.com/office/drawing/2014/main" id="{CADF2E4E-E213-4580-8A0B-FA4532AE0EE5}"/>
                  </a:ext>
                </a:extLst>
              </p:cNvPr>
              <p:cNvSpPr/>
              <p:nvPr/>
            </p:nvSpPr>
            <p:spPr>
              <a:xfrm>
                <a:off x="5998984" y="4549566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1" name="별: 꼭짓점 5개 470">
                <a:extLst>
                  <a:ext uri="{FF2B5EF4-FFF2-40B4-BE49-F238E27FC236}">
                    <a16:creationId xmlns:a16="http://schemas.microsoft.com/office/drawing/2014/main" id="{28DD2F13-7D54-4E72-A687-6D433F26DAAB}"/>
                  </a:ext>
                </a:extLst>
              </p:cNvPr>
              <p:cNvSpPr/>
              <p:nvPr/>
            </p:nvSpPr>
            <p:spPr>
              <a:xfrm>
                <a:off x="6225053" y="4546585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2" name="별: 꼭짓점 5개 471">
                <a:extLst>
                  <a:ext uri="{FF2B5EF4-FFF2-40B4-BE49-F238E27FC236}">
                    <a16:creationId xmlns:a16="http://schemas.microsoft.com/office/drawing/2014/main" id="{24BBB763-5958-4FDA-A22F-678C81D89E69}"/>
                  </a:ext>
                </a:extLst>
              </p:cNvPr>
              <p:cNvSpPr/>
              <p:nvPr/>
            </p:nvSpPr>
            <p:spPr>
              <a:xfrm>
                <a:off x="5553101" y="4553137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3" name="별: 꼭짓점 5개 472">
                <a:extLst>
                  <a:ext uri="{FF2B5EF4-FFF2-40B4-BE49-F238E27FC236}">
                    <a16:creationId xmlns:a16="http://schemas.microsoft.com/office/drawing/2014/main" id="{B499117F-FAFC-4BA2-BBF8-50F14A7BAE7C}"/>
                  </a:ext>
                </a:extLst>
              </p:cNvPr>
              <p:cNvSpPr/>
              <p:nvPr/>
            </p:nvSpPr>
            <p:spPr>
              <a:xfrm>
                <a:off x="5779170" y="4550156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4" name="별: 꼭짓점 5개 473">
                <a:extLst>
                  <a:ext uri="{FF2B5EF4-FFF2-40B4-BE49-F238E27FC236}">
                    <a16:creationId xmlns:a16="http://schemas.microsoft.com/office/drawing/2014/main" id="{AD7424F6-4B73-4869-B9B9-C01704654615}"/>
                  </a:ext>
                </a:extLst>
              </p:cNvPr>
              <p:cNvSpPr/>
              <p:nvPr/>
            </p:nvSpPr>
            <p:spPr>
              <a:xfrm>
                <a:off x="6449442" y="4545398"/>
                <a:ext cx="193600" cy="193600"/>
              </a:xfrm>
              <a:prstGeom prst="star5">
                <a:avLst/>
              </a:prstGeom>
              <a:solidFill>
                <a:srgbClr val="E6E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0" name="그룹 479">
            <a:extLst>
              <a:ext uri="{FF2B5EF4-FFF2-40B4-BE49-F238E27FC236}">
                <a16:creationId xmlns:a16="http://schemas.microsoft.com/office/drawing/2014/main" id="{0B2AA8BB-5BCA-4FE6-B7C7-C984B10F5FC3}"/>
              </a:ext>
            </a:extLst>
          </p:cNvPr>
          <p:cNvGrpSpPr/>
          <p:nvPr/>
        </p:nvGrpSpPr>
        <p:grpSpPr>
          <a:xfrm>
            <a:off x="5059526" y="2464165"/>
            <a:ext cx="2055501" cy="2981244"/>
            <a:chOff x="7777253" y="3171906"/>
            <a:chExt cx="2055501" cy="2981244"/>
          </a:xfrm>
        </p:grpSpPr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641A225-B647-45FD-B146-363CA8DA1DA9}"/>
                </a:ext>
              </a:extLst>
            </p:cNvPr>
            <p:cNvGrpSpPr/>
            <p:nvPr/>
          </p:nvGrpSpPr>
          <p:grpSpPr>
            <a:xfrm>
              <a:off x="7777253" y="3171906"/>
              <a:ext cx="2055501" cy="2981244"/>
              <a:chOff x="1791045" y="1965094"/>
              <a:chExt cx="2055501" cy="2981244"/>
            </a:xfrm>
          </p:grpSpPr>
          <p:sp>
            <p:nvSpPr>
              <p:cNvPr id="506" name="사각형: 둥근 모서리 505">
                <a:extLst>
                  <a:ext uri="{FF2B5EF4-FFF2-40B4-BE49-F238E27FC236}">
                    <a16:creationId xmlns:a16="http://schemas.microsoft.com/office/drawing/2014/main" id="{61A0B2B6-0FD3-4D8D-AE51-7ED4EA6F452C}"/>
                  </a:ext>
                </a:extLst>
              </p:cNvPr>
              <p:cNvSpPr/>
              <p:nvPr/>
            </p:nvSpPr>
            <p:spPr>
              <a:xfrm>
                <a:off x="1791045" y="1965094"/>
                <a:ext cx="2055501" cy="2981244"/>
              </a:xfrm>
              <a:prstGeom prst="roundRect">
                <a:avLst>
                  <a:gd name="adj" fmla="val 6067"/>
                </a:avLst>
              </a:prstGeom>
              <a:solidFill>
                <a:srgbClr val="FDFE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8BAE1110-42B8-4802-894F-DED299620971}"/>
                  </a:ext>
                </a:extLst>
              </p:cNvPr>
              <p:cNvGrpSpPr/>
              <p:nvPr/>
            </p:nvGrpSpPr>
            <p:grpSpPr>
              <a:xfrm>
                <a:off x="1918795" y="2113270"/>
                <a:ext cx="1800000" cy="1800000"/>
                <a:chOff x="1918795" y="2345276"/>
                <a:chExt cx="1800000" cy="1800000"/>
              </a:xfrm>
            </p:grpSpPr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BA8C2EED-5062-47E1-ADAE-1358E1D52B0B}"/>
                    </a:ext>
                  </a:extLst>
                </p:cNvPr>
                <p:cNvGrpSpPr/>
                <p:nvPr/>
              </p:nvGrpSpPr>
              <p:grpSpPr>
                <a:xfrm>
                  <a:off x="1918795" y="2345276"/>
                  <a:ext cx="1800000" cy="1800000"/>
                  <a:chOff x="5195999" y="3302418"/>
                  <a:chExt cx="1800000" cy="1800000"/>
                </a:xfrm>
              </p:grpSpPr>
              <p:sp>
                <p:nvSpPr>
                  <p:cNvPr id="521" name="사각형: 둥근 모서리 520">
                    <a:extLst>
                      <a:ext uri="{FF2B5EF4-FFF2-40B4-BE49-F238E27FC236}">
                        <a16:creationId xmlns:a16="http://schemas.microsoft.com/office/drawing/2014/main" id="{36DB62D6-E10E-4FBF-A2F4-FC627E1FF13E}"/>
                      </a:ext>
                    </a:extLst>
                  </p:cNvPr>
                  <p:cNvSpPr/>
                  <p:nvPr/>
                </p:nvSpPr>
                <p:spPr>
                  <a:xfrm>
                    <a:off x="5195999" y="3302418"/>
                    <a:ext cx="1800000" cy="1800000"/>
                  </a:xfrm>
                  <a:prstGeom prst="roundRect">
                    <a:avLst>
                      <a:gd name="adj" fmla="val 6067"/>
                    </a:avLst>
                  </a:prstGeom>
                  <a:solidFill>
                    <a:srgbClr val="24489A"/>
                  </a:solidFill>
                  <a:ln>
                    <a:noFill/>
                  </a:ln>
                  <a:effectLst>
                    <a:outerShdw blurRad="127000" sx="102000" sy="102000" algn="c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EBFB6842-1D71-4B01-929D-2E6A830B4554}"/>
                      </a:ext>
                    </a:extLst>
                  </p:cNvPr>
                  <p:cNvSpPr txBox="1"/>
                  <p:nvPr/>
                </p:nvSpPr>
                <p:spPr>
                  <a:xfrm>
                    <a:off x="5618945" y="3730069"/>
                    <a:ext cx="95410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500" b="1" dirty="0" err="1">
                        <a:solidFill>
                          <a:schemeClr val="bg1"/>
                        </a:solidFill>
                      </a:rPr>
                      <a:t>게리슨모</a:t>
                    </a:r>
                    <a:endParaRPr lang="en-US" altLang="ko-KR" sz="1500" b="1" dirty="0">
                      <a:solidFill>
                        <a:schemeClr val="bg1"/>
                      </a:solidFill>
                    </a:endParaRPr>
                  </a:p>
                  <a:p>
                    <a:pPr algn="ctr"/>
                    <a:r>
                      <a:rPr lang="en-US" altLang="ko-KR" sz="1300" b="1" dirty="0">
                        <a:solidFill>
                          <a:schemeClr val="bg1"/>
                        </a:solidFill>
                      </a:rPr>
                      <a:t>3000</a:t>
                    </a:r>
                    <a:r>
                      <a:rPr lang="ko-KR" altLang="en-US" sz="1300" b="1" dirty="0">
                        <a:solidFill>
                          <a:schemeClr val="bg1"/>
                        </a:solidFill>
                      </a:rPr>
                      <a:t>원</a:t>
                    </a:r>
                  </a:p>
                </p:txBody>
              </p: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B2CC8194-A6D2-4C4D-B98D-0FFD1D23A9E4}"/>
                    </a:ext>
                  </a:extLst>
                </p:cNvPr>
                <p:cNvGrpSpPr/>
                <p:nvPr/>
              </p:nvGrpSpPr>
              <p:grpSpPr>
                <a:xfrm>
                  <a:off x="2129810" y="3327362"/>
                  <a:ext cx="1377969" cy="381296"/>
                  <a:chOff x="5407014" y="4284504"/>
                  <a:chExt cx="1377969" cy="381296"/>
                </a:xfrm>
              </p:grpSpPr>
              <p:sp>
                <p:nvSpPr>
                  <p:cNvPr id="516" name="사각형: 둥근 모서리 515">
                    <a:extLst>
                      <a:ext uri="{FF2B5EF4-FFF2-40B4-BE49-F238E27FC236}">
                        <a16:creationId xmlns:a16="http://schemas.microsoft.com/office/drawing/2014/main" id="{B3527F73-5D1E-4E89-BEC2-46AB00EC21A9}"/>
                      </a:ext>
                    </a:extLst>
                  </p:cNvPr>
                  <p:cNvSpPr/>
                  <p:nvPr/>
                </p:nvSpPr>
                <p:spPr>
                  <a:xfrm>
                    <a:off x="5407014" y="4287827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517" name="사각형: 둥근 모서리 516">
                    <a:extLst>
                      <a:ext uri="{FF2B5EF4-FFF2-40B4-BE49-F238E27FC236}">
                        <a16:creationId xmlns:a16="http://schemas.microsoft.com/office/drawing/2014/main" id="{36FB202F-E3BD-4D96-948C-17E678745197}"/>
                      </a:ext>
                    </a:extLst>
                  </p:cNvPr>
                  <p:cNvSpPr/>
                  <p:nvPr/>
                </p:nvSpPr>
                <p:spPr>
                  <a:xfrm>
                    <a:off x="5884067" y="4284504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518" name="사각형: 둥근 모서리 517">
                    <a:extLst>
                      <a:ext uri="{FF2B5EF4-FFF2-40B4-BE49-F238E27FC236}">
                        <a16:creationId xmlns:a16="http://schemas.microsoft.com/office/drawing/2014/main" id="{46EAB663-7E59-4058-B212-85DEEC7F9106}"/>
                      </a:ext>
                    </a:extLst>
                  </p:cNvPr>
                  <p:cNvSpPr/>
                  <p:nvPr/>
                </p:nvSpPr>
                <p:spPr>
                  <a:xfrm>
                    <a:off x="6349722" y="4284504"/>
                    <a:ext cx="435261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519" name="사각형: 둥근 모서리 518">
                    <a:extLst>
                      <a:ext uri="{FF2B5EF4-FFF2-40B4-BE49-F238E27FC236}">
                        <a16:creationId xmlns:a16="http://schemas.microsoft.com/office/drawing/2014/main" id="{82AFA898-F3FA-4C09-B48E-72610A339493}"/>
                      </a:ext>
                    </a:extLst>
                  </p:cNvPr>
                  <p:cNvSpPr/>
                  <p:nvPr/>
                </p:nvSpPr>
                <p:spPr>
                  <a:xfrm>
                    <a:off x="5661453" y="4518163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  <p:sp>
                <p:nvSpPr>
                  <p:cNvPr id="520" name="사각형: 둥근 모서리 519">
                    <a:extLst>
                      <a:ext uri="{FF2B5EF4-FFF2-40B4-BE49-F238E27FC236}">
                        <a16:creationId xmlns:a16="http://schemas.microsoft.com/office/drawing/2014/main" id="{7A37ECA6-8EAC-486D-88F6-A8F9EBF6B0EA}"/>
                      </a:ext>
                    </a:extLst>
                  </p:cNvPr>
                  <p:cNvSpPr/>
                  <p:nvPr/>
                </p:nvSpPr>
                <p:spPr>
                  <a:xfrm>
                    <a:off x="6149190" y="4516171"/>
                    <a:ext cx="423862" cy="1476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10265D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800" b="1" dirty="0"/>
                  </a:p>
                </p:txBody>
              </p:sp>
            </p:grpSp>
            <p:grpSp>
              <p:nvGrpSpPr>
                <p:cNvPr id="510" name="그룹 509">
                  <a:extLst>
                    <a:ext uri="{FF2B5EF4-FFF2-40B4-BE49-F238E27FC236}">
                      <a16:creationId xmlns:a16="http://schemas.microsoft.com/office/drawing/2014/main" id="{55436554-229C-4410-A0B0-AE2EF2190C59}"/>
                    </a:ext>
                  </a:extLst>
                </p:cNvPr>
                <p:cNvGrpSpPr/>
                <p:nvPr/>
              </p:nvGrpSpPr>
              <p:grpSpPr>
                <a:xfrm>
                  <a:off x="2129810" y="3308847"/>
                  <a:ext cx="1372673" cy="418325"/>
                  <a:chOff x="5407014" y="4265989"/>
                  <a:chExt cx="1372673" cy="418325"/>
                </a:xfrm>
              </p:grpSpPr>
              <p:sp>
                <p:nvSpPr>
                  <p:cNvPr id="511" name="직사각형 510">
                    <a:extLst>
                      <a:ext uri="{FF2B5EF4-FFF2-40B4-BE49-F238E27FC236}">
                        <a16:creationId xmlns:a16="http://schemas.microsoft.com/office/drawing/2014/main" id="{7FDEE193-1AF4-4978-A991-8B9B74C315FE}"/>
                      </a:ext>
                    </a:extLst>
                  </p:cNvPr>
                  <p:cNvSpPr/>
                  <p:nvPr/>
                </p:nvSpPr>
                <p:spPr>
                  <a:xfrm>
                    <a:off x="5407014" y="4269312"/>
                    <a:ext cx="412292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공군</a:t>
                    </a:r>
                  </a:p>
                </p:txBody>
              </p:sp>
              <p:sp>
                <p:nvSpPr>
                  <p:cNvPr id="512" name="직사각형 511">
                    <a:extLst>
                      <a:ext uri="{FF2B5EF4-FFF2-40B4-BE49-F238E27FC236}">
                        <a16:creationId xmlns:a16="http://schemas.microsoft.com/office/drawing/2014/main" id="{84DEAEB4-7F55-4A29-BB34-A4026F8D93FC}"/>
                      </a:ext>
                    </a:extLst>
                  </p:cNvPr>
                  <p:cNvSpPr/>
                  <p:nvPr/>
                </p:nvSpPr>
                <p:spPr>
                  <a:xfrm>
                    <a:off x="5884067" y="4265989"/>
                    <a:ext cx="412293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모자</a:t>
                    </a:r>
                  </a:p>
                </p:txBody>
              </p:sp>
              <p:sp>
                <p:nvSpPr>
                  <p:cNvPr id="513" name="직사각형 512">
                    <a:extLst>
                      <a:ext uri="{FF2B5EF4-FFF2-40B4-BE49-F238E27FC236}">
                        <a16:creationId xmlns:a16="http://schemas.microsoft.com/office/drawing/2014/main" id="{D2D742C8-0470-460B-8A2D-9F0B87E25CE4}"/>
                      </a:ext>
                    </a:extLst>
                  </p:cNvPr>
                  <p:cNvSpPr/>
                  <p:nvPr/>
                </p:nvSpPr>
                <p:spPr>
                  <a:xfrm>
                    <a:off x="6343138" y="4265989"/>
                    <a:ext cx="436549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53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호</a:t>
                    </a:r>
                  </a:p>
                </p:txBody>
              </p:sp>
              <p:sp>
                <p:nvSpPr>
                  <p:cNvPr id="514" name="직사각형 513">
                    <a:extLst>
                      <a:ext uri="{FF2B5EF4-FFF2-40B4-BE49-F238E27FC236}">
                        <a16:creationId xmlns:a16="http://schemas.microsoft.com/office/drawing/2014/main" id="{47148847-14D9-4E4B-8875-3A830E333134}"/>
                      </a:ext>
                    </a:extLst>
                  </p:cNvPr>
                  <p:cNvSpPr/>
                  <p:nvPr/>
                </p:nvSpPr>
                <p:spPr>
                  <a:xfrm>
                    <a:off x="5661453" y="4499648"/>
                    <a:ext cx="412293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급매</a:t>
                    </a:r>
                  </a:p>
                </p:txBody>
              </p:sp>
              <p:sp>
                <p:nvSpPr>
                  <p:cNvPr id="515" name="직사각형 514">
                    <a:extLst>
                      <a:ext uri="{FF2B5EF4-FFF2-40B4-BE49-F238E27FC236}">
                        <a16:creationId xmlns:a16="http://schemas.microsoft.com/office/drawing/2014/main" id="{0BC39046-36ED-4981-A17E-3687549D4CF9}"/>
                      </a:ext>
                    </a:extLst>
                  </p:cNvPr>
                  <p:cNvSpPr/>
                  <p:nvPr/>
                </p:nvSpPr>
                <p:spPr>
                  <a:xfrm>
                    <a:off x="6160411" y="4497656"/>
                    <a:ext cx="389851" cy="184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altLang="ko-KR" sz="600" b="1" dirty="0">
                        <a:solidFill>
                          <a:prstClr val="white"/>
                        </a:solidFill>
                      </a:rPr>
                      <a:t># A</a:t>
                    </a:r>
                    <a:r>
                      <a:rPr lang="ko-KR" altLang="en-US" sz="600" b="1" dirty="0">
                        <a:solidFill>
                          <a:prstClr val="white"/>
                        </a:solidFill>
                      </a:rPr>
                      <a:t>급</a:t>
                    </a:r>
                  </a:p>
                </p:txBody>
              </p:sp>
            </p:grpSp>
          </p:grp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E45B2EC2-A86E-4E54-A74F-2CD1CF7187D8}"/>
                </a:ext>
              </a:extLst>
            </p:cNvPr>
            <p:cNvGrpSpPr/>
            <p:nvPr/>
          </p:nvGrpSpPr>
          <p:grpSpPr>
            <a:xfrm>
              <a:off x="8246605" y="5693866"/>
              <a:ext cx="990855" cy="183035"/>
              <a:chOff x="5553101" y="4545398"/>
              <a:chExt cx="1089941" cy="201339"/>
            </a:xfrm>
          </p:grpSpPr>
          <p:sp>
            <p:nvSpPr>
              <p:cNvPr id="501" name="별: 꼭짓점 5개 500">
                <a:extLst>
                  <a:ext uri="{FF2B5EF4-FFF2-40B4-BE49-F238E27FC236}">
                    <a16:creationId xmlns:a16="http://schemas.microsoft.com/office/drawing/2014/main" id="{EC60C5A1-E588-4457-81CB-79674A8074E8}"/>
                  </a:ext>
                </a:extLst>
              </p:cNvPr>
              <p:cNvSpPr/>
              <p:nvPr/>
            </p:nvSpPr>
            <p:spPr>
              <a:xfrm>
                <a:off x="5998984" y="4549566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별: 꼭짓점 5개 501">
                <a:extLst>
                  <a:ext uri="{FF2B5EF4-FFF2-40B4-BE49-F238E27FC236}">
                    <a16:creationId xmlns:a16="http://schemas.microsoft.com/office/drawing/2014/main" id="{161A48B7-920F-4EC6-8536-0BBF40959315}"/>
                  </a:ext>
                </a:extLst>
              </p:cNvPr>
              <p:cNvSpPr/>
              <p:nvPr/>
            </p:nvSpPr>
            <p:spPr>
              <a:xfrm>
                <a:off x="6225053" y="4546585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별: 꼭짓점 5개 502">
                <a:extLst>
                  <a:ext uri="{FF2B5EF4-FFF2-40B4-BE49-F238E27FC236}">
                    <a16:creationId xmlns:a16="http://schemas.microsoft.com/office/drawing/2014/main" id="{74A69EF3-CE4F-468A-98D1-161877DC5B98}"/>
                  </a:ext>
                </a:extLst>
              </p:cNvPr>
              <p:cNvSpPr/>
              <p:nvPr/>
            </p:nvSpPr>
            <p:spPr>
              <a:xfrm>
                <a:off x="5553101" y="4553137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별: 꼭짓점 5개 503">
                <a:extLst>
                  <a:ext uri="{FF2B5EF4-FFF2-40B4-BE49-F238E27FC236}">
                    <a16:creationId xmlns:a16="http://schemas.microsoft.com/office/drawing/2014/main" id="{7EC10E97-B71E-4C50-A9F6-4877C0585DDE}"/>
                  </a:ext>
                </a:extLst>
              </p:cNvPr>
              <p:cNvSpPr/>
              <p:nvPr/>
            </p:nvSpPr>
            <p:spPr>
              <a:xfrm>
                <a:off x="5779170" y="4550156"/>
                <a:ext cx="193600" cy="193600"/>
              </a:xfrm>
              <a:prstGeom prst="star5">
                <a:avLst/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별: 꼭짓점 5개 504">
                <a:extLst>
                  <a:ext uri="{FF2B5EF4-FFF2-40B4-BE49-F238E27FC236}">
                    <a16:creationId xmlns:a16="http://schemas.microsoft.com/office/drawing/2014/main" id="{CD89ACB3-0E78-4927-A099-258A14A66D31}"/>
                  </a:ext>
                </a:extLst>
              </p:cNvPr>
              <p:cNvSpPr/>
              <p:nvPr/>
            </p:nvSpPr>
            <p:spPr>
              <a:xfrm>
                <a:off x="6449442" y="4545398"/>
                <a:ext cx="193600" cy="193600"/>
              </a:xfrm>
              <a:prstGeom prst="star5">
                <a:avLst/>
              </a:prstGeom>
              <a:solidFill>
                <a:srgbClr val="E6E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84AAA33F-627F-4759-8B97-1A2F3FF5D779}"/>
                </a:ext>
              </a:extLst>
            </p:cNvPr>
            <p:cNvGrpSpPr/>
            <p:nvPr/>
          </p:nvGrpSpPr>
          <p:grpSpPr>
            <a:xfrm>
              <a:off x="8248496" y="5231336"/>
              <a:ext cx="990855" cy="183035"/>
              <a:chOff x="8201616" y="5234333"/>
              <a:chExt cx="900777" cy="166395"/>
            </a:xfrm>
          </p:grpSpPr>
          <p:grpSp>
            <p:nvGrpSpPr>
              <p:cNvPr id="494" name="그룹 493">
                <a:extLst>
                  <a:ext uri="{FF2B5EF4-FFF2-40B4-BE49-F238E27FC236}">
                    <a16:creationId xmlns:a16="http://schemas.microsoft.com/office/drawing/2014/main" id="{03DC86B2-961B-4BDB-923E-9F6F2EA3FDB8}"/>
                  </a:ext>
                </a:extLst>
              </p:cNvPr>
              <p:cNvGrpSpPr/>
              <p:nvPr/>
            </p:nvGrpSpPr>
            <p:grpSpPr>
              <a:xfrm>
                <a:off x="8201616" y="5234333"/>
                <a:ext cx="900777" cy="166395"/>
                <a:chOff x="5553101" y="4545398"/>
                <a:chExt cx="1089941" cy="201339"/>
              </a:xfrm>
            </p:grpSpPr>
            <p:sp>
              <p:nvSpPr>
                <p:cNvPr id="496" name="별: 꼭짓점 5개 495">
                  <a:extLst>
                    <a:ext uri="{FF2B5EF4-FFF2-40B4-BE49-F238E27FC236}">
                      <a16:creationId xmlns:a16="http://schemas.microsoft.com/office/drawing/2014/main" id="{E981029B-777A-4EA6-8A33-04D3737AC116}"/>
                    </a:ext>
                  </a:extLst>
                </p:cNvPr>
                <p:cNvSpPr/>
                <p:nvPr/>
              </p:nvSpPr>
              <p:spPr>
                <a:xfrm>
                  <a:off x="5998984" y="4549566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7" name="별: 꼭짓점 5개 496">
                  <a:extLst>
                    <a:ext uri="{FF2B5EF4-FFF2-40B4-BE49-F238E27FC236}">
                      <a16:creationId xmlns:a16="http://schemas.microsoft.com/office/drawing/2014/main" id="{768D11B9-9CC9-4F6C-8F02-79A905D0F50A}"/>
                    </a:ext>
                  </a:extLst>
                </p:cNvPr>
                <p:cNvSpPr/>
                <p:nvPr/>
              </p:nvSpPr>
              <p:spPr>
                <a:xfrm>
                  <a:off x="6225053" y="4546585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8" name="별: 꼭짓점 5개 497">
                  <a:extLst>
                    <a:ext uri="{FF2B5EF4-FFF2-40B4-BE49-F238E27FC236}">
                      <a16:creationId xmlns:a16="http://schemas.microsoft.com/office/drawing/2014/main" id="{FD2FCBE7-C8C3-4603-B4E5-840BD99E51D2}"/>
                    </a:ext>
                  </a:extLst>
                </p:cNvPr>
                <p:cNvSpPr/>
                <p:nvPr/>
              </p:nvSpPr>
              <p:spPr>
                <a:xfrm>
                  <a:off x="5553101" y="4553137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9" name="별: 꼭짓점 5개 498">
                  <a:extLst>
                    <a:ext uri="{FF2B5EF4-FFF2-40B4-BE49-F238E27FC236}">
                      <a16:creationId xmlns:a16="http://schemas.microsoft.com/office/drawing/2014/main" id="{2C1F808B-F30C-46B7-A2E5-987581545F4A}"/>
                    </a:ext>
                  </a:extLst>
                </p:cNvPr>
                <p:cNvSpPr/>
                <p:nvPr/>
              </p:nvSpPr>
              <p:spPr>
                <a:xfrm>
                  <a:off x="5779170" y="4550156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0" name="별: 꼭짓점 5개 499">
                  <a:extLst>
                    <a:ext uri="{FF2B5EF4-FFF2-40B4-BE49-F238E27FC236}">
                      <a16:creationId xmlns:a16="http://schemas.microsoft.com/office/drawing/2014/main" id="{B1AD32BB-449F-47A0-9CE1-6352DAD125ED}"/>
                    </a:ext>
                  </a:extLst>
                </p:cNvPr>
                <p:cNvSpPr/>
                <p:nvPr/>
              </p:nvSpPr>
              <p:spPr>
                <a:xfrm>
                  <a:off x="6449442" y="4545398"/>
                  <a:ext cx="193600" cy="193600"/>
                </a:xfrm>
                <a:prstGeom prst="star5">
                  <a:avLst/>
                </a:prstGeom>
                <a:solidFill>
                  <a:srgbClr val="E6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5" name="자유형: 도형 494">
                <a:extLst>
                  <a:ext uri="{FF2B5EF4-FFF2-40B4-BE49-F238E27FC236}">
                    <a16:creationId xmlns:a16="http://schemas.microsoft.com/office/drawing/2014/main" id="{065AB41F-7A1B-4922-9C9F-0DF029AD8BD9}"/>
                  </a:ext>
                </a:extLst>
              </p:cNvPr>
              <p:cNvSpPr/>
              <p:nvPr/>
            </p:nvSpPr>
            <p:spPr>
              <a:xfrm>
                <a:off x="8941401" y="5234333"/>
                <a:ext cx="80297" cy="159999"/>
              </a:xfrm>
              <a:custGeom>
                <a:avLst/>
                <a:gdLst>
                  <a:gd name="connsiteX0" fmla="*/ 80000 w 80297"/>
                  <a:gd name="connsiteY0" fmla="*/ 0 h 159999"/>
                  <a:gd name="connsiteX1" fmla="*/ 80297 w 80297"/>
                  <a:gd name="connsiteY1" fmla="*/ 961 h 159999"/>
                  <a:gd name="connsiteX2" fmla="*/ 80297 w 80297"/>
                  <a:gd name="connsiteY2" fmla="*/ 122455 h 159999"/>
                  <a:gd name="connsiteX3" fmla="*/ 80000 w 80297"/>
                  <a:gd name="connsiteY3" fmla="*/ 122228 h 159999"/>
                  <a:gd name="connsiteX4" fmla="*/ 30557 w 80297"/>
                  <a:gd name="connsiteY4" fmla="*/ 159999 h 159999"/>
                  <a:gd name="connsiteX5" fmla="*/ 49443 w 80297"/>
                  <a:gd name="connsiteY5" fmla="*/ 98884 h 159999"/>
                  <a:gd name="connsiteX6" fmla="*/ 0 w 80297"/>
                  <a:gd name="connsiteY6" fmla="*/ 61114 h 159999"/>
                  <a:gd name="connsiteX7" fmla="*/ 61115 w 80297"/>
                  <a:gd name="connsiteY7" fmla="*/ 61114 h 15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297" h="159999">
                    <a:moveTo>
                      <a:pt x="80000" y="0"/>
                    </a:moveTo>
                    <a:lnTo>
                      <a:pt x="80297" y="961"/>
                    </a:lnTo>
                    <a:lnTo>
                      <a:pt x="80297" y="122455"/>
                    </a:lnTo>
                    <a:lnTo>
                      <a:pt x="80000" y="122228"/>
                    </a:lnTo>
                    <a:lnTo>
                      <a:pt x="30557" y="159999"/>
                    </a:lnTo>
                    <a:lnTo>
                      <a:pt x="49443" y="98884"/>
                    </a:lnTo>
                    <a:lnTo>
                      <a:pt x="0" y="61114"/>
                    </a:lnTo>
                    <a:lnTo>
                      <a:pt x="61115" y="61114"/>
                    </a:ln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BF58D062-3D50-4A0D-9566-D9D52EEEB66A}"/>
                </a:ext>
              </a:extLst>
            </p:cNvPr>
            <p:cNvGrpSpPr/>
            <p:nvPr/>
          </p:nvGrpSpPr>
          <p:grpSpPr>
            <a:xfrm>
              <a:off x="7849969" y="5244311"/>
              <a:ext cx="415498" cy="387763"/>
              <a:chOff x="4981032" y="4521711"/>
              <a:chExt cx="415498" cy="387763"/>
            </a:xfrm>
          </p:grpSpPr>
          <p:pic>
            <p:nvPicPr>
              <p:cNvPr id="492" name="그래픽 491">
                <a:extLst>
                  <a:ext uri="{FF2B5EF4-FFF2-40B4-BE49-F238E27FC236}">
                    <a16:creationId xmlns:a16="http://schemas.microsoft.com/office/drawing/2014/main" id="{00E29483-4461-417B-B083-BA4611468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072867" y="4521711"/>
                <a:ext cx="233877" cy="233877"/>
              </a:xfrm>
              <a:prstGeom prst="rect">
                <a:avLst/>
              </a:prstGeom>
            </p:spPr>
          </p:pic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5C721B1-E715-484E-9D31-76E448C45E3D}"/>
                  </a:ext>
                </a:extLst>
              </p:cNvPr>
              <p:cNvSpPr txBox="1"/>
              <p:nvPr/>
            </p:nvSpPr>
            <p:spPr>
              <a:xfrm>
                <a:off x="4981032" y="472480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 err="1">
                    <a:solidFill>
                      <a:srgbClr val="505560"/>
                    </a:solidFill>
                  </a:rPr>
                  <a:t>서형진</a:t>
                </a:r>
                <a:endParaRPr lang="ko-KR" altLang="en-US" sz="600" dirty="0">
                  <a:solidFill>
                    <a:srgbClr val="505560"/>
                  </a:solidFill>
                </a:endParaRPr>
              </a:p>
            </p:txBody>
          </p:sp>
        </p:grpSp>
        <p:grpSp>
          <p:nvGrpSpPr>
            <p:cNvPr id="485" name="그룹 484">
              <a:extLst>
                <a:ext uri="{FF2B5EF4-FFF2-40B4-BE49-F238E27FC236}">
                  <a16:creationId xmlns:a16="http://schemas.microsoft.com/office/drawing/2014/main" id="{A82FA0B1-1AE8-4FB7-99B3-256F74A58E94}"/>
                </a:ext>
              </a:extLst>
            </p:cNvPr>
            <p:cNvGrpSpPr/>
            <p:nvPr/>
          </p:nvGrpSpPr>
          <p:grpSpPr>
            <a:xfrm>
              <a:off x="7859867" y="5693866"/>
              <a:ext cx="415499" cy="401439"/>
              <a:chOff x="7893594" y="5726021"/>
              <a:chExt cx="415499" cy="401439"/>
            </a:xfrm>
          </p:grpSpPr>
          <p:pic>
            <p:nvPicPr>
              <p:cNvPr id="490" name="그래픽 489">
                <a:extLst>
                  <a:ext uri="{FF2B5EF4-FFF2-40B4-BE49-F238E27FC236}">
                    <a16:creationId xmlns:a16="http://schemas.microsoft.com/office/drawing/2014/main" id="{1A576E75-0106-445A-971D-91AB29202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976836" y="5726021"/>
                <a:ext cx="238743" cy="238743"/>
              </a:xfrm>
              <a:prstGeom prst="rect">
                <a:avLst/>
              </a:prstGeom>
            </p:spPr>
          </p:pic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7036F01D-C406-46F0-A872-095EC5FF73C2}"/>
                  </a:ext>
                </a:extLst>
              </p:cNvPr>
              <p:cNvSpPr txBox="1"/>
              <p:nvPr/>
            </p:nvSpPr>
            <p:spPr>
              <a:xfrm>
                <a:off x="7893594" y="5942794"/>
                <a:ext cx="41549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505560"/>
                    </a:solidFill>
                  </a:rPr>
                  <a:t>장태준</a:t>
                </a:r>
              </a:p>
            </p:txBody>
          </p:sp>
        </p:grp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B1738D36-5D4F-4163-A76E-12CB424A675F}"/>
                </a:ext>
              </a:extLst>
            </p:cNvPr>
            <p:cNvSpPr txBox="1"/>
            <p:nvPr/>
          </p:nvSpPr>
          <p:spPr>
            <a:xfrm>
              <a:off x="8170959" y="5418231"/>
              <a:ext cx="9925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solidFill>
                    <a:srgbClr val="202326"/>
                  </a:solidFill>
                </a:rPr>
                <a:t>쿨 거래 좋았습니다</a:t>
              </a:r>
              <a:r>
                <a:rPr lang="en-US" altLang="ko-KR" sz="700" dirty="0">
                  <a:solidFill>
                    <a:srgbClr val="202326"/>
                  </a:solidFill>
                </a:rPr>
                <a:t>!</a:t>
              </a:r>
              <a:endParaRPr lang="ko-KR" altLang="en-US" sz="700" dirty="0">
                <a:solidFill>
                  <a:srgbClr val="202326"/>
                </a:solidFill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2051675B-BD8E-469B-B3FA-2FDC95E25196}"/>
                </a:ext>
              </a:extLst>
            </p:cNvPr>
            <p:cNvSpPr txBox="1"/>
            <p:nvPr/>
          </p:nvSpPr>
          <p:spPr>
            <a:xfrm>
              <a:off x="8170959" y="5877772"/>
              <a:ext cx="15311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solidFill>
                    <a:srgbClr val="202326"/>
                  </a:solidFill>
                </a:rPr>
                <a:t>싸게 잘 샀습니다</a:t>
              </a:r>
              <a:r>
                <a:rPr lang="en-US" altLang="ko-KR" sz="700" dirty="0">
                  <a:solidFill>
                    <a:srgbClr val="202326"/>
                  </a:solidFill>
                </a:rPr>
                <a:t>! </a:t>
              </a:r>
              <a:r>
                <a:rPr lang="ko-KR" altLang="en-US" sz="700" dirty="0">
                  <a:solidFill>
                    <a:srgbClr val="202326"/>
                  </a:solidFill>
                </a:rPr>
                <a:t>상태 좋습니다</a:t>
              </a:r>
              <a:r>
                <a:rPr lang="en-US" altLang="ko-KR" sz="700" dirty="0">
                  <a:solidFill>
                    <a:srgbClr val="202326"/>
                  </a:solidFill>
                </a:rPr>
                <a:t>!</a:t>
              </a:r>
              <a:endParaRPr lang="ko-KR" altLang="en-US" sz="700" dirty="0">
                <a:solidFill>
                  <a:srgbClr val="202326"/>
                </a:solidFill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D40A8ED-8648-4486-B781-FE907CA64262}"/>
                </a:ext>
              </a:extLst>
            </p:cNvPr>
            <p:cNvSpPr txBox="1"/>
            <p:nvPr/>
          </p:nvSpPr>
          <p:spPr>
            <a:xfrm>
              <a:off x="9210448" y="5234785"/>
              <a:ext cx="4154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8990A0"/>
                  </a:solidFill>
                </a:rPr>
                <a:t>판매자</a:t>
              </a: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08637855-E17A-46A0-A4AA-BF03CE4767D2}"/>
                </a:ext>
              </a:extLst>
            </p:cNvPr>
            <p:cNvSpPr txBox="1"/>
            <p:nvPr/>
          </p:nvSpPr>
          <p:spPr>
            <a:xfrm>
              <a:off x="9210447" y="5695654"/>
              <a:ext cx="4154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rgbClr val="8990A0"/>
                  </a:solidFill>
                </a:rPr>
                <a:t>구매자</a:t>
              </a:r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43451FBF-D5FC-4019-AE86-3C8B36BA5379}"/>
              </a:ext>
            </a:extLst>
          </p:cNvPr>
          <p:cNvGrpSpPr/>
          <p:nvPr/>
        </p:nvGrpSpPr>
        <p:grpSpPr>
          <a:xfrm>
            <a:off x="4998544" y="5528354"/>
            <a:ext cx="2202357" cy="489494"/>
            <a:chOff x="4998544" y="5528354"/>
            <a:chExt cx="2202357" cy="489494"/>
          </a:xfrm>
        </p:grpSpPr>
        <p:sp>
          <p:nvSpPr>
            <p:cNvPr id="524" name="사각형: 둥근 모서리 523">
              <a:extLst>
                <a:ext uri="{FF2B5EF4-FFF2-40B4-BE49-F238E27FC236}">
                  <a16:creationId xmlns:a16="http://schemas.microsoft.com/office/drawing/2014/main" id="{BE094683-CA1B-4E7E-B49A-CBC574A119EC}"/>
                </a:ext>
              </a:extLst>
            </p:cNvPr>
            <p:cNvSpPr/>
            <p:nvPr/>
          </p:nvSpPr>
          <p:spPr>
            <a:xfrm>
              <a:off x="4998544" y="5528354"/>
              <a:ext cx="2202357" cy="489494"/>
            </a:xfrm>
            <a:prstGeom prst="roundRect">
              <a:avLst>
                <a:gd name="adj" fmla="val 25562"/>
              </a:avLst>
            </a:prstGeom>
            <a:solidFill>
              <a:srgbClr val="FDFEFF"/>
            </a:solidFill>
            <a:ln>
              <a:noFill/>
            </a:ln>
            <a:effectLst>
              <a:outerShdw blurRad="254000" dist="381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25" name="그래픽 524">
              <a:extLst>
                <a:ext uri="{FF2B5EF4-FFF2-40B4-BE49-F238E27FC236}">
                  <a16:creationId xmlns:a16="http://schemas.microsoft.com/office/drawing/2014/main" id="{D089DAB9-DED9-4878-BE2D-CBB7B5B9F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81954" y="5590487"/>
              <a:ext cx="238743" cy="238743"/>
            </a:xfrm>
            <a:prstGeom prst="rect">
              <a:avLst/>
            </a:prstGeom>
          </p:spPr>
        </p:pic>
        <p:grpSp>
          <p:nvGrpSpPr>
            <p:cNvPr id="526" name="그룹 525">
              <a:extLst>
                <a:ext uri="{FF2B5EF4-FFF2-40B4-BE49-F238E27FC236}">
                  <a16:creationId xmlns:a16="http://schemas.microsoft.com/office/drawing/2014/main" id="{58629696-B453-417F-A275-268B9A3822C4}"/>
                </a:ext>
              </a:extLst>
            </p:cNvPr>
            <p:cNvGrpSpPr/>
            <p:nvPr/>
          </p:nvGrpSpPr>
          <p:grpSpPr>
            <a:xfrm>
              <a:off x="5358797" y="5637191"/>
              <a:ext cx="1746058" cy="169277"/>
              <a:chOff x="5352447" y="5597504"/>
              <a:chExt cx="1746058" cy="169277"/>
            </a:xfrm>
          </p:grpSpPr>
          <p:sp>
            <p:nvSpPr>
              <p:cNvPr id="527" name="사각형: 둥근 모서리 526">
                <a:extLst>
                  <a:ext uri="{FF2B5EF4-FFF2-40B4-BE49-F238E27FC236}">
                    <a16:creationId xmlns:a16="http://schemas.microsoft.com/office/drawing/2014/main" id="{9A38795E-3E92-4B3E-A325-FF5C310F0F55}"/>
                  </a:ext>
                </a:extLst>
              </p:cNvPr>
              <p:cNvSpPr/>
              <p:nvPr/>
            </p:nvSpPr>
            <p:spPr>
              <a:xfrm>
                <a:off x="5365866" y="5602307"/>
                <a:ext cx="1732639" cy="156702"/>
              </a:xfrm>
              <a:prstGeom prst="roundRect">
                <a:avLst>
                  <a:gd name="adj" fmla="val 40882"/>
                </a:avLst>
              </a:prstGeom>
              <a:solidFill>
                <a:srgbClr val="EFF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8" name="그래픽 527">
                <a:extLst>
                  <a:ext uri="{FF2B5EF4-FFF2-40B4-BE49-F238E27FC236}">
                    <a16:creationId xmlns:a16="http://schemas.microsoft.com/office/drawing/2014/main" id="{A8892724-DDA6-49DC-9C35-416B4796E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6938877" y="5637651"/>
                <a:ext cx="96986" cy="90925"/>
              </a:xfrm>
              <a:prstGeom prst="rect">
                <a:avLst/>
              </a:prstGeom>
            </p:spPr>
          </p:pic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4F3995F4-CEBF-4ADE-BFCB-BBB82AE470AB}"/>
                  </a:ext>
                </a:extLst>
              </p:cNvPr>
              <p:cNvSpPr txBox="1"/>
              <p:nvPr/>
            </p:nvSpPr>
            <p:spPr>
              <a:xfrm>
                <a:off x="5352447" y="5597504"/>
                <a:ext cx="784189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dirty="0">
                    <a:solidFill>
                      <a:srgbClr val="8990A0"/>
                    </a:solidFill>
                  </a:rPr>
                  <a:t>메시지를 입력하세요</a:t>
                </a:r>
              </a:p>
            </p:txBody>
          </p:sp>
        </p:grpSp>
      </p:grp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E7A23D01-0563-4A53-87AC-B474B2EFA3CD}"/>
              </a:ext>
            </a:extLst>
          </p:cNvPr>
          <p:cNvGrpSpPr/>
          <p:nvPr/>
        </p:nvGrpSpPr>
        <p:grpSpPr>
          <a:xfrm>
            <a:off x="4993958" y="1248685"/>
            <a:ext cx="2206943" cy="553638"/>
            <a:chOff x="4993958" y="1248685"/>
            <a:chExt cx="2206943" cy="553638"/>
          </a:xfrm>
        </p:grpSpPr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DEC009AA-ABB8-4C64-9E5B-EC4FE411BF70}"/>
                </a:ext>
              </a:extLst>
            </p:cNvPr>
            <p:cNvSpPr/>
            <p:nvPr/>
          </p:nvSpPr>
          <p:spPr>
            <a:xfrm>
              <a:off x="4993958" y="1248685"/>
              <a:ext cx="2206943" cy="553638"/>
            </a:xfrm>
            <a:prstGeom prst="rect">
              <a:avLst/>
            </a:prstGeom>
            <a:solidFill>
              <a:srgbClr val="FDFEFF"/>
            </a:solidFill>
            <a:ln>
              <a:noFill/>
            </a:ln>
            <a:effectLst>
              <a:outerShdw blurRad="2540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32" name="그래픽 531">
              <a:extLst>
                <a:ext uri="{FF2B5EF4-FFF2-40B4-BE49-F238E27FC236}">
                  <a16:creationId xmlns:a16="http://schemas.microsoft.com/office/drawing/2014/main" id="{36184841-6C55-4D34-86CB-31C9A3A3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04239" y="1554398"/>
              <a:ext cx="65655" cy="119374"/>
            </a:xfrm>
            <a:prstGeom prst="rect">
              <a:avLst/>
            </a:prstGeom>
          </p:spPr>
        </p:pic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75F55ED9-B3BE-458D-BC57-D05F69FB3D64}"/>
                </a:ext>
              </a:extLst>
            </p:cNvPr>
            <p:cNvSpPr txBox="1"/>
            <p:nvPr/>
          </p:nvSpPr>
          <p:spPr>
            <a:xfrm>
              <a:off x="5811091" y="1519916"/>
              <a:ext cx="569387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50" b="1" dirty="0" err="1">
                  <a:solidFill>
                    <a:srgbClr val="202326"/>
                  </a:solidFill>
                </a:rPr>
                <a:t>게리슨모</a:t>
              </a:r>
              <a:endParaRPr lang="ko-KR" altLang="en-US" sz="750" b="1" dirty="0">
                <a:solidFill>
                  <a:srgbClr val="202326"/>
                </a:solidFill>
              </a:endParaRPr>
            </a:p>
          </p:txBody>
        </p:sp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33A3FD22-CF9C-47A7-9F79-992D29E59E4E}"/>
                </a:ext>
              </a:extLst>
            </p:cNvPr>
            <p:cNvGrpSpPr/>
            <p:nvPr/>
          </p:nvGrpSpPr>
          <p:grpSpPr>
            <a:xfrm>
              <a:off x="6553383" y="1543834"/>
              <a:ext cx="591829" cy="169277"/>
              <a:chOff x="7365890" y="1550636"/>
              <a:chExt cx="591829" cy="169277"/>
            </a:xfrm>
          </p:grpSpPr>
          <p:sp>
            <p:nvSpPr>
              <p:cNvPr id="535" name="사각형: 둥근 모서리 534">
                <a:extLst>
                  <a:ext uri="{FF2B5EF4-FFF2-40B4-BE49-F238E27FC236}">
                    <a16:creationId xmlns:a16="http://schemas.microsoft.com/office/drawing/2014/main" id="{33B0774B-07CB-451C-8E8E-7EAB46C06BF3}"/>
                  </a:ext>
                </a:extLst>
              </p:cNvPr>
              <p:cNvSpPr/>
              <p:nvPr/>
            </p:nvSpPr>
            <p:spPr>
              <a:xfrm>
                <a:off x="7373357" y="1574635"/>
                <a:ext cx="569989" cy="121863"/>
              </a:xfrm>
              <a:prstGeom prst="roundRect">
                <a:avLst>
                  <a:gd name="adj" fmla="val 50000"/>
                </a:avLst>
              </a:prstGeom>
              <a:noFill/>
              <a:ln w="5080">
                <a:solidFill>
                  <a:srgbClr val="05B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600" dirty="0">
                  <a:solidFill>
                    <a:srgbClr val="05B0EA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DF96D8D1-B57F-460D-9287-A9BE0D3F783D}"/>
                  </a:ext>
                </a:extLst>
              </p:cNvPr>
              <p:cNvSpPr/>
              <p:nvPr/>
            </p:nvSpPr>
            <p:spPr>
              <a:xfrm>
                <a:off x="7365890" y="1550636"/>
                <a:ext cx="591829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00" dirty="0">
                    <a:solidFill>
                      <a:srgbClr val="05B0EA"/>
                    </a:solidFill>
                  </a:rPr>
                  <a:t>거래 종료하기</a:t>
                </a:r>
              </a:p>
            </p:txBody>
          </p:sp>
        </p:grpSp>
      </p:grpSp>
      <p:sp>
        <p:nvSpPr>
          <p:cNvPr id="537" name="타원 536">
            <a:extLst>
              <a:ext uri="{FF2B5EF4-FFF2-40B4-BE49-F238E27FC236}">
                <a16:creationId xmlns:a16="http://schemas.microsoft.com/office/drawing/2014/main" id="{DBAAAA7E-A631-41E2-844C-D5A23EFD5E4F}"/>
              </a:ext>
            </a:extLst>
          </p:cNvPr>
          <p:cNvSpPr/>
          <p:nvPr/>
        </p:nvSpPr>
        <p:spPr>
          <a:xfrm>
            <a:off x="6506662" y="1510656"/>
            <a:ext cx="664177" cy="24016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38" name="그룹 537">
            <a:extLst>
              <a:ext uri="{FF2B5EF4-FFF2-40B4-BE49-F238E27FC236}">
                <a16:creationId xmlns:a16="http://schemas.microsoft.com/office/drawing/2014/main" id="{46AE92CF-9D2F-430D-A44B-AB662D83476A}"/>
              </a:ext>
            </a:extLst>
          </p:cNvPr>
          <p:cNvGrpSpPr/>
          <p:nvPr/>
        </p:nvGrpSpPr>
        <p:grpSpPr>
          <a:xfrm>
            <a:off x="6560615" y="1542856"/>
            <a:ext cx="569989" cy="169277"/>
            <a:chOff x="7373357" y="1550636"/>
            <a:chExt cx="569989" cy="169277"/>
          </a:xfrm>
        </p:grpSpPr>
        <p:sp>
          <p:nvSpPr>
            <p:cNvPr id="539" name="사각형: 둥근 모서리 538">
              <a:extLst>
                <a:ext uri="{FF2B5EF4-FFF2-40B4-BE49-F238E27FC236}">
                  <a16:creationId xmlns:a16="http://schemas.microsoft.com/office/drawing/2014/main" id="{364B8F5A-30F1-4307-95E6-8CF808139D0E}"/>
                </a:ext>
              </a:extLst>
            </p:cNvPr>
            <p:cNvSpPr/>
            <p:nvPr/>
          </p:nvSpPr>
          <p:spPr>
            <a:xfrm>
              <a:off x="7373357" y="1574635"/>
              <a:ext cx="569989" cy="121863"/>
            </a:xfrm>
            <a:prstGeom prst="roundRect">
              <a:avLst>
                <a:gd name="adj" fmla="val 50000"/>
              </a:avLst>
            </a:prstGeom>
            <a:solidFill>
              <a:srgbClr val="FDFEFF"/>
            </a:solidFill>
            <a:ln w="5080">
              <a:solidFill>
                <a:srgbClr val="05B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00" dirty="0">
                <a:solidFill>
                  <a:srgbClr val="05B0EA"/>
                </a:solidFill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E52EC9E4-2E24-4F97-93E5-CE1EF6AF8442}"/>
                </a:ext>
              </a:extLst>
            </p:cNvPr>
            <p:cNvSpPr/>
            <p:nvPr/>
          </p:nvSpPr>
          <p:spPr>
            <a:xfrm>
              <a:off x="7430012" y="1550636"/>
              <a:ext cx="463588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500" dirty="0">
                  <a:solidFill>
                    <a:srgbClr val="05B0EA"/>
                  </a:solidFill>
                </a:rPr>
                <a:t>거래 완료</a:t>
              </a:r>
            </a:p>
          </p:txBody>
        </p:sp>
      </p:grpSp>
      <p:sp>
        <p:nvSpPr>
          <p:cNvPr id="541" name="사각형: 둥근 모서리 540">
            <a:extLst>
              <a:ext uri="{FF2B5EF4-FFF2-40B4-BE49-F238E27FC236}">
                <a16:creationId xmlns:a16="http://schemas.microsoft.com/office/drawing/2014/main" id="{2A66C116-58C7-4565-906D-1F42F2E649CC}"/>
              </a:ext>
            </a:extLst>
          </p:cNvPr>
          <p:cNvSpPr/>
          <p:nvPr/>
        </p:nvSpPr>
        <p:spPr>
          <a:xfrm>
            <a:off x="4993958" y="1251619"/>
            <a:ext cx="2206943" cy="4745014"/>
          </a:xfrm>
          <a:prstGeom prst="roundRect">
            <a:avLst>
              <a:gd name="adj" fmla="val 9284"/>
            </a:avLst>
          </a:prstGeom>
          <a:solidFill>
            <a:srgbClr val="FDF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2" name="자유형: 도형 541">
            <a:extLst>
              <a:ext uri="{FF2B5EF4-FFF2-40B4-BE49-F238E27FC236}">
                <a16:creationId xmlns:a16="http://schemas.microsoft.com/office/drawing/2014/main" id="{C9C637D7-392B-45D1-8A25-5077C1B8D4C9}"/>
              </a:ext>
            </a:extLst>
          </p:cNvPr>
          <p:cNvSpPr/>
          <p:nvPr/>
        </p:nvSpPr>
        <p:spPr>
          <a:xfrm>
            <a:off x="4877521" y="1582216"/>
            <a:ext cx="2434278" cy="4084060"/>
          </a:xfrm>
          <a:custGeom>
            <a:avLst/>
            <a:gdLst>
              <a:gd name="connsiteX0" fmla="*/ 2676946 w 2711450"/>
              <a:gd name="connsiteY0" fmla="*/ 4517853 h 4549080"/>
              <a:gd name="connsiteX1" fmla="*/ 2711450 w 2711450"/>
              <a:gd name="connsiteY1" fmla="*/ 4517853 h 4549080"/>
              <a:gd name="connsiteX2" fmla="*/ 2711450 w 2711450"/>
              <a:gd name="connsiteY2" fmla="*/ 4549080 h 4549080"/>
              <a:gd name="connsiteX3" fmla="*/ 2676946 w 2711450"/>
              <a:gd name="connsiteY3" fmla="*/ 4549080 h 4549080"/>
              <a:gd name="connsiteX4" fmla="*/ 0 w 2711450"/>
              <a:gd name="connsiteY4" fmla="*/ 4517853 h 4549080"/>
              <a:gd name="connsiteX5" fmla="*/ 36166 w 2711450"/>
              <a:gd name="connsiteY5" fmla="*/ 4517853 h 4549080"/>
              <a:gd name="connsiteX6" fmla="*/ 36166 w 2711450"/>
              <a:gd name="connsiteY6" fmla="*/ 4549080 h 4549080"/>
              <a:gd name="connsiteX7" fmla="*/ 0 w 2711450"/>
              <a:gd name="connsiteY7" fmla="*/ 4549080 h 4549080"/>
              <a:gd name="connsiteX8" fmla="*/ 2676946 w 2711450"/>
              <a:gd name="connsiteY8" fmla="*/ 0 h 4549080"/>
              <a:gd name="connsiteX9" fmla="*/ 2711450 w 2711450"/>
              <a:gd name="connsiteY9" fmla="*/ 0 h 4549080"/>
              <a:gd name="connsiteX10" fmla="*/ 2711450 w 2711450"/>
              <a:gd name="connsiteY10" fmla="*/ 37785 h 4549080"/>
              <a:gd name="connsiteX11" fmla="*/ 2676946 w 2711450"/>
              <a:gd name="connsiteY11" fmla="*/ 37785 h 4549080"/>
              <a:gd name="connsiteX12" fmla="*/ 0 w 2711450"/>
              <a:gd name="connsiteY12" fmla="*/ 0 h 4549080"/>
              <a:gd name="connsiteX13" fmla="*/ 36166 w 2711450"/>
              <a:gd name="connsiteY13" fmla="*/ 0 h 4549080"/>
              <a:gd name="connsiteX14" fmla="*/ 36166 w 2711450"/>
              <a:gd name="connsiteY14" fmla="*/ 37785 h 4549080"/>
              <a:gd name="connsiteX15" fmla="*/ 0 w 2711450"/>
              <a:gd name="connsiteY15" fmla="*/ 37785 h 454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1450" h="4549080">
                <a:moveTo>
                  <a:pt x="2676946" y="4517853"/>
                </a:moveTo>
                <a:lnTo>
                  <a:pt x="2711450" y="4517853"/>
                </a:lnTo>
                <a:lnTo>
                  <a:pt x="2711450" y="4549080"/>
                </a:lnTo>
                <a:lnTo>
                  <a:pt x="2676946" y="4549080"/>
                </a:lnTo>
                <a:close/>
                <a:moveTo>
                  <a:pt x="0" y="4517853"/>
                </a:moveTo>
                <a:lnTo>
                  <a:pt x="36166" y="4517853"/>
                </a:lnTo>
                <a:lnTo>
                  <a:pt x="36166" y="4549080"/>
                </a:lnTo>
                <a:lnTo>
                  <a:pt x="0" y="4549080"/>
                </a:lnTo>
                <a:close/>
                <a:moveTo>
                  <a:pt x="2676946" y="0"/>
                </a:moveTo>
                <a:lnTo>
                  <a:pt x="2711450" y="0"/>
                </a:lnTo>
                <a:lnTo>
                  <a:pt x="2711450" y="37785"/>
                </a:lnTo>
                <a:lnTo>
                  <a:pt x="2676946" y="37785"/>
                </a:lnTo>
                <a:close/>
                <a:moveTo>
                  <a:pt x="0" y="0"/>
                </a:moveTo>
                <a:lnTo>
                  <a:pt x="36166" y="0"/>
                </a:lnTo>
                <a:lnTo>
                  <a:pt x="36166" y="37785"/>
                </a:lnTo>
                <a:lnTo>
                  <a:pt x="0" y="37785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grpSp>
        <p:nvGrpSpPr>
          <p:cNvPr id="543" name="그룹 542">
            <a:extLst>
              <a:ext uri="{FF2B5EF4-FFF2-40B4-BE49-F238E27FC236}">
                <a16:creationId xmlns:a16="http://schemas.microsoft.com/office/drawing/2014/main" id="{2FDBCB0C-48D8-4C8B-AD70-4CEC7F28D1CE}"/>
              </a:ext>
            </a:extLst>
          </p:cNvPr>
          <p:cNvGrpSpPr/>
          <p:nvPr/>
        </p:nvGrpSpPr>
        <p:grpSpPr>
          <a:xfrm>
            <a:off x="5570011" y="1801334"/>
            <a:ext cx="1076700" cy="963923"/>
            <a:chOff x="5570011" y="1801334"/>
            <a:chExt cx="1076700" cy="963923"/>
          </a:xfrm>
        </p:grpSpPr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75055A84-A81D-4DEE-9BD4-C13754734A58}"/>
                </a:ext>
              </a:extLst>
            </p:cNvPr>
            <p:cNvGrpSpPr/>
            <p:nvPr/>
          </p:nvGrpSpPr>
          <p:grpSpPr>
            <a:xfrm>
              <a:off x="5570011" y="2577706"/>
              <a:ext cx="1076700" cy="187551"/>
              <a:chOff x="5570011" y="2543515"/>
              <a:chExt cx="1076700" cy="197118"/>
            </a:xfrm>
          </p:grpSpPr>
          <p:grpSp>
            <p:nvGrpSpPr>
              <p:cNvPr id="548" name="그룹 547">
                <a:extLst>
                  <a:ext uri="{FF2B5EF4-FFF2-40B4-BE49-F238E27FC236}">
                    <a16:creationId xmlns:a16="http://schemas.microsoft.com/office/drawing/2014/main" id="{4FE72263-430A-4F7A-B36A-53EAB0BF48E5}"/>
                  </a:ext>
                </a:extLst>
              </p:cNvPr>
              <p:cNvGrpSpPr/>
              <p:nvPr/>
            </p:nvGrpSpPr>
            <p:grpSpPr>
              <a:xfrm>
                <a:off x="5570011" y="2548273"/>
                <a:ext cx="475770" cy="192360"/>
                <a:chOff x="5570941" y="2571498"/>
                <a:chExt cx="475770" cy="192360"/>
              </a:xfrm>
            </p:grpSpPr>
            <p:sp>
              <p:nvSpPr>
                <p:cNvPr id="552" name="사각형: 둥근 모서리 551">
                  <a:extLst>
                    <a:ext uri="{FF2B5EF4-FFF2-40B4-BE49-F238E27FC236}">
                      <a16:creationId xmlns:a16="http://schemas.microsoft.com/office/drawing/2014/main" id="{B9AB858E-6F63-4991-8C61-57ED0959A144}"/>
                    </a:ext>
                  </a:extLst>
                </p:cNvPr>
                <p:cNvSpPr/>
                <p:nvPr/>
              </p:nvSpPr>
              <p:spPr>
                <a:xfrm>
                  <a:off x="5570941" y="2589241"/>
                  <a:ext cx="475770" cy="1524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A8A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89A04BB7-91D3-4859-A507-DC4C46ED6CD2}"/>
                    </a:ext>
                  </a:extLst>
                </p:cNvPr>
                <p:cNvSpPr txBox="1"/>
                <p:nvPr/>
              </p:nvSpPr>
              <p:spPr>
                <a:xfrm>
                  <a:off x="5593227" y="2571498"/>
                  <a:ext cx="434734" cy="1923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50" dirty="0">
                      <a:solidFill>
                        <a:schemeClr val="bg1"/>
                      </a:solidFill>
                    </a:rPr>
                    <a:t>국방부</a:t>
                  </a:r>
                </a:p>
              </p:txBody>
            </p:sp>
          </p:grpSp>
          <p:grpSp>
            <p:nvGrpSpPr>
              <p:cNvPr id="549" name="그룹 548">
                <a:extLst>
                  <a:ext uri="{FF2B5EF4-FFF2-40B4-BE49-F238E27FC236}">
                    <a16:creationId xmlns:a16="http://schemas.microsoft.com/office/drawing/2014/main" id="{30F2BAB1-832D-4400-8A40-71FD6CCA5FA3}"/>
                  </a:ext>
                </a:extLst>
              </p:cNvPr>
              <p:cNvGrpSpPr/>
              <p:nvPr/>
            </p:nvGrpSpPr>
            <p:grpSpPr>
              <a:xfrm>
                <a:off x="6068454" y="2543515"/>
                <a:ext cx="578257" cy="192360"/>
                <a:chOff x="5570941" y="2571498"/>
                <a:chExt cx="475770" cy="192360"/>
              </a:xfrm>
            </p:grpSpPr>
            <p:sp>
              <p:nvSpPr>
                <p:cNvPr id="550" name="사각형: 둥근 모서리 549">
                  <a:extLst>
                    <a:ext uri="{FF2B5EF4-FFF2-40B4-BE49-F238E27FC236}">
                      <a16:creationId xmlns:a16="http://schemas.microsoft.com/office/drawing/2014/main" id="{C66DEB09-ACA5-4BDF-8E1C-4B59A74F35C1}"/>
                    </a:ext>
                  </a:extLst>
                </p:cNvPr>
                <p:cNvSpPr/>
                <p:nvPr/>
              </p:nvSpPr>
              <p:spPr>
                <a:xfrm>
                  <a:off x="5570941" y="2589241"/>
                  <a:ext cx="475770" cy="1524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5B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1" name="TextBox 550">
                  <a:extLst>
                    <a:ext uri="{FF2B5EF4-FFF2-40B4-BE49-F238E27FC236}">
                      <a16:creationId xmlns:a16="http://schemas.microsoft.com/office/drawing/2014/main" id="{95D02F45-5F5D-4F96-9F46-094ED6AB7F31}"/>
                    </a:ext>
                  </a:extLst>
                </p:cNvPr>
                <p:cNvSpPr txBox="1"/>
                <p:nvPr/>
              </p:nvSpPr>
              <p:spPr>
                <a:xfrm>
                  <a:off x="5588774" y="2571498"/>
                  <a:ext cx="443642" cy="1923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50" dirty="0">
                      <a:solidFill>
                        <a:schemeClr val="bg1"/>
                      </a:solidFill>
                    </a:rPr>
                    <a:t>4284 </a:t>
                  </a:r>
                  <a:r>
                    <a:rPr lang="ko-KR" altLang="en-US" sz="650" dirty="0">
                      <a:solidFill>
                        <a:schemeClr val="bg1"/>
                      </a:solidFill>
                    </a:rPr>
                    <a:t>부대</a:t>
                  </a:r>
                </a:p>
              </p:txBody>
            </p:sp>
          </p:grpSp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90155861-0492-4F2A-AD4A-53E1294E340D}"/>
                </a:ext>
              </a:extLst>
            </p:cNvPr>
            <p:cNvGrpSpPr/>
            <p:nvPr/>
          </p:nvGrpSpPr>
          <p:grpSpPr>
            <a:xfrm>
              <a:off x="5688964" y="1801334"/>
              <a:ext cx="853119" cy="748049"/>
              <a:chOff x="5672494" y="1820603"/>
              <a:chExt cx="853119" cy="748049"/>
            </a:xfrm>
          </p:grpSpPr>
          <p:pic>
            <p:nvPicPr>
              <p:cNvPr id="546" name="그래픽 545">
                <a:extLst>
                  <a:ext uri="{FF2B5EF4-FFF2-40B4-BE49-F238E27FC236}">
                    <a16:creationId xmlns:a16="http://schemas.microsoft.com/office/drawing/2014/main" id="{BC39BC68-454A-445C-A291-8D1B75531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831322" y="1820603"/>
                <a:ext cx="507985" cy="507985"/>
              </a:xfrm>
              <a:prstGeom prst="rect">
                <a:avLst/>
              </a:prstGeom>
            </p:spPr>
          </p:pic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AF7B5156-A162-4CC1-B2C5-395EDA24C468}"/>
                  </a:ext>
                </a:extLst>
              </p:cNvPr>
              <p:cNvSpPr txBox="1"/>
              <p:nvPr/>
            </p:nvSpPr>
            <p:spPr>
              <a:xfrm>
                <a:off x="5672494" y="2353208"/>
                <a:ext cx="8531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/>
                  <a:t>장태준 </a:t>
                </a:r>
                <a:r>
                  <a:rPr lang="en-US" altLang="ko-KR" sz="800" b="1" dirty="0"/>
                  <a:t>@</a:t>
                </a:r>
                <a:r>
                  <a:rPr lang="en-US" altLang="ko-KR" sz="800" b="1" dirty="0" err="1"/>
                  <a:t>jtjun</a:t>
                </a:r>
                <a:endParaRPr lang="ko-KR" altLang="en-US" sz="800" b="1" dirty="0"/>
              </a:p>
            </p:txBody>
          </p:sp>
        </p:grpSp>
      </p:grpSp>
      <p:pic>
        <p:nvPicPr>
          <p:cNvPr id="554" name="그래픽 553">
            <a:extLst>
              <a:ext uri="{FF2B5EF4-FFF2-40B4-BE49-F238E27FC236}">
                <a16:creationId xmlns:a16="http://schemas.microsoft.com/office/drawing/2014/main" id="{E81CCF6A-CB50-45FE-B827-0A1B3BF6F5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205244" y="2145377"/>
            <a:ext cx="314876" cy="157438"/>
          </a:xfrm>
          <a:prstGeom prst="rect">
            <a:avLst/>
          </a:prstGeom>
        </p:spPr>
      </p:pic>
      <p:sp>
        <p:nvSpPr>
          <p:cNvPr id="555" name="TextBox 554">
            <a:extLst>
              <a:ext uri="{FF2B5EF4-FFF2-40B4-BE49-F238E27FC236}">
                <a16:creationId xmlns:a16="http://schemas.microsoft.com/office/drawing/2014/main" id="{91013672-BDEF-49E9-98A5-E45FEE48A65A}"/>
              </a:ext>
            </a:extLst>
          </p:cNvPr>
          <p:cNvSpPr txBox="1"/>
          <p:nvPr/>
        </p:nvSpPr>
        <p:spPr>
          <a:xfrm>
            <a:off x="6469603" y="2200997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CC00"/>
                </a:solidFill>
              </a:rPr>
              <a:t>875</a:t>
            </a:r>
            <a:endParaRPr lang="ko-KR" altLang="en-US" sz="700" b="1" dirty="0">
              <a:solidFill>
                <a:srgbClr val="FFCC00"/>
              </a:solidFill>
            </a:endParaRPr>
          </a:p>
        </p:txBody>
      </p:sp>
      <p:sp>
        <p:nvSpPr>
          <p:cNvPr id="556" name="타원 555">
            <a:extLst>
              <a:ext uri="{FF2B5EF4-FFF2-40B4-BE49-F238E27FC236}">
                <a16:creationId xmlns:a16="http://schemas.microsoft.com/office/drawing/2014/main" id="{E1173E5B-9539-444F-85C5-EFE6853378DC}"/>
              </a:ext>
            </a:extLst>
          </p:cNvPr>
          <p:cNvSpPr/>
          <p:nvPr/>
        </p:nvSpPr>
        <p:spPr>
          <a:xfrm>
            <a:off x="5850123" y="1801334"/>
            <a:ext cx="507986" cy="507986"/>
          </a:xfrm>
          <a:prstGeom prst="ellipse">
            <a:avLst/>
          </a:prstGeom>
          <a:noFill/>
          <a:ln w="508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B6C89E76-6F6C-4189-9725-F1AD18378576}"/>
              </a:ext>
            </a:extLst>
          </p:cNvPr>
          <p:cNvGrpSpPr/>
          <p:nvPr/>
        </p:nvGrpSpPr>
        <p:grpSpPr>
          <a:xfrm>
            <a:off x="5104239" y="1524841"/>
            <a:ext cx="2026921" cy="176972"/>
            <a:chOff x="5104239" y="1524841"/>
            <a:chExt cx="2026921" cy="176972"/>
          </a:xfrm>
        </p:grpSpPr>
        <p:pic>
          <p:nvPicPr>
            <p:cNvPr id="558" name="그래픽 557">
              <a:extLst>
                <a:ext uri="{FF2B5EF4-FFF2-40B4-BE49-F238E27FC236}">
                  <a16:creationId xmlns:a16="http://schemas.microsoft.com/office/drawing/2014/main" id="{9B1D806C-745F-48CD-AF92-9F6FB533F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04239" y="1554398"/>
              <a:ext cx="65655" cy="119374"/>
            </a:xfrm>
            <a:prstGeom prst="rect">
              <a:avLst/>
            </a:prstGeom>
          </p:spPr>
        </p:pic>
        <p:grpSp>
          <p:nvGrpSpPr>
            <p:cNvPr id="559" name="그룹 558">
              <a:extLst>
                <a:ext uri="{FF2B5EF4-FFF2-40B4-BE49-F238E27FC236}">
                  <a16:creationId xmlns:a16="http://schemas.microsoft.com/office/drawing/2014/main" id="{128A4AEC-8EEA-4C6B-9480-19ED949B5CF9}"/>
                </a:ext>
              </a:extLst>
            </p:cNvPr>
            <p:cNvGrpSpPr/>
            <p:nvPr/>
          </p:nvGrpSpPr>
          <p:grpSpPr>
            <a:xfrm>
              <a:off x="6664366" y="1524841"/>
              <a:ext cx="466794" cy="176972"/>
              <a:chOff x="6664366" y="1524841"/>
              <a:chExt cx="466794" cy="176972"/>
            </a:xfrm>
          </p:grpSpPr>
          <p:sp>
            <p:nvSpPr>
              <p:cNvPr id="560" name="사각형: 둥근 모서리 559">
                <a:extLst>
                  <a:ext uri="{FF2B5EF4-FFF2-40B4-BE49-F238E27FC236}">
                    <a16:creationId xmlns:a16="http://schemas.microsoft.com/office/drawing/2014/main" id="{B849173C-8135-46BE-B7C8-21F5FFA057D8}"/>
                  </a:ext>
                </a:extLst>
              </p:cNvPr>
              <p:cNvSpPr/>
              <p:nvPr/>
            </p:nvSpPr>
            <p:spPr>
              <a:xfrm>
                <a:off x="6678206" y="1547476"/>
                <a:ext cx="450709" cy="132551"/>
              </a:xfrm>
              <a:prstGeom prst="roundRect">
                <a:avLst>
                  <a:gd name="adj" fmla="val 50000"/>
                </a:avLst>
              </a:prstGeom>
              <a:solidFill>
                <a:srgbClr val="5055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EF773D9A-D1F8-4D1B-AD35-7BFBC506ED72}"/>
                  </a:ext>
                </a:extLst>
              </p:cNvPr>
              <p:cNvSpPr/>
              <p:nvPr/>
            </p:nvSpPr>
            <p:spPr>
              <a:xfrm>
                <a:off x="6664366" y="1524841"/>
                <a:ext cx="466794" cy="176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550" dirty="0">
                    <a:solidFill>
                      <a:srgbClr val="FDFEFF"/>
                    </a:solidFill>
                  </a:rPr>
                  <a:t>사진교체</a:t>
                </a:r>
              </a:p>
            </p:txBody>
          </p:sp>
        </p:grpSp>
      </p:grpSp>
      <p:grpSp>
        <p:nvGrpSpPr>
          <p:cNvPr id="562" name="그룹 561">
            <a:extLst>
              <a:ext uri="{FF2B5EF4-FFF2-40B4-BE49-F238E27FC236}">
                <a16:creationId xmlns:a16="http://schemas.microsoft.com/office/drawing/2014/main" id="{043B87CE-425B-490F-97B1-92A2D7AA44EC}"/>
              </a:ext>
            </a:extLst>
          </p:cNvPr>
          <p:cNvGrpSpPr/>
          <p:nvPr/>
        </p:nvGrpSpPr>
        <p:grpSpPr>
          <a:xfrm>
            <a:off x="5050050" y="3047241"/>
            <a:ext cx="2123186" cy="5300388"/>
            <a:chOff x="5050050" y="2910072"/>
            <a:chExt cx="2123186" cy="5300388"/>
          </a:xfrm>
        </p:grpSpPr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4F1D67B8-571C-4216-B290-C0DE50D7893F}"/>
                </a:ext>
              </a:extLst>
            </p:cNvPr>
            <p:cNvGrpSpPr/>
            <p:nvPr/>
          </p:nvGrpSpPr>
          <p:grpSpPr>
            <a:xfrm>
              <a:off x="5128281" y="2910072"/>
              <a:ext cx="1942907" cy="734457"/>
              <a:chOff x="5128281" y="1711961"/>
              <a:chExt cx="1942907" cy="734457"/>
            </a:xfrm>
          </p:grpSpPr>
          <p:pic>
            <p:nvPicPr>
              <p:cNvPr id="628" name="그래픽 627">
                <a:extLst>
                  <a:ext uri="{FF2B5EF4-FFF2-40B4-BE49-F238E27FC236}">
                    <a16:creationId xmlns:a16="http://schemas.microsoft.com/office/drawing/2014/main" id="{C39F338B-D69B-4EDE-8B15-B52D1E8A0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5496648" y="1711961"/>
                <a:ext cx="1180919" cy="684069"/>
              </a:xfrm>
              <a:prstGeom prst="rect">
                <a:avLst/>
              </a:prstGeom>
            </p:spPr>
          </p:pic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D323AA51-31EB-40CD-B232-D18EBDF5E8E4}"/>
                  </a:ext>
                </a:extLst>
              </p:cNvPr>
              <p:cNvSpPr txBox="1"/>
              <p:nvPr/>
            </p:nvSpPr>
            <p:spPr>
              <a:xfrm>
                <a:off x="5128281" y="1751962"/>
                <a:ext cx="665567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>
                    <a:solidFill>
                      <a:srgbClr val="FFCC00"/>
                    </a:solidFill>
                  </a:rPr>
                  <a:t>강함 측정기</a:t>
                </a:r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0BE1C308-98F7-4689-B62B-4CA5B0B4CDBD}"/>
                  </a:ext>
                </a:extLst>
              </p:cNvPr>
              <p:cNvSpPr txBox="1"/>
              <p:nvPr/>
            </p:nvSpPr>
            <p:spPr>
              <a:xfrm>
                <a:off x="6641262" y="2246363"/>
                <a:ext cx="42992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700" b="1" dirty="0">
                    <a:solidFill>
                      <a:srgbClr val="FFCC00"/>
                    </a:solidFill>
                  </a:rPr>
                  <a:t>/1000</a:t>
                </a:r>
                <a:endParaRPr lang="ko-KR" altLang="en-US" sz="700" b="1" dirty="0">
                  <a:solidFill>
                    <a:srgbClr val="FFCC00"/>
                  </a:solidFill>
                </a:endParaRPr>
              </a:p>
            </p:txBody>
          </p: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E341B765-B835-4426-ABA9-0E7239190680}"/>
                </a:ext>
              </a:extLst>
            </p:cNvPr>
            <p:cNvGrpSpPr/>
            <p:nvPr/>
          </p:nvGrpSpPr>
          <p:grpSpPr>
            <a:xfrm>
              <a:off x="5050050" y="3999532"/>
              <a:ext cx="2123186" cy="857225"/>
              <a:chOff x="5050050" y="3999532"/>
              <a:chExt cx="2123186" cy="857225"/>
            </a:xfrm>
          </p:grpSpPr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9E242D32-111F-4FA2-9AC1-65E0562F9F80}"/>
                  </a:ext>
                </a:extLst>
              </p:cNvPr>
              <p:cNvSpPr txBox="1"/>
              <p:nvPr/>
            </p:nvSpPr>
            <p:spPr>
              <a:xfrm>
                <a:off x="5074096" y="3999532"/>
                <a:ext cx="84510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b="1" dirty="0">
                    <a:solidFill>
                      <a:srgbClr val="05B0EA"/>
                    </a:solidFill>
                  </a:rPr>
                  <a:t>장태준의 전우들</a:t>
                </a:r>
              </a:p>
            </p:txBody>
          </p:sp>
          <p:grpSp>
            <p:nvGrpSpPr>
              <p:cNvPr id="610" name="그룹 609">
                <a:extLst>
                  <a:ext uri="{FF2B5EF4-FFF2-40B4-BE49-F238E27FC236}">
                    <a16:creationId xmlns:a16="http://schemas.microsoft.com/office/drawing/2014/main" id="{4548A63E-1EA3-4E65-BDCB-40AFB5AA8DA2}"/>
                  </a:ext>
                </a:extLst>
              </p:cNvPr>
              <p:cNvGrpSpPr/>
              <p:nvPr/>
            </p:nvGrpSpPr>
            <p:grpSpPr>
              <a:xfrm>
                <a:off x="5987358" y="4811037"/>
                <a:ext cx="199498" cy="45720"/>
                <a:chOff x="5916025" y="4493957"/>
                <a:chExt cx="199498" cy="45720"/>
              </a:xfrm>
            </p:grpSpPr>
            <p:sp>
              <p:nvSpPr>
                <p:cNvPr id="625" name="타원 624">
                  <a:extLst>
                    <a:ext uri="{FF2B5EF4-FFF2-40B4-BE49-F238E27FC236}">
                      <a16:creationId xmlns:a16="http://schemas.microsoft.com/office/drawing/2014/main" id="{EC4BD34D-7213-4020-BE16-B9EC159BF08B}"/>
                    </a:ext>
                  </a:extLst>
                </p:cNvPr>
                <p:cNvSpPr/>
                <p:nvPr/>
              </p:nvSpPr>
              <p:spPr>
                <a:xfrm flipV="1">
                  <a:off x="5916025" y="4493958"/>
                  <a:ext cx="45719" cy="45719"/>
                </a:xfrm>
                <a:prstGeom prst="ellipse">
                  <a:avLst/>
                </a:prstGeom>
                <a:solidFill>
                  <a:srgbClr val="899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6" name="타원 625">
                  <a:extLst>
                    <a:ext uri="{FF2B5EF4-FFF2-40B4-BE49-F238E27FC236}">
                      <a16:creationId xmlns:a16="http://schemas.microsoft.com/office/drawing/2014/main" id="{D814468E-C575-4DE5-99B1-3E24FC591A61}"/>
                    </a:ext>
                  </a:extLst>
                </p:cNvPr>
                <p:cNvSpPr/>
                <p:nvPr/>
              </p:nvSpPr>
              <p:spPr>
                <a:xfrm flipV="1">
                  <a:off x="5992919" y="4493958"/>
                  <a:ext cx="45719" cy="45719"/>
                </a:xfrm>
                <a:prstGeom prst="ellipse">
                  <a:avLst/>
                </a:prstGeom>
                <a:solidFill>
                  <a:srgbClr val="E6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7" name="타원 626">
                  <a:extLst>
                    <a:ext uri="{FF2B5EF4-FFF2-40B4-BE49-F238E27FC236}">
                      <a16:creationId xmlns:a16="http://schemas.microsoft.com/office/drawing/2014/main" id="{10142414-836F-43D3-98A3-619CFB05FB60}"/>
                    </a:ext>
                  </a:extLst>
                </p:cNvPr>
                <p:cNvSpPr/>
                <p:nvPr/>
              </p:nvSpPr>
              <p:spPr>
                <a:xfrm flipV="1">
                  <a:off x="6069804" y="4493957"/>
                  <a:ext cx="45719" cy="45719"/>
                </a:xfrm>
                <a:prstGeom prst="ellipse">
                  <a:avLst/>
                </a:prstGeom>
                <a:solidFill>
                  <a:srgbClr val="E6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11" name="그룹 610">
                <a:extLst>
                  <a:ext uri="{FF2B5EF4-FFF2-40B4-BE49-F238E27FC236}">
                    <a16:creationId xmlns:a16="http://schemas.microsoft.com/office/drawing/2014/main" id="{C1E0C49E-BFA1-4992-9FE2-12DF28CC3B9E}"/>
                  </a:ext>
                </a:extLst>
              </p:cNvPr>
              <p:cNvGrpSpPr/>
              <p:nvPr/>
            </p:nvGrpSpPr>
            <p:grpSpPr>
              <a:xfrm>
                <a:off x="5458964" y="4262211"/>
                <a:ext cx="415498" cy="485332"/>
                <a:chOff x="5602545" y="4262211"/>
                <a:chExt cx="415498" cy="485332"/>
              </a:xfrm>
            </p:grpSpPr>
            <p:sp>
              <p:nvSpPr>
                <p:cNvPr id="623" name="TextBox 622">
                  <a:extLst>
                    <a:ext uri="{FF2B5EF4-FFF2-40B4-BE49-F238E27FC236}">
                      <a16:creationId xmlns:a16="http://schemas.microsoft.com/office/drawing/2014/main" id="{35D7398D-D93D-4811-AA74-E218792E875F}"/>
                    </a:ext>
                  </a:extLst>
                </p:cNvPr>
                <p:cNvSpPr txBox="1"/>
                <p:nvPr/>
              </p:nvSpPr>
              <p:spPr>
                <a:xfrm>
                  <a:off x="5602545" y="4562877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b="1" dirty="0" err="1">
                      <a:solidFill>
                        <a:srgbClr val="505560"/>
                      </a:solidFill>
                    </a:rPr>
                    <a:t>서형진</a:t>
                  </a:r>
                  <a:endParaRPr lang="ko-KR" altLang="en-US" sz="600" b="1" dirty="0">
                    <a:solidFill>
                      <a:srgbClr val="505560"/>
                    </a:solidFill>
                  </a:endParaRPr>
                </a:p>
              </p:txBody>
            </p:sp>
            <p:pic>
              <p:nvPicPr>
                <p:cNvPr id="624" name="그래픽 623">
                  <a:extLst>
                    <a:ext uri="{FF2B5EF4-FFF2-40B4-BE49-F238E27FC236}">
                      <a16:creationId xmlns:a16="http://schemas.microsoft.com/office/drawing/2014/main" id="{A5F0D718-05FE-42D1-AB46-F00DB42D4C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0604" y="4262211"/>
                  <a:ext cx="314874" cy="314874"/>
                </a:xfrm>
                <a:prstGeom prst="rect">
                  <a:avLst/>
                </a:prstGeom>
              </p:spPr>
            </p:pic>
          </p:grpSp>
          <p:grpSp>
            <p:nvGrpSpPr>
              <p:cNvPr id="612" name="그룹 611">
                <a:extLst>
                  <a:ext uri="{FF2B5EF4-FFF2-40B4-BE49-F238E27FC236}">
                    <a16:creationId xmlns:a16="http://schemas.microsoft.com/office/drawing/2014/main" id="{B3B04718-D206-45B2-8768-1C2B0194E473}"/>
                  </a:ext>
                </a:extLst>
              </p:cNvPr>
              <p:cNvGrpSpPr/>
              <p:nvPr/>
            </p:nvGrpSpPr>
            <p:grpSpPr>
              <a:xfrm>
                <a:off x="5050050" y="4263833"/>
                <a:ext cx="415498" cy="483710"/>
                <a:chOff x="5174721" y="4263833"/>
                <a:chExt cx="415498" cy="483710"/>
              </a:xfrm>
            </p:grpSpPr>
            <p:sp>
              <p:nvSpPr>
                <p:cNvPr id="621" name="타원 620">
                  <a:extLst>
                    <a:ext uri="{FF2B5EF4-FFF2-40B4-BE49-F238E27FC236}">
                      <a16:creationId xmlns:a16="http://schemas.microsoft.com/office/drawing/2014/main" id="{E85A77D4-00E9-4F1F-AE9F-1657A4F9C753}"/>
                    </a:ext>
                  </a:extLst>
                </p:cNvPr>
                <p:cNvSpPr/>
                <p:nvPr/>
              </p:nvSpPr>
              <p:spPr>
                <a:xfrm>
                  <a:off x="5224340" y="4263833"/>
                  <a:ext cx="311756" cy="3117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FEA9F2E9-1DA0-4907-992A-B4B56DDB4C35}"/>
                    </a:ext>
                  </a:extLst>
                </p:cNvPr>
                <p:cNvSpPr txBox="1"/>
                <p:nvPr/>
              </p:nvSpPr>
              <p:spPr>
                <a:xfrm>
                  <a:off x="5174721" y="4562877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b="1" dirty="0">
                      <a:solidFill>
                        <a:srgbClr val="505560"/>
                      </a:solidFill>
                    </a:rPr>
                    <a:t>고현수</a:t>
                  </a:r>
                </a:p>
              </p:txBody>
            </p:sp>
          </p:grp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4D971EF0-9EEF-4499-B8C7-72F04B7C54D2}"/>
                  </a:ext>
                </a:extLst>
              </p:cNvPr>
              <p:cNvSpPr txBox="1"/>
              <p:nvPr/>
            </p:nvSpPr>
            <p:spPr>
              <a:xfrm>
                <a:off x="6321435" y="4559361"/>
                <a:ext cx="41549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b="1" dirty="0" err="1">
                    <a:solidFill>
                      <a:srgbClr val="505560"/>
                    </a:solidFill>
                  </a:rPr>
                  <a:t>함지성</a:t>
                </a:r>
                <a:endParaRPr lang="ko-KR" altLang="en-US" sz="600" b="1" dirty="0">
                  <a:solidFill>
                    <a:srgbClr val="505560"/>
                  </a:solidFill>
                </a:endParaRPr>
              </a:p>
            </p:txBody>
          </p:sp>
          <p:grpSp>
            <p:nvGrpSpPr>
              <p:cNvPr id="614" name="그룹 613">
                <a:extLst>
                  <a:ext uri="{FF2B5EF4-FFF2-40B4-BE49-F238E27FC236}">
                    <a16:creationId xmlns:a16="http://schemas.microsoft.com/office/drawing/2014/main" id="{A02E0DE1-C71A-419E-A9A8-E220800397FA}"/>
                  </a:ext>
                </a:extLst>
              </p:cNvPr>
              <p:cNvGrpSpPr/>
              <p:nvPr/>
            </p:nvGrpSpPr>
            <p:grpSpPr>
              <a:xfrm>
                <a:off x="6757737" y="4254909"/>
                <a:ext cx="415499" cy="485332"/>
                <a:chOff x="5602545" y="4262211"/>
                <a:chExt cx="415499" cy="485332"/>
              </a:xfrm>
            </p:grpSpPr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66C500F1-01A6-4A63-89E7-C8E6AA1A2F42}"/>
                    </a:ext>
                  </a:extLst>
                </p:cNvPr>
                <p:cNvSpPr txBox="1"/>
                <p:nvPr/>
              </p:nvSpPr>
              <p:spPr>
                <a:xfrm>
                  <a:off x="5602545" y="4562877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b="1" dirty="0" err="1">
                      <a:solidFill>
                        <a:srgbClr val="505560"/>
                      </a:solidFill>
                    </a:rPr>
                    <a:t>최강현</a:t>
                  </a:r>
                  <a:endParaRPr lang="ko-KR" altLang="en-US" sz="600" b="1" dirty="0">
                    <a:solidFill>
                      <a:srgbClr val="505560"/>
                    </a:solidFill>
                  </a:endParaRPr>
                </a:p>
              </p:txBody>
            </p:sp>
            <p:pic>
              <p:nvPicPr>
                <p:cNvPr id="620" name="그래픽 619">
                  <a:extLst>
                    <a:ext uri="{FF2B5EF4-FFF2-40B4-BE49-F238E27FC236}">
                      <a16:creationId xmlns:a16="http://schemas.microsoft.com/office/drawing/2014/main" id="{2EC42935-410B-4A3D-8DCA-60198D7CE3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0604" y="4262211"/>
                  <a:ext cx="314874" cy="314874"/>
                </a:xfrm>
                <a:prstGeom prst="rect">
                  <a:avLst/>
                </a:prstGeom>
              </p:spPr>
            </p:pic>
          </p:grpSp>
          <p:grpSp>
            <p:nvGrpSpPr>
              <p:cNvPr id="615" name="그룹 614">
                <a:extLst>
                  <a:ext uri="{FF2B5EF4-FFF2-40B4-BE49-F238E27FC236}">
                    <a16:creationId xmlns:a16="http://schemas.microsoft.com/office/drawing/2014/main" id="{9BA871C0-2BD5-401A-8C70-DE655C62E57C}"/>
                  </a:ext>
                </a:extLst>
              </p:cNvPr>
              <p:cNvGrpSpPr/>
              <p:nvPr/>
            </p:nvGrpSpPr>
            <p:grpSpPr>
              <a:xfrm>
                <a:off x="5901651" y="4262711"/>
                <a:ext cx="415499" cy="482832"/>
                <a:chOff x="5901651" y="4262711"/>
                <a:chExt cx="415499" cy="482832"/>
              </a:xfrm>
            </p:grpSpPr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FBAD94B9-D7AC-4CED-9F11-0E903E44BE5C}"/>
                    </a:ext>
                  </a:extLst>
                </p:cNvPr>
                <p:cNvSpPr txBox="1"/>
                <p:nvPr/>
              </p:nvSpPr>
              <p:spPr>
                <a:xfrm>
                  <a:off x="5901651" y="4560877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b="1" dirty="0" err="1">
                      <a:solidFill>
                        <a:srgbClr val="505560"/>
                      </a:solidFill>
                    </a:rPr>
                    <a:t>조우림</a:t>
                  </a:r>
                  <a:endParaRPr lang="ko-KR" altLang="en-US" sz="600" b="1" dirty="0">
                    <a:solidFill>
                      <a:srgbClr val="505560"/>
                    </a:solidFill>
                  </a:endParaRPr>
                </a:p>
              </p:txBody>
            </p:sp>
            <p:pic>
              <p:nvPicPr>
                <p:cNvPr id="618" name="그래픽 617">
                  <a:extLst>
                    <a:ext uri="{FF2B5EF4-FFF2-40B4-BE49-F238E27FC236}">
                      <a16:creationId xmlns:a16="http://schemas.microsoft.com/office/drawing/2014/main" id="{7B489D5B-E2B5-4D37-B20C-5D2251A45C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9509" y="4262711"/>
                  <a:ext cx="313873" cy="313873"/>
                </a:xfrm>
                <a:prstGeom prst="rect">
                  <a:avLst/>
                </a:prstGeom>
              </p:spPr>
            </p:pic>
          </p:grpSp>
          <p:sp>
            <p:nvSpPr>
              <p:cNvPr id="616" name="타원 615">
                <a:extLst>
                  <a:ext uri="{FF2B5EF4-FFF2-40B4-BE49-F238E27FC236}">
                    <a16:creationId xmlns:a16="http://schemas.microsoft.com/office/drawing/2014/main" id="{AE83B76E-2F62-4591-8971-7CA5E3129851}"/>
                  </a:ext>
                </a:extLst>
              </p:cNvPr>
              <p:cNvSpPr/>
              <p:nvPr/>
            </p:nvSpPr>
            <p:spPr>
              <a:xfrm>
                <a:off x="6375074" y="4256468"/>
                <a:ext cx="311756" cy="311756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6A8AA653-86FE-4CD1-8582-E88DD0A2CFAA}"/>
                </a:ext>
              </a:extLst>
            </p:cNvPr>
            <p:cNvSpPr txBox="1"/>
            <p:nvPr/>
          </p:nvSpPr>
          <p:spPr>
            <a:xfrm>
              <a:off x="5074096" y="4977302"/>
              <a:ext cx="1056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>
                  <a:solidFill>
                    <a:srgbClr val="05B0EA"/>
                  </a:solidFill>
                </a:rPr>
                <a:t>장태준의 거래 발자취</a:t>
              </a:r>
            </a:p>
          </p:txBody>
        </p: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65413528-753D-4862-BFC0-8472F0907DEF}"/>
                </a:ext>
              </a:extLst>
            </p:cNvPr>
            <p:cNvGrpSpPr/>
            <p:nvPr/>
          </p:nvGrpSpPr>
          <p:grpSpPr>
            <a:xfrm>
              <a:off x="5065169" y="5229216"/>
              <a:ext cx="2055501" cy="2981244"/>
              <a:chOff x="7777253" y="3171906"/>
              <a:chExt cx="2055501" cy="2981244"/>
            </a:xfrm>
          </p:grpSpPr>
          <p:grpSp>
            <p:nvGrpSpPr>
              <p:cNvPr id="567" name="그룹 566">
                <a:extLst>
                  <a:ext uri="{FF2B5EF4-FFF2-40B4-BE49-F238E27FC236}">
                    <a16:creationId xmlns:a16="http://schemas.microsoft.com/office/drawing/2014/main" id="{A8AA3683-2684-4719-BA5F-26C400ECB7A7}"/>
                  </a:ext>
                </a:extLst>
              </p:cNvPr>
              <p:cNvGrpSpPr/>
              <p:nvPr/>
            </p:nvGrpSpPr>
            <p:grpSpPr>
              <a:xfrm>
                <a:off x="7777253" y="3171906"/>
                <a:ext cx="2055501" cy="2981244"/>
                <a:chOff x="1791045" y="1965094"/>
                <a:chExt cx="2055501" cy="2981244"/>
              </a:xfrm>
            </p:grpSpPr>
            <p:sp>
              <p:nvSpPr>
                <p:cNvPr id="592" name="사각형: 둥근 모서리 591">
                  <a:extLst>
                    <a:ext uri="{FF2B5EF4-FFF2-40B4-BE49-F238E27FC236}">
                      <a16:creationId xmlns:a16="http://schemas.microsoft.com/office/drawing/2014/main" id="{AB0DE48F-0B38-49D1-88F5-180610C2BCB4}"/>
                    </a:ext>
                  </a:extLst>
                </p:cNvPr>
                <p:cNvSpPr/>
                <p:nvPr/>
              </p:nvSpPr>
              <p:spPr>
                <a:xfrm>
                  <a:off x="1791045" y="1965094"/>
                  <a:ext cx="2055501" cy="2981244"/>
                </a:xfrm>
                <a:prstGeom prst="roundRect">
                  <a:avLst>
                    <a:gd name="adj" fmla="val 6067"/>
                  </a:avLst>
                </a:prstGeom>
                <a:solidFill>
                  <a:srgbClr val="FDFEFF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593" name="그룹 592">
                  <a:extLst>
                    <a:ext uri="{FF2B5EF4-FFF2-40B4-BE49-F238E27FC236}">
                      <a16:creationId xmlns:a16="http://schemas.microsoft.com/office/drawing/2014/main" id="{F4F0941F-28DA-4826-8F9B-E5AFC962CCE8}"/>
                    </a:ext>
                  </a:extLst>
                </p:cNvPr>
                <p:cNvGrpSpPr/>
                <p:nvPr/>
              </p:nvGrpSpPr>
              <p:grpSpPr>
                <a:xfrm>
                  <a:off x="1918795" y="2113270"/>
                  <a:ext cx="1800000" cy="1800000"/>
                  <a:chOff x="1918795" y="2345276"/>
                  <a:chExt cx="1800000" cy="1800000"/>
                </a:xfrm>
              </p:grpSpPr>
              <p:grpSp>
                <p:nvGrpSpPr>
                  <p:cNvPr id="594" name="그룹 593">
                    <a:extLst>
                      <a:ext uri="{FF2B5EF4-FFF2-40B4-BE49-F238E27FC236}">
                        <a16:creationId xmlns:a16="http://schemas.microsoft.com/office/drawing/2014/main" id="{B9402DE5-7440-42BB-BBB2-BF59F9721439}"/>
                      </a:ext>
                    </a:extLst>
                  </p:cNvPr>
                  <p:cNvGrpSpPr/>
                  <p:nvPr/>
                </p:nvGrpSpPr>
                <p:grpSpPr>
                  <a:xfrm>
                    <a:off x="1918795" y="2345276"/>
                    <a:ext cx="1800000" cy="1800000"/>
                    <a:chOff x="5195999" y="3302418"/>
                    <a:chExt cx="1800000" cy="1800000"/>
                  </a:xfrm>
                </p:grpSpPr>
                <p:sp>
                  <p:nvSpPr>
                    <p:cNvPr id="607" name="사각형: 둥근 모서리 606">
                      <a:extLst>
                        <a:ext uri="{FF2B5EF4-FFF2-40B4-BE49-F238E27FC236}">
                          <a16:creationId xmlns:a16="http://schemas.microsoft.com/office/drawing/2014/main" id="{E0A32DB0-74E3-4C60-84BF-45555A2CD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5999" y="3302418"/>
                      <a:ext cx="1800000" cy="1800000"/>
                    </a:xfrm>
                    <a:prstGeom prst="roundRect">
                      <a:avLst>
                        <a:gd name="adj" fmla="val 6067"/>
                      </a:avLst>
                    </a:prstGeom>
                    <a:solidFill>
                      <a:srgbClr val="24489A"/>
                    </a:solidFill>
                    <a:ln>
                      <a:noFill/>
                    </a:ln>
                    <a:effectLst>
                      <a:outerShdw blurRad="127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5EB67F38-9D48-4E9A-A305-8AF656881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8945" y="3730069"/>
                      <a:ext cx="95410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</a:rPr>
                        <a:t>게리슨모</a:t>
                      </a:r>
                      <a:endParaRPr lang="en-US" altLang="ko-KR" sz="15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3000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원</a:t>
                      </a:r>
                    </a:p>
                  </p:txBody>
                </p:sp>
              </p:grpSp>
              <p:grpSp>
                <p:nvGrpSpPr>
                  <p:cNvPr id="595" name="그룹 594">
                    <a:extLst>
                      <a:ext uri="{FF2B5EF4-FFF2-40B4-BE49-F238E27FC236}">
                        <a16:creationId xmlns:a16="http://schemas.microsoft.com/office/drawing/2014/main" id="{CB38CEDA-BA16-4CD1-8F54-4DA4BDF668A0}"/>
                      </a:ext>
                    </a:extLst>
                  </p:cNvPr>
                  <p:cNvGrpSpPr/>
                  <p:nvPr/>
                </p:nvGrpSpPr>
                <p:grpSpPr>
                  <a:xfrm>
                    <a:off x="2129810" y="3327362"/>
                    <a:ext cx="1377969" cy="381296"/>
                    <a:chOff x="5407014" y="4284504"/>
                    <a:chExt cx="1377969" cy="381296"/>
                  </a:xfrm>
                </p:grpSpPr>
                <p:sp>
                  <p:nvSpPr>
                    <p:cNvPr id="602" name="사각형: 둥근 모서리 601">
                      <a:extLst>
                        <a:ext uri="{FF2B5EF4-FFF2-40B4-BE49-F238E27FC236}">
                          <a16:creationId xmlns:a16="http://schemas.microsoft.com/office/drawing/2014/main" id="{B1CF4916-A283-4E19-95F3-75AD60AEF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4" y="4287827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603" name="사각형: 둥근 모서리 602">
                      <a:extLst>
                        <a:ext uri="{FF2B5EF4-FFF2-40B4-BE49-F238E27FC236}">
                          <a16:creationId xmlns:a16="http://schemas.microsoft.com/office/drawing/2014/main" id="{F6951A3C-3F94-46C8-822D-C43770B24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067" y="4284504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604" name="사각형: 둥근 모서리 603">
                      <a:extLst>
                        <a:ext uri="{FF2B5EF4-FFF2-40B4-BE49-F238E27FC236}">
                          <a16:creationId xmlns:a16="http://schemas.microsoft.com/office/drawing/2014/main" id="{4DC6455D-AB69-488E-BCA0-EECB6E99B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9722" y="4284504"/>
                      <a:ext cx="435261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605" name="사각형: 둥근 모서리 604">
                      <a:extLst>
                        <a:ext uri="{FF2B5EF4-FFF2-40B4-BE49-F238E27FC236}">
                          <a16:creationId xmlns:a16="http://schemas.microsoft.com/office/drawing/2014/main" id="{DC3E696B-51F1-4758-A9C2-9ABD2DC25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53" y="4518163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  <p:sp>
                  <p:nvSpPr>
                    <p:cNvPr id="606" name="사각형: 둥근 모서리 605">
                      <a:extLst>
                        <a:ext uri="{FF2B5EF4-FFF2-40B4-BE49-F238E27FC236}">
                          <a16:creationId xmlns:a16="http://schemas.microsoft.com/office/drawing/2014/main" id="{C3060B3B-FB62-4533-8715-C9D02DD2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9190" y="4516171"/>
                      <a:ext cx="423862" cy="1476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10265D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3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800" b="1" dirty="0"/>
                    </a:p>
                  </p:txBody>
                </p:sp>
              </p:grpSp>
              <p:grpSp>
                <p:nvGrpSpPr>
                  <p:cNvPr id="596" name="그룹 595">
                    <a:extLst>
                      <a:ext uri="{FF2B5EF4-FFF2-40B4-BE49-F238E27FC236}">
                        <a16:creationId xmlns:a16="http://schemas.microsoft.com/office/drawing/2014/main" id="{2E2A2603-7D92-4A9C-A791-8565BD6A67B4}"/>
                      </a:ext>
                    </a:extLst>
                  </p:cNvPr>
                  <p:cNvGrpSpPr/>
                  <p:nvPr/>
                </p:nvGrpSpPr>
                <p:grpSpPr>
                  <a:xfrm>
                    <a:off x="2129810" y="3308847"/>
                    <a:ext cx="1372673" cy="418325"/>
                    <a:chOff x="5407014" y="4265989"/>
                    <a:chExt cx="1372673" cy="418325"/>
                  </a:xfrm>
                </p:grpSpPr>
                <p:sp>
                  <p:nvSpPr>
                    <p:cNvPr id="597" name="직사각형 596">
                      <a:extLst>
                        <a:ext uri="{FF2B5EF4-FFF2-40B4-BE49-F238E27FC236}">
                          <a16:creationId xmlns:a16="http://schemas.microsoft.com/office/drawing/2014/main" id="{C9279708-38E0-4FE9-8C60-4946F73C0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7014" y="4269312"/>
                      <a:ext cx="412292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공군</a:t>
                      </a:r>
                    </a:p>
                  </p:txBody>
                </p:sp>
                <p:sp>
                  <p:nvSpPr>
                    <p:cNvPr id="598" name="직사각형 597">
                      <a:extLst>
                        <a:ext uri="{FF2B5EF4-FFF2-40B4-BE49-F238E27FC236}">
                          <a16:creationId xmlns:a16="http://schemas.microsoft.com/office/drawing/2014/main" id="{71856820-B284-4364-A638-33820C794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067" y="4265989"/>
                      <a:ext cx="412293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모자</a:t>
                      </a:r>
                    </a:p>
                  </p:txBody>
                </p:sp>
                <p:sp>
                  <p:nvSpPr>
                    <p:cNvPr id="599" name="직사각형 598">
                      <a:extLst>
                        <a:ext uri="{FF2B5EF4-FFF2-40B4-BE49-F238E27FC236}">
                          <a16:creationId xmlns:a16="http://schemas.microsoft.com/office/drawing/2014/main" id="{7C49B2B8-64FB-42CB-B14F-67D92C37C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3138" y="4265989"/>
                      <a:ext cx="436549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53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호</a:t>
                      </a:r>
                    </a:p>
                  </p:txBody>
                </p:sp>
                <p:sp>
                  <p:nvSpPr>
                    <p:cNvPr id="600" name="직사각형 599">
                      <a:extLst>
                        <a:ext uri="{FF2B5EF4-FFF2-40B4-BE49-F238E27FC236}">
                          <a16:creationId xmlns:a16="http://schemas.microsoft.com/office/drawing/2014/main" id="{178482DD-F68E-4A50-A32E-206F9BF54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453" y="4499648"/>
                      <a:ext cx="412293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급매</a:t>
                      </a:r>
                    </a:p>
                  </p:txBody>
                </p:sp>
                <p:sp>
                  <p:nvSpPr>
                    <p:cNvPr id="601" name="직사각형 600">
                      <a:extLst>
                        <a:ext uri="{FF2B5EF4-FFF2-40B4-BE49-F238E27FC236}">
                          <a16:creationId xmlns:a16="http://schemas.microsoft.com/office/drawing/2014/main" id="{CE186645-907C-4D73-9910-A1EC387D5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411" y="4497656"/>
                      <a:ext cx="389851" cy="1846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/>
                      <a:r>
                        <a:rPr lang="en-US" altLang="ko-KR" sz="600" b="1" dirty="0">
                          <a:solidFill>
                            <a:prstClr val="white"/>
                          </a:solidFill>
                        </a:rPr>
                        <a:t># A</a:t>
                      </a:r>
                      <a:r>
                        <a:rPr lang="ko-KR" altLang="en-US" sz="600" b="1" dirty="0">
                          <a:solidFill>
                            <a:prstClr val="white"/>
                          </a:solidFill>
                        </a:rPr>
                        <a:t>급</a:t>
                      </a:r>
                    </a:p>
                  </p:txBody>
                </p:sp>
              </p:grpSp>
            </p:grpSp>
          </p:grpSp>
          <p:grpSp>
            <p:nvGrpSpPr>
              <p:cNvPr id="568" name="그룹 567">
                <a:extLst>
                  <a:ext uri="{FF2B5EF4-FFF2-40B4-BE49-F238E27FC236}">
                    <a16:creationId xmlns:a16="http://schemas.microsoft.com/office/drawing/2014/main" id="{302B82A8-D5E6-416D-AAF0-5299E57FD527}"/>
                  </a:ext>
                </a:extLst>
              </p:cNvPr>
              <p:cNvGrpSpPr/>
              <p:nvPr/>
            </p:nvGrpSpPr>
            <p:grpSpPr>
              <a:xfrm>
                <a:off x="8246605" y="5693866"/>
                <a:ext cx="990855" cy="183035"/>
                <a:chOff x="5553101" y="4545398"/>
                <a:chExt cx="1089941" cy="201339"/>
              </a:xfrm>
            </p:grpSpPr>
            <p:sp>
              <p:nvSpPr>
                <p:cNvPr id="587" name="별: 꼭짓점 5개 586">
                  <a:extLst>
                    <a:ext uri="{FF2B5EF4-FFF2-40B4-BE49-F238E27FC236}">
                      <a16:creationId xmlns:a16="http://schemas.microsoft.com/office/drawing/2014/main" id="{7D3DA7B7-1B4C-4EFD-93E6-D8217575F848}"/>
                    </a:ext>
                  </a:extLst>
                </p:cNvPr>
                <p:cNvSpPr/>
                <p:nvPr/>
              </p:nvSpPr>
              <p:spPr>
                <a:xfrm>
                  <a:off x="5998984" y="4549566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별: 꼭짓점 5개 587">
                  <a:extLst>
                    <a:ext uri="{FF2B5EF4-FFF2-40B4-BE49-F238E27FC236}">
                      <a16:creationId xmlns:a16="http://schemas.microsoft.com/office/drawing/2014/main" id="{6E576490-DE7C-4DBB-B1D3-69BEB5CE0629}"/>
                    </a:ext>
                  </a:extLst>
                </p:cNvPr>
                <p:cNvSpPr/>
                <p:nvPr/>
              </p:nvSpPr>
              <p:spPr>
                <a:xfrm>
                  <a:off x="6225053" y="4546585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9" name="별: 꼭짓점 5개 588">
                  <a:extLst>
                    <a:ext uri="{FF2B5EF4-FFF2-40B4-BE49-F238E27FC236}">
                      <a16:creationId xmlns:a16="http://schemas.microsoft.com/office/drawing/2014/main" id="{CCEE1B79-B33E-413B-A980-EB4D18B02BB5}"/>
                    </a:ext>
                  </a:extLst>
                </p:cNvPr>
                <p:cNvSpPr/>
                <p:nvPr/>
              </p:nvSpPr>
              <p:spPr>
                <a:xfrm>
                  <a:off x="5553101" y="4553137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별: 꼭짓점 5개 589">
                  <a:extLst>
                    <a:ext uri="{FF2B5EF4-FFF2-40B4-BE49-F238E27FC236}">
                      <a16:creationId xmlns:a16="http://schemas.microsoft.com/office/drawing/2014/main" id="{BD2F7671-693E-4C53-92F9-27D11E237328}"/>
                    </a:ext>
                  </a:extLst>
                </p:cNvPr>
                <p:cNvSpPr/>
                <p:nvPr/>
              </p:nvSpPr>
              <p:spPr>
                <a:xfrm>
                  <a:off x="5779170" y="4550156"/>
                  <a:ext cx="193600" cy="193600"/>
                </a:xfrm>
                <a:prstGeom prst="star5">
                  <a:avLst/>
                </a:pr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별: 꼭짓점 5개 590">
                  <a:extLst>
                    <a:ext uri="{FF2B5EF4-FFF2-40B4-BE49-F238E27FC236}">
                      <a16:creationId xmlns:a16="http://schemas.microsoft.com/office/drawing/2014/main" id="{607B6EB7-6778-4911-8BD9-F0CF820B4089}"/>
                    </a:ext>
                  </a:extLst>
                </p:cNvPr>
                <p:cNvSpPr/>
                <p:nvPr/>
              </p:nvSpPr>
              <p:spPr>
                <a:xfrm>
                  <a:off x="6449442" y="4545398"/>
                  <a:ext cx="193600" cy="193600"/>
                </a:xfrm>
                <a:prstGeom prst="star5">
                  <a:avLst/>
                </a:prstGeom>
                <a:solidFill>
                  <a:srgbClr val="E6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9" name="그룹 568">
                <a:extLst>
                  <a:ext uri="{FF2B5EF4-FFF2-40B4-BE49-F238E27FC236}">
                    <a16:creationId xmlns:a16="http://schemas.microsoft.com/office/drawing/2014/main" id="{87C50551-ACF1-4B98-96EE-A7657185FB36}"/>
                  </a:ext>
                </a:extLst>
              </p:cNvPr>
              <p:cNvGrpSpPr/>
              <p:nvPr/>
            </p:nvGrpSpPr>
            <p:grpSpPr>
              <a:xfrm>
                <a:off x="8248496" y="5231336"/>
                <a:ext cx="990855" cy="183035"/>
                <a:chOff x="8201616" y="5234333"/>
                <a:chExt cx="900777" cy="166395"/>
              </a:xfrm>
            </p:grpSpPr>
            <p:grpSp>
              <p:nvGrpSpPr>
                <p:cNvPr id="580" name="그룹 579">
                  <a:extLst>
                    <a:ext uri="{FF2B5EF4-FFF2-40B4-BE49-F238E27FC236}">
                      <a16:creationId xmlns:a16="http://schemas.microsoft.com/office/drawing/2014/main" id="{5AB215F0-47F9-44D7-A406-3E499F87C5CF}"/>
                    </a:ext>
                  </a:extLst>
                </p:cNvPr>
                <p:cNvGrpSpPr/>
                <p:nvPr/>
              </p:nvGrpSpPr>
              <p:grpSpPr>
                <a:xfrm>
                  <a:off x="8201616" y="5234333"/>
                  <a:ext cx="900777" cy="166395"/>
                  <a:chOff x="5553101" y="4545398"/>
                  <a:chExt cx="1089941" cy="201339"/>
                </a:xfrm>
              </p:grpSpPr>
              <p:sp>
                <p:nvSpPr>
                  <p:cNvPr id="582" name="별: 꼭짓점 5개 581">
                    <a:extLst>
                      <a:ext uri="{FF2B5EF4-FFF2-40B4-BE49-F238E27FC236}">
                        <a16:creationId xmlns:a16="http://schemas.microsoft.com/office/drawing/2014/main" id="{D0ABE67E-49E9-49D1-8828-A2EE5B7D8CD5}"/>
                      </a:ext>
                    </a:extLst>
                  </p:cNvPr>
                  <p:cNvSpPr/>
                  <p:nvPr/>
                </p:nvSpPr>
                <p:spPr>
                  <a:xfrm>
                    <a:off x="5998984" y="4549566"/>
                    <a:ext cx="193600" cy="193600"/>
                  </a:xfrm>
                  <a:prstGeom prst="star5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3" name="별: 꼭짓점 5개 582">
                    <a:extLst>
                      <a:ext uri="{FF2B5EF4-FFF2-40B4-BE49-F238E27FC236}">
                        <a16:creationId xmlns:a16="http://schemas.microsoft.com/office/drawing/2014/main" id="{D8E849A8-0663-4942-9800-076FBA85205F}"/>
                      </a:ext>
                    </a:extLst>
                  </p:cNvPr>
                  <p:cNvSpPr/>
                  <p:nvPr/>
                </p:nvSpPr>
                <p:spPr>
                  <a:xfrm>
                    <a:off x="6225053" y="4546585"/>
                    <a:ext cx="193600" cy="193600"/>
                  </a:xfrm>
                  <a:prstGeom prst="star5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4" name="별: 꼭짓점 5개 583">
                    <a:extLst>
                      <a:ext uri="{FF2B5EF4-FFF2-40B4-BE49-F238E27FC236}">
                        <a16:creationId xmlns:a16="http://schemas.microsoft.com/office/drawing/2014/main" id="{9C7AA94E-F894-4CEB-AA4C-24D4C8BB9799}"/>
                      </a:ext>
                    </a:extLst>
                  </p:cNvPr>
                  <p:cNvSpPr/>
                  <p:nvPr/>
                </p:nvSpPr>
                <p:spPr>
                  <a:xfrm>
                    <a:off x="5553101" y="4553137"/>
                    <a:ext cx="193600" cy="193600"/>
                  </a:xfrm>
                  <a:prstGeom prst="star5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5" name="별: 꼭짓점 5개 584">
                    <a:extLst>
                      <a:ext uri="{FF2B5EF4-FFF2-40B4-BE49-F238E27FC236}">
                        <a16:creationId xmlns:a16="http://schemas.microsoft.com/office/drawing/2014/main" id="{32BAACEE-954B-4C64-93B0-397878366BEB}"/>
                      </a:ext>
                    </a:extLst>
                  </p:cNvPr>
                  <p:cNvSpPr/>
                  <p:nvPr/>
                </p:nvSpPr>
                <p:spPr>
                  <a:xfrm>
                    <a:off x="5779170" y="4550156"/>
                    <a:ext cx="193600" cy="193600"/>
                  </a:xfrm>
                  <a:prstGeom prst="star5">
                    <a:avLst/>
                  </a:prstGeom>
                  <a:solidFill>
                    <a:srgbClr val="FFCC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6" name="별: 꼭짓점 5개 585">
                    <a:extLst>
                      <a:ext uri="{FF2B5EF4-FFF2-40B4-BE49-F238E27FC236}">
                        <a16:creationId xmlns:a16="http://schemas.microsoft.com/office/drawing/2014/main" id="{838E73F8-D7F3-4419-B720-77461E4DAAFA}"/>
                      </a:ext>
                    </a:extLst>
                  </p:cNvPr>
                  <p:cNvSpPr/>
                  <p:nvPr/>
                </p:nvSpPr>
                <p:spPr>
                  <a:xfrm>
                    <a:off x="6449442" y="4545398"/>
                    <a:ext cx="193600" cy="193600"/>
                  </a:xfrm>
                  <a:prstGeom prst="star5">
                    <a:avLst/>
                  </a:prstGeom>
                  <a:solidFill>
                    <a:srgbClr val="E6E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81" name="자유형: 도형 580">
                  <a:extLst>
                    <a:ext uri="{FF2B5EF4-FFF2-40B4-BE49-F238E27FC236}">
                      <a16:creationId xmlns:a16="http://schemas.microsoft.com/office/drawing/2014/main" id="{93007224-ED39-45F8-BD30-5040C6939629}"/>
                    </a:ext>
                  </a:extLst>
                </p:cNvPr>
                <p:cNvSpPr/>
                <p:nvPr/>
              </p:nvSpPr>
              <p:spPr>
                <a:xfrm>
                  <a:off x="8941401" y="5234333"/>
                  <a:ext cx="80297" cy="159999"/>
                </a:xfrm>
                <a:custGeom>
                  <a:avLst/>
                  <a:gdLst>
                    <a:gd name="connsiteX0" fmla="*/ 80000 w 80297"/>
                    <a:gd name="connsiteY0" fmla="*/ 0 h 159999"/>
                    <a:gd name="connsiteX1" fmla="*/ 80297 w 80297"/>
                    <a:gd name="connsiteY1" fmla="*/ 961 h 159999"/>
                    <a:gd name="connsiteX2" fmla="*/ 80297 w 80297"/>
                    <a:gd name="connsiteY2" fmla="*/ 122455 h 159999"/>
                    <a:gd name="connsiteX3" fmla="*/ 80000 w 80297"/>
                    <a:gd name="connsiteY3" fmla="*/ 122228 h 159999"/>
                    <a:gd name="connsiteX4" fmla="*/ 30557 w 80297"/>
                    <a:gd name="connsiteY4" fmla="*/ 159999 h 159999"/>
                    <a:gd name="connsiteX5" fmla="*/ 49443 w 80297"/>
                    <a:gd name="connsiteY5" fmla="*/ 98884 h 159999"/>
                    <a:gd name="connsiteX6" fmla="*/ 0 w 80297"/>
                    <a:gd name="connsiteY6" fmla="*/ 61114 h 159999"/>
                    <a:gd name="connsiteX7" fmla="*/ 61115 w 80297"/>
                    <a:gd name="connsiteY7" fmla="*/ 61114 h 159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0297" h="159999">
                      <a:moveTo>
                        <a:pt x="80000" y="0"/>
                      </a:moveTo>
                      <a:lnTo>
                        <a:pt x="80297" y="961"/>
                      </a:lnTo>
                      <a:lnTo>
                        <a:pt x="80297" y="122455"/>
                      </a:lnTo>
                      <a:lnTo>
                        <a:pt x="80000" y="122228"/>
                      </a:lnTo>
                      <a:lnTo>
                        <a:pt x="30557" y="159999"/>
                      </a:lnTo>
                      <a:lnTo>
                        <a:pt x="49443" y="98884"/>
                      </a:lnTo>
                      <a:lnTo>
                        <a:pt x="0" y="61114"/>
                      </a:lnTo>
                      <a:lnTo>
                        <a:pt x="61115" y="61114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70" name="그룹 569">
                <a:extLst>
                  <a:ext uri="{FF2B5EF4-FFF2-40B4-BE49-F238E27FC236}">
                    <a16:creationId xmlns:a16="http://schemas.microsoft.com/office/drawing/2014/main" id="{694D05B0-D06C-4221-A90A-92F60A1B1313}"/>
                  </a:ext>
                </a:extLst>
              </p:cNvPr>
              <p:cNvGrpSpPr/>
              <p:nvPr/>
            </p:nvGrpSpPr>
            <p:grpSpPr>
              <a:xfrm>
                <a:off x="7849969" y="5244311"/>
                <a:ext cx="415498" cy="387763"/>
                <a:chOff x="4981032" y="4521711"/>
                <a:chExt cx="415498" cy="387763"/>
              </a:xfrm>
            </p:grpSpPr>
            <p:pic>
              <p:nvPicPr>
                <p:cNvPr id="578" name="그래픽 577">
                  <a:extLst>
                    <a:ext uri="{FF2B5EF4-FFF2-40B4-BE49-F238E27FC236}">
                      <a16:creationId xmlns:a16="http://schemas.microsoft.com/office/drawing/2014/main" id="{2702C917-3472-4416-B1AC-1D2B8C7E20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2867" y="4521711"/>
                  <a:ext cx="233877" cy="233877"/>
                </a:xfrm>
                <a:prstGeom prst="rect">
                  <a:avLst/>
                </a:prstGeom>
              </p:spPr>
            </p:pic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33FFBAC5-3086-4ACF-AE38-3B4A4271A7B2}"/>
                    </a:ext>
                  </a:extLst>
                </p:cNvPr>
                <p:cNvSpPr txBox="1"/>
                <p:nvPr/>
              </p:nvSpPr>
              <p:spPr>
                <a:xfrm>
                  <a:off x="4981032" y="4724808"/>
                  <a:ext cx="41549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 err="1">
                      <a:solidFill>
                        <a:srgbClr val="505560"/>
                      </a:solidFill>
                    </a:rPr>
                    <a:t>서형진</a:t>
                  </a:r>
                  <a:endParaRPr lang="ko-KR" altLang="en-US" sz="600" dirty="0">
                    <a:solidFill>
                      <a:srgbClr val="505560"/>
                    </a:solidFill>
                  </a:endParaRPr>
                </a:p>
              </p:txBody>
            </p:sp>
          </p:grpSp>
          <p:grpSp>
            <p:nvGrpSpPr>
              <p:cNvPr id="571" name="그룹 570">
                <a:extLst>
                  <a:ext uri="{FF2B5EF4-FFF2-40B4-BE49-F238E27FC236}">
                    <a16:creationId xmlns:a16="http://schemas.microsoft.com/office/drawing/2014/main" id="{727C4BF7-6D89-4370-AA87-D16BB2AE1F7A}"/>
                  </a:ext>
                </a:extLst>
              </p:cNvPr>
              <p:cNvGrpSpPr/>
              <p:nvPr/>
            </p:nvGrpSpPr>
            <p:grpSpPr>
              <a:xfrm>
                <a:off x="7859867" y="5693866"/>
                <a:ext cx="415499" cy="401439"/>
                <a:chOff x="7893594" y="5726021"/>
                <a:chExt cx="415499" cy="401439"/>
              </a:xfrm>
            </p:grpSpPr>
            <p:pic>
              <p:nvPicPr>
                <p:cNvPr id="576" name="그래픽 575">
                  <a:extLst>
                    <a:ext uri="{FF2B5EF4-FFF2-40B4-BE49-F238E27FC236}">
                      <a16:creationId xmlns:a16="http://schemas.microsoft.com/office/drawing/2014/main" id="{FE39F91D-6E68-4652-AB5D-53CC62BCB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6836" y="5726021"/>
                  <a:ext cx="238743" cy="238743"/>
                </a:xfrm>
                <a:prstGeom prst="rect">
                  <a:avLst/>
                </a:prstGeom>
              </p:spPr>
            </p:pic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467EE9E2-BBC8-4BA9-9D1D-FC265DC3F3AD}"/>
                    </a:ext>
                  </a:extLst>
                </p:cNvPr>
                <p:cNvSpPr txBox="1"/>
                <p:nvPr/>
              </p:nvSpPr>
              <p:spPr>
                <a:xfrm>
                  <a:off x="7893594" y="5942794"/>
                  <a:ext cx="41549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600" dirty="0">
                      <a:solidFill>
                        <a:srgbClr val="505560"/>
                      </a:solidFill>
                    </a:rPr>
                    <a:t>장태준</a:t>
                  </a:r>
                </a:p>
              </p:txBody>
            </p:sp>
          </p:grp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2BC9F8F8-0A1E-47C7-BC6D-C2FABFECF626}"/>
                  </a:ext>
                </a:extLst>
              </p:cNvPr>
              <p:cNvSpPr txBox="1"/>
              <p:nvPr/>
            </p:nvSpPr>
            <p:spPr>
              <a:xfrm>
                <a:off x="8170959" y="5418231"/>
                <a:ext cx="9925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202326"/>
                    </a:solidFill>
                  </a:rPr>
                  <a:t>쿨 거래 좋았습니다</a:t>
                </a:r>
                <a:r>
                  <a:rPr lang="en-US" altLang="ko-KR" sz="700" dirty="0">
                    <a:solidFill>
                      <a:srgbClr val="202326"/>
                    </a:solidFill>
                  </a:rPr>
                  <a:t>!</a:t>
                </a:r>
                <a:endParaRPr lang="ko-KR" altLang="en-US" sz="7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D0B75C94-8417-4F22-B042-ACDDFE0B30CE}"/>
                  </a:ext>
                </a:extLst>
              </p:cNvPr>
              <p:cNvSpPr txBox="1"/>
              <p:nvPr/>
            </p:nvSpPr>
            <p:spPr>
              <a:xfrm>
                <a:off x="8170959" y="5877772"/>
                <a:ext cx="153118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>
                    <a:solidFill>
                      <a:srgbClr val="202326"/>
                    </a:solidFill>
                  </a:rPr>
                  <a:t>싸게 잘 샀습니다</a:t>
                </a:r>
                <a:r>
                  <a:rPr lang="en-US" altLang="ko-KR" sz="700" dirty="0">
                    <a:solidFill>
                      <a:srgbClr val="202326"/>
                    </a:solidFill>
                  </a:rPr>
                  <a:t>! </a:t>
                </a:r>
                <a:r>
                  <a:rPr lang="ko-KR" altLang="en-US" sz="700" dirty="0">
                    <a:solidFill>
                      <a:srgbClr val="202326"/>
                    </a:solidFill>
                  </a:rPr>
                  <a:t>상태 좋습니다</a:t>
                </a:r>
                <a:r>
                  <a:rPr lang="en-US" altLang="ko-KR" sz="700" dirty="0">
                    <a:solidFill>
                      <a:srgbClr val="202326"/>
                    </a:solidFill>
                  </a:rPr>
                  <a:t>!</a:t>
                </a:r>
                <a:endParaRPr lang="ko-KR" altLang="en-US" sz="700" dirty="0">
                  <a:solidFill>
                    <a:srgbClr val="202326"/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30F8371A-8EC0-45A3-939F-8C6E3A7560FE}"/>
                  </a:ext>
                </a:extLst>
              </p:cNvPr>
              <p:cNvSpPr txBox="1"/>
              <p:nvPr/>
            </p:nvSpPr>
            <p:spPr>
              <a:xfrm>
                <a:off x="9210448" y="5234785"/>
                <a:ext cx="41549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8990A0"/>
                    </a:solidFill>
                  </a:rPr>
                  <a:t>판매자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AC457DD0-313F-4DED-93A9-1099B10716A8}"/>
                  </a:ext>
                </a:extLst>
              </p:cNvPr>
              <p:cNvSpPr txBox="1"/>
              <p:nvPr/>
            </p:nvSpPr>
            <p:spPr>
              <a:xfrm>
                <a:off x="9210447" y="5695654"/>
                <a:ext cx="415499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600" dirty="0">
                    <a:solidFill>
                      <a:srgbClr val="8990A0"/>
                    </a:solidFill>
                  </a:rPr>
                  <a:t>구매자</a:t>
                </a:r>
              </a:p>
            </p:txBody>
          </p:sp>
        </p:grpSp>
      </p:grpSp>
      <p:sp>
        <p:nvSpPr>
          <p:cNvPr id="631" name="타원 630">
            <a:extLst>
              <a:ext uri="{FF2B5EF4-FFF2-40B4-BE49-F238E27FC236}">
                <a16:creationId xmlns:a16="http://schemas.microsoft.com/office/drawing/2014/main" id="{EC8CAF3D-6DF5-410E-8D5B-6C4B124439A3}"/>
              </a:ext>
            </a:extLst>
          </p:cNvPr>
          <p:cNvSpPr/>
          <p:nvPr/>
        </p:nvSpPr>
        <p:spPr>
          <a:xfrm>
            <a:off x="5085670" y="5615768"/>
            <a:ext cx="240166" cy="240166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71111297-0782-44CA-B6FB-A6E6D7FFA3E0}"/>
              </a:ext>
            </a:extLst>
          </p:cNvPr>
          <p:cNvGrpSpPr/>
          <p:nvPr/>
        </p:nvGrpSpPr>
        <p:grpSpPr>
          <a:xfrm>
            <a:off x="4822770" y="-52388"/>
            <a:ext cx="2554344" cy="7348631"/>
            <a:chOff x="4822770" y="-52388"/>
            <a:chExt cx="2554344" cy="7348631"/>
          </a:xfrm>
        </p:grpSpPr>
        <p:grpSp>
          <p:nvGrpSpPr>
            <p:cNvPr id="710" name="그룹 709">
              <a:extLst>
                <a:ext uri="{FF2B5EF4-FFF2-40B4-BE49-F238E27FC236}">
                  <a16:creationId xmlns:a16="http://schemas.microsoft.com/office/drawing/2014/main" id="{3DBE28E2-13DA-42CF-93A7-E57CE6666B9F}"/>
                </a:ext>
              </a:extLst>
            </p:cNvPr>
            <p:cNvGrpSpPr/>
            <p:nvPr/>
          </p:nvGrpSpPr>
          <p:grpSpPr>
            <a:xfrm flipV="1">
              <a:off x="4822770" y="5993458"/>
              <a:ext cx="2552701" cy="1302785"/>
              <a:chOff x="4976813" y="100012"/>
              <a:chExt cx="2552701" cy="1302785"/>
            </a:xfrm>
          </p:grpSpPr>
          <p:sp>
            <p:nvSpPr>
              <p:cNvPr id="731" name="직사각형 730">
                <a:extLst>
                  <a:ext uri="{FF2B5EF4-FFF2-40B4-BE49-F238E27FC236}">
                    <a16:creationId xmlns:a16="http://schemas.microsoft.com/office/drawing/2014/main" id="{85759399-5A1E-42BD-AC6E-51019E931740}"/>
                  </a:ext>
                </a:extLst>
              </p:cNvPr>
              <p:cNvSpPr/>
              <p:nvPr/>
            </p:nvSpPr>
            <p:spPr>
              <a:xfrm>
                <a:off x="4976814" y="100012"/>
                <a:ext cx="2552700" cy="1301073"/>
              </a:xfrm>
              <a:prstGeom prst="rect">
                <a:avLst/>
              </a:prstGeom>
              <a:solidFill>
                <a:srgbClr val="FDF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2" name="그림 731">
                <a:extLst>
                  <a:ext uri="{FF2B5EF4-FFF2-40B4-BE49-F238E27FC236}">
                    <a16:creationId xmlns:a16="http://schemas.microsoft.com/office/drawing/2014/main" id="{4E3D2A4F-617D-420A-8189-AEEC8C9F86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>
                <a:alphaModFix amt="90000"/>
              </a:blip>
              <a:srcRect l="1906" r="2652" b="2986"/>
              <a:stretch/>
            </p:blipFill>
            <p:spPr>
              <a:xfrm>
                <a:off x="4976813" y="173242"/>
                <a:ext cx="2552700" cy="1229555"/>
              </a:xfrm>
              <a:prstGeom prst="rect">
                <a:avLst/>
              </a:prstGeom>
            </p:spPr>
          </p:pic>
        </p:grpSp>
        <p:grpSp>
          <p:nvGrpSpPr>
            <p:cNvPr id="711" name="그룹 710">
              <a:extLst>
                <a:ext uri="{FF2B5EF4-FFF2-40B4-BE49-F238E27FC236}">
                  <a16:creationId xmlns:a16="http://schemas.microsoft.com/office/drawing/2014/main" id="{3C603A6B-5BBD-41BA-8804-0A5B3BF894E5}"/>
                </a:ext>
              </a:extLst>
            </p:cNvPr>
            <p:cNvGrpSpPr/>
            <p:nvPr/>
          </p:nvGrpSpPr>
          <p:grpSpPr>
            <a:xfrm>
              <a:off x="4824413" y="-52388"/>
              <a:ext cx="2552701" cy="6167847"/>
              <a:chOff x="4824413" y="-52388"/>
              <a:chExt cx="2552701" cy="6167847"/>
            </a:xfrm>
          </p:grpSpPr>
          <p:grpSp>
            <p:nvGrpSpPr>
              <p:cNvPr id="712" name="그룹 711">
                <a:extLst>
                  <a:ext uri="{FF2B5EF4-FFF2-40B4-BE49-F238E27FC236}">
                    <a16:creationId xmlns:a16="http://schemas.microsoft.com/office/drawing/2014/main" id="{43E4BBF1-6AE0-42A9-9B84-5F66C241E7A5}"/>
                  </a:ext>
                </a:extLst>
              </p:cNvPr>
              <p:cNvGrpSpPr/>
              <p:nvPr/>
            </p:nvGrpSpPr>
            <p:grpSpPr>
              <a:xfrm>
                <a:off x="4824413" y="-52388"/>
                <a:ext cx="2552701" cy="1302785"/>
                <a:chOff x="4824413" y="-57151"/>
                <a:chExt cx="2552701" cy="1302785"/>
              </a:xfrm>
            </p:grpSpPr>
            <p:sp>
              <p:nvSpPr>
                <p:cNvPr id="729" name="직사각형 728">
                  <a:extLst>
                    <a:ext uri="{FF2B5EF4-FFF2-40B4-BE49-F238E27FC236}">
                      <a16:creationId xmlns:a16="http://schemas.microsoft.com/office/drawing/2014/main" id="{F75C1E68-C955-42B7-890D-49264F54EA43}"/>
                    </a:ext>
                  </a:extLst>
                </p:cNvPr>
                <p:cNvSpPr/>
                <p:nvPr/>
              </p:nvSpPr>
              <p:spPr>
                <a:xfrm>
                  <a:off x="4824414" y="-57151"/>
                  <a:ext cx="2552700" cy="1301073"/>
                </a:xfrm>
                <a:prstGeom prst="rect">
                  <a:avLst/>
                </a:prstGeom>
                <a:solidFill>
                  <a:srgbClr val="FDF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730" name="그림 729">
                  <a:extLst>
                    <a:ext uri="{FF2B5EF4-FFF2-40B4-BE49-F238E27FC236}">
                      <a16:creationId xmlns:a16="http://schemas.microsoft.com/office/drawing/2014/main" id="{E1947FE8-F619-4886-BA2E-CC60F1749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alphaModFix amt="90000"/>
                </a:blip>
                <a:srcRect l="1906" r="2652" b="2986"/>
                <a:stretch/>
              </p:blipFill>
              <p:spPr>
                <a:xfrm>
                  <a:off x="4824413" y="16079"/>
                  <a:ext cx="2552700" cy="1229555"/>
                </a:xfrm>
                <a:prstGeom prst="rect">
                  <a:avLst/>
                </a:prstGeom>
              </p:spPr>
            </p:pic>
          </p:grpSp>
          <p:grpSp>
            <p:nvGrpSpPr>
              <p:cNvPr id="713" name="그룹 712">
                <a:extLst>
                  <a:ext uri="{FF2B5EF4-FFF2-40B4-BE49-F238E27FC236}">
                    <a16:creationId xmlns:a16="http://schemas.microsoft.com/office/drawing/2014/main" id="{B62FF93B-C8E2-41A0-A98C-0FDF18504323}"/>
                  </a:ext>
                </a:extLst>
              </p:cNvPr>
              <p:cNvGrpSpPr/>
              <p:nvPr/>
            </p:nvGrpSpPr>
            <p:grpSpPr>
              <a:xfrm>
                <a:off x="4863860" y="1144287"/>
                <a:ext cx="2470390" cy="4971172"/>
                <a:chOff x="4863860" y="1144287"/>
                <a:chExt cx="2470390" cy="4971172"/>
              </a:xfrm>
            </p:grpSpPr>
            <p:grpSp>
              <p:nvGrpSpPr>
                <p:cNvPr id="714" name="그룹 713">
                  <a:extLst>
                    <a:ext uri="{FF2B5EF4-FFF2-40B4-BE49-F238E27FC236}">
                      <a16:creationId xmlns:a16="http://schemas.microsoft.com/office/drawing/2014/main" id="{93DA73BC-1701-4FF0-B265-572C5F10FD59}"/>
                    </a:ext>
                  </a:extLst>
                </p:cNvPr>
                <p:cNvGrpSpPr/>
                <p:nvPr/>
              </p:nvGrpSpPr>
              <p:grpSpPr>
                <a:xfrm>
                  <a:off x="4863860" y="1144287"/>
                  <a:ext cx="2470390" cy="4971172"/>
                  <a:chOff x="4863860" y="1144287"/>
                  <a:chExt cx="2470390" cy="4971172"/>
                </a:xfrm>
              </p:grpSpPr>
              <p:grpSp>
                <p:nvGrpSpPr>
                  <p:cNvPr id="716" name="그룹 715">
                    <a:extLst>
                      <a:ext uri="{FF2B5EF4-FFF2-40B4-BE49-F238E27FC236}">
                        <a16:creationId xmlns:a16="http://schemas.microsoft.com/office/drawing/2014/main" id="{B2A46112-D682-4E0D-A7ED-23E56A463499}"/>
                      </a:ext>
                    </a:extLst>
                  </p:cNvPr>
                  <p:cNvGrpSpPr/>
                  <p:nvPr/>
                </p:nvGrpSpPr>
                <p:grpSpPr>
                  <a:xfrm>
                    <a:off x="5698459" y="1317937"/>
                    <a:ext cx="1382384" cy="4639686"/>
                    <a:chOff x="5702261" y="1318757"/>
                    <a:chExt cx="1382384" cy="4639686"/>
                  </a:xfrm>
                  <a:solidFill>
                    <a:srgbClr val="4F5050"/>
                  </a:solidFill>
                </p:grpSpPr>
                <p:sp>
                  <p:nvSpPr>
                    <p:cNvPr id="725" name="사각형: 둥근 모서리 724">
                      <a:extLst>
                        <a:ext uri="{FF2B5EF4-FFF2-40B4-BE49-F238E27FC236}">
                          <a16:creationId xmlns:a16="http://schemas.microsoft.com/office/drawing/2014/main" id="{54771B6A-3DAA-4F23-B7FF-117DC2AEB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2261" y="5932957"/>
                      <a:ext cx="788624" cy="25486"/>
                    </a:xfrm>
                    <a:prstGeom prst="roundRect">
                      <a:avLst>
                        <a:gd name="adj" fmla="val 43674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6" name="자유형: 도형 725">
                      <a:extLst>
                        <a:ext uri="{FF2B5EF4-FFF2-40B4-BE49-F238E27FC236}">
                          <a16:creationId xmlns:a16="http://schemas.microsoft.com/office/drawing/2014/main" id="{309751B8-D568-4D5C-A41A-5DD0CCB9336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42679" y="1327665"/>
                      <a:ext cx="141966" cy="57930"/>
                    </a:xfrm>
                    <a:custGeom>
                      <a:avLst/>
                      <a:gdLst>
                        <a:gd name="connsiteX0" fmla="*/ 151267 w 158131"/>
                        <a:gd name="connsiteY0" fmla="*/ 42617 h 64526"/>
                        <a:gd name="connsiteX1" fmla="*/ 153558 w 158131"/>
                        <a:gd name="connsiteY1" fmla="*/ 41833 h 64526"/>
                        <a:gd name="connsiteX2" fmla="*/ 158131 w 158131"/>
                        <a:gd name="connsiteY2" fmla="*/ 32708 h 64526"/>
                        <a:gd name="connsiteX3" fmla="*/ 153558 w 158131"/>
                        <a:gd name="connsiteY3" fmla="*/ 23583 h 64526"/>
                        <a:gd name="connsiteX4" fmla="*/ 151267 w 158131"/>
                        <a:gd name="connsiteY4" fmla="*/ 22799 h 64526"/>
                        <a:gd name="connsiteX5" fmla="*/ 21436 w 158131"/>
                        <a:gd name="connsiteY5" fmla="*/ 54022 h 64526"/>
                        <a:gd name="connsiteX6" fmla="*/ 97626 w 158131"/>
                        <a:gd name="connsiteY6" fmla="*/ 54022 h 64526"/>
                        <a:gd name="connsiteX7" fmla="*/ 106270 w 158131"/>
                        <a:gd name="connsiteY7" fmla="*/ 45378 h 64526"/>
                        <a:gd name="connsiteX8" fmla="*/ 106270 w 158131"/>
                        <a:gd name="connsiteY8" fmla="*/ 19597 h 64526"/>
                        <a:gd name="connsiteX9" fmla="*/ 97626 w 158131"/>
                        <a:gd name="connsiteY9" fmla="*/ 10953 h 64526"/>
                        <a:gd name="connsiteX10" fmla="*/ 21436 w 158131"/>
                        <a:gd name="connsiteY10" fmla="*/ 10953 h 64526"/>
                        <a:gd name="connsiteX11" fmla="*/ 12792 w 158131"/>
                        <a:gd name="connsiteY11" fmla="*/ 19597 h 64526"/>
                        <a:gd name="connsiteX12" fmla="*/ 12792 w 158131"/>
                        <a:gd name="connsiteY12" fmla="*/ 45378 h 64526"/>
                        <a:gd name="connsiteX13" fmla="*/ 21436 w 158131"/>
                        <a:gd name="connsiteY13" fmla="*/ 54022 h 64526"/>
                        <a:gd name="connsiteX14" fmla="*/ 18295 w 158131"/>
                        <a:gd name="connsiteY14" fmla="*/ 58926 h 64526"/>
                        <a:gd name="connsiteX15" fmla="*/ 6783 w 158131"/>
                        <a:gd name="connsiteY15" fmla="*/ 47414 h 64526"/>
                        <a:gd name="connsiteX16" fmla="*/ 6783 w 158131"/>
                        <a:gd name="connsiteY16" fmla="*/ 17111 h 64526"/>
                        <a:gd name="connsiteX17" fmla="*/ 18295 w 158131"/>
                        <a:gd name="connsiteY17" fmla="*/ 5599 h 64526"/>
                        <a:gd name="connsiteX18" fmla="*/ 130930 w 158131"/>
                        <a:gd name="connsiteY18" fmla="*/ 5599 h 64526"/>
                        <a:gd name="connsiteX19" fmla="*/ 142442 w 158131"/>
                        <a:gd name="connsiteY19" fmla="*/ 17111 h 64526"/>
                        <a:gd name="connsiteX20" fmla="*/ 142442 w 158131"/>
                        <a:gd name="connsiteY20" fmla="*/ 47414 h 64526"/>
                        <a:gd name="connsiteX21" fmla="*/ 130930 w 158131"/>
                        <a:gd name="connsiteY21" fmla="*/ 58926 h 64526"/>
                        <a:gd name="connsiteX22" fmla="*/ 13929 w 158131"/>
                        <a:gd name="connsiteY22" fmla="*/ 64526 h 64526"/>
                        <a:gd name="connsiteX23" fmla="*/ 135296 w 158131"/>
                        <a:gd name="connsiteY23" fmla="*/ 64526 h 64526"/>
                        <a:gd name="connsiteX24" fmla="*/ 149225 w 158131"/>
                        <a:gd name="connsiteY24" fmla="*/ 50597 h 64526"/>
                        <a:gd name="connsiteX25" fmla="*/ 149225 w 158131"/>
                        <a:gd name="connsiteY25" fmla="*/ 13929 h 64526"/>
                        <a:gd name="connsiteX26" fmla="*/ 135296 w 158131"/>
                        <a:gd name="connsiteY26" fmla="*/ 0 h 64526"/>
                        <a:gd name="connsiteX27" fmla="*/ 13929 w 158131"/>
                        <a:gd name="connsiteY27" fmla="*/ 0 h 64526"/>
                        <a:gd name="connsiteX28" fmla="*/ 0 w 158131"/>
                        <a:gd name="connsiteY28" fmla="*/ 13929 h 64526"/>
                        <a:gd name="connsiteX29" fmla="*/ 0 w 158131"/>
                        <a:gd name="connsiteY29" fmla="*/ 50597 h 64526"/>
                        <a:gd name="connsiteX30" fmla="*/ 13929 w 158131"/>
                        <a:gd name="connsiteY30" fmla="*/ 64526 h 64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158131" h="64526">
                          <a:moveTo>
                            <a:pt x="151267" y="42617"/>
                          </a:moveTo>
                          <a:lnTo>
                            <a:pt x="153558" y="41833"/>
                          </a:lnTo>
                          <a:cubicBezTo>
                            <a:pt x="156384" y="39498"/>
                            <a:pt x="158131" y="36272"/>
                            <a:pt x="158131" y="32708"/>
                          </a:cubicBezTo>
                          <a:cubicBezTo>
                            <a:pt x="158131" y="29145"/>
                            <a:pt x="156384" y="25919"/>
                            <a:pt x="153558" y="23583"/>
                          </a:cubicBezTo>
                          <a:lnTo>
                            <a:pt x="151267" y="22799"/>
                          </a:lnTo>
                          <a:close/>
                          <a:moveTo>
                            <a:pt x="21436" y="54022"/>
                          </a:moveTo>
                          <a:lnTo>
                            <a:pt x="97626" y="54022"/>
                          </a:lnTo>
                          <a:cubicBezTo>
                            <a:pt x="102400" y="54022"/>
                            <a:pt x="106270" y="50152"/>
                            <a:pt x="106270" y="45378"/>
                          </a:cubicBezTo>
                          <a:lnTo>
                            <a:pt x="106270" y="19597"/>
                          </a:lnTo>
                          <a:cubicBezTo>
                            <a:pt x="106270" y="14823"/>
                            <a:pt x="102400" y="10953"/>
                            <a:pt x="97626" y="10953"/>
                          </a:cubicBezTo>
                          <a:lnTo>
                            <a:pt x="21436" y="10953"/>
                          </a:lnTo>
                          <a:cubicBezTo>
                            <a:pt x="16662" y="10953"/>
                            <a:pt x="12792" y="14823"/>
                            <a:pt x="12792" y="19597"/>
                          </a:cubicBezTo>
                          <a:lnTo>
                            <a:pt x="12792" y="45378"/>
                          </a:lnTo>
                          <a:cubicBezTo>
                            <a:pt x="12792" y="50152"/>
                            <a:pt x="16662" y="54022"/>
                            <a:pt x="21436" y="54022"/>
                          </a:cubicBezTo>
                          <a:close/>
                          <a:moveTo>
                            <a:pt x="18295" y="58926"/>
                          </a:moveTo>
                          <a:cubicBezTo>
                            <a:pt x="11937" y="58926"/>
                            <a:pt x="6783" y="53772"/>
                            <a:pt x="6783" y="47414"/>
                          </a:cubicBezTo>
                          <a:lnTo>
                            <a:pt x="6783" y="17111"/>
                          </a:lnTo>
                          <a:cubicBezTo>
                            <a:pt x="6783" y="10753"/>
                            <a:pt x="11937" y="5599"/>
                            <a:pt x="18295" y="5599"/>
                          </a:cubicBezTo>
                          <a:lnTo>
                            <a:pt x="130930" y="5599"/>
                          </a:lnTo>
                          <a:cubicBezTo>
                            <a:pt x="137288" y="5599"/>
                            <a:pt x="142442" y="10753"/>
                            <a:pt x="142442" y="17111"/>
                          </a:cubicBezTo>
                          <a:lnTo>
                            <a:pt x="142442" y="47414"/>
                          </a:lnTo>
                          <a:cubicBezTo>
                            <a:pt x="142442" y="53772"/>
                            <a:pt x="137288" y="58926"/>
                            <a:pt x="130930" y="58926"/>
                          </a:cubicBezTo>
                          <a:close/>
                          <a:moveTo>
                            <a:pt x="13929" y="64526"/>
                          </a:moveTo>
                          <a:lnTo>
                            <a:pt x="135296" y="64526"/>
                          </a:lnTo>
                          <a:cubicBezTo>
                            <a:pt x="142989" y="64526"/>
                            <a:pt x="149225" y="58290"/>
                            <a:pt x="149225" y="50597"/>
                          </a:cubicBezTo>
                          <a:lnTo>
                            <a:pt x="149225" y="13929"/>
                          </a:lnTo>
                          <a:cubicBezTo>
                            <a:pt x="149225" y="6236"/>
                            <a:pt x="142989" y="0"/>
                            <a:pt x="135296" y="0"/>
                          </a:cubicBezTo>
                          <a:lnTo>
                            <a:pt x="13929" y="0"/>
                          </a:lnTo>
                          <a:cubicBezTo>
                            <a:pt x="6236" y="0"/>
                            <a:pt x="0" y="6236"/>
                            <a:pt x="0" y="13929"/>
                          </a:cubicBezTo>
                          <a:lnTo>
                            <a:pt x="0" y="50597"/>
                          </a:lnTo>
                          <a:cubicBezTo>
                            <a:pt x="0" y="58290"/>
                            <a:pt x="6236" y="64526"/>
                            <a:pt x="13929" y="6452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7" name="자유형: 도형 726">
                      <a:extLst>
                        <a:ext uri="{FF2B5EF4-FFF2-40B4-BE49-F238E27FC236}">
                          <a16:creationId xmlns:a16="http://schemas.microsoft.com/office/drawing/2014/main" id="{CC1D226D-5DDD-43FD-A4FD-74585B847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3173" y="1324103"/>
                      <a:ext cx="85464" cy="60823"/>
                    </a:xfrm>
                    <a:custGeom>
                      <a:avLst/>
                      <a:gdLst>
                        <a:gd name="connsiteX0" fmla="*/ 47939 w 95195"/>
                        <a:gd name="connsiteY0" fmla="*/ 53229 h 67748"/>
                        <a:gd name="connsiteX1" fmla="*/ 56158 w 95195"/>
                        <a:gd name="connsiteY1" fmla="*/ 61448 h 67748"/>
                        <a:gd name="connsiteX2" fmla="*/ 49478 w 95195"/>
                        <a:gd name="connsiteY2" fmla="*/ 67748 h 67748"/>
                        <a:gd name="connsiteX3" fmla="*/ 40810 w 95195"/>
                        <a:gd name="connsiteY3" fmla="*/ 60358 h 67748"/>
                        <a:gd name="connsiteX4" fmla="*/ 47661 w 95195"/>
                        <a:gd name="connsiteY4" fmla="*/ 27178 h 67748"/>
                        <a:gd name="connsiteX5" fmla="*/ 75034 w 95195"/>
                        <a:gd name="connsiteY5" fmla="*/ 39894 h 67748"/>
                        <a:gd name="connsiteX6" fmla="*/ 62141 w 95195"/>
                        <a:gd name="connsiteY6" fmla="*/ 50603 h 67748"/>
                        <a:gd name="connsiteX7" fmla="*/ 47793 w 95195"/>
                        <a:gd name="connsiteY7" fmla="*/ 43938 h 67748"/>
                        <a:gd name="connsiteX8" fmla="*/ 33552 w 95195"/>
                        <a:gd name="connsiteY8" fmla="*/ 50829 h 67748"/>
                        <a:gd name="connsiteX9" fmla="*/ 20493 w 95195"/>
                        <a:gd name="connsiteY9" fmla="*/ 40324 h 67748"/>
                        <a:gd name="connsiteX10" fmla="*/ 47661 w 95195"/>
                        <a:gd name="connsiteY10" fmla="*/ 27178 h 67748"/>
                        <a:gd name="connsiteX11" fmla="*/ 47638 w 95195"/>
                        <a:gd name="connsiteY11" fmla="*/ 0 h 67748"/>
                        <a:gd name="connsiteX12" fmla="*/ 95195 w 95195"/>
                        <a:gd name="connsiteY12" fmla="*/ 22137 h 67748"/>
                        <a:gd name="connsiteX13" fmla="*/ 82423 w 95195"/>
                        <a:gd name="connsiteY13" fmla="*/ 32925 h 67748"/>
                        <a:gd name="connsiteX14" fmla="*/ 47607 w 95195"/>
                        <a:gd name="connsiteY14" fmla="*/ 16718 h 67748"/>
                        <a:gd name="connsiteX15" fmla="*/ 12733 w 95195"/>
                        <a:gd name="connsiteY15" fmla="*/ 32797 h 67748"/>
                        <a:gd name="connsiteX16" fmla="*/ 0 w 95195"/>
                        <a:gd name="connsiteY16" fmla="*/ 21963 h 67748"/>
                        <a:gd name="connsiteX17" fmla="*/ 47638 w 95195"/>
                        <a:gd name="connsiteY17" fmla="*/ 0 h 677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95195" h="67748">
                          <a:moveTo>
                            <a:pt x="47939" y="53229"/>
                          </a:moveTo>
                          <a:lnTo>
                            <a:pt x="56158" y="61448"/>
                          </a:lnTo>
                          <a:lnTo>
                            <a:pt x="49478" y="67748"/>
                          </a:lnTo>
                          <a:lnTo>
                            <a:pt x="40810" y="60358"/>
                          </a:lnTo>
                          <a:close/>
                          <a:moveTo>
                            <a:pt x="47661" y="27178"/>
                          </a:moveTo>
                          <a:cubicBezTo>
                            <a:pt x="58231" y="27095"/>
                            <a:pt x="68280" y="31763"/>
                            <a:pt x="75034" y="39894"/>
                          </a:cubicBezTo>
                          <a:lnTo>
                            <a:pt x="62141" y="50603"/>
                          </a:lnTo>
                          <a:cubicBezTo>
                            <a:pt x="58601" y="46341"/>
                            <a:pt x="53334" y="43894"/>
                            <a:pt x="47793" y="43938"/>
                          </a:cubicBezTo>
                          <a:cubicBezTo>
                            <a:pt x="42253" y="43981"/>
                            <a:pt x="37025" y="46511"/>
                            <a:pt x="33552" y="50829"/>
                          </a:cubicBezTo>
                          <a:lnTo>
                            <a:pt x="20493" y="40324"/>
                          </a:lnTo>
                          <a:cubicBezTo>
                            <a:pt x="27118" y="32088"/>
                            <a:pt x="37092" y="27262"/>
                            <a:pt x="47661" y="27178"/>
                          </a:cubicBezTo>
                          <a:close/>
                          <a:moveTo>
                            <a:pt x="47638" y="0"/>
                          </a:moveTo>
                          <a:cubicBezTo>
                            <a:pt x="65973" y="34"/>
                            <a:pt x="83365" y="8129"/>
                            <a:pt x="95195" y="22137"/>
                          </a:cubicBezTo>
                          <a:lnTo>
                            <a:pt x="82423" y="32925"/>
                          </a:lnTo>
                          <a:cubicBezTo>
                            <a:pt x="73762" y="22670"/>
                            <a:pt x="61030" y="16743"/>
                            <a:pt x="47607" y="16718"/>
                          </a:cubicBezTo>
                          <a:cubicBezTo>
                            <a:pt x="34185" y="16694"/>
                            <a:pt x="21431" y="22574"/>
                            <a:pt x="12733" y="32797"/>
                          </a:cubicBezTo>
                          <a:lnTo>
                            <a:pt x="0" y="21963"/>
                          </a:lnTo>
                          <a:cubicBezTo>
                            <a:pt x="11882" y="7999"/>
                            <a:pt x="29303" y="-34"/>
                            <a:pt x="476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8" name="자유형: 도형 727">
                      <a:extLst>
                        <a:ext uri="{FF2B5EF4-FFF2-40B4-BE49-F238E27FC236}">
                          <a16:creationId xmlns:a16="http://schemas.microsoft.com/office/drawing/2014/main" id="{413DD65C-A151-41FD-90D4-08EBD8244C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4938" y="1318757"/>
                      <a:ext cx="96158" cy="70386"/>
                    </a:xfrm>
                    <a:custGeom>
                      <a:avLst/>
                      <a:gdLst>
                        <a:gd name="connsiteX0" fmla="*/ 0 w 107107"/>
                        <a:gd name="connsiteY0" fmla="*/ 49144 h 78400"/>
                        <a:gd name="connsiteX1" fmla="*/ 17626 w 107107"/>
                        <a:gd name="connsiteY1" fmla="*/ 49144 h 78400"/>
                        <a:gd name="connsiteX2" fmla="*/ 17626 w 107107"/>
                        <a:gd name="connsiteY2" fmla="*/ 78400 h 78400"/>
                        <a:gd name="connsiteX3" fmla="*/ 0 w 107107"/>
                        <a:gd name="connsiteY3" fmla="*/ 78400 h 78400"/>
                        <a:gd name="connsiteX4" fmla="*/ 29224 w 107107"/>
                        <a:gd name="connsiteY4" fmla="*/ 35025 h 78400"/>
                        <a:gd name="connsiteX5" fmla="*/ 46850 w 107107"/>
                        <a:gd name="connsiteY5" fmla="*/ 35025 h 78400"/>
                        <a:gd name="connsiteX6" fmla="*/ 46850 w 107107"/>
                        <a:gd name="connsiteY6" fmla="*/ 78400 h 78400"/>
                        <a:gd name="connsiteX7" fmla="*/ 29224 w 107107"/>
                        <a:gd name="connsiteY7" fmla="*/ 78400 h 78400"/>
                        <a:gd name="connsiteX8" fmla="*/ 60966 w 107107"/>
                        <a:gd name="connsiteY8" fmla="*/ 19846 h 78400"/>
                        <a:gd name="connsiteX9" fmla="*/ 78592 w 107107"/>
                        <a:gd name="connsiteY9" fmla="*/ 19846 h 78400"/>
                        <a:gd name="connsiteX10" fmla="*/ 78592 w 107107"/>
                        <a:gd name="connsiteY10" fmla="*/ 78400 h 78400"/>
                        <a:gd name="connsiteX11" fmla="*/ 60966 w 107107"/>
                        <a:gd name="connsiteY11" fmla="*/ 78400 h 78400"/>
                        <a:gd name="connsiteX12" fmla="*/ 89481 w 107107"/>
                        <a:gd name="connsiteY12" fmla="*/ 0 h 78400"/>
                        <a:gd name="connsiteX13" fmla="*/ 107107 w 107107"/>
                        <a:gd name="connsiteY13" fmla="*/ 0 h 78400"/>
                        <a:gd name="connsiteX14" fmla="*/ 107107 w 107107"/>
                        <a:gd name="connsiteY14" fmla="*/ 78400 h 78400"/>
                        <a:gd name="connsiteX15" fmla="*/ 89481 w 107107"/>
                        <a:gd name="connsiteY15" fmla="*/ 78400 h 78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07107" h="78400">
                          <a:moveTo>
                            <a:pt x="0" y="49144"/>
                          </a:moveTo>
                          <a:lnTo>
                            <a:pt x="17626" y="49144"/>
                          </a:lnTo>
                          <a:lnTo>
                            <a:pt x="17626" y="78400"/>
                          </a:lnTo>
                          <a:lnTo>
                            <a:pt x="0" y="78400"/>
                          </a:lnTo>
                          <a:close/>
                          <a:moveTo>
                            <a:pt x="29224" y="35025"/>
                          </a:moveTo>
                          <a:lnTo>
                            <a:pt x="46850" y="35025"/>
                          </a:lnTo>
                          <a:lnTo>
                            <a:pt x="46850" y="78400"/>
                          </a:lnTo>
                          <a:lnTo>
                            <a:pt x="29224" y="78400"/>
                          </a:lnTo>
                          <a:close/>
                          <a:moveTo>
                            <a:pt x="60966" y="19846"/>
                          </a:moveTo>
                          <a:lnTo>
                            <a:pt x="78592" y="19846"/>
                          </a:lnTo>
                          <a:lnTo>
                            <a:pt x="78592" y="78400"/>
                          </a:lnTo>
                          <a:lnTo>
                            <a:pt x="60966" y="78400"/>
                          </a:lnTo>
                          <a:close/>
                          <a:moveTo>
                            <a:pt x="89481" y="0"/>
                          </a:moveTo>
                          <a:lnTo>
                            <a:pt x="107107" y="0"/>
                          </a:lnTo>
                          <a:lnTo>
                            <a:pt x="107107" y="78400"/>
                          </a:lnTo>
                          <a:lnTo>
                            <a:pt x="89481" y="78400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</p:grpSp>
              <p:grpSp>
                <p:nvGrpSpPr>
                  <p:cNvPr id="717" name="그룹 716">
                    <a:extLst>
                      <a:ext uri="{FF2B5EF4-FFF2-40B4-BE49-F238E27FC236}">
                        <a16:creationId xmlns:a16="http://schemas.microsoft.com/office/drawing/2014/main" id="{809C8D9F-93D7-43AE-85EF-D3F4C3A7604E}"/>
                      </a:ext>
                    </a:extLst>
                  </p:cNvPr>
                  <p:cNvGrpSpPr/>
                  <p:nvPr/>
                </p:nvGrpSpPr>
                <p:grpSpPr>
                  <a:xfrm>
                    <a:off x="4863860" y="1144287"/>
                    <a:ext cx="2470390" cy="4971172"/>
                    <a:chOff x="4863860" y="1144287"/>
                    <a:chExt cx="2470390" cy="4971172"/>
                  </a:xfrm>
                </p:grpSpPr>
                <p:sp>
                  <p:nvSpPr>
                    <p:cNvPr id="718" name="자유형: 도형 717">
                      <a:extLst>
                        <a:ext uri="{FF2B5EF4-FFF2-40B4-BE49-F238E27FC236}">
                          <a16:creationId xmlns:a16="http://schemas.microsoft.com/office/drawing/2014/main" id="{7E145340-31DD-45DE-8ED2-582E09850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3860" y="1755212"/>
                      <a:ext cx="2470390" cy="1067220"/>
                    </a:xfrm>
                    <a:custGeom>
                      <a:avLst/>
                      <a:gdLst>
                        <a:gd name="connsiteX0" fmla="*/ 21724 w 2751674"/>
                        <a:gd name="connsiteY0" fmla="*/ 806498 h 1188736"/>
                        <a:gd name="connsiteX1" fmla="*/ 41749 w 2751674"/>
                        <a:gd name="connsiteY1" fmla="*/ 806498 h 1188736"/>
                        <a:gd name="connsiteX2" fmla="*/ 56688 w 2751674"/>
                        <a:gd name="connsiteY2" fmla="*/ 812686 h 1188736"/>
                        <a:gd name="connsiteX3" fmla="*/ 56688 w 2751674"/>
                        <a:gd name="connsiteY3" fmla="*/ 1182548 h 1188736"/>
                        <a:gd name="connsiteX4" fmla="*/ 41749 w 2751674"/>
                        <a:gd name="connsiteY4" fmla="*/ 1188736 h 1188736"/>
                        <a:gd name="connsiteX5" fmla="*/ 21724 w 2751674"/>
                        <a:gd name="connsiteY5" fmla="*/ 1188736 h 1188736"/>
                        <a:gd name="connsiteX6" fmla="*/ 389 w 2751674"/>
                        <a:gd name="connsiteY6" fmla="*/ 1167401 h 1188736"/>
                        <a:gd name="connsiteX7" fmla="*/ 389 w 2751674"/>
                        <a:gd name="connsiteY7" fmla="*/ 827833 h 1188736"/>
                        <a:gd name="connsiteX8" fmla="*/ 21724 w 2751674"/>
                        <a:gd name="connsiteY8" fmla="*/ 806498 h 1188736"/>
                        <a:gd name="connsiteX9" fmla="*/ 2710314 w 2751674"/>
                        <a:gd name="connsiteY9" fmla="*/ 471535 h 1188736"/>
                        <a:gd name="connsiteX10" fmla="*/ 2730339 w 2751674"/>
                        <a:gd name="connsiteY10" fmla="*/ 471535 h 1188736"/>
                        <a:gd name="connsiteX11" fmla="*/ 2751674 w 2751674"/>
                        <a:gd name="connsiteY11" fmla="*/ 492870 h 1188736"/>
                        <a:gd name="connsiteX12" fmla="*/ 2751674 w 2751674"/>
                        <a:gd name="connsiteY12" fmla="*/ 1043900 h 1188736"/>
                        <a:gd name="connsiteX13" fmla="*/ 2730339 w 2751674"/>
                        <a:gd name="connsiteY13" fmla="*/ 1065235 h 1188736"/>
                        <a:gd name="connsiteX14" fmla="*/ 2710314 w 2751674"/>
                        <a:gd name="connsiteY14" fmla="*/ 1065235 h 1188736"/>
                        <a:gd name="connsiteX15" fmla="*/ 2697468 w 2751674"/>
                        <a:gd name="connsiteY15" fmla="*/ 1059914 h 1188736"/>
                        <a:gd name="connsiteX16" fmla="*/ 2697468 w 2751674"/>
                        <a:gd name="connsiteY16" fmla="*/ 476856 h 1188736"/>
                        <a:gd name="connsiteX17" fmla="*/ 21724 w 2751674"/>
                        <a:gd name="connsiteY17" fmla="*/ 347711 h 1188736"/>
                        <a:gd name="connsiteX18" fmla="*/ 41749 w 2751674"/>
                        <a:gd name="connsiteY18" fmla="*/ 347711 h 1188736"/>
                        <a:gd name="connsiteX19" fmla="*/ 56688 w 2751674"/>
                        <a:gd name="connsiteY19" fmla="*/ 353899 h 1188736"/>
                        <a:gd name="connsiteX20" fmla="*/ 56688 w 2751674"/>
                        <a:gd name="connsiteY20" fmla="*/ 723761 h 1188736"/>
                        <a:gd name="connsiteX21" fmla="*/ 41749 w 2751674"/>
                        <a:gd name="connsiteY21" fmla="*/ 729949 h 1188736"/>
                        <a:gd name="connsiteX22" fmla="*/ 21724 w 2751674"/>
                        <a:gd name="connsiteY22" fmla="*/ 729949 h 1188736"/>
                        <a:gd name="connsiteX23" fmla="*/ 389 w 2751674"/>
                        <a:gd name="connsiteY23" fmla="*/ 708614 h 1188736"/>
                        <a:gd name="connsiteX24" fmla="*/ 389 w 2751674"/>
                        <a:gd name="connsiteY24" fmla="*/ 369046 h 1188736"/>
                        <a:gd name="connsiteX25" fmla="*/ 21724 w 2751674"/>
                        <a:gd name="connsiteY25" fmla="*/ 347711 h 1188736"/>
                        <a:gd name="connsiteX26" fmla="*/ 10928 w 2751674"/>
                        <a:gd name="connsiteY26" fmla="*/ 0 h 1188736"/>
                        <a:gd name="connsiteX27" fmla="*/ 54636 w 2751674"/>
                        <a:gd name="connsiteY27" fmla="*/ 0 h 1188736"/>
                        <a:gd name="connsiteX28" fmla="*/ 56688 w 2751674"/>
                        <a:gd name="connsiteY28" fmla="*/ 2052 h 1188736"/>
                        <a:gd name="connsiteX29" fmla="*/ 56688 w 2751674"/>
                        <a:gd name="connsiteY29" fmla="*/ 188163 h 1188736"/>
                        <a:gd name="connsiteX30" fmla="*/ 54636 w 2751674"/>
                        <a:gd name="connsiteY30" fmla="*/ 190215 h 1188736"/>
                        <a:gd name="connsiteX31" fmla="*/ 10928 w 2751674"/>
                        <a:gd name="connsiteY31" fmla="*/ 190215 h 1188736"/>
                        <a:gd name="connsiteX32" fmla="*/ 0 w 2751674"/>
                        <a:gd name="connsiteY32" fmla="*/ 179287 h 1188736"/>
                        <a:gd name="connsiteX33" fmla="*/ 0 w 2751674"/>
                        <a:gd name="connsiteY33" fmla="*/ 10928 h 1188736"/>
                        <a:gd name="connsiteX34" fmla="*/ 10928 w 2751674"/>
                        <a:gd name="connsiteY34" fmla="*/ 0 h 11887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2751674" h="1188736">
                          <a:moveTo>
                            <a:pt x="21724" y="806498"/>
                          </a:moveTo>
                          <a:lnTo>
                            <a:pt x="41749" y="806498"/>
                          </a:lnTo>
                          <a:lnTo>
                            <a:pt x="56688" y="812686"/>
                          </a:lnTo>
                          <a:lnTo>
                            <a:pt x="56688" y="1182548"/>
                          </a:lnTo>
                          <a:lnTo>
                            <a:pt x="41749" y="1188736"/>
                          </a:lnTo>
                          <a:lnTo>
                            <a:pt x="21724" y="1188736"/>
                          </a:lnTo>
                          <a:cubicBezTo>
                            <a:pt x="9941" y="1188736"/>
                            <a:pt x="389" y="1179184"/>
                            <a:pt x="389" y="1167401"/>
                          </a:cubicBezTo>
                          <a:lnTo>
                            <a:pt x="389" y="827833"/>
                          </a:lnTo>
                          <a:cubicBezTo>
                            <a:pt x="389" y="816050"/>
                            <a:pt x="9941" y="806498"/>
                            <a:pt x="21724" y="806498"/>
                          </a:cubicBezTo>
                          <a:close/>
                          <a:moveTo>
                            <a:pt x="2710314" y="471535"/>
                          </a:moveTo>
                          <a:lnTo>
                            <a:pt x="2730339" y="471535"/>
                          </a:lnTo>
                          <a:cubicBezTo>
                            <a:pt x="2742122" y="471535"/>
                            <a:pt x="2751674" y="481087"/>
                            <a:pt x="2751674" y="492870"/>
                          </a:cubicBezTo>
                          <a:lnTo>
                            <a:pt x="2751674" y="1043900"/>
                          </a:lnTo>
                          <a:cubicBezTo>
                            <a:pt x="2751674" y="1055683"/>
                            <a:pt x="2742122" y="1065235"/>
                            <a:pt x="2730339" y="1065235"/>
                          </a:cubicBezTo>
                          <a:lnTo>
                            <a:pt x="2710314" y="1065235"/>
                          </a:lnTo>
                          <a:lnTo>
                            <a:pt x="2697468" y="1059914"/>
                          </a:lnTo>
                          <a:lnTo>
                            <a:pt x="2697468" y="476856"/>
                          </a:lnTo>
                          <a:close/>
                          <a:moveTo>
                            <a:pt x="21724" y="347711"/>
                          </a:moveTo>
                          <a:lnTo>
                            <a:pt x="41749" y="347711"/>
                          </a:lnTo>
                          <a:lnTo>
                            <a:pt x="56688" y="353899"/>
                          </a:lnTo>
                          <a:lnTo>
                            <a:pt x="56688" y="723761"/>
                          </a:lnTo>
                          <a:lnTo>
                            <a:pt x="41749" y="729949"/>
                          </a:lnTo>
                          <a:lnTo>
                            <a:pt x="21724" y="729949"/>
                          </a:lnTo>
                          <a:cubicBezTo>
                            <a:pt x="9941" y="729949"/>
                            <a:pt x="389" y="720397"/>
                            <a:pt x="389" y="708614"/>
                          </a:cubicBezTo>
                          <a:lnTo>
                            <a:pt x="389" y="369046"/>
                          </a:lnTo>
                          <a:cubicBezTo>
                            <a:pt x="389" y="357263"/>
                            <a:pt x="9941" y="347711"/>
                            <a:pt x="21724" y="347711"/>
                          </a:cubicBezTo>
                          <a:close/>
                          <a:moveTo>
                            <a:pt x="10928" y="0"/>
                          </a:moveTo>
                          <a:lnTo>
                            <a:pt x="54636" y="0"/>
                          </a:lnTo>
                          <a:lnTo>
                            <a:pt x="56688" y="2052"/>
                          </a:lnTo>
                          <a:lnTo>
                            <a:pt x="56688" y="188163"/>
                          </a:lnTo>
                          <a:lnTo>
                            <a:pt x="54636" y="190215"/>
                          </a:lnTo>
                          <a:lnTo>
                            <a:pt x="10928" y="190215"/>
                          </a:lnTo>
                          <a:cubicBezTo>
                            <a:pt x="4893" y="190215"/>
                            <a:pt x="0" y="185322"/>
                            <a:pt x="0" y="179287"/>
                          </a:cubicBezTo>
                          <a:lnTo>
                            <a:pt x="0" y="10928"/>
                          </a:lnTo>
                          <a:cubicBezTo>
                            <a:pt x="0" y="4893"/>
                            <a:pt x="4893" y="0"/>
                            <a:pt x="10928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19" name="자유형: 도형 718">
                      <a:extLst>
                        <a:ext uri="{FF2B5EF4-FFF2-40B4-BE49-F238E27FC236}">
                          <a16:creationId xmlns:a16="http://schemas.microsoft.com/office/drawing/2014/main" id="{8D2FD7B2-2EC5-44B8-9848-3E13135BC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4753" y="1175167"/>
                      <a:ext cx="2370832" cy="4898486"/>
                    </a:xfrm>
                    <a:custGeom>
                      <a:avLst/>
                      <a:gdLst>
                        <a:gd name="connsiteX0" fmla="*/ 318912 w 2640780"/>
                        <a:gd name="connsiteY0" fmla="*/ 103187 h 5456238"/>
                        <a:gd name="connsiteX1" fmla="*/ 91891 w 2640780"/>
                        <a:gd name="connsiteY1" fmla="*/ 330208 h 5456238"/>
                        <a:gd name="connsiteX2" fmla="*/ 91891 w 2640780"/>
                        <a:gd name="connsiteY2" fmla="*/ 5130791 h 5456238"/>
                        <a:gd name="connsiteX3" fmla="*/ 318912 w 2640780"/>
                        <a:gd name="connsiteY3" fmla="*/ 5357812 h 5456238"/>
                        <a:gd name="connsiteX4" fmla="*/ 2312795 w 2640780"/>
                        <a:gd name="connsiteY4" fmla="*/ 5357812 h 5456238"/>
                        <a:gd name="connsiteX5" fmla="*/ 2539816 w 2640780"/>
                        <a:gd name="connsiteY5" fmla="*/ 5130791 h 5456238"/>
                        <a:gd name="connsiteX6" fmla="*/ 2539816 w 2640780"/>
                        <a:gd name="connsiteY6" fmla="*/ 330208 h 5456238"/>
                        <a:gd name="connsiteX7" fmla="*/ 2312795 w 2640780"/>
                        <a:gd name="connsiteY7" fmla="*/ 103187 h 5456238"/>
                        <a:gd name="connsiteX8" fmla="*/ 1914735 w 2640780"/>
                        <a:gd name="connsiteY8" fmla="*/ 103187 h 5456238"/>
                        <a:gd name="connsiteX9" fmla="*/ 1914735 w 2640780"/>
                        <a:gd name="connsiteY9" fmla="*/ 154000 h 5456238"/>
                        <a:gd name="connsiteX10" fmla="*/ 1790923 w 2640780"/>
                        <a:gd name="connsiteY10" fmla="*/ 277812 h 5456238"/>
                        <a:gd name="connsiteX11" fmla="*/ 847136 w 2640780"/>
                        <a:gd name="connsiteY11" fmla="*/ 277812 h 5456238"/>
                        <a:gd name="connsiteX12" fmla="*/ 723324 w 2640780"/>
                        <a:gd name="connsiteY12" fmla="*/ 154000 h 5456238"/>
                        <a:gd name="connsiteX13" fmla="*/ 723324 w 2640780"/>
                        <a:gd name="connsiteY13" fmla="*/ 103187 h 5456238"/>
                        <a:gd name="connsiteX14" fmla="*/ 321805 w 2640780"/>
                        <a:gd name="connsiteY14" fmla="*/ 0 h 5456238"/>
                        <a:gd name="connsiteX15" fmla="*/ 2318975 w 2640780"/>
                        <a:gd name="connsiteY15" fmla="*/ 0 h 5456238"/>
                        <a:gd name="connsiteX16" fmla="*/ 2640780 w 2640780"/>
                        <a:gd name="connsiteY16" fmla="*/ 321805 h 5456238"/>
                        <a:gd name="connsiteX17" fmla="*/ 2640780 w 2640780"/>
                        <a:gd name="connsiteY17" fmla="*/ 5134433 h 5456238"/>
                        <a:gd name="connsiteX18" fmla="*/ 2318975 w 2640780"/>
                        <a:gd name="connsiteY18" fmla="*/ 5456238 h 5456238"/>
                        <a:gd name="connsiteX19" fmla="*/ 321805 w 2640780"/>
                        <a:gd name="connsiteY19" fmla="*/ 5456238 h 5456238"/>
                        <a:gd name="connsiteX20" fmla="*/ 0 w 2640780"/>
                        <a:gd name="connsiteY20" fmla="*/ 5134433 h 5456238"/>
                        <a:gd name="connsiteX21" fmla="*/ 0 w 2640780"/>
                        <a:gd name="connsiteY21" fmla="*/ 321805 h 5456238"/>
                        <a:gd name="connsiteX22" fmla="*/ 321805 w 2640780"/>
                        <a:gd name="connsiteY22" fmla="*/ 0 h 54562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2640780" h="5456238">
                          <a:moveTo>
                            <a:pt x="318912" y="103187"/>
                          </a:moveTo>
                          <a:cubicBezTo>
                            <a:pt x="193532" y="103187"/>
                            <a:pt x="91891" y="204828"/>
                            <a:pt x="91891" y="330208"/>
                          </a:cubicBezTo>
                          <a:lnTo>
                            <a:pt x="91891" y="5130791"/>
                          </a:lnTo>
                          <a:cubicBezTo>
                            <a:pt x="91891" y="5256171"/>
                            <a:pt x="193532" y="5357812"/>
                            <a:pt x="318912" y="5357812"/>
                          </a:cubicBezTo>
                          <a:lnTo>
                            <a:pt x="2312795" y="5357812"/>
                          </a:lnTo>
                          <a:cubicBezTo>
                            <a:pt x="2438175" y="5357812"/>
                            <a:pt x="2539816" y="5256171"/>
                            <a:pt x="2539816" y="5130791"/>
                          </a:cubicBezTo>
                          <a:lnTo>
                            <a:pt x="2539816" y="330208"/>
                          </a:lnTo>
                          <a:cubicBezTo>
                            <a:pt x="2539816" y="204828"/>
                            <a:pt x="2438175" y="103187"/>
                            <a:pt x="2312795" y="103187"/>
                          </a:cubicBezTo>
                          <a:lnTo>
                            <a:pt x="1914735" y="103187"/>
                          </a:lnTo>
                          <a:lnTo>
                            <a:pt x="1914735" y="154000"/>
                          </a:lnTo>
                          <a:cubicBezTo>
                            <a:pt x="1914735" y="222379"/>
                            <a:pt x="1859302" y="277812"/>
                            <a:pt x="1790923" y="277812"/>
                          </a:cubicBezTo>
                          <a:lnTo>
                            <a:pt x="847136" y="277812"/>
                          </a:lnTo>
                          <a:cubicBezTo>
                            <a:pt x="778757" y="277812"/>
                            <a:pt x="723324" y="222379"/>
                            <a:pt x="723324" y="154000"/>
                          </a:cubicBezTo>
                          <a:lnTo>
                            <a:pt x="723324" y="103187"/>
                          </a:lnTo>
                          <a:close/>
                          <a:moveTo>
                            <a:pt x="321805" y="0"/>
                          </a:moveTo>
                          <a:lnTo>
                            <a:pt x="2318975" y="0"/>
                          </a:lnTo>
                          <a:cubicBezTo>
                            <a:pt x="2496703" y="0"/>
                            <a:pt x="2640780" y="144077"/>
                            <a:pt x="2640780" y="321805"/>
                          </a:cubicBezTo>
                          <a:lnTo>
                            <a:pt x="2640780" y="5134433"/>
                          </a:lnTo>
                          <a:cubicBezTo>
                            <a:pt x="2640780" y="5312161"/>
                            <a:pt x="2496703" y="5456238"/>
                            <a:pt x="2318975" y="5456238"/>
                          </a:cubicBezTo>
                          <a:lnTo>
                            <a:pt x="321805" y="5456238"/>
                          </a:lnTo>
                          <a:cubicBezTo>
                            <a:pt x="144077" y="5456238"/>
                            <a:pt x="0" y="5312161"/>
                            <a:pt x="0" y="5134433"/>
                          </a:cubicBezTo>
                          <a:lnTo>
                            <a:pt x="0" y="321805"/>
                          </a:lnTo>
                          <a:cubicBezTo>
                            <a:pt x="0" y="144077"/>
                            <a:pt x="144077" y="0"/>
                            <a:pt x="32180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rgbClr val="D9D9D9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0" name="자유형: 도형 719">
                      <a:extLst>
                        <a:ext uri="{FF2B5EF4-FFF2-40B4-BE49-F238E27FC236}">
                          <a16:creationId xmlns:a16="http://schemas.microsoft.com/office/drawing/2014/main" id="{8DC3CC3F-EF7C-425B-B04A-77FF03C5A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2284" y="1144287"/>
                      <a:ext cx="2434278" cy="4971172"/>
                    </a:xfrm>
                    <a:custGeom>
                      <a:avLst/>
                      <a:gdLst>
                        <a:gd name="connsiteX0" fmla="*/ 357971 w 2711450"/>
                        <a:gd name="connsiteY0" fmla="*/ 34396 h 5537200"/>
                        <a:gd name="connsiteX1" fmla="*/ 36166 w 2711450"/>
                        <a:gd name="connsiteY1" fmla="*/ 356201 h 5537200"/>
                        <a:gd name="connsiteX2" fmla="*/ 36166 w 2711450"/>
                        <a:gd name="connsiteY2" fmla="*/ 5168829 h 5537200"/>
                        <a:gd name="connsiteX3" fmla="*/ 357971 w 2711450"/>
                        <a:gd name="connsiteY3" fmla="*/ 5490634 h 5537200"/>
                        <a:gd name="connsiteX4" fmla="*/ 2355141 w 2711450"/>
                        <a:gd name="connsiteY4" fmla="*/ 5490634 h 5537200"/>
                        <a:gd name="connsiteX5" fmla="*/ 2676946 w 2711450"/>
                        <a:gd name="connsiteY5" fmla="*/ 5168829 h 5537200"/>
                        <a:gd name="connsiteX6" fmla="*/ 2676946 w 2711450"/>
                        <a:gd name="connsiteY6" fmla="*/ 356201 h 5537200"/>
                        <a:gd name="connsiteX7" fmla="*/ 2355141 w 2711450"/>
                        <a:gd name="connsiteY7" fmla="*/ 34396 h 5537200"/>
                        <a:gd name="connsiteX8" fmla="*/ 354549 w 2711450"/>
                        <a:gd name="connsiteY8" fmla="*/ 0 h 5537200"/>
                        <a:gd name="connsiteX9" fmla="*/ 2356901 w 2711450"/>
                        <a:gd name="connsiteY9" fmla="*/ 0 h 5537200"/>
                        <a:gd name="connsiteX10" fmla="*/ 2711450 w 2711450"/>
                        <a:gd name="connsiteY10" fmla="*/ 354549 h 5537200"/>
                        <a:gd name="connsiteX11" fmla="*/ 2711450 w 2711450"/>
                        <a:gd name="connsiteY11" fmla="*/ 5182651 h 5537200"/>
                        <a:gd name="connsiteX12" fmla="*/ 2356901 w 2711450"/>
                        <a:gd name="connsiteY12" fmla="*/ 5537200 h 5537200"/>
                        <a:gd name="connsiteX13" fmla="*/ 354549 w 2711450"/>
                        <a:gd name="connsiteY13" fmla="*/ 5537200 h 5537200"/>
                        <a:gd name="connsiteX14" fmla="*/ 0 w 2711450"/>
                        <a:gd name="connsiteY14" fmla="*/ 5182651 h 5537200"/>
                        <a:gd name="connsiteX15" fmla="*/ 0 w 2711450"/>
                        <a:gd name="connsiteY15" fmla="*/ 354549 h 5537200"/>
                        <a:gd name="connsiteX16" fmla="*/ 354549 w 2711450"/>
                        <a:gd name="connsiteY16" fmla="*/ 0 h 5537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2711450" h="5537200">
                          <a:moveTo>
                            <a:pt x="357971" y="34396"/>
                          </a:moveTo>
                          <a:cubicBezTo>
                            <a:pt x="180243" y="34396"/>
                            <a:pt x="36166" y="178473"/>
                            <a:pt x="36166" y="356201"/>
                          </a:cubicBezTo>
                          <a:lnTo>
                            <a:pt x="36166" y="5168829"/>
                          </a:lnTo>
                          <a:cubicBezTo>
                            <a:pt x="36166" y="5346557"/>
                            <a:pt x="180243" y="5490634"/>
                            <a:pt x="357971" y="5490634"/>
                          </a:cubicBezTo>
                          <a:lnTo>
                            <a:pt x="2355141" y="5490634"/>
                          </a:lnTo>
                          <a:cubicBezTo>
                            <a:pt x="2532869" y="5490634"/>
                            <a:pt x="2676946" y="5346557"/>
                            <a:pt x="2676946" y="5168829"/>
                          </a:cubicBezTo>
                          <a:lnTo>
                            <a:pt x="2676946" y="356201"/>
                          </a:lnTo>
                          <a:cubicBezTo>
                            <a:pt x="2676946" y="178473"/>
                            <a:pt x="2532869" y="34396"/>
                            <a:pt x="2355141" y="34396"/>
                          </a:cubicBezTo>
                          <a:close/>
                          <a:moveTo>
                            <a:pt x="354549" y="0"/>
                          </a:moveTo>
                          <a:lnTo>
                            <a:pt x="2356901" y="0"/>
                          </a:lnTo>
                          <a:cubicBezTo>
                            <a:pt x="2552713" y="0"/>
                            <a:pt x="2711450" y="158737"/>
                            <a:pt x="2711450" y="354549"/>
                          </a:cubicBezTo>
                          <a:lnTo>
                            <a:pt x="2711450" y="5182651"/>
                          </a:lnTo>
                          <a:cubicBezTo>
                            <a:pt x="2711450" y="5378463"/>
                            <a:pt x="2552713" y="5537200"/>
                            <a:pt x="2356901" y="5537200"/>
                          </a:cubicBezTo>
                          <a:lnTo>
                            <a:pt x="354549" y="5537200"/>
                          </a:lnTo>
                          <a:cubicBezTo>
                            <a:pt x="158737" y="5537200"/>
                            <a:pt x="0" y="5378463"/>
                            <a:pt x="0" y="5182651"/>
                          </a:cubicBezTo>
                          <a:lnTo>
                            <a:pt x="0" y="354549"/>
                          </a:lnTo>
                          <a:cubicBezTo>
                            <a:pt x="0" y="158737"/>
                            <a:pt x="158737" y="0"/>
                            <a:pt x="354549" y="0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1" name="자유형: 도형 720">
                      <a:extLst>
                        <a:ext uri="{FF2B5EF4-FFF2-40B4-BE49-F238E27FC236}">
                          <a16:creationId xmlns:a16="http://schemas.microsoft.com/office/drawing/2014/main" id="{5A545DF8-8E17-4CF5-AA90-9240DF18D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2284" y="1582216"/>
                      <a:ext cx="2434278" cy="4084060"/>
                    </a:xfrm>
                    <a:custGeom>
                      <a:avLst/>
                      <a:gdLst>
                        <a:gd name="connsiteX0" fmla="*/ 2676946 w 2711450"/>
                        <a:gd name="connsiteY0" fmla="*/ 4517853 h 4549080"/>
                        <a:gd name="connsiteX1" fmla="*/ 2711450 w 2711450"/>
                        <a:gd name="connsiteY1" fmla="*/ 4517853 h 4549080"/>
                        <a:gd name="connsiteX2" fmla="*/ 2711450 w 2711450"/>
                        <a:gd name="connsiteY2" fmla="*/ 4549080 h 4549080"/>
                        <a:gd name="connsiteX3" fmla="*/ 2676946 w 2711450"/>
                        <a:gd name="connsiteY3" fmla="*/ 4549080 h 4549080"/>
                        <a:gd name="connsiteX4" fmla="*/ 0 w 2711450"/>
                        <a:gd name="connsiteY4" fmla="*/ 4517853 h 4549080"/>
                        <a:gd name="connsiteX5" fmla="*/ 36166 w 2711450"/>
                        <a:gd name="connsiteY5" fmla="*/ 4517853 h 4549080"/>
                        <a:gd name="connsiteX6" fmla="*/ 36166 w 2711450"/>
                        <a:gd name="connsiteY6" fmla="*/ 4549080 h 4549080"/>
                        <a:gd name="connsiteX7" fmla="*/ 0 w 2711450"/>
                        <a:gd name="connsiteY7" fmla="*/ 4549080 h 4549080"/>
                        <a:gd name="connsiteX8" fmla="*/ 2676946 w 2711450"/>
                        <a:gd name="connsiteY8" fmla="*/ 0 h 4549080"/>
                        <a:gd name="connsiteX9" fmla="*/ 2711450 w 2711450"/>
                        <a:gd name="connsiteY9" fmla="*/ 0 h 4549080"/>
                        <a:gd name="connsiteX10" fmla="*/ 2711450 w 2711450"/>
                        <a:gd name="connsiteY10" fmla="*/ 37785 h 4549080"/>
                        <a:gd name="connsiteX11" fmla="*/ 2676946 w 2711450"/>
                        <a:gd name="connsiteY11" fmla="*/ 37785 h 4549080"/>
                        <a:gd name="connsiteX12" fmla="*/ 0 w 2711450"/>
                        <a:gd name="connsiteY12" fmla="*/ 0 h 4549080"/>
                        <a:gd name="connsiteX13" fmla="*/ 36166 w 2711450"/>
                        <a:gd name="connsiteY13" fmla="*/ 0 h 4549080"/>
                        <a:gd name="connsiteX14" fmla="*/ 36166 w 2711450"/>
                        <a:gd name="connsiteY14" fmla="*/ 37785 h 4549080"/>
                        <a:gd name="connsiteX15" fmla="*/ 0 w 2711450"/>
                        <a:gd name="connsiteY15" fmla="*/ 37785 h 4549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711450" h="4549080">
                          <a:moveTo>
                            <a:pt x="2676946" y="4517853"/>
                          </a:moveTo>
                          <a:lnTo>
                            <a:pt x="2711450" y="4517853"/>
                          </a:lnTo>
                          <a:lnTo>
                            <a:pt x="2711450" y="4549080"/>
                          </a:lnTo>
                          <a:lnTo>
                            <a:pt x="2676946" y="4549080"/>
                          </a:lnTo>
                          <a:close/>
                          <a:moveTo>
                            <a:pt x="0" y="4517853"/>
                          </a:moveTo>
                          <a:lnTo>
                            <a:pt x="36166" y="4517853"/>
                          </a:lnTo>
                          <a:lnTo>
                            <a:pt x="36166" y="4549080"/>
                          </a:lnTo>
                          <a:lnTo>
                            <a:pt x="0" y="4549080"/>
                          </a:lnTo>
                          <a:close/>
                          <a:moveTo>
                            <a:pt x="2676946" y="0"/>
                          </a:moveTo>
                          <a:lnTo>
                            <a:pt x="2711450" y="0"/>
                          </a:lnTo>
                          <a:lnTo>
                            <a:pt x="2711450" y="37785"/>
                          </a:lnTo>
                          <a:lnTo>
                            <a:pt x="2676946" y="37785"/>
                          </a:lnTo>
                          <a:close/>
                          <a:moveTo>
                            <a:pt x="0" y="0"/>
                          </a:moveTo>
                          <a:lnTo>
                            <a:pt x="36166" y="0"/>
                          </a:lnTo>
                          <a:lnTo>
                            <a:pt x="36166" y="37785"/>
                          </a:lnTo>
                          <a:lnTo>
                            <a:pt x="0" y="37785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2" name="사각형: 둥근 모서리 721">
                      <a:extLst>
                        <a:ext uri="{FF2B5EF4-FFF2-40B4-BE49-F238E27FC236}">
                          <a16:creationId xmlns:a16="http://schemas.microsoft.com/office/drawing/2014/main" id="{A1F5D680-7D38-4EA3-80DA-3C54D9749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3929" y="1305870"/>
                      <a:ext cx="243713" cy="41045"/>
                    </a:xfrm>
                    <a:prstGeom prst="roundRect">
                      <a:avLst>
                        <a:gd name="adj" fmla="val 44445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3" name="사각형: 둥근 모서리 722">
                      <a:extLst>
                        <a:ext uri="{FF2B5EF4-FFF2-40B4-BE49-F238E27FC236}">
                          <a16:creationId xmlns:a16="http://schemas.microsoft.com/office/drawing/2014/main" id="{4CCF3DB4-EDC9-4689-B65E-E7C77AD33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1744" y="1251618"/>
                      <a:ext cx="268084" cy="2316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  <p:sp>
                  <p:nvSpPr>
                    <p:cNvPr id="724" name="타원 723">
                      <a:extLst>
                        <a:ext uri="{FF2B5EF4-FFF2-40B4-BE49-F238E27FC236}">
                          <a16:creationId xmlns:a16="http://schemas.microsoft.com/office/drawing/2014/main" id="{9AF9A85E-3393-4BAF-9DEF-8427B1332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97289" y="1283441"/>
                      <a:ext cx="80800" cy="8080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1350"/>
                    </a:p>
                  </p:txBody>
                </p:sp>
              </p:grpSp>
            </p:grp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96D312AE-3763-4F8C-94E5-3BF3A115CA55}"/>
                    </a:ext>
                  </a:extLst>
                </p:cNvPr>
                <p:cNvSpPr txBox="1"/>
                <p:nvPr/>
              </p:nvSpPr>
              <p:spPr>
                <a:xfrm>
                  <a:off x="5137067" y="1258589"/>
                  <a:ext cx="36260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b="1" dirty="0">
                      <a:solidFill>
                        <a:srgbClr val="4F5050"/>
                      </a:solidFill>
                    </a:rPr>
                    <a:t>3:21</a:t>
                  </a:r>
                  <a:endParaRPr lang="ko-KR" altLang="en-US" sz="700" b="1" dirty="0">
                    <a:solidFill>
                      <a:srgbClr val="4F5050"/>
                    </a:solidFill>
                  </a:endParaRPr>
                </a:p>
              </p:txBody>
            </p:sp>
          </p:grpSp>
        </p:grpSp>
      </p:grpSp>
      <p:sp>
        <p:nvSpPr>
          <p:cNvPr id="733" name="직사각형 732">
            <a:extLst>
              <a:ext uri="{FF2B5EF4-FFF2-40B4-BE49-F238E27FC236}">
                <a16:creationId xmlns:a16="http://schemas.microsoft.com/office/drawing/2014/main" id="{AD48F599-BAE6-43B7-898F-8BBE32FC6CAB}"/>
              </a:ext>
            </a:extLst>
          </p:cNvPr>
          <p:cNvSpPr/>
          <p:nvPr/>
        </p:nvSpPr>
        <p:spPr>
          <a:xfrm>
            <a:off x="4464172" y="-1149"/>
            <a:ext cx="3295727" cy="6859150"/>
          </a:xfrm>
          <a:prstGeom prst="rect">
            <a:avLst/>
          </a:prstGeom>
          <a:solidFill>
            <a:srgbClr val="FD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4" name="그룹 733">
            <a:extLst>
              <a:ext uri="{FF2B5EF4-FFF2-40B4-BE49-F238E27FC236}">
                <a16:creationId xmlns:a16="http://schemas.microsoft.com/office/drawing/2014/main" id="{75B0453C-DD1E-4BD8-9692-BBE9D21C7C3D}"/>
              </a:ext>
            </a:extLst>
          </p:cNvPr>
          <p:cNvGrpSpPr/>
          <p:nvPr/>
        </p:nvGrpSpPr>
        <p:grpSpPr>
          <a:xfrm>
            <a:off x="2442015" y="1955796"/>
            <a:ext cx="7325527" cy="3366664"/>
            <a:chOff x="2520000" y="1980000"/>
            <a:chExt cx="7325527" cy="3366664"/>
          </a:xfrm>
        </p:grpSpPr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FA3667E5-EFFD-4DDE-BD7D-6528AE187F06}"/>
                </a:ext>
              </a:extLst>
            </p:cNvPr>
            <p:cNvSpPr txBox="1"/>
            <p:nvPr/>
          </p:nvSpPr>
          <p:spPr>
            <a:xfrm>
              <a:off x="2520000" y="3960000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강함 측정기로</a:t>
              </a:r>
              <a:endParaRPr lang="en-US" altLang="ko-KR" b="1" dirty="0"/>
            </a:p>
            <a:p>
              <a:r>
                <a:rPr lang="ko-KR" altLang="en-US" b="1" dirty="0"/>
                <a:t>신뢰도 확인</a:t>
              </a: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95A28D8-FB83-4B81-803B-AE2C33A516C9}"/>
                </a:ext>
              </a:extLst>
            </p:cNvPr>
            <p:cNvSpPr txBox="1"/>
            <p:nvPr/>
          </p:nvSpPr>
          <p:spPr>
            <a:xfrm>
              <a:off x="7920000" y="1980000"/>
              <a:ext cx="1420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원 클릭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마음의 편지</a:t>
              </a:r>
              <a:endParaRPr lang="en-US" altLang="ko-KR" b="1" dirty="0"/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2E0206F1-48E2-4856-9957-01CB67202654}"/>
                </a:ext>
              </a:extLst>
            </p:cNvPr>
            <p:cNvSpPr txBox="1"/>
            <p:nvPr/>
          </p:nvSpPr>
          <p:spPr>
            <a:xfrm>
              <a:off x="2520000" y="1980000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단순 </a:t>
              </a:r>
              <a:r>
                <a:rPr lang="en-US" altLang="ko-KR" b="1" dirty="0"/>
                <a:t>&amp; </a:t>
              </a:r>
              <a:r>
                <a:rPr lang="ko-KR" altLang="en-US" b="1" dirty="0"/>
                <a:t>직관적</a:t>
              </a:r>
              <a:endParaRPr lang="en-US" altLang="ko-KR" b="1" dirty="0"/>
            </a:p>
            <a:p>
              <a:r>
                <a:rPr lang="ko-KR" altLang="en-US" b="1" dirty="0"/>
                <a:t>강군로드</a:t>
              </a: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39DA7DF4-A3BA-4490-8E5A-3351D4DC4EC4}"/>
                </a:ext>
              </a:extLst>
            </p:cNvPr>
            <p:cNvSpPr txBox="1"/>
            <p:nvPr/>
          </p:nvSpPr>
          <p:spPr>
            <a:xfrm>
              <a:off x="7920000" y="3960000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다이렉트</a:t>
              </a:r>
              <a:endParaRPr lang="en-US" altLang="ko-KR" b="1" dirty="0"/>
            </a:p>
            <a:p>
              <a:r>
                <a:rPr lang="ko-KR" altLang="en-US" b="1" dirty="0"/>
                <a:t>상호 거래 평가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5B2AE88D-7C01-4F31-84AA-44B6EBB451A7}"/>
                </a:ext>
              </a:extLst>
            </p:cNvPr>
            <p:cNvSpPr txBox="1"/>
            <p:nvPr/>
          </p:nvSpPr>
          <p:spPr>
            <a:xfrm>
              <a:off x="2520000" y="2628000"/>
              <a:ext cx="18886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부제목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태그에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개성이 담긴 게시물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일반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광고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판매 구분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07E959F8-5023-448C-B20D-38966257B212}"/>
                </a:ext>
              </a:extLst>
            </p:cNvPr>
            <p:cNvSpPr txBox="1"/>
            <p:nvPr/>
          </p:nvSpPr>
          <p:spPr>
            <a:xfrm>
              <a:off x="2520000" y="4608000"/>
              <a:ext cx="17235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평가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활동내역으로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신뢰도 측정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프로필에서 한눈에</a:t>
              </a:r>
            </a:p>
          </p:txBody>
        </p: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39239855-8B38-4D43-B984-2F06B36281CF}"/>
                </a:ext>
              </a:extLst>
            </p:cNvPr>
            <p:cNvSpPr txBox="1"/>
            <p:nvPr/>
          </p:nvSpPr>
          <p:spPr>
            <a:xfrm>
              <a:off x="7920000" y="2628000"/>
              <a:ext cx="16658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판매 게시물에서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 한 번으로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이어지는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1:1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채팅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7D78FC0-DEDC-43D3-8895-33C0FBBC0BFA}"/>
                </a:ext>
              </a:extLst>
            </p:cNvPr>
            <p:cNvSpPr txBox="1"/>
            <p:nvPr/>
          </p:nvSpPr>
          <p:spPr>
            <a:xfrm>
              <a:off x="7920000" y="4608000"/>
              <a:ext cx="19255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마음의 편지 채팅에서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곧바로 이어지는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 후 상호 평가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43" name="직사각형 742">
            <a:extLst>
              <a:ext uri="{FF2B5EF4-FFF2-40B4-BE49-F238E27FC236}">
                <a16:creationId xmlns:a16="http://schemas.microsoft.com/office/drawing/2014/main" id="{4B734544-B33B-4964-AA5A-BECC01AF25DD}"/>
              </a:ext>
            </a:extLst>
          </p:cNvPr>
          <p:cNvSpPr/>
          <p:nvPr/>
        </p:nvSpPr>
        <p:spPr>
          <a:xfrm>
            <a:off x="2363905" y="1980000"/>
            <a:ext cx="1879765" cy="1980000"/>
          </a:xfrm>
          <a:prstGeom prst="rect">
            <a:avLst/>
          </a:prstGeom>
          <a:solidFill>
            <a:srgbClr val="FDFEFF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44" name="그룹 743">
            <a:extLst>
              <a:ext uri="{FF2B5EF4-FFF2-40B4-BE49-F238E27FC236}">
                <a16:creationId xmlns:a16="http://schemas.microsoft.com/office/drawing/2014/main" id="{5BF096C4-F647-48D4-B4BE-79FA61F933FF}"/>
              </a:ext>
            </a:extLst>
          </p:cNvPr>
          <p:cNvGrpSpPr/>
          <p:nvPr/>
        </p:nvGrpSpPr>
        <p:grpSpPr>
          <a:xfrm>
            <a:off x="4948811" y="1213300"/>
            <a:ext cx="2303268" cy="4847653"/>
            <a:chOff x="4948811" y="1213300"/>
            <a:chExt cx="2303268" cy="4847653"/>
          </a:xfrm>
        </p:grpSpPr>
        <p:grpSp>
          <p:nvGrpSpPr>
            <p:cNvPr id="745" name="그룹 744">
              <a:extLst>
                <a:ext uri="{FF2B5EF4-FFF2-40B4-BE49-F238E27FC236}">
                  <a16:creationId xmlns:a16="http://schemas.microsoft.com/office/drawing/2014/main" id="{3E1FCC44-5A7A-494A-A0EF-F0B6CC006DBF}"/>
                </a:ext>
              </a:extLst>
            </p:cNvPr>
            <p:cNvGrpSpPr/>
            <p:nvPr/>
          </p:nvGrpSpPr>
          <p:grpSpPr>
            <a:xfrm>
              <a:off x="4948811" y="1213300"/>
              <a:ext cx="2303268" cy="4847653"/>
              <a:chOff x="4948811" y="1213300"/>
              <a:chExt cx="2303268" cy="4847653"/>
            </a:xfrm>
          </p:grpSpPr>
          <p:sp>
            <p:nvSpPr>
              <p:cNvPr id="747" name="사각형: 둥근 모서리 746">
                <a:extLst>
                  <a:ext uri="{FF2B5EF4-FFF2-40B4-BE49-F238E27FC236}">
                    <a16:creationId xmlns:a16="http://schemas.microsoft.com/office/drawing/2014/main" id="{246E4F07-6DDF-41A2-8ECB-A56C5451D494}"/>
                  </a:ext>
                </a:extLst>
              </p:cNvPr>
              <p:cNvSpPr/>
              <p:nvPr/>
            </p:nvSpPr>
            <p:spPr>
              <a:xfrm>
                <a:off x="4948811" y="1213300"/>
                <a:ext cx="2303268" cy="4847653"/>
              </a:xfrm>
              <a:prstGeom prst="roundRect">
                <a:avLst>
                  <a:gd name="adj" fmla="val 12022"/>
                </a:avLst>
              </a:prstGeom>
              <a:gradFill>
                <a:gsLst>
                  <a:gs pos="0">
                    <a:srgbClr val="293D47"/>
                  </a:gs>
                  <a:gs pos="65000">
                    <a:srgbClr val="1F2E35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48" name="그룹 747">
                <a:extLst>
                  <a:ext uri="{FF2B5EF4-FFF2-40B4-BE49-F238E27FC236}">
                    <a16:creationId xmlns:a16="http://schemas.microsoft.com/office/drawing/2014/main" id="{2BE0F4BA-C567-4224-830E-78088925A266}"/>
                  </a:ext>
                </a:extLst>
              </p:cNvPr>
              <p:cNvGrpSpPr/>
              <p:nvPr/>
            </p:nvGrpSpPr>
            <p:grpSpPr>
              <a:xfrm>
                <a:off x="5697498" y="1318757"/>
                <a:ext cx="1382384" cy="4639686"/>
                <a:chOff x="5702261" y="1318757"/>
                <a:chExt cx="1382384" cy="4639686"/>
              </a:xfrm>
            </p:grpSpPr>
            <p:sp>
              <p:nvSpPr>
                <p:cNvPr id="750" name="사각형: 둥근 모서리 749">
                  <a:extLst>
                    <a:ext uri="{FF2B5EF4-FFF2-40B4-BE49-F238E27FC236}">
                      <a16:creationId xmlns:a16="http://schemas.microsoft.com/office/drawing/2014/main" id="{F76BA2CA-BD54-4BE0-905D-FCB578D2AA7A}"/>
                    </a:ext>
                  </a:extLst>
                </p:cNvPr>
                <p:cNvSpPr/>
                <p:nvPr/>
              </p:nvSpPr>
              <p:spPr>
                <a:xfrm>
                  <a:off x="5702261" y="5932957"/>
                  <a:ext cx="788624" cy="25486"/>
                </a:xfrm>
                <a:prstGeom prst="roundRect">
                  <a:avLst>
                    <a:gd name="adj" fmla="val 43674"/>
                  </a:avLst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1" name="사각형: 둥근 모서리 750">
                  <a:extLst>
                    <a:ext uri="{FF2B5EF4-FFF2-40B4-BE49-F238E27FC236}">
                      <a16:creationId xmlns:a16="http://schemas.microsoft.com/office/drawing/2014/main" id="{FDC222DF-B8AE-4FE7-A3D2-8762BF2AAE4A}"/>
                    </a:ext>
                  </a:extLst>
                </p:cNvPr>
                <p:cNvSpPr/>
                <p:nvPr/>
              </p:nvSpPr>
              <p:spPr>
                <a:xfrm>
                  <a:off x="6738129" y="1427401"/>
                  <a:ext cx="276408" cy="15824"/>
                </a:xfrm>
                <a:prstGeom prst="roundRect">
                  <a:avLst>
                    <a:gd name="adj" fmla="val 43674"/>
                  </a:avLst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2" name="자유형: 도형 751">
                  <a:extLst>
                    <a:ext uri="{FF2B5EF4-FFF2-40B4-BE49-F238E27FC236}">
                      <a16:creationId xmlns:a16="http://schemas.microsoft.com/office/drawing/2014/main" id="{C82B983F-5484-497F-B652-AF017D1CCDC4}"/>
                    </a:ext>
                  </a:extLst>
                </p:cNvPr>
                <p:cNvSpPr/>
                <p:nvPr/>
              </p:nvSpPr>
              <p:spPr>
                <a:xfrm flipV="1">
                  <a:off x="6942679" y="1327665"/>
                  <a:ext cx="141966" cy="57930"/>
                </a:xfrm>
                <a:custGeom>
                  <a:avLst/>
                  <a:gdLst>
                    <a:gd name="connsiteX0" fmla="*/ 151267 w 158131"/>
                    <a:gd name="connsiteY0" fmla="*/ 42617 h 64526"/>
                    <a:gd name="connsiteX1" fmla="*/ 153558 w 158131"/>
                    <a:gd name="connsiteY1" fmla="*/ 41833 h 64526"/>
                    <a:gd name="connsiteX2" fmla="*/ 158131 w 158131"/>
                    <a:gd name="connsiteY2" fmla="*/ 32708 h 64526"/>
                    <a:gd name="connsiteX3" fmla="*/ 153558 w 158131"/>
                    <a:gd name="connsiteY3" fmla="*/ 23583 h 64526"/>
                    <a:gd name="connsiteX4" fmla="*/ 151267 w 158131"/>
                    <a:gd name="connsiteY4" fmla="*/ 22799 h 64526"/>
                    <a:gd name="connsiteX5" fmla="*/ 21436 w 158131"/>
                    <a:gd name="connsiteY5" fmla="*/ 54022 h 64526"/>
                    <a:gd name="connsiteX6" fmla="*/ 97626 w 158131"/>
                    <a:gd name="connsiteY6" fmla="*/ 54022 h 64526"/>
                    <a:gd name="connsiteX7" fmla="*/ 106270 w 158131"/>
                    <a:gd name="connsiteY7" fmla="*/ 45378 h 64526"/>
                    <a:gd name="connsiteX8" fmla="*/ 106270 w 158131"/>
                    <a:gd name="connsiteY8" fmla="*/ 19597 h 64526"/>
                    <a:gd name="connsiteX9" fmla="*/ 97626 w 158131"/>
                    <a:gd name="connsiteY9" fmla="*/ 10953 h 64526"/>
                    <a:gd name="connsiteX10" fmla="*/ 21436 w 158131"/>
                    <a:gd name="connsiteY10" fmla="*/ 10953 h 64526"/>
                    <a:gd name="connsiteX11" fmla="*/ 12792 w 158131"/>
                    <a:gd name="connsiteY11" fmla="*/ 19597 h 64526"/>
                    <a:gd name="connsiteX12" fmla="*/ 12792 w 158131"/>
                    <a:gd name="connsiteY12" fmla="*/ 45378 h 64526"/>
                    <a:gd name="connsiteX13" fmla="*/ 21436 w 158131"/>
                    <a:gd name="connsiteY13" fmla="*/ 54022 h 64526"/>
                    <a:gd name="connsiteX14" fmla="*/ 18295 w 158131"/>
                    <a:gd name="connsiteY14" fmla="*/ 58926 h 64526"/>
                    <a:gd name="connsiteX15" fmla="*/ 6783 w 158131"/>
                    <a:gd name="connsiteY15" fmla="*/ 47414 h 64526"/>
                    <a:gd name="connsiteX16" fmla="*/ 6783 w 158131"/>
                    <a:gd name="connsiteY16" fmla="*/ 17111 h 64526"/>
                    <a:gd name="connsiteX17" fmla="*/ 18295 w 158131"/>
                    <a:gd name="connsiteY17" fmla="*/ 5599 h 64526"/>
                    <a:gd name="connsiteX18" fmla="*/ 130930 w 158131"/>
                    <a:gd name="connsiteY18" fmla="*/ 5599 h 64526"/>
                    <a:gd name="connsiteX19" fmla="*/ 142442 w 158131"/>
                    <a:gd name="connsiteY19" fmla="*/ 17111 h 64526"/>
                    <a:gd name="connsiteX20" fmla="*/ 142442 w 158131"/>
                    <a:gd name="connsiteY20" fmla="*/ 47414 h 64526"/>
                    <a:gd name="connsiteX21" fmla="*/ 130930 w 158131"/>
                    <a:gd name="connsiteY21" fmla="*/ 58926 h 64526"/>
                    <a:gd name="connsiteX22" fmla="*/ 13929 w 158131"/>
                    <a:gd name="connsiteY22" fmla="*/ 64526 h 64526"/>
                    <a:gd name="connsiteX23" fmla="*/ 135296 w 158131"/>
                    <a:gd name="connsiteY23" fmla="*/ 64526 h 64526"/>
                    <a:gd name="connsiteX24" fmla="*/ 149225 w 158131"/>
                    <a:gd name="connsiteY24" fmla="*/ 50597 h 64526"/>
                    <a:gd name="connsiteX25" fmla="*/ 149225 w 158131"/>
                    <a:gd name="connsiteY25" fmla="*/ 13929 h 64526"/>
                    <a:gd name="connsiteX26" fmla="*/ 135296 w 158131"/>
                    <a:gd name="connsiteY26" fmla="*/ 0 h 64526"/>
                    <a:gd name="connsiteX27" fmla="*/ 13929 w 158131"/>
                    <a:gd name="connsiteY27" fmla="*/ 0 h 64526"/>
                    <a:gd name="connsiteX28" fmla="*/ 0 w 158131"/>
                    <a:gd name="connsiteY28" fmla="*/ 13929 h 64526"/>
                    <a:gd name="connsiteX29" fmla="*/ 0 w 158131"/>
                    <a:gd name="connsiteY29" fmla="*/ 50597 h 64526"/>
                    <a:gd name="connsiteX30" fmla="*/ 13929 w 158131"/>
                    <a:gd name="connsiteY30" fmla="*/ 64526 h 6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58131" h="64526">
                      <a:moveTo>
                        <a:pt x="151267" y="42617"/>
                      </a:moveTo>
                      <a:lnTo>
                        <a:pt x="153558" y="41833"/>
                      </a:lnTo>
                      <a:cubicBezTo>
                        <a:pt x="156384" y="39498"/>
                        <a:pt x="158131" y="36272"/>
                        <a:pt x="158131" y="32708"/>
                      </a:cubicBezTo>
                      <a:cubicBezTo>
                        <a:pt x="158131" y="29145"/>
                        <a:pt x="156384" y="25919"/>
                        <a:pt x="153558" y="23583"/>
                      </a:cubicBezTo>
                      <a:lnTo>
                        <a:pt x="151267" y="22799"/>
                      </a:lnTo>
                      <a:close/>
                      <a:moveTo>
                        <a:pt x="21436" y="54022"/>
                      </a:moveTo>
                      <a:lnTo>
                        <a:pt x="97626" y="54022"/>
                      </a:lnTo>
                      <a:cubicBezTo>
                        <a:pt x="102400" y="54022"/>
                        <a:pt x="106270" y="50152"/>
                        <a:pt x="106270" y="45378"/>
                      </a:cubicBezTo>
                      <a:lnTo>
                        <a:pt x="106270" y="19597"/>
                      </a:lnTo>
                      <a:cubicBezTo>
                        <a:pt x="106270" y="14823"/>
                        <a:pt x="102400" y="10953"/>
                        <a:pt x="97626" y="10953"/>
                      </a:cubicBezTo>
                      <a:lnTo>
                        <a:pt x="21436" y="10953"/>
                      </a:lnTo>
                      <a:cubicBezTo>
                        <a:pt x="16662" y="10953"/>
                        <a:pt x="12792" y="14823"/>
                        <a:pt x="12792" y="19597"/>
                      </a:cubicBezTo>
                      <a:lnTo>
                        <a:pt x="12792" y="45378"/>
                      </a:lnTo>
                      <a:cubicBezTo>
                        <a:pt x="12792" y="50152"/>
                        <a:pt x="16662" y="54022"/>
                        <a:pt x="21436" y="54022"/>
                      </a:cubicBezTo>
                      <a:close/>
                      <a:moveTo>
                        <a:pt x="18295" y="58926"/>
                      </a:moveTo>
                      <a:cubicBezTo>
                        <a:pt x="11937" y="58926"/>
                        <a:pt x="6783" y="53772"/>
                        <a:pt x="6783" y="47414"/>
                      </a:cubicBezTo>
                      <a:lnTo>
                        <a:pt x="6783" y="17111"/>
                      </a:lnTo>
                      <a:cubicBezTo>
                        <a:pt x="6783" y="10753"/>
                        <a:pt x="11937" y="5599"/>
                        <a:pt x="18295" y="5599"/>
                      </a:cubicBezTo>
                      <a:lnTo>
                        <a:pt x="130930" y="5599"/>
                      </a:lnTo>
                      <a:cubicBezTo>
                        <a:pt x="137288" y="5599"/>
                        <a:pt x="142442" y="10753"/>
                        <a:pt x="142442" y="17111"/>
                      </a:cubicBezTo>
                      <a:lnTo>
                        <a:pt x="142442" y="47414"/>
                      </a:lnTo>
                      <a:cubicBezTo>
                        <a:pt x="142442" y="53772"/>
                        <a:pt x="137288" y="58926"/>
                        <a:pt x="130930" y="58926"/>
                      </a:cubicBezTo>
                      <a:close/>
                      <a:moveTo>
                        <a:pt x="13929" y="64526"/>
                      </a:moveTo>
                      <a:lnTo>
                        <a:pt x="135296" y="64526"/>
                      </a:lnTo>
                      <a:cubicBezTo>
                        <a:pt x="142989" y="64526"/>
                        <a:pt x="149225" y="58290"/>
                        <a:pt x="149225" y="50597"/>
                      </a:cubicBezTo>
                      <a:lnTo>
                        <a:pt x="149225" y="13929"/>
                      </a:lnTo>
                      <a:cubicBezTo>
                        <a:pt x="149225" y="6236"/>
                        <a:pt x="142989" y="0"/>
                        <a:pt x="135296" y="0"/>
                      </a:cubicBezTo>
                      <a:lnTo>
                        <a:pt x="13929" y="0"/>
                      </a:lnTo>
                      <a:cubicBezTo>
                        <a:pt x="6236" y="0"/>
                        <a:pt x="0" y="6236"/>
                        <a:pt x="0" y="13929"/>
                      </a:cubicBezTo>
                      <a:lnTo>
                        <a:pt x="0" y="50597"/>
                      </a:lnTo>
                      <a:cubicBezTo>
                        <a:pt x="0" y="58290"/>
                        <a:pt x="6236" y="64526"/>
                        <a:pt x="13929" y="645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753" name="자유형: 도형 752">
                  <a:extLst>
                    <a:ext uri="{FF2B5EF4-FFF2-40B4-BE49-F238E27FC236}">
                      <a16:creationId xmlns:a16="http://schemas.microsoft.com/office/drawing/2014/main" id="{B45238C6-B460-40F3-B4F6-2CF67DAAE2DB}"/>
                    </a:ext>
                  </a:extLst>
                </p:cNvPr>
                <p:cNvSpPr/>
                <p:nvPr/>
              </p:nvSpPr>
              <p:spPr>
                <a:xfrm>
                  <a:off x="6823173" y="1324103"/>
                  <a:ext cx="85464" cy="60823"/>
                </a:xfrm>
                <a:custGeom>
                  <a:avLst/>
                  <a:gdLst>
                    <a:gd name="connsiteX0" fmla="*/ 47939 w 95195"/>
                    <a:gd name="connsiteY0" fmla="*/ 53229 h 67748"/>
                    <a:gd name="connsiteX1" fmla="*/ 56158 w 95195"/>
                    <a:gd name="connsiteY1" fmla="*/ 61448 h 67748"/>
                    <a:gd name="connsiteX2" fmla="*/ 49478 w 95195"/>
                    <a:gd name="connsiteY2" fmla="*/ 67748 h 67748"/>
                    <a:gd name="connsiteX3" fmla="*/ 40810 w 95195"/>
                    <a:gd name="connsiteY3" fmla="*/ 60358 h 67748"/>
                    <a:gd name="connsiteX4" fmla="*/ 47661 w 95195"/>
                    <a:gd name="connsiteY4" fmla="*/ 27178 h 67748"/>
                    <a:gd name="connsiteX5" fmla="*/ 75034 w 95195"/>
                    <a:gd name="connsiteY5" fmla="*/ 39894 h 67748"/>
                    <a:gd name="connsiteX6" fmla="*/ 62141 w 95195"/>
                    <a:gd name="connsiteY6" fmla="*/ 50603 h 67748"/>
                    <a:gd name="connsiteX7" fmla="*/ 47793 w 95195"/>
                    <a:gd name="connsiteY7" fmla="*/ 43938 h 67748"/>
                    <a:gd name="connsiteX8" fmla="*/ 33552 w 95195"/>
                    <a:gd name="connsiteY8" fmla="*/ 50829 h 67748"/>
                    <a:gd name="connsiteX9" fmla="*/ 20493 w 95195"/>
                    <a:gd name="connsiteY9" fmla="*/ 40324 h 67748"/>
                    <a:gd name="connsiteX10" fmla="*/ 47661 w 95195"/>
                    <a:gd name="connsiteY10" fmla="*/ 27178 h 67748"/>
                    <a:gd name="connsiteX11" fmla="*/ 47638 w 95195"/>
                    <a:gd name="connsiteY11" fmla="*/ 0 h 67748"/>
                    <a:gd name="connsiteX12" fmla="*/ 95195 w 95195"/>
                    <a:gd name="connsiteY12" fmla="*/ 22137 h 67748"/>
                    <a:gd name="connsiteX13" fmla="*/ 82423 w 95195"/>
                    <a:gd name="connsiteY13" fmla="*/ 32925 h 67748"/>
                    <a:gd name="connsiteX14" fmla="*/ 47607 w 95195"/>
                    <a:gd name="connsiteY14" fmla="*/ 16718 h 67748"/>
                    <a:gd name="connsiteX15" fmla="*/ 12733 w 95195"/>
                    <a:gd name="connsiteY15" fmla="*/ 32797 h 67748"/>
                    <a:gd name="connsiteX16" fmla="*/ 0 w 95195"/>
                    <a:gd name="connsiteY16" fmla="*/ 21963 h 67748"/>
                    <a:gd name="connsiteX17" fmla="*/ 47638 w 95195"/>
                    <a:gd name="connsiteY17" fmla="*/ 0 h 67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5195" h="67748">
                      <a:moveTo>
                        <a:pt x="47939" y="53229"/>
                      </a:moveTo>
                      <a:lnTo>
                        <a:pt x="56158" y="61448"/>
                      </a:lnTo>
                      <a:lnTo>
                        <a:pt x="49478" y="67748"/>
                      </a:lnTo>
                      <a:lnTo>
                        <a:pt x="40810" y="60358"/>
                      </a:lnTo>
                      <a:close/>
                      <a:moveTo>
                        <a:pt x="47661" y="27178"/>
                      </a:moveTo>
                      <a:cubicBezTo>
                        <a:pt x="58231" y="27095"/>
                        <a:pt x="68280" y="31763"/>
                        <a:pt x="75034" y="39894"/>
                      </a:cubicBezTo>
                      <a:lnTo>
                        <a:pt x="62141" y="50603"/>
                      </a:lnTo>
                      <a:cubicBezTo>
                        <a:pt x="58601" y="46341"/>
                        <a:pt x="53334" y="43894"/>
                        <a:pt x="47793" y="43938"/>
                      </a:cubicBezTo>
                      <a:cubicBezTo>
                        <a:pt x="42253" y="43981"/>
                        <a:pt x="37025" y="46511"/>
                        <a:pt x="33552" y="50829"/>
                      </a:cubicBezTo>
                      <a:lnTo>
                        <a:pt x="20493" y="40324"/>
                      </a:lnTo>
                      <a:cubicBezTo>
                        <a:pt x="27118" y="32088"/>
                        <a:pt x="37092" y="27262"/>
                        <a:pt x="47661" y="27178"/>
                      </a:cubicBezTo>
                      <a:close/>
                      <a:moveTo>
                        <a:pt x="47638" y="0"/>
                      </a:moveTo>
                      <a:cubicBezTo>
                        <a:pt x="65973" y="34"/>
                        <a:pt x="83365" y="8129"/>
                        <a:pt x="95195" y="22137"/>
                      </a:cubicBezTo>
                      <a:lnTo>
                        <a:pt x="82423" y="32925"/>
                      </a:lnTo>
                      <a:cubicBezTo>
                        <a:pt x="73762" y="22670"/>
                        <a:pt x="61030" y="16743"/>
                        <a:pt x="47607" y="16718"/>
                      </a:cubicBezTo>
                      <a:cubicBezTo>
                        <a:pt x="34185" y="16694"/>
                        <a:pt x="21431" y="22574"/>
                        <a:pt x="12733" y="32797"/>
                      </a:cubicBezTo>
                      <a:lnTo>
                        <a:pt x="0" y="21963"/>
                      </a:lnTo>
                      <a:cubicBezTo>
                        <a:pt x="11882" y="7999"/>
                        <a:pt x="29303" y="-34"/>
                        <a:pt x="476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4" name="자유형: 도형 753">
                  <a:extLst>
                    <a:ext uri="{FF2B5EF4-FFF2-40B4-BE49-F238E27FC236}">
                      <a16:creationId xmlns:a16="http://schemas.microsoft.com/office/drawing/2014/main" id="{E7925751-2C87-44EB-B20B-C31DC6D887D1}"/>
                    </a:ext>
                  </a:extLst>
                </p:cNvPr>
                <p:cNvSpPr/>
                <p:nvPr/>
              </p:nvSpPr>
              <p:spPr>
                <a:xfrm>
                  <a:off x="6694938" y="1318757"/>
                  <a:ext cx="96158" cy="70386"/>
                </a:xfrm>
                <a:custGeom>
                  <a:avLst/>
                  <a:gdLst>
                    <a:gd name="connsiteX0" fmla="*/ 0 w 107107"/>
                    <a:gd name="connsiteY0" fmla="*/ 49144 h 78400"/>
                    <a:gd name="connsiteX1" fmla="*/ 17626 w 107107"/>
                    <a:gd name="connsiteY1" fmla="*/ 49144 h 78400"/>
                    <a:gd name="connsiteX2" fmla="*/ 17626 w 107107"/>
                    <a:gd name="connsiteY2" fmla="*/ 78400 h 78400"/>
                    <a:gd name="connsiteX3" fmla="*/ 0 w 107107"/>
                    <a:gd name="connsiteY3" fmla="*/ 78400 h 78400"/>
                    <a:gd name="connsiteX4" fmla="*/ 29224 w 107107"/>
                    <a:gd name="connsiteY4" fmla="*/ 35025 h 78400"/>
                    <a:gd name="connsiteX5" fmla="*/ 46850 w 107107"/>
                    <a:gd name="connsiteY5" fmla="*/ 35025 h 78400"/>
                    <a:gd name="connsiteX6" fmla="*/ 46850 w 107107"/>
                    <a:gd name="connsiteY6" fmla="*/ 78400 h 78400"/>
                    <a:gd name="connsiteX7" fmla="*/ 29224 w 107107"/>
                    <a:gd name="connsiteY7" fmla="*/ 78400 h 78400"/>
                    <a:gd name="connsiteX8" fmla="*/ 60966 w 107107"/>
                    <a:gd name="connsiteY8" fmla="*/ 19846 h 78400"/>
                    <a:gd name="connsiteX9" fmla="*/ 78592 w 107107"/>
                    <a:gd name="connsiteY9" fmla="*/ 19846 h 78400"/>
                    <a:gd name="connsiteX10" fmla="*/ 78592 w 107107"/>
                    <a:gd name="connsiteY10" fmla="*/ 78400 h 78400"/>
                    <a:gd name="connsiteX11" fmla="*/ 60966 w 107107"/>
                    <a:gd name="connsiteY11" fmla="*/ 78400 h 78400"/>
                    <a:gd name="connsiteX12" fmla="*/ 89481 w 107107"/>
                    <a:gd name="connsiteY12" fmla="*/ 0 h 78400"/>
                    <a:gd name="connsiteX13" fmla="*/ 107107 w 107107"/>
                    <a:gd name="connsiteY13" fmla="*/ 0 h 78400"/>
                    <a:gd name="connsiteX14" fmla="*/ 107107 w 107107"/>
                    <a:gd name="connsiteY14" fmla="*/ 78400 h 78400"/>
                    <a:gd name="connsiteX15" fmla="*/ 89481 w 107107"/>
                    <a:gd name="connsiteY15" fmla="*/ 78400 h 7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7107" h="78400">
                      <a:moveTo>
                        <a:pt x="0" y="49144"/>
                      </a:moveTo>
                      <a:lnTo>
                        <a:pt x="17626" y="49144"/>
                      </a:lnTo>
                      <a:lnTo>
                        <a:pt x="17626" y="78400"/>
                      </a:lnTo>
                      <a:lnTo>
                        <a:pt x="0" y="78400"/>
                      </a:lnTo>
                      <a:close/>
                      <a:moveTo>
                        <a:pt x="29224" y="35025"/>
                      </a:moveTo>
                      <a:lnTo>
                        <a:pt x="46850" y="35025"/>
                      </a:lnTo>
                      <a:lnTo>
                        <a:pt x="46850" y="78400"/>
                      </a:lnTo>
                      <a:lnTo>
                        <a:pt x="29224" y="78400"/>
                      </a:lnTo>
                      <a:close/>
                      <a:moveTo>
                        <a:pt x="60966" y="19846"/>
                      </a:moveTo>
                      <a:lnTo>
                        <a:pt x="78592" y="19846"/>
                      </a:lnTo>
                      <a:lnTo>
                        <a:pt x="78592" y="78400"/>
                      </a:lnTo>
                      <a:lnTo>
                        <a:pt x="60966" y="78400"/>
                      </a:lnTo>
                      <a:close/>
                      <a:moveTo>
                        <a:pt x="89481" y="0"/>
                      </a:moveTo>
                      <a:lnTo>
                        <a:pt x="107107" y="0"/>
                      </a:lnTo>
                      <a:lnTo>
                        <a:pt x="107107" y="78400"/>
                      </a:lnTo>
                      <a:lnTo>
                        <a:pt x="89481" y="784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</p:grp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8970FDEB-10B7-4C44-9726-E1A86273D3F2}"/>
                  </a:ext>
                </a:extLst>
              </p:cNvPr>
              <p:cNvSpPr txBox="1"/>
              <p:nvPr/>
            </p:nvSpPr>
            <p:spPr>
              <a:xfrm>
                <a:off x="5379359" y="2370364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/>
                    </a:solidFill>
                  </a:rPr>
                  <a:t>고민의 결과</a:t>
                </a:r>
              </a:p>
            </p:txBody>
          </p:sp>
        </p:grpSp>
        <p:pic>
          <p:nvPicPr>
            <p:cNvPr id="746" name="그림 745">
              <a:extLst>
                <a:ext uri="{FF2B5EF4-FFF2-40B4-BE49-F238E27FC236}">
                  <a16:creationId xmlns:a16="http://schemas.microsoft.com/office/drawing/2014/main" id="{8944DD0D-BF46-4B60-AA8F-082D6E2C2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rcRect l="42050" t="42247" r="41686" b="42322"/>
            <a:stretch/>
          </p:blipFill>
          <p:spPr>
            <a:xfrm>
              <a:off x="5126804" y="2897312"/>
              <a:ext cx="1982913" cy="1058239"/>
            </a:xfrm>
            <a:prstGeom prst="rect">
              <a:avLst/>
            </a:prstGeom>
          </p:spPr>
        </p:pic>
      </p:grpSp>
      <p:sp>
        <p:nvSpPr>
          <p:cNvPr id="755" name="자유형: 도형 754">
            <a:extLst>
              <a:ext uri="{FF2B5EF4-FFF2-40B4-BE49-F238E27FC236}">
                <a16:creationId xmlns:a16="http://schemas.microsoft.com/office/drawing/2014/main" id="{4A3C7BF1-5C44-421A-B4B8-A798B93E21E4}"/>
              </a:ext>
            </a:extLst>
          </p:cNvPr>
          <p:cNvSpPr/>
          <p:nvPr/>
        </p:nvSpPr>
        <p:spPr>
          <a:xfrm>
            <a:off x="4464172" y="1"/>
            <a:ext cx="3333750" cy="1493552"/>
          </a:xfrm>
          <a:custGeom>
            <a:avLst/>
            <a:gdLst>
              <a:gd name="connsiteX0" fmla="*/ 0 w 3333750"/>
              <a:gd name="connsiteY0" fmla="*/ 0 h 1493552"/>
              <a:gd name="connsiteX1" fmla="*/ 3333750 w 3333750"/>
              <a:gd name="connsiteY1" fmla="*/ 0 h 1493552"/>
              <a:gd name="connsiteX2" fmla="*/ 3333750 w 3333750"/>
              <a:gd name="connsiteY2" fmla="*/ 1493552 h 1493552"/>
              <a:gd name="connsiteX3" fmla="*/ 2730770 w 3333750"/>
              <a:gd name="connsiteY3" fmla="*/ 1493552 h 1493552"/>
              <a:gd name="connsiteX4" fmla="*/ 2730770 w 3333750"/>
              <a:gd name="connsiteY4" fmla="*/ 1471619 h 1493552"/>
              <a:gd name="connsiteX5" fmla="*/ 2526956 w 3333750"/>
              <a:gd name="connsiteY5" fmla="*/ 1267805 h 1493552"/>
              <a:gd name="connsiteX6" fmla="*/ 2169587 w 3333750"/>
              <a:gd name="connsiteY6" fmla="*/ 1267805 h 1493552"/>
              <a:gd name="connsiteX7" fmla="*/ 2169587 w 3333750"/>
              <a:gd name="connsiteY7" fmla="*/ 1313424 h 1493552"/>
              <a:gd name="connsiteX8" fmla="*/ 2058431 w 3333750"/>
              <a:gd name="connsiteY8" fmla="*/ 1424580 h 1493552"/>
              <a:gd name="connsiteX9" fmla="*/ 1211121 w 3333750"/>
              <a:gd name="connsiteY9" fmla="*/ 1424580 h 1493552"/>
              <a:gd name="connsiteX10" fmla="*/ 1099965 w 3333750"/>
              <a:gd name="connsiteY10" fmla="*/ 1313424 h 1493552"/>
              <a:gd name="connsiteX11" fmla="*/ 1099965 w 3333750"/>
              <a:gd name="connsiteY11" fmla="*/ 1267805 h 1493552"/>
              <a:gd name="connsiteX12" fmla="*/ 736893 w 3333750"/>
              <a:gd name="connsiteY12" fmla="*/ 1267805 h 1493552"/>
              <a:gd name="connsiteX13" fmla="*/ 533079 w 3333750"/>
              <a:gd name="connsiteY13" fmla="*/ 1471619 h 1493552"/>
              <a:gd name="connsiteX14" fmla="*/ 533079 w 3333750"/>
              <a:gd name="connsiteY14" fmla="*/ 1493552 h 1493552"/>
              <a:gd name="connsiteX15" fmla="*/ 0 w 3333750"/>
              <a:gd name="connsiteY15" fmla="*/ 1493552 h 149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33750" h="1493552">
                <a:moveTo>
                  <a:pt x="0" y="0"/>
                </a:moveTo>
                <a:lnTo>
                  <a:pt x="3333750" y="0"/>
                </a:lnTo>
                <a:lnTo>
                  <a:pt x="3333750" y="1493552"/>
                </a:lnTo>
                <a:lnTo>
                  <a:pt x="2730770" y="1493552"/>
                </a:lnTo>
                <a:lnTo>
                  <a:pt x="2730770" y="1471619"/>
                </a:lnTo>
                <a:cubicBezTo>
                  <a:pt x="2730770" y="1359056"/>
                  <a:pt x="2639519" y="1267805"/>
                  <a:pt x="2526956" y="1267805"/>
                </a:cubicBezTo>
                <a:lnTo>
                  <a:pt x="2169587" y="1267805"/>
                </a:lnTo>
                <a:lnTo>
                  <a:pt x="2169587" y="1313424"/>
                </a:lnTo>
                <a:cubicBezTo>
                  <a:pt x="2169587" y="1374813"/>
                  <a:pt x="2119820" y="1424580"/>
                  <a:pt x="2058431" y="1424580"/>
                </a:cubicBezTo>
                <a:lnTo>
                  <a:pt x="1211121" y="1424580"/>
                </a:lnTo>
                <a:cubicBezTo>
                  <a:pt x="1149732" y="1424580"/>
                  <a:pt x="1099965" y="1374813"/>
                  <a:pt x="1099965" y="1313424"/>
                </a:cubicBezTo>
                <a:lnTo>
                  <a:pt x="1099965" y="1267805"/>
                </a:lnTo>
                <a:lnTo>
                  <a:pt x="736893" y="1267805"/>
                </a:lnTo>
                <a:cubicBezTo>
                  <a:pt x="624330" y="1267805"/>
                  <a:pt x="533079" y="1359056"/>
                  <a:pt x="533079" y="1471619"/>
                </a:cubicBezTo>
                <a:lnTo>
                  <a:pt x="533079" y="1493552"/>
                </a:lnTo>
                <a:lnTo>
                  <a:pt x="0" y="1493552"/>
                </a:lnTo>
                <a:close/>
              </a:path>
            </a:pathLst>
          </a:custGeom>
          <a:solidFill>
            <a:srgbClr val="FDFE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56" name="그룹 755">
            <a:extLst>
              <a:ext uri="{FF2B5EF4-FFF2-40B4-BE49-F238E27FC236}">
                <a16:creationId xmlns:a16="http://schemas.microsoft.com/office/drawing/2014/main" id="{97E8E88A-9B8F-417F-A72A-154726CCABF6}"/>
              </a:ext>
            </a:extLst>
          </p:cNvPr>
          <p:cNvGrpSpPr/>
          <p:nvPr/>
        </p:nvGrpSpPr>
        <p:grpSpPr>
          <a:xfrm>
            <a:off x="4863860" y="1144287"/>
            <a:ext cx="2470390" cy="4971172"/>
            <a:chOff x="4863860" y="1144287"/>
            <a:chExt cx="2470390" cy="4971172"/>
          </a:xfrm>
        </p:grpSpPr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9117AAED-12BF-4BFA-95BA-EF8F2869D351}"/>
                </a:ext>
              </a:extLst>
            </p:cNvPr>
            <p:cNvGrpSpPr/>
            <p:nvPr/>
          </p:nvGrpSpPr>
          <p:grpSpPr>
            <a:xfrm>
              <a:off x="4863860" y="1144287"/>
              <a:ext cx="2470390" cy="4971172"/>
              <a:chOff x="4863860" y="1144287"/>
              <a:chExt cx="2470390" cy="4971172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59" name="자유형: 도형 758">
                <a:extLst>
                  <a:ext uri="{FF2B5EF4-FFF2-40B4-BE49-F238E27FC236}">
                    <a16:creationId xmlns:a16="http://schemas.microsoft.com/office/drawing/2014/main" id="{DDBD4334-8166-452C-9190-718A4262E5D2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0" name="자유형: 도형 759">
                <a:extLst>
                  <a:ext uri="{FF2B5EF4-FFF2-40B4-BE49-F238E27FC236}">
                    <a16:creationId xmlns:a16="http://schemas.microsoft.com/office/drawing/2014/main" id="{D4D7196C-8820-4957-88D0-458ED034179B}"/>
                  </a:ext>
                </a:extLst>
              </p:cNvPr>
              <p:cNvSpPr/>
              <p:nvPr/>
            </p:nvSpPr>
            <p:spPr>
              <a:xfrm>
                <a:off x="4914753" y="1175167"/>
                <a:ext cx="2370832" cy="4898486"/>
              </a:xfrm>
              <a:custGeom>
                <a:avLst/>
                <a:gdLst>
                  <a:gd name="connsiteX0" fmla="*/ 318912 w 2640780"/>
                  <a:gd name="connsiteY0" fmla="*/ 103187 h 5456238"/>
                  <a:gd name="connsiteX1" fmla="*/ 91891 w 2640780"/>
                  <a:gd name="connsiteY1" fmla="*/ 330208 h 5456238"/>
                  <a:gd name="connsiteX2" fmla="*/ 91891 w 2640780"/>
                  <a:gd name="connsiteY2" fmla="*/ 5130791 h 5456238"/>
                  <a:gd name="connsiteX3" fmla="*/ 318912 w 2640780"/>
                  <a:gd name="connsiteY3" fmla="*/ 5357812 h 5456238"/>
                  <a:gd name="connsiteX4" fmla="*/ 2312795 w 2640780"/>
                  <a:gd name="connsiteY4" fmla="*/ 5357812 h 5456238"/>
                  <a:gd name="connsiteX5" fmla="*/ 2539816 w 2640780"/>
                  <a:gd name="connsiteY5" fmla="*/ 5130791 h 5456238"/>
                  <a:gd name="connsiteX6" fmla="*/ 2539816 w 2640780"/>
                  <a:gd name="connsiteY6" fmla="*/ 330208 h 5456238"/>
                  <a:gd name="connsiteX7" fmla="*/ 2312795 w 2640780"/>
                  <a:gd name="connsiteY7" fmla="*/ 103187 h 5456238"/>
                  <a:gd name="connsiteX8" fmla="*/ 1914735 w 2640780"/>
                  <a:gd name="connsiteY8" fmla="*/ 103187 h 5456238"/>
                  <a:gd name="connsiteX9" fmla="*/ 1914735 w 2640780"/>
                  <a:gd name="connsiteY9" fmla="*/ 154000 h 5456238"/>
                  <a:gd name="connsiteX10" fmla="*/ 1790923 w 2640780"/>
                  <a:gd name="connsiteY10" fmla="*/ 277812 h 5456238"/>
                  <a:gd name="connsiteX11" fmla="*/ 847136 w 2640780"/>
                  <a:gd name="connsiteY11" fmla="*/ 277812 h 5456238"/>
                  <a:gd name="connsiteX12" fmla="*/ 723324 w 2640780"/>
                  <a:gd name="connsiteY12" fmla="*/ 154000 h 5456238"/>
                  <a:gd name="connsiteX13" fmla="*/ 723324 w 2640780"/>
                  <a:gd name="connsiteY13" fmla="*/ 103187 h 5456238"/>
                  <a:gd name="connsiteX14" fmla="*/ 321805 w 2640780"/>
                  <a:gd name="connsiteY14" fmla="*/ 0 h 5456238"/>
                  <a:gd name="connsiteX15" fmla="*/ 2318975 w 2640780"/>
                  <a:gd name="connsiteY15" fmla="*/ 0 h 5456238"/>
                  <a:gd name="connsiteX16" fmla="*/ 2640780 w 2640780"/>
                  <a:gd name="connsiteY16" fmla="*/ 321805 h 5456238"/>
                  <a:gd name="connsiteX17" fmla="*/ 2640780 w 2640780"/>
                  <a:gd name="connsiteY17" fmla="*/ 5134433 h 5456238"/>
                  <a:gd name="connsiteX18" fmla="*/ 2318975 w 2640780"/>
                  <a:gd name="connsiteY18" fmla="*/ 5456238 h 5456238"/>
                  <a:gd name="connsiteX19" fmla="*/ 321805 w 2640780"/>
                  <a:gd name="connsiteY19" fmla="*/ 5456238 h 5456238"/>
                  <a:gd name="connsiteX20" fmla="*/ 0 w 2640780"/>
                  <a:gd name="connsiteY20" fmla="*/ 5134433 h 5456238"/>
                  <a:gd name="connsiteX21" fmla="*/ 0 w 2640780"/>
                  <a:gd name="connsiteY21" fmla="*/ 321805 h 5456238"/>
                  <a:gd name="connsiteX22" fmla="*/ 321805 w 2640780"/>
                  <a:gd name="connsiteY22" fmla="*/ 0 h 5456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40780" h="5456238">
                    <a:moveTo>
                      <a:pt x="318912" y="103187"/>
                    </a:moveTo>
                    <a:cubicBezTo>
                      <a:pt x="193532" y="103187"/>
                      <a:pt x="91891" y="204828"/>
                      <a:pt x="91891" y="330208"/>
                    </a:cubicBezTo>
                    <a:lnTo>
                      <a:pt x="91891" y="5130791"/>
                    </a:lnTo>
                    <a:cubicBezTo>
                      <a:pt x="91891" y="5256171"/>
                      <a:pt x="193532" y="5357812"/>
                      <a:pt x="318912" y="5357812"/>
                    </a:cubicBezTo>
                    <a:lnTo>
                      <a:pt x="2312795" y="5357812"/>
                    </a:lnTo>
                    <a:cubicBezTo>
                      <a:pt x="2438175" y="5357812"/>
                      <a:pt x="2539816" y="5256171"/>
                      <a:pt x="2539816" y="5130791"/>
                    </a:cubicBezTo>
                    <a:lnTo>
                      <a:pt x="2539816" y="330208"/>
                    </a:lnTo>
                    <a:cubicBezTo>
                      <a:pt x="2539816" y="204828"/>
                      <a:pt x="2438175" y="103187"/>
                      <a:pt x="2312795" y="103187"/>
                    </a:cubicBezTo>
                    <a:lnTo>
                      <a:pt x="1914735" y="103187"/>
                    </a:lnTo>
                    <a:lnTo>
                      <a:pt x="1914735" y="154000"/>
                    </a:lnTo>
                    <a:cubicBezTo>
                      <a:pt x="1914735" y="222379"/>
                      <a:pt x="1859302" y="277812"/>
                      <a:pt x="1790923" y="277812"/>
                    </a:cubicBezTo>
                    <a:lnTo>
                      <a:pt x="847136" y="277812"/>
                    </a:lnTo>
                    <a:cubicBezTo>
                      <a:pt x="778757" y="277812"/>
                      <a:pt x="723324" y="222379"/>
                      <a:pt x="723324" y="154000"/>
                    </a:cubicBezTo>
                    <a:lnTo>
                      <a:pt x="723324" y="103187"/>
                    </a:lnTo>
                    <a:close/>
                    <a:moveTo>
                      <a:pt x="321805" y="0"/>
                    </a:moveTo>
                    <a:lnTo>
                      <a:pt x="2318975" y="0"/>
                    </a:lnTo>
                    <a:cubicBezTo>
                      <a:pt x="2496703" y="0"/>
                      <a:pt x="2640780" y="144077"/>
                      <a:pt x="2640780" y="321805"/>
                    </a:cubicBezTo>
                    <a:lnTo>
                      <a:pt x="2640780" y="5134433"/>
                    </a:lnTo>
                    <a:cubicBezTo>
                      <a:pt x="2640780" y="5312161"/>
                      <a:pt x="2496703" y="5456238"/>
                      <a:pt x="2318975" y="5456238"/>
                    </a:cubicBezTo>
                    <a:lnTo>
                      <a:pt x="321805" y="5456238"/>
                    </a:lnTo>
                    <a:cubicBezTo>
                      <a:pt x="144077" y="5456238"/>
                      <a:pt x="0" y="5312161"/>
                      <a:pt x="0" y="5134433"/>
                    </a:cubicBezTo>
                    <a:lnTo>
                      <a:pt x="0" y="321805"/>
                    </a:lnTo>
                    <a:cubicBezTo>
                      <a:pt x="0" y="144077"/>
                      <a:pt x="144077" y="0"/>
                      <a:pt x="321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1" name="자유형: 도형 760">
                <a:extLst>
                  <a:ext uri="{FF2B5EF4-FFF2-40B4-BE49-F238E27FC236}">
                    <a16:creationId xmlns:a16="http://schemas.microsoft.com/office/drawing/2014/main" id="{A30B3F06-C01B-4BA0-BE0B-FCF0C984CDE7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2" name="자유형: 도형 761">
                <a:extLst>
                  <a:ext uri="{FF2B5EF4-FFF2-40B4-BE49-F238E27FC236}">
                    <a16:creationId xmlns:a16="http://schemas.microsoft.com/office/drawing/2014/main" id="{CAC98553-3E24-4326-9AEC-A0C1A1E49027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3" name="자유형: 도형 762">
                <a:extLst>
                  <a:ext uri="{FF2B5EF4-FFF2-40B4-BE49-F238E27FC236}">
                    <a16:creationId xmlns:a16="http://schemas.microsoft.com/office/drawing/2014/main" id="{31544184-31E6-4E90-BDB4-E93F9AC28F4B}"/>
                  </a:ext>
                </a:extLst>
              </p:cNvPr>
              <p:cNvSpPr/>
              <p:nvPr/>
            </p:nvSpPr>
            <p:spPr>
              <a:xfrm>
                <a:off x="4997251" y="1267806"/>
                <a:ext cx="2197691" cy="4717483"/>
              </a:xfrm>
              <a:custGeom>
                <a:avLst/>
                <a:gdLst>
                  <a:gd name="connsiteX0" fmla="*/ 227021 w 2447925"/>
                  <a:gd name="connsiteY0" fmla="*/ 0 h 5254625"/>
                  <a:gd name="connsiteX1" fmla="*/ 631433 w 2447925"/>
                  <a:gd name="connsiteY1" fmla="*/ 0 h 5254625"/>
                  <a:gd name="connsiteX2" fmla="*/ 631433 w 2447925"/>
                  <a:gd name="connsiteY2" fmla="*/ 50813 h 5254625"/>
                  <a:gd name="connsiteX3" fmla="*/ 755245 w 2447925"/>
                  <a:gd name="connsiteY3" fmla="*/ 174625 h 5254625"/>
                  <a:gd name="connsiteX4" fmla="*/ 1699032 w 2447925"/>
                  <a:gd name="connsiteY4" fmla="*/ 174625 h 5254625"/>
                  <a:gd name="connsiteX5" fmla="*/ 1822844 w 2447925"/>
                  <a:gd name="connsiteY5" fmla="*/ 50813 h 5254625"/>
                  <a:gd name="connsiteX6" fmla="*/ 1822844 w 2447925"/>
                  <a:gd name="connsiteY6" fmla="*/ 0 h 5254625"/>
                  <a:gd name="connsiteX7" fmla="*/ 2220904 w 2447925"/>
                  <a:gd name="connsiteY7" fmla="*/ 0 h 5254625"/>
                  <a:gd name="connsiteX8" fmla="*/ 2447925 w 2447925"/>
                  <a:gd name="connsiteY8" fmla="*/ 227021 h 5254625"/>
                  <a:gd name="connsiteX9" fmla="*/ 2447925 w 2447925"/>
                  <a:gd name="connsiteY9" fmla="*/ 5027604 h 5254625"/>
                  <a:gd name="connsiteX10" fmla="*/ 2220904 w 2447925"/>
                  <a:gd name="connsiteY10" fmla="*/ 5254625 h 5254625"/>
                  <a:gd name="connsiteX11" fmla="*/ 227021 w 2447925"/>
                  <a:gd name="connsiteY11" fmla="*/ 5254625 h 5254625"/>
                  <a:gd name="connsiteX12" fmla="*/ 0 w 2447925"/>
                  <a:gd name="connsiteY12" fmla="*/ 5027604 h 5254625"/>
                  <a:gd name="connsiteX13" fmla="*/ 0 w 2447925"/>
                  <a:gd name="connsiteY13" fmla="*/ 227021 h 5254625"/>
                  <a:gd name="connsiteX14" fmla="*/ 227021 w 2447925"/>
                  <a:gd name="connsiteY14" fmla="*/ 0 h 5254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47925" h="5254625">
                    <a:moveTo>
                      <a:pt x="227021" y="0"/>
                    </a:moveTo>
                    <a:lnTo>
                      <a:pt x="631433" y="0"/>
                    </a:lnTo>
                    <a:lnTo>
                      <a:pt x="631433" y="50813"/>
                    </a:lnTo>
                    <a:cubicBezTo>
                      <a:pt x="631433" y="119192"/>
                      <a:pt x="686866" y="174625"/>
                      <a:pt x="755245" y="174625"/>
                    </a:cubicBezTo>
                    <a:lnTo>
                      <a:pt x="1699032" y="174625"/>
                    </a:lnTo>
                    <a:cubicBezTo>
                      <a:pt x="1767411" y="174625"/>
                      <a:pt x="1822844" y="119192"/>
                      <a:pt x="1822844" y="50813"/>
                    </a:cubicBezTo>
                    <a:lnTo>
                      <a:pt x="1822844" y="0"/>
                    </a:lnTo>
                    <a:lnTo>
                      <a:pt x="2220904" y="0"/>
                    </a:lnTo>
                    <a:cubicBezTo>
                      <a:pt x="2346284" y="0"/>
                      <a:pt x="2447925" y="101641"/>
                      <a:pt x="2447925" y="227021"/>
                    </a:cubicBezTo>
                    <a:lnTo>
                      <a:pt x="2447925" y="5027604"/>
                    </a:lnTo>
                    <a:cubicBezTo>
                      <a:pt x="2447925" y="5152984"/>
                      <a:pt x="2346284" y="5254625"/>
                      <a:pt x="2220904" y="5254625"/>
                    </a:cubicBezTo>
                    <a:lnTo>
                      <a:pt x="227021" y="5254625"/>
                    </a:lnTo>
                    <a:cubicBezTo>
                      <a:pt x="101641" y="5254625"/>
                      <a:pt x="0" y="5152984"/>
                      <a:pt x="0" y="5027604"/>
                    </a:cubicBezTo>
                    <a:lnTo>
                      <a:pt x="0" y="227021"/>
                    </a:lnTo>
                    <a:cubicBezTo>
                      <a:pt x="0" y="101641"/>
                      <a:pt x="101641" y="0"/>
                      <a:pt x="2270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10000"/>
                    </a:schemeClr>
                  </a:gs>
                  <a:gs pos="50000">
                    <a:srgbClr val="EBF8FE">
                      <a:alpha val="15000"/>
                    </a:srgbClr>
                  </a:gs>
                  <a:gs pos="100000">
                    <a:srgbClr val="76C4DD">
                      <a:alpha val="10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764" name="사각형: 둥근 모서리 763">
                <a:extLst>
                  <a:ext uri="{FF2B5EF4-FFF2-40B4-BE49-F238E27FC236}">
                    <a16:creationId xmlns:a16="http://schemas.microsoft.com/office/drawing/2014/main" id="{56FE4935-5839-4E4B-92B9-06AD55FC17D5}"/>
                  </a:ext>
                </a:extLst>
              </p:cNvPr>
              <p:cNvSpPr/>
              <p:nvPr/>
            </p:nvSpPr>
            <p:spPr>
              <a:xfrm>
                <a:off x="5973929" y="1305870"/>
                <a:ext cx="243713" cy="41045"/>
              </a:xfrm>
              <a:prstGeom prst="roundRect">
                <a:avLst>
                  <a:gd name="adj" fmla="val 444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5" name="사각형: 둥근 모서리 764">
                <a:extLst>
                  <a:ext uri="{FF2B5EF4-FFF2-40B4-BE49-F238E27FC236}">
                    <a16:creationId xmlns:a16="http://schemas.microsoft.com/office/drawing/2014/main" id="{ED9917DF-9E2C-405D-8541-61143E5B6A53}"/>
                  </a:ext>
                </a:extLst>
              </p:cNvPr>
              <p:cNvSpPr/>
              <p:nvPr/>
            </p:nvSpPr>
            <p:spPr>
              <a:xfrm>
                <a:off x="5961744" y="1251618"/>
                <a:ext cx="268084" cy="2316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766" name="타원 765">
                <a:extLst>
                  <a:ext uri="{FF2B5EF4-FFF2-40B4-BE49-F238E27FC236}">
                    <a16:creationId xmlns:a16="http://schemas.microsoft.com/office/drawing/2014/main" id="{F5694014-D62B-4896-9F7F-96BCF61CA267}"/>
                  </a:ext>
                </a:extLst>
              </p:cNvPr>
              <p:cNvSpPr/>
              <p:nvPr/>
            </p:nvSpPr>
            <p:spPr>
              <a:xfrm>
                <a:off x="6297289" y="1283441"/>
                <a:ext cx="80800" cy="80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sp>
          <p:nvSpPr>
            <p:cNvPr id="758" name="자유형: 도형 757">
              <a:extLst>
                <a:ext uri="{FF2B5EF4-FFF2-40B4-BE49-F238E27FC236}">
                  <a16:creationId xmlns:a16="http://schemas.microsoft.com/office/drawing/2014/main" id="{2BD3AC6F-1E60-4407-8797-E2E2F2BD9C62}"/>
                </a:ext>
              </a:extLst>
            </p:cNvPr>
            <p:cNvSpPr/>
            <p:nvPr/>
          </p:nvSpPr>
          <p:spPr>
            <a:xfrm>
              <a:off x="4877521" y="1582216"/>
              <a:ext cx="2434278" cy="4084060"/>
            </a:xfrm>
            <a:custGeom>
              <a:avLst/>
              <a:gdLst>
                <a:gd name="connsiteX0" fmla="*/ 2676946 w 2711450"/>
                <a:gd name="connsiteY0" fmla="*/ 4517853 h 4549080"/>
                <a:gd name="connsiteX1" fmla="*/ 2711450 w 2711450"/>
                <a:gd name="connsiteY1" fmla="*/ 4517853 h 4549080"/>
                <a:gd name="connsiteX2" fmla="*/ 2711450 w 2711450"/>
                <a:gd name="connsiteY2" fmla="*/ 4549080 h 4549080"/>
                <a:gd name="connsiteX3" fmla="*/ 2676946 w 2711450"/>
                <a:gd name="connsiteY3" fmla="*/ 4549080 h 4549080"/>
                <a:gd name="connsiteX4" fmla="*/ 0 w 2711450"/>
                <a:gd name="connsiteY4" fmla="*/ 4517853 h 4549080"/>
                <a:gd name="connsiteX5" fmla="*/ 36166 w 2711450"/>
                <a:gd name="connsiteY5" fmla="*/ 4517853 h 4549080"/>
                <a:gd name="connsiteX6" fmla="*/ 36166 w 2711450"/>
                <a:gd name="connsiteY6" fmla="*/ 4549080 h 4549080"/>
                <a:gd name="connsiteX7" fmla="*/ 0 w 2711450"/>
                <a:gd name="connsiteY7" fmla="*/ 4549080 h 4549080"/>
                <a:gd name="connsiteX8" fmla="*/ 2676946 w 2711450"/>
                <a:gd name="connsiteY8" fmla="*/ 0 h 4549080"/>
                <a:gd name="connsiteX9" fmla="*/ 2711450 w 2711450"/>
                <a:gd name="connsiteY9" fmla="*/ 0 h 4549080"/>
                <a:gd name="connsiteX10" fmla="*/ 2711450 w 2711450"/>
                <a:gd name="connsiteY10" fmla="*/ 37785 h 4549080"/>
                <a:gd name="connsiteX11" fmla="*/ 2676946 w 2711450"/>
                <a:gd name="connsiteY11" fmla="*/ 37785 h 4549080"/>
                <a:gd name="connsiteX12" fmla="*/ 0 w 2711450"/>
                <a:gd name="connsiteY12" fmla="*/ 0 h 4549080"/>
                <a:gd name="connsiteX13" fmla="*/ 36166 w 2711450"/>
                <a:gd name="connsiteY13" fmla="*/ 0 h 4549080"/>
                <a:gd name="connsiteX14" fmla="*/ 36166 w 2711450"/>
                <a:gd name="connsiteY14" fmla="*/ 37785 h 4549080"/>
                <a:gd name="connsiteX15" fmla="*/ 0 w 2711450"/>
                <a:gd name="connsiteY15" fmla="*/ 37785 h 454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1450" h="4549080">
                  <a:moveTo>
                    <a:pt x="2676946" y="4517853"/>
                  </a:moveTo>
                  <a:lnTo>
                    <a:pt x="2711450" y="4517853"/>
                  </a:lnTo>
                  <a:lnTo>
                    <a:pt x="2711450" y="4549080"/>
                  </a:lnTo>
                  <a:lnTo>
                    <a:pt x="2676946" y="4549080"/>
                  </a:lnTo>
                  <a:close/>
                  <a:moveTo>
                    <a:pt x="0" y="4517853"/>
                  </a:moveTo>
                  <a:lnTo>
                    <a:pt x="36166" y="4517853"/>
                  </a:lnTo>
                  <a:lnTo>
                    <a:pt x="36166" y="4549080"/>
                  </a:lnTo>
                  <a:lnTo>
                    <a:pt x="0" y="4549080"/>
                  </a:lnTo>
                  <a:close/>
                  <a:moveTo>
                    <a:pt x="2676946" y="0"/>
                  </a:moveTo>
                  <a:lnTo>
                    <a:pt x="2711450" y="0"/>
                  </a:lnTo>
                  <a:lnTo>
                    <a:pt x="2711450" y="37785"/>
                  </a:lnTo>
                  <a:lnTo>
                    <a:pt x="2676946" y="37785"/>
                  </a:lnTo>
                  <a:close/>
                  <a:moveTo>
                    <a:pt x="0" y="0"/>
                  </a:moveTo>
                  <a:lnTo>
                    <a:pt x="36166" y="0"/>
                  </a:lnTo>
                  <a:lnTo>
                    <a:pt x="36166" y="37785"/>
                  </a:lnTo>
                  <a:lnTo>
                    <a:pt x="0" y="37785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767" name="직사각형 766">
            <a:extLst>
              <a:ext uri="{FF2B5EF4-FFF2-40B4-BE49-F238E27FC236}">
                <a16:creationId xmlns:a16="http://schemas.microsoft.com/office/drawing/2014/main" id="{D3555333-A310-492D-BE8E-AB784FD1AA08}"/>
              </a:ext>
            </a:extLst>
          </p:cNvPr>
          <p:cNvSpPr/>
          <p:nvPr/>
        </p:nvSpPr>
        <p:spPr>
          <a:xfrm>
            <a:off x="2363906" y="3960000"/>
            <a:ext cx="1879765" cy="2898000"/>
          </a:xfrm>
          <a:prstGeom prst="rect">
            <a:avLst/>
          </a:prstGeom>
          <a:solidFill>
            <a:srgbClr val="FDFEFF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8" name="직사각형 767">
            <a:extLst>
              <a:ext uri="{FF2B5EF4-FFF2-40B4-BE49-F238E27FC236}">
                <a16:creationId xmlns:a16="http://schemas.microsoft.com/office/drawing/2014/main" id="{577D9FBA-F7BD-487A-8969-4608FDA8A964}"/>
              </a:ext>
            </a:extLst>
          </p:cNvPr>
          <p:cNvSpPr/>
          <p:nvPr/>
        </p:nvSpPr>
        <p:spPr>
          <a:xfrm>
            <a:off x="7777532" y="3960000"/>
            <a:ext cx="1879765" cy="2898000"/>
          </a:xfrm>
          <a:prstGeom prst="rect">
            <a:avLst/>
          </a:prstGeom>
          <a:solidFill>
            <a:srgbClr val="FDFEFF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9" name="직사각형 768">
            <a:extLst>
              <a:ext uri="{FF2B5EF4-FFF2-40B4-BE49-F238E27FC236}">
                <a16:creationId xmlns:a16="http://schemas.microsoft.com/office/drawing/2014/main" id="{7B5DBD6E-9A98-41D5-AB4B-6B12EC5E2849}"/>
              </a:ext>
            </a:extLst>
          </p:cNvPr>
          <p:cNvSpPr/>
          <p:nvPr/>
        </p:nvSpPr>
        <p:spPr>
          <a:xfrm>
            <a:off x="7777532" y="1980000"/>
            <a:ext cx="1879765" cy="1980000"/>
          </a:xfrm>
          <a:prstGeom prst="rect">
            <a:avLst/>
          </a:prstGeom>
          <a:solidFill>
            <a:srgbClr val="FDFEFF">
              <a:alpha val="7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ADB81F09-26DE-4EB7-85A8-D03747286C44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설계</a:t>
            </a:r>
          </a:p>
        </p:txBody>
      </p:sp>
      <p:grpSp>
        <p:nvGrpSpPr>
          <p:cNvPr id="771" name="그룹 770">
            <a:extLst>
              <a:ext uri="{FF2B5EF4-FFF2-40B4-BE49-F238E27FC236}">
                <a16:creationId xmlns:a16="http://schemas.microsoft.com/office/drawing/2014/main" id="{7ABC1A6C-5700-4EA9-8701-8689749A30DB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772" name="그룹 771">
              <a:extLst>
                <a:ext uri="{FF2B5EF4-FFF2-40B4-BE49-F238E27FC236}">
                  <a16:creationId xmlns:a16="http://schemas.microsoft.com/office/drawing/2014/main" id="{C7A061F5-A75D-4A7F-82A8-4AE0A5425C86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774" name="직선 연결선 773">
                <a:extLst>
                  <a:ext uri="{FF2B5EF4-FFF2-40B4-BE49-F238E27FC236}">
                    <a16:creationId xmlns:a16="http://schemas.microsoft.com/office/drawing/2014/main" id="{53DC3467-1904-464F-9AE1-499BDFA6E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5" name="그룹 774">
                <a:extLst>
                  <a:ext uri="{FF2B5EF4-FFF2-40B4-BE49-F238E27FC236}">
                    <a16:creationId xmlns:a16="http://schemas.microsoft.com/office/drawing/2014/main" id="{236D2ED1-2625-4C8F-807C-854C64BE1423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776" name="직사각형 775">
                  <a:extLst>
                    <a:ext uri="{FF2B5EF4-FFF2-40B4-BE49-F238E27FC236}">
                      <a16:creationId xmlns:a16="http://schemas.microsoft.com/office/drawing/2014/main" id="{223AA859-E87C-4072-B1B4-53438805BAC3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777" name="그룹 776">
                  <a:extLst>
                    <a:ext uri="{FF2B5EF4-FFF2-40B4-BE49-F238E27FC236}">
                      <a16:creationId xmlns:a16="http://schemas.microsoft.com/office/drawing/2014/main" id="{23090C89-83C0-430A-829E-D0165229E632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778" name="사각형: 둥근 모서리 777">
                    <a:extLst>
                      <a:ext uri="{FF2B5EF4-FFF2-40B4-BE49-F238E27FC236}">
                        <a16:creationId xmlns:a16="http://schemas.microsoft.com/office/drawing/2014/main" id="{98B3C967-9723-47CB-9028-BA6265EF7DD7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설계</a:t>
                    </a:r>
                  </a:p>
                </p:txBody>
              </p:sp>
              <p:grpSp>
                <p:nvGrpSpPr>
                  <p:cNvPr id="779" name="그룹 778">
                    <a:extLst>
                      <a:ext uri="{FF2B5EF4-FFF2-40B4-BE49-F238E27FC236}">
                        <a16:creationId xmlns:a16="http://schemas.microsoft.com/office/drawing/2014/main" id="{9867D23D-000B-4D00-A60B-A54326C902E8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848AF06D-E240-4A82-A96F-8728083F92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1" name="TextBox 780">
                      <a:extLst>
                        <a:ext uri="{FF2B5EF4-FFF2-40B4-BE49-F238E27FC236}">
                          <a16:creationId xmlns:a16="http://schemas.microsoft.com/office/drawing/2014/main" id="{7E32F5BB-D29C-4066-88CB-7D97A452DD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2" name="TextBox 781">
                      <a:extLst>
                        <a:ext uri="{FF2B5EF4-FFF2-40B4-BE49-F238E27FC236}">
                          <a16:creationId xmlns:a16="http://schemas.microsoft.com/office/drawing/2014/main" id="{0C7DF468-3CB7-472E-A2E0-56FD186583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What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89C5CF1F-1C17-4F38-8337-506E97253D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4" name="TextBox 783">
                      <a:extLst>
                        <a:ext uri="{FF2B5EF4-FFF2-40B4-BE49-F238E27FC236}">
                          <a16:creationId xmlns:a16="http://schemas.microsoft.com/office/drawing/2014/main" id="{3B589603-B7BF-46A4-B947-BC65A64B1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773" name="그림 772">
              <a:extLst>
                <a:ext uri="{FF2B5EF4-FFF2-40B4-BE49-F238E27FC236}">
                  <a16:creationId xmlns:a16="http://schemas.microsoft.com/office/drawing/2014/main" id="{FE8924B5-E088-4907-B34F-F51D3987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ID="42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7 -3.7037E-7 L -4.16667E-7 -0.279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"/>
                            </p:stCondLst>
                            <p:childTnLst>
                              <p:par>
                                <p:cTn id="55" presetID="42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-0.2794 L -4.16667E-7 -0.1062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600"/>
                            </p:stCondLst>
                            <p:childTnLst>
                              <p:par>
                                <p:cTn id="6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1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00"/>
                            </p:stCondLst>
                            <p:childTnLst>
                              <p:par>
                                <p:cTn id="83" presetID="42" presetClass="path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66667E-6 -3.33333E-6 L -1.66667E-6 -0.16458 " pathEditMode="relative" rAng="0" ptsTypes="AA">
                                      <p:cBhvr>
                                        <p:cTn id="84" dur="4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4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0 L -4.16667E-7 -0.18333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6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-3.7037E-6 L -4.16667E-7 -0.54074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7014 L 6.25E-7 -1.85185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19" presetID="42" presetClass="path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1.85185E-6 L 6.25E-7 -0.23102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800"/>
                            </p:stCondLst>
                            <p:childTnLst>
                              <p:par>
                                <p:cTn id="1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6200"/>
                            </p:stCondLst>
                            <p:childTnLst>
                              <p:par>
                                <p:cTn id="168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500"/>
                            </p:stCondLst>
                            <p:childTnLst>
                              <p:par>
                                <p:cTn id="1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4.375E-6 -0.03657 " pathEditMode="relative" rAng="0" ptsTypes="AA">
                                      <p:cBhvr>
                                        <p:cTn id="182" dur="2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6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70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0.02615 L -4.375E-6 -7.37257E-18 " pathEditMode="relative" rAng="0" ptsTypes="AA">
                                      <p:cBhvr>
                                        <p:cTn id="196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4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100"/>
                            </p:stCondLst>
                            <p:childTnLst>
                              <p:par>
                                <p:cTn id="2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.0375 L -4.375E-6 2.22222E-6 " pathEditMode="relative" rAng="0" ptsTypes="AA">
                                      <p:cBhvr>
                                        <p:cTn id="210" dur="2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2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3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3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00"/>
                            </p:stCondLst>
                            <p:childTnLst>
                              <p:par>
                                <p:cTn id="2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100"/>
                            </p:stCondLst>
                            <p:childTnLst>
                              <p:par>
                                <p:cTn id="23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-4.375E-6 -0.17268 " pathEditMode="relative" rAng="0" ptsTypes="AA">
                                      <p:cBhvr>
                                        <p:cTn id="239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600"/>
                            </p:stCondLst>
                            <p:childTnLst>
                              <p:par>
                                <p:cTn id="251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3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3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700"/>
                            </p:stCondLst>
                            <p:childTnLst>
                              <p:par>
                                <p:cTn id="2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3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5.55112E-17 L -4.375E-6 -0.27546 " pathEditMode="relative" rAng="0" ptsTypes="AA">
                                      <p:cBhvr>
                                        <p:cTn id="281" dur="8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73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42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8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8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8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6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3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3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00"/>
                            </p:stCondLst>
                            <p:childTnLst>
                              <p:par>
                                <p:cTn id="3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4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4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2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3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2" presetID="42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08333E-6 -0.00047 L -2.08333E-6 -0.2007 " pathEditMode="relative" rAng="0" ptsTypes="AA">
                                      <p:cBhvr>
                                        <p:cTn id="323" dur="1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500"/>
                            </p:stCondLst>
                            <p:childTnLst>
                              <p:par>
                                <p:cTn id="3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32" grpId="0" animBg="1"/>
      <p:bldP spid="132" grpId="1" animBg="1"/>
      <p:bldP spid="133" grpId="0" animBg="1"/>
      <p:bldP spid="134" grpId="0" animBg="1"/>
      <p:bldP spid="135" grpId="0" animBg="1"/>
      <p:bldP spid="158" grpId="0" animBg="1"/>
      <p:bldP spid="158" grpId="1" animBg="1"/>
      <p:bldP spid="159" grpId="0" animBg="1"/>
      <p:bldP spid="413" grpId="0" animBg="1"/>
      <p:bldP spid="413" grpId="1" animBg="1"/>
      <p:bldP spid="413" grpId="2" animBg="1"/>
      <p:bldP spid="537" grpId="0" animBg="1"/>
      <p:bldP spid="537" grpId="1" animBg="1"/>
      <p:bldP spid="541" grpId="0" animBg="1"/>
      <p:bldP spid="555" grpId="0"/>
      <p:bldP spid="556" grpId="0" animBg="1"/>
      <p:bldP spid="631" grpId="0" animBg="1"/>
      <p:bldP spid="631" grpId="1" animBg="1"/>
      <p:bldP spid="733" grpId="0" animBg="1"/>
      <p:bldP spid="743" grpId="0" animBg="1"/>
      <p:bldP spid="755" grpId="0" animBg="1"/>
      <p:bldP spid="767" grpId="0" animBg="1"/>
      <p:bldP spid="768" grpId="0" animBg="1"/>
      <p:bldP spid="7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54163-2103-43B2-B483-11593863306C}"/>
              </a:ext>
            </a:extLst>
          </p:cNvPr>
          <p:cNvSpPr txBox="1"/>
          <p:nvPr/>
        </p:nvSpPr>
        <p:spPr>
          <a:xfrm>
            <a:off x="233719" y="-548229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 Design</a:t>
            </a:r>
            <a:endParaRPr lang="ko-KR" alt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8738927-A024-4853-8E86-4A976F4256CA}"/>
              </a:ext>
            </a:extLst>
          </p:cNvPr>
          <p:cNvSpPr txBox="1"/>
          <p:nvPr/>
        </p:nvSpPr>
        <p:spPr>
          <a:xfrm>
            <a:off x="2249295" y="1620000"/>
            <a:ext cx="14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Server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63CB570-E33E-42EF-B31C-536BC013B09E}"/>
              </a:ext>
            </a:extLst>
          </p:cNvPr>
          <p:cNvSpPr txBox="1"/>
          <p:nvPr/>
        </p:nvSpPr>
        <p:spPr>
          <a:xfrm>
            <a:off x="2249295" y="3060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Gin</a:t>
            </a:r>
            <a:endParaRPr lang="ko-KR" altLang="en-US" b="1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271E6AC-8BA1-41FE-B2E7-7D1259E68E93}"/>
              </a:ext>
            </a:extLst>
          </p:cNvPr>
          <p:cNvSpPr txBox="1"/>
          <p:nvPr/>
        </p:nvSpPr>
        <p:spPr>
          <a:xfrm>
            <a:off x="2249295" y="4500000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React</a:t>
            </a:r>
            <a:endParaRPr lang="ko-KR" altLang="en-US" b="1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DDD54C1-07E2-406D-98C5-AF6A4723424B}"/>
              </a:ext>
            </a:extLst>
          </p:cNvPr>
          <p:cNvSpPr txBox="1"/>
          <p:nvPr/>
        </p:nvSpPr>
        <p:spPr>
          <a:xfrm>
            <a:off x="7828652" y="16200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안정성</a:t>
            </a:r>
            <a:r>
              <a:rPr lang="en-US" altLang="ko-KR" b="1" dirty="0"/>
              <a:t>, </a:t>
            </a:r>
            <a:r>
              <a:rPr lang="ko-KR" altLang="en-US" b="1" dirty="0"/>
              <a:t>확장성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ED5D2C2-0D0B-4AE0-885C-2CB796D14E20}"/>
              </a:ext>
            </a:extLst>
          </p:cNvPr>
          <p:cNvSpPr txBox="1"/>
          <p:nvPr/>
        </p:nvSpPr>
        <p:spPr>
          <a:xfrm>
            <a:off x="7828652" y="30600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가볍고 간단함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6802C65-F290-47A3-8BDE-57F25A3E32A0}"/>
              </a:ext>
            </a:extLst>
          </p:cNvPr>
          <p:cNvSpPr txBox="1"/>
          <p:nvPr/>
        </p:nvSpPr>
        <p:spPr>
          <a:xfrm>
            <a:off x="7828652" y="450000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크로스 플랫폼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E3433-3814-4FC5-AAA1-96DA80C80A3F}"/>
              </a:ext>
            </a:extLst>
          </p:cNvPr>
          <p:cNvSpPr/>
          <p:nvPr/>
        </p:nvSpPr>
        <p:spPr>
          <a:xfrm>
            <a:off x="2254114" y="1872000"/>
            <a:ext cx="2175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 Web Service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7FEDA-99F2-4C96-A5ED-F556C5644CEA}"/>
              </a:ext>
            </a:extLst>
          </p:cNvPr>
          <p:cNvSpPr/>
          <p:nvPr/>
        </p:nvSpPr>
        <p:spPr>
          <a:xfrm>
            <a:off x="7828652" y="1918655"/>
            <a:ext cx="29905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AWS EC2 Seoul</a:t>
            </a:r>
          </a:p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Linux, M4, 16GB memory</a:t>
            </a:r>
          </a:p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instance, gp2 SSD 1TB</a:t>
            </a:r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E1F7ED4F-20F4-4372-A494-E325DF6ECFC9}"/>
              </a:ext>
            </a:extLst>
          </p:cNvPr>
          <p:cNvSpPr/>
          <p:nvPr/>
        </p:nvSpPr>
        <p:spPr>
          <a:xfrm>
            <a:off x="2254114" y="3312000"/>
            <a:ext cx="202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source 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 framework</a:t>
            </a: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041D20F8-9377-4FB3-B726-D75ABAD09D1E}"/>
              </a:ext>
            </a:extLst>
          </p:cNvPr>
          <p:cNvSpPr/>
          <p:nvPr/>
        </p:nvSpPr>
        <p:spPr>
          <a:xfrm>
            <a:off x="7828652" y="3358655"/>
            <a:ext cx="29905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 based</a:t>
            </a:r>
          </a:p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적은</a:t>
            </a:r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자원 소모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안정적인 운용 가능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587DBDFC-9801-46DF-AF41-793BC44D3E0E}"/>
              </a:ext>
            </a:extLst>
          </p:cNvPr>
          <p:cNvSpPr/>
          <p:nvPr/>
        </p:nvSpPr>
        <p:spPr>
          <a:xfrm>
            <a:off x="2254114" y="4752000"/>
            <a:ext cx="2079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source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Frontend framework</a:t>
            </a: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7E237C53-754D-4400-90ED-150BEAD149D9}"/>
              </a:ext>
            </a:extLst>
          </p:cNvPr>
          <p:cNvSpPr/>
          <p:nvPr/>
        </p:nvSpPr>
        <p:spPr>
          <a:xfrm>
            <a:off x="7828652" y="4798655"/>
            <a:ext cx="299052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Progressive WEB APP</a:t>
            </a:r>
          </a:p>
          <a:p>
            <a:r>
              <a: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Mobile </a:t>
            </a:r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최적화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없이 간편한 사용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2982-543F-4D11-946E-D595B9A611BE}"/>
              </a:ext>
            </a:extLst>
          </p:cNvPr>
          <p:cNvGrpSpPr/>
          <p:nvPr/>
        </p:nvGrpSpPr>
        <p:grpSpPr>
          <a:xfrm>
            <a:off x="4863860" y="1144286"/>
            <a:ext cx="2470390" cy="4971173"/>
            <a:chOff x="4863860" y="1144286"/>
            <a:chExt cx="2470390" cy="497117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05EE8F-9587-45A8-BD2B-885599224E7A}"/>
                </a:ext>
              </a:extLst>
            </p:cNvPr>
            <p:cNvGrpSpPr/>
            <p:nvPr/>
          </p:nvGrpSpPr>
          <p:grpSpPr>
            <a:xfrm>
              <a:off x="4863860" y="1144286"/>
              <a:ext cx="2470390" cy="4971173"/>
              <a:chOff x="4863860" y="1144286"/>
              <a:chExt cx="2470390" cy="4971173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91" name="그룹 990">
                <a:extLst>
                  <a:ext uri="{FF2B5EF4-FFF2-40B4-BE49-F238E27FC236}">
                    <a16:creationId xmlns:a16="http://schemas.microsoft.com/office/drawing/2014/main" id="{8ECB8004-4BED-44C4-9D6E-0644CF4BC421}"/>
                  </a:ext>
                </a:extLst>
              </p:cNvPr>
              <p:cNvGrpSpPr/>
              <p:nvPr/>
            </p:nvGrpSpPr>
            <p:grpSpPr>
              <a:xfrm>
                <a:off x="4882284" y="1144286"/>
                <a:ext cx="2434278" cy="4971173"/>
                <a:chOff x="4882284" y="1144286"/>
                <a:chExt cx="2434278" cy="4971173"/>
              </a:xfrm>
            </p:grpSpPr>
            <p:grpSp>
              <p:nvGrpSpPr>
                <p:cNvPr id="1399" name="그룹 1398">
                  <a:extLst>
                    <a:ext uri="{FF2B5EF4-FFF2-40B4-BE49-F238E27FC236}">
                      <a16:creationId xmlns:a16="http://schemas.microsoft.com/office/drawing/2014/main" id="{9129CA39-4B06-4151-8D21-820B81A80BCC}"/>
                    </a:ext>
                  </a:extLst>
                </p:cNvPr>
                <p:cNvGrpSpPr/>
                <p:nvPr/>
              </p:nvGrpSpPr>
              <p:grpSpPr>
                <a:xfrm>
                  <a:off x="4882284" y="1144286"/>
                  <a:ext cx="2434278" cy="4971173"/>
                  <a:chOff x="4882284" y="1144286"/>
                  <a:chExt cx="2434278" cy="4971173"/>
                </a:xfrm>
              </p:grpSpPr>
              <p:sp>
                <p:nvSpPr>
                  <p:cNvPr id="1401" name="사각형: 둥근 모서리 1400">
                    <a:extLst>
                      <a:ext uri="{FF2B5EF4-FFF2-40B4-BE49-F238E27FC236}">
                        <a16:creationId xmlns:a16="http://schemas.microsoft.com/office/drawing/2014/main" id="{403EB051-F0D1-4148-8671-2527B55DBC5F}"/>
                      </a:ext>
                    </a:extLst>
                  </p:cNvPr>
                  <p:cNvSpPr/>
                  <p:nvPr/>
                </p:nvSpPr>
                <p:spPr>
                  <a:xfrm>
                    <a:off x="4882284" y="1144286"/>
                    <a:ext cx="2434278" cy="4971173"/>
                  </a:xfrm>
                  <a:prstGeom prst="roundRect">
                    <a:avLst>
                      <a:gd name="adj" fmla="val 1463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383838"/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402" name="그룹 1401">
                    <a:extLst>
                      <a:ext uri="{FF2B5EF4-FFF2-40B4-BE49-F238E27FC236}">
                        <a16:creationId xmlns:a16="http://schemas.microsoft.com/office/drawing/2014/main" id="{88F04583-A3E0-4EF8-9D1E-D1F49E8A9D80}"/>
                      </a:ext>
                    </a:extLst>
                  </p:cNvPr>
                  <p:cNvGrpSpPr/>
                  <p:nvPr/>
                </p:nvGrpSpPr>
                <p:grpSpPr>
                  <a:xfrm>
                    <a:off x="4905374" y="1162051"/>
                    <a:ext cx="2405063" cy="4825999"/>
                    <a:chOff x="4905374" y="1162051"/>
                    <a:chExt cx="2405063" cy="4825999"/>
                  </a:xfrm>
                </p:grpSpPr>
                <p:sp>
                  <p:nvSpPr>
                    <p:cNvPr id="1403" name="자유형: 도형 1402">
                      <a:extLst>
                        <a:ext uri="{FF2B5EF4-FFF2-40B4-BE49-F238E27FC236}">
                          <a16:creationId xmlns:a16="http://schemas.microsoft.com/office/drawing/2014/main" id="{0344FDA8-D72C-4CBF-A37B-C45BB3D50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376" y="4048125"/>
                      <a:ext cx="1157288" cy="157163"/>
                    </a:xfrm>
                    <a:custGeom>
                      <a:avLst/>
                      <a:gdLst>
                        <a:gd name="connsiteX0" fmla="*/ 0 w 1157288"/>
                        <a:gd name="connsiteY0" fmla="*/ 0 h 157163"/>
                        <a:gd name="connsiteX1" fmla="*/ 373856 w 1157288"/>
                        <a:gd name="connsiteY1" fmla="*/ 0 h 157163"/>
                        <a:gd name="connsiteX2" fmla="*/ 414338 w 1157288"/>
                        <a:gd name="connsiteY2" fmla="*/ 40482 h 157163"/>
                        <a:gd name="connsiteX3" fmla="*/ 895350 w 1157288"/>
                        <a:gd name="connsiteY3" fmla="*/ 40482 h 157163"/>
                        <a:gd name="connsiteX4" fmla="*/ 1012031 w 1157288"/>
                        <a:gd name="connsiteY4" fmla="*/ 157163 h 157163"/>
                        <a:gd name="connsiteX5" fmla="*/ 1157288 w 1157288"/>
                        <a:gd name="connsiteY5" fmla="*/ 157163 h 157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57288" h="157163">
                          <a:moveTo>
                            <a:pt x="0" y="0"/>
                          </a:moveTo>
                          <a:lnTo>
                            <a:pt x="373856" y="0"/>
                          </a:lnTo>
                          <a:lnTo>
                            <a:pt x="414338" y="40482"/>
                          </a:lnTo>
                          <a:lnTo>
                            <a:pt x="895350" y="40482"/>
                          </a:lnTo>
                          <a:lnTo>
                            <a:pt x="1012031" y="157163"/>
                          </a:lnTo>
                          <a:lnTo>
                            <a:pt x="1157288" y="157163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4" name="자유형: 도형 1403">
                      <a:extLst>
                        <a:ext uri="{FF2B5EF4-FFF2-40B4-BE49-F238E27FC236}">
                          <a16:creationId xmlns:a16="http://schemas.microsoft.com/office/drawing/2014/main" id="{32262455-0C79-4773-B3A8-5F2F044A3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138" y="4136232"/>
                      <a:ext cx="769143" cy="133350"/>
                    </a:xfrm>
                    <a:custGeom>
                      <a:avLst/>
                      <a:gdLst>
                        <a:gd name="connsiteX0" fmla="*/ 0 w 769143"/>
                        <a:gd name="connsiteY0" fmla="*/ 0 h 133350"/>
                        <a:gd name="connsiteX1" fmla="*/ 488156 w 769143"/>
                        <a:gd name="connsiteY1" fmla="*/ 0 h 133350"/>
                        <a:gd name="connsiteX2" fmla="*/ 621506 w 769143"/>
                        <a:gd name="connsiteY2" fmla="*/ 133350 h 133350"/>
                        <a:gd name="connsiteX3" fmla="*/ 769143 w 769143"/>
                        <a:gd name="connsiteY3" fmla="*/ 133350 h 133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9143" h="133350">
                          <a:moveTo>
                            <a:pt x="0" y="0"/>
                          </a:moveTo>
                          <a:lnTo>
                            <a:pt x="488156" y="0"/>
                          </a:lnTo>
                          <a:lnTo>
                            <a:pt x="621506" y="133350"/>
                          </a:lnTo>
                          <a:lnTo>
                            <a:pt x="769143" y="13335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405" name="그룹 1404">
                      <a:extLst>
                        <a:ext uri="{FF2B5EF4-FFF2-40B4-BE49-F238E27FC236}">
                          <a16:creationId xmlns:a16="http://schemas.microsoft.com/office/drawing/2014/main" id="{C316DC68-4F38-4324-95E7-3B46B72A9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5374" y="1162051"/>
                      <a:ext cx="2405063" cy="4825999"/>
                      <a:chOff x="4905374" y="1162051"/>
                      <a:chExt cx="2405063" cy="4825999"/>
                    </a:xfrm>
                  </p:grpSpPr>
                  <p:grpSp>
                    <p:nvGrpSpPr>
                      <p:cNvPr id="1406" name="그룹 1405">
                        <a:extLst>
                          <a:ext uri="{FF2B5EF4-FFF2-40B4-BE49-F238E27FC236}">
                            <a16:creationId xmlns:a16="http://schemas.microsoft.com/office/drawing/2014/main" id="{57F5D0B0-C72C-401B-9C74-E6F4F83BC2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98369" y="1162051"/>
                        <a:ext cx="297656" cy="921543"/>
                        <a:chOff x="5998369" y="1162051"/>
                        <a:chExt cx="297656" cy="921543"/>
                      </a:xfrm>
                    </p:grpSpPr>
                    <p:sp>
                      <p:nvSpPr>
                        <p:cNvPr id="1428" name="자유형: 도형 1427">
                          <a:extLst>
                            <a:ext uri="{FF2B5EF4-FFF2-40B4-BE49-F238E27FC236}">
                              <a16:creationId xmlns:a16="http://schemas.microsoft.com/office/drawing/2014/main" id="{D64DDB97-5630-44B2-8FDA-5D2F2EE57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98369" y="1162051"/>
                          <a:ext cx="266700" cy="576263"/>
                        </a:xfrm>
                        <a:custGeom>
                          <a:avLst/>
                          <a:gdLst>
                            <a:gd name="connsiteX0" fmla="*/ 0 w 266700"/>
                            <a:gd name="connsiteY0" fmla="*/ 0 h 576263"/>
                            <a:gd name="connsiteX1" fmla="*/ 0 w 266700"/>
                            <a:gd name="connsiteY1" fmla="*/ 519113 h 576263"/>
                            <a:gd name="connsiteX2" fmla="*/ 57150 w 266700"/>
                            <a:gd name="connsiteY2" fmla="*/ 576263 h 576263"/>
                            <a:gd name="connsiteX3" fmla="*/ 266700 w 266700"/>
                            <a:gd name="connsiteY3" fmla="*/ 576263 h 5762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66700" h="576263">
                              <a:moveTo>
                                <a:pt x="0" y="0"/>
                              </a:moveTo>
                              <a:lnTo>
                                <a:pt x="0" y="519113"/>
                              </a:lnTo>
                              <a:lnTo>
                                <a:pt x="57150" y="576263"/>
                              </a:lnTo>
                              <a:lnTo>
                                <a:pt x="266700" y="57626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9" name="자유형: 도형 1428">
                          <a:extLst>
                            <a:ext uri="{FF2B5EF4-FFF2-40B4-BE49-F238E27FC236}">
                              <a16:creationId xmlns:a16="http://schemas.microsoft.com/office/drawing/2014/main" id="{2846D9EC-840B-4D78-863A-3F1AC7570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57900" y="1754981"/>
                          <a:ext cx="238125" cy="328613"/>
                        </a:xfrm>
                        <a:custGeom>
                          <a:avLst/>
                          <a:gdLst>
                            <a:gd name="connsiteX0" fmla="*/ 238125 w 238125"/>
                            <a:gd name="connsiteY0" fmla="*/ 0 h 328613"/>
                            <a:gd name="connsiteX1" fmla="*/ 238125 w 238125"/>
                            <a:gd name="connsiteY1" fmla="*/ 80963 h 328613"/>
                            <a:gd name="connsiteX2" fmla="*/ 0 w 238125"/>
                            <a:gd name="connsiteY2" fmla="*/ 80963 h 328613"/>
                            <a:gd name="connsiteX3" fmla="*/ 0 w 238125"/>
                            <a:gd name="connsiteY3" fmla="*/ 328613 h 3286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38125" h="328613">
                              <a:moveTo>
                                <a:pt x="238125" y="0"/>
                              </a:moveTo>
                              <a:lnTo>
                                <a:pt x="238125" y="80963"/>
                              </a:lnTo>
                              <a:lnTo>
                                <a:pt x="0" y="80963"/>
                              </a:lnTo>
                              <a:lnTo>
                                <a:pt x="0" y="32861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30" name="자유형: 도형 1429">
                          <a:extLst>
                            <a:ext uri="{FF2B5EF4-FFF2-40B4-BE49-F238E27FC236}">
                              <a16:creationId xmlns:a16="http://schemas.microsoft.com/office/drawing/2014/main" id="{044C4886-84E4-467B-902C-14AAF588E1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0281" y="1743075"/>
                          <a:ext cx="0" cy="95250"/>
                        </a:xfrm>
                        <a:custGeom>
                          <a:avLst/>
                          <a:gdLst>
                            <a:gd name="connsiteX0" fmla="*/ 0 w 0"/>
                            <a:gd name="connsiteY0" fmla="*/ 0 h 95250"/>
                            <a:gd name="connsiteX1" fmla="*/ 0 w 0"/>
                            <a:gd name="connsiteY1" fmla="*/ 95250 h 952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h="95250">
                              <a:moveTo>
                                <a:pt x="0" y="0"/>
                              </a:moveTo>
                              <a:lnTo>
                                <a:pt x="0" y="9525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07" name="자유형: 도형 1406">
                        <a:extLst>
                          <a:ext uri="{FF2B5EF4-FFF2-40B4-BE49-F238E27FC236}">
                            <a16:creationId xmlns:a16="http://schemas.microsoft.com/office/drawing/2014/main" id="{C4E720F2-4BEB-43A1-9C17-30BB0404F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9114" y="4031254"/>
                        <a:ext cx="1168861" cy="157163"/>
                      </a:xfrm>
                      <a:custGeom>
                        <a:avLst/>
                        <a:gdLst>
                          <a:gd name="connsiteX0" fmla="*/ 0 w 1157288"/>
                          <a:gd name="connsiteY0" fmla="*/ 0 h 157163"/>
                          <a:gd name="connsiteX1" fmla="*/ 373856 w 1157288"/>
                          <a:gd name="connsiteY1" fmla="*/ 0 h 157163"/>
                          <a:gd name="connsiteX2" fmla="*/ 414338 w 1157288"/>
                          <a:gd name="connsiteY2" fmla="*/ 40482 h 157163"/>
                          <a:gd name="connsiteX3" fmla="*/ 895350 w 1157288"/>
                          <a:gd name="connsiteY3" fmla="*/ 40482 h 157163"/>
                          <a:gd name="connsiteX4" fmla="*/ 1012031 w 1157288"/>
                          <a:gd name="connsiteY4" fmla="*/ 157163 h 157163"/>
                          <a:gd name="connsiteX5" fmla="*/ 1157288 w 1157288"/>
                          <a:gd name="connsiteY5" fmla="*/ 157163 h 1571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57288" h="157163">
                            <a:moveTo>
                              <a:pt x="0" y="0"/>
                            </a:moveTo>
                            <a:lnTo>
                              <a:pt x="373856" y="0"/>
                            </a:lnTo>
                            <a:lnTo>
                              <a:pt x="414338" y="40482"/>
                            </a:lnTo>
                            <a:lnTo>
                              <a:pt x="895350" y="40482"/>
                            </a:lnTo>
                            <a:lnTo>
                              <a:pt x="1012031" y="157163"/>
                            </a:lnTo>
                            <a:lnTo>
                              <a:pt x="1157288" y="15716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08" name="자유형: 도형 1407">
                        <a:extLst>
                          <a:ext uri="{FF2B5EF4-FFF2-40B4-BE49-F238E27FC236}">
                            <a16:creationId xmlns:a16="http://schemas.microsoft.com/office/drawing/2014/main" id="{78418915-6AA3-47F5-A40A-2F0DEBE572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9125" y="3435350"/>
                        <a:ext cx="320675" cy="698500"/>
                      </a:xfrm>
                      <a:custGeom>
                        <a:avLst/>
                        <a:gdLst>
                          <a:gd name="connsiteX0" fmla="*/ 314325 w 320675"/>
                          <a:gd name="connsiteY0" fmla="*/ 0 h 698500"/>
                          <a:gd name="connsiteX1" fmla="*/ 0 w 320675"/>
                          <a:gd name="connsiteY1" fmla="*/ 0 h 698500"/>
                          <a:gd name="connsiteX2" fmla="*/ 0 w 320675"/>
                          <a:gd name="connsiteY2" fmla="*/ 650875 h 698500"/>
                          <a:gd name="connsiteX3" fmla="*/ 47625 w 320675"/>
                          <a:gd name="connsiteY3" fmla="*/ 698500 h 698500"/>
                          <a:gd name="connsiteX4" fmla="*/ 320675 w 320675"/>
                          <a:gd name="connsiteY4" fmla="*/ 698500 h 698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0675" h="698500">
                            <a:moveTo>
                              <a:pt x="314325" y="0"/>
                            </a:moveTo>
                            <a:lnTo>
                              <a:pt x="0" y="0"/>
                            </a:lnTo>
                            <a:lnTo>
                              <a:pt x="0" y="650875"/>
                            </a:lnTo>
                            <a:lnTo>
                              <a:pt x="47625" y="698500"/>
                            </a:lnTo>
                            <a:lnTo>
                              <a:pt x="320675" y="6985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409" name="그룹 1408">
                        <a:extLst>
                          <a:ext uri="{FF2B5EF4-FFF2-40B4-BE49-F238E27FC236}">
                            <a16:creationId xmlns:a16="http://schemas.microsoft.com/office/drawing/2014/main" id="{33348D97-FE02-4B90-8527-4E15796D32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7756" y="4074319"/>
                        <a:ext cx="1152525" cy="169068"/>
                        <a:chOff x="4907756" y="4074319"/>
                        <a:chExt cx="1152525" cy="169068"/>
                      </a:xfrm>
                    </p:grpSpPr>
                    <p:sp>
                      <p:nvSpPr>
                        <p:cNvPr id="1426" name="자유형: 도형 1425">
                          <a:extLst>
                            <a:ext uri="{FF2B5EF4-FFF2-40B4-BE49-F238E27FC236}">
                              <a16:creationId xmlns:a16="http://schemas.microsoft.com/office/drawing/2014/main" id="{D2400872-C84B-4BEF-93C9-4A680F567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756" y="4074319"/>
                          <a:ext cx="1152525" cy="169068"/>
                        </a:xfrm>
                        <a:custGeom>
                          <a:avLst/>
                          <a:gdLst>
                            <a:gd name="connsiteX0" fmla="*/ 0 w 1152525"/>
                            <a:gd name="connsiteY0" fmla="*/ 0 h 169068"/>
                            <a:gd name="connsiteX1" fmla="*/ 347663 w 1152525"/>
                            <a:gd name="connsiteY1" fmla="*/ 0 h 169068"/>
                            <a:gd name="connsiteX2" fmla="*/ 390525 w 1152525"/>
                            <a:gd name="connsiteY2" fmla="*/ 42862 h 169068"/>
                            <a:gd name="connsiteX3" fmla="*/ 881063 w 1152525"/>
                            <a:gd name="connsiteY3" fmla="*/ 42862 h 169068"/>
                            <a:gd name="connsiteX4" fmla="*/ 1007269 w 1152525"/>
                            <a:gd name="connsiteY4" fmla="*/ 169068 h 169068"/>
                            <a:gd name="connsiteX5" fmla="*/ 1152525 w 1152525"/>
                            <a:gd name="connsiteY5" fmla="*/ 169068 h 1690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152525" h="169068">
                              <a:moveTo>
                                <a:pt x="0" y="0"/>
                              </a:moveTo>
                              <a:lnTo>
                                <a:pt x="347663" y="0"/>
                              </a:lnTo>
                              <a:lnTo>
                                <a:pt x="390525" y="42862"/>
                              </a:lnTo>
                              <a:lnTo>
                                <a:pt x="881063" y="42862"/>
                              </a:lnTo>
                              <a:lnTo>
                                <a:pt x="1007269" y="169068"/>
                              </a:lnTo>
                              <a:lnTo>
                                <a:pt x="1152525" y="169068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7" name="자유형: 도형 1426">
                          <a:extLst>
                            <a:ext uri="{FF2B5EF4-FFF2-40B4-BE49-F238E27FC236}">
                              <a16:creationId xmlns:a16="http://schemas.microsoft.com/office/drawing/2014/main" id="{A2C91B89-0C30-45DF-B260-827DA60AEC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8" y="4090986"/>
                          <a:ext cx="381000" cy="42862"/>
                        </a:xfrm>
                        <a:custGeom>
                          <a:avLst/>
                          <a:gdLst>
                            <a:gd name="connsiteX0" fmla="*/ 0 w 381000"/>
                            <a:gd name="connsiteY0" fmla="*/ 0 h 42862"/>
                            <a:gd name="connsiteX1" fmla="*/ 338138 w 381000"/>
                            <a:gd name="connsiteY1" fmla="*/ 0 h 42862"/>
                            <a:gd name="connsiteX2" fmla="*/ 381000 w 381000"/>
                            <a:gd name="connsiteY2" fmla="*/ 42862 h 428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81000" h="42862">
                              <a:moveTo>
                                <a:pt x="0" y="0"/>
                              </a:moveTo>
                              <a:lnTo>
                                <a:pt x="338138" y="0"/>
                              </a:lnTo>
                              <a:lnTo>
                                <a:pt x="381000" y="42862"/>
                              </a:lnTo>
                            </a:path>
                          </a:pathLst>
                        </a:custGeom>
                        <a:noFill/>
                        <a:ln w="22225" cap="rnd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10" name="그룹 1409">
                        <a:extLst>
                          <a:ext uri="{FF2B5EF4-FFF2-40B4-BE49-F238E27FC236}">
                            <a16:creationId xmlns:a16="http://schemas.microsoft.com/office/drawing/2014/main" id="{50AFF4FC-2BA5-4DFA-9E8A-B30060C0B8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5374" y="1971676"/>
                        <a:ext cx="2405063" cy="167026"/>
                        <a:chOff x="4905374" y="1971676"/>
                        <a:chExt cx="2405063" cy="167026"/>
                      </a:xfrm>
                    </p:grpSpPr>
                    <p:sp>
                      <p:nvSpPr>
                        <p:cNvPr id="1424" name="자유형: 도형 1423">
                          <a:extLst>
                            <a:ext uri="{FF2B5EF4-FFF2-40B4-BE49-F238E27FC236}">
                              <a16:creationId xmlns:a16="http://schemas.microsoft.com/office/drawing/2014/main" id="{91D2690B-378A-4EB6-909B-789A454DCF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7" y="1971676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5" name="자유형: 도형 1424">
                          <a:extLst>
                            <a:ext uri="{FF2B5EF4-FFF2-40B4-BE49-F238E27FC236}">
                              <a16:creationId xmlns:a16="http://schemas.microsoft.com/office/drawing/2014/main" id="{FFDF93F3-5E6B-4223-A681-93A0570A9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5374" y="2000589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11" name="그룹 1410">
                        <a:extLst>
                          <a:ext uri="{FF2B5EF4-FFF2-40B4-BE49-F238E27FC236}">
                            <a16:creationId xmlns:a16="http://schemas.microsoft.com/office/drawing/2014/main" id="{F4CFE83F-03D6-4AB5-A438-64327818B4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1993" y="4170757"/>
                        <a:ext cx="904157" cy="167881"/>
                        <a:chOff x="6391993" y="4170757"/>
                        <a:chExt cx="904157" cy="167881"/>
                      </a:xfrm>
                    </p:grpSpPr>
                    <p:sp>
                      <p:nvSpPr>
                        <p:cNvPr id="1421" name="자유형: 도형 1420">
                          <a:extLst>
                            <a:ext uri="{FF2B5EF4-FFF2-40B4-BE49-F238E27FC236}">
                              <a16:creationId xmlns:a16="http://schemas.microsoft.com/office/drawing/2014/main" id="{665B54A7-A9F1-4660-B7FE-F1D58C119D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9850" y="4238626"/>
                          <a:ext cx="876300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2" name="자유형: 도형 1421">
                          <a:extLst>
                            <a:ext uri="{FF2B5EF4-FFF2-40B4-BE49-F238E27FC236}">
                              <a16:creationId xmlns:a16="http://schemas.microsoft.com/office/drawing/2014/main" id="{4B3D5FF7-E349-4075-8B09-418B3CBCE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8343" y="4204842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3" name="자유형: 도형 1422">
                          <a:extLst>
                            <a:ext uri="{FF2B5EF4-FFF2-40B4-BE49-F238E27FC236}">
                              <a16:creationId xmlns:a16="http://schemas.microsoft.com/office/drawing/2014/main" id="{E9073C71-CDEC-4223-870A-BFFFA774E1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1993" y="4170757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12" name="자유형: 도형 1411">
                        <a:extLst>
                          <a:ext uri="{FF2B5EF4-FFF2-40B4-BE49-F238E27FC236}">
                            <a16:creationId xmlns:a16="http://schemas.microsoft.com/office/drawing/2014/main" id="{6D5811CB-0CB5-4D31-A7EA-3FA3AB206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6520" y="4736783"/>
                        <a:ext cx="319088" cy="242887"/>
                      </a:xfrm>
                      <a:custGeom>
                        <a:avLst/>
                        <a:gdLst>
                          <a:gd name="connsiteX0" fmla="*/ 0 w 319088"/>
                          <a:gd name="connsiteY0" fmla="*/ 242887 h 242887"/>
                          <a:gd name="connsiteX1" fmla="*/ 95250 w 319088"/>
                          <a:gd name="connsiteY1" fmla="*/ 242887 h 242887"/>
                          <a:gd name="connsiteX2" fmla="*/ 214313 w 319088"/>
                          <a:gd name="connsiteY2" fmla="*/ 0 h 242887"/>
                          <a:gd name="connsiteX3" fmla="*/ 319088 w 319088"/>
                          <a:gd name="connsiteY3" fmla="*/ 0 h 2428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19088" h="242887">
                            <a:moveTo>
                              <a:pt x="0" y="242887"/>
                            </a:moveTo>
                            <a:lnTo>
                              <a:pt x="95250" y="242887"/>
                            </a:lnTo>
                            <a:lnTo>
                              <a:pt x="214313" y="0"/>
                            </a:lnTo>
                            <a:lnTo>
                              <a:pt x="319088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3" name="자유형: 도형 1412">
                        <a:extLst>
                          <a:ext uri="{FF2B5EF4-FFF2-40B4-BE49-F238E27FC236}">
                            <a16:creationId xmlns:a16="http://schemas.microsoft.com/office/drawing/2014/main" id="{B8FEFC5B-AEBB-4576-BED8-3B2B56EEC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7475" y="3867150"/>
                        <a:ext cx="498475" cy="374650"/>
                      </a:xfrm>
                      <a:custGeom>
                        <a:avLst/>
                        <a:gdLst>
                          <a:gd name="connsiteX0" fmla="*/ 0 w 498475"/>
                          <a:gd name="connsiteY0" fmla="*/ 374650 h 374650"/>
                          <a:gd name="connsiteX1" fmla="*/ 146050 w 498475"/>
                          <a:gd name="connsiteY1" fmla="*/ 374650 h 374650"/>
                          <a:gd name="connsiteX2" fmla="*/ 304800 w 498475"/>
                          <a:gd name="connsiteY2" fmla="*/ 215900 h 374650"/>
                          <a:gd name="connsiteX3" fmla="*/ 304800 w 498475"/>
                          <a:gd name="connsiteY3" fmla="*/ 82550 h 374650"/>
                          <a:gd name="connsiteX4" fmla="*/ 387350 w 498475"/>
                          <a:gd name="connsiteY4" fmla="*/ 0 h 374650"/>
                          <a:gd name="connsiteX5" fmla="*/ 498475 w 498475"/>
                          <a:gd name="connsiteY5" fmla="*/ 0 h 374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98475" h="374650">
                            <a:moveTo>
                              <a:pt x="0" y="374650"/>
                            </a:moveTo>
                            <a:lnTo>
                              <a:pt x="146050" y="374650"/>
                            </a:lnTo>
                            <a:lnTo>
                              <a:pt x="304800" y="215900"/>
                            </a:lnTo>
                            <a:lnTo>
                              <a:pt x="304800" y="82550"/>
                            </a:lnTo>
                            <a:lnTo>
                              <a:pt x="387350" y="0"/>
                            </a:lnTo>
                            <a:lnTo>
                              <a:pt x="49847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4" name="자유형: 도형 1413">
                        <a:extLst>
                          <a:ext uri="{FF2B5EF4-FFF2-40B4-BE49-F238E27FC236}">
                            <a16:creationId xmlns:a16="http://schemas.microsoft.com/office/drawing/2014/main" id="{31D33977-CCC2-4264-BBE8-762288E4B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8550" y="4178299"/>
                        <a:ext cx="939800" cy="1555750"/>
                      </a:xfrm>
                      <a:custGeom>
                        <a:avLst/>
                        <a:gdLst>
                          <a:gd name="connsiteX0" fmla="*/ 0 w 939800"/>
                          <a:gd name="connsiteY0" fmla="*/ 0 h 1555750"/>
                          <a:gd name="connsiteX1" fmla="*/ 857250 w 939800"/>
                          <a:gd name="connsiteY1" fmla="*/ 0 h 1555750"/>
                          <a:gd name="connsiteX2" fmla="*/ 939800 w 939800"/>
                          <a:gd name="connsiteY2" fmla="*/ 82550 h 1555750"/>
                          <a:gd name="connsiteX3" fmla="*/ 939800 w 939800"/>
                          <a:gd name="connsiteY3" fmla="*/ 622300 h 1555750"/>
                          <a:gd name="connsiteX4" fmla="*/ 876300 w 939800"/>
                          <a:gd name="connsiteY4" fmla="*/ 685800 h 1555750"/>
                          <a:gd name="connsiteX5" fmla="*/ 647700 w 939800"/>
                          <a:gd name="connsiteY5" fmla="*/ 685800 h 1555750"/>
                          <a:gd name="connsiteX6" fmla="*/ 527050 w 939800"/>
                          <a:gd name="connsiteY6" fmla="*/ 787400 h 1555750"/>
                          <a:gd name="connsiteX7" fmla="*/ 527050 w 939800"/>
                          <a:gd name="connsiteY7" fmla="*/ 985837 h 1555750"/>
                          <a:gd name="connsiteX8" fmla="*/ 568325 w 939800"/>
                          <a:gd name="connsiteY8" fmla="*/ 1027112 h 1555750"/>
                          <a:gd name="connsiteX9" fmla="*/ 568325 w 939800"/>
                          <a:gd name="connsiteY9" fmla="*/ 1298575 h 1555750"/>
                          <a:gd name="connsiteX10" fmla="*/ 544512 w 939800"/>
                          <a:gd name="connsiteY10" fmla="*/ 1322388 h 1555750"/>
                          <a:gd name="connsiteX11" fmla="*/ 527050 w 939800"/>
                          <a:gd name="connsiteY11" fmla="*/ 1339850 h 1555750"/>
                          <a:gd name="connsiteX12" fmla="*/ 527050 w 939800"/>
                          <a:gd name="connsiteY12" fmla="*/ 1435100 h 1555750"/>
                          <a:gd name="connsiteX13" fmla="*/ 457200 w 939800"/>
                          <a:gd name="connsiteY13" fmla="*/ 1555750 h 1555750"/>
                          <a:gd name="connsiteX14" fmla="*/ 0 w 939800"/>
                          <a:gd name="connsiteY14" fmla="*/ 1555750 h 155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39800" h="1555750">
                            <a:moveTo>
                              <a:pt x="0" y="0"/>
                            </a:moveTo>
                            <a:lnTo>
                              <a:pt x="857250" y="0"/>
                            </a:lnTo>
                            <a:lnTo>
                              <a:pt x="939800" y="82550"/>
                            </a:lnTo>
                            <a:lnTo>
                              <a:pt x="939800" y="622300"/>
                            </a:lnTo>
                            <a:lnTo>
                              <a:pt x="876300" y="685800"/>
                            </a:lnTo>
                            <a:lnTo>
                              <a:pt x="647700" y="685800"/>
                            </a:lnTo>
                            <a:lnTo>
                              <a:pt x="527050" y="787400"/>
                            </a:lnTo>
                            <a:lnTo>
                              <a:pt x="527050" y="985837"/>
                            </a:lnTo>
                            <a:lnTo>
                              <a:pt x="568325" y="1027112"/>
                            </a:lnTo>
                            <a:lnTo>
                              <a:pt x="568325" y="1298575"/>
                            </a:lnTo>
                            <a:lnTo>
                              <a:pt x="544512" y="1322388"/>
                            </a:lnTo>
                            <a:lnTo>
                              <a:pt x="527050" y="1339850"/>
                            </a:lnTo>
                            <a:lnTo>
                              <a:pt x="527050" y="1435100"/>
                            </a:lnTo>
                            <a:lnTo>
                              <a:pt x="457200" y="1555750"/>
                            </a:lnTo>
                            <a:lnTo>
                              <a:pt x="0" y="1555750"/>
                            </a:lnTo>
                            <a:close/>
                          </a:path>
                        </a:pathLst>
                      </a:custGeom>
                      <a:solidFill>
                        <a:srgbClr val="383838"/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5" name="자유형: 도형 1414">
                        <a:extLst>
                          <a:ext uri="{FF2B5EF4-FFF2-40B4-BE49-F238E27FC236}">
                            <a16:creationId xmlns:a16="http://schemas.microsoft.com/office/drawing/2014/main" id="{6FB2D14C-138C-45F2-901C-1238D9751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51600" y="5759450"/>
                        <a:ext cx="739775" cy="228600"/>
                      </a:xfrm>
                      <a:custGeom>
                        <a:avLst/>
                        <a:gdLst>
                          <a:gd name="connsiteX0" fmla="*/ 0 w 739775"/>
                          <a:gd name="connsiteY0" fmla="*/ 0 h 228600"/>
                          <a:gd name="connsiteX1" fmla="*/ 152400 w 739775"/>
                          <a:gd name="connsiteY1" fmla="*/ 152400 h 228600"/>
                          <a:gd name="connsiteX2" fmla="*/ 663575 w 739775"/>
                          <a:gd name="connsiteY2" fmla="*/ 152400 h 228600"/>
                          <a:gd name="connsiteX3" fmla="*/ 739775 w 739775"/>
                          <a:gd name="connsiteY3" fmla="*/ 228600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39775" h="228600">
                            <a:moveTo>
                              <a:pt x="0" y="0"/>
                            </a:moveTo>
                            <a:lnTo>
                              <a:pt x="152400" y="152400"/>
                            </a:lnTo>
                            <a:lnTo>
                              <a:pt x="663575" y="152400"/>
                            </a:lnTo>
                            <a:lnTo>
                              <a:pt x="739775" y="2286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416" name="그룹 1415">
                        <a:extLst>
                          <a:ext uri="{FF2B5EF4-FFF2-40B4-BE49-F238E27FC236}">
                            <a16:creationId xmlns:a16="http://schemas.microsoft.com/office/drawing/2014/main" id="{A4E35B4F-41A7-41B0-BBEC-A17D1F2C06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23281" y="2138707"/>
                        <a:ext cx="573881" cy="266700"/>
                        <a:chOff x="6717507" y="2133601"/>
                        <a:chExt cx="573881" cy="266700"/>
                      </a:xfrm>
                    </p:grpSpPr>
                    <p:grpSp>
                      <p:nvGrpSpPr>
                        <p:cNvPr id="1417" name="그룹 1416">
                          <a:extLst>
                            <a:ext uri="{FF2B5EF4-FFF2-40B4-BE49-F238E27FC236}">
                              <a16:creationId xmlns:a16="http://schemas.microsoft.com/office/drawing/2014/main" id="{E7AF6B1B-8B8D-4654-9977-E266976104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77038" y="2138363"/>
                          <a:ext cx="514350" cy="216693"/>
                          <a:chOff x="6777038" y="2138363"/>
                          <a:chExt cx="514350" cy="216693"/>
                        </a:xfrm>
                      </p:grpSpPr>
                      <p:sp>
                        <p:nvSpPr>
                          <p:cNvPr id="1419" name="자유형: 도형 1418">
                            <a:extLst>
                              <a:ext uri="{FF2B5EF4-FFF2-40B4-BE49-F238E27FC236}">
                                <a16:creationId xmlns:a16="http://schemas.microsoft.com/office/drawing/2014/main" id="{DC616B85-81B1-4FFF-A516-2F33444972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77038" y="2138363"/>
                            <a:ext cx="514350" cy="166687"/>
                          </a:xfrm>
                          <a:custGeom>
                            <a:avLst/>
                            <a:gdLst>
                              <a:gd name="connsiteX0" fmla="*/ 0 w 514350"/>
                              <a:gd name="connsiteY0" fmla="*/ 0 h 166687"/>
                              <a:gd name="connsiteX1" fmla="*/ 166687 w 514350"/>
                              <a:gd name="connsiteY1" fmla="*/ 166687 h 166687"/>
                              <a:gd name="connsiteX2" fmla="*/ 514350 w 514350"/>
                              <a:gd name="connsiteY2" fmla="*/ 166687 h 1666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14350" h="166687">
                                <a:moveTo>
                                  <a:pt x="0" y="0"/>
                                </a:moveTo>
                                <a:lnTo>
                                  <a:pt x="166687" y="166687"/>
                                </a:lnTo>
                                <a:lnTo>
                                  <a:pt x="514350" y="166687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1420" name="자유형: 도형 1419">
                            <a:extLst>
                              <a:ext uri="{FF2B5EF4-FFF2-40B4-BE49-F238E27FC236}">
                                <a16:creationId xmlns:a16="http://schemas.microsoft.com/office/drawing/2014/main" id="{3C428D9C-4C65-45F9-A08C-96D33DD372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81800" y="2140744"/>
                            <a:ext cx="507206" cy="214312"/>
                          </a:xfrm>
                          <a:custGeom>
                            <a:avLst/>
                            <a:gdLst>
                              <a:gd name="connsiteX0" fmla="*/ 0 w 507206"/>
                              <a:gd name="connsiteY0" fmla="*/ 0 h 214312"/>
                              <a:gd name="connsiteX1" fmla="*/ 214312 w 507206"/>
                              <a:gd name="connsiteY1" fmla="*/ 214312 h 214312"/>
                              <a:gd name="connsiteX2" fmla="*/ 507206 w 507206"/>
                              <a:gd name="connsiteY2" fmla="*/ 214312 h 2143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07206" h="214312">
                                <a:moveTo>
                                  <a:pt x="0" y="0"/>
                                </a:moveTo>
                                <a:lnTo>
                                  <a:pt x="214312" y="214312"/>
                                </a:lnTo>
                                <a:lnTo>
                                  <a:pt x="507206" y="214312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sp>
                      <p:nvSpPr>
                        <p:cNvPr id="1418" name="자유형: 도형 1417">
                          <a:extLst>
                            <a:ext uri="{FF2B5EF4-FFF2-40B4-BE49-F238E27FC236}">
                              <a16:creationId xmlns:a16="http://schemas.microsoft.com/office/drawing/2014/main" id="{1BE72FE3-87D5-4A70-8653-D1C128D36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7507" y="2133601"/>
                          <a:ext cx="569119" cy="266700"/>
                        </a:xfrm>
                        <a:custGeom>
                          <a:avLst/>
                          <a:gdLst>
                            <a:gd name="connsiteX0" fmla="*/ 0 w 569119"/>
                            <a:gd name="connsiteY0" fmla="*/ 0 h 266700"/>
                            <a:gd name="connsiteX1" fmla="*/ 266700 w 569119"/>
                            <a:gd name="connsiteY1" fmla="*/ 266700 h 266700"/>
                            <a:gd name="connsiteX2" fmla="*/ 569119 w 569119"/>
                            <a:gd name="connsiteY2" fmla="*/ 266700 h 266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569119" h="266700">
                              <a:moveTo>
                                <a:pt x="0" y="0"/>
                              </a:moveTo>
                              <a:lnTo>
                                <a:pt x="266700" y="266700"/>
                              </a:lnTo>
                              <a:lnTo>
                                <a:pt x="569119" y="26670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400" name="자유형: 도형 1399">
                  <a:extLst>
                    <a:ext uri="{FF2B5EF4-FFF2-40B4-BE49-F238E27FC236}">
                      <a16:creationId xmlns:a16="http://schemas.microsoft.com/office/drawing/2014/main" id="{236C57F9-BAAC-4C0C-A8E7-BE87D9F1C2A5}"/>
                    </a:ext>
                  </a:extLst>
                </p:cNvPr>
                <p:cNvSpPr/>
                <p:nvPr/>
              </p:nvSpPr>
              <p:spPr>
                <a:xfrm>
                  <a:off x="5476875" y="1177925"/>
                  <a:ext cx="1816100" cy="908050"/>
                </a:xfrm>
                <a:custGeom>
                  <a:avLst/>
                  <a:gdLst>
                    <a:gd name="connsiteX0" fmla="*/ 0 w 1816100"/>
                    <a:gd name="connsiteY0" fmla="*/ 0 h 908050"/>
                    <a:gd name="connsiteX1" fmla="*/ 0 w 1816100"/>
                    <a:gd name="connsiteY1" fmla="*/ 657225 h 908050"/>
                    <a:gd name="connsiteX2" fmla="*/ 111125 w 1816100"/>
                    <a:gd name="connsiteY2" fmla="*/ 768350 h 908050"/>
                    <a:gd name="connsiteX3" fmla="*/ 203200 w 1816100"/>
                    <a:gd name="connsiteY3" fmla="*/ 768350 h 908050"/>
                    <a:gd name="connsiteX4" fmla="*/ 342900 w 1816100"/>
                    <a:gd name="connsiteY4" fmla="*/ 908050 h 908050"/>
                    <a:gd name="connsiteX5" fmla="*/ 1609725 w 1816100"/>
                    <a:gd name="connsiteY5" fmla="*/ 908050 h 908050"/>
                    <a:gd name="connsiteX6" fmla="*/ 1695450 w 1816100"/>
                    <a:gd name="connsiteY6" fmla="*/ 822325 h 908050"/>
                    <a:gd name="connsiteX7" fmla="*/ 1695450 w 1816100"/>
                    <a:gd name="connsiteY7" fmla="*/ 577850 h 908050"/>
                    <a:gd name="connsiteX8" fmla="*/ 1816100 w 1816100"/>
                    <a:gd name="connsiteY8" fmla="*/ 45720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0" h="908050">
                      <a:moveTo>
                        <a:pt x="0" y="0"/>
                      </a:moveTo>
                      <a:lnTo>
                        <a:pt x="0" y="657225"/>
                      </a:lnTo>
                      <a:lnTo>
                        <a:pt x="111125" y="768350"/>
                      </a:lnTo>
                      <a:lnTo>
                        <a:pt x="203200" y="768350"/>
                      </a:lnTo>
                      <a:lnTo>
                        <a:pt x="342900" y="908050"/>
                      </a:lnTo>
                      <a:lnTo>
                        <a:pt x="1609725" y="908050"/>
                      </a:lnTo>
                      <a:lnTo>
                        <a:pt x="1695450" y="822325"/>
                      </a:lnTo>
                      <a:lnTo>
                        <a:pt x="1695450" y="577850"/>
                      </a:lnTo>
                      <a:lnTo>
                        <a:pt x="1816100" y="457200"/>
                      </a:lnTo>
                    </a:path>
                  </a:pathLst>
                </a:custGeom>
                <a:noFill/>
                <a:ln w="12700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2" name="자유형: 도형 991">
                <a:extLst>
                  <a:ext uri="{FF2B5EF4-FFF2-40B4-BE49-F238E27FC236}">
                    <a16:creationId xmlns:a16="http://schemas.microsoft.com/office/drawing/2014/main" id="{73178AEA-9ED1-4AB2-98F6-D450149D83F0}"/>
                  </a:ext>
                </a:extLst>
              </p:cNvPr>
              <p:cNvSpPr/>
              <p:nvPr/>
            </p:nvSpPr>
            <p:spPr>
              <a:xfrm>
                <a:off x="4910138" y="5657850"/>
                <a:ext cx="1138237" cy="152400"/>
              </a:xfrm>
              <a:custGeom>
                <a:avLst/>
                <a:gdLst>
                  <a:gd name="connsiteX0" fmla="*/ 0 w 1138237"/>
                  <a:gd name="connsiteY0" fmla="*/ 152400 h 152400"/>
                  <a:gd name="connsiteX1" fmla="*/ 847725 w 1138237"/>
                  <a:gd name="connsiteY1" fmla="*/ 152400 h 152400"/>
                  <a:gd name="connsiteX2" fmla="*/ 1000125 w 1138237"/>
                  <a:gd name="connsiteY2" fmla="*/ 0 h 152400"/>
                  <a:gd name="connsiteX3" fmla="*/ 1138237 w 1138237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237" h="152400">
                    <a:moveTo>
                      <a:pt x="0" y="152400"/>
                    </a:moveTo>
                    <a:lnTo>
                      <a:pt x="847725" y="152400"/>
                    </a:lnTo>
                    <a:lnTo>
                      <a:pt x="1000125" y="0"/>
                    </a:lnTo>
                    <a:lnTo>
                      <a:pt x="1138237" y="0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4" name="그룹 993">
                <a:extLst>
                  <a:ext uri="{FF2B5EF4-FFF2-40B4-BE49-F238E27FC236}">
                    <a16:creationId xmlns:a16="http://schemas.microsoft.com/office/drawing/2014/main" id="{1C8D5D1E-0D67-49CC-8673-1AB91AE6BFFC}"/>
                  </a:ext>
                </a:extLst>
              </p:cNvPr>
              <p:cNvGrpSpPr/>
              <p:nvPr/>
            </p:nvGrpSpPr>
            <p:grpSpPr>
              <a:xfrm>
                <a:off x="6577212" y="3489263"/>
                <a:ext cx="571175" cy="2089491"/>
                <a:chOff x="6577212" y="3489263"/>
                <a:chExt cx="571175" cy="2089491"/>
              </a:xfrm>
            </p:grpSpPr>
            <p:grpSp>
              <p:nvGrpSpPr>
                <p:cNvPr id="1322" name="그룹 1321">
                  <a:extLst>
                    <a:ext uri="{FF2B5EF4-FFF2-40B4-BE49-F238E27FC236}">
                      <a16:creationId xmlns:a16="http://schemas.microsoft.com/office/drawing/2014/main" id="{6CD7F9F0-E5B0-483E-A2E5-821B22AA0BFE}"/>
                    </a:ext>
                  </a:extLst>
                </p:cNvPr>
                <p:cNvGrpSpPr/>
                <p:nvPr/>
              </p:nvGrpSpPr>
              <p:grpSpPr>
                <a:xfrm>
                  <a:off x="6577212" y="4342732"/>
                  <a:ext cx="571175" cy="1236022"/>
                  <a:chOff x="6577212" y="4342732"/>
                  <a:chExt cx="571175" cy="1236022"/>
                </a:xfrm>
              </p:grpSpPr>
              <p:grpSp>
                <p:nvGrpSpPr>
                  <p:cNvPr id="1339" name="그룹 1338">
                    <a:extLst>
                      <a:ext uri="{FF2B5EF4-FFF2-40B4-BE49-F238E27FC236}">
                        <a16:creationId xmlns:a16="http://schemas.microsoft.com/office/drawing/2014/main" id="{16A48FC5-3269-42F1-A42C-38B1C227F8D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0206" y="5361028"/>
                    <a:ext cx="241716" cy="193736"/>
                    <a:chOff x="4154740" y="3590844"/>
                    <a:chExt cx="1186401" cy="950904"/>
                  </a:xfrm>
                </p:grpSpPr>
                <p:sp>
                  <p:nvSpPr>
                    <p:cNvPr id="1383" name="직사각형 1382">
                      <a:extLst>
                        <a:ext uri="{FF2B5EF4-FFF2-40B4-BE49-F238E27FC236}">
                          <a16:creationId xmlns:a16="http://schemas.microsoft.com/office/drawing/2014/main" id="{A1FA2C71-E44B-4678-AE68-06B9DEC32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4740" y="3747201"/>
                      <a:ext cx="1186401" cy="661097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4" name="사각형: 둥근 모서리 1383">
                      <a:extLst>
                        <a:ext uri="{FF2B5EF4-FFF2-40B4-BE49-F238E27FC236}">
                          <a16:creationId xmlns:a16="http://schemas.microsoft.com/office/drawing/2014/main" id="{3175B2E2-6DBC-463D-9722-415048D87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74687" y="3590844"/>
                      <a:ext cx="950904" cy="95090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500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340" name="그룹 1339">
                    <a:extLst>
                      <a:ext uri="{FF2B5EF4-FFF2-40B4-BE49-F238E27FC236}">
                        <a16:creationId xmlns:a16="http://schemas.microsoft.com/office/drawing/2014/main" id="{2FE745CC-DC14-4486-A59E-60A05911F79D}"/>
                      </a:ext>
                    </a:extLst>
                  </p:cNvPr>
                  <p:cNvGrpSpPr/>
                  <p:nvPr/>
                </p:nvGrpSpPr>
                <p:grpSpPr>
                  <a:xfrm>
                    <a:off x="6757301" y="4342732"/>
                    <a:ext cx="391086" cy="811571"/>
                    <a:chOff x="6703961" y="4297012"/>
                    <a:chExt cx="391086" cy="811571"/>
                  </a:xfrm>
                </p:grpSpPr>
                <p:grpSp>
                  <p:nvGrpSpPr>
                    <p:cNvPr id="1365" name="그룹 1364">
                      <a:extLst>
                        <a:ext uri="{FF2B5EF4-FFF2-40B4-BE49-F238E27FC236}">
                          <a16:creationId xmlns:a16="http://schemas.microsoft.com/office/drawing/2014/main" id="{506CF26A-4D6A-4AF1-8E0D-7B6301109E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339533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81" name="자유형: 도형 1380">
                        <a:extLst>
                          <a:ext uri="{FF2B5EF4-FFF2-40B4-BE49-F238E27FC236}">
                            <a16:creationId xmlns:a16="http://schemas.microsoft.com/office/drawing/2014/main" id="{45FFAE1F-CF09-4596-A6A0-F0194B64E21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2" name="직사각형 1381">
                        <a:extLst>
                          <a:ext uri="{FF2B5EF4-FFF2-40B4-BE49-F238E27FC236}">
                            <a16:creationId xmlns:a16="http://schemas.microsoft.com/office/drawing/2014/main" id="{2723FAAA-80B5-46E0-97A5-93DA19B6D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6" name="그룹 1365">
                      <a:extLst>
                        <a:ext uri="{FF2B5EF4-FFF2-40B4-BE49-F238E27FC236}">
                          <a16:creationId xmlns:a16="http://schemas.microsoft.com/office/drawing/2014/main" id="{BB393547-2E7C-41CA-AC3A-1650FDB5EE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95736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79" name="자유형: 도형 1378">
                        <a:extLst>
                          <a:ext uri="{FF2B5EF4-FFF2-40B4-BE49-F238E27FC236}">
                            <a16:creationId xmlns:a16="http://schemas.microsoft.com/office/drawing/2014/main" id="{7922C8F7-9A36-4A39-AE3C-D0FB74B05E3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0" name="직사각형 1379">
                        <a:extLst>
                          <a:ext uri="{FF2B5EF4-FFF2-40B4-BE49-F238E27FC236}">
                            <a16:creationId xmlns:a16="http://schemas.microsoft.com/office/drawing/2014/main" id="{5855475E-E662-42FD-BB38-8028C8CD1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7" name="그룹 1366">
                      <a:extLst>
                        <a:ext uri="{FF2B5EF4-FFF2-40B4-BE49-F238E27FC236}">
                          <a16:creationId xmlns:a16="http://schemas.microsoft.com/office/drawing/2014/main" id="{1F719890-C144-447C-B210-332172698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297012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7" name="직사각형 1376">
                        <a:extLst>
                          <a:ext uri="{FF2B5EF4-FFF2-40B4-BE49-F238E27FC236}">
                            <a16:creationId xmlns:a16="http://schemas.microsoft.com/office/drawing/2014/main" id="{6285A180-213F-49C0-9B14-96D3C5596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8" name="사각형: 둥근 모서리 1377">
                        <a:extLst>
                          <a:ext uri="{FF2B5EF4-FFF2-40B4-BE49-F238E27FC236}">
                            <a16:creationId xmlns:a16="http://schemas.microsoft.com/office/drawing/2014/main" id="{89064875-A31A-44E6-8A31-AE1DB05DB5F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8" name="그룹 1367">
                      <a:extLst>
                        <a:ext uri="{FF2B5EF4-FFF2-40B4-BE49-F238E27FC236}">
                          <a16:creationId xmlns:a16="http://schemas.microsoft.com/office/drawing/2014/main" id="{54A60D2D-4FA8-4680-886D-CE101DF88E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91484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5" name="직사각형 1374">
                        <a:extLst>
                          <a:ext uri="{FF2B5EF4-FFF2-40B4-BE49-F238E27FC236}">
                            <a16:creationId xmlns:a16="http://schemas.microsoft.com/office/drawing/2014/main" id="{303F50A6-3626-47BD-A634-757274034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6" name="사각형: 둥근 모서리 1375">
                        <a:extLst>
                          <a:ext uri="{FF2B5EF4-FFF2-40B4-BE49-F238E27FC236}">
                            <a16:creationId xmlns:a16="http://schemas.microsoft.com/office/drawing/2014/main" id="{00DC5350-C122-42CC-93A9-2926A75708C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9" name="그룹 1368">
                      <a:extLst>
                        <a:ext uri="{FF2B5EF4-FFF2-40B4-BE49-F238E27FC236}">
                          <a16:creationId xmlns:a16="http://schemas.microsoft.com/office/drawing/2014/main" id="{810F9955-8D49-4BDB-888B-54DCC5D704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64041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73" name="자유형: 도형 1372">
                        <a:extLst>
                          <a:ext uri="{FF2B5EF4-FFF2-40B4-BE49-F238E27FC236}">
                            <a16:creationId xmlns:a16="http://schemas.microsoft.com/office/drawing/2014/main" id="{9E2D3C06-3906-4BE6-B8F4-FBEF592926C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4" name="직사각형 1373">
                        <a:extLst>
                          <a:ext uri="{FF2B5EF4-FFF2-40B4-BE49-F238E27FC236}">
                            <a16:creationId xmlns:a16="http://schemas.microsoft.com/office/drawing/2014/main" id="{5E02E4AC-7892-4B02-B948-FB2D52033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70" name="그룹 1369">
                      <a:extLst>
                        <a:ext uri="{FF2B5EF4-FFF2-40B4-BE49-F238E27FC236}">
                          <a16:creationId xmlns:a16="http://schemas.microsoft.com/office/drawing/2014/main" id="{05218219-3A5B-4879-BB8C-0494FE6E2D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60561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1" name="직사각형 1370">
                        <a:extLst>
                          <a:ext uri="{FF2B5EF4-FFF2-40B4-BE49-F238E27FC236}">
                            <a16:creationId xmlns:a16="http://schemas.microsoft.com/office/drawing/2014/main" id="{EFE8E936-E8FA-4F0F-BFF2-35C4DC56C7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2" name="사각형: 둥근 모서리 1371">
                        <a:extLst>
                          <a:ext uri="{FF2B5EF4-FFF2-40B4-BE49-F238E27FC236}">
                            <a16:creationId xmlns:a16="http://schemas.microsoft.com/office/drawing/2014/main" id="{60C00A60-7EC5-43DD-80E9-8C9691AED82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1" name="그룹 1340">
                    <a:extLst>
                      <a:ext uri="{FF2B5EF4-FFF2-40B4-BE49-F238E27FC236}">
                        <a16:creationId xmlns:a16="http://schemas.microsoft.com/office/drawing/2014/main" id="{E429FC12-1289-4B2B-8303-97C58823EFFB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35379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60" name="직사각형 1359">
                      <a:extLst>
                        <a:ext uri="{FF2B5EF4-FFF2-40B4-BE49-F238E27FC236}">
                          <a16:creationId xmlns:a16="http://schemas.microsoft.com/office/drawing/2014/main" id="{7DB8ECC1-AD28-4013-91CB-D3AFD82C3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1" name="직사각형 1360">
                      <a:extLst>
                        <a:ext uri="{FF2B5EF4-FFF2-40B4-BE49-F238E27FC236}">
                          <a16:creationId xmlns:a16="http://schemas.microsoft.com/office/drawing/2014/main" id="{138691A8-90D5-49BF-903E-5B33AF9CA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62" name="그룹 1361">
                      <a:extLst>
                        <a:ext uri="{FF2B5EF4-FFF2-40B4-BE49-F238E27FC236}">
                          <a16:creationId xmlns:a16="http://schemas.microsoft.com/office/drawing/2014/main" id="{3F5138F0-D264-4A65-BF09-C622ABB8B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63" name="타원 1362">
                        <a:extLst>
                          <a:ext uri="{FF2B5EF4-FFF2-40B4-BE49-F238E27FC236}">
                            <a16:creationId xmlns:a16="http://schemas.microsoft.com/office/drawing/2014/main" id="{29D03F2E-9D6B-4E05-AC60-94903A09A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64" name="자유형: 도형 1363">
                        <a:extLst>
                          <a:ext uri="{FF2B5EF4-FFF2-40B4-BE49-F238E27FC236}">
                            <a16:creationId xmlns:a16="http://schemas.microsoft.com/office/drawing/2014/main" id="{E3BF6336-534A-465B-9142-D03211A87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2" name="그룹 1341">
                    <a:extLst>
                      <a:ext uri="{FF2B5EF4-FFF2-40B4-BE49-F238E27FC236}">
                        <a16:creationId xmlns:a16="http://schemas.microsoft.com/office/drawing/2014/main" id="{8CA31070-8B25-4DF3-BB05-40C6A995FFA1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64696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55" name="직사각형 1354">
                      <a:extLst>
                        <a:ext uri="{FF2B5EF4-FFF2-40B4-BE49-F238E27FC236}">
                          <a16:creationId xmlns:a16="http://schemas.microsoft.com/office/drawing/2014/main" id="{9025160F-0010-4756-947F-FC92EC74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6" name="직사각형 1355">
                      <a:extLst>
                        <a:ext uri="{FF2B5EF4-FFF2-40B4-BE49-F238E27FC236}">
                          <a16:creationId xmlns:a16="http://schemas.microsoft.com/office/drawing/2014/main" id="{AF912668-0DC6-4481-A673-8504CF53F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57" name="그룹 1356">
                      <a:extLst>
                        <a:ext uri="{FF2B5EF4-FFF2-40B4-BE49-F238E27FC236}">
                          <a16:creationId xmlns:a16="http://schemas.microsoft.com/office/drawing/2014/main" id="{ECADB8CB-55F4-4C84-BA54-8F16A84B67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58" name="타원 1357">
                        <a:extLst>
                          <a:ext uri="{FF2B5EF4-FFF2-40B4-BE49-F238E27FC236}">
                            <a16:creationId xmlns:a16="http://schemas.microsoft.com/office/drawing/2014/main" id="{55922657-18E4-4722-826B-FCB0F14AEE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59" name="자유형: 도형 1358">
                        <a:extLst>
                          <a:ext uri="{FF2B5EF4-FFF2-40B4-BE49-F238E27FC236}">
                            <a16:creationId xmlns:a16="http://schemas.microsoft.com/office/drawing/2014/main" id="{1F88D339-98D2-4145-97CE-0D592CB60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3" name="그룹 1342">
                    <a:extLst>
                      <a:ext uri="{FF2B5EF4-FFF2-40B4-BE49-F238E27FC236}">
                        <a16:creationId xmlns:a16="http://schemas.microsoft.com/office/drawing/2014/main" id="{6C293038-8A1E-478F-9E89-5DB66F3054E3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963035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50" name="직사각형 1349">
                      <a:extLst>
                        <a:ext uri="{FF2B5EF4-FFF2-40B4-BE49-F238E27FC236}">
                          <a16:creationId xmlns:a16="http://schemas.microsoft.com/office/drawing/2014/main" id="{619DF5C2-1FBB-4A1E-B213-F21A9F25F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1" name="직사각형 1350">
                      <a:extLst>
                        <a:ext uri="{FF2B5EF4-FFF2-40B4-BE49-F238E27FC236}">
                          <a16:creationId xmlns:a16="http://schemas.microsoft.com/office/drawing/2014/main" id="{FB79BBE3-F0CC-4206-AE35-00CC6D4F8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52" name="그룹 1351">
                      <a:extLst>
                        <a:ext uri="{FF2B5EF4-FFF2-40B4-BE49-F238E27FC236}">
                          <a16:creationId xmlns:a16="http://schemas.microsoft.com/office/drawing/2014/main" id="{B7907B05-07C1-4C5B-B7D2-D11F4CE3CD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53" name="타원 1352">
                        <a:extLst>
                          <a:ext uri="{FF2B5EF4-FFF2-40B4-BE49-F238E27FC236}">
                            <a16:creationId xmlns:a16="http://schemas.microsoft.com/office/drawing/2014/main" id="{206FFDAC-A138-4E2C-8075-C2C6CD80E0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54" name="자유형: 도형 1353">
                        <a:extLst>
                          <a:ext uri="{FF2B5EF4-FFF2-40B4-BE49-F238E27FC236}">
                            <a16:creationId xmlns:a16="http://schemas.microsoft.com/office/drawing/2014/main" id="{9C0898B9-2B72-4A54-8A16-5FEA8273A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4" name="그룹 1343">
                    <a:extLst>
                      <a:ext uri="{FF2B5EF4-FFF2-40B4-BE49-F238E27FC236}">
                        <a16:creationId xmlns:a16="http://schemas.microsoft.com/office/drawing/2014/main" id="{1B6BFEA5-2EF1-4647-AE6D-ECF0620CBA58}"/>
                      </a:ext>
                    </a:extLst>
                  </p:cNvPr>
                  <p:cNvGrpSpPr/>
                  <p:nvPr/>
                </p:nvGrpSpPr>
                <p:grpSpPr>
                  <a:xfrm>
                    <a:off x="6943050" y="5361476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45" name="직사각형 1344">
                      <a:extLst>
                        <a:ext uri="{FF2B5EF4-FFF2-40B4-BE49-F238E27FC236}">
                          <a16:creationId xmlns:a16="http://schemas.microsoft.com/office/drawing/2014/main" id="{CCE9DBD4-DDA8-4296-BC91-B3164E535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6" name="직사각형 1345">
                      <a:extLst>
                        <a:ext uri="{FF2B5EF4-FFF2-40B4-BE49-F238E27FC236}">
                          <a16:creationId xmlns:a16="http://schemas.microsoft.com/office/drawing/2014/main" id="{B74521EB-5FC1-40FF-AB86-EC9107829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47" name="그룹 1346">
                      <a:extLst>
                        <a:ext uri="{FF2B5EF4-FFF2-40B4-BE49-F238E27FC236}">
                          <a16:creationId xmlns:a16="http://schemas.microsoft.com/office/drawing/2014/main" id="{74828EF2-D1F8-4A8C-8A7A-83F359D1CA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48" name="타원 1347">
                        <a:extLst>
                          <a:ext uri="{FF2B5EF4-FFF2-40B4-BE49-F238E27FC236}">
                            <a16:creationId xmlns:a16="http://schemas.microsoft.com/office/drawing/2014/main" id="{A56E8D7D-6A62-44DB-B33D-AE41EA8E9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49" name="자유형: 도형 1348">
                        <a:extLst>
                          <a:ext uri="{FF2B5EF4-FFF2-40B4-BE49-F238E27FC236}">
                            <a16:creationId xmlns:a16="http://schemas.microsoft.com/office/drawing/2014/main" id="{9FB132FF-C40C-4071-BDCF-AC925C252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323" name="그룹 1322">
                  <a:extLst>
                    <a:ext uri="{FF2B5EF4-FFF2-40B4-BE49-F238E27FC236}">
                      <a16:creationId xmlns:a16="http://schemas.microsoft.com/office/drawing/2014/main" id="{90CADA06-8D70-4238-BA37-38F682F73C0A}"/>
                    </a:ext>
                  </a:extLst>
                </p:cNvPr>
                <p:cNvGrpSpPr/>
                <p:nvPr/>
              </p:nvGrpSpPr>
              <p:grpSpPr>
                <a:xfrm>
                  <a:off x="6917641" y="3489263"/>
                  <a:ext cx="113519" cy="565023"/>
                  <a:chOff x="6917641" y="3451163"/>
                  <a:chExt cx="113519" cy="565023"/>
                </a:xfrm>
              </p:grpSpPr>
              <p:grpSp>
                <p:nvGrpSpPr>
                  <p:cNvPr id="1324" name="그룹 1323">
                    <a:extLst>
                      <a:ext uri="{FF2B5EF4-FFF2-40B4-BE49-F238E27FC236}">
                        <a16:creationId xmlns:a16="http://schemas.microsoft.com/office/drawing/2014/main" id="{A8E99D61-97A1-4F77-A3D5-1365807F2898}"/>
                      </a:ext>
                    </a:extLst>
                  </p:cNvPr>
                  <p:cNvGrpSpPr/>
                  <p:nvPr/>
                </p:nvGrpSpPr>
                <p:grpSpPr>
                  <a:xfrm>
                    <a:off x="6918067" y="3624246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35" name="자유형: 도형 1334">
                      <a:extLst>
                        <a:ext uri="{FF2B5EF4-FFF2-40B4-BE49-F238E27FC236}">
                          <a16:creationId xmlns:a16="http://schemas.microsoft.com/office/drawing/2014/main" id="{09E0944B-8CE7-466C-8030-AA8456A4AE1E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36" name="그룹 1335">
                      <a:extLst>
                        <a:ext uri="{FF2B5EF4-FFF2-40B4-BE49-F238E27FC236}">
                          <a16:creationId xmlns:a16="http://schemas.microsoft.com/office/drawing/2014/main" id="{AC0B8C83-96E5-442F-8949-03D021A13C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37" name="자유형: 도형 1336">
                        <a:extLst>
                          <a:ext uri="{FF2B5EF4-FFF2-40B4-BE49-F238E27FC236}">
                            <a16:creationId xmlns:a16="http://schemas.microsoft.com/office/drawing/2014/main" id="{F899F0EE-B24F-4F87-AD4E-1F8168DE878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8" name="직사각형 1337">
                        <a:extLst>
                          <a:ext uri="{FF2B5EF4-FFF2-40B4-BE49-F238E27FC236}">
                            <a16:creationId xmlns:a16="http://schemas.microsoft.com/office/drawing/2014/main" id="{25873CD4-5CCE-4522-AA5D-F3AB9DF6E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25" name="그룹 1324">
                    <a:extLst>
                      <a:ext uri="{FF2B5EF4-FFF2-40B4-BE49-F238E27FC236}">
                        <a16:creationId xmlns:a16="http://schemas.microsoft.com/office/drawing/2014/main" id="{B72F4EE5-4433-46E9-8D9D-54D8DF2854F6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2" y="345116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31" name="자유형: 도형 1330">
                      <a:extLst>
                        <a:ext uri="{FF2B5EF4-FFF2-40B4-BE49-F238E27FC236}">
                          <a16:creationId xmlns:a16="http://schemas.microsoft.com/office/drawing/2014/main" id="{25D6322D-6CBB-4F3A-B9ED-5CE4EC20712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32" name="그룹 1331">
                      <a:extLst>
                        <a:ext uri="{FF2B5EF4-FFF2-40B4-BE49-F238E27FC236}">
                          <a16:creationId xmlns:a16="http://schemas.microsoft.com/office/drawing/2014/main" id="{22C5F60E-1541-45CB-829D-81543D586F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33" name="자유형: 도형 1332">
                        <a:extLst>
                          <a:ext uri="{FF2B5EF4-FFF2-40B4-BE49-F238E27FC236}">
                            <a16:creationId xmlns:a16="http://schemas.microsoft.com/office/drawing/2014/main" id="{533B10E2-8282-42CD-A625-9E7824B6FD7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4" name="직사각형 1333">
                        <a:extLst>
                          <a:ext uri="{FF2B5EF4-FFF2-40B4-BE49-F238E27FC236}">
                            <a16:creationId xmlns:a16="http://schemas.microsoft.com/office/drawing/2014/main" id="{996882AA-8BD4-4C84-BDDF-95A8E74FB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26" name="그룹 1325">
                    <a:extLst>
                      <a:ext uri="{FF2B5EF4-FFF2-40B4-BE49-F238E27FC236}">
                        <a16:creationId xmlns:a16="http://schemas.microsoft.com/office/drawing/2014/main" id="{A0C60D43-B4E3-46F4-8AAE-8AB8B7B0C011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1" y="390309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27" name="자유형: 도형 1326">
                      <a:extLst>
                        <a:ext uri="{FF2B5EF4-FFF2-40B4-BE49-F238E27FC236}">
                          <a16:creationId xmlns:a16="http://schemas.microsoft.com/office/drawing/2014/main" id="{D787E9FA-54AD-43BD-9207-19727ED93692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28" name="그룹 1327">
                      <a:extLst>
                        <a:ext uri="{FF2B5EF4-FFF2-40B4-BE49-F238E27FC236}">
                          <a16:creationId xmlns:a16="http://schemas.microsoft.com/office/drawing/2014/main" id="{3F54F03B-F224-4C30-9E7B-9B20BBCB1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29" name="자유형: 도형 1328">
                        <a:extLst>
                          <a:ext uri="{FF2B5EF4-FFF2-40B4-BE49-F238E27FC236}">
                            <a16:creationId xmlns:a16="http://schemas.microsoft.com/office/drawing/2014/main" id="{78ED2897-0B15-49A4-8433-406D8043AD5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0" name="직사각형 1329">
                        <a:extLst>
                          <a:ext uri="{FF2B5EF4-FFF2-40B4-BE49-F238E27FC236}">
                            <a16:creationId xmlns:a16="http://schemas.microsoft.com/office/drawing/2014/main" id="{1F3DCDCE-DD8F-4353-869B-86556471D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997" name="그룹 996">
                <a:extLst>
                  <a:ext uri="{FF2B5EF4-FFF2-40B4-BE49-F238E27FC236}">
                    <a16:creationId xmlns:a16="http://schemas.microsoft.com/office/drawing/2014/main" id="{D52E495B-6F14-49B3-A792-13DB0E362466}"/>
                  </a:ext>
                </a:extLst>
              </p:cNvPr>
              <p:cNvGrpSpPr/>
              <p:nvPr/>
            </p:nvGrpSpPr>
            <p:grpSpPr>
              <a:xfrm>
                <a:off x="5541293" y="5011822"/>
                <a:ext cx="112940" cy="734926"/>
                <a:chOff x="5541293" y="5011822"/>
                <a:chExt cx="112940" cy="734926"/>
              </a:xfrm>
            </p:grpSpPr>
            <p:grpSp>
              <p:nvGrpSpPr>
                <p:cNvPr id="1265" name="그룹 1264">
                  <a:extLst>
                    <a:ext uri="{FF2B5EF4-FFF2-40B4-BE49-F238E27FC236}">
                      <a16:creationId xmlns:a16="http://schemas.microsoft.com/office/drawing/2014/main" id="{1F0BFE71-14BB-41F1-966E-793B13019728}"/>
                    </a:ext>
                  </a:extLst>
                </p:cNvPr>
                <p:cNvGrpSpPr/>
                <p:nvPr/>
              </p:nvGrpSpPr>
              <p:grpSpPr>
                <a:xfrm>
                  <a:off x="5596196" y="5196279"/>
                  <a:ext cx="58037" cy="550469"/>
                  <a:chOff x="5221332" y="5198329"/>
                  <a:chExt cx="58037" cy="55046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67" name="사각형: 둥근 모서리 1266">
                    <a:extLst>
                      <a:ext uri="{FF2B5EF4-FFF2-40B4-BE49-F238E27FC236}">
                        <a16:creationId xmlns:a16="http://schemas.microsoft.com/office/drawing/2014/main" id="{89E4F56D-3148-429D-95D8-62AC24F3F8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672139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8" name="사각형: 둥근 모서리 1267">
                    <a:extLst>
                      <a:ext uri="{FF2B5EF4-FFF2-40B4-BE49-F238E27FC236}">
                        <a16:creationId xmlns:a16="http://schemas.microsoft.com/office/drawing/2014/main" id="{71081F5B-EA27-4058-9DA1-251625AD8D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401480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9" name="사각형: 둥근 모서리 1268">
                    <a:extLst>
                      <a:ext uri="{FF2B5EF4-FFF2-40B4-BE49-F238E27FC236}">
                        <a16:creationId xmlns:a16="http://schemas.microsoft.com/office/drawing/2014/main" id="{051A7603-C4AD-4EEE-AF93-5B3C649154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21695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66" name="자유형: 도형 1265">
                  <a:extLst>
                    <a:ext uri="{FF2B5EF4-FFF2-40B4-BE49-F238E27FC236}">
                      <a16:creationId xmlns:a16="http://schemas.microsoft.com/office/drawing/2014/main" id="{F2CAA703-9BDB-4985-B561-40B0812DE9D4}"/>
                    </a:ext>
                  </a:extLst>
                </p:cNvPr>
                <p:cNvSpPr/>
                <p:nvPr/>
              </p:nvSpPr>
              <p:spPr>
                <a:xfrm>
                  <a:off x="5541293" y="5011822"/>
                  <a:ext cx="95791" cy="95791"/>
                </a:xfrm>
                <a:custGeom>
                  <a:avLst/>
                  <a:gdLst>
                    <a:gd name="connsiteX0" fmla="*/ 607309 w 1210180"/>
                    <a:gd name="connsiteY0" fmla="*/ 408799 h 1210180"/>
                    <a:gd name="connsiteX1" fmla="*/ 414893 w 1210180"/>
                    <a:gd name="connsiteY1" fmla="*/ 601216 h 1210180"/>
                    <a:gd name="connsiteX2" fmla="*/ 607309 w 1210180"/>
                    <a:gd name="connsiteY2" fmla="*/ 793632 h 1210180"/>
                    <a:gd name="connsiteX3" fmla="*/ 799726 w 1210180"/>
                    <a:gd name="connsiteY3" fmla="*/ 601216 h 1210180"/>
                    <a:gd name="connsiteX4" fmla="*/ 607309 w 1210180"/>
                    <a:gd name="connsiteY4" fmla="*/ 408799 h 1210180"/>
                    <a:gd name="connsiteX5" fmla="*/ 605090 w 1210180"/>
                    <a:gd name="connsiteY5" fmla="*/ 0 h 1210180"/>
                    <a:gd name="connsiteX6" fmla="*/ 1210180 w 1210180"/>
                    <a:gd name="connsiteY6" fmla="*/ 605090 h 1210180"/>
                    <a:gd name="connsiteX7" fmla="*/ 605090 w 1210180"/>
                    <a:gd name="connsiteY7" fmla="*/ 1210180 h 1210180"/>
                    <a:gd name="connsiteX8" fmla="*/ 0 w 1210180"/>
                    <a:gd name="connsiteY8" fmla="*/ 605090 h 1210180"/>
                    <a:gd name="connsiteX9" fmla="*/ 605090 w 1210180"/>
                    <a:gd name="connsiteY9" fmla="*/ 0 h 1210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0180" h="1210180">
                      <a:moveTo>
                        <a:pt x="607309" y="408799"/>
                      </a:moveTo>
                      <a:cubicBezTo>
                        <a:pt x="501040" y="408799"/>
                        <a:pt x="414893" y="494947"/>
                        <a:pt x="414893" y="601216"/>
                      </a:cubicBezTo>
                      <a:cubicBezTo>
                        <a:pt x="414893" y="707484"/>
                        <a:pt x="501040" y="793632"/>
                        <a:pt x="607309" y="793632"/>
                      </a:cubicBezTo>
                      <a:cubicBezTo>
                        <a:pt x="713578" y="793632"/>
                        <a:pt x="799726" y="707484"/>
                        <a:pt x="799726" y="601216"/>
                      </a:cubicBezTo>
                      <a:cubicBezTo>
                        <a:pt x="799726" y="494947"/>
                        <a:pt x="713578" y="408799"/>
                        <a:pt x="607309" y="408799"/>
                      </a:cubicBezTo>
                      <a:close/>
                      <a:moveTo>
                        <a:pt x="605090" y="0"/>
                      </a:moveTo>
                      <a:cubicBezTo>
                        <a:pt x="939273" y="0"/>
                        <a:pt x="1210180" y="270908"/>
                        <a:pt x="1210180" y="605090"/>
                      </a:cubicBezTo>
                      <a:cubicBezTo>
                        <a:pt x="1210180" y="939273"/>
                        <a:pt x="939273" y="1210180"/>
                        <a:pt x="605090" y="1210180"/>
                      </a:cubicBezTo>
                      <a:cubicBezTo>
                        <a:pt x="270908" y="1210180"/>
                        <a:pt x="0" y="939273"/>
                        <a:pt x="0" y="605090"/>
                      </a:cubicBezTo>
                      <a:cubicBezTo>
                        <a:pt x="0" y="270908"/>
                        <a:pt x="270908" y="0"/>
                        <a:pt x="60509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tx1">
                        <a:lumMod val="95000"/>
                        <a:lumOff val="5000"/>
                      </a:schemeClr>
                    </a:gs>
                    <a:gs pos="45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98" name="그룹 997">
                <a:extLst>
                  <a:ext uri="{FF2B5EF4-FFF2-40B4-BE49-F238E27FC236}">
                    <a16:creationId xmlns:a16="http://schemas.microsoft.com/office/drawing/2014/main" id="{F1DEC41D-444A-4DF7-ABD5-CD64186AE631}"/>
                  </a:ext>
                </a:extLst>
              </p:cNvPr>
              <p:cNvGrpSpPr/>
              <p:nvPr/>
            </p:nvGrpSpPr>
            <p:grpSpPr>
              <a:xfrm>
                <a:off x="5167114" y="2170216"/>
                <a:ext cx="1909816" cy="1867920"/>
                <a:chOff x="5167114" y="2170216"/>
                <a:chExt cx="1909816" cy="1867920"/>
              </a:xfrm>
            </p:grpSpPr>
            <p:grpSp>
              <p:nvGrpSpPr>
                <p:cNvPr id="1122" name="그룹 1121">
                  <a:extLst>
                    <a:ext uri="{FF2B5EF4-FFF2-40B4-BE49-F238E27FC236}">
                      <a16:creationId xmlns:a16="http://schemas.microsoft.com/office/drawing/2014/main" id="{197AE328-110F-47B8-A7B8-F3891F89459A}"/>
                    </a:ext>
                  </a:extLst>
                </p:cNvPr>
                <p:cNvGrpSpPr/>
                <p:nvPr/>
              </p:nvGrpSpPr>
              <p:grpSpPr>
                <a:xfrm>
                  <a:off x="5167114" y="2170216"/>
                  <a:ext cx="1909816" cy="1867920"/>
                  <a:chOff x="5167114" y="2170216"/>
                  <a:chExt cx="1909816" cy="1867920"/>
                </a:xfrm>
              </p:grpSpPr>
              <p:grpSp>
                <p:nvGrpSpPr>
                  <p:cNvPr id="1202" name="그룹 1201">
                    <a:extLst>
                      <a:ext uri="{FF2B5EF4-FFF2-40B4-BE49-F238E27FC236}">
                        <a16:creationId xmlns:a16="http://schemas.microsoft.com/office/drawing/2014/main" id="{C67DD607-312E-4C3B-B14C-F23988A3D414}"/>
                      </a:ext>
                    </a:extLst>
                  </p:cNvPr>
                  <p:cNvGrpSpPr/>
                  <p:nvPr/>
                </p:nvGrpSpPr>
                <p:grpSpPr>
                  <a:xfrm>
                    <a:off x="5167114" y="2170216"/>
                    <a:ext cx="1909816" cy="1867920"/>
                    <a:chOff x="3850336" y="1144425"/>
                    <a:chExt cx="4671632" cy="4569150"/>
                  </a:xfrm>
                </p:grpSpPr>
                <p:sp>
                  <p:nvSpPr>
                    <p:cNvPr id="1225" name="자유형 106">
                      <a:extLst>
                        <a:ext uri="{FF2B5EF4-FFF2-40B4-BE49-F238E27FC236}">
                          <a16:creationId xmlns:a16="http://schemas.microsoft.com/office/drawing/2014/main" id="{683765BF-3D96-4088-9427-C2B544FCE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039" y="1324094"/>
                      <a:ext cx="146499" cy="1408641"/>
                    </a:xfrm>
                    <a:custGeom>
                      <a:avLst/>
                      <a:gdLst>
                        <a:gd name="connsiteX0" fmla="*/ 0 w 110067"/>
                        <a:gd name="connsiteY0" fmla="*/ 1058333 h 1058333"/>
                        <a:gd name="connsiteX1" fmla="*/ 0 w 110067"/>
                        <a:gd name="connsiteY1" fmla="*/ 381000 h 1058333"/>
                        <a:gd name="connsiteX2" fmla="*/ 101600 w 110067"/>
                        <a:gd name="connsiteY2" fmla="*/ 313267 h 1058333"/>
                        <a:gd name="connsiteX3" fmla="*/ 110067 w 110067"/>
                        <a:gd name="connsiteY3" fmla="*/ 194733 h 1058333"/>
                        <a:gd name="connsiteX4" fmla="*/ 8467 w 110067"/>
                        <a:gd name="connsiteY4" fmla="*/ 127000 h 1058333"/>
                        <a:gd name="connsiteX5" fmla="*/ 8467 w 110067"/>
                        <a:gd name="connsiteY5" fmla="*/ 0 h 1058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0067" h="1058333">
                          <a:moveTo>
                            <a:pt x="0" y="1058333"/>
                          </a:moveTo>
                          <a:lnTo>
                            <a:pt x="0" y="381000"/>
                          </a:lnTo>
                          <a:lnTo>
                            <a:pt x="101600" y="313267"/>
                          </a:lnTo>
                          <a:lnTo>
                            <a:pt x="110067" y="194733"/>
                          </a:lnTo>
                          <a:lnTo>
                            <a:pt x="8467" y="127000"/>
                          </a:lnTo>
                          <a:lnTo>
                            <a:pt x="8467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6" name="자유형 107">
                      <a:extLst>
                        <a:ext uri="{FF2B5EF4-FFF2-40B4-BE49-F238E27FC236}">
                          <a16:creationId xmlns:a16="http://schemas.microsoft.com/office/drawing/2014/main" id="{AEEA3CAE-9776-4D74-A70D-7A1F92459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7564" y="1461030"/>
                      <a:ext cx="295276" cy="1238249"/>
                    </a:xfrm>
                    <a:custGeom>
                      <a:avLst/>
                      <a:gdLst>
                        <a:gd name="connsiteX0" fmla="*/ 295275 w 295275"/>
                        <a:gd name="connsiteY0" fmla="*/ 1238250 h 1238250"/>
                        <a:gd name="connsiteX1" fmla="*/ 295275 w 295275"/>
                        <a:gd name="connsiteY1" fmla="*/ 774700 h 1238250"/>
                        <a:gd name="connsiteX2" fmla="*/ 0 w 295275"/>
                        <a:gd name="connsiteY2" fmla="*/ 479425 h 1238250"/>
                        <a:gd name="connsiteX3" fmla="*/ 0 w 295275"/>
                        <a:gd name="connsiteY3" fmla="*/ 0 h 1238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5275" h="1238250">
                          <a:moveTo>
                            <a:pt x="295275" y="1238250"/>
                          </a:moveTo>
                          <a:lnTo>
                            <a:pt x="295275" y="774700"/>
                          </a:lnTo>
                          <a:lnTo>
                            <a:pt x="0" y="47942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7" name="자유형 108">
                      <a:extLst>
                        <a:ext uri="{FF2B5EF4-FFF2-40B4-BE49-F238E27FC236}">
                          <a16:creationId xmlns:a16="http://schemas.microsoft.com/office/drawing/2014/main" id="{BD7FC766-509F-400F-8C1D-B31C8D88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620" y="1168854"/>
                      <a:ext cx="147908" cy="1460500"/>
                    </a:xfrm>
                    <a:custGeom>
                      <a:avLst/>
                      <a:gdLst>
                        <a:gd name="connsiteX0" fmla="*/ 0 w 111125"/>
                        <a:gd name="connsiteY0" fmla="*/ 1460500 h 1460500"/>
                        <a:gd name="connsiteX1" fmla="*/ 0 w 111125"/>
                        <a:gd name="connsiteY1" fmla="*/ 669925 h 1460500"/>
                        <a:gd name="connsiteX2" fmla="*/ 111125 w 111125"/>
                        <a:gd name="connsiteY2" fmla="*/ 558800 h 1460500"/>
                        <a:gd name="connsiteX3" fmla="*/ 111125 w 111125"/>
                        <a:gd name="connsiteY3" fmla="*/ 0 h 146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1125" h="1460500">
                          <a:moveTo>
                            <a:pt x="0" y="1460500"/>
                          </a:moveTo>
                          <a:lnTo>
                            <a:pt x="0" y="669925"/>
                          </a:lnTo>
                          <a:lnTo>
                            <a:pt x="111125" y="558800"/>
                          </a:lnTo>
                          <a:lnTo>
                            <a:pt x="11112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8" name="자유형 109">
                      <a:extLst>
                        <a:ext uri="{FF2B5EF4-FFF2-40B4-BE49-F238E27FC236}">
                          <a16:creationId xmlns:a16="http://schemas.microsoft.com/office/drawing/2014/main" id="{9E02D13B-7D20-4610-B342-93CA73844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3076" y="1336695"/>
                      <a:ext cx="126778" cy="1884763"/>
                    </a:xfrm>
                    <a:custGeom>
                      <a:avLst/>
                      <a:gdLst>
                        <a:gd name="connsiteX0" fmla="*/ 95250 w 95250"/>
                        <a:gd name="connsiteY0" fmla="*/ 1416050 h 1416050"/>
                        <a:gd name="connsiteX1" fmla="*/ 95250 w 95250"/>
                        <a:gd name="connsiteY1" fmla="*/ 765175 h 1416050"/>
                        <a:gd name="connsiteX2" fmla="*/ 0 w 95250"/>
                        <a:gd name="connsiteY2" fmla="*/ 669925 h 1416050"/>
                        <a:gd name="connsiteX3" fmla="*/ 0 w 95250"/>
                        <a:gd name="connsiteY3" fmla="*/ 377825 h 1416050"/>
                        <a:gd name="connsiteX4" fmla="*/ 88900 w 95250"/>
                        <a:gd name="connsiteY4" fmla="*/ 288925 h 1416050"/>
                        <a:gd name="connsiteX5" fmla="*/ 88900 w 95250"/>
                        <a:gd name="connsiteY5" fmla="*/ 0 h 1416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5250" h="1416050">
                          <a:moveTo>
                            <a:pt x="95250" y="1416050"/>
                          </a:moveTo>
                          <a:lnTo>
                            <a:pt x="95250" y="765175"/>
                          </a:lnTo>
                          <a:lnTo>
                            <a:pt x="0" y="669925"/>
                          </a:lnTo>
                          <a:lnTo>
                            <a:pt x="0" y="377825"/>
                          </a:lnTo>
                          <a:lnTo>
                            <a:pt x="88900" y="288925"/>
                          </a:lnTo>
                          <a:lnTo>
                            <a:pt x="8890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9" name="자유형 110">
                      <a:extLst>
                        <a:ext uri="{FF2B5EF4-FFF2-40B4-BE49-F238E27FC236}">
                          <a16:creationId xmlns:a16="http://schemas.microsoft.com/office/drawing/2014/main" id="{2D53B772-31DF-4C18-B8A9-4FBA5F649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2587" y="1343004"/>
                      <a:ext cx="469078" cy="1208615"/>
                    </a:xfrm>
                    <a:custGeom>
                      <a:avLst/>
                      <a:gdLst>
                        <a:gd name="connsiteX0" fmla="*/ 0 w 352425"/>
                        <a:gd name="connsiteY0" fmla="*/ 908050 h 908050"/>
                        <a:gd name="connsiteX1" fmla="*/ 0 w 352425"/>
                        <a:gd name="connsiteY1" fmla="*/ 752475 h 908050"/>
                        <a:gd name="connsiteX2" fmla="*/ 352425 w 352425"/>
                        <a:gd name="connsiteY2" fmla="*/ 400050 h 908050"/>
                        <a:gd name="connsiteX3" fmla="*/ 352425 w 352425"/>
                        <a:gd name="connsiteY3" fmla="*/ 0 h 908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2425" h="908050">
                          <a:moveTo>
                            <a:pt x="0" y="908050"/>
                          </a:moveTo>
                          <a:lnTo>
                            <a:pt x="0" y="752475"/>
                          </a:lnTo>
                          <a:lnTo>
                            <a:pt x="352425" y="400050"/>
                          </a:lnTo>
                          <a:lnTo>
                            <a:pt x="3524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0" name="자유형 111">
                      <a:extLst>
                        <a:ext uri="{FF2B5EF4-FFF2-40B4-BE49-F238E27FC236}">
                          <a16:creationId xmlns:a16="http://schemas.microsoft.com/office/drawing/2014/main" id="{F113B40C-CA8C-492E-ADEB-9C23CF172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120" y="2428623"/>
                      <a:ext cx="1297360" cy="401463"/>
                    </a:xfrm>
                    <a:custGeom>
                      <a:avLst/>
                      <a:gdLst>
                        <a:gd name="connsiteX0" fmla="*/ 0 w 974725"/>
                        <a:gd name="connsiteY0" fmla="*/ 301625 h 301625"/>
                        <a:gd name="connsiteX1" fmla="*/ 285750 w 974725"/>
                        <a:gd name="connsiteY1" fmla="*/ 301625 h 301625"/>
                        <a:gd name="connsiteX2" fmla="*/ 587375 w 974725"/>
                        <a:gd name="connsiteY2" fmla="*/ 0 h 301625"/>
                        <a:gd name="connsiteX3" fmla="*/ 974725 w 974725"/>
                        <a:gd name="connsiteY3" fmla="*/ 0 h 301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74725" h="301625">
                          <a:moveTo>
                            <a:pt x="0" y="301625"/>
                          </a:moveTo>
                          <a:lnTo>
                            <a:pt x="285750" y="301625"/>
                          </a:lnTo>
                          <a:lnTo>
                            <a:pt x="587375" y="0"/>
                          </a:lnTo>
                          <a:lnTo>
                            <a:pt x="9747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1" name="자유형 112">
                      <a:extLst>
                        <a:ext uri="{FF2B5EF4-FFF2-40B4-BE49-F238E27FC236}">
                          <a16:creationId xmlns:a16="http://schemas.microsoft.com/office/drawing/2014/main" id="{863C943F-98F5-4D11-8C7C-B14475942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143610"/>
                      <a:ext cx="1872087" cy="164811"/>
                    </a:xfrm>
                    <a:custGeom>
                      <a:avLst/>
                      <a:gdLst>
                        <a:gd name="connsiteX0" fmla="*/ 0 w 1406525"/>
                        <a:gd name="connsiteY0" fmla="*/ 69850 h 123825"/>
                        <a:gd name="connsiteX1" fmla="*/ 488950 w 1406525"/>
                        <a:gd name="connsiteY1" fmla="*/ 69850 h 123825"/>
                        <a:gd name="connsiteX2" fmla="*/ 558800 w 1406525"/>
                        <a:gd name="connsiteY2" fmla="*/ 0 h 123825"/>
                        <a:gd name="connsiteX3" fmla="*/ 974725 w 1406525"/>
                        <a:gd name="connsiteY3" fmla="*/ 0 h 123825"/>
                        <a:gd name="connsiteX4" fmla="*/ 1098550 w 1406525"/>
                        <a:gd name="connsiteY4" fmla="*/ 123825 h 123825"/>
                        <a:gd name="connsiteX5" fmla="*/ 1406525 w 1406525"/>
                        <a:gd name="connsiteY5" fmla="*/ 123825 h 123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06525" h="123825">
                          <a:moveTo>
                            <a:pt x="0" y="69850"/>
                          </a:moveTo>
                          <a:lnTo>
                            <a:pt x="488950" y="69850"/>
                          </a:lnTo>
                          <a:lnTo>
                            <a:pt x="558800" y="0"/>
                          </a:lnTo>
                          <a:lnTo>
                            <a:pt x="974725" y="0"/>
                          </a:lnTo>
                          <a:lnTo>
                            <a:pt x="1098550" y="123825"/>
                          </a:lnTo>
                          <a:lnTo>
                            <a:pt x="1406525" y="12382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2" name="자유형 113">
                      <a:extLst>
                        <a:ext uri="{FF2B5EF4-FFF2-40B4-BE49-F238E27FC236}">
                          <a16:creationId xmlns:a16="http://schemas.microsoft.com/office/drawing/2014/main" id="{FE577F04-8528-4ADF-B689-680E1BCE2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61035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3" name="자유형 114">
                      <a:extLst>
                        <a:ext uri="{FF2B5EF4-FFF2-40B4-BE49-F238E27FC236}">
                          <a16:creationId xmlns:a16="http://schemas.microsoft.com/office/drawing/2014/main" id="{B844619F-129F-4E5D-810D-DC3FA3197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981" y="4053846"/>
                      <a:ext cx="1119871" cy="325396"/>
                    </a:xfrm>
                    <a:custGeom>
                      <a:avLst/>
                      <a:gdLst>
                        <a:gd name="connsiteX0" fmla="*/ 0 w 841375"/>
                        <a:gd name="connsiteY0" fmla="*/ 0 h 244475"/>
                        <a:gd name="connsiteX1" fmla="*/ 495300 w 841375"/>
                        <a:gd name="connsiteY1" fmla="*/ 0 h 244475"/>
                        <a:gd name="connsiteX2" fmla="*/ 739775 w 841375"/>
                        <a:gd name="connsiteY2" fmla="*/ 244475 h 244475"/>
                        <a:gd name="connsiteX3" fmla="*/ 841375 w 841375"/>
                        <a:gd name="connsiteY3" fmla="*/ 244475 h 244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1375" h="244475">
                          <a:moveTo>
                            <a:pt x="0" y="0"/>
                          </a:moveTo>
                          <a:lnTo>
                            <a:pt x="495300" y="0"/>
                          </a:lnTo>
                          <a:lnTo>
                            <a:pt x="739775" y="244475"/>
                          </a:lnTo>
                          <a:lnTo>
                            <a:pt x="841375" y="2444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4" name="자유형 115">
                      <a:extLst>
                        <a:ext uri="{FF2B5EF4-FFF2-40B4-BE49-F238E27FC236}">
                          <a16:creationId xmlns:a16="http://schemas.microsoft.com/office/drawing/2014/main" id="{5460315F-2504-4D5E-AEE9-70E1B174E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2685" y="4053846"/>
                      <a:ext cx="1403008" cy="429226"/>
                    </a:xfrm>
                    <a:custGeom>
                      <a:avLst/>
                      <a:gdLst>
                        <a:gd name="connsiteX0" fmla="*/ 1054100 w 1054100"/>
                        <a:gd name="connsiteY0" fmla="*/ 0 h 182033"/>
                        <a:gd name="connsiteX1" fmla="*/ 503766 w 1054100"/>
                        <a:gd name="connsiteY1" fmla="*/ 0 h 182033"/>
                        <a:gd name="connsiteX2" fmla="*/ 321733 w 1054100"/>
                        <a:gd name="connsiteY2" fmla="*/ 182033 h 182033"/>
                        <a:gd name="connsiteX3" fmla="*/ 0 w 1054100"/>
                        <a:gd name="connsiteY3" fmla="*/ 182033 h 1820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54100" h="182033">
                          <a:moveTo>
                            <a:pt x="1054100" y="0"/>
                          </a:moveTo>
                          <a:lnTo>
                            <a:pt x="503766" y="0"/>
                          </a:lnTo>
                          <a:lnTo>
                            <a:pt x="321733" y="182033"/>
                          </a:lnTo>
                          <a:lnTo>
                            <a:pt x="0" y="1820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5" name="자유형 116">
                      <a:extLst>
                        <a:ext uri="{FF2B5EF4-FFF2-40B4-BE49-F238E27FC236}">
                          <a16:creationId xmlns:a16="http://schemas.microsoft.com/office/drawing/2014/main" id="{D30D6FEC-F587-4393-9EBA-E704C34AE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749" y="3685988"/>
                      <a:ext cx="1312854" cy="197210"/>
                    </a:xfrm>
                    <a:custGeom>
                      <a:avLst/>
                      <a:gdLst>
                        <a:gd name="connsiteX0" fmla="*/ 986366 w 986366"/>
                        <a:gd name="connsiteY0" fmla="*/ 148167 h 148167"/>
                        <a:gd name="connsiteX1" fmla="*/ 605366 w 986366"/>
                        <a:gd name="connsiteY1" fmla="*/ 148167 h 148167"/>
                        <a:gd name="connsiteX2" fmla="*/ 457199 w 986366"/>
                        <a:gd name="connsiteY2" fmla="*/ 0 h 148167"/>
                        <a:gd name="connsiteX3" fmla="*/ 198966 w 986366"/>
                        <a:gd name="connsiteY3" fmla="*/ 0 h 148167"/>
                        <a:gd name="connsiteX4" fmla="*/ 93133 w 986366"/>
                        <a:gd name="connsiteY4" fmla="*/ 105833 h 148167"/>
                        <a:gd name="connsiteX5" fmla="*/ 0 w 986366"/>
                        <a:gd name="connsiteY5" fmla="*/ 105833 h 148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86366" h="148167">
                          <a:moveTo>
                            <a:pt x="986366" y="148167"/>
                          </a:moveTo>
                          <a:lnTo>
                            <a:pt x="605366" y="148167"/>
                          </a:lnTo>
                          <a:lnTo>
                            <a:pt x="457199" y="0"/>
                          </a:lnTo>
                          <a:lnTo>
                            <a:pt x="198966" y="0"/>
                          </a:lnTo>
                          <a:lnTo>
                            <a:pt x="93133" y="105833"/>
                          </a:lnTo>
                          <a:lnTo>
                            <a:pt x="0" y="1058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6" name="자유형 117">
                      <a:extLst>
                        <a:ext uri="{FF2B5EF4-FFF2-40B4-BE49-F238E27FC236}">
                          <a16:creationId xmlns:a16="http://schemas.microsoft.com/office/drawing/2014/main" id="{0C0A5D18-83A9-48B9-9CF1-317D73F0AD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5497" y="2441326"/>
                      <a:ext cx="997319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7" name="자유형 118">
                      <a:extLst>
                        <a:ext uri="{FF2B5EF4-FFF2-40B4-BE49-F238E27FC236}">
                          <a16:creationId xmlns:a16="http://schemas.microsoft.com/office/drawing/2014/main" id="{2A72F8D1-020E-4A22-B118-0C96707DE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431" y="3343791"/>
                      <a:ext cx="1453720" cy="84519"/>
                    </a:xfrm>
                    <a:custGeom>
                      <a:avLst/>
                      <a:gdLst>
                        <a:gd name="connsiteX0" fmla="*/ 1092200 w 1092200"/>
                        <a:gd name="connsiteY0" fmla="*/ 4233 h 63500"/>
                        <a:gd name="connsiteX1" fmla="*/ 660400 w 1092200"/>
                        <a:gd name="connsiteY1" fmla="*/ 4233 h 63500"/>
                        <a:gd name="connsiteX2" fmla="*/ 601133 w 1092200"/>
                        <a:gd name="connsiteY2" fmla="*/ 63500 h 63500"/>
                        <a:gd name="connsiteX3" fmla="*/ 406400 w 1092200"/>
                        <a:gd name="connsiteY3" fmla="*/ 63500 h 63500"/>
                        <a:gd name="connsiteX4" fmla="*/ 364067 w 1092200"/>
                        <a:gd name="connsiteY4" fmla="*/ 21167 h 63500"/>
                        <a:gd name="connsiteX5" fmla="*/ 46567 w 1092200"/>
                        <a:gd name="connsiteY5" fmla="*/ 21167 h 63500"/>
                        <a:gd name="connsiteX6" fmla="*/ 0 w 1092200"/>
                        <a:gd name="connsiteY6" fmla="*/ 0 h 63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92200" h="63500">
                          <a:moveTo>
                            <a:pt x="1092200" y="4233"/>
                          </a:moveTo>
                          <a:lnTo>
                            <a:pt x="660400" y="4233"/>
                          </a:lnTo>
                          <a:lnTo>
                            <a:pt x="601133" y="63500"/>
                          </a:lnTo>
                          <a:lnTo>
                            <a:pt x="406400" y="63500"/>
                          </a:lnTo>
                          <a:lnTo>
                            <a:pt x="364067" y="21167"/>
                          </a:lnTo>
                          <a:lnTo>
                            <a:pt x="46567" y="211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8" name="자유형 119">
                      <a:extLst>
                        <a:ext uri="{FF2B5EF4-FFF2-40B4-BE49-F238E27FC236}">
                          <a16:creationId xmlns:a16="http://schemas.microsoft.com/office/drawing/2014/main" id="{8BF377AD-34CF-4F64-BB54-32A179E55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3846" y="4018915"/>
                      <a:ext cx="247922" cy="1431180"/>
                    </a:xfrm>
                    <a:custGeom>
                      <a:avLst/>
                      <a:gdLst>
                        <a:gd name="connsiteX0" fmla="*/ 186267 w 186267"/>
                        <a:gd name="connsiteY0" fmla="*/ 0 h 1075267"/>
                        <a:gd name="connsiteX1" fmla="*/ 186267 w 186267"/>
                        <a:gd name="connsiteY1" fmla="*/ 351367 h 1075267"/>
                        <a:gd name="connsiteX2" fmla="*/ 0 w 186267"/>
                        <a:gd name="connsiteY2" fmla="*/ 537634 h 1075267"/>
                        <a:gd name="connsiteX3" fmla="*/ 0 w 186267"/>
                        <a:gd name="connsiteY3" fmla="*/ 918634 h 1075267"/>
                        <a:gd name="connsiteX4" fmla="*/ 93133 w 186267"/>
                        <a:gd name="connsiteY4" fmla="*/ 1011767 h 1075267"/>
                        <a:gd name="connsiteX5" fmla="*/ 93133 w 186267"/>
                        <a:gd name="connsiteY5" fmla="*/ 1075267 h 1075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6267" h="1075267">
                          <a:moveTo>
                            <a:pt x="186267" y="0"/>
                          </a:moveTo>
                          <a:lnTo>
                            <a:pt x="186267" y="351367"/>
                          </a:lnTo>
                          <a:lnTo>
                            <a:pt x="0" y="537634"/>
                          </a:lnTo>
                          <a:lnTo>
                            <a:pt x="0" y="918634"/>
                          </a:lnTo>
                          <a:lnTo>
                            <a:pt x="93133" y="1011767"/>
                          </a:lnTo>
                          <a:lnTo>
                            <a:pt x="93133" y="10752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9" name="자유형 120">
                      <a:extLst>
                        <a:ext uri="{FF2B5EF4-FFF2-40B4-BE49-F238E27FC236}">
                          <a16:creationId xmlns:a16="http://schemas.microsoft.com/office/drawing/2014/main" id="{2991ABA9-50D3-4AFD-9C4B-D6007EFE2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7681" y="3972276"/>
                      <a:ext cx="298633" cy="1318489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0" name="자유형 121">
                      <a:extLst>
                        <a:ext uri="{FF2B5EF4-FFF2-40B4-BE49-F238E27FC236}">
                          <a16:creationId xmlns:a16="http://schemas.microsoft.com/office/drawing/2014/main" id="{33557189-AB8D-459A-B0D8-2677877AC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9027" y="4022098"/>
                      <a:ext cx="101422" cy="1617121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1" name="자유형 122">
                      <a:extLst>
                        <a:ext uri="{FF2B5EF4-FFF2-40B4-BE49-F238E27FC236}">
                          <a16:creationId xmlns:a16="http://schemas.microsoft.com/office/drawing/2014/main" id="{E7B4A92C-ACF3-4144-A640-C95F81808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0030" y="3824336"/>
                      <a:ext cx="80351" cy="1821577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2" name="자유형 123">
                      <a:extLst>
                        <a:ext uri="{FF2B5EF4-FFF2-40B4-BE49-F238E27FC236}">
                          <a16:creationId xmlns:a16="http://schemas.microsoft.com/office/drawing/2014/main" id="{427296E0-7C55-4B99-AE0E-C22358F95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5485" y="2883213"/>
                      <a:ext cx="1415244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3" name="자유형 124">
                      <a:extLst>
                        <a:ext uri="{FF2B5EF4-FFF2-40B4-BE49-F238E27FC236}">
                          <a16:creationId xmlns:a16="http://schemas.microsoft.com/office/drawing/2014/main" id="{95029C19-106E-420A-9A0C-D86F25E248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628554" y="4102421"/>
                      <a:ext cx="196096" cy="1456477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4" name="자유형 125">
                      <a:extLst>
                        <a:ext uri="{FF2B5EF4-FFF2-40B4-BE49-F238E27FC236}">
                          <a16:creationId xmlns:a16="http://schemas.microsoft.com/office/drawing/2014/main" id="{93E8CC8B-BCCF-41EF-8270-1BFF9972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5191" y="347267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5" name="타원 1244">
                      <a:extLst>
                        <a:ext uri="{FF2B5EF4-FFF2-40B4-BE49-F238E27FC236}">
                          <a16:creationId xmlns:a16="http://schemas.microsoft.com/office/drawing/2014/main" id="{C56D8CFE-6D7D-4933-96F8-0451EFE6D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285" y="1428608"/>
                      <a:ext cx="91389" cy="913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6" name="타원 1245">
                      <a:extLst>
                        <a:ext uri="{FF2B5EF4-FFF2-40B4-BE49-F238E27FC236}">
                          <a16:creationId xmlns:a16="http://schemas.microsoft.com/office/drawing/2014/main" id="{C4C103CE-CAF3-400B-BBC8-B511F2527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75" y="3307930"/>
                      <a:ext cx="110581" cy="11058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7" name="타원 1246">
                      <a:extLst>
                        <a:ext uri="{FF2B5EF4-FFF2-40B4-BE49-F238E27FC236}">
                          <a16:creationId xmlns:a16="http://schemas.microsoft.com/office/drawing/2014/main" id="{4BD87D06-03FE-4F4B-AAC9-63234FA28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0579" y="3819992"/>
                      <a:ext cx="91389" cy="9138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8" name="타원 1247">
                      <a:extLst>
                        <a:ext uri="{FF2B5EF4-FFF2-40B4-BE49-F238E27FC236}">
                          <a16:creationId xmlns:a16="http://schemas.microsoft.com/office/drawing/2014/main" id="{FBD6D474-DA5D-4D26-A6AE-362B07EAC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759" y="2380869"/>
                      <a:ext cx="91903" cy="9439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9" name="타원 1248">
                      <a:extLst>
                        <a:ext uri="{FF2B5EF4-FFF2-40B4-BE49-F238E27FC236}">
                          <a16:creationId xmlns:a16="http://schemas.microsoft.com/office/drawing/2014/main" id="{52B2AB9A-663C-4592-92F8-268B04D83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6617" y="5426177"/>
                      <a:ext cx="75954" cy="7800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0" name="타원 1249">
                      <a:extLst>
                        <a:ext uri="{FF2B5EF4-FFF2-40B4-BE49-F238E27FC236}">
                          <a16:creationId xmlns:a16="http://schemas.microsoft.com/office/drawing/2014/main" id="{50740360-50A7-4256-BBA7-2A52547F9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842" y="3258908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1" name="타원 1250">
                      <a:extLst>
                        <a:ext uri="{FF2B5EF4-FFF2-40B4-BE49-F238E27FC236}">
                          <a16:creationId xmlns:a16="http://schemas.microsoft.com/office/drawing/2014/main" id="{62FAEB71-0D97-4AAC-B017-10F2ED0D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0563" y="1278399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2" name="타원 1251">
                      <a:extLst>
                        <a:ext uri="{FF2B5EF4-FFF2-40B4-BE49-F238E27FC236}">
                          <a16:creationId xmlns:a16="http://schemas.microsoft.com/office/drawing/2014/main" id="{7A6F2664-7D83-4512-AFEE-5FF36113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9802" y="239563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3" name="타원 1252">
                      <a:extLst>
                        <a:ext uri="{FF2B5EF4-FFF2-40B4-BE49-F238E27FC236}">
                          <a16:creationId xmlns:a16="http://schemas.microsoft.com/office/drawing/2014/main" id="{DB4617F6-D972-4112-B072-9ED74BAAF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4395" y="4436311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4" name="타원 1253">
                      <a:extLst>
                        <a:ext uri="{FF2B5EF4-FFF2-40B4-BE49-F238E27FC236}">
                          <a16:creationId xmlns:a16="http://schemas.microsoft.com/office/drawing/2014/main" id="{FAB58FEE-6C2A-4611-845F-0A3192FA4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5372" y="5593523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5" name="타원 1254">
                      <a:extLst>
                        <a:ext uri="{FF2B5EF4-FFF2-40B4-BE49-F238E27FC236}">
                          <a16:creationId xmlns:a16="http://schemas.microsoft.com/office/drawing/2014/main" id="{661AD660-C8E7-4E02-A082-57D07C0F9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1611" y="395767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6" name="타원 1255">
                      <a:extLst>
                        <a:ext uri="{FF2B5EF4-FFF2-40B4-BE49-F238E27FC236}">
                          <a16:creationId xmlns:a16="http://schemas.microsoft.com/office/drawing/2014/main" id="{3909B2B5-BAB9-4FB1-8D29-F471CBE43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0939" y="5617401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7" name="타원 1256">
                      <a:extLst>
                        <a:ext uri="{FF2B5EF4-FFF2-40B4-BE49-F238E27FC236}">
                          <a16:creationId xmlns:a16="http://schemas.microsoft.com/office/drawing/2014/main" id="{080CE37D-38D2-413B-B349-3F85280A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0336" y="283512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8" name="타원 1257">
                      <a:extLst>
                        <a:ext uri="{FF2B5EF4-FFF2-40B4-BE49-F238E27FC236}">
                          <a16:creationId xmlns:a16="http://schemas.microsoft.com/office/drawing/2014/main" id="{BF5B19BF-E68E-4D99-BDB4-699BE8FBA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7750" y="129834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9" name="타원 1258">
                      <a:extLst>
                        <a:ext uri="{FF2B5EF4-FFF2-40B4-BE49-F238E27FC236}">
                          <a16:creationId xmlns:a16="http://schemas.microsoft.com/office/drawing/2014/main" id="{F1648A49-C5BB-4CB9-9274-DE9DACE6B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7304" y="1333640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0" name="타원 1259">
                      <a:extLst>
                        <a:ext uri="{FF2B5EF4-FFF2-40B4-BE49-F238E27FC236}">
                          <a16:creationId xmlns:a16="http://schemas.microsoft.com/office/drawing/2014/main" id="{5BFA78FD-B09A-4534-867E-C3394AB90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0772" y="5233151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1" name="타원 1260">
                      <a:extLst>
                        <a:ext uri="{FF2B5EF4-FFF2-40B4-BE49-F238E27FC236}">
                          <a16:creationId xmlns:a16="http://schemas.microsoft.com/office/drawing/2014/main" id="{40CA851D-39DE-4C58-AF33-C9B779EDE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888" y="378896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2" name="타원 1261">
                      <a:extLst>
                        <a:ext uri="{FF2B5EF4-FFF2-40B4-BE49-F238E27FC236}">
                          <a16:creationId xmlns:a16="http://schemas.microsoft.com/office/drawing/2014/main" id="{6D259FE2-7572-4B53-B56A-717203DAB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9088" y="4341478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3" name="타원 1262">
                      <a:extLst>
                        <a:ext uri="{FF2B5EF4-FFF2-40B4-BE49-F238E27FC236}">
                          <a16:creationId xmlns:a16="http://schemas.microsoft.com/office/drawing/2014/main" id="{AFC49A29-4848-487E-B0C3-3D1DBE2C1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7623" y="5516355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4" name="타원 1263">
                      <a:extLst>
                        <a:ext uri="{FF2B5EF4-FFF2-40B4-BE49-F238E27FC236}">
                          <a16:creationId xmlns:a16="http://schemas.microsoft.com/office/drawing/2014/main" id="{6CADCAE2-6C23-4AB5-B70E-A2A548E45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4662" y="1144425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grpSp>
                <p:nvGrpSpPr>
                  <p:cNvPr id="1203" name="그룹 1202">
                    <a:extLst>
                      <a:ext uri="{FF2B5EF4-FFF2-40B4-BE49-F238E27FC236}">
                        <a16:creationId xmlns:a16="http://schemas.microsoft.com/office/drawing/2014/main" id="{40255D7C-A059-48DB-A431-D43F722CD8F2}"/>
                      </a:ext>
                    </a:extLst>
                  </p:cNvPr>
                  <p:cNvGrpSpPr/>
                  <p:nvPr/>
                </p:nvGrpSpPr>
                <p:grpSpPr>
                  <a:xfrm>
                    <a:off x="5664273" y="2676626"/>
                    <a:ext cx="840161" cy="821582"/>
                    <a:chOff x="5083499" y="2383169"/>
                    <a:chExt cx="2055131" cy="2009686"/>
                  </a:xfrm>
                </p:grpSpPr>
                <p:sp>
                  <p:nvSpPr>
                    <p:cNvPr id="1204" name="직사각형 1203">
                      <a:extLst>
                        <a:ext uri="{FF2B5EF4-FFF2-40B4-BE49-F238E27FC236}">
                          <a16:creationId xmlns:a16="http://schemas.microsoft.com/office/drawing/2014/main" id="{8BAD1806-A895-4057-BDBD-35ADDBF75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269635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5" name="직사각형 1204">
                      <a:extLst>
                        <a:ext uri="{FF2B5EF4-FFF2-40B4-BE49-F238E27FC236}">
                          <a16:creationId xmlns:a16="http://schemas.microsoft.com/office/drawing/2014/main" id="{EBB4D495-316A-44D6-8E9D-D70B3920B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134462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6" name="직사각형 1205">
                      <a:extLst>
                        <a:ext uri="{FF2B5EF4-FFF2-40B4-BE49-F238E27FC236}">
                          <a16:creationId xmlns:a16="http://schemas.microsoft.com/office/drawing/2014/main" id="{1D627C37-CD08-4FFC-9A9E-21632E1C1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313323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7" name="직사각형 1206">
                      <a:extLst>
                        <a:ext uri="{FF2B5EF4-FFF2-40B4-BE49-F238E27FC236}">
                          <a16:creationId xmlns:a16="http://schemas.microsoft.com/office/drawing/2014/main" id="{4FA9D094-5C3C-4B5F-BD4A-1EBAC9274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855979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8" name="직사각형 1207">
                      <a:extLst>
                        <a:ext uri="{FF2B5EF4-FFF2-40B4-BE49-F238E27FC236}">
                          <a16:creationId xmlns:a16="http://schemas.microsoft.com/office/drawing/2014/main" id="{8C5BE785-E05F-402B-9CB8-69E35204C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4031666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9" name="직사각형 1208">
                      <a:extLst>
                        <a:ext uri="{FF2B5EF4-FFF2-40B4-BE49-F238E27FC236}">
                          <a16:creationId xmlns:a16="http://schemas.microsoft.com/office/drawing/2014/main" id="{9AC76A87-B233-4867-8F7E-129149772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2809022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0" name="직사각형 1209">
                      <a:extLst>
                        <a:ext uri="{FF2B5EF4-FFF2-40B4-BE49-F238E27FC236}">
                          <a16:creationId xmlns:a16="http://schemas.microsoft.com/office/drawing/2014/main" id="{B592336E-9FA1-45A0-AB65-8D87592CF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21048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1" name="직사각형 1210">
                      <a:extLst>
                        <a:ext uri="{FF2B5EF4-FFF2-40B4-BE49-F238E27FC236}">
                          <a16:creationId xmlns:a16="http://schemas.microsoft.com/office/drawing/2014/main" id="{A584E640-3BDD-4296-A86D-C58F0D3C9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435860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2" name="직사각형 1211">
                      <a:extLst>
                        <a:ext uri="{FF2B5EF4-FFF2-40B4-BE49-F238E27FC236}">
                          <a16:creationId xmlns:a16="http://schemas.microsoft.com/office/drawing/2014/main" id="{58C99167-770F-4C79-A92F-373EACF4A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58632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3" name="직사각형 1212">
                      <a:extLst>
                        <a:ext uri="{FF2B5EF4-FFF2-40B4-BE49-F238E27FC236}">
                          <a16:creationId xmlns:a16="http://schemas.microsoft.com/office/drawing/2014/main" id="{3F31E57D-3809-463C-ADC5-D541A0829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401801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4" name="직사각형 1213">
                      <a:extLst>
                        <a:ext uri="{FF2B5EF4-FFF2-40B4-BE49-F238E27FC236}">
                          <a16:creationId xmlns:a16="http://schemas.microsoft.com/office/drawing/2014/main" id="{8ECBE130-19C8-402E-B6B6-A278934E0E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575577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5" name="직사각형 1214">
                      <a:extLst>
                        <a:ext uri="{FF2B5EF4-FFF2-40B4-BE49-F238E27FC236}">
                          <a16:creationId xmlns:a16="http://schemas.microsoft.com/office/drawing/2014/main" id="{92F81317-CA15-457A-81C3-BAEC47BFF3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87917" y="2388013"/>
                      <a:ext cx="83319" cy="736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6" name="직사각형 1215">
                      <a:extLst>
                        <a:ext uri="{FF2B5EF4-FFF2-40B4-BE49-F238E27FC236}">
                          <a16:creationId xmlns:a16="http://schemas.microsoft.com/office/drawing/2014/main" id="{62202E7B-38F8-4EAE-8AF4-C6B2D74550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17872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7" name="직사각형 1216">
                      <a:extLst>
                        <a:ext uri="{FF2B5EF4-FFF2-40B4-BE49-F238E27FC236}">
                          <a16:creationId xmlns:a16="http://schemas.microsoft.com/office/drawing/2014/main" id="{8F55562C-8D1E-4B2F-92CB-4412AC30D1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621352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8" name="직사각형 1217">
                      <a:extLst>
                        <a:ext uri="{FF2B5EF4-FFF2-40B4-BE49-F238E27FC236}">
                          <a16:creationId xmlns:a16="http://schemas.microsoft.com/office/drawing/2014/main" id="{680F76CC-2FE5-4E6D-9036-7B5BFA9C9C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14079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9" name="직사각형 1218">
                      <a:extLst>
                        <a:ext uri="{FF2B5EF4-FFF2-40B4-BE49-F238E27FC236}">
                          <a16:creationId xmlns:a16="http://schemas.microsoft.com/office/drawing/2014/main" id="{5779FE58-6211-479F-A05C-24BF23C7A54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767012" y="4328335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0" name="직사각형 1219">
                      <a:extLst>
                        <a:ext uri="{FF2B5EF4-FFF2-40B4-BE49-F238E27FC236}">
                          <a16:creationId xmlns:a16="http://schemas.microsoft.com/office/drawing/2014/main" id="{4BA95FAB-932F-4032-B522-EEA82BFD9E5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37660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1" name="직사각형 1220">
                      <a:extLst>
                        <a:ext uri="{FF2B5EF4-FFF2-40B4-BE49-F238E27FC236}">
                          <a16:creationId xmlns:a16="http://schemas.microsoft.com/office/drawing/2014/main" id="{4072247D-D548-4B72-BB19-7BA57FC54A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117365" y="4317726"/>
                      <a:ext cx="83319" cy="6693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2" name="직사각형 1221">
                      <a:extLst>
                        <a:ext uri="{FF2B5EF4-FFF2-40B4-BE49-F238E27FC236}">
                          <a16:creationId xmlns:a16="http://schemas.microsoft.com/office/drawing/2014/main" id="{476F7207-7B9C-423C-86D4-5D8BD8ACE80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783425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3" name="직사각형 1222">
                      <a:extLst>
                        <a:ext uri="{FF2B5EF4-FFF2-40B4-BE49-F238E27FC236}">
                          <a16:creationId xmlns:a16="http://schemas.microsoft.com/office/drawing/2014/main" id="{116428D3-D7F5-43D6-9545-E56F1FE48B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3822" y="4306647"/>
                      <a:ext cx="83319" cy="8909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4" name="사각형: 둥근 모서리 68">
                      <a:extLst>
                        <a:ext uri="{FF2B5EF4-FFF2-40B4-BE49-F238E27FC236}">
                          <a16:creationId xmlns:a16="http://schemas.microsoft.com/office/drawing/2014/main" id="{89150A0E-F18E-49F3-9EE0-0F5A9B8FE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9502" y="2475260"/>
                      <a:ext cx="1880226" cy="183875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 w="381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FFC000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p:txBody>
                </p:sp>
              </p:grpSp>
            </p:grpSp>
            <p:grpSp>
              <p:nvGrpSpPr>
                <p:cNvPr id="1123" name="그룹 1122">
                  <a:extLst>
                    <a:ext uri="{FF2B5EF4-FFF2-40B4-BE49-F238E27FC236}">
                      <a16:creationId xmlns:a16="http://schemas.microsoft.com/office/drawing/2014/main" id="{5F67B94F-D1F1-42BD-885E-41B15EF53431}"/>
                    </a:ext>
                  </a:extLst>
                </p:cNvPr>
                <p:cNvGrpSpPr/>
                <p:nvPr/>
              </p:nvGrpSpPr>
              <p:grpSpPr>
                <a:xfrm>
                  <a:off x="5712408" y="2735804"/>
                  <a:ext cx="735035" cy="708142"/>
                  <a:chOff x="4892425" y="1979913"/>
                  <a:chExt cx="2275687" cy="2192425"/>
                </a:xfrm>
              </p:grpSpPr>
              <p:sp>
                <p:nvSpPr>
                  <p:cNvPr id="1124" name="자유형: 도형 1123">
                    <a:extLst>
                      <a:ext uri="{FF2B5EF4-FFF2-40B4-BE49-F238E27FC236}">
                        <a16:creationId xmlns:a16="http://schemas.microsoft.com/office/drawing/2014/main" id="{5BD4070C-8D60-4142-AC29-C8C1875CFD2A}"/>
                      </a:ext>
                    </a:extLst>
                  </p:cNvPr>
                  <p:cNvSpPr/>
                  <p:nvPr/>
                </p:nvSpPr>
                <p:spPr>
                  <a:xfrm>
                    <a:off x="4926237" y="1979913"/>
                    <a:ext cx="2241875" cy="2192425"/>
                  </a:xfrm>
                  <a:custGeom>
                    <a:avLst/>
                    <a:gdLst>
                      <a:gd name="connsiteX0" fmla="*/ 0 w 2241875"/>
                      <a:gd name="connsiteY0" fmla="*/ 0 h 2192425"/>
                      <a:gd name="connsiteX1" fmla="*/ 2241875 w 2241875"/>
                      <a:gd name="connsiteY1" fmla="*/ 0 h 2192425"/>
                      <a:gd name="connsiteX2" fmla="*/ 2241875 w 2241875"/>
                      <a:gd name="connsiteY2" fmla="*/ 434685 h 2192425"/>
                      <a:gd name="connsiteX3" fmla="*/ 2215447 w 2241875"/>
                      <a:gd name="connsiteY3" fmla="*/ 440021 h 2192425"/>
                      <a:gd name="connsiteX4" fmla="*/ 2173978 w 2241875"/>
                      <a:gd name="connsiteY4" fmla="*/ 502583 h 2192425"/>
                      <a:gd name="connsiteX5" fmla="*/ 2215447 w 2241875"/>
                      <a:gd name="connsiteY5" fmla="*/ 565145 h 2192425"/>
                      <a:gd name="connsiteX6" fmla="*/ 2241875 w 2241875"/>
                      <a:gd name="connsiteY6" fmla="*/ 570481 h 2192425"/>
                      <a:gd name="connsiteX7" fmla="*/ 2241875 w 2241875"/>
                      <a:gd name="connsiteY7" fmla="*/ 2192425 h 2192425"/>
                      <a:gd name="connsiteX8" fmla="*/ 0 w 2241875"/>
                      <a:gd name="connsiteY8" fmla="*/ 2192425 h 2192425"/>
                      <a:gd name="connsiteX9" fmla="*/ 0 w 2241875"/>
                      <a:gd name="connsiteY9" fmla="*/ 570481 h 2192425"/>
                      <a:gd name="connsiteX10" fmla="*/ 26427 w 2241875"/>
                      <a:gd name="connsiteY10" fmla="*/ 565145 h 2192425"/>
                      <a:gd name="connsiteX11" fmla="*/ 67896 w 2241875"/>
                      <a:gd name="connsiteY11" fmla="*/ 502583 h 2192425"/>
                      <a:gd name="connsiteX12" fmla="*/ 26427 w 2241875"/>
                      <a:gd name="connsiteY12" fmla="*/ 440021 h 2192425"/>
                      <a:gd name="connsiteX13" fmla="*/ 0 w 2241875"/>
                      <a:gd name="connsiteY13" fmla="*/ 434686 h 219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241875" h="2192425">
                        <a:moveTo>
                          <a:pt x="0" y="0"/>
                        </a:moveTo>
                        <a:lnTo>
                          <a:pt x="2241875" y="0"/>
                        </a:lnTo>
                        <a:lnTo>
                          <a:pt x="2241875" y="434685"/>
                        </a:lnTo>
                        <a:lnTo>
                          <a:pt x="2215447" y="440021"/>
                        </a:lnTo>
                        <a:cubicBezTo>
                          <a:pt x="2191078" y="450328"/>
                          <a:pt x="2173978" y="474459"/>
                          <a:pt x="2173978" y="502583"/>
                        </a:cubicBezTo>
                        <a:cubicBezTo>
                          <a:pt x="2173978" y="530707"/>
                          <a:pt x="2191078" y="554838"/>
                          <a:pt x="2215447" y="565145"/>
                        </a:cubicBezTo>
                        <a:lnTo>
                          <a:pt x="2241875" y="570481"/>
                        </a:lnTo>
                        <a:lnTo>
                          <a:pt x="2241875" y="2192425"/>
                        </a:lnTo>
                        <a:lnTo>
                          <a:pt x="0" y="2192425"/>
                        </a:lnTo>
                        <a:lnTo>
                          <a:pt x="0" y="570481"/>
                        </a:lnTo>
                        <a:lnTo>
                          <a:pt x="26427" y="565145"/>
                        </a:lnTo>
                        <a:cubicBezTo>
                          <a:pt x="50797" y="554838"/>
                          <a:pt x="67896" y="530707"/>
                          <a:pt x="67896" y="502583"/>
                        </a:cubicBezTo>
                        <a:cubicBezTo>
                          <a:pt x="67896" y="474459"/>
                          <a:pt x="50797" y="450328"/>
                          <a:pt x="26427" y="440021"/>
                        </a:cubicBezTo>
                        <a:lnTo>
                          <a:pt x="0" y="43468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381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200" dirty="0">
                      <a:solidFill>
                        <a:srgbClr val="FFC000"/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endParaRPr>
                  </a:p>
                </p:txBody>
              </p:sp>
              <p:grpSp>
                <p:nvGrpSpPr>
                  <p:cNvPr id="1125" name="그룹 1124">
                    <a:extLst>
                      <a:ext uri="{FF2B5EF4-FFF2-40B4-BE49-F238E27FC236}">
                        <a16:creationId xmlns:a16="http://schemas.microsoft.com/office/drawing/2014/main" id="{0C13F4AB-7885-4EDA-A05B-7394B3B50986}"/>
                      </a:ext>
                    </a:extLst>
                  </p:cNvPr>
                  <p:cNvGrpSpPr/>
                  <p:nvPr/>
                </p:nvGrpSpPr>
                <p:grpSpPr>
                  <a:xfrm>
                    <a:off x="5272335" y="2175705"/>
                    <a:ext cx="663794" cy="122845"/>
                    <a:chOff x="6458735" y="4708640"/>
                    <a:chExt cx="439345" cy="81307"/>
                  </a:xfrm>
                </p:grpSpPr>
                <p:grpSp>
                  <p:nvGrpSpPr>
                    <p:cNvPr id="1193" name="그룹 1192">
                      <a:extLst>
                        <a:ext uri="{FF2B5EF4-FFF2-40B4-BE49-F238E27FC236}">
                          <a16:creationId xmlns:a16="http://schemas.microsoft.com/office/drawing/2014/main" id="{9846119A-9B20-4EFA-9625-041BE87320A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8023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200" name="자유형: 도형 1199">
                        <a:extLst>
                          <a:ext uri="{FF2B5EF4-FFF2-40B4-BE49-F238E27FC236}">
                            <a16:creationId xmlns:a16="http://schemas.microsoft.com/office/drawing/2014/main" id="{60B8B99F-B8AC-4A93-BAD2-064948027EC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201" name="직사각형 1200">
                        <a:extLst>
                          <a:ext uri="{FF2B5EF4-FFF2-40B4-BE49-F238E27FC236}">
                            <a16:creationId xmlns:a16="http://schemas.microsoft.com/office/drawing/2014/main" id="{26AA986D-9BA1-476F-8E26-D7AA7102F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194" name="그룹 1193">
                      <a:extLst>
                        <a:ext uri="{FF2B5EF4-FFF2-40B4-BE49-F238E27FC236}">
                          <a16:creationId xmlns:a16="http://schemas.microsoft.com/office/drawing/2014/main" id="{69F8A268-1F97-4653-8D53-4462567621D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4732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198" name="자유형: 도형 1197">
                        <a:extLst>
                          <a:ext uri="{FF2B5EF4-FFF2-40B4-BE49-F238E27FC236}">
                            <a16:creationId xmlns:a16="http://schemas.microsoft.com/office/drawing/2014/main" id="{3B169236-A907-44F0-AE25-48730CEE631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199" name="직사각형 1198">
                        <a:extLst>
                          <a:ext uri="{FF2B5EF4-FFF2-40B4-BE49-F238E27FC236}">
                            <a16:creationId xmlns:a16="http://schemas.microsoft.com/office/drawing/2014/main" id="{E84570BF-2105-4313-B410-797E5DE9F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195" name="그룹 1194">
                      <a:extLst>
                        <a:ext uri="{FF2B5EF4-FFF2-40B4-BE49-F238E27FC236}">
                          <a16:creationId xmlns:a16="http://schemas.microsoft.com/office/drawing/2014/main" id="{285E1E92-931E-4620-8580-B8E61509B8F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3775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196" name="자유형: 도형 1195">
                        <a:extLst>
                          <a:ext uri="{FF2B5EF4-FFF2-40B4-BE49-F238E27FC236}">
                            <a16:creationId xmlns:a16="http://schemas.microsoft.com/office/drawing/2014/main" id="{F784C77D-DF13-4183-9D57-095CD8D6978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197" name="직사각형 1196">
                        <a:extLst>
                          <a:ext uri="{FF2B5EF4-FFF2-40B4-BE49-F238E27FC236}">
                            <a16:creationId xmlns:a16="http://schemas.microsoft.com/office/drawing/2014/main" id="{0C34360B-E28A-4374-927E-283ACBF97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</p:grpSp>
              <p:grpSp>
                <p:nvGrpSpPr>
                  <p:cNvPr id="1126" name="그룹 1125">
                    <a:extLst>
                      <a:ext uri="{FF2B5EF4-FFF2-40B4-BE49-F238E27FC236}">
                        <a16:creationId xmlns:a16="http://schemas.microsoft.com/office/drawing/2014/main" id="{1D4597C9-C805-4884-8262-E1DD0ECE68C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3863" y="2153845"/>
                    <a:ext cx="122845" cy="166566"/>
                    <a:chOff x="3324085" y="2156354"/>
                    <a:chExt cx="1265156" cy="1065157"/>
                  </a:xfrm>
                </p:grpSpPr>
                <p:sp>
                  <p:nvSpPr>
                    <p:cNvPr id="1190" name="자유형: 도형 1189">
                      <a:extLst>
                        <a:ext uri="{FF2B5EF4-FFF2-40B4-BE49-F238E27FC236}">
                          <a16:creationId xmlns:a16="http://schemas.microsoft.com/office/drawing/2014/main" id="{1AD6C28C-CD27-4B83-90F2-1DBFF8DA31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91" name="직사각형 1190">
                      <a:extLst>
                        <a:ext uri="{FF2B5EF4-FFF2-40B4-BE49-F238E27FC236}">
                          <a16:creationId xmlns:a16="http://schemas.microsoft.com/office/drawing/2014/main" id="{E1567280-93A3-4EC5-8BB9-3B94BD381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92" name="직사각형 1191">
                      <a:extLst>
                        <a:ext uri="{FF2B5EF4-FFF2-40B4-BE49-F238E27FC236}">
                          <a16:creationId xmlns:a16="http://schemas.microsoft.com/office/drawing/2014/main" id="{FF61FFE2-91C4-4978-85E2-BF44BE856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33" y="2156354"/>
                      <a:ext cx="1065155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27" name="그룹 1126">
                    <a:extLst>
                      <a:ext uri="{FF2B5EF4-FFF2-40B4-BE49-F238E27FC236}">
                        <a16:creationId xmlns:a16="http://schemas.microsoft.com/office/drawing/2014/main" id="{10532FD1-27E6-4B6D-B993-2CBD39F5C0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41655" y="2153844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8" name="자유형: 도형 1187">
                      <a:extLst>
                        <a:ext uri="{FF2B5EF4-FFF2-40B4-BE49-F238E27FC236}">
                          <a16:creationId xmlns:a16="http://schemas.microsoft.com/office/drawing/2014/main" id="{921019C7-7BE5-4E3F-A943-C75EA3DE0A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9" name="직사각형 1188">
                      <a:extLst>
                        <a:ext uri="{FF2B5EF4-FFF2-40B4-BE49-F238E27FC236}">
                          <a16:creationId xmlns:a16="http://schemas.microsoft.com/office/drawing/2014/main" id="{7A1222C0-852E-482D-AD66-E70B1F1A5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28" name="그룹 1127">
                    <a:extLst>
                      <a:ext uri="{FF2B5EF4-FFF2-40B4-BE49-F238E27FC236}">
                        <a16:creationId xmlns:a16="http://schemas.microsoft.com/office/drawing/2014/main" id="{0EB684C9-E900-4953-AD66-281414C29AE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400933" y="2153845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6" name="자유형: 도형 1185">
                      <a:extLst>
                        <a:ext uri="{FF2B5EF4-FFF2-40B4-BE49-F238E27FC236}">
                          <a16:creationId xmlns:a16="http://schemas.microsoft.com/office/drawing/2014/main" id="{C72585D5-95DC-48BC-A9D7-EDF7A8E2C9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7" name="직사각형 1186">
                      <a:extLst>
                        <a:ext uri="{FF2B5EF4-FFF2-40B4-BE49-F238E27FC236}">
                          <a16:creationId xmlns:a16="http://schemas.microsoft.com/office/drawing/2014/main" id="{7451155E-91FC-423F-8D57-AABFB0C3C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29" name="직사각형 1128">
                    <a:extLst>
                      <a:ext uri="{FF2B5EF4-FFF2-40B4-BE49-F238E27FC236}">
                        <a16:creationId xmlns:a16="http://schemas.microsoft.com/office/drawing/2014/main" id="{E69F63A5-575E-4E06-A913-32E1D96AF1FB}"/>
                      </a:ext>
                    </a:extLst>
                  </p:cNvPr>
                  <p:cNvSpPr/>
                  <p:nvPr/>
                </p:nvSpPr>
                <p:spPr>
                  <a:xfrm>
                    <a:off x="6103077" y="2545570"/>
                    <a:ext cx="669086" cy="978680"/>
                  </a:xfrm>
                  <a:prstGeom prst="rect">
                    <a:avLst/>
                  </a:prstGeom>
                  <a:gradFill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30" name="그룹 1129">
                    <a:extLst>
                      <a:ext uri="{FF2B5EF4-FFF2-40B4-BE49-F238E27FC236}">
                        <a16:creationId xmlns:a16="http://schemas.microsoft.com/office/drawing/2014/main" id="{3D86B612-3156-4CD2-9F71-AC33EB198373}"/>
                      </a:ext>
                    </a:extLst>
                  </p:cNvPr>
                  <p:cNvGrpSpPr/>
                  <p:nvPr/>
                </p:nvGrpSpPr>
                <p:grpSpPr>
                  <a:xfrm>
                    <a:off x="6181809" y="2659644"/>
                    <a:ext cx="511432" cy="511432"/>
                    <a:chOff x="6997919" y="7355941"/>
                    <a:chExt cx="392544" cy="392544"/>
                  </a:xfrm>
                </p:grpSpPr>
                <p:sp>
                  <p:nvSpPr>
                    <p:cNvPr id="1184" name="자유형: 도형 1183">
                      <a:extLst>
                        <a:ext uri="{FF2B5EF4-FFF2-40B4-BE49-F238E27FC236}">
                          <a16:creationId xmlns:a16="http://schemas.microsoft.com/office/drawing/2014/main" id="{60A57ACB-68F2-496F-881C-E30EFC19B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449" y="7446658"/>
                      <a:ext cx="277485" cy="211110"/>
                    </a:xfrm>
                    <a:custGeom>
                      <a:avLst/>
                      <a:gdLst>
                        <a:gd name="connsiteX0" fmla="*/ 0 w 335756"/>
                        <a:gd name="connsiteY0" fmla="*/ 147637 h 280987"/>
                        <a:gd name="connsiteX1" fmla="*/ 71438 w 335756"/>
                        <a:gd name="connsiteY1" fmla="*/ 147637 h 280987"/>
                        <a:gd name="connsiteX2" fmla="*/ 90488 w 335756"/>
                        <a:gd name="connsiteY2" fmla="*/ 61912 h 280987"/>
                        <a:gd name="connsiteX3" fmla="*/ 121444 w 335756"/>
                        <a:gd name="connsiteY3" fmla="*/ 226219 h 280987"/>
                        <a:gd name="connsiteX4" fmla="*/ 161925 w 335756"/>
                        <a:gd name="connsiteY4" fmla="*/ 0 h 280987"/>
                        <a:gd name="connsiteX5" fmla="*/ 197644 w 335756"/>
                        <a:gd name="connsiteY5" fmla="*/ 280987 h 280987"/>
                        <a:gd name="connsiteX6" fmla="*/ 223838 w 335756"/>
                        <a:gd name="connsiteY6" fmla="*/ 76200 h 280987"/>
                        <a:gd name="connsiteX7" fmla="*/ 242888 w 335756"/>
                        <a:gd name="connsiteY7" fmla="*/ 183356 h 280987"/>
                        <a:gd name="connsiteX8" fmla="*/ 269081 w 335756"/>
                        <a:gd name="connsiteY8" fmla="*/ 97631 h 280987"/>
                        <a:gd name="connsiteX9" fmla="*/ 288131 w 335756"/>
                        <a:gd name="connsiteY9" fmla="*/ 150019 h 280987"/>
                        <a:gd name="connsiteX10" fmla="*/ 335756 w 335756"/>
                        <a:gd name="connsiteY10" fmla="*/ 150019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35756" h="280987">
                          <a:moveTo>
                            <a:pt x="0" y="147637"/>
                          </a:moveTo>
                          <a:lnTo>
                            <a:pt x="71438" y="147637"/>
                          </a:lnTo>
                          <a:lnTo>
                            <a:pt x="90488" y="61912"/>
                          </a:lnTo>
                          <a:lnTo>
                            <a:pt x="121444" y="226219"/>
                          </a:lnTo>
                          <a:lnTo>
                            <a:pt x="161925" y="0"/>
                          </a:lnTo>
                          <a:lnTo>
                            <a:pt x="197644" y="280987"/>
                          </a:lnTo>
                          <a:lnTo>
                            <a:pt x="223838" y="76200"/>
                          </a:lnTo>
                          <a:lnTo>
                            <a:pt x="242888" y="183356"/>
                          </a:lnTo>
                          <a:lnTo>
                            <a:pt x="269081" y="97631"/>
                          </a:lnTo>
                          <a:lnTo>
                            <a:pt x="288131" y="150019"/>
                          </a:lnTo>
                          <a:lnTo>
                            <a:pt x="335756" y="150019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 dirty="0">
                        <a:latin typeface="+mn-ea"/>
                      </a:endParaRPr>
                    </a:p>
                  </p:txBody>
                </p:sp>
                <p:sp>
                  <p:nvSpPr>
                    <p:cNvPr id="1185" name="타원 1184">
                      <a:extLst>
                        <a:ext uri="{FF2B5EF4-FFF2-40B4-BE49-F238E27FC236}">
                          <a16:creationId xmlns:a16="http://schemas.microsoft.com/office/drawing/2014/main" id="{E9A58D4D-08DC-48F0-9882-1D9A281EC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7919" y="7355941"/>
                      <a:ext cx="392544" cy="392544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131" name="직사각형 1130">
                    <a:extLst>
                      <a:ext uri="{FF2B5EF4-FFF2-40B4-BE49-F238E27FC236}">
                        <a16:creationId xmlns:a16="http://schemas.microsoft.com/office/drawing/2014/main" id="{AA477283-37F5-4B47-81C7-7A4AA50EC9DD}"/>
                      </a:ext>
                    </a:extLst>
                  </p:cNvPr>
                  <p:cNvSpPr/>
                  <p:nvPr/>
                </p:nvSpPr>
                <p:spPr>
                  <a:xfrm>
                    <a:off x="5323014" y="2545782"/>
                    <a:ext cx="669086" cy="978680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pic>
                <p:nvPicPr>
                  <p:cNvPr id="1132" name="Picture 18" descr="Entry #37 by vaniapietrasanta for Design a Brain Logo | Freelancer">
                    <a:extLst>
                      <a:ext uri="{FF2B5EF4-FFF2-40B4-BE49-F238E27FC236}">
                        <a16:creationId xmlns:a16="http://schemas.microsoft.com/office/drawing/2014/main" id="{30DF7579-FCCF-4D97-9145-F36C7B5DC8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alphaModFix amt="7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5755" b="71511" l="32222" r="68444">
                                <a14:foregroundMark x1="41556" y1="38273" x2="41556" y2="38273"/>
                                <a14:foregroundMark x1="57667" y1="38561" x2="57667" y2="38561"/>
                                <a14:foregroundMark x1="54333" y1="25899" x2="54333" y2="25899"/>
                                <a14:foregroundMark x1="47556" y1="26331" x2="47556" y2="26331"/>
                                <a14:foregroundMark x1="68444" y1="49209" x2="68444" y2="4920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970" t="21711" r="27952" b="22816"/>
                  <a:stretch/>
                </p:blipFill>
                <p:spPr bwMode="auto">
                  <a:xfrm>
                    <a:off x="5365173" y="2647767"/>
                    <a:ext cx="580062" cy="563741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133" name="자유형: 도형 1132">
                    <a:extLst>
                      <a:ext uri="{FF2B5EF4-FFF2-40B4-BE49-F238E27FC236}">
                        <a16:creationId xmlns:a16="http://schemas.microsoft.com/office/drawing/2014/main" id="{577F481A-505F-44D6-A97B-0DEAE6C8D131}"/>
                      </a:ext>
                    </a:extLst>
                  </p:cNvPr>
                  <p:cNvSpPr/>
                  <p:nvPr/>
                </p:nvSpPr>
                <p:spPr>
                  <a:xfrm>
                    <a:off x="5228992" y="2392125"/>
                    <a:ext cx="1636364" cy="1368000"/>
                  </a:xfrm>
                  <a:custGeom>
                    <a:avLst/>
                    <a:gdLst>
                      <a:gd name="connsiteX0" fmla="*/ 18000 w 1800000"/>
                      <a:gd name="connsiteY0" fmla="*/ 18000 h 1368000"/>
                      <a:gd name="connsiteX1" fmla="*/ 18000 w 1800000"/>
                      <a:gd name="connsiteY1" fmla="*/ 1350000 h 1368000"/>
                      <a:gd name="connsiteX2" fmla="*/ 1782000 w 1800000"/>
                      <a:gd name="connsiteY2" fmla="*/ 1350000 h 1368000"/>
                      <a:gd name="connsiteX3" fmla="*/ 1782000 w 1800000"/>
                      <a:gd name="connsiteY3" fmla="*/ 18000 h 1368000"/>
                      <a:gd name="connsiteX4" fmla="*/ 0 w 1800000"/>
                      <a:gd name="connsiteY4" fmla="*/ 0 h 1368000"/>
                      <a:gd name="connsiteX5" fmla="*/ 1800000 w 1800000"/>
                      <a:gd name="connsiteY5" fmla="*/ 0 h 1368000"/>
                      <a:gd name="connsiteX6" fmla="*/ 1800000 w 1800000"/>
                      <a:gd name="connsiteY6" fmla="*/ 1368000 h 1368000"/>
                      <a:gd name="connsiteX7" fmla="*/ 0 w 1800000"/>
                      <a:gd name="connsiteY7" fmla="*/ 1368000 h 136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00000" h="1368000">
                        <a:moveTo>
                          <a:pt x="18000" y="18000"/>
                        </a:moveTo>
                        <a:lnTo>
                          <a:pt x="18000" y="1350000"/>
                        </a:lnTo>
                        <a:lnTo>
                          <a:pt x="1782000" y="1350000"/>
                        </a:lnTo>
                        <a:lnTo>
                          <a:pt x="1782000" y="18000"/>
                        </a:lnTo>
                        <a:close/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1368000"/>
                        </a:lnTo>
                        <a:lnTo>
                          <a:pt x="0" y="1368000"/>
                        </a:lnTo>
                        <a:close/>
                      </a:path>
                    </a:pathLst>
                  </a:cu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34" name="그룹 1133">
                    <a:extLst>
                      <a:ext uri="{FF2B5EF4-FFF2-40B4-BE49-F238E27FC236}">
                        <a16:creationId xmlns:a16="http://schemas.microsoft.com/office/drawing/2014/main" id="{FAF3DE92-C413-40B0-AD13-B380F756F43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234367" y="3779609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2" name="자유형: 도형 1181">
                      <a:extLst>
                        <a:ext uri="{FF2B5EF4-FFF2-40B4-BE49-F238E27FC236}">
                          <a16:creationId xmlns:a16="http://schemas.microsoft.com/office/drawing/2014/main" id="{9E0F99F3-A154-4F92-932A-37CA10AF80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3" name="직사각형 1182">
                      <a:extLst>
                        <a:ext uri="{FF2B5EF4-FFF2-40B4-BE49-F238E27FC236}">
                          <a16:creationId xmlns:a16="http://schemas.microsoft.com/office/drawing/2014/main" id="{87761B01-B0CF-4B50-A44D-98929004A4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35" name="그룹 1134">
                    <a:extLst>
                      <a:ext uri="{FF2B5EF4-FFF2-40B4-BE49-F238E27FC236}">
                        <a16:creationId xmlns:a16="http://schemas.microsoft.com/office/drawing/2014/main" id="{798A98DE-6610-44FB-B9D2-EF1B6309DB2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8242" y="3779611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0" name="자유형: 도형 1179">
                      <a:extLst>
                        <a:ext uri="{FF2B5EF4-FFF2-40B4-BE49-F238E27FC236}">
                          <a16:creationId xmlns:a16="http://schemas.microsoft.com/office/drawing/2014/main" id="{2BF022F9-CD0E-4F8C-8A08-964D16C6E8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1" name="직사각형 1180">
                      <a:extLst>
                        <a:ext uri="{FF2B5EF4-FFF2-40B4-BE49-F238E27FC236}">
                          <a16:creationId xmlns:a16="http://schemas.microsoft.com/office/drawing/2014/main" id="{CD8A4229-0D9B-4AAB-8A52-566587902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 dirty="0"/>
                    </a:p>
                  </p:txBody>
                </p:sp>
              </p:grpSp>
              <p:grpSp>
                <p:nvGrpSpPr>
                  <p:cNvPr id="1136" name="그룹 1135">
                    <a:extLst>
                      <a:ext uri="{FF2B5EF4-FFF2-40B4-BE49-F238E27FC236}">
                        <a16:creationId xmlns:a16="http://schemas.microsoft.com/office/drawing/2014/main" id="{0CC1A3A6-941B-4583-8CC6-E5F825AF5D3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77877" y="3779612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78" name="자유형: 도형 1177">
                      <a:extLst>
                        <a:ext uri="{FF2B5EF4-FFF2-40B4-BE49-F238E27FC236}">
                          <a16:creationId xmlns:a16="http://schemas.microsoft.com/office/drawing/2014/main" id="{AD8454C2-6712-479C-93CD-243ECCF5D56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9" name="직사각형 1178">
                      <a:extLst>
                        <a:ext uri="{FF2B5EF4-FFF2-40B4-BE49-F238E27FC236}">
                          <a16:creationId xmlns:a16="http://schemas.microsoft.com/office/drawing/2014/main" id="{E06F710F-B44F-4EF1-B130-E195586DB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37" name="직사각형 1136">
                    <a:extLst>
                      <a:ext uri="{FF2B5EF4-FFF2-40B4-BE49-F238E27FC236}">
                        <a16:creationId xmlns:a16="http://schemas.microsoft.com/office/drawing/2014/main" id="{2ECFADF0-5938-4377-85EF-999786BAF71F}"/>
                      </a:ext>
                    </a:extLst>
                  </p:cNvPr>
                  <p:cNvSpPr/>
                  <p:nvPr/>
                </p:nvSpPr>
                <p:spPr>
                  <a:xfrm>
                    <a:off x="4994726" y="2665117"/>
                    <a:ext cx="178778" cy="1013666"/>
                  </a:xfrm>
                  <a:prstGeom prst="rect">
                    <a:avLst/>
                  </a:prstGeom>
                  <a:gradFill>
                    <a:gsLst>
                      <a:gs pos="19000">
                        <a:srgbClr val="131313"/>
                      </a:gs>
                      <a:gs pos="75000">
                        <a:srgbClr val="212121"/>
                      </a:gs>
                      <a:gs pos="100000">
                        <a:srgbClr val="131313"/>
                      </a:gs>
                    </a:gsLst>
                    <a:lin ang="2700000" scaled="1"/>
                  </a:gradFill>
                  <a:ln w="7620">
                    <a:solidFill>
                      <a:schemeClr val="tx1">
                        <a:lumMod val="75000"/>
                        <a:lumOff val="25000"/>
                        <a:alpha val="4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/>
                  </a:p>
                </p:txBody>
              </p:sp>
              <p:sp>
                <p:nvSpPr>
                  <p:cNvPr id="1138" name="자유형: 도형 1137">
                    <a:extLst>
                      <a:ext uri="{FF2B5EF4-FFF2-40B4-BE49-F238E27FC236}">
                        <a16:creationId xmlns:a16="http://schemas.microsoft.com/office/drawing/2014/main" id="{82BD9516-1F92-40E3-A323-EC5E0E2F3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080688" y="2110105"/>
                    <a:ext cx="61200" cy="106715"/>
                  </a:xfrm>
                  <a:custGeom>
                    <a:avLst/>
                    <a:gdLst>
                      <a:gd name="connsiteX0" fmla="*/ 419062 w 705098"/>
                      <a:gd name="connsiteY0" fmla="*/ 915162 h 1229487"/>
                      <a:gd name="connsiteX1" fmla="*/ 626517 w 705098"/>
                      <a:gd name="connsiteY1" fmla="*/ 915162 h 1229487"/>
                      <a:gd name="connsiteX2" fmla="*/ 705098 w 705098"/>
                      <a:gd name="connsiteY2" fmla="*/ 1072325 h 1229487"/>
                      <a:gd name="connsiteX3" fmla="*/ 626517 w 705098"/>
                      <a:gd name="connsiteY3" fmla="*/ 1229487 h 1229487"/>
                      <a:gd name="connsiteX4" fmla="*/ 419062 w 705098"/>
                      <a:gd name="connsiteY4" fmla="*/ 1229487 h 1229487"/>
                      <a:gd name="connsiteX5" fmla="*/ 340481 w 705098"/>
                      <a:gd name="connsiteY5" fmla="*/ 1072325 h 1229487"/>
                      <a:gd name="connsiteX6" fmla="*/ 78581 w 705098"/>
                      <a:gd name="connsiteY6" fmla="*/ 742950 h 1229487"/>
                      <a:gd name="connsiteX7" fmla="*/ 286036 w 705098"/>
                      <a:gd name="connsiteY7" fmla="*/ 742950 h 1229487"/>
                      <a:gd name="connsiteX8" fmla="*/ 364617 w 705098"/>
                      <a:gd name="connsiteY8" fmla="*/ 900113 h 1229487"/>
                      <a:gd name="connsiteX9" fmla="*/ 286036 w 705098"/>
                      <a:gd name="connsiteY9" fmla="*/ 1057275 h 1229487"/>
                      <a:gd name="connsiteX10" fmla="*/ 78581 w 705098"/>
                      <a:gd name="connsiteY10" fmla="*/ 1057275 h 1229487"/>
                      <a:gd name="connsiteX11" fmla="*/ 0 w 705098"/>
                      <a:gd name="connsiteY11" fmla="*/ 900113 h 1229487"/>
                      <a:gd name="connsiteX12" fmla="*/ 419062 w 705098"/>
                      <a:gd name="connsiteY12" fmla="*/ 543687 h 1229487"/>
                      <a:gd name="connsiteX13" fmla="*/ 626517 w 705098"/>
                      <a:gd name="connsiteY13" fmla="*/ 543687 h 1229487"/>
                      <a:gd name="connsiteX14" fmla="*/ 705098 w 705098"/>
                      <a:gd name="connsiteY14" fmla="*/ 700850 h 1229487"/>
                      <a:gd name="connsiteX15" fmla="*/ 626517 w 705098"/>
                      <a:gd name="connsiteY15" fmla="*/ 858012 h 1229487"/>
                      <a:gd name="connsiteX16" fmla="*/ 419062 w 705098"/>
                      <a:gd name="connsiteY16" fmla="*/ 858012 h 1229487"/>
                      <a:gd name="connsiteX17" fmla="*/ 340481 w 705098"/>
                      <a:gd name="connsiteY17" fmla="*/ 700850 h 1229487"/>
                      <a:gd name="connsiteX18" fmla="*/ 78581 w 705098"/>
                      <a:gd name="connsiteY18" fmla="*/ 371475 h 1229487"/>
                      <a:gd name="connsiteX19" fmla="*/ 286036 w 705098"/>
                      <a:gd name="connsiteY19" fmla="*/ 371475 h 1229487"/>
                      <a:gd name="connsiteX20" fmla="*/ 364617 w 705098"/>
                      <a:gd name="connsiteY20" fmla="*/ 528638 h 1229487"/>
                      <a:gd name="connsiteX21" fmla="*/ 286036 w 705098"/>
                      <a:gd name="connsiteY21" fmla="*/ 685800 h 1229487"/>
                      <a:gd name="connsiteX22" fmla="*/ 78581 w 705098"/>
                      <a:gd name="connsiteY22" fmla="*/ 685800 h 1229487"/>
                      <a:gd name="connsiteX23" fmla="*/ 0 w 705098"/>
                      <a:gd name="connsiteY23" fmla="*/ 528638 h 1229487"/>
                      <a:gd name="connsiteX24" fmla="*/ 419062 w 705098"/>
                      <a:gd name="connsiteY24" fmla="*/ 172212 h 1229487"/>
                      <a:gd name="connsiteX25" fmla="*/ 626517 w 705098"/>
                      <a:gd name="connsiteY25" fmla="*/ 172212 h 1229487"/>
                      <a:gd name="connsiteX26" fmla="*/ 705098 w 705098"/>
                      <a:gd name="connsiteY26" fmla="*/ 329375 h 1229487"/>
                      <a:gd name="connsiteX27" fmla="*/ 626517 w 705098"/>
                      <a:gd name="connsiteY27" fmla="*/ 486537 h 1229487"/>
                      <a:gd name="connsiteX28" fmla="*/ 419062 w 705098"/>
                      <a:gd name="connsiteY28" fmla="*/ 486537 h 1229487"/>
                      <a:gd name="connsiteX29" fmla="*/ 340481 w 705098"/>
                      <a:gd name="connsiteY29" fmla="*/ 329375 h 1229487"/>
                      <a:gd name="connsiteX30" fmla="*/ 78581 w 705098"/>
                      <a:gd name="connsiteY30" fmla="*/ 0 h 1229487"/>
                      <a:gd name="connsiteX31" fmla="*/ 286036 w 705098"/>
                      <a:gd name="connsiteY31" fmla="*/ 0 h 1229487"/>
                      <a:gd name="connsiteX32" fmla="*/ 364617 w 705098"/>
                      <a:gd name="connsiteY32" fmla="*/ 157163 h 1229487"/>
                      <a:gd name="connsiteX33" fmla="*/ 286036 w 705098"/>
                      <a:gd name="connsiteY33" fmla="*/ 314325 h 1229487"/>
                      <a:gd name="connsiteX34" fmla="*/ 78581 w 705098"/>
                      <a:gd name="connsiteY34" fmla="*/ 314325 h 1229487"/>
                      <a:gd name="connsiteX35" fmla="*/ 0 w 705098"/>
                      <a:gd name="connsiteY35" fmla="*/ 157163 h 1229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05098" h="1229487">
                        <a:moveTo>
                          <a:pt x="419062" y="915162"/>
                        </a:moveTo>
                        <a:lnTo>
                          <a:pt x="626517" y="915162"/>
                        </a:lnTo>
                        <a:lnTo>
                          <a:pt x="705098" y="1072325"/>
                        </a:lnTo>
                        <a:lnTo>
                          <a:pt x="626517" y="1229487"/>
                        </a:lnTo>
                        <a:lnTo>
                          <a:pt x="419062" y="1229487"/>
                        </a:lnTo>
                        <a:lnTo>
                          <a:pt x="340481" y="1072325"/>
                        </a:lnTo>
                        <a:close/>
                        <a:moveTo>
                          <a:pt x="78581" y="742950"/>
                        </a:moveTo>
                        <a:lnTo>
                          <a:pt x="286036" y="742950"/>
                        </a:lnTo>
                        <a:lnTo>
                          <a:pt x="364617" y="900113"/>
                        </a:lnTo>
                        <a:lnTo>
                          <a:pt x="286036" y="1057275"/>
                        </a:lnTo>
                        <a:lnTo>
                          <a:pt x="78581" y="1057275"/>
                        </a:lnTo>
                        <a:lnTo>
                          <a:pt x="0" y="900113"/>
                        </a:lnTo>
                        <a:close/>
                        <a:moveTo>
                          <a:pt x="419062" y="543687"/>
                        </a:moveTo>
                        <a:lnTo>
                          <a:pt x="626517" y="543687"/>
                        </a:lnTo>
                        <a:lnTo>
                          <a:pt x="705098" y="700850"/>
                        </a:lnTo>
                        <a:lnTo>
                          <a:pt x="626517" y="858012"/>
                        </a:lnTo>
                        <a:lnTo>
                          <a:pt x="419062" y="858012"/>
                        </a:lnTo>
                        <a:lnTo>
                          <a:pt x="340481" y="700850"/>
                        </a:lnTo>
                        <a:close/>
                        <a:moveTo>
                          <a:pt x="78581" y="371475"/>
                        </a:moveTo>
                        <a:lnTo>
                          <a:pt x="286036" y="371475"/>
                        </a:lnTo>
                        <a:lnTo>
                          <a:pt x="364617" y="528638"/>
                        </a:lnTo>
                        <a:lnTo>
                          <a:pt x="286036" y="685800"/>
                        </a:lnTo>
                        <a:lnTo>
                          <a:pt x="78581" y="685800"/>
                        </a:lnTo>
                        <a:lnTo>
                          <a:pt x="0" y="528638"/>
                        </a:lnTo>
                        <a:close/>
                        <a:moveTo>
                          <a:pt x="419062" y="172212"/>
                        </a:moveTo>
                        <a:lnTo>
                          <a:pt x="626517" y="172212"/>
                        </a:lnTo>
                        <a:lnTo>
                          <a:pt x="705098" y="329375"/>
                        </a:lnTo>
                        <a:lnTo>
                          <a:pt x="626517" y="486537"/>
                        </a:lnTo>
                        <a:lnTo>
                          <a:pt x="419062" y="486537"/>
                        </a:lnTo>
                        <a:lnTo>
                          <a:pt x="340481" y="329375"/>
                        </a:lnTo>
                        <a:close/>
                        <a:moveTo>
                          <a:pt x="78581" y="0"/>
                        </a:moveTo>
                        <a:lnTo>
                          <a:pt x="286036" y="0"/>
                        </a:lnTo>
                        <a:lnTo>
                          <a:pt x="364617" y="157163"/>
                        </a:lnTo>
                        <a:lnTo>
                          <a:pt x="286036" y="314325"/>
                        </a:lnTo>
                        <a:lnTo>
                          <a:pt x="78581" y="314325"/>
                        </a:lnTo>
                        <a:lnTo>
                          <a:pt x="0" y="157163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39" name="직각 삼각형 1138">
                    <a:extLst>
                      <a:ext uri="{FF2B5EF4-FFF2-40B4-BE49-F238E27FC236}">
                        <a16:creationId xmlns:a16="http://schemas.microsoft.com/office/drawing/2014/main" id="{BE18DB40-A8C5-4450-A900-3630B5544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1709" y="4064799"/>
                    <a:ext cx="84871" cy="84871"/>
                  </a:xfrm>
                  <a:prstGeom prst="rtTriangl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0" name="자유형: 도형 1139">
                    <a:extLst>
                      <a:ext uri="{FF2B5EF4-FFF2-40B4-BE49-F238E27FC236}">
                        <a16:creationId xmlns:a16="http://schemas.microsoft.com/office/drawing/2014/main" id="{E1E0848F-41CB-4DA6-A18E-9209BAA87A6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6359337" y="3534583"/>
                    <a:ext cx="62163" cy="1181935"/>
                  </a:xfrm>
                  <a:custGeom>
                    <a:avLst/>
                    <a:gdLst>
                      <a:gd name="connsiteX0" fmla="*/ 30018 w 62163"/>
                      <a:gd name="connsiteY0" fmla="*/ 1168080 h 1181935"/>
                      <a:gd name="connsiteX1" fmla="*/ 36946 w 62163"/>
                      <a:gd name="connsiteY1" fmla="*/ 1181935 h 1181935"/>
                      <a:gd name="connsiteX2" fmla="*/ 55235 w 62163"/>
                      <a:gd name="connsiteY2" fmla="*/ 1181935 h 1181935"/>
                      <a:gd name="connsiteX3" fmla="*/ 62163 w 62163"/>
                      <a:gd name="connsiteY3" fmla="*/ 1168080 h 1181935"/>
                      <a:gd name="connsiteX4" fmla="*/ 55235 w 62163"/>
                      <a:gd name="connsiteY4" fmla="*/ 1154224 h 1181935"/>
                      <a:gd name="connsiteX5" fmla="*/ 36946 w 62163"/>
                      <a:gd name="connsiteY5" fmla="*/ 1154224 h 1181935"/>
                      <a:gd name="connsiteX6" fmla="*/ 30018 w 62163"/>
                      <a:gd name="connsiteY6" fmla="*/ 1135330 h 1181935"/>
                      <a:gd name="connsiteX7" fmla="*/ 36946 w 62163"/>
                      <a:gd name="connsiteY7" fmla="*/ 1149185 h 1181935"/>
                      <a:gd name="connsiteX8" fmla="*/ 55235 w 62163"/>
                      <a:gd name="connsiteY8" fmla="*/ 1149185 h 1181935"/>
                      <a:gd name="connsiteX9" fmla="*/ 62163 w 62163"/>
                      <a:gd name="connsiteY9" fmla="*/ 1135330 h 1181935"/>
                      <a:gd name="connsiteX10" fmla="*/ 55235 w 62163"/>
                      <a:gd name="connsiteY10" fmla="*/ 1121474 h 1181935"/>
                      <a:gd name="connsiteX11" fmla="*/ 36946 w 62163"/>
                      <a:gd name="connsiteY11" fmla="*/ 1121474 h 1181935"/>
                      <a:gd name="connsiteX12" fmla="*/ 30018 w 62163"/>
                      <a:gd name="connsiteY12" fmla="*/ 1102580 h 1181935"/>
                      <a:gd name="connsiteX13" fmla="*/ 36946 w 62163"/>
                      <a:gd name="connsiteY13" fmla="*/ 1116436 h 1181935"/>
                      <a:gd name="connsiteX14" fmla="*/ 55235 w 62163"/>
                      <a:gd name="connsiteY14" fmla="*/ 1116436 h 1181935"/>
                      <a:gd name="connsiteX15" fmla="*/ 62163 w 62163"/>
                      <a:gd name="connsiteY15" fmla="*/ 1102580 h 1181935"/>
                      <a:gd name="connsiteX16" fmla="*/ 55235 w 62163"/>
                      <a:gd name="connsiteY16" fmla="*/ 1088724 h 1181935"/>
                      <a:gd name="connsiteX17" fmla="*/ 36946 w 62163"/>
                      <a:gd name="connsiteY17" fmla="*/ 1088724 h 1181935"/>
                      <a:gd name="connsiteX18" fmla="*/ 30018 w 62163"/>
                      <a:gd name="connsiteY18" fmla="*/ 1070363 h 1181935"/>
                      <a:gd name="connsiteX19" fmla="*/ 36946 w 62163"/>
                      <a:gd name="connsiteY19" fmla="*/ 1084219 h 1181935"/>
                      <a:gd name="connsiteX20" fmla="*/ 55235 w 62163"/>
                      <a:gd name="connsiteY20" fmla="*/ 1084219 h 1181935"/>
                      <a:gd name="connsiteX21" fmla="*/ 62163 w 62163"/>
                      <a:gd name="connsiteY21" fmla="*/ 1070363 h 1181935"/>
                      <a:gd name="connsiteX22" fmla="*/ 55235 w 62163"/>
                      <a:gd name="connsiteY22" fmla="*/ 1056508 h 1181935"/>
                      <a:gd name="connsiteX23" fmla="*/ 36946 w 62163"/>
                      <a:gd name="connsiteY23" fmla="*/ 1056508 h 1181935"/>
                      <a:gd name="connsiteX24" fmla="*/ 30018 w 62163"/>
                      <a:gd name="connsiteY24" fmla="*/ 1037614 h 1181935"/>
                      <a:gd name="connsiteX25" fmla="*/ 36946 w 62163"/>
                      <a:gd name="connsiteY25" fmla="*/ 1051469 h 1181935"/>
                      <a:gd name="connsiteX26" fmla="*/ 55235 w 62163"/>
                      <a:gd name="connsiteY26" fmla="*/ 1051469 h 1181935"/>
                      <a:gd name="connsiteX27" fmla="*/ 62163 w 62163"/>
                      <a:gd name="connsiteY27" fmla="*/ 1037614 h 1181935"/>
                      <a:gd name="connsiteX28" fmla="*/ 55235 w 62163"/>
                      <a:gd name="connsiteY28" fmla="*/ 1023758 h 1181935"/>
                      <a:gd name="connsiteX29" fmla="*/ 36946 w 62163"/>
                      <a:gd name="connsiteY29" fmla="*/ 1023758 h 1181935"/>
                      <a:gd name="connsiteX30" fmla="*/ 30018 w 62163"/>
                      <a:gd name="connsiteY30" fmla="*/ 1004864 h 1181935"/>
                      <a:gd name="connsiteX31" fmla="*/ 36946 w 62163"/>
                      <a:gd name="connsiteY31" fmla="*/ 1018719 h 1181935"/>
                      <a:gd name="connsiteX32" fmla="*/ 55235 w 62163"/>
                      <a:gd name="connsiteY32" fmla="*/ 1018719 h 1181935"/>
                      <a:gd name="connsiteX33" fmla="*/ 62163 w 62163"/>
                      <a:gd name="connsiteY33" fmla="*/ 1004864 h 1181935"/>
                      <a:gd name="connsiteX34" fmla="*/ 55235 w 62163"/>
                      <a:gd name="connsiteY34" fmla="*/ 991008 h 1181935"/>
                      <a:gd name="connsiteX35" fmla="*/ 36946 w 62163"/>
                      <a:gd name="connsiteY35" fmla="*/ 991008 h 1181935"/>
                      <a:gd name="connsiteX36" fmla="*/ 30018 w 62163"/>
                      <a:gd name="connsiteY36" fmla="*/ 972778 h 1181935"/>
                      <a:gd name="connsiteX37" fmla="*/ 36946 w 62163"/>
                      <a:gd name="connsiteY37" fmla="*/ 986634 h 1181935"/>
                      <a:gd name="connsiteX38" fmla="*/ 55235 w 62163"/>
                      <a:gd name="connsiteY38" fmla="*/ 986634 h 1181935"/>
                      <a:gd name="connsiteX39" fmla="*/ 62163 w 62163"/>
                      <a:gd name="connsiteY39" fmla="*/ 972778 h 1181935"/>
                      <a:gd name="connsiteX40" fmla="*/ 55235 w 62163"/>
                      <a:gd name="connsiteY40" fmla="*/ 958923 h 1181935"/>
                      <a:gd name="connsiteX41" fmla="*/ 36946 w 62163"/>
                      <a:gd name="connsiteY41" fmla="*/ 958923 h 1181935"/>
                      <a:gd name="connsiteX42" fmla="*/ 30018 w 62163"/>
                      <a:gd name="connsiteY42" fmla="*/ 940028 h 1181935"/>
                      <a:gd name="connsiteX43" fmla="*/ 36946 w 62163"/>
                      <a:gd name="connsiteY43" fmla="*/ 953884 h 1181935"/>
                      <a:gd name="connsiteX44" fmla="*/ 55235 w 62163"/>
                      <a:gd name="connsiteY44" fmla="*/ 953884 h 1181935"/>
                      <a:gd name="connsiteX45" fmla="*/ 62163 w 62163"/>
                      <a:gd name="connsiteY45" fmla="*/ 940028 h 1181935"/>
                      <a:gd name="connsiteX46" fmla="*/ 55235 w 62163"/>
                      <a:gd name="connsiteY46" fmla="*/ 926173 h 1181935"/>
                      <a:gd name="connsiteX47" fmla="*/ 36946 w 62163"/>
                      <a:gd name="connsiteY47" fmla="*/ 926173 h 1181935"/>
                      <a:gd name="connsiteX48" fmla="*/ 30018 w 62163"/>
                      <a:gd name="connsiteY48" fmla="*/ 907279 h 1181935"/>
                      <a:gd name="connsiteX49" fmla="*/ 36946 w 62163"/>
                      <a:gd name="connsiteY49" fmla="*/ 921134 h 1181935"/>
                      <a:gd name="connsiteX50" fmla="*/ 55235 w 62163"/>
                      <a:gd name="connsiteY50" fmla="*/ 921134 h 1181935"/>
                      <a:gd name="connsiteX51" fmla="*/ 62163 w 62163"/>
                      <a:gd name="connsiteY51" fmla="*/ 907279 h 1181935"/>
                      <a:gd name="connsiteX52" fmla="*/ 55235 w 62163"/>
                      <a:gd name="connsiteY52" fmla="*/ 893423 h 1181935"/>
                      <a:gd name="connsiteX53" fmla="*/ 36946 w 62163"/>
                      <a:gd name="connsiteY53" fmla="*/ 893423 h 1181935"/>
                      <a:gd name="connsiteX54" fmla="*/ 30018 w 62163"/>
                      <a:gd name="connsiteY54" fmla="*/ 875062 h 1181935"/>
                      <a:gd name="connsiteX55" fmla="*/ 36946 w 62163"/>
                      <a:gd name="connsiteY55" fmla="*/ 888918 h 1181935"/>
                      <a:gd name="connsiteX56" fmla="*/ 55235 w 62163"/>
                      <a:gd name="connsiteY56" fmla="*/ 888918 h 1181935"/>
                      <a:gd name="connsiteX57" fmla="*/ 62163 w 62163"/>
                      <a:gd name="connsiteY57" fmla="*/ 875062 h 1181935"/>
                      <a:gd name="connsiteX58" fmla="*/ 55235 w 62163"/>
                      <a:gd name="connsiteY58" fmla="*/ 861206 h 1181935"/>
                      <a:gd name="connsiteX59" fmla="*/ 36946 w 62163"/>
                      <a:gd name="connsiteY59" fmla="*/ 861206 h 1181935"/>
                      <a:gd name="connsiteX60" fmla="*/ 30018 w 62163"/>
                      <a:gd name="connsiteY60" fmla="*/ 842312 h 1181935"/>
                      <a:gd name="connsiteX61" fmla="*/ 36946 w 62163"/>
                      <a:gd name="connsiteY61" fmla="*/ 856168 h 1181935"/>
                      <a:gd name="connsiteX62" fmla="*/ 55235 w 62163"/>
                      <a:gd name="connsiteY62" fmla="*/ 856168 h 1181935"/>
                      <a:gd name="connsiteX63" fmla="*/ 62163 w 62163"/>
                      <a:gd name="connsiteY63" fmla="*/ 842312 h 1181935"/>
                      <a:gd name="connsiteX64" fmla="*/ 55235 w 62163"/>
                      <a:gd name="connsiteY64" fmla="*/ 828457 h 1181935"/>
                      <a:gd name="connsiteX65" fmla="*/ 36946 w 62163"/>
                      <a:gd name="connsiteY65" fmla="*/ 828457 h 1181935"/>
                      <a:gd name="connsiteX66" fmla="*/ 30018 w 62163"/>
                      <a:gd name="connsiteY66" fmla="*/ 809562 h 1181935"/>
                      <a:gd name="connsiteX67" fmla="*/ 36946 w 62163"/>
                      <a:gd name="connsiteY67" fmla="*/ 823418 h 1181935"/>
                      <a:gd name="connsiteX68" fmla="*/ 55235 w 62163"/>
                      <a:gd name="connsiteY68" fmla="*/ 823418 h 1181935"/>
                      <a:gd name="connsiteX69" fmla="*/ 62163 w 62163"/>
                      <a:gd name="connsiteY69" fmla="*/ 809562 h 1181935"/>
                      <a:gd name="connsiteX70" fmla="*/ 55235 w 62163"/>
                      <a:gd name="connsiteY70" fmla="*/ 795707 h 1181935"/>
                      <a:gd name="connsiteX71" fmla="*/ 36946 w 62163"/>
                      <a:gd name="connsiteY71" fmla="*/ 795707 h 1181935"/>
                      <a:gd name="connsiteX72" fmla="*/ 30018 w 62163"/>
                      <a:gd name="connsiteY72" fmla="*/ 776193 h 1181935"/>
                      <a:gd name="connsiteX73" fmla="*/ 36946 w 62163"/>
                      <a:gd name="connsiteY73" fmla="*/ 790049 h 1181935"/>
                      <a:gd name="connsiteX74" fmla="*/ 55235 w 62163"/>
                      <a:gd name="connsiteY74" fmla="*/ 790049 h 1181935"/>
                      <a:gd name="connsiteX75" fmla="*/ 62163 w 62163"/>
                      <a:gd name="connsiteY75" fmla="*/ 776193 h 1181935"/>
                      <a:gd name="connsiteX76" fmla="*/ 55235 w 62163"/>
                      <a:gd name="connsiteY76" fmla="*/ 762337 h 1181935"/>
                      <a:gd name="connsiteX77" fmla="*/ 36946 w 62163"/>
                      <a:gd name="connsiteY77" fmla="*/ 762337 h 1181935"/>
                      <a:gd name="connsiteX78" fmla="*/ 30018 w 62163"/>
                      <a:gd name="connsiteY78" fmla="*/ 743443 h 1181935"/>
                      <a:gd name="connsiteX79" fmla="*/ 36946 w 62163"/>
                      <a:gd name="connsiteY79" fmla="*/ 757299 h 1181935"/>
                      <a:gd name="connsiteX80" fmla="*/ 55235 w 62163"/>
                      <a:gd name="connsiteY80" fmla="*/ 757299 h 1181935"/>
                      <a:gd name="connsiteX81" fmla="*/ 62163 w 62163"/>
                      <a:gd name="connsiteY81" fmla="*/ 743443 h 1181935"/>
                      <a:gd name="connsiteX82" fmla="*/ 55235 w 62163"/>
                      <a:gd name="connsiteY82" fmla="*/ 729587 h 1181935"/>
                      <a:gd name="connsiteX83" fmla="*/ 36946 w 62163"/>
                      <a:gd name="connsiteY83" fmla="*/ 729587 h 1181935"/>
                      <a:gd name="connsiteX84" fmla="*/ 30018 w 62163"/>
                      <a:gd name="connsiteY84" fmla="*/ 710693 h 1181935"/>
                      <a:gd name="connsiteX85" fmla="*/ 36946 w 62163"/>
                      <a:gd name="connsiteY85" fmla="*/ 724549 h 1181935"/>
                      <a:gd name="connsiteX86" fmla="*/ 55235 w 62163"/>
                      <a:gd name="connsiteY86" fmla="*/ 724549 h 1181935"/>
                      <a:gd name="connsiteX87" fmla="*/ 62163 w 62163"/>
                      <a:gd name="connsiteY87" fmla="*/ 710693 h 1181935"/>
                      <a:gd name="connsiteX88" fmla="*/ 55235 w 62163"/>
                      <a:gd name="connsiteY88" fmla="*/ 696838 h 1181935"/>
                      <a:gd name="connsiteX89" fmla="*/ 36946 w 62163"/>
                      <a:gd name="connsiteY89" fmla="*/ 696838 h 1181935"/>
                      <a:gd name="connsiteX90" fmla="*/ 30018 w 62163"/>
                      <a:gd name="connsiteY90" fmla="*/ 678477 h 1181935"/>
                      <a:gd name="connsiteX91" fmla="*/ 36946 w 62163"/>
                      <a:gd name="connsiteY91" fmla="*/ 692333 h 1181935"/>
                      <a:gd name="connsiteX92" fmla="*/ 55235 w 62163"/>
                      <a:gd name="connsiteY92" fmla="*/ 692333 h 1181935"/>
                      <a:gd name="connsiteX93" fmla="*/ 62163 w 62163"/>
                      <a:gd name="connsiteY93" fmla="*/ 678477 h 1181935"/>
                      <a:gd name="connsiteX94" fmla="*/ 55235 w 62163"/>
                      <a:gd name="connsiteY94" fmla="*/ 664621 h 1181935"/>
                      <a:gd name="connsiteX95" fmla="*/ 36946 w 62163"/>
                      <a:gd name="connsiteY95" fmla="*/ 664621 h 1181935"/>
                      <a:gd name="connsiteX96" fmla="*/ 30018 w 62163"/>
                      <a:gd name="connsiteY96" fmla="*/ 645727 h 1181935"/>
                      <a:gd name="connsiteX97" fmla="*/ 36946 w 62163"/>
                      <a:gd name="connsiteY97" fmla="*/ 659583 h 1181935"/>
                      <a:gd name="connsiteX98" fmla="*/ 55235 w 62163"/>
                      <a:gd name="connsiteY98" fmla="*/ 659583 h 1181935"/>
                      <a:gd name="connsiteX99" fmla="*/ 62163 w 62163"/>
                      <a:gd name="connsiteY99" fmla="*/ 645727 h 1181935"/>
                      <a:gd name="connsiteX100" fmla="*/ 55235 w 62163"/>
                      <a:gd name="connsiteY100" fmla="*/ 631871 h 1181935"/>
                      <a:gd name="connsiteX101" fmla="*/ 36946 w 62163"/>
                      <a:gd name="connsiteY101" fmla="*/ 631871 h 1181935"/>
                      <a:gd name="connsiteX102" fmla="*/ 30018 w 62163"/>
                      <a:gd name="connsiteY102" fmla="*/ 612977 h 1181935"/>
                      <a:gd name="connsiteX103" fmla="*/ 36946 w 62163"/>
                      <a:gd name="connsiteY103" fmla="*/ 626833 h 1181935"/>
                      <a:gd name="connsiteX104" fmla="*/ 55235 w 62163"/>
                      <a:gd name="connsiteY104" fmla="*/ 626833 h 1181935"/>
                      <a:gd name="connsiteX105" fmla="*/ 62163 w 62163"/>
                      <a:gd name="connsiteY105" fmla="*/ 612977 h 1181935"/>
                      <a:gd name="connsiteX106" fmla="*/ 55235 w 62163"/>
                      <a:gd name="connsiteY106" fmla="*/ 599121 h 1181935"/>
                      <a:gd name="connsiteX107" fmla="*/ 36946 w 62163"/>
                      <a:gd name="connsiteY107" fmla="*/ 599121 h 1181935"/>
                      <a:gd name="connsiteX108" fmla="*/ 30018 w 62163"/>
                      <a:gd name="connsiteY108" fmla="*/ 580892 h 1181935"/>
                      <a:gd name="connsiteX109" fmla="*/ 36946 w 62163"/>
                      <a:gd name="connsiteY109" fmla="*/ 594747 h 1181935"/>
                      <a:gd name="connsiteX110" fmla="*/ 55235 w 62163"/>
                      <a:gd name="connsiteY110" fmla="*/ 594747 h 1181935"/>
                      <a:gd name="connsiteX111" fmla="*/ 62163 w 62163"/>
                      <a:gd name="connsiteY111" fmla="*/ 580892 h 1181935"/>
                      <a:gd name="connsiteX112" fmla="*/ 55235 w 62163"/>
                      <a:gd name="connsiteY112" fmla="*/ 567036 h 1181935"/>
                      <a:gd name="connsiteX113" fmla="*/ 36946 w 62163"/>
                      <a:gd name="connsiteY113" fmla="*/ 567036 h 1181935"/>
                      <a:gd name="connsiteX114" fmla="*/ 30018 w 62163"/>
                      <a:gd name="connsiteY114" fmla="*/ 548142 h 1181935"/>
                      <a:gd name="connsiteX115" fmla="*/ 36946 w 62163"/>
                      <a:gd name="connsiteY115" fmla="*/ 561998 h 1181935"/>
                      <a:gd name="connsiteX116" fmla="*/ 55235 w 62163"/>
                      <a:gd name="connsiteY116" fmla="*/ 561998 h 1181935"/>
                      <a:gd name="connsiteX117" fmla="*/ 62163 w 62163"/>
                      <a:gd name="connsiteY117" fmla="*/ 548142 h 1181935"/>
                      <a:gd name="connsiteX118" fmla="*/ 55235 w 62163"/>
                      <a:gd name="connsiteY118" fmla="*/ 534286 h 1181935"/>
                      <a:gd name="connsiteX119" fmla="*/ 36945 w 62163"/>
                      <a:gd name="connsiteY119" fmla="*/ 534286 h 1181935"/>
                      <a:gd name="connsiteX120" fmla="*/ 30017 w 62163"/>
                      <a:gd name="connsiteY120" fmla="*/ 515392 h 1181935"/>
                      <a:gd name="connsiteX121" fmla="*/ 36945 w 62163"/>
                      <a:gd name="connsiteY121" fmla="*/ 529248 h 1181935"/>
                      <a:gd name="connsiteX122" fmla="*/ 55235 w 62163"/>
                      <a:gd name="connsiteY122" fmla="*/ 529248 h 1181935"/>
                      <a:gd name="connsiteX123" fmla="*/ 62163 w 62163"/>
                      <a:gd name="connsiteY123" fmla="*/ 515392 h 1181935"/>
                      <a:gd name="connsiteX124" fmla="*/ 55235 w 62163"/>
                      <a:gd name="connsiteY124" fmla="*/ 501536 h 1181935"/>
                      <a:gd name="connsiteX125" fmla="*/ 36945 w 62163"/>
                      <a:gd name="connsiteY125" fmla="*/ 501536 h 1181935"/>
                      <a:gd name="connsiteX126" fmla="*/ 30017 w 62163"/>
                      <a:gd name="connsiteY126" fmla="*/ 483176 h 1181935"/>
                      <a:gd name="connsiteX127" fmla="*/ 36945 w 62163"/>
                      <a:gd name="connsiteY127" fmla="*/ 497031 h 1181935"/>
                      <a:gd name="connsiteX128" fmla="*/ 55235 w 62163"/>
                      <a:gd name="connsiteY128" fmla="*/ 497031 h 1181935"/>
                      <a:gd name="connsiteX129" fmla="*/ 62163 w 62163"/>
                      <a:gd name="connsiteY129" fmla="*/ 483176 h 1181935"/>
                      <a:gd name="connsiteX130" fmla="*/ 55235 w 62163"/>
                      <a:gd name="connsiteY130" fmla="*/ 469320 h 1181935"/>
                      <a:gd name="connsiteX131" fmla="*/ 36945 w 62163"/>
                      <a:gd name="connsiteY131" fmla="*/ 469320 h 1181935"/>
                      <a:gd name="connsiteX132" fmla="*/ 30017 w 62163"/>
                      <a:gd name="connsiteY132" fmla="*/ 450426 h 1181935"/>
                      <a:gd name="connsiteX133" fmla="*/ 36945 w 62163"/>
                      <a:gd name="connsiteY133" fmla="*/ 464282 h 1181935"/>
                      <a:gd name="connsiteX134" fmla="*/ 55235 w 62163"/>
                      <a:gd name="connsiteY134" fmla="*/ 464282 h 1181935"/>
                      <a:gd name="connsiteX135" fmla="*/ 62163 w 62163"/>
                      <a:gd name="connsiteY135" fmla="*/ 450426 h 1181935"/>
                      <a:gd name="connsiteX136" fmla="*/ 55235 w 62163"/>
                      <a:gd name="connsiteY136" fmla="*/ 436570 h 1181935"/>
                      <a:gd name="connsiteX137" fmla="*/ 36945 w 62163"/>
                      <a:gd name="connsiteY137" fmla="*/ 436570 h 1181935"/>
                      <a:gd name="connsiteX138" fmla="*/ 30017 w 62163"/>
                      <a:gd name="connsiteY138" fmla="*/ 417676 h 1181935"/>
                      <a:gd name="connsiteX139" fmla="*/ 36945 w 62163"/>
                      <a:gd name="connsiteY139" fmla="*/ 431532 h 1181935"/>
                      <a:gd name="connsiteX140" fmla="*/ 55235 w 62163"/>
                      <a:gd name="connsiteY140" fmla="*/ 431532 h 1181935"/>
                      <a:gd name="connsiteX141" fmla="*/ 62163 w 62163"/>
                      <a:gd name="connsiteY141" fmla="*/ 417676 h 1181935"/>
                      <a:gd name="connsiteX142" fmla="*/ 55235 w 62163"/>
                      <a:gd name="connsiteY142" fmla="*/ 403820 h 1181935"/>
                      <a:gd name="connsiteX143" fmla="*/ 36945 w 62163"/>
                      <a:gd name="connsiteY143" fmla="*/ 403820 h 1181935"/>
                      <a:gd name="connsiteX144" fmla="*/ 30017 w 62163"/>
                      <a:gd name="connsiteY144" fmla="*/ 387555 h 1181935"/>
                      <a:gd name="connsiteX145" fmla="*/ 36945 w 62163"/>
                      <a:gd name="connsiteY145" fmla="*/ 401411 h 1181935"/>
                      <a:gd name="connsiteX146" fmla="*/ 55235 w 62163"/>
                      <a:gd name="connsiteY146" fmla="*/ 401411 h 1181935"/>
                      <a:gd name="connsiteX147" fmla="*/ 62163 w 62163"/>
                      <a:gd name="connsiteY147" fmla="*/ 387555 h 1181935"/>
                      <a:gd name="connsiteX148" fmla="*/ 55235 w 62163"/>
                      <a:gd name="connsiteY148" fmla="*/ 373699 h 1181935"/>
                      <a:gd name="connsiteX149" fmla="*/ 36945 w 62163"/>
                      <a:gd name="connsiteY149" fmla="*/ 373699 h 1181935"/>
                      <a:gd name="connsiteX150" fmla="*/ 30017 w 62163"/>
                      <a:gd name="connsiteY150" fmla="*/ 354805 h 1181935"/>
                      <a:gd name="connsiteX151" fmla="*/ 36945 w 62163"/>
                      <a:gd name="connsiteY151" fmla="*/ 368661 h 1181935"/>
                      <a:gd name="connsiteX152" fmla="*/ 55235 w 62163"/>
                      <a:gd name="connsiteY152" fmla="*/ 368661 h 1181935"/>
                      <a:gd name="connsiteX153" fmla="*/ 62163 w 62163"/>
                      <a:gd name="connsiteY153" fmla="*/ 354805 h 1181935"/>
                      <a:gd name="connsiteX154" fmla="*/ 55235 w 62163"/>
                      <a:gd name="connsiteY154" fmla="*/ 340949 h 1181935"/>
                      <a:gd name="connsiteX155" fmla="*/ 36945 w 62163"/>
                      <a:gd name="connsiteY155" fmla="*/ 340949 h 1181935"/>
                      <a:gd name="connsiteX156" fmla="*/ 30017 w 62163"/>
                      <a:gd name="connsiteY156" fmla="*/ 322055 h 1181935"/>
                      <a:gd name="connsiteX157" fmla="*/ 36945 w 62163"/>
                      <a:gd name="connsiteY157" fmla="*/ 335911 h 1181935"/>
                      <a:gd name="connsiteX158" fmla="*/ 55235 w 62163"/>
                      <a:gd name="connsiteY158" fmla="*/ 335911 h 1181935"/>
                      <a:gd name="connsiteX159" fmla="*/ 62163 w 62163"/>
                      <a:gd name="connsiteY159" fmla="*/ 322055 h 1181935"/>
                      <a:gd name="connsiteX160" fmla="*/ 55235 w 62163"/>
                      <a:gd name="connsiteY160" fmla="*/ 308200 h 1181935"/>
                      <a:gd name="connsiteX161" fmla="*/ 36945 w 62163"/>
                      <a:gd name="connsiteY161" fmla="*/ 308200 h 1181935"/>
                      <a:gd name="connsiteX162" fmla="*/ 30017 w 62163"/>
                      <a:gd name="connsiteY162" fmla="*/ 289839 h 1181935"/>
                      <a:gd name="connsiteX163" fmla="*/ 36945 w 62163"/>
                      <a:gd name="connsiteY163" fmla="*/ 303695 h 1181935"/>
                      <a:gd name="connsiteX164" fmla="*/ 55235 w 62163"/>
                      <a:gd name="connsiteY164" fmla="*/ 303695 h 1181935"/>
                      <a:gd name="connsiteX165" fmla="*/ 62163 w 62163"/>
                      <a:gd name="connsiteY165" fmla="*/ 289839 h 1181935"/>
                      <a:gd name="connsiteX166" fmla="*/ 55235 w 62163"/>
                      <a:gd name="connsiteY166" fmla="*/ 275983 h 1181935"/>
                      <a:gd name="connsiteX167" fmla="*/ 36945 w 62163"/>
                      <a:gd name="connsiteY167" fmla="*/ 275983 h 1181935"/>
                      <a:gd name="connsiteX168" fmla="*/ 30017 w 62163"/>
                      <a:gd name="connsiteY168" fmla="*/ 257089 h 1181935"/>
                      <a:gd name="connsiteX169" fmla="*/ 36945 w 62163"/>
                      <a:gd name="connsiteY169" fmla="*/ 270945 h 1181935"/>
                      <a:gd name="connsiteX170" fmla="*/ 55235 w 62163"/>
                      <a:gd name="connsiteY170" fmla="*/ 270945 h 1181935"/>
                      <a:gd name="connsiteX171" fmla="*/ 62163 w 62163"/>
                      <a:gd name="connsiteY171" fmla="*/ 257089 h 1181935"/>
                      <a:gd name="connsiteX172" fmla="*/ 55235 w 62163"/>
                      <a:gd name="connsiteY172" fmla="*/ 243233 h 1181935"/>
                      <a:gd name="connsiteX173" fmla="*/ 36945 w 62163"/>
                      <a:gd name="connsiteY173" fmla="*/ 243233 h 1181935"/>
                      <a:gd name="connsiteX174" fmla="*/ 30017 w 62163"/>
                      <a:gd name="connsiteY174" fmla="*/ 224339 h 1181935"/>
                      <a:gd name="connsiteX175" fmla="*/ 36945 w 62163"/>
                      <a:gd name="connsiteY175" fmla="*/ 238195 h 1181935"/>
                      <a:gd name="connsiteX176" fmla="*/ 55235 w 62163"/>
                      <a:gd name="connsiteY176" fmla="*/ 238195 h 1181935"/>
                      <a:gd name="connsiteX177" fmla="*/ 62163 w 62163"/>
                      <a:gd name="connsiteY177" fmla="*/ 224339 h 1181935"/>
                      <a:gd name="connsiteX178" fmla="*/ 55235 w 62163"/>
                      <a:gd name="connsiteY178" fmla="*/ 210483 h 1181935"/>
                      <a:gd name="connsiteX179" fmla="*/ 36945 w 62163"/>
                      <a:gd name="connsiteY179" fmla="*/ 210483 h 1181935"/>
                      <a:gd name="connsiteX180" fmla="*/ 30017 w 62163"/>
                      <a:gd name="connsiteY180" fmla="*/ 192254 h 1181935"/>
                      <a:gd name="connsiteX181" fmla="*/ 36945 w 62163"/>
                      <a:gd name="connsiteY181" fmla="*/ 206109 h 1181935"/>
                      <a:gd name="connsiteX182" fmla="*/ 55235 w 62163"/>
                      <a:gd name="connsiteY182" fmla="*/ 206109 h 1181935"/>
                      <a:gd name="connsiteX183" fmla="*/ 62163 w 62163"/>
                      <a:gd name="connsiteY183" fmla="*/ 192254 h 1181935"/>
                      <a:gd name="connsiteX184" fmla="*/ 55235 w 62163"/>
                      <a:gd name="connsiteY184" fmla="*/ 178398 h 1181935"/>
                      <a:gd name="connsiteX185" fmla="*/ 36945 w 62163"/>
                      <a:gd name="connsiteY185" fmla="*/ 178398 h 1181935"/>
                      <a:gd name="connsiteX186" fmla="*/ 30017 w 62163"/>
                      <a:gd name="connsiteY186" fmla="*/ 159504 h 1181935"/>
                      <a:gd name="connsiteX187" fmla="*/ 36945 w 62163"/>
                      <a:gd name="connsiteY187" fmla="*/ 173360 h 1181935"/>
                      <a:gd name="connsiteX188" fmla="*/ 55235 w 62163"/>
                      <a:gd name="connsiteY188" fmla="*/ 173360 h 1181935"/>
                      <a:gd name="connsiteX189" fmla="*/ 62163 w 62163"/>
                      <a:gd name="connsiteY189" fmla="*/ 159504 h 1181935"/>
                      <a:gd name="connsiteX190" fmla="*/ 55235 w 62163"/>
                      <a:gd name="connsiteY190" fmla="*/ 145648 h 1181935"/>
                      <a:gd name="connsiteX191" fmla="*/ 36945 w 62163"/>
                      <a:gd name="connsiteY191" fmla="*/ 145648 h 1181935"/>
                      <a:gd name="connsiteX192" fmla="*/ 30017 w 62163"/>
                      <a:gd name="connsiteY192" fmla="*/ 126754 h 1181935"/>
                      <a:gd name="connsiteX193" fmla="*/ 36945 w 62163"/>
                      <a:gd name="connsiteY193" fmla="*/ 140610 h 1181935"/>
                      <a:gd name="connsiteX194" fmla="*/ 55235 w 62163"/>
                      <a:gd name="connsiteY194" fmla="*/ 140610 h 1181935"/>
                      <a:gd name="connsiteX195" fmla="*/ 62163 w 62163"/>
                      <a:gd name="connsiteY195" fmla="*/ 126754 h 1181935"/>
                      <a:gd name="connsiteX196" fmla="*/ 55235 w 62163"/>
                      <a:gd name="connsiteY196" fmla="*/ 112898 h 1181935"/>
                      <a:gd name="connsiteX197" fmla="*/ 36945 w 62163"/>
                      <a:gd name="connsiteY197" fmla="*/ 112898 h 1181935"/>
                      <a:gd name="connsiteX198" fmla="*/ 30017 w 62163"/>
                      <a:gd name="connsiteY198" fmla="*/ 94538 h 1181935"/>
                      <a:gd name="connsiteX199" fmla="*/ 36945 w 62163"/>
                      <a:gd name="connsiteY199" fmla="*/ 108393 h 1181935"/>
                      <a:gd name="connsiteX200" fmla="*/ 55235 w 62163"/>
                      <a:gd name="connsiteY200" fmla="*/ 108393 h 1181935"/>
                      <a:gd name="connsiteX201" fmla="*/ 62163 w 62163"/>
                      <a:gd name="connsiteY201" fmla="*/ 94538 h 1181935"/>
                      <a:gd name="connsiteX202" fmla="*/ 55235 w 62163"/>
                      <a:gd name="connsiteY202" fmla="*/ 80682 h 1181935"/>
                      <a:gd name="connsiteX203" fmla="*/ 36945 w 62163"/>
                      <a:gd name="connsiteY203" fmla="*/ 80682 h 1181935"/>
                      <a:gd name="connsiteX204" fmla="*/ 30017 w 62163"/>
                      <a:gd name="connsiteY204" fmla="*/ 61788 h 1181935"/>
                      <a:gd name="connsiteX205" fmla="*/ 36945 w 62163"/>
                      <a:gd name="connsiteY205" fmla="*/ 75644 h 1181935"/>
                      <a:gd name="connsiteX206" fmla="*/ 55235 w 62163"/>
                      <a:gd name="connsiteY206" fmla="*/ 75644 h 1181935"/>
                      <a:gd name="connsiteX207" fmla="*/ 62163 w 62163"/>
                      <a:gd name="connsiteY207" fmla="*/ 61788 h 1181935"/>
                      <a:gd name="connsiteX208" fmla="*/ 55235 w 62163"/>
                      <a:gd name="connsiteY208" fmla="*/ 47932 h 1181935"/>
                      <a:gd name="connsiteX209" fmla="*/ 36945 w 62163"/>
                      <a:gd name="connsiteY209" fmla="*/ 47932 h 1181935"/>
                      <a:gd name="connsiteX210" fmla="*/ 30017 w 62163"/>
                      <a:gd name="connsiteY210" fmla="*/ 29038 h 1181935"/>
                      <a:gd name="connsiteX211" fmla="*/ 36945 w 62163"/>
                      <a:gd name="connsiteY211" fmla="*/ 42894 h 1181935"/>
                      <a:gd name="connsiteX212" fmla="*/ 55235 w 62163"/>
                      <a:gd name="connsiteY212" fmla="*/ 42894 h 1181935"/>
                      <a:gd name="connsiteX213" fmla="*/ 62163 w 62163"/>
                      <a:gd name="connsiteY213" fmla="*/ 29038 h 1181935"/>
                      <a:gd name="connsiteX214" fmla="*/ 55235 w 62163"/>
                      <a:gd name="connsiteY214" fmla="*/ 15182 h 1181935"/>
                      <a:gd name="connsiteX215" fmla="*/ 36945 w 62163"/>
                      <a:gd name="connsiteY215" fmla="*/ 15182 h 1181935"/>
                      <a:gd name="connsiteX216" fmla="*/ 0 w 62163"/>
                      <a:gd name="connsiteY216" fmla="*/ 1152897 h 1181935"/>
                      <a:gd name="connsiteX217" fmla="*/ 6928 w 62163"/>
                      <a:gd name="connsiteY217" fmla="*/ 1166753 h 1181935"/>
                      <a:gd name="connsiteX218" fmla="*/ 25218 w 62163"/>
                      <a:gd name="connsiteY218" fmla="*/ 1166753 h 1181935"/>
                      <a:gd name="connsiteX219" fmla="*/ 32146 w 62163"/>
                      <a:gd name="connsiteY219" fmla="*/ 1152897 h 1181935"/>
                      <a:gd name="connsiteX220" fmla="*/ 25218 w 62163"/>
                      <a:gd name="connsiteY220" fmla="*/ 1139041 h 1181935"/>
                      <a:gd name="connsiteX221" fmla="*/ 6928 w 62163"/>
                      <a:gd name="connsiteY221" fmla="*/ 1139041 h 1181935"/>
                      <a:gd name="connsiteX222" fmla="*/ 0 w 62163"/>
                      <a:gd name="connsiteY222" fmla="*/ 1120147 h 1181935"/>
                      <a:gd name="connsiteX223" fmla="*/ 6928 w 62163"/>
                      <a:gd name="connsiteY223" fmla="*/ 1134003 h 1181935"/>
                      <a:gd name="connsiteX224" fmla="*/ 25218 w 62163"/>
                      <a:gd name="connsiteY224" fmla="*/ 1134003 h 1181935"/>
                      <a:gd name="connsiteX225" fmla="*/ 32146 w 62163"/>
                      <a:gd name="connsiteY225" fmla="*/ 1120147 h 1181935"/>
                      <a:gd name="connsiteX226" fmla="*/ 25218 w 62163"/>
                      <a:gd name="connsiteY226" fmla="*/ 1106291 h 1181935"/>
                      <a:gd name="connsiteX227" fmla="*/ 6928 w 62163"/>
                      <a:gd name="connsiteY227" fmla="*/ 1106291 h 1181935"/>
                      <a:gd name="connsiteX228" fmla="*/ 0 w 62163"/>
                      <a:gd name="connsiteY228" fmla="*/ 1087397 h 1181935"/>
                      <a:gd name="connsiteX229" fmla="*/ 6928 w 62163"/>
                      <a:gd name="connsiteY229" fmla="*/ 1101253 h 1181935"/>
                      <a:gd name="connsiteX230" fmla="*/ 25218 w 62163"/>
                      <a:gd name="connsiteY230" fmla="*/ 1101253 h 1181935"/>
                      <a:gd name="connsiteX231" fmla="*/ 32146 w 62163"/>
                      <a:gd name="connsiteY231" fmla="*/ 1087397 h 1181935"/>
                      <a:gd name="connsiteX232" fmla="*/ 25218 w 62163"/>
                      <a:gd name="connsiteY232" fmla="*/ 1073542 h 1181935"/>
                      <a:gd name="connsiteX233" fmla="*/ 6928 w 62163"/>
                      <a:gd name="connsiteY233" fmla="*/ 1073542 h 1181935"/>
                      <a:gd name="connsiteX234" fmla="*/ 0 w 62163"/>
                      <a:gd name="connsiteY234" fmla="*/ 1055181 h 1181935"/>
                      <a:gd name="connsiteX235" fmla="*/ 6928 w 62163"/>
                      <a:gd name="connsiteY235" fmla="*/ 1069037 h 1181935"/>
                      <a:gd name="connsiteX236" fmla="*/ 25218 w 62163"/>
                      <a:gd name="connsiteY236" fmla="*/ 1069037 h 1181935"/>
                      <a:gd name="connsiteX237" fmla="*/ 32146 w 62163"/>
                      <a:gd name="connsiteY237" fmla="*/ 1055181 h 1181935"/>
                      <a:gd name="connsiteX238" fmla="*/ 25218 w 62163"/>
                      <a:gd name="connsiteY238" fmla="*/ 1041325 h 1181935"/>
                      <a:gd name="connsiteX239" fmla="*/ 6928 w 62163"/>
                      <a:gd name="connsiteY239" fmla="*/ 1041325 h 1181935"/>
                      <a:gd name="connsiteX240" fmla="*/ 0 w 62163"/>
                      <a:gd name="connsiteY240" fmla="*/ 1022431 h 1181935"/>
                      <a:gd name="connsiteX241" fmla="*/ 6928 w 62163"/>
                      <a:gd name="connsiteY241" fmla="*/ 1036287 h 1181935"/>
                      <a:gd name="connsiteX242" fmla="*/ 25218 w 62163"/>
                      <a:gd name="connsiteY242" fmla="*/ 1036287 h 1181935"/>
                      <a:gd name="connsiteX243" fmla="*/ 32146 w 62163"/>
                      <a:gd name="connsiteY243" fmla="*/ 1022431 h 1181935"/>
                      <a:gd name="connsiteX244" fmla="*/ 25218 w 62163"/>
                      <a:gd name="connsiteY244" fmla="*/ 1008575 h 1181935"/>
                      <a:gd name="connsiteX245" fmla="*/ 6928 w 62163"/>
                      <a:gd name="connsiteY245" fmla="*/ 1008575 h 1181935"/>
                      <a:gd name="connsiteX246" fmla="*/ 0 w 62163"/>
                      <a:gd name="connsiteY246" fmla="*/ 989681 h 1181935"/>
                      <a:gd name="connsiteX247" fmla="*/ 6928 w 62163"/>
                      <a:gd name="connsiteY247" fmla="*/ 1003537 h 1181935"/>
                      <a:gd name="connsiteX248" fmla="*/ 25218 w 62163"/>
                      <a:gd name="connsiteY248" fmla="*/ 1003537 h 1181935"/>
                      <a:gd name="connsiteX249" fmla="*/ 32146 w 62163"/>
                      <a:gd name="connsiteY249" fmla="*/ 989681 h 1181935"/>
                      <a:gd name="connsiteX250" fmla="*/ 25218 w 62163"/>
                      <a:gd name="connsiteY250" fmla="*/ 975825 h 1181935"/>
                      <a:gd name="connsiteX251" fmla="*/ 6928 w 62163"/>
                      <a:gd name="connsiteY251" fmla="*/ 975825 h 1181935"/>
                      <a:gd name="connsiteX252" fmla="*/ 0 w 62163"/>
                      <a:gd name="connsiteY252" fmla="*/ 957596 h 1181935"/>
                      <a:gd name="connsiteX253" fmla="*/ 6928 w 62163"/>
                      <a:gd name="connsiteY253" fmla="*/ 971451 h 1181935"/>
                      <a:gd name="connsiteX254" fmla="*/ 25218 w 62163"/>
                      <a:gd name="connsiteY254" fmla="*/ 971451 h 1181935"/>
                      <a:gd name="connsiteX255" fmla="*/ 32146 w 62163"/>
                      <a:gd name="connsiteY255" fmla="*/ 957596 h 1181935"/>
                      <a:gd name="connsiteX256" fmla="*/ 25218 w 62163"/>
                      <a:gd name="connsiteY256" fmla="*/ 943740 h 1181935"/>
                      <a:gd name="connsiteX257" fmla="*/ 6928 w 62163"/>
                      <a:gd name="connsiteY257" fmla="*/ 943740 h 1181935"/>
                      <a:gd name="connsiteX258" fmla="*/ 0 w 62163"/>
                      <a:gd name="connsiteY258" fmla="*/ 924846 h 1181935"/>
                      <a:gd name="connsiteX259" fmla="*/ 6928 w 62163"/>
                      <a:gd name="connsiteY259" fmla="*/ 938702 h 1181935"/>
                      <a:gd name="connsiteX260" fmla="*/ 25218 w 62163"/>
                      <a:gd name="connsiteY260" fmla="*/ 938702 h 1181935"/>
                      <a:gd name="connsiteX261" fmla="*/ 32146 w 62163"/>
                      <a:gd name="connsiteY261" fmla="*/ 924846 h 1181935"/>
                      <a:gd name="connsiteX262" fmla="*/ 25218 w 62163"/>
                      <a:gd name="connsiteY262" fmla="*/ 910990 h 1181935"/>
                      <a:gd name="connsiteX263" fmla="*/ 6928 w 62163"/>
                      <a:gd name="connsiteY263" fmla="*/ 910990 h 1181935"/>
                      <a:gd name="connsiteX264" fmla="*/ 0 w 62163"/>
                      <a:gd name="connsiteY264" fmla="*/ 892096 h 1181935"/>
                      <a:gd name="connsiteX265" fmla="*/ 6928 w 62163"/>
                      <a:gd name="connsiteY265" fmla="*/ 905952 h 1181935"/>
                      <a:gd name="connsiteX266" fmla="*/ 25218 w 62163"/>
                      <a:gd name="connsiteY266" fmla="*/ 905952 h 1181935"/>
                      <a:gd name="connsiteX267" fmla="*/ 32146 w 62163"/>
                      <a:gd name="connsiteY267" fmla="*/ 892096 h 1181935"/>
                      <a:gd name="connsiteX268" fmla="*/ 25218 w 62163"/>
                      <a:gd name="connsiteY268" fmla="*/ 878240 h 1181935"/>
                      <a:gd name="connsiteX269" fmla="*/ 6928 w 62163"/>
                      <a:gd name="connsiteY269" fmla="*/ 878240 h 1181935"/>
                      <a:gd name="connsiteX270" fmla="*/ 0 w 62163"/>
                      <a:gd name="connsiteY270" fmla="*/ 859880 h 1181935"/>
                      <a:gd name="connsiteX271" fmla="*/ 6928 w 62163"/>
                      <a:gd name="connsiteY271" fmla="*/ 873735 h 1181935"/>
                      <a:gd name="connsiteX272" fmla="*/ 25218 w 62163"/>
                      <a:gd name="connsiteY272" fmla="*/ 873735 h 1181935"/>
                      <a:gd name="connsiteX273" fmla="*/ 32146 w 62163"/>
                      <a:gd name="connsiteY273" fmla="*/ 859880 h 1181935"/>
                      <a:gd name="connsiteX274" fmla="*/ 25218 w 62163"/>
                      <a:gd name="connsiteY274" fmla="*/ 846024 h 1181935"/>
                      <a:gd name="connsiteX275" fmla="*/ 6928 w 62163"/>
                      <a:gd name="connsiteY275" fmla="*/ 846024 h 1181935"/>
                      <a:gd name="connsiteX276" fmla="*/ 0 w 62163"/>
                      <a:gd name="connsiteY276" fmla="*/ 827130 h 1181935"/>
                      <a:gd name="connsiteX277" fmla="*/ 6928 w 62163"/>
                      <a:gd name="connsiteY277" fmla="*/ 840986 h 1181935"/>
                      <a:gd name="connsiteX278" fmla="*/ 25218 w 62163"/>
                      <a:gd name="connsiteY278" fmla="*/ 840986 h 1181935"/>
                      <a:gd name="connsiteX279" fmla="*/ 32146 w 62163"/>
                      <a:gd name="connsiteY279" fmla="*/ 827130 h 1181935"/>
                      <a:gd name="connsiteX280" fmla="*/ 25218 w 62163"/>
                      <a:gd name="connsiteY280" fmla="*/ 813274 h 1181935"/>
                      <a:gd name="connsiteX281" fmla="*/ 6928 w 62163"/>
                      <a:gd name="connsiteY281" fmla="*/ 813274 h 1181935"/>
                      <a:gd name="connsiteX282" fmla="*/ 0 w 62163"/>
                      <a:gd name="connsiteY282" fmla="*/ 794380 h 1181935"/>
                      <a:gd name="connsiteX283" fmla="*/ 6928 w 62163"/>
                      <a:gd name="connsiteY283" fmla="*/ 808236 h 1181935"/>
                      <a:gd name="connsiteX284" fmla="*/ 25218 w 62163"/>
                      <a:gd name="connsiteY284" fmla="*/ 808236 h 1181935"/>
                      <a:gd name="connsiteX285" fmla="*/ 32146 w 62163"/>
                      <a:gd name="connsiteY285" fmla="*/ 794380 h 1181935"/>
                      <a:gd name="connsiteX286" fmla="*/ 25218 w 62163"/>
                      <a:gd name="connsiteY286" fmla="*/ 780524 h 1181935"/>
                      <a:gd name="connsiteX287" fmla="*/ 6928 w 62163"/>
                      <a:gd name="connsiteY287" fmla="*/ 780524 h 1181935"/>
                      <a:gd name="connsiteX288" fmla="*/ 0 w 62163"/>
                      <a:gd name="connsiteY288" fmla="*/ 761011 h 1181935"/>
                      <a:gd name="connsiteX289" fmla="*/ 6928 w 62163"/>
                      <a:gd name="connsiteY289" fmla="*/ 774866 h 1181935"/>
                      <a:gd name="connsiteX290" fmla="*/ 25218 w 62163"/>
                      <a:gd name="connsiteY290" fmla="*/ 774866 h 1181935"/>
                      <a:gd name="connsiteX291" fmla="*/ 32146 w 62163"/>
                      <a:gd name="connsiteY291" fmla="*/ 761011 h 1181935"/>
                      <a:gd name="connsiteX292" fmla="*/ 25218 w 62163"/>
                      <a:gd name="connsiteY292" fmla="*/ 747155 h 1181935"/>
                      <a:gd name="connsiteX293" fmla="*/ 6928 w 62163"/>
                      <a:gd name="connsiteY293" fmla="*/ 747155 h 1181935"/>
                      <a:gd name="connsiteX294" fmla="*/ 0 w 62163"/>
                      <a:gd name="connsiteY294" fmla="*/ 728261 h 1181935"/>
                      <a:gd name="connsiteX295" fmla="*/ 6928 w 62163"/>
                      <a:gd name="connsiteY295" fmla="*/ 742116 h 1181935"/>
                      <a:gd name="connsiteX296" fmla="*/ 25218 w 62163"/>
                      <a:gd name="connsiteY296" fmla="*/ 742116 h 1181935"/>
                      <a:gd name="connsiteX297" fmla="*/ 32146 w 62163"/>
                      <a:gd name="connsiteY297" fmla="*/ 728261 h 1181935"/>
                      <a:gd name="connsiteX298" fmla="*/ 25218 w 62163"/>
                      <a:gd name="connsiteY298" fmla="*/ 714405 h 1181935"/>
                      <a:gd name="connsiteX299" fmla="*/ 6928 w 62163"/>
                      <a:gd name="connsiteY299" fmla="*/ 714405 h 1181935"/>
                      <a:gd name="connsiteX300" fmla="*/ 0 w 62163"/>
                      <a:gd name="connsiteY300" fmla="*/ 695511 h 1181935"/>
                      <a:gd name="connsiteX301" fmla="*/ 6928 w 62163"/>
                      <a:gd name="connsiteY301" fmla="*/ 709367 h 1181935"/>
                      <a:gd name="connsiteX302" fmla="*/ 25218 w 62163"/>
                      <a:gd name="connsiteY302" fmla="*/ 709367 h 1181935"/>
                      <a:gd name="connsiteX303" fmla="*/ 32146 w 62163"/>
                      <a:gd name="connsiteY303" fmla="*/ 695511 h 1181935"/>
                      <a:gd name="connsiteX304" fmla="*/ 25218 w 62163"/>
                      <a:gd name="connsiteY304" fmla="*/ 681655 h 1181935"/>
                      <a:gd name="connsiteX305" fmla="*/ 6928 w 62163"/>
                      <a:gd name="connsiteY305" fmla="*/ 681655 h 1181935"/>
                      <a:gd name="connsiteX306" fmla="*/ 0 w 62163"/>
                      <a:gd name="connsiteY306" fmla="*/ 663294 h 1181935"/>
                      <a:gd name="connsiteX307" fmla="*/ 6928 w 62163"/>
                      <a:gd name="connsiteY307" fmla="*/ 677150 h 1181935"/>
                      <a:gd name="connsiteX308" fmla="*/ 25218 w 62163"/>
                      <a:gd name="connsiteY308" fmla="*/ 677150 h 1181935"/>
                      <a:gd name="connsiteX309" fmla="*/ 32146 w 62163"/>
                      <a:gd name="connsiteY309" fmla="*/ 663294 h 1181935"/>
                      <a:gd name="connsiteX310" fmla="*/ 25218 w 62163"/>
                      <a:gd name="connsiteY310" fmla="*/ 649439 h 1181935"/>
                      <a:gd name="connsiteX311" fmla="*/ 6928 w 62163"/>
                      <a:gd name="connsiteY311" fmla="*/ 649439 h 1181935"/>
                      <a:gd name="connsiteX312" fmla="*/ 0 w 62163"/>
                      <a:gd name="connsiteY312" fmla="*/ 630545 h 1181935"/>
                      <a:gd name="connsiteX313" fmla="*/ 6928 w 62163"/>
                      <a:gd name="connsiteY313" fmla="*/ 644400 h 1181935"/>
                      <a:gd name="connsiteX314" fmla="*/ 25218 w 62163"/>
                      <a:gd name="connsiteY314" fmla="*/ 644400 h 1181935"/>
                      <a:gd name="connsiteX315" fmla="*/ 32146 w 62163"/>
                      <a:gd name="connsiteY315" fmla="*/ 630545 h 1181935"/>
                      <a:gd name="connsiteX316" fmla="*/ 25218 w 62163"/>
                      <a:gd name="connsiteY316" fmla="*/ 616689 h 1181935"/>
                      <a:gd name="connsiteX317" fmla="*/ 6928 w 62163"/>
                      <a:gd name="connsiteY317" fmla="*/ 616689 h 1181935"/>
                      <a:gd name="connsiteX318" fmla="*/ 0 w 62163"/>
                      <a:gd name="connsiteY318" fmla="*/ 597795 h 1181935"/>
                      <a:gd name="connsiteX319" fmla="*/ 6928 w 62163"/>
                      <a:gd name="connsiteY319" fmla="*/ 611650 h 1181935"/>
                      <a:gd name="connsiteX320" fmla="*/ 25218 w 62163"/>
                      <a:gd name="connsiteY320" fmla="*/ 611650 h 1181935"/>
                      <a:gd name="connsiteX321" fmla="*/ 32146 w 62163"/>
                      <a:gd name="connsiteY321" fmla="*/ 597795 h 1181935"/>
                      <a:gd name="connsiteX322" fmla="*/ 25218 w 62163"/>
                      <a:gd name="connsiteY322" fmla="*/ 583939 h 1181935"/>
                      <a:gd name="connsiteX323" fmla="*/ 6928 w 62163"/>
                      <a:gd name="connsiteY323" fmla="*/ 583939 h 1181935"/>
                      <a:gd name="connsiteX324" fmla="*/ 0 w 62163"/>
                      <a:gd name="connsiteY324" fmla="*/ 565709 h 1181935"/>
                      <a:gd name="connsiteX325" fmla="*/ 6928 w 62163"/>
                      <a:gd name="connsiteY325" fmla="*/ 579565 h 1181935"/>
                      <a:gd name="connsiteX326" fmla="*/ 25218 w 62163"/>
                      <a:gd name="connsiteY326" fmla="*/ 579565 h 1181935"/>
                      <a:gd name="connsiteX327" fmla="*/ 32146 w 62163"/>
                      <a:gd name="connsiteY327" fmla="*/ 565709 h 1181935"/>
                      <a:gd name="connsiteX328" fmla="*/ 25218 w 62163"/>
                      <a:gd name="connsiteY328" fmla="*/ 551854 h 1181935"/>
                      <a:gd name="connsiteX329" fmla="*/ 6928 w 62163"/>
                      <a:gd name="connsiteY329" fmla="*/ 551854 h 1181935"/>
                      <a:gd name="connsiteX330" fmla="*/ 0 w 62163"/>
                      <a:gd name="connsiteY330" fmla="*/ 532960 h 1181935"/>
                      <a:gd name="connsiteX331" fmla="*/ 6928 w 62163"/>
                      <a:gd name="connsiteY331" fmla="*/ 546815 h 1181935"/>
                      <a:gd name="connsiteX332" fmla="*/ 25218 w 62163"/>
                      <a:gd name="connsiteY332" fmla="*/ 546815 h 1181935"/>
                      <a:gd name="connsiteX333" fmla="*/ 32145 w 62163"/>
                      <a:gd name="connsiteY333" fmla="*/ 532960 h 1181935"/>
                      <a:gd name="connsiteX334" fmla="*/ 25217 w 62163"/>
                      <a:gd name="connsiteY334" fmla="*/ 519104 h 1181935"/>
                      <a:gd name="connsiteX335" fmla="*/ 6928 w 62163"/>
                      <a:gd name="connsiteY335" fmla="*/ 519104 h 1181935"/>
                      <a:gd name="connsiteX336" fmla="*/ 0 w 62163"/>
                      <a:gd name="connsiteY336" fmla="*/ 500210 h 1181935"/>
                      <a:gd name="connsiteX337" fmla="*/ 6928 w 62163"/>
                      <a:gd name="connsiteY337" fmla="*/ 514065 h 1181935"/>
                      <a:gd name="connsiteX338" fmla="*/ 25217 w 62163"/>
                      <a:gd name="connsiteY338" fmla="*/ 514065 h 1181935"/>
                      <a:gd name="connsiteX339" fmla="*/ 32145 w 62163"/>
                      <a:gd name="connsiteY339" fmla="*/ 500210 h 1181935"/>
                      <a:gd name="connsiteX340" fmla="*/ 25217 w 62163"/>
                      <a:gd name="connsiteY340" fmla="*/ 486354 h 1181935"/>
                      <a:gd name="connsiteX341" fmla="*/ 6928 w 62163"/>
                      <a:gd name="connsiteY341" fmla="*/ 486354 h 1181935"/>
                      <a:gd name="connsiteX342" fmla="*/ 0 w 62163"/>
                      <a:gd name="connsiteY342" fmla="*/ 467993 h 1181935"/>
                      <a:gd name="connsiteX343" fmla="*/ 6928 w 62163"/>
                      <a:gd name="connsiteY343" fmla="*/ 481849 h 1181935"/>
                      <a:gd name="connsiteX344" fmla="*/ 25217 w 62163"/>
                      <a:gd name="connsiteY344" fmla="*/ 481849 h 1181935"/>
                      <a:gd name="connsiteX345" fmla="*/ 32145 w 62163"/>
                      <a:gd name="connsiteY345" fmla="*/ 467993 h 1181935"/>
                      <a:gd name="connsiteX346" fmla="*/ 25217 w 62163"/>
                      <a:gd name="connsiteY346" fmla="*/ 454137 h 1181935"/>
                      <a:gd name="connsiteX347" fmla="*/ 6928 w 62163"/>
                      <a:gd name="connsiteY347" fmla="*/ 454137 h 1181935"/>
                      <a:gd name="connsiteX348" fmla="*/ 0 w 62163"/>
                      <a:gd name="connsiteY348" fmla="*/ 435243 h 1181935"/>
                      <a:gd name="connsiteX349" fmla="*/ 6928 w 62163"/>
                      <a:gd name="connsiteY349" fmla="*/ 449099 h 1181935"/>
                      <a:gd name="connsiteX350" fmla="*/ 25217 w 62163"/>
                      <a:gd name="connsiteY350" fmla="*/ 449099 h 1181935"/>
                      <a:gd name="connsiteX351" fmla="*/ 32145 w 62163"/>
                      <a:gd name="connsiteY351" fmla="*/ 435243 h 1181935"/>
                      <a:gd name="connsiteX352" fmla="*/ 25217 w 62163"/>
                      <a:gd name="connsiteY352" fmla="*/ 421388 h 1181935"/>
                      <a:gd name="connsiteX353" fmla="*/ 6928 w 62163"/>
                      <a:gd name="connsiteY353" fmla="*/ 421388 h 1181935"/>
                      <a:gd name="connsiteX354" fmla="*/ 0 w 62163"/>
                      <a:gd name="connsiteY354" fmla="*/ 402494 h 1181935"/>
                      <a:gd name="connsiteX355" fmla="*/ 6928 w 62163"/>
                      <a:gd name="connsiteY355" fmla="*/ 416349 h 1181935"/>
                      <a:gd name="connsiteX356" fmla="*/ 25217 w 62163"/>
                      <a:gd name="connsiteY356" fmla="*/ 416349 h 1181935"/>
                      <a:gd name="connsiteX357" fmla="*/ 32145 w 62163"/>
                      <a:gd name="connsiteY357" fmla="*/ 402494 h 1181935"/>
                      <a:gd name="connsiteX358" fmla="*/ 25217 w 62163"/>
                      <a:gd name="connsiteY358" fmla="*/ 388638 h 1181935"/>
                      <a:gd name="connsiteX359" fmla="*/ 6928 w 62163"/>
                      <a:gd name="connsiteY359" fmla="*/ 388638 h 1181935"/>
                      <a:gd name="connsiteX360" fmla="*/ 0 w 62163"/>
                      <a:gd name="connsiteY360" fmla="*/ 372373 h 1181935"/>
                      <a:gd name="connsiteX361" fmla="*/ 6928 w 62163"/>
                      <a:gd name="connsiteY361" fmla="*/ 386228 h 1181935"/>
                      <a:gd name="connsiteX362" fmla="*/ 25217 w 62163"/>
                      <a:gd name="connsiteY362" fmla="*/ 386228 h 1181935"/>
                      <a:gd name="connsiteX363" fmla="*/ 32145 w 62163"/>
                      <a:gd name="connsiteY363" fmla="*/ 372373 h 1181935"/>
                      <a:gd name="connsiteX364" fmla="*/ 25217 w 62163"/>
                      <a:gd name="connsiteY364" fmla="*/ 358517 h 1181935"/>
                      <a:gd name="connsiteX365" fmla="*/ 6928 w 62163"/>
                      <a:gd name="connsiteY365" fmla="*/ 358517 h 1181935"/>
                      <a:gd name="connsiteX366" fmla="*/ 0 w 62163"/>
                      <a:gd name="connsiteY366" fmla="*/ 339623 h 1181935"/>
                      <a:gd name="connsiteX367" fmla="*/ 6928 w 62163"/>
                      <a:gd name="connsiteY367" fmla="*/ 353478 h 1181935"/>
                      <a:gd name="connsiteX368" fmla="*/ 25217 w 62163"/>
                      <a:gd name="connsiteY368" fmla="*/ 353478 h 1181935"/>
                      <a:gd name="connsiteX369" fmla="*/ 32145 w 62163"/>
                      <a:gd name="connsiteY369" fmla="*/ 339623 h 1181935"/>
                      <a:gd name="connsiteX370" fmla="*/ 25217 w 62163"/>
                      <a:gd name="connsiteY370" fmla="*/ 325767 h 1181935"/>
                      <a:gd name="connsiteX371" fmla="*/ 6928 w 62163"/>
                      <a:gd name="connsiteY371" fmla="*/ 325767 h 1181935"/>
                      <a:gd name="connsiteX372" fmla="*/ 0 w 62163"/>
                      <a:gd name="connsiteY372" fmla="*/ 306873 h 1181935"/>
                      <a:gd name="connsiteX373" fmla="*/ 6928 w 62163"/>
                      <a:gd name="connsiteY373" fmla="*/ 320729 h 1181935"/>
                      <a:gd name="connsiteX374" fmla="*/ 25217 w 62163"/>
                      <a:gd name="connsiteY374" fmla="*/ 320729 h 1181935"/>
                      <a:gd name="connsiteX375" fmla="*/ 32145 w 62163"/>
                      <a:gd name="connsiteY375" fmla="*/ 306873 h 1181935"/>
                      <a:gd name="connsiteX376" fmla="*/ 25217 w 62163"/>
                      <a:gd name="connsiteY376" fmla="*/ 293017 h 1181935"/>
                      <a:gd name="connsiteX377" fmla="*/ 6928 w 62163"/>
                      <a:gd name="connsiteY377" fmla="*/ 293017 h 1181935"/>
                      <a:gd name="connsiteX378" fmla="*/ 0 w 62163"/>
                      <a:gd name="connsiteY378" fmla="*/ 274656 h 1181935"/>
                      <a:gd name="connsiteX379" fmla="*/ 6928 w 62163"/>
                      <a:gd name="connsiteY379" fmla="*/ 288512 h 1181935"/>
                      <a:gd name="connsiteX380" fmla="*/ 25217 w 62163"/>
                      <a:gd name="connsiteY380" fmla="*/ 288512 h 1181935"/>
                      <a:gd name="connsiteX381" fmla="*/ 32145 w 62163"/>
                      <a:gd name="connsiteY381" fmla="*/ 274656 h 1181935"/>
                      <a:gd name="connsiteX382" fmla="*/ 25217 w 62163"/>
                      <a:gd name="connsiteY382" fmla="*/ 260801 h 1181935"/>
                      <a:gd name="connsiteX383" fmla="*/ 6928 w 62163"/>
                      <a:gd name="connsiteY383" fmla="*/ 260801 h 1181935"/>
                      <a:gd name="connsiteX384" fmla="*/ 0 w 62163"/>
                      <a:gd name="connsiteY384" fmla="*/ 241907 h 1181935"/>
                      <a:gd name="connsiteX385" fmla="*/ 6928 w 62163"/>
                      <a:gd name="connsiteY385" fmla="*/ 255762 h 1181935"/>
                      <a:gd name="connsiteX386" fmla="*/ 25217 w 62163"/>
                      <a:gd name="connsiteY386" fmla="*/ 255762 h 1181935"/>
                      <a:gd name="connsiteX387" fmla="*/ 32145 w 62163"/>
                      <a:gd name="connsiteY387" fmla="*/ 241907 h 1181935"/>
                      <a:gd name="connsiteX388" fmla="*/ 25217 w 62163"/>
                      <a:gd name="connsiteY388" fmla="*/ 228051 h 1181935"/>
                      <a:gd name="connsiteX389" fmla="*/ 6928 w 62163"/>
                      <a:gd name="connsiteY389" fmla="*/ 228051 h 1181935"/>
                      <a:gd name="connsiteX390" fmla="*/ 0 w 62163"/>
                      <a:gd name="connsiteY390" fmla="*/ 209157 h 1181935"/>
                      <a:gd name="connsiteX391" fmla="*/ 6928 w 62163"/>
                      <a:gd name="connsiteY391" fmla="*/ 223012 h 1181935"/>
                      <a:gd name="connsiteX392" fmla="*/ 25217 w 62163"/>
                      <a:gd name="connsiteY392" fmla="*/ 223012 h 1181935"/>
                      <a:gd name="connsiteX393" fmla="*/ 32145 w 62163"/>
                      <a:gd name="connsiteY393" fmla="*/ 209157 h 1181935"/>
                      <a:gd name="connsiteX394" fmla="*/ 25217 w 62163"/>
                      <a:gd name="connsiteY394" fmla="*/ 195301 h 1181935"/>
                      <a:gd name="connsiteX395" fmla="*/ 6928 w 62163"/>
                      <a:gd name="connsiteY395" fmla="*/ 195301 h 1181935"/>
                      <a:gd name="connsiteX396" fmla="*/ 0 w 62163"/>
                      <a:gd name="connsiteY396" fmla="*/ 177071 h 1181935"/>
                      <a:gd name="connsiteX397" fmla="*/ 6928 w 62163"/>
                      <a:gd name="connsiteY397" fmla="*/ 190927 h 1181935"/>
                      <a:gd name="connsiteX398" fmla="*/ 25217 w 62163"/>
                      <a:gd name="connsiteY398" fmla="*/ 190927 h 1181935"/>
                      <a:gd name="connsiteX399" fmla="*/ 32145 w 62163"/>
                      <a:gd name="connsiteY399" fmla="*/ 177071 h 1181935"/>
                      <a:gd name="connsiteX400" fmla="*/ 25217 w 62163"/>
                      <a:gd name="connsiteY400" fmla="*/ 163216 h 1181935"/>
                      <a:gd name="connsiteX401" fmla="*/ 6928 w 62163"/>
                      <a:gd name="connsiteY401" fmla="*/ 163216 h 1181935"/>
                      <a:gd name="connsiteX402" fmla="*/ 0 w 62163"/>
                      <a:gd name="connsiteY402" fmla="*/ 144322 h 1181935"/>
                      <a:gd name="connsiteX403" fmla="*/ 6928 w 62163"/>
                      <a:gd name="connsiteY403" fmla="*/ 158177 h 1181935"/>
                      <a:gd name="connsiteX404" fmla="*/ 25217 w 62163"/>
                      <a:gd name="connsiteY404" fmla="*/ 158177 h 1181935"/>
                      <a:gd name="connsiteX405" fmla="*/ 32145 w 62163"/>
                      <a:gd name="connsiteY405" fmla="*/ 144322 h 1181935"/>
                      <a:gd name="connsiteX406" fmla="*/ 25217 w 62163"/>
                      <a:gd name="connsiteY406" fmla="*/ 130466 h 1181935"/>
                      <a:gd name="connsiteX407" fmla="*/ 6928 w 62163"/>
                      <a:gd name="connsiteY407" fmla="*/ 130466 h 1181935"/>
                      <a:gd name="connsiteX408" fmla="*/ 0 w 62163"/>
                      <a:gd name="connsiteY408" fmla="*/ 111572 h 1181935"/>
                      <a:gd name="connsiteX409" fmla="*/ 6928 w 62163"/>
                      <a:gd name="connsiteY409" fmla="*/ 125427 h 1181935"/>
                      <a:gd name="connsiteX410" fmla="*/ 25217 w 62163"/>
                      <a:gd name="connsiteY410" fmla="*/ 125427 h 1181935"/>
                      <a:gd name="connsiteX411" fmla="*/ 32145 w 62163"/>
                      <a:gd name="connsiteY411" fmla="*/ 111572 h 1181935"/>
                      <a:gd name="connsiteX412" fmla="*/ 25217 w 62163"/>
                      <a:gd name="connsiteY412" fmla="*/ 97716 h 1181935"/>
                      <a:gd name="connsiteX413" fmla="*/ 6928 w 62163"/>
                      <a:gd name="connsiteY413" fmla="*/ 97716 h 1181935"/>
                      <a:gd name="connsiteX414" fmla="*/ 0 w 62163"/>
                      <a:gd name="connsiteY414" fmla="*/ 79355 h 1181935"/>
                      <a:gd name="connsiteX415" fmla="*/ 6928 w 62163"/>
                      <a:gd name="connsiteY415" fmla="*/ 93211 h 1181935"/>
                      <a:gd name="connsiteX416" fmla="*/ 25217 w 62163"/>
                      <a:gd name="connsiteY416" fmla="*/ 93211 h 1181935"/>
                      <a:gd name="connsiteX417" fmla="*/ 32145 w 62163"/>
                      <a:gd name="connsiteY417" fmla="*/ 79355 h 1181935"/>
                      <a:gd name="connsiteX418" fmla="*/ 25217 w 62163"/>
                      <a:gd name="connsiteY418" fmla="*/ 65499 h 1181935"/>
                      <a:gd name="connsiteX419" fmla="*/ 6928 w 62163"/>
                      <a:gd name="connsiteY419" fmla="*/ 65499 h 1181935"/>
                      <a:gd name="connsiteX420" fmla="*/ 0 w 62163"/>
                      <a:gd name="connsiteY420" fmla="*/ 46605 h 1181935"/>
                      <a:gd name="connsiteX421" fmla="*/ 6928 w 62163"/>
                      <a:gd name="connsiteY421" fmla="*/ 60461 h 1181935"/>
                      <a:gd name="connsiteX422" fmla="*/ 25217 w 62163"/>
                      <a:gd name="connsiteY422" fmla="*/ 60461 h 1181935"/>
                      <a:gd name="connsiteX423" fmla="*/ 32145 w 62163"/>
                      <a:gd name="connsiteY423" fmla="*/ 46605 h 1181935"/>
                      <a:gd name="connsiteX424" fmla="*/ 25217 w 62163"/>
                      <a:gd name="connsiteY424" fmla="*/ 32750 h 1181935"/>
                      <a:gd name="connsiteX425" fmla="*/ 6928 w 62163"/>
                      <a:gd name="connsiteY425" fmla="*/ 32750 h 1181935"/>
                      <a:gd name="connsiteX426" fmla="*/ 0 w 62163"/>
                      <a:gd name="connsiteY426" fmla="*/ 13856 h 1181935"/>
                      <a:gd name="connsiteX427" fmla="*/ 6928 w 62163"/>
                      <a:gd name="connsiteY427" fmla="*/ 27711 h 1181935"/>
                      <a:gd name="connsiteX428" fmla="*/ 25217 w 62163"/>
                      <a:gd name="connsiteY428" fmla="*/ 27711 h 1181935"/>
                      <a:gd name="connsiteX429" fmla="*/ 32145 w 62163"/>
                      <a:gd name="connsiteY429" fmla="*/ 13856 h 1181935"/>
                      <a:gd name="connsiteX430" fmla="*/ 25217 w 62163"/>
                      <a:gd name="connsiteY430" fmla="*/ 0 h 1181935"/>
                      <a:gd name="connsiteX431" fmla="*/ 6928 w 62163"/>
                      <a:gd name="connsiteY431" fmla="*/ 0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0018" y="1168080"/>
                        </a:moveTo>
                        <a:lnTo>
                          <a:pt x="36946" y="1181935"/>
                        </a:lnTo>
                        <a:lnTo>
                          <a:pt x="55235" y="1181935"/>
                        </a:lnTo>
                        <a:lnTo>
                          <a:pt x="62163" y="1168080"/>
                        </a:lnTo>
                        <a:lnTo>
                          <a:pt x="55235" y="1154224"/>
                        </a:lnTo>
                        <a:lnTo>
                          <a:pt x="36946" y="1154224"/>
                        </a:lnTo>
                        <a:close/>
                        <a:moveTo>
                          <a:pt x="30018" y="1135330"/>
                        </a:moveTo>
                        <a:lnTo>
                          <a:pt x="36946" y="1149185"/>
                        </a:lnTo>
                        <a:lnTo>
                          <a:pt x="55235" y="1149185"/>
                        </a:lnTo>
                        <a:lnTo>
                          <a:pt x="62163" y="1135330"/>
                        </a:lnTo>
                        <a:lnTo>
                          <a:pt x="55235" y="1121474"/>
                        </a:lnTo>
                        <a:lnTo>
                          <a:pt x="36946" y="1121474"/>
                        </a:lnTo>
                        <a:close/>
                        <a:moveTo>
                          <a:pt x="30018" y="1102580"/>
                        </a:moveTo>
                        <a:lnTo>
                          <a:pt x="36946" y="1116436"/>
                        </a:lnTo>
                        <a:lnTo>
                          <a:pt x="55235" y="1116436"/>
                        </a:lnTo>
                        <a:lnTo>
                          <a:pt x="62163" y="1102580"/>
                        </a:lnTo>
                        <a:lnTo>
                          <a:pt x="55235" y="1088724"/>
                        </a:lnTo>
                        <a:lnTo>
                          <a:pt x="36946" y="1088724"/>
                        </a:lnTo>
                        <a:close/>
                        <a:moveTo>
                          <a:pt x="30018" y="1070363"/>
                        </a:moveTo>
                        <a:lnTo>
                          <a:pt x="36946" y="1084219"/>
                        </a:lnTo>
                        <a:lnTo>
                          <a:pt x="55235" y="1084219"/>
                        </a:lnTo>
                        <a:lnTo>
                          <a:pt x="62163" y="1070363"/>
                        </a:lnTo>
                        <a:lnTo>
                          <a:pt x="55235" y="1056508"/>
                        </a:lnTo>
                        <a:lnTo>
                          <a:pt x="36946" y="1056508"/>
                        </a:lnTo>
                        <a:close/>
                        <a:moveTo>
                          <a:pt x="30018" y="1037614"/>
                        </a:moveTo>
                        <a:lnTo>
                          <a:pt x="36946" y="1051469"/>
                        </a:lnTo>
                        <a:lnTo>
                          <a:pt x="55235" y="1051469"/>
                        </a:lnTo>
                        <a:lnTo>
                          <a:pt x="62163" y="1037614"/>
                        </a:lnTo>
                        <a:lnTo>
                          <a:pt x="55235" y="1023758"/>
                        </a:lnTo>
                        <a:lnTo>
                          <a:pt x="36946" y="1023758"/>
                        </a:lnTo>
                        <a:close/>
                        <a:moveTo>
                          <a:pt x="30018" y="1004864"/>
                        </a:moveTo>
                        <a:lnTo>
                          <a:pt x="36946" y="1018719"/>
                        </a:lnTo>
                        <a:lnTo>
                          <a:pt x="55235" y="1018719"/>
                        </a:lnTo>
                        <a:lnTo>
                          <a:pt x="62163" y="1004864"/>
                        </a:lnTo>
                        <a:lnTo>
                          <a:pt x="55235" y="991008"/>
                        </a:lnTo>
                        <a:lnTo>
                          <a:pt x="36946" y="991008"/>
                        </a:lnTo>
                        <a:close/>
                        <a:moveTo>
                          <a:pt x="30018" y="972778"/>
                        </a:moveTo>
                        <a:lnTo>
                          <a:pt x="36946" y="986634"/>
                        </a:lnTo>
                        <a:lnTo>
                          <a:pt x="55235" y="986634"/>
                        </a:lnTo>
                        <a:lnTo>
                          <a:pt x="62163" y="972778"/>
                        </a:lnTo>
                        <a:lnTo>
                          <a:pt x="55235" y="958923"/>
                        </a:lnTo>
                        <a:lnTo>
                          <a:pt x="36946" y="958923"/>
                        </a:lnTo>
                        <a:close/>
                        <a:moveTo>
                          <a:pt x="30018" y="940028"/>
                        </a:moveTo>
                        <a:lnTo>
                          <a:pt x="36946" y="953884"/>
                        </a:lnTo>
                        <a:lnTo>
                          <a:pt x="55235" y="953884"/>
                        </a:lnTo>
                        <a:lnTo>
                          <a:pt x="62163" y="940028"/>
                        </a:lnTo>
                        <a:lnTo>
                          <a:pt x="55235" y="926173"/>
                        </a:lnTo>
                        <a:lnTo>
                          <a:pt x="36946" y="926173"/>
                        </a:lnTo>
                        <a:close/>
                        <a:moveTo>
                          <a:pt x="30018" y="907279"/>
                        </a:moveTo>
                        <a:lnTo>
                          <a:pt x="36946" y="921134"/>
                        </a:lnTo>
                        <a:lnTo>
                          <a:pt x="55235" y="921134"/>
                        </a:lnTo>
                        <a:lnTo>
                          <a:pt x="62163" y="907279"/>
                        </a:lnTo>
                        <a:lnTo>
                          <a:pt x="55235" y="893423"/>
                        </a:lnTo>
                        <a:lnTo>
                          <a:pt x="36946" y="893423"/>
                        </a:lnTo>
                        <a:close/>
                        <a:moveTo>
                          <a:pt x="30018" y="875062"/>
                        </a:moveTo>
                        <a:lnTo>
                          <a:pt x="36946" y="888918"/>
                        </a:lnTo>
                        <a:lnTo>
                          <a:pt x="55235" y="888918"/>
                        </a:lnTo>
                        <a:lnTo>
                          <a:pt x="62163" y="875062"/>
                        </a:lnTo>
                        <a:lnTo>
                          <a:pt x="55235" y="861206"/>
                        </a:lnTo>
                        <a:lnTo>
                          <a:pt x="36946" y="861206"/>
                        </a:lnTo>
                        <a:close/>
                        <a:moveTo>
                          <a:pt x="30018" y="842312"/>
                        </a:moveTo>
                        <a:lnTo>
                          <a:pt x="36946" y="856168"/>
                        </a:lnTo>
                        <a:lnTo>
                          <a:pt x="55235" y="856168"/>
                        </a:lnTo>
                        <a:lnTo>
                          <a:pt x="62163" y="842312"/>
                        </a:lnTo>
                        <a:lnTo>
                          <a:pt x="55235" y="828457"/>
                        </a:lnTo>
                        <a:lnTo>
                          <a:pt x="36946" y="828457"/>
                        </a:lnTo>
                        <a:close/>
                        <a:moveTo>
                          <a:pt x="30018" y="809562"/>
                        </a:moveTo>
                        <a:lnTo>
                          <a:pt x="36946" y="823418"/>
                        </a:lnTo>
                        <a:lnTo>
                          <a:pt x="55235" y="823418"/>
                        </a:lnTo>
                        <a:lnTo>
                          <a:pt x="62163" y="809562"/>
                        </a:lnTo>
                        <a:lnTo>
                          <a:pt x="55235" y="795707"/>
                        </a:lnTo>
                        <a:lnTo>
                          <a:pt x="36946" y="795707"/>
                        </a:lnTo>
                        <a:close/>
                        <a:moveTo>
                          <a:pt x="30018" y="776193"/>
                        </a:moveTo>
                        <a:lnTo>
                          <a:pt x="36946" y="790049"/>
                        </a:lnTo>
                        <a:lnTo>
                          <a:pt x="55235" y="790049"/>
                        </a:lnTo>
                        <a:lnTo>
                          <a:pt x="62163" y="776193"/>
                        </a:lnTo>
                        <a:lnTo>
                          <a:pt x="55235" y="762337"/>
                        </a:lnTo>
                        <a:lnTo>
                          <a:pt x="36946" y="762337"/>
                        </a:lnTo>
                        <a:close/>
                        <a:moveTo>
                          <a:pt x="30018" y="743443"/>
                        </a:moveTo>
                        <a:lnTo>
                          <a:pt x="36946" y="757299"/>
                        </a:lnTo>
                        <a:lnTo>
                          <a:pt x="55235" y="757299"/>
                        </a:lnTo>
                        <a:lnTo>
                          <a:pt x="62163" y="743443"/>
                        </a:lnTo>
                        <a:lnTo>
                          <a:pt x="55235" y="729587"/>
                        </a:lnTo>
                        <a:lnTo>
                          <a:pt x="36946" y="729587"/>
                        </a:lnTo>
                        <a:close/>
                        <a:moveTo>
                          <a:pt x="30018" y="710693"/>
                        </a:moveTo>
                        <a:lnTo>
                          <a:pt x="36946" y="724549"/>
                        </a:lnTo>
                        <a:lnTo>
                          <a:pt x="55235" y="724549"/>
                        </a:lnTo>
                        <a:lnTo>
                          <a:pt x="62163" y="710693"/>
                        </a:lnTo>
                        <a:lnTo>
                          <a:pt x="55235" y="696838"/>
                        </a:lnTo>
                        <a:lnTo>
                          <a:pt x="36946" y="696838"/>
                        </a:lnTo>
                        <a:close/>
                        <a:moveTo>
                          <a:pt x="30018" y="678477"/>
                        </a:moveTo>
                        <a:lnTo>
                          <a:pt x="36946" y="692333"/>
                        </a:lnTo>
                        <a:lnTo>
                          <a:pt x="55235" y="692333"/>
                        </a:lnTo>
                        <a:lnTo>
                          <a:pt x="62163" y="678477"/>
                        </a:lnTo>
                        <a:lnTo>
                          <a:pt x="55235" y="664621"/>
                        </a:lnTo>
                        <a:lnTo>
                          <a:pt x="36946" y="664621"/>
                        </a:lnTo>
                        <a:close/>
                        <a:moveTo>
                          <a:pt x="30018" y="645727"/>
                        </a:moveTo>
                        <a:lnTo>
                          <a:pt x="36946" y="659583"/>
                        </a:lnTo>
                        <a:lnTo>
                          <a:pt x="55235" y="659583"/>
                        </a:lnTo>
                        <a:lnTo>
                          <a:pt x="62163" y="645727"/>
                        </a:lnTo>
                        <a:lnTo>
                          <a:pt x="55235" y="631871"/>
                        </a:lnTo>
                        <a:lnTo>
                          <a:pt x="36946" y="631871"/>
                        </a:lnTo>
                        <a:close/>
                        <a:moveTo>
                          <a:pt x="30018" y="612977"/>
                        </a:moveTo>
                        <a:lnTo>
                          <a:pt x="36946" y="626833"/>
                        </a:lnTo>
                        <a:lnTo>
                          <a:pt x="55235" y="626833"/>
                        </a:lnTo>
                        <a:lnTo>
                          <a:pt x="62163" y="612977"/>
                        </a:lnTo>
                        <a:lnTo>
                          <a:pt x="55235" y="599121"/>
                        </a:lnTo>
                        <a:lnTo>
                          <a:pt x="36946" y="599121"/>
                        </a:lnTo>
                        <a:close/>
                        <a:moveTo>
                          <a:pt x="30018" y="580892"/>
                        </a:moveTo>
                        <a:lnTo>
                          <a:pt x="36946" y="594747"/>
                        </a:lnTo>
                        <a:lnTo>
                          <a:pt x="55235" y="594747"/>
                        </a:lnTo>
                        <a:lnTo>
                          <a:pt x="62163" y="580892"/>
                        </a:lnTo>
                        <a:lnTo>
                          <a:pt x="55235" y="567036"/>
                        </a:lnTo>
                        <a:lnTo>
                          <a:pt x="36946" y="567036"/>
                        </a:lnTo>
                        <a:close/>
                        <a:moveTo>
                          <a:pt x="30018" y="548142"/>
                        </a:moveTo>
                        <a:lnTo>
                          <a:pt x="36946" y="561998"/>
                        </a:lnTo>
                        <a:lnTo>
                          <a:pt x="55235" y="561998"/>
                        </a:lnTo>
                        <a:lnTo>
                          <a:pt x="62163" y="548142"/>
                        </a:lnTo>
                        <a:lnTo>
                          <a:pt x="55235" y="534286"/>
                        </a:lnTo>
                        <a:lnTo>
                          <a:pt x="36945" y="534286"/>
                        </a:lnTo>
                        <a:close/>
                        <a:moveTo>
                          <a:pt x="30017" y="515392"/>
                        </a:moveTo>
                        <a:lnTo>
                          <a:pt x="36945" y="529248"/>
                        </a:lnTo>
                        <a:lnTo>
                          <a:pt x="55235" y="529248"/>
                        </a:lnTo>
                        <a:lnTo>
                          <a:pt x="62163" y="515392"/>
                        </a:lnTo>
                        <a:lnTo>
                          <a:pt x="55235" y="501536"/>
                        </a:lnTo>
                        <a:lnTo>
                          <a:pt x="36945" y="501536"/>
                        </a:lnTo>
                        <a:close/>
                        <a:moveTo>
                          <a:pt x="30017" y="483176"/>
                        </a:moveTo>
                        <a:lnTo>
                          <a:pt x="36945" y="497031"/>
                        </a:lnTo>
                        <a:lnTo>
                          <a:pt x="55235" y="497031"/>
                        </a:lnTo>
                        <a:lnTo>
                          <a:pt x="62163" y="483176"/>
                        </a:lnTo>
                        <a:lnTo>
                          <a:pt x="55235" y="469320"/>
                        </a:lnTo>
                        <a:lnTo>
                          <a:pt x="36945" y="469320"/>
                        </a:lnTo>
                        <a:close/>
                        <a:moveTo>
                          <a:pt x="30017" y="450426"/>
                        </a:moveTo>
                        <a:lnTo>
                          <a:pt x="36945" y="464282"/>
                        </a:lnTo>
                        <a:lnTo>
                          <a:pt x="55235" y="464282"/>
                        </a:lnTo>
                        <a:lnTo>
                          <a:pt x="62163" y="450426"/>
                        </a:lnTo>
                        <a:lnTo>
                          <a:pt x="55235" y="436570"/>
                        </a:lnTo>
                        <a:lnTo>
                          <a:pt x="36945" y="436570"/>
                        </a:lnTo>
                        <a:close/>
                        <a:moveTo>
                          <a:pt x="30017" y="417676"/>
                        </a:moveTo>
                        <a:lnTo>
                          <a:pt x="36945" y="431532"/>
                        </a:lnTo>
                        <a:lnTo>
                          <a:pt x="55235" y="431532"/>
                        </a:lnTo>
                        <a:lnTo>
                          <a:pt x="62163" y="417676"/>
                        </a:lnTo>
                        <a:lnTo>
                          <a:pt x="55235" y="403820"/>
                        </a:lnTo>
                        <a:lnTo>
                          <a:pt x="36945" y="403820"/>
                        </a:lnTo>
                        <a:close/>
                        <a:moveTo>
                          <a:pt x="30017" y="387555"/>
                        </a:moveTo>
                        <a:lnTo>
                          <a:pt x="36945" y="401411"/>
                        </a:lnTo>
                        <a:lnTo>
                          <a:pt x="55235" y="401411"/>
                        </a:lnTo>
                        <a:lnTo>
                          <a:pt x="62163" y="387555"/>
                        </a:lnTo>
                        <a:lnTo>
                          <a:pt x="55235" y="373699"/>
                        </a:lnTo>
                        <a:lnTo>
                          <a:pt x="36945" y="373699"/>
                        </a:lnTo>
                        <a:close/>
                        <a:moveTo>
                          <a:pt x="30017" y="354805"/>
                        </a:moveTo>
                        <a:lnTo>
                          <a:pt x="36945" y="368661"/>
                        </a:lnTo>
                        <a:lnTo>
                          <a:pt x="55235" y="368661"/>
                        </a:lnTo>
                        <a:lnTo>
                          <a:pt x="62163" y="354805"/>
                        </a:lnTo>
                        <a:lnTo>
                          <a:pt x="55235" y="340949"/>
                        </a:lnTo>
                        <a:lnTo>
                          <a:pt x="36945" y="340949"/>
                        </a:lnTo>
                        <a:close/>
                        <a:moveTo>
                          <a:pt x="30017" y="322055"/>
                        </a:moveTo>
                        <a:lnTo>
                          <a:pt x="36945" y="335911"/>
                        </a:lnTo>
                        <a:lnTo>
                          <a:pt x="55235" y="335911"/>
                        </a:lnTo>
                        <a:lnTo>
                          <a:pt x="62163" y="322055"/>
                        </a:lnTo>
                        <a:lnTo>
                          <a:pt x="55235" y="308200"/>
                        </a:lnTo>
                        <a:lnTo>
                          <a:pt x="36945" y="308200"/>
                        </a:lnTo>
                        <a:close/>
                        <a:moveTo>
                          <a:pt x="30017" y="289839"/>
                        </a:moveTo>
                        <a:lnTo>
                          <a:pt x="36945" y="303695"/>
                        </a:lnTo>
                        <a:lnTo>
                          <a:pt x="55235" y="303695"/>
                        </a:lnTo>
                        <a:lnTo>
                          <a:pt x="62163" y="289839"/>
                        </a:lnTo>
                        <a:lnTo>
                          <a:pt x="55235" y="275983"/>
                        </a:lnTo>
                        <a:lnTo>
                          <a:pt x="36945" y="275983"/>
                        </a:lnTo>
                        <a:close/>
                        <a:moveTo>
                          <a:pt x="30017" y="257089"/>
                        </a:moveTo>
                        <a:lnTo>
                          <a:pt x="36945" y="270945"/>
                        </a:lnTo>
                        <a:lnTo>
                          <a:pt x="55235" y="270945"/>
                        </a:lnTo>
                        <a:lnTo>
                          <a:pt x="62163" y="257089"/>
                        </a:lnTo>
                        <a:lnTo>
                          <a:pt x="55235" y="243233"/>
                        </a:lnTo>
                        <a:lnTo>
                          <a:pt x="36945" y="243233"/>
                        </a:lnTo>
                        <a:close/>
                        <a:moveTo>
                          <a:pt x="30017" y="224339"/>
                        </a:moveTo>
                        <a:lnTo>
                          <a:pt x="36945" y="238195"/>
                        </a:lnTo>
                        <a:lnTo>
                          <a:pt x="55235" y="238195"/>
                        </a:lnTo>
                        <a:lnTo>
                          <a:pt x="62163" y="224339"/>
                        </a:lnTo>
                        <a:lnTo>
                          <a:pt x="55235" y="210483"/>
                        </a:lnTo>
                        <a:lnTo>
                          <a:pt x="36945" y="210483"/>
                        </a:lnTo>
                        <a:close/>
                        <a:moveTo>
                          <a:pt x="30017" y="192254"/>
                        </a:moveTo>
                        <a:lnTo>
                          <a:pt x="36945" y="206109"/>
                        </a:lnTo>
                        <a:lnTo>
                          <a:pt x="55235" y="206109"/>
                        </a:lnTo>
                        <a:lnTo>
                          <a:pt x="62163" y="192254"/>
                        </a:lnTo>
                        <a:lnTo>
                          <a:pt x="55235" y="178398"/>
                        </a:lnTo>
                        <a:lnTo>
                          <a:pt x="36945" y="178398"/>
                        </a:lnTo>
                        <a:close/>
                        <a:moveTo>
                          <a:pt x="30017" y="159504"/>
                        </a:moveTo>
                        <a:lnTo>
                          <a:pt x="36945" y="173360"/>
                        </a:lnTo>
                        <a:lnTo>
                          <a:pt x="55235" y="173360"/>
                        </a:lnTo>
                        <a:lnTo>
                          <a:pt x="62163" y="159504"/>
                        </a:lnTo>
                        <a:lnTo>
                          <a:pt x="55235" y="145648"/>
                        </a:lnTo>
                        <a:lnTo>
                          <a:pt x="36945" y="145648"/>
                        </a:lnTo>
                        <a:close/>
                        <a:moveTo>
                          <a:pt x="30017" y="126754"/>
                        </a:moveTo>
                        <a:lnTo>
                          <a:pt x="36945" y="140610"/>
                        </a:lnTo>
                        <a:lnTo>
                          <a:pt x="55235" y="140610"/>
                        </a:lnTo>
                        <a:lnTo>
                          <a:pt x="62163" y="126754"/>
                        </a:lnTo>
                        <a:lnTo>
                          <a:pt x="55235" y="112898"/>
                        </a:lnTo>
                        <a:lnTo>
                          <a:pt x="36945" y="112898"/>
                        </a:lnTo>
                        <a:close/>
                        <a:moveTo>
                          <a:pt x="30017" y="94538"/>
                        </a:moveTo>
                        <a:lnTo>
                          <a:pt x="36945" y="108393"/>
                        </a:lnTo>
                        <a:lnTo>
                          <a:pt x="55235" y="108393"/>
                        </a:lnTo>
                        <a:lnTo>
                          <a:pt x="62163" y="94538"/>
                        </a:lnTo>
                        <a:lnTo>
                          <a:pt x="55235" y="80682"/>
                        </a:lnTo>
                        <a:lnTo>
                          <a:pt x="36945" y="80682"/>
                        </a:lnTo>
                        <a:close/>
                        <a:moveTo>
                          <a:pt x="30017" y="61788"/>
                        </a:moveTo>
                        <a:lnTo>
                          <a:pt x="36945" y="75644"/>
                        </a:lnTo>
                        <a:lnTo>
                          <a:pt x="55235" y="75644"/>
                        </a:lnTo>
                        <a:lnTo>
                          <a:pt x="62163" y="61788"/>
                        </a:lnTo>
                        <a:lnTo>
                          <a:pt x="55235" y="47932"/>
                        </a:lnTo>
                        <a:lnTo>
                          <a:pt x="36945" y="47932"/>
                        </a:lnTo>
                        <a:close/>
                        <a:moveTo>
                          <a:pt x="30017" y="29038"/>
                        </a:moveTo>
                        <a:lnTo>
                          <a:pt x="36945" y="42894"/>
                        </a:lnTo>
                        <a:lnTo>
                          <a:pt x="55235" y="42894"/>
                        </a:lnTo>
                        <a:lnTo>
                          <a:pt x="62163" y="29038"/>
                        </a:lnTo>
                        <a:lnTo>
                          <a:pt x="55235" y="15182"/>
                        </a:lnTo>
                        <a:lnTo>
                          <a:pt x="36945" y="15182"/>
                        </a:lnTo>
                        <a:close/>
                        <a:moveTo>
                          <a:pt x="0" y="1152897"/>
                        </a:moveTo>
                        <a:lnTo>
                          <a:pt x="6928" y="1166753"/>
                        </a:lnTo>
                        <a:lnTo>
                          <a:pt x="25218" y="1166753"/>
                        </a:lnTo>
                        <a:lnTo>
                          <a:pt x="32146" y="1152897"/>
                        </a:lnTo>
                        <a:lnTo>
                          <a:pt x="25218" y="1139041"/>
                        </a:lnTo>
                        <a:lnTo>
                          <a:pt x="6928" y="1139041"/>
                        </a:lnTo>
                        <a:close/>
                        <a:moveTo>
                          <a:pt x="0" y="1120147"/>
                        </a:moveTo>
                        <a:lnTo>
                          <a:pt x="6928" y="1134003"/>
                        </a:lnTo>
                        <a:lnTo>
                          <a:pt x="25218" y="1134003"/>
                        </a:lnTo>
                        <a:lnTo>
                          <a:pt x="32146" y="1120147"/>
                        </a:lnTo>
                        <a:lnTo>
                          <a:pt x="25218" y="1106291"/>
                        </a:lnTo>
                        <a:lnTo>
                          <a:pt x="6928" y="1106291"/>
                        </a:lnTo>
                        <a:close/>
                        <a:moveTo>
                          <a:pt x="0" y="1087397"/>
                        </a:moveTo>
                        <a:lnTo>
                          <a:pt x="6928" y="1101253"/>
                        </a:lnTo>
                        <a:lnTo>
                          <a:pt x="25218" y="1101253"/>
                        </a:lnTo>
                        <a:lnTo>
                          <a:pt x="32146" y="1087397"/>
                        </a:lnTo>
                        <a:lnTo>
                          <a:pt x="25218" y="1073542"/>
                        </a:lnTo>
                        <a:lnTo>
                          <a:pt x="6928" y="1073542"/>
                        </a:lnTo>
                        <a:close/>
                        <a:moveTo>
                          <a:pt x="0" y="1055181"/>
                        </a:moveTo>
                        <a:lnTo>
                          <a:pt x="6928" y="1069037"/>
                        </a:lnTo>
                        <a:lnTo>
                          <a:pt x="25218" y="1069037"/>
                        </a:lnTo>
                        <a:lnTo>
                          <a:pt x="32146" y="1055181"/>
                        </a:lnTo>
                        <a:lnTo>
                          <a:pt x="25218" y="1041325"/>
                        </a:lnTo>
                        <a:lnTo>
                          <a:pt x="6928" y="1041325"/>
                        </a:lnTo>
                        <a:close/>
                        <a:moveTo>
                          <a:pt x="0" y="1022431"/>
                        </a:moveTo>
                        <a:lnTo>
                          <a:pt x="6928" y="1036287"/>
                        </a:lnTo>
                        <a:lnTo>
                          <a:pt x="25218" y="1036287"/>
                        </a:lnTo>
                        <a:lnTo>
                          <a:pt x="32146" y="1022431"/>
                        </a:lnTo>
                        <a:lnTo>
                          <a:pt x="25218" y="1008575"/>
                        </a:lnTo>
                        <a:lnTo>
                          <a:pt x="6928" y="1008575"/>
                        </a:lnTo>
                        <a:close/>
                        <a:moveTo>
                          <a:pt x="0" y="989681"/>
                        </a:moveTo>
                        <a:lnTo>
                          <a:pt x="6928" y="1003537"/>
                        </a:lnTo>
                        <a:lnTo>
                          <a:pt x="25218" y="1003537"/>
                        </a:lnTo>
                        <a:lnTo>
                          <a:pt x="32146" y="989681"/>
                        </a:lnTo>
                        <a:lnTo>
                          <a:pt x="25218" y="975825"/>
                        </a:lnTo>
                        <a:lnTo>
                          <a:pt x="6928" y="975825"/>
                        </a:lnTo>
                        <a:close/>
                        <a:moveTo>
                          <a:pt x="0" y="957596"/>
                        </a:moveTo>
                        <a:lnTo>
                          <a:pt x="6928" y="971451"/>
                        </a:lnTo>
                        <a:lnTo>
                          <a:pt x="25218" y="971451"/>
                        </a:lnTo>
                        <a:lnTo>
                          <a:pt x="32146" y="957596"/>
                        </a:lnTo>
                        <a:lnTo>
                          <a:pt x="25218" y="943740"/>
                        </a:lnTo>
                        <a:lnTo>
                          <a:pt x="6928" y="943740"/>
                        </a:lnTo>
                        <a:close/>
                        <a:moveTo>
                          <a:pt x="0" y="924846"/>
                        </a:moveTo>
                        <a:lnTo>
                          <a:pt x="6928" y="938702"/>
                        </a:lnTo>
                        <a:lnTo>
                          <a:pt x="25218" y="938702"/>
                        </a:lnTo>
                        <a:lnTo>
                          <a:pt x="32146" y="924846"/>
                        </a:lnTo>
                        <a:lnTo>
                          <a:pt x="25218" y="910990"/>
                        </a:lnTo>
                        <a:lnTo>
                          <a:pt x="6928" y="910990"/>
                        </a:lnTo>
                        <a:close/>
                        <a:moveTo>
                          <a:pt x="0" y="892096"/>
                        </a:moveTo>
                        <a:lnTo>
                          <a:pt x="6928" y="905952"/>
                        </a:lnTo>
                        <a:lnTo>
                          <a:pt x="25218" y="905952"/>
                        </a:lnTo>
                        <a:lnTo>
                          <a:pt x="32146" y="892096"/>
                        </a:lnTo>
                        <a:lnTo>
                          <a:pt x="25218" y="878240"/>
                        </a:lnTo>
                        <a:lnTo>
                          <a:pt x="6928" y="878240"/>
                        </a:lnTo>
                        <a:close/>
                        <a:moveTo>
                          <a:pt x="0" y="859880"/>
                        </a:moveTo>
                        <a:lnTo>
                          <a:pt x="6928" y="873735"/>
                        </a:lnTo>
                        <a:lnTo>
                          <a:pt x="25218" y="873735"/>
                        </a:lnTo>
                        <a:lnTo>
                          <a:pt x="32146" y="859880"/>
                        </a:lnTo>
                        <a:lnTo>
                          <a:pt x="25218" y="846024"/>
                        </a:lnTo>
                        <a:lnTo>
                          <a:pt x="6928" y="846024"/>
                        </a:lnTo>
                        <a:close/>
                        <a:moveTo>
                          <a:pt x="0" y="827130"/>
                        </a:moveTo>
                        <a:lnTo>
                          <a:pt x="6928" y="840986"/>
                        </a:lnTo>
                        <a:lnTo>
                          <a:pt x="25218" y="840986"/>
                        </a:lnTo>
                        <a:lnTo>
                          <a:pt x="32146" y="827130"/>
                        </a:lnTo>
                        <a:lnTo>
                          <a:pt x="25218" y="813274"/>
                        </a:lnTo>
                        <a:lnTo>
                          <a:pt x="6928" y="813274"/>
                        </a:lnTo>
                        <a:close/>
                        <a:moveTo>
                          <a:pt x="0" y="794380"/>
                        </a:moveTo>
                        <a:lnTo>
                          <a:pt x="6928" y="808236"/>
                        </a:lnTo>
                        <a:lnTo>
                          <a:pt x="25218" y="808236"/>
                        </a:lnTo>
                        <a:lnTo>
                          <a:pt x="32146" y="794380"/>
                        </a:lnTo>
                        <a:lnTo>
                          <a:pt x="25218" y="780524"/>
                        </a:lnTo>
                        <a:lnTo>
                          <a:pt x="6928" y="780524"/>
                        </a:lnTo>
                        <a:close/>
                        <a:moveTo>
                          <a:pt x="0" y="761011"/>
                        </a:moveTo>
                        <a:lnTo>
                          <a:pt x="6928" y="774866"/>
                        </a:lnTo>
                        <a:lnTo>
                          <a:pt x="25218" y="774866"/>
                        </a:lnTo>
                        <a:lnTo>
                          <a:pt x="32146" y="761011"/>
                        </a:lnTo>
                        <a:lnTo>
                          <a:pt x="25218" y="747155"/>
                        </a:lnTo>
                        <a:lnTo>
                          <a:pt x="6928" y="747155"/>
                        </a:lnTo>
                        <a:close/>
                        <a:moveTo>
                          <a:pt x="0" y="728261"/>
                        </a:moveTo>
                        <a:lnTo>
                          <a:pt x="6928" y="742116"/>
                        </a:lnTo>
                        <a:lnTo>
                          <a:pt x="25218" y="742116"/>
                        </a:lnTo>
                        <a:lnTo>
                          <a:pt x="32146" y="728261"/>
                        </a:lnTo>
                        <a:lnTo>
                          <a:pt x="25218" y="714405"/>
                        </a:lnTo>
                        <a:lnTo>
                          <a:pt x="6928" y="714405"/>
                        </a:lnTo>
                        <a:close/>
                        <a:moveTo>
                          <a:pt x="0" y="695511"/>
                        </a:moveTo>
                        <a:lnTo>
                          <a:pt x="6928" y="709367"/>
                        </a:lnTo>
                        <a:lnTo>
                          <a:pt x="25218" y="709367"/>
                        </a:lnTo>
                        <a:lnTo>
                          <a:pt x="32146" y="695511"/>
                        </a:lnTo>
                        <a:lnTo>
                          <a:pt x="25218" y="681655"/>
                        </a:lnTo>
                        <a:lnTo>
                          <a:pt x="6928" y="681655"/>
                        </a:lnTo>
                        <a:close/>
                        <a:moveTo>
                          <a:pt x="0" y="663294"/>
                        </a:moveTo>
                        <a:lnTo>
                          <a:pt x="6928" y="677150"/>
                        </a:lnTo>
                        <a:lnTo>
                          <a:pt x="25218" y="677150"/>
                        </a:lnTo>
                        <a:lnTo>
                          <a:pt x="32146" y="663294"/>
                        </a:lnTo>
                        <a:lnTo>
                          <a:pt x="25218" y="649439"/>
                        </a:lnTo>
                        <a:lnTo>
                          <a:pt x="6928" y="649439"/>
                        </a:lnTo>
                        <a:close/>
                        <a:moveTo>
                          <a:pt x="0" y="630545"/>
                        </a:moveTo>
                        <a:lnTo>
                          <a:pt x="6928" y="644400"/>
                        </a:lnTo>
                        <a:lnTo>
                          <a:pt x="25218" y="644400"/>
                        </a:lnTo>
                        <a:lnTo>
                          <a:pt x="32146" y="630545"/>
                        </a:lnTo>
                        <a:lnTo>
                          <a:pt x="25218" y="616689"/>
                        </a:lnTo>
                        <a:lnTo>
                          <a:pt x="6928" y="616689"/>
                        </a:lnTo>
                        <a:close/>
                        <a:moveTo>
                          <a:pt x="0" y="597795"/>
                        </a:moveTo>
                        <a:lnTo>
                          <a:pt x="6928" y="611650"/>
                        </a:lnTo>
                        <a:lnTo>
                          <a:pt x="25218" y="611650"/>
                        </a:lnTo>
                        <a:lnTo>
                          <a:pt x="32146" y="597795"/>
                        </a:lnTo>
                        <a:lnTo>
                          <a:pt x="25218" y="583939"/>
                        </a:lnTo>
                        <a:lnTo>
                          <a:pt x="6928" y="583939"/>
                        </a:lnTo>
                        <a:close/>
                        <a:moveTo>
                          <a:pt x="0" y="565709"/>
                        </a:moveTo>
                        <a:lnTo>
                          <a:pt x="6928" y="579565"/>
                        </a:lnTo>
                        <a:lnTo>
                          <a:pt x="25218" y="579565"/>
                        </a:lnTo>
                        <a:lnTo>
                          <a:pt x="32146" y="565709"/>
                        </a:lnTo>
                        <a:lnTo>
                          <a:pt x="25218" y="551854"/>
                        </a:lnTo>
                        <a:lnTo>
                          <a:pt x="6928" y="551854"/>
                        </a:lnTo>
                        <a:close/>
                        <a:moveTo>
                          <a:pt x="0" y="532960"/>
                        </a:moveTo>
                        <a:lnTo>
                          <a:pt x="6928" y="546815"/>
                        </a:lnTo>
                        <a:lnTo>
                          <a:pt x="25218" y="546815"/>
                        </a:lnTo>
                        <a:lnTo>
                          <a:pt x="32145" y="532960"/>
                        </a:lnTo>
                        <a:lnTo>
                          <a:pt x="25217" y="519104"/>
                        </a:lnTo>
                        <a:lnTo>
                          <a:pt x="6928" y="519104"/>
                        </a:lnTo>
                        <a:close/>
                        <a:moveTo>
                          <a:pt x="0" y="500210"/>
                        </a:moveTo>
                        <a:lnTo>
                          <a:pt x="6928" y="514065"/>
                        </a:lnTo>
                        <a:lnTo>
                          <a:pt x="25217" y="514065"/>
                        </a:lnTo>
                        <a:lnTo>
                          <a:pt x="32145" y="500210"/>
                        </a:lnTo>
                        <a:lnTo>
                          <a:pt x="25217" y="486354"/>
                        </a:lnTo>
                        <a:lnTo>
                          <a:pt x="6928" y="486354"/>
                        </a:lnTo>
                        <a:close/>
                        <a:moveTo>
                          <a:pt x="0" y="467993"/>
                        </a:moveTo>
                        <a:lnTo>
                          <a:pt x="6928" y="481849"/>
                        </a:lnTo>
                        <a:lnTo>
                          <a:pt x="25217" y="481849"/>
                        </a:lnTo>
                        <a:lnTo>
                          <a:pt x="32145" y="467993"/>
                        </a:lnTo>
                        <a:lnTo>
                          <a:pt x="25217" y="454137"/>
                        </a:lnTo>
                        <a:lnTo>
                          <a:pt x="6928" y="454137"/>
                        </a:lnTo>
                        <a:close/>
                        <a:moveTo>
                          <a:pt x="0" y="435243"/>
                        </a:moveTo>
                        <a:lnTo>
                          <a:pt x="6928" y="449099"/>
                        </a:lnTo>
                        <a:lnTo>
                          <a:pt x="25217" y="449099"/>
                        </a:lnTo>
                        <a:lnTo>
                          <a:pt x="32145" y="435243"/>
                        </a:lnTo>
                        <a:lnTo>
                          <a:pt x="25217" y="421388"/>
                        </a:lnTo>
                        <a:lnTo>
                          <a:pt x="6928" y="421388"/>
                        </a:lnTo>
                        <a:close/>
                        <a:moveTo>
                          <a:pt x="0" y="402494"/>
                        </a:moveTo>
                        <a:lnTo>
                          <a:pt x="6928" y="416349"/>
                        </a:lnTo>
                        <a:lnTo>
                          <a:pt x="25217" y="416349"/>
                        </a:lnTo>
                        <a:lnTo>
                          <a:pt x="32145" y="402494"/>
                        </a:lnTo>
                        <a:lnTo>
                          <a:pt x="25217" y="388638"/>
                        </a:lnTo>
                        <a:lnTo>
                          <a:pt x="6928" y="388638"/>
                        </a:lnTo>
                        <a:close/>
                        <a:moveTo>
                          <a:pt x="0" y="372373"/>
                        </a:moveTo>
                        <a:lnTo>
                          <a:pt x="6928" y="386228"/>
                        </a:lnTo>
                        <a:lnTo>
                          <a:pt x="25217" y="386228"/>
                        </a:lnTo>
                        <a:lnTo>
                          <a:pt x="32145" y="372373"/>
                        </a:lnTo>
                        <a:lnTo>
                          <a:pt x="25217" y="358517"/>
                        </a:lnTo>
                        <a:lnTo>
                          <a:pt x="6928" y="358517"/>
                        </a:lnTo>
                        <a:close/>
                        <a:moveTo>
                          <a:pt x="0" y="339623"/>
                        </a:moveTo>
                        <a:lnTo>
                          <a:pt x="6928" y="353478"/>
                        </a:lnTo>
                        <a:lnTo>
                          <a:pt x="25217" y="353478"/>
                        </a:lnTo>
                        <a:lnTo>
                          <a:pt x="32145" y="339623"/>
                        </a:lnTo>
                        <a:lnTo>
                          <a:pt x="25217" y="325767"/>
                        </a:lnTo>
                        <a:lnTo>
                          <a:pt x="6928" y="325767"/>
                        </a:lnTo>
                        <a:close/>
                        <a:moveTo>
                          <a:pt x="0" y="306873"/>
                        </a:moveTo>
                        <a:lnTo>
                          <a:pt x="6928" y="320729"/>
                        </a:lnTo>
                        <a:lnTo>
                          <a:pt x="25217" y="320729"/>
                        </a:lnTo>
                        <a:lnTo>
                          <a:pt x="32145" y="306873"/>
                        </a:lnTo>
                        <a:lnTo>
                          <a:pt x="25217" y="293017"/>
                        </a:lnTo>
                        <a:lnTo>
                          <a:pt x="6928" y="293017"/>
                        </a:lnTo>
                        <a:close/>
                        <a:moveTo>
                          <a:pt x="0" y="274656"/>
                        </a:moveTo>
                        <a:lnTo>
                          <a:pt x="6928" y="288512"/>
                        </a:lnTo>
                        <a:lnTo>
                          <a:pt x="25217" y="288512"/>
                        </a:lnTo>
                        <a:lnTo>
                          <a:pt x="32145" y="274656"/>
                        </a:lnTo>
                        <a:lnTo>
                          <a:pt x="25217" y="260801"/>
                        </a:lnTo>
                        <a:lnTo>
                          <a:pt x="6928" y="260801"/>
                        </a:lnTo>
                        <a:close/>
                        <a:moveTo>
                          <a:pt x="0" y="241907"/>
                        </a:moveTo>
                        <a:lnTo>
                          <a:pt x="6928" y="255762"/>
                        </a:lnTo>
                        <a:lnTo>
                          <a:pt x="25217" y="255762"/>
                        </a:lnTo>
                        <a:lnTo>
                          <a:pt x="32145" y="241907"/>
                        </a:lnTo>
                        <a:lnTo>
                          <a:pt x="25217" y="228051"/>
                        </a:lnTo>
                        <a:lnTo>
                          <a:pt x="6928" y="228051"/>
                        </a:lnTo>
                        <a:close/>
                        <a:moveTo>
                          <a:pt x="0" y="209157"/>
                        </a:moveTo>
                        <a:lnTo>
                          <a:pt x="6928" y="223012"/>
                        </a:lnTo>
                        <a:lnTo>
                          <a:pt x="25217" y="223012"/>
                        </a:lnTo>
                        <a:lnTo>
                          <a:pt x="32145" y="209157"/>
                        </a:lnTo>
                        <a:lnTo>
                          <a:pt x="25217" y="195301"/>
                        </a:lnTo>
                        <a:lnTo>
                          <a:pt x="6928" y="195301"/>
                        </a:lnTo>
                        <a:close/>
                        <a:moveTo>
                          <a:pt x="0" y="177071"/>
                        </a:moveTo>
                        <a:lnTo>
                          <a:pt x="6928" y="190927"/>
                        </a:lnTo>
                        <a:lnTo>
                          <a:pt x="25217" y="190927"/>
                        </a:lnTo>
                        <a:lnTo>
                          <a:pt x="32145" y="177071"/>
                        </a:lnTo>
                        <a:lnTo>
                          <a:pt x="25217" y="163216"/>
                        </a:lnTo>
                        <a:lnTo>
                          <a:pt x="6928" y="163216"/>
                        </a:lnTo>
                        <a:close/>
                        <a:moveTo>
                          <a:pt x="0" y="144322"/>
                        </a:moveTo>
                        <a:lnTo>
                          <a:pt x="6928" y="158177"/>
                        </a:lnTo>
                        <a:lnTo>
                          <a:pt x="25217" y="158177"/>
                        </a:lnTo>
                        <a:lnTo>
                          <a:pt x="32145" y="144322"/>
                        </a:lnTo>
                        <a:lnTo>
                          <a:pt x="25217" y="130466"/>
                        </a:lnTo>
                        <a:lnTo>
                          <a:pt x="6928" y="130466"/>
                        </a:lnTo>
                        <a:close/>
                        <a:moveTo>
                          <a:pt x="0" y="111572"/>
                        </a:moveTo>
                        <a:lnTo>
                          <a:pt x="6928" y="125427"/>
                        </a:lnTo>
                        <a:lnTo>
                          <a:pt x="25217" y="125427"/>
                        </a:lnTo>
                        <a:lnTo>
                          <a:pt x="32145" y="111572"/>
                        </a:lnTo>
                        <a:lnTo>
                          <a:pt x="25217" y="97716"/>
                        </a:lnTo>
                        <a:lnTo>
                          <a:pt x="6928" y="97716"/>
                        </a:lnTo>
                        <a:close/>
                        <a:moveTo>
                          <a:pt x="0" y="79355"/>
                        </a:moveTo>
                        <a:lnTo>
                          <a:pt x="6928" y="93211"/>
                        </a:lnTo>
                        <a:lnTo>
                          <a:pt x="25217" y="93211"/>
                        </a:lnTo>
                        <a:lnTo>
                          <a:pt x="32145" y="79355"/>
                        </a:lnTo>
                        <a:lnTo>
                          <a:pt x="25217" y="65499"/>
                        </a:lnTo>
                        <a:lnTo>
                          <a:pt x="6928" y="65499"/>
                        </a:lnTo>
                        <a:close/>
                        <a:moveTo>
                          <a:pt x="0" y="46605"/>
                        </a:moveTo>
                        <a:lnTo>
                          <a:pt x="6928" y="60461"/>
                        </a:lnTo>
                        <a:lnTo>
                          <a:pt x="25217" y="60461"/>
                        </a:lnTo>
                        <a:lnTo>
                          <a:pt x="32145" y="46605"/>
                        </a:lnTo>
                        <a:lnTo>
                          <a:pt x="25217" y="32750"/>
                        </a:lnTo>
                        <a:lnTo>
                          <a:pt x="6928" y="32750"/>
                        </a:lnTo>
                        <a:close/>
                        <a:moveTo>
                          <a:pt x="0" y="13856"/>
                        </a:moveTo>
                        <a:lnTo>
                          <a:pt x="6928" y="27711"/>
                        </a:lnTo>
                        <a:lnTo>
                          <a:pt x="25217" y="27711"/>
                        </a:lnTo>
                        <a:lnTo>
                          <a:pt x="32145" y="13856"/>
                        </a:lnTo>
                        <a:lnTo>
                          <a:pt x="25217" y="0"/>
                        </a:lnTo>
                        <a:lnTo>
                          <a:pt x="6928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1" name="타원 1140">
                    <a:extLst>
                      <a:ext uri="{FF2B5EF4-FFF2-40B4-BE49-F238E27FC236}">
                        <a16:creationId xmlns:a16="http://schemas.microsoft.com/office/drawing/2014/main" id="{9EB92DAD-68D6-4348-906D-79CD60E572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15185" y="41220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2" name="자유형: 도형 1141">
                    <a:extLst>
                      <a:ext uri="{FF2B5EF4-FFF2-40B4-BE49-F238E27FC236}">
                        <a16:creationId xmlns:a16="http://schemas.microsoft.com/office/drawing/2014/main" id="{72AAC587-FAAA-4FAB-82D6-3229313A6E8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80556" y="2764679"/>
                    <a:ext cx="62163" cy="1181935"/>
                  </a:xfrm>
                  <a:custGeom>
                    <a:avLst/>
                    <a:gdLst>
                      <a:gd name="connsiteX0" fmla="*/ 36945 w 62163"/>
                      <a:gd name="connsiteY0" fmla="*/ 1154224 h 1181935"/>
                      <a:gd name="connsiteX1" fmla="*/ 55235 w 62163"/>
                      <a:gd name="connsiteY1" fmla="*/ 1154224 h 1181935"/>
                      <a:gd name="connsiteX2" fmla="*/ 62163 w 62163"/>
                      <a:gd name="connsiteY2" fmla="*/ 1168079 h 1181935"/>
                      <a:gd name="connsiteX3" fmla="*/ 55235 w 62163"/>
                      <a:gd name="connsiteY3" fmla="*/ 1181935 h 1181935"/>
                      <a:gd name="connsiteX4" fmla="*/ 36945 w 62163"/>
                      <a:gd name="connsiteY4" fmla="*/ 1181935 h 1181935"/>
                      <a:gd name="connsiteX5" fmla="*/ 30017 w 62163"/>
                      <a:gd name="connsiteY5" fmla="*/ 1168079 h 1181935"/>
                      <a:gd name="connsiteX6" fmla="*/ 6928 w 62163"/>
                      <a:gd name="connsiteY6" fmla="*/ 1139041 h 1181935"/>
                      <a:gd name="connsiteX7" fmla="*/ 25217 w 62163"/>
                      <a:gd name="connsiteY7" fmla="*/ 1139041 h 1181935"/>
                      <a:gd name="connsiteX8" fmla="*/ 32145 w 62163"/>
                      <a:gd name="connsiteY8" fmla="*/ 1152897 h 1181935"/>
                      <a:gd name="connsiteX9" fmla="*/ 25217 w 62163"/>
                      <a:gd name="connsiteY9" fmla="*/ 1166753 h 1181935"/>
                      <a:gd name="connsiteX10" fmla="*/ 6928 w 62163"/>
                      <a:gd name="connsiteY10" fmla="*/ 1166753 h 1181935"/>
                      <a:gd name="connsiteX11" fmla="*/ 0 w 62163"/>
                      <a:gd name="connsiteY11" fmla="*/ 1152897 h 1181935"/>
                      <a:gd name="connsiteX12" fmla="*/ 36945 w 62163"/>
                      <a:gd name="connsiteY12" fmla="*/ 1121474 h 1181935"/>
                      <a:gd name="connsiteX13" fmla="*/ 55235 w 62163"/>
                      <a:gd name="connsiteY13" fmla="*/ 1121474 h 1181935"/>
                      <a:gd name="connsiteX14" fmla="*/ 62163 w 62163"/>
                      <a:gd name="connsiteY14" fmla="*/ 1135330 h 1181935"/>
                      <a:gd name="connsiteX15" fmla="*/ 55235 w 62163"/>
                      <a:gd name="connsiteY15" fmla="*/ 1149185 h 1181935"/>
                      <a:gd name="connsiteX16" fmla="*/ 36945 w 62163"/>
                      <a:gd name="connsiteY16" fmla="*/ 1149185 h 1181935"/>
                      <a:gd name="connsiteX17" fmla="*/ 30017 w 62163"/>
                      <a:gd name="connsiteY17" fmla="*/ 1135330 h 1181935"/>
                      <a:gd name="connsiteX18" fmla="*/ 6928 w 62163"/>
                      <a:gd name="connsiteY18" fmla="*/ 1106291 h 1181935"/>
                      <a:gd name="connsiteX19" fmla="*/ 25217 w 62163"/>
                      <a:gd name="connsiteY19" fmla="*/ 1106291 h 1181935"/>
                      <a:gd name="connsiteX20" fmla="*/ 32145 w 62163"/>
                      <a:gd name="connsiteY20" fmla="*/ 1120147 h 1181935"/>
                      <a:gd name="connsiteX21" fmla="*/ 25217 w 62163"/>
                      <a:gd name="connsiteY21" fmla="*/ 1134003 h 1181935"/>
                      <a:gd name="connsiteX22" fmla="*/ 6928 w 62163"/>
                      <a:gd name="connsiteY22" fmla="*/ 1134003 h 1181935"/>
                      <a:gd name="connsiteX23" fmla="*/ 0 w 62163"/>
                      <a:gd name="connsiteY23" fmla="*/ 1120147 h 1181935"/>
                      <a:gd name="connsiteX24" fmla="*/ 36945 w 62163"/>
                      <a:gd name="connsiteY24" fmla="*/ 1088724 h 1181935"/>
                      <a:gd name="connsiteX25" fmla="*/ 55235 w 62163"/>
                      <a:gd name="connsiteY25" fmla="*/ 1088724 h 1181935"/>
                      <a:gd name="connsiteX26" fmla="*/ 62163 w 62163"/>
                      <a:gd name="connsiteY26" fmla="*/ 1102580 h 1181935"/>
                      <a:gd name="connsiteX27" fmla="*/ 55235 w 62163"/>
                      <a:gd name="connsiteY27" fmla="*/ 1116435 h 1181935"/>
                      <a:gd name="connsiteX28" fmla="*/ 36945 w 62163"/>
                      <a:gd name="connsiteY28" fmla="*/ 1116435 h 1181935"/>
                      <a:gd name="connsiteX29" fmla="*/ 30017 w 62163"/>
                      <a:gd name="connsiteY29" fmla="*/ 1102580 h 1181935"/>
                      <a:gd name="connsiteX30" fmla="*/ 6928 w 62163"/>
                      <a:gd name="connsiteY30" fmla="*/ 1073542 h 1181935"/>
                      <a:gd name="connsiteX31" fmla="*/ 25217 w 62163"/>
                      <a:gd name="connsiteY31" fmla="*/ 1073542 h 1181935"/>
                      <a:gd name="connsiteX32" fmla="*/ 32145 w 62163"/>
                      <a:gd name="connsiteY32" fmla="*/ 1087397 h 1181935"/>
                      <a:gd name="connsiteX33" fmla="*/ 25217 w 62163"/>
                      <a:gd name="connsiteY33" fmla="*/ 1101253 h 1181935"/>
                      <a:gd name="connsiteX34" fmla="*/ 6928 w 62163"/>
                      <a:gd name="connsiteY34" fmla="*/ 1101253 h 1181935"/>
                      <a:gd name="connsiteX35" fmla="*/ 0 w 62163"/>
                      <a:gd name="connsiteY35" fmla="*/ 1087397 h 1181935"/>
                      <a:gd name="connsiteX36" fmla="*/ 36945 w 62163"/>
                      <a:gd name="connsiteY36" fmla="*/ 1056508 h 1181935"/>
                      <a:gd name="connsiteX37" fmla="*/ 55235 w 62163"/>
                      <a:gd name="connsiteY37" fmla="*/ 1056508 h 1181935"/>
                      <a:gd name="connsiteX38" fmla="*/ 62163 w 62163"/>
                      <a:gd name="connsiteY38" fmla="*/ 1070363 h 1181935"/>
                      <a:gd name="connsiteX39" fmla="*/ 55235 w 62163"/>
                      <a:gd name="connsiteY39" fmla="*/ 1084219 h 1181935"/>
                      <a:gd name="connsiteX40" fmla="*/ 36945 w 62163"/>
                      <a:gd name="connsiteY40" fmla="*/ 1084219 h 1181935"/>
                      <a:gd name="connsiteX41" fmla="*/ 30017 w 62163"/>
                      <a:gd name="connsiteY41" fmla="*/ 1070363 h 1181935"/>
                      <a:gd name="connsiteX42" fmla="*/ 6928 w 62163"/>
                      <a:gd name="connsiteY42" fmla="*/ 1041325 h 1181935"/>
                      <a:gd name="connsiteX43" fmla="*/ 25217 w 62163"/>
                      <a:gd name="connsiteY43" fmla="*/ 1041325 h 1181935"/>
                      <a:gd name="connsiteX44" fmla="*/ 32145 w 62163"/>
                      <a:gd name="connsiteY44" fmla="*/ 1055181 h 1181935"/>
                      <a:gd name="connsiteX45" fmla="*/ 25217 w 62163"/>
                      <a:gd name="connsiteY45" fmla="*/ 1069036 h 1181935"/>
                      <a:gd name="connsiteX46" fmla="*/ 6928 w 62163"/>
                      <a:gd name="connsiteY46" fmla="*/ 1069036 h 1181935"/>
                      <a:gd name="connsiteX47" fmla="*/ 0 w 62163"/>
                      <a:gd name="connsiteY47" fmla="*/ 1055181 h 1181935"/>
                      <a:gd name="connsiteX48" fmla="*/ 36946 w 62163"/>
                      <a:gd name="connsiteY48" fmla="*/ 1023758 h 1181935"/>
                      <a:gd name="connsiteX49" fmla="*/ 55235 w 62163"/>
                      <a:gd name="connsiteY49" fmla="*/ 1023758 h 1181935"/>
                      <a:gd name="connsiteX50" fmla="*/ 62163 w 62163"/>
                      <a:gd name="connsiteY50" fmla="*/ 1037613 h 1181935"/>
                      <a:gd name="connsiteX51" fmla="*/ 55235 w 62163"/>
                      <a:gd name="connsiteY51" fmla="*/ 1051469 h 1181935"/>
                      <a:gd name="connsiteX52" fmla="*/ 36945 w 62163"/>
                      <a:gd name="connsiteY52" fmla="*/ 1051469 h 1181935"/>
                      <a:gd name="connsiteX53" fmla="*/ 30018 w 62163"/>
                      <a:gd name="connsiteY53" fmla="*/ 1037613 h 1181935"/>
                      <a:gd name="connsiteX54" fmla="*/ 6928 w 62163"/>
                      <a:gd name="connsiteY54" fmla="*/ 1008575 h 1181935"/>
                      <a:gd name="connsiteX55" fmla="*/ 25218 w 62163"/>
                      <a:gd name="connsiteY55" fmla="*/ 1008575 h 1181935"/>
                      <a:gd name="connsiteX56" fmla="*/ 32146 w 62163"/>
                      <a:gd name="connsiteY56" fmla="*/ 1022431 h 1181935"/>
                      <a:gd name="connsiteX57" fmla="*/ 25218 w 62163"/>
                      <a:gd name="connsiteY57" fmla="*/ 1036287 h 1181935"/>
                      <a:gd name="connsiteX58" fmla="*/ 6928 w 62163"/>
                      <a:gd name="connsiteY58" fmla="*/ 1036287 h 1181935"/>
                      <a:gd name="connsiteX59" fmla="*/ 0 w 62163"/>
                      <a:gd name="connsiteY59" fmla="*/ 1022431 h 1181935"/>
                      <a:gd name="connsiteX60" fmla="*/ 36946 w 62163"/>
                      <a:gd name="connsiteY60" fmla="*/ 991008 h 1181935"/>
                      <a:gd name="connsiteX61" fmla="*/ 55235 w 62163"/>
                      <a:gd name="connsiteY61" fmla="*/ 991008 h 1181935"/>
                      <a:gd name="connsiteX62" fmla="*/ 62163 w 62163"/>
                      <a:gd name="connsiteY62" fmla="*/ 1004864 h 1181935"/>
                      <a:gd name="connsiteX63" fmla="*/ 55235 w 62163"/>
                      <a:gd name="connsiteY63" fmla="*/ 1018719 h 1181935"/>
                      <a:gd name="connsiteX64" fmla="*/ 36946 w 62163"/>
                      <a:gd name="connsiteY64" fmla="*/ 1018719 h 1181935"/>
                      <a:gd name="connsiteX65" fmla="*/ 30018 w 62163"/>
                      <a:gd name="connsiteY65" fmla="*/ 1004864 h 1181935"/>
                      <a:gd name="connsiteX66" fmla="*/ 6928 w 62163"/>
                      <a:gd name="connsiteY66" fmla="*/ 975825 h 1181935"/>
                      <a:gd name="connsiteX67" fmla="*/ 25218 w 62163"/>
                      <a:gd name="connsiteY67" fmla="*/ 975825 h 1181935"/>
                      <a:gd name="connsiteX68" fmla="*/ 32146 w 62163"/>
                      <a:gd name="connsiteY68" fmla="*/ 989681 h 1181935"/>
                      <a:gd name="connsiteX69" fmla="*/ 25218 w 62163"/>
                      <a:gd name="connsiteY69" fmla="*/ 1003537 h 1181935"/>
                      <a:gd name="connsiteX70" fmla="*/ 6928 w 62163"/>
                      <a:gd name="connsiteY70" fmla="*/ 1003537 h 1181935"/>
                      <a:gd name="connsiteX71" fmla="*/ 0 w 62163"/>
                      <a:gd name="connsiteY71" fmla="*/ 989681 h 1181935"/>
                      <a:gd name="connsiteX72" fmla="*/ 36946 w 62163"/>
                      <a:gd name="connsiteY72" fmla="*/ 958922 h 1181935"/>
                      <a:gd name="connsiteX73" fmla="*/ 55235 w 62163"/>
                      <a:gd name="connsiteY73" fmla="*/ 958922 h 1181935"/>
                      <a:gd name="connsiteX74" fmla="*/ 62163 w 62163"/>
                      <a:gd name="connsiteY74" fmla="*/ 972778 h 1181935"/>
                      <a:gd name="connsiteX75" fmla="*/ 55235 w 62163"/>
                      <a:gd name="connsiteY75" fmla="*/ 986634 h 1181935"/>
                      <a:gd name="connsiteX76" fmla="*/ 36946 w 62163"/>
                      <a:gd name="connsiteY76" fmla="*/ 986634 h 1181935"/>
                      <a:gd name="connsiteX77" fmla="*/ 30018 w 62163"/>
                      <a:gd name="connsiteY77" fmla="*/ 972778 h 1181935"/>
                      <a:gd name="connsiteX78" fmla="*/ 6928 w 62163"/>
                      <a:gd name="connsiteY78" fmla="*/ 943740 h 1181935"/>
                      <a:gd name="connsiteX79" fmla="*/ 25218 w 62163"/>
                      <a:gd name="connsiteY79" fmla="*/ 943740 h 1181935"/>
                      <a:gd name="connsiteX80" fmla="*/ 32146 w 62163"/>
                      <a:gd name="connsiteY80" fmla="*/ 957596 h 1181935"/>
                      <a:gd name="connsiteX81" fmla="*/ 25218 w 62163"/>
                      <a:gd name="connsiteY81" fmla="*/ 971451 h 1181935"/>
                      <a:gd name="connsiteX82" fmla="*/ 6928 w 62163"/>
                      <a:gd name="connsiteY82" fmla="*/ 971451 h 1181935"/>
                      <a:gd name="connsiteX83" fmla="*/ 0 w 62163"/>
                      <a:gd name="connsiteY83" fmla="*/ 957596 h 1181935"/>
                      <a:gd name="connsiteX84" fmla="*/ 36946 w 62163"/>
                      <a:gd name="connsiteY84" fmla="*/ 926173 h 1181935"/>
                      <a:gd name="connsiteX85" fmla="*/ 55235 w 62163"/>
                      <a:gd name="connsiteY85" fmla="*/ 926173 h 1181935"/>
                      <a:gd name="connsiteX86" fmla="*/ 62163 w 62163"/>
                      <a:gd name="connsiteY86" fmla="*/ 940028 h 1181935"/>
                      <a:gd name="connsiteX87" fmla="*/ 55235 w 62163"/>
                      <a:gd name="connsiteY87" fmla="*/ 953884 h 1181935"/>
                      <a:gd name="connsiteX88" fmla="*/ 36946 w 62163"/>
                      <a:gd name="connsiteY88" fmla="*/ 953884 h 1181935"/>
                      <a:gd name="connsiteX89" fmla="*/ 30018 w 62163"/>
                      <a:gd name="connsiteY89" fmla="*/ 940028 h 1181935"/>
                      <a:gd name="connsiteX90" fmla="*/ 6928 w 62163"/>
                      <a:gd name="connsiteY90" fmla="*/ 910990 h 1181935"/>
                      <a:gd name="connsiteX91" fmla="*/ 25218 w 62163"/>
                      <a:gd name="connsiteY91" fmla="*/ 910990 h 1181935"/>
                      <a:gd name="connsiteX92" fmla="*/ 32146 w 62163"/>
                      <a:gd name="connsiteY92" fmla="*/ 924846 h 1181935"/>
                      <a:gd name="connsiteX93" fmla="*/ 25218 w 62163"/>
                      <a:gd name="connsiteY93" fmla="*/ 938702 h 1181935"/>
                      <a:gd name="connsiteX94" fmla="*/ 6928 w 62163"/>
                      <a:gd name="connsiteY94" fmla="*/ 938702 h 1181935"/>
                      <a:gd name="connsiteX95" fmla="*/ 0 w 62163"/>
                      <a:gd name="connsiteY95" fmla="*/ 924846 h 1181935"/>
                      <a:gd name="connsiteX96" fmla="*/ 36946 w 62163"/>
                      <a:gd name="connsiteY96" fmla="*/ 893423 h 1181935"/>
                      <a:gd name="connsiteX97" fmla="*/ 55235 w 62163"/>
                      <a:gd name="connsiteY97" fmla="*/ 893423 h 1181935"/>
                      <a:gd name="connsiteX98" fmla="*/ 62163 w 62163"/>
                      <a:gd name="connsiteY98" fmla="*/ 907279 h 1181935"/>
                      <a:gd name="connsiteX99" fmla="*/ 55235 w 62163"/>
                      <a:gd name="connsiteY99" fmla="*/ 921134 h 1181935"/>
                      <a:gd name="connsiteX100" fmla="*/ 36946 w 62163"/>
                      <a:gd name="connsiteY100" fmla="*/ 921134 h 1181935"/>
                      <a:gd name="connsiteX101" fmla="*/ 30018 w 62163"/>
                      <a:gd name="connsiteY101" fmla="*/ 907279 h 1181935"/>
                      <a:gd name="connsiteX102" fmla="*/ 6928 w 62163"/>
                      <a:gd name="connsiteY102" fmla="*/ 878240 h 1181935"/>
                      <a:gd name="connsiteX103" fmla="*/ 25218 w 62163"/>
                      <a:gd name="connsiteY103" fmla="*/ 878240 h 1181935"/>
                      <a:gd name="connsiteX104" fmla="*/ 32146 w 62163"/>
                      <a:gd name="connsiteY104" fmla="*/ 892096 h 1181935"/>
                      <a:gd name="connsiteX105" fmla="*/ 25218 w 62163"/>
                      <a:gd name="connsiteY105" fmla="*/ 905952 h 1181935"/>
                      <a:gd name="connsiteX106" fmla="*/ 6928 w 62163"/>
                      <a:gd name="connsiteY106" fmla="*/ 905952 h 1181935"/>
                      <a:gd name="connsiteX107" fmla="*/ 0 w 62163"/>
                      <a:gd name="connsiteY107" fmla="*/ 892096 h 1181935"/>
                      <a:gd name="connsiteX108" fmla="*/ 36946 w 62163"/>
                      <a:gd name="connsiteY108" fmla="*/ 861206 h 1181935"/>
                      <a:gd name="connsiteX109" fmla="*/ 55235 w 62163"/>
                      <a:gd name="connsiteY109" fmla="*/ 861206 h 1181935"/>
                      <a:gd name="connsiteX110" fmla="*/ 62163 w 62163"/>
                      <a:gd name="connsiteY110" fmla="*/ 875062 h 1181935"/>
                      <a:gd name="connsiteX111" fmla="*/ 55235 w 62163"/>
                      <a:gd name="connsiteY111" fmla="*/ 888918 h 1181935"/>
                      <a:gd name="connsiteX112" fmla="*/ 36946 w 62163"/>
                      <a:gd name="connsiteY112" fmla="*/ 888918 h 1181935"/>
                      <a:gd name="connsiteX113" fmla="*/ 30018 w 62163"/>
                      <a:gd name="connsiteY113" fmla="*/ 875062 h 1181935"/>
                      <a:gd name="connsiteX114" fmla="*/ 6928 w 62163"/>
                      <a:gd name="connsiteY114" fmla="*/ 846024 h 1181935"/>
                      <a:gd name="connsiteX115" fmla="*/ 25218 w 62163"/>
                      <a:gd name="connsiteY115" fmla="*/ 846024 h 1181935"/>
                      <a:gd name="connsiteX116" fmla="*/ 32146 w 62163"/>
                      <a:gd name="connsiteY116" fmla="*/ 859880 h 1181935"/>
                      <a:gd name="connsiteX117" fmla="*/ 25218 w 62163"/>
                      <a:gd name="connsiteY117" fmla="*/ 873735 h 1181935"/>
                      <a:gd name="connsiteX118" fmla="*/ 6928 w 62163"/>
                      <a:gd name="connsiteY118" fmla="*/ 873735 h 1181935"/>
                      <a:gd name="connsiteX119" fmla="*/ 0 w 62163"/>
                      <a:gd name="connsiteY119" fmla="*/ 859880 h 1181935"/>
                      <a:gd name="connsiteX120" fmla="*/ 36946 w 62163"/>
                      <a:gd name="connsiteY120" fmla="*/ 828456 h 1181935"/>
                      <a:gd name="connsiteX121" fmla="*/ 55235 w 62163"/>
                      <a:gd name="connsiteY121" fmla="*/ 828456 h 1181935"/>
                      <a:gd name="connsiteX122" fmla="*/ 62163 w 62163"/>
                      <a:gd name="connsiteY122" fmla="*/ 842312 h 1181935"/>
                      <a:gd name="connsiteX123" fmla="*/ 55235 w 62163"/>
                      <a:gd name="connsiteY123" fmla="*/ 856168 h 1181935"/>
                      <a:gd name="connsiteX124" fmla="*/ 36946 w 62163"/>
                      <a:gd name="connsiteY124" fmla="*/ 856168 h 1181935"/>
                      <a:gd name="connsiteX125" fmla="*/ 30018 w 62163"/>
                      <a:gd name="connsiteY125" fmla="*/ 842312 h 1181935"/>
                      <a:gd name="connsiteX126" fmla="*/ 6928 w 62163"/>
                      <a:gd name="connsiteY126" fmla="*/ 813274 h 1181935"/>
                      <a:gd name="connsiteX127" fmla="*/ 25218 w 62163"/>
                      <a:gd name="connsiteY127" fmla="*/ 813274 h 1181935"/>
                      <a:gd name="connsiteX128" fmla="*/ 32146 w 62163"/>
                      <a:gd name="connsiteY128" fmla="*/ 827130 h 1181935"/>
                      <a:gd name="connsiteX129" fmla="*/ 25218 w 62163"/>
                      <a:gd name="connsiteY129" fmla="*/ 840985 h 1181935"/>
                      <a:gd name="connsiteX130" fmla="*/ 6928 w 62163"/>
                      <a:gd name="connsiteY130" fmla="*/ 840985 h 1181935"/>
                      <a:gd name="connsiteX131" fmla="*/ 0 w 62163"/>
                      <a:gd name="connsiteY131" fmla="*/ 827130 h 1181935"/>
                      <a:gd name="connsiteX132" fmla="*/ 36946 w 62163"/>
                      <a:gd name="connsiteY132" fmla="*/ 795707 h 1181935"/>
                      <a:gd name="connsiteX133" fmla="*/ 55235 w 62163"/>
                      <a:gd name="connsiteY133" fmla="*/ 795707 h 1181935"/>
                      <a:gd name="connsiteX134" fmla="*/ 62163 w 62163"/>
                      <a:gd name="connsiteY134" fmla="*/ 809562 h 1181935"/>
                      <a:gd name="connsiteX135" fmla="*/ 55235 w 62163"/>
                      <a:gd name="connsiteY135" fmla="*/ 823418 h 1181935"/>
                      <a:gd name="connsiteX136" fmla="*/ 36946 w 62163"/>
                      <a:gd name="connsiteY136" fmla="*/ 823418 h 1181935"/>
                      <a:gd name="connsiteX137" fmla="*/ 30018 w 62163"/>
                      <a:gd name="connsiteY137" fmla="*/ 809562 h 1181935"/>
                      <a:gd name="connsiteX138" fmla="*/ 6928 w 62163"/>
                      <a:gd name="connsiteY138" fmla="*/ 780524 h 1181935"/>
                      <a:gd name="connsiteX139" fmla="*/ 25218 w 62163"/>
                      <a:gd name="connsiteY139" fmla="*/ 780524 h 1181935"/>
                      <a:gd name="connsiteX140" fmla="*/ 32146 w 62163"/>
                      <a:gd name="connsiteY140" fmla="*/ 794380 h 1181935"/>
                      <a:gd name="connsiteX141" fmla="*/ 25218 w 62163"/>
                      <a:gd name="connsiteY141" fmla="*/ 808236 h 1181935"/>
                      <a:gd name="connsiteX142" fmla="*/ 6928 w 62163"/>
                      <a:gd name="connsiteY142" fmla="*/ 808236 h 1181935"/>
                      <a:gd name="connsiteX143" fmla="*/ 0 w 62163"/>
                      <a:gd name="connsiteY143" fmla="*/ 794380 h 1181935"/>
                      <a:gd name="connsiteX144" fmla="*/ 36946 w 62163"/>
                      <a:gd name="connsiteY144" fmla="*/ 762337 h 1181935"/>
                      <a:gd name="connsiteX145" fmla="*/ 55235 w 62163"/>
                      <a:gd name="connsiteY145" fmla="*/ 762337 h 1181935"/>
                      <a:gd name="connsiteX146" fmla="*/ 62163 w 62163"/>
                      <a:gd name="connsiteY146" fmla="*/ 776193 h 1181935"/>
                      <a:gd name="connsiteX147" fmla="*/ 55235 w 62163"/>
                      <a:gd name="connsiteY147" fmla="*/ 790049 h 1181935"/>
                      <a:gd name="connsiteX148" fmla="*/ 36946 w 62163"/>
                      <a:gd name="connsiteY148" fmla="*/ 790049 h 1181935"/>
                      <a:gd name="connsiteX149" fmla="*/ 30018 w 62163"/>
                      <a:gd name="connsiteY149" fmla="*/ 776193 h 1181935"/>
                      <a:gd name="connsiteX150" fmla="*/ 6928 w 62163"/>
                      <a:gd name="connsiteY150" fmla="*/ 747155 h 1181935"/>
                      <a:gd name="connsiteX151" fmla="*/ 25218 w 62163"/>
                      <a:gd name="connsiteY151" fmla="*/ 747155 h 1181935"/>
                      <a:gd name="connsiteX152" fmla="*/ 32146 w 62163"/>
                      <a:gd name="connsiteY152" fmla="*/ 761011 h 1181935"/>
                      <a:gd name="connsiteX153" fmla="*/ 25218 w 62163"/>
                      <a:gd name="connsiteY153" fmla="*/ 774866 h 1181935"/>
                      <a:gd name="connsiteX154" fmla="*/ 6928 w 62163"/>
                      <a:gd name="connsiteY154" fmla="*/ 774866 h 1181935"/>
                      <a:gd name="connsiteX155" fmla="*/ 0 w 62163"/>
                      <a:gd name="connsiteY155" fmla="*/ 761011 h 1181935"/>
                      <a:gd name="connsiteX156" fmla="*/ 36946 w 62163"/>
                      <a:gd name="connsiteY156" fmla="*/ 729588 h 1181935"/>
                      <a:gd name="connsiteX157" fmla="*/ 55235 w 62163"/>
                      <a:gd name="connsiteY157" fmla="*/ 729588 h 1181935"/>
                      <a:gd name="connsiteX158" fmla="*/ 62163 w 62163"/>
                      <a:gd name="connsiteY158" fmla="*/ 743443 h 1181935"/>
                      <a:gd name="connsiteX159" fmla="*/ 55235 w 62163"/>
                      <a:gd name="connsiteY159" fmla="*/ 757299 h 1181935"/>
                      <a:gd name="connsiteX160" fmla="*/ 36946 w 62163"/>
                      <a:gd name="connsiteY160" fmla="*/ 757299 h 1181935"/>
                      <a:gd name="connsiteX161" fmla="*/ 30018 w 62163"/>
                      <a:gd name="connsiteY161" fmla="*/ 743443 h 1181935"/>
                      <a:gd name="connsiteX162" fmla="*/ 6928 w 62163"/>
                      <a:gd name="connsiteY162" fmla="*/ 714405 h 1181935"/>
                      <a:gd name="connsiteX163" fmla="*/ 25218 w 62163"/>
                      <a:gd name="connsiteY163" fmla="*/ 714405 h 1181935"/>
                      <a:gd name="connsiteX164" fmla="*/ 32146 w 62163"/>
                      <a:gd name="connsiteY164" fmla="*/ 728261 h 1181935"/>
                      <a:gd name="connsiteX165" fmla="*/ 25218 w 62163"/>
                      <a:gd name="connsiteY165" fmla="*/ 742117 h 1181935"/>
                      <a:gd name="connsiteX166" fmla="*/ 6928 w 62163"/>
                      <a:gd name="connsiteY166" fmla="*/ 742117 h 1181935"/>
                      <a:gd name="connsiteX167" fmla="*/ 0 w 62163"/>
                      <a:gd name="connsiteY167" fmla="*/ 728261 h 1181935"/>
                      <a:gd name="connsiteX168" fmla="*/ 36946 w 62163"/>
                      <a:gd name="connsiteY168" fmla="*/ 696838 h 1181935"/>
                      <a:gd name="connsiteX169" fmla="*/ 55235 w 62163"/>
                      <a:gd name="connsiteY169" fmla="*/ 696838 h 1181935"/>
                      <a:gd name="connsiteX170" fmla="*/ 62163 w 62163"/>
                      <a:gd name="connsiteY170" fmla="*/ 710693 h 1181935"/>
                      <a:gd name="connsiteX171" fmla="*/ 55235 w 62163"/>
                      <a:gd name="connsiteY171" fmla="*/ 724549 h 1181935"/>
                      <a:gd name="connsiteX172" fmla="*/ 36946 w 62163"/>
                      <a:gd name="connsiteY172" fmla="*/ 724549 h 1181935"/>
                      <a:gd name="connsiteX173" fmla="*/ 30018 w 62163"/>
                      <a:gd name="connsiteY173" fmla="*/ 710693 h 1181935"/>
                      <a:gd name="connsiteX174" fmla="*/ 6928 w 62163"/>
                      <a:gd name="connsiteY174" fmla="*/ 681655 h 1181935"/>
                      <a:gd name="connsiteX175" fmla="*/ 25218 w 62163"/>
                      <a:gd name="connsiteY175" fmla="*/ 681655 h 1181935"/>
                      <a:gd name="connsiteX176" fmla="*/ 32146 w 62163"/>
                      <a:gd name="connsiteY176" fmla="*/ 695511 h 1181935"/>
                      <a:gd name="connsiteX177" fmla="*/ 25218 w 62163"/>
                      <a:gd name="connsiteY177" fmla="*/ 709367 h 1181935"/>
                      <a:gd name="connsiteX178" fmla="*/ 6928 w 62163"/>
                      <a:gd name="connsiteY178" fmla="*/ 709367 h 1181935"/>
                      <a:gd name="connsiteX179" fmla="*/ 0 w 62163"/>
                      <a:gd name="connsiteY179" fmla="*/ 695511 h 1181935"/>
                      <a:gd name="connsiteX180" fmla="*/ 36946 w 62163"/>
                      <a:gd name="connsiteY180" fmla="*/ 664621 h 1181935"/>
                      <a:gd name="connsiteX181" fmla="*/ 55235 w 62163"/>
                      <a:gd name="connsiteY181" fmla="*/ 664621 h 1181935"/>
                      <a:gd name="connsiteX182" fmla="*/ 62163 w 62163"/>
                      <a:gd name="connsiteY182" fmla="*/ 678477 h 1181935"/>
                      <a:gd name="connsiteX183" fmla="*/ 55235 w 62163"/>
                      <a:gd name="connsiteY183" fmla="*/ 692333 h 1181935"/>
                      <a:gd name="connsiteX184" fmla="*/ 36946 w 62163"/>
                      <a:gd name="connsiteY184" fmla="*/ 692333 h 1181935"/>
                      <a:gd name="connsiteX185" fmla="*/ 30018 w 62163"/>
                      <a:gd name="connsiteY185" fmla="*/ 678477 h 1181935"/>
                      <a:gd name="connsiteX186" fmla="*/ 6928 w 62163"/>
                      <a:gd name="connsiteY186" fmla="*/ 649439 h 1181935"/>
                      <a:gd name="connsiteX187" fmla="*/ 25218 w 62163"/>
                      <a:gd name="connsiteY187" fmla="*/ 649439 h 1181935"/>
                      <a:gd name="connsiteX188" fmla="*/ 32146 w 62163"/>
                      <a:gd name="connsiteY188" fmla="*/ 663295 h 1181935"/>
                      <a:gd name="connsiteX189" fmla="*/ 25218 w 62163"/>
                      <a:gd name="connsiteY189" fmla="*/ 677150 h 1181935"/>
                      <a:gd name="connsiteX190" fmla="*/ 6928 w 62163"/>
                      <a:gd name="connsiteY190" fmla="*/ 677150 h 1181935"/>
                      <a:gd name="connsiteX191" fmla="*/ 0 w 62163"/>
                      <a:gd name="connsiteY191" fmla="*/ 663295 h 1181935"/>
                      <a:gd name="connsiteX192" fmla="*/ 36946 w 62163"/>
                      <a:gd name="connsiteY192" fmla="*/ 631871 h 1181935"/>
                      <a:gd name="connsiteX193" fmla="*/ 55235 w 62163"/>
                      <a:gd name="connsiteY193" fmla="*/ 631871 h 1181935"/>
                      <a:gd name="connsiteX194" fmla="*/ 62163 w 62163"/>
                      <a:gd name="connsiteY194" fmla="*/ 645727 h 1181935"/>
                      <a:gd name="connsiteX195" fmla="*/ 55235 w 62163"/>
                      <a:gd name="connsiteY195" fmla="*/ 659583 h 1181935"/>
                      <a:gd name="connsiteX196" fmla="*/ 36946 w 62163"/>
                      <a:gd name="connsiteY196" fmla="*/ 659583 h 1181935"/>
                      <a:gd name="connsiteX197" fmla="*/ 30018 w 62163"/>
                      <a:gd name="connsiteY197" fmla="*/ 645727 h 1181935"/>
                      <a:gd name="connsiteX198" fmla="*/ 6928 w 62163"/>
                      <a:gd name="connsiteY198" fmla="*/ 616689 h 1181935"/>
                      <a:gd name="connsiteX199" fmla="*/ 25218 w 62163"/>
                      <a:gd name="connsiteY199" fmla="*/ 616689 h 1181935"/>
                      <a:gd name="connsiteX200" fmla="*/ 32146 w 62163"/>
                      <a:gd name="connsiteY200" fmla="*/ 630545 h 1181935"/>
                      <a:gd name="connsiteX201" fmla="*/ 25218 w 62163"/>
                      <a:gd name="connsiteY201" fmla="*/ 644400 h 1181935"/>
                      <a:gd name="connsiteX202" fmla="*/ 6928 w 62163"/>
                      <a:gd name="connsiteY202" fmla="*/ 644400 h 1181935"/>
                      <a:gd name="connsiteX203" fmla="*/ 0 w 62163"/>
                      <a:gd name="connsiteY203" fmla="*/ 630545 h 1181935"/>
                      <a:gd name="connsiteX204" fmla="*/ 36946 w 62163"/>
                      <a:gd name="connsiteY204" fmla="*/ 599122 h 1181935"/>
                      <a:gd name="connsiteX205" fmla="*/ 55235 w 62163"/>
                      <a:gd name="connsiteY205" fmla="*/ 599122 h 1181935"/>
                      <a:gd name="connsiteX206" fmla="*/ 62163 w 62163"/>
                      <a:gd name="connsiteY206" fmla="*/ 612977 h 1181935"/>
                      <a:gd name="connsiteX207" fmla="*/ 55235 w 62163"/>
                      <a:gd name="connsiteY207" fmla="*/ 626833 h 1181935"/>
                      <a:gd name="connsiteX208" fmla="*/ 36946 w 62163"/>
                      <a:gd name="connsiteY208" fmla="*/ 626833 h 1181935"/>
                      <a:gd name="connsiteX209" fmla="*/ 30018 w 62163"/>
                      <a:gd name="connsiteY209" fmla="*/ 612977 h 1181935"/>
                      <a:gd name="connsiteX210" fmla="*/ 6928 w 62163"/>
                      <a:gd name="connsiteY210" fmla="*/ 583939 h 1181935"/>
                      <a:gd name="connsiteX211" fmla="*/ 25218 w 62163"/>
                      <a:gd name="connsiteY211" fmla="*/ 583939 h 1181935"/>
                      <a:gd name="connsiteX212" fmla="*/ 32146 w 62163"/>
                      <a:gd name="connsiteY212" fmla="*/ 597795 h 1181935"/>
                      <a:gd name="connsiteX213" fmla="*/ 25218 w 62163"/>
                      <a:gd name="connsiteY213" fmla="*/ 611650 h 1181935"/>
                      <a:gd name="connsiteX214" fmla="*/ 6928 w 62163"/>
                      <a:gd name="connsiteY214" fmla="*/ 611650 h 1181935"/>
                      <a:gd name="connsiteX215" fmla="*/ 0 w 62163"/>
                      <a:gd name="connsiteY215" fmla="*/ 597795 h 1181935"/>
                      <a:gd name="connsiteX216" fmla="*/ 36946 w 62163"/>
                      <a:gd name="connsiteY216" fmla="*/ 567036 h 1181935"/>
                      <a:gd name="connsiteX217" fmla="*/ 55235 w 62163"/>
                      <a:gd name="connsiteY217" fmla="*/ 567036 h 1181935"/>
                      <a:gd name="connsiteX218" fmla="*/ 62163 w 62163"/>
                      <a:gd name="connsiteY218" fmla="*/ 580892 h 1181935"/>
                      <a:gd name="connsiteX219" fmla="*/ 55235 w 62163"/>
                      <a:gd name="connsiteY219" fmla="*/ 594748 h 1181935"/>
                      <a:gd name="connsiteX220" fmla="*/ 36946 w 62163"/>
                      <a:gd name="connsiteY220" fmla="*/ 594748 h 1181935"/>
                      <a:gd name="connsiteX221" fmla="*/ 30018 w 62163"/>
                      <a:gd name="connsiteY221" fmla="*/ 580892 h 1181935"/>
                      <a:gd name="connsiteX222" fmla="*/ 6928 w 62163"/>
                      <a:gd name="connsiteY222" fmla="*/ 551854 h 1181935"/>
                      <a:gd name="connsiteX223" fmla="*/ 25218 w 62163"/>
                      <a:gd name="connsiteY223" fmla="*/ 551854 h 1181935"/>
                      <a:gd name="connsiteX224" fmla="*/ 32146 w 62163"/>
                      <a:gd name="connsiteY224" fmla="*/ 565709 h 1181935"/>
                      <a:gd name="connsiteX225" fmla="*/ 25218 w 62163"/>
                      <a:gd name="connsiteY225" fmla="*/ 579565 h 1181935"/>
                      <a:gd name="connsiteX226" fmla="*/ 6928 w 62163"/>
                      <a:gd name="connsiteY226" fmla="*/ 579565 h 1181935"/>
                      <a:gd name="connsiteX227" fmla="*/ 0 w 62163"/>
                      <a:gd name="connsiteY227" fmla="*/ 565709 h 1181935"/>
                      <a:gd name="connsiteX228" fmla="*/ 36946 w 62163"/>
                      <a:gd name="connsiteY228" fmla="*/ 534286 h 1181935"/>
                      <a:gd name="connsiteX229" fmla="*/ 55235 w 62163"/>
                      <a:gd name="connsiteY229" fmla="*/ 534286 h 1181935"/>
                      <a:gd name="connsiteX230" fmla="*/ 62163 w 62163"/>
                      <a:gd name="connsiteY230" fmla="*/ 548142 h 1181935"/>
                      <a:gd name="connsiteX231" fmla="*/ 55235 w 62163"/>
                      <a:gd name="connsiteY231" fmla="*/ 561998 h 1181935"/>
                      <a:gd name="connsiteX232" fmla="*/ 36946 w 62163"/>
                      <a:gd name="connsiteY232" fmla="*/ 561998 h 1181935"/>
                      <a:gd name="connsiteX233" fmla="*/ 30018 w 62163"/>
                      <a:gd name="connsiteY233" fmla="*/ 548142 h 1181935"/>
                      <a:gd name="connsiteX234" fmla="*/ 6928 w 62163"/>
                      <a:gd name="connsiteY234" fmla="*/ 519104 h 1181935"/>
                      <a:gd name="connsiteX235" fmla="*/ 25218 w 62163"/>
                      <a:gd name="connsiteY235" fmla="*/ 519104 h 1181935"/>
                      <a:gd name="connsiteX236" fmla="*/ 32146 w 62163"/>
                      <a:gd name="connsiteY236" fmla="*/ 532960 h 1181935"/>
                      <a:gd name="connsiteX237" fmla="*/ 25218 w 62163"/>
                      <a:gd name="connsiteY237" fmla="*/ 546815 h 1181935"/>
                      <a:gd name="connsiteX238" fmla="*/ 6928 w 62163"/>
                      <a:gd name="connsiteY238" fmla="*/ 546815 h 1181935"/>
                      <a:gd name="connsiteX239" fmla="*/ 0 w 62163"/>
                      <a:gd name="connsiteY239" fmla="*/ 532960 h 1181935"/>
                      <a:gd name="connsiteX240" fmla="*/ 36946 w 62163"/>
                      <a:gd name="connsiteY240" fmla="*/ 501537 h 1181935"/>
                      <a:gd name="connsiteX241" fmla="*/ 55235 w 62163"/>
                      <a:gd name="connsiteY241" fmla="*/ 501537 h 1181935"/>
                      <a:gd name="connsiteX242" fmla="*/ 62163 w 62163"/>
                      <a:gd name="connsiteY242" fmla="*/ 515392 h 1181935"/>
                      <a:gd name="connsiteX243" fmla="*/ 55235 w 62163"/>
                      <a:gd name="connsiteY243" fmla="*/ 529248 h 1181935"/>
                      <a:gd name="connsiteX244" fmla="*/ 36946 w 62163"/>
                      <a:gd name="connsiteY244" fmla="*/ 529248 h 1181935"/>
                      <a:gd name="connsiteX245" fmla="*/ 30018 w 62163"/>
                      <a:gd name="connsiteY245" fmla="*/ 515392 h 1181935"/>
                      <a:gd name="connsiteX246" fmla="*/ 6928 w 62163"/>
                      <a:gd name="connsiteY246" fmla="*/ 486354 h 1181935"/>
                      <a:gd name="connsiteX247" fmla="*/ 25218 w 62163"/>
                      <a:gd name="connsiteY247" fmla="*/ 486354 h 1181935"/>
                      <a:gd name="connsiteX248" fmla="*/ 32146 w 62163"/>
                      <a:gd name="connsiteY248" fmla="*/ 500210 h 1181935"/>
                      <a:gd name="connsiteX249" fmla="*/ 25218 w 62163"/>
                      <a:gd name="connsiteY249" fmla="*/ 514065 h 1181935"/>
                      <a:gd name="connsiteX250" fmla="*/ 6928 w 62163"/>
                      <a:gd name="connsiteY250" fmla="*/ 514065 h 1181935"/>
                      <a:gd name="connsiteX251" fmla="*/ 0 w 62163"/>
                      <a:gd name="connsiteY251" fmla="*/ 500210 h 1181935"/>
                      <a:gd name="connsiteX252" fmla="*/ 36946 w 62163"/>
                      <a:gd name="connsiteY252" fmla="*/ 469320 h 1181935"/>
                      <a:gd name="connsiteX253" fmla="*/ 55235 w 62163"/>
                      <a:gd name="connsiteY253" fmla="*/ 469320 h 1181935"/>
                      <a:gd name="connsiteX254" fmla="*/ 62163 w 62163"/>
                      <a:gd name="connsiteY254" fmla="*/ 483176 h 1181935"/>
                      <a:gd name="connsiteX255" fmla="*/ 55235 w 62163"/>
                      <a:gd name="connsiteY255" fmla="*/ 497031 h 1181935"/>
                      <a:gd name="connsiteX256" fmla="*/ 36946 w 62163"/>
                      <a:gd name="connsiteY256" fmla="*/ 497031 h 1181935"/>
                      <a:gd name="connsiteX257" fmla="*/ 30018 w 62163"/>
                      <a:gd name="connsiteY257" fmla="*/ 483176 h 1181935"/>
                      <a:gd name="connsiteX258" fmla="*/ 6928 w 62163"/>
                      <a:gd name="connsiteY258" fmla="*/ 454138 h 1181935"/>
                      <a:gd name="connsiteX259" fmla="*/ 25218 w 62163"/>
                      <a:gd name="connsiteY259" fmla="*/ 454138 h 1181935"/>
                      <a:gd name="connsiteX260" fmla="*/ 32146 w 62163"/>
                      <a:gd name="connsiteY260" fmla="*/ 467993 h 1181935"/>
                      <a:gd name="connsiteX261" fmla="*/ 25218 w 62163"/>
                      <a:gd name="connsiteY261" fmla="*/ 481849 h 1181935"/>
                      <a:gd name="connsiteX262" fmla="*/ 6928 w 62163"/>
                      <a:gd name="connsiteY262" fmla="*/ 481849 h 1181935"/>
                      <a:gd name="connsiteX263" fmla="*/ 0 w 62163"/>
                      <a:gd name="connsiteY263" fmla="*/ 467993 h 1181935"/>
                      <a:gd name="connsiteX264" fmla="*/ 36946 w 62163"/>
                      <a:gd name="connsiteY264" fmla="*/ 436570 h 1181935"/>
                      <a:gd name="connsiteX265" fmla="*/ 55235 w 62163"/>
                      <a:gd name="connsiteY265" fmla="*/ 436570 h 1181935"/>
                      <a:gd name="connsiteX266" fmla="*/ 62163 w 62163"/>
                      <a:gd name="connsiteY266" fmla="*/ 450426 h 1181935"/>
                      <a:gd name="connsiteX267" fmla="*/ 55235 w 62163"/>
                      <a:gd name="connsiteY267" fmla="*/ 464282 h 1181935"/>
                      <a:gd name="connsiteX268" fmla="*/ 36946 w 62163"/>
                      <a:gd name="connsiteY268" fmla="*/ 464282 h 1181935"/>
                      <a:gd name="connsiteX269" fmla="*/ 30018 w 62163"/>
                      <a:gd name="connsiteY269" fmla="*/ 450426 h 1181935"/>
                      <a:gd name="connsiteX270" fmla="*/ 6928 w 62163"/>
                      <a:gd name="connsiteY270" fmla="*/ 421388 h 1181935"/>
                      <a:gd name="connsiteX271" fmla="*/ 25218 w 62163"/>
                      <a:gd name="connsiteY271" fmla="*/ 421388 h 1181935"/>
                      <a:gd name="connsiteX272" fmla="*/ 32146 w 62163"/>
                      <a:gd name="connsiteY272" fmla="*/ 435243 h 1181935"/>
                      <a:gd name="connsiteX273" fmla="*/ 25218 w 62163"/>
                      <a:gd name="connsiteY273" fmla="*/ 449099 h 1181935"/>
                      <a:gd name="connsiteX274" fmla="*/ 6928 w 62163"/>
                      <a:gd name="connsiteY274" fmla="*/ 449099 h 1181935"/>
                      <a:gd name="connsiteX275" fmla="*/ 0 w 62163"/>
                      <a:gd name="connsiteY275" fmla="*/ 435243 h 1181935"/>
                      <a:gd name="connsiteX276" fmla="*/ 36946 w 62163"/>
                      <a:gd name="connsiteY276" fmla="*/ 403820 h 1181935"/>
                      <a:gd name="connsiteX277" fmla="*/ 55235 w 62163"/>
                      <a:gd name="connsiteY277" fmla="*/ 403820 h 1181935"/>
                      <a:gd name="connsiteX278" fmla="*/ 62163 w 62163"/>
                      <a:gd name="connsiteY278" fmla="*/ 417676 h 1181935"/>
                      <a:gd name="connsiteX279" fmla="*/ 55235 w 62163"/>
                      <a:gd name="connsiteY279" fmla="*/ 431532 h 1181935"/>
                      <a:gd name="connsiteX280" fmla="*/ 36946 w 62163"/>
                      <a:gd name="connsiteY280" fmla="*/ 431532 h 1181935"/>
                      <a:gd name="connsiteX281" fmla="*/ 30018 w 62163"/>
                      <a:gd name="connsiteY281" fmla="*/ 417676 h 1181935"/>
                      <a:gd name="connsiteX282" fmla="*/ 6928 w 62163"/>
                      <a:gd name="connsiteY282" fmla="*/ 388638 h 1181935"/>
                      <a:gd name="connsiteX283" fmla="*/ 25218 w 62163"/>
                      <a:gd name="connsiteY283" fmla="*/ 388638 h 1181935"/>
                      <a:gd name="connsiteX284" fmla="*/ 32146 w 62163"/>
                      <a:gd name="connsiteY284" fmla="*/ 402494 h 1181935"/>
                      <a:gd name="connsiteX285" fmla="*/ 25218 w 62163"/>
                      <a:gd name="connsiteY285" fmla="*/ 416349 h 1181935"/>
                      <a:gd name="connsiteX286" fmla="*/ 6928 w 62163"/>
                      <a:gd name="connsiteY286" fmla="*/ 416349 h 1181935"/>
                      <a:gd name="connsiteX287" fmla="*/ 0 w 62163"/>
                      <a:gd name="connsiteY287" fmla="*/ 402494 h 1181935"/>
                      <a:gd name="connsiteX288" fmla="*/ 36946 w 62163"/>
                      <a:gd name="connsiteY288" fmla="*/ 373699 h 1181935"/>
                      <a:gd name="connsiteX289" fmla="*/ 55235 w 62163"/>
                      <a:gd name="connsiteY289" fmla="*/ 373699 h 1181935"/>
                      <a:gd name="connsiteX290" fmla="*/ 62163 w 62163"/>
                      <a:gd name="connsiteY290" fmla="*/ 387555 h 1181935"/>
                      <a:gd name="connsiteX291" fmla="*/ 55235 w 62163"/>
                      <a:gd name="connsiteY291" fmla="*/ 401411 h 1181935"/>
                      <a:gd name="connsiteX292" fmla="*/ 36946 w 62163"/>
                      <a:gd name="connsiteY292" fmla="*/ 401411 h 1181935"/>
                      <a:gd name="connsiteX293" fmla="*/ 30018 w 62163"/>
                      <a:gd name="connsiteY293" fmla="*/ 387555 h 1181935"/>
                      <a:gd name="connsiteX294" fmla="*/ 6928 w 62163"/>
                      <a:gd name="connsiteY294" fmla="*/ 358517 h 1181935"/>
                      <a:gd name="connsiteX295" fmla="*/ 25218 w 62163"/>
                      <a:gd name="connsiteY295" fmla="*/ 358517 h 1181935"/>
                      <a:gd name="connsiteX296" fmla="*/ 32146 w 62163"/>
                      <a:gd name="connsiteY296" fmla="*/ 372373 h 1181935"/>
                      <a:gd name="connsiteX297" fmla="*/ 25218 w 62163"/>
                      <a:gd name="connsiteY297" fmla="*/ 386228 h 1181935"/>
                      <a:gd name="connsiteX298" fmla="*/ 6928 w 62163"/>
                      <a:gd name="connsiteY298" fmla="*/ 386228 h 1181935"/>
                      <a:gd name="connsiteX299" fmla="*/ 0 w 62163"/>
                      <a:gd name="connsiteY299" fmla="*/ 372373 h 1181935"/>
                      <a:gd name="connsiteX300" fmla="*/ 36946 w 62163"/>
                      <a:gd name="connsiteY300" fmla="*/ 340950 h 1181935"/>
                      <a:gd name="connsiteX301" fmla="*/ 55235 w 62163"/>
                      <a:gd name="connsiteY301" fmla="*/ 340950 h 1181935"/>
                      <a:gd name="connsiteX302" fmla="*/ 62163 w 62163"/>
                      <a:gd name="connsiteY302" fmla="*/ 354805 h 1181935"/>
                      <a:gd name="connsiteX303" fmla="*/ 55235 w 62163"/>
                      <a:gd name="connsiteY303" fmla="*/ 368661 h 1181935"/>
                      <a:gd name="connsiteX304" fmla="*/ 36946 w 62163"/>
                      <a:gd name="connsiteY304" fmla="*/ 368661 h 1181935"/>
                      <a:gd name="connsiteX305" fmla="*/ 30018 w 62163"/>
                      <a:gd name="connsiteY305" fmla="*/ 354805 h 1181935"/>
                      <a:gd name="connsiteX306" fmla="*/ 6928 w 62163"/>
                      <a:gd name="connsiteY306" fmla="*/ 325767 h 1181935"/>
                      <a:gd name="connsiteX307" fmla="*/ 25218 w 62163"/>
                      <a:gd name="connsiteY307" fmla="*/ 325767 h 1181935"/>
                      <a:gd name="connsiteX308" fmla="*/ 32146 w 62163"/>
                      <a:gd name="connsiteY308" fmla="*/ 339623 h 1181935"/>
                      <a:gd name="connsiteX309" fmla="*/ 25218 w 62163"/>
                      <a:gd name="connsiteY309" fmla="*/ 353479 h 1181935"/>
                      <a:gd name="connsiteX310" fmla="*/ 6928 w 62163"/>
                      <a:gd name="connsiteY310" fmla="*/ 353479 h 1181935"/>
                      <a:gd name="connsiteX311" fmla="*/ 0 w 62163"/>
                      <a:gd name="connsiteY311" fmla="*/ 339623 h 1181935"/>
                      <a:gd name="connsiteX312" fmla="*/ 36946 w 62163"/>
                      <a:gd name="connsiteY312" fmla="*/ 308200 h 1181935"/>
                      <a:gd name="connsiteX313" fmla="*/ 55235 w 62163"/>
                      <a:gd name="connsiteY313" fmla="*/ 308200 h 1181935"/>
                      <a:gd name="connsiteX314" fmla="*/ 62163 w 62163"/>
                      <a:gd name="connsiteY314" fmla="*/ 322055 h 1181935"/>
                      <a:gd name="connsiteX315" fmla="*/ 55235 w 62163"/>
                      <a:gd name="connsiteY315" fmla="*/ 335911 h 1181935"/>
                      <a:gd name="connsiteX316" fmla="*/ 36946 w 62163"/>
                      <a:gd name="connsiteY316" fmla="*/ 335911 h 1181935"/>
                      <a:gd name="connsiteX317" fmla="*/ 30018 w 62163"/>
                      <a:gd name="connsiteY317" fmla="*/ 322055 h 1181935"/>
                      <a:gd name="connsiteX318" fmla="*/ 6928 w 62163"/>
                      <a:gd name="connsiteY318" fmla="*/ 293017 h 1181935"/>
                      <a:gd name="connsiteX319" fmla="*/ 25218 w 62163"/>
                      <a:gd name="connsiteY319" fmla="*/ 293017 h 1181935"/>
                      <a:gd name="connsiteX320" fmla="*/ 32146 w 62163"/>
                      <a:gd name="connsiteY320" fmla="*/ 306873 h 1181935"/>
                      <a:gd name="connsiteX321" fmla="*/ 25218 w 62163"/>
                      <a:gd name="connsiteY321" fmla="*/ 320729 h 1181935"/>
                      <a:gd name="connsiteX322" fmla="*/ 6928 w 62163"/>
                      <a:gd name="connsiteY322" fmla="*/ 320729 h 1181935"/>
                      <a:gd name="connsiteX323" fmla="*/ 0 w 62163"/>
                      <a:gd name="connsiteY323" fmla="*/ 306873 h 1181935"/>
                      <a:gd name="connsiteX324" fmla="*/ 36946 w 62163"/>
                      <a:gd name="connsiteY324" fmla="*/ 275983 h 1181935"/>
                      <a:gd name="connsiteX325" fmla="*/ 55235 w 62163"/>
                      <a:gd name="connsiteY325" fmla="*/ 275983 h 1181935"/>
                      <a:gd name="connsiteX326" fmla="*/ 62163 w 62163"/>
                      <a:gd name="connsiteY326" fmla="*/ 289839 h 1181935"/>
                      <a:gd name="connsiteX327" fmla="*/ 55235 w 62163"/>
                      <a:gd name="connsiteY327" fmla="*/ 303695 h 1181935"/>
                      <a:gd name="connsiteX328" fmla="*/ 36946 w 62163"/>
                      <a:gd name="connsiteY328" fmla="*/ 303695 h 1181935"/>
                      <a:gd name="connsiteX329" fmla="*/ 30018 w 62163"/>
                      <a:gd name="connsiteY329" fmla="*/ 289839 h 1181935"/>
                      <a:gd name="connsiteX330" fmla="*/ 6928 w 62163"/>
                      <a:gd name="connsiteY330" fmla="*/ 260801 h 1181935"/>
                      <a:gd name="connsiteX331" fmla="*/ 25218 w 62163"/>
                      <a:gd name="connsiteY331" fmla="*/ 260801 h 1181935"/>
                      <a:gd name="connsiteX332" fmla="*/ 32146 w 62163"/>
                      <a:gd name="connsiteY332" fmla="*/ 274657 h 1181935"/>
                      <a:gd name="connsiteX333" fmla="*/ 25218 w 62163"/>
                      <a:gd name="connsiteY333" fmla="*/ 288512 h 1181935"/>
                      <a:gd name="connsiteX334" fmla="*/ 6928 w 62163"/>
                      <a:gd name="connsiteY334" fmla="*/ 288512 h 1181935"/>
                      <a:gd name="connsiteX335" fmla="*/ 0 w 62163"/>
                      <a:gd name="connsiteY335" fmla="*/ 274657 h 1181935"/>
                      <a:gd name="connsiteX336" fmla="*/ 36946 w 62163"/>
                      <a:gd name="connsiteY336" fmla="*/ 243233 h 1181935"/>
                      <a:gd name="connsiteX337" fmla="*/ 55235 w 62163"/>
                      <a:gd name="connsiteY337" fmla="*/ 243233 h 1181935"/>
                      <a:gd name="connsiteX338" fmla="*/ 62163 w 62163"/>
                      <a:gd name="connsiteY338" fmla="*/ 257089 h 1181935"/>
                      <a:gd name="connsiteX339" fmla="*/ 55235 w 62163"/>
                      <a:gd name="connsiteY339" fmla="*/ 270945 h 1181935"/>
                      <a:gd name="connsiteX340" fmla="*/ 36946 w 62163"/>
                      <a:gd name="connsiteY340" fmla="*/ 270945 h 1181935"/>
                      <a:gd name="connsiteX341" fmla="*/ 30018 w 62163"/>
                      <a:gd name="connsiteY341" fmla="*/ 257089 h 1181935"/>
                      <a:gd name="connsiteX342" fmla="*/ 6928 w 62163"/>
                      <a:gd name="connsiteY342" fmla="*/ 228051 h 1181935"/>
                      <a:gd name="connsiteX343" fmla="*/ 25218 w 62163"/>
                      <a:gd name="connsiteY343" fmla="*/ 228051 h 1181935"/>
                      <a:gd name="connsiteX344" fmla="*/ 32146 w 62163"/>
                      <a:gd name="connsiteY344" fmla="*/ 241907 h 1181935"/>
                      <a:gd name="connsiteX345" fmla="*/ 25218 w 62163"/>
                      <a:gd name="connsiteY345" fmla="*/ 255762 h 1181935"/>
                      <a:gd name="connsiteX346" fmla="*/ 6928 w 62163"/>
                      <a:gd name="connsiteY346" fmla="*/ 255762 h 1181935"/>
                      <a:gd name="connsiteX347" fmla="*/ 0 w 62163"/>
                      <a:gd name="connsiteY347" fmla="*/ 241907 h 1181935"/>
                      <a:gd name="connsiteX348" fmla="*/ 36946 w 62163"/>
                      <a:gd name="connsiteY348" fmla="*/ 210484 h 1181935"/>
                      <a:gd name="connsiteX349" fmla="*/ 55235 w 62163"/>
                      <a:gd name="connsiteY349" fmla="*/ 210484 h 1181935"/>
                      <a:gd name="connsiteX350" fmla="*/ 62163 w 62163"/>
                      <a:gd name="connsiteY350" fmla="*/ 224339 h 1181935"/>
                      <a:gd name="connsiteX351" fmla="*/ 55235 w 62163"/>
                      <a:gd name="connsiteY351" fmla="*/ 238195 h 1181935"/>
                      <a:gd name="connsiteX352" fmla="*/ 36946 w 62163"/>
                      <a:gd name="connsiteY352" fmla="*/ 238195 h 1181935"/>
                      <a:gd name="connsiteX353" fmla="*/ 30018 w 62163"/>
                      <a:gd name="connsiteY353" fmla="*/ 224339 h 1181935"/>
                      <a:gd name="connsiteX354" fmla="*/ 6928 w 62163"/>
                      <a:gd name="connsiteY354" fmla="*/ 195301 h 1181935"/>
                      <a:gd name="connsiteX355" fmla="*/ 25218 w 62163"/>
                      <a:gd name="connsiteY355" fmla="*/ 195301 h 1181935"/>
                      <a:gd name="connsiteX356" fmla="*/ 32146 w 62163"/>
                      <a:gd name="connsiteY356" fmla="*/ 209157 h 1181935"/>
                      <a:gd name="connsiteX357" fmla="*/ 25218 w 62163"/>
                      <a:gd name="connsiteY357" fmla="*/ 223012 h 1181935"/>
                      <a:gd name="connsiteX358" fmla="*/ 6928 w 62163"/>
                      <a:gd name="connsiteY358" fmla="*/ 223012 h 1181935"/>
                      <a:gd name="connsiteX359" fmla="*/ 0 w 62163"/>
                      <a:gd name="connsiteY359" fmla="*/ 209157 h 1181935"/>
                      <a:gd name="connsiteX360" fmla="*/ 36946 w 62163"/>
                      <a:gd name="connsiteY360" fmla="*/ 178398 h 1181935"/>
                      <a:gd name="connsiteX361" fmla="*/ 55235 w 62163"/>
                      <a:gd name="connsiteY361" fmla="*/ 178398 h 1181935"/>
                      <a:gd name="connsiteX362" fmla="*/ 62163 w 62163"/>
                      <a:gd name="connsiteY362" fmla="*/ 192254 h 1181935"/>
                      <a:gd name="connsiteX363" fmla="*/ 55235 w 62163"/>
                      <a:gd name="connsiteY363" fmla="*/ 206110 h 1181935"/>
                      <a:gd name="connsiteX364" fmla="*/ 36946 w 62163"/>
                      <a:gd name="connsiteY364" fmla="*/ 206110 h 1181935"/>
                      <a:gd name="connsiteX365" fmla="*/ 30018 w 62163"/>
                      <a:gd name="connsiteY365" fmla="*/ 192254 h 1181935"/>
                      <a:gd name="connsiteX366" fmla="*/ 6928 w 62163"/>
                      <a:gd name="connsiteY366" fmla="*/ 163216 h 1181935"/>
                      <a:gd name="connsiteX367" fmla="*/ 25218 w 62163"/>
                      <a:gd name="connsiteY367" fmla="*/ 163216 h 1181935"/>
                      <a:gd name="connsiteX368" fmla="*/ 32146 w 62163"/>
                      <a:gd name="connsiteY368" fmla="*/ 177071 h 1181935"/>
                      <a:gd name="connsiteX369" fmla="*/ 25218 w 62163"/>
                      <a:gd name="connsiteY369" fmla="*/ 190927 h 1181935"/>
                      <a:gd name="connsiteX370" fmla="*/ 6928 w 62163"/>
                      <a:gd name="connsiteY370" fmla="*/ 190927 h 1181935"/>
                      <a:gd name="connsiteX371" fmla="*/ 0 w 62163"/>
                      <a:gd name="connsiteY371" fmla="*/ 177071 h 1181935"/>
                      <a:gd name="connsiteX372" fmla="*/ 36946 w 62163"/>
                      <a:gd name="connsiteY372" fmla="*/ 145648 h 1181935"/>
                      <a:gd name="connsiteX373" fmla="*/ 55235 w 62163"/>
                      <a:gd name="connsiteY373" fmla="*/ 145648 h 1181935"/>
                      <a:gd name="connsiteX374" fmla="*/ 62163 w 62163"/>
                      <a:gd name="connsiteY374" fmla="*/ 159504 h 1181935"/>
                      <a:gd name="connsiteX375" fmla="*/ 55235 w 62163"/>
                      <a:gd name="connsiteY375" fmla="*/ 173360 h 1181935"/>
                      <a:gd name="connsiteX376" fmla="*/ 36946 w 62163"/>
                      <a:gd name="connsiteY376" fmla="*/ 173360 h 1181935"/>
                      <a:gd name="connsiteX377" fmla="*/ 30018 w 62163"/>
                      <a:gd name="connsiteY377" fmla="*/ 159504 h 1181935"/>
                      <a:gd name="connsiteX378" fmla="*/ 6928 w 62163"/>
                      <a:gd name="connsiteY378" fmla="*/ 130466 h 1181935"/>
                      <a:gd name="connsiteX379" fmla="*/ 25218 w 62163"/>
                      <a:gd name="connsiteY379" fmla="*/ 130466 h 1181935"/>
                      <a:gd name="connsiteX380" fmla="*/ 32146 w 62163"/>
                      <a:gd name="connsiteY380" fmla="*/ 144322 h 1181935"/>
                      <a:gd name="connsiteX381" fmla="*/ 25218 w 62163"/>
                      <a:gd name="connsiteY381" fmla="*/ 158177 h 1181935"/>
                      <a:gd name="connsiteX382" fmla="*/ 6928 w 62163"/>
                      <a:gd name="connsiteY382" fmla="*/ 158177 h 1181935"/>
                      <a:gd name="connsiteX383" fmla="*/ 0 w 62163"/>
                      <a:gd name="connsiteY383" fmla="*/ 144322 h 1181935"/>
                      <a:gd name="connsiteX384" fmla="*/ 36946 w 62163"/>
                      <a:gd name="connsiteY384" fmla="*/ 112899 h 1181935"/>
                      <a:gd name="connsiteX385" fmla="*/ 55235 w 62163"/>
                      <a:gd name="connsiteY385" fmla="*/ 112899 h 1181935"/>
                      <a:gd name="connsiteX386" fmla="*/ 62163 w 62163"/>
                      <a:gd name="connsiteY386" fmla="*/ 126754 h 1181935"/>
                      <a:gd name="connsiteX387" fmla="*/ 55235 w 62163"/>
                      <a:gd name="connsiteY387" fmla="*/ 140610 h 1181935"/>
                      <a:gd name="connsiteX388" fmla="*/ 36946 w 62163"/>
                      <a:gd name="connsiteY388" fmla="*/ 140610 h 1181935"/>
                      <a:gd name="connsiteX389" fmla="*/ 30018 w 62163"/>
                      <a:gd name="connsiteY389" fmla="*/ 126754 h 1181935"/>
                      <a:gd name="connsiteX390" fmla="*/ 6928 w 62163"/>
                      <a:gd name="connsiteY390" fmla="*/ 97716 h 1181935"/>
                      <a:gd name="connsiteX391" fmla="*/ 25218 w 62163"/>
                      <a:gd name="connsiteY391" fmla="*/ 97716 h 1181935"/>
                      <a:gd name="connsiteX392" fmla="*/ 32146 w 62163"/>
                      <a:gd name="connsiteY392" fmla="*/ 111572 h 1181935"/>
                      <a:gd name="connsiteX393" fmla="*/ 25218 w 62163"/>
                      <a:gd name="connsiteY393" fmla="*/ 125427 h 1181935"/>
                      <a:gd name="connsiteX394" fmla="*/ 6928 w 62163"/>
                      <a:gd name="connsiteY394" fmla="*/ 125427 h 1181935"/>
                      <a:gd name="connsiteX395" fmla="*/ 0 w 62163"/>
                      <a:gd name="connsiteY395" fmla="*/ 111572 h 1181935"/>
                      <a:gd name="connsiteX396" fmla="*/ 36946 w 62163"/>
                      <a:gd name="connsiteY396" fmla="*/ 80682 h 1181935"/>
                      <a:gd name="connsiteX397" fmla="*/ 55235 w 62163"/>
                      <a:gd name="connsiteY397" fmla="*/ 80682 h 1181935"/>
                      <a:gd name="connsiteX398" fmla="*/ 62163 w 62163"/>
                      <a:gd name="connsiteY398" fmla="*/ 94538 h 1181935"/>
                      <a:gd name="connsiteX399" fmla="*/ 55235 w 62163"/>
                      <a:gd name="connsiteY399" fmla="*/ 108393 h 1181935"/>
                      <a:gd name="connsiteX400" fmla="*/ 36946 w 62163"/>
                      <a:gd name="connsiteY400" fmla="*/ 108393 h 1181935"/>
                      <a:gd name="connsiteX401" fmla="*/ 30018 w 62163"/>
                      <a:gd name="connsiteY401" fmla="*/ 94538 h 1181935"/>
                      <a:gd name="connsiteX402" fmla="*/ 6928 w 62163"/>
                      <a:gd name="connsiteY402" fmla="*/ 65500 h 1181935"/>
                      <a:gd name="connsiteX403" fmla="*/ 25218 w 62163"/>
                      <a:gd name="connsiteY403" fmla="*/ 65500 h 1181935"/>
                      <a:gd name="connsiteX404" fmla="*/ 32146 w 62163"/>
                      <a:gd name="connsiteY404" fmla="*/ 79355 h 1181935"/>
                      <a:gd name="connsiteX405" fmla="*/ 25218 w 62163"/>
                      <a:gd name="connsiteY405" fmla="*/ 93211 h 1181935"/>
                      <a:gd name="connsiteX406" fmla="*/ 6928 w 62163"/>
                      <a:gd name="connsiteY406" fmla="*/ 93211 h 1181935"/>
                      <a:gd name="connsiteX407" fmla="*/ 0 w 62163"/>
                      <a:gd name="connsiteY407" fmla="*/ 79355 h 1181935"/>
                      <a:gd name="connsiteX408" fmla="*/ 36946 w 62163"/>
                      <a:gd name="connsiteY408" fmla="*/ 47932 h 1181935"/>
                      <a:gd name="connsiteX409" fmla="*/ 55235 w 62163"/>
                      <a:gd name="connsiteY409" fmla="*/ 47932 h 1181935"/>
                      <a:gd name="connsiteX410" fmla="*/ 62163 w 62163"/>
                      <a:gd name="connsiteY410" fmla="*/ 61788 h 1181935"/>
                      <a:gd name="connsiteX411" fmla="*/ 55235 w 62163"/>
                      <a:gd name="connsiteY411" fmla="*/ 75644 h 1181935"/>
                      <a:gd name="connsiteX412" fmla="*/ 36946 w 62163"/>
                      <a:gd name="connsiteY412" fmla="*/ 75644 h 1181935"/>
                      <a:gd name="connsiteX413" fmla="*/ 30018 w 62163"/>
                      <a:gd name="connsiteY413" fmla="*/ 61788 h 1181935"/>
                      <a:gd name="connsiteX414" fmla="*/ 6928 w 62163"/>
                      <a:gd name="connsiteY414" fmla="*/ 32750 h 1181935"/>
                      <a:gd name="connsiteX415" fmla="*/ 25218 w 62163"/>
                      <a:gd name="connsiteY415" fmla="*/ 32750 h 1181935"/>
                      <a:gd name="connsiteX416" fmla="*/ 32146 w 62163"/>
                      <a:gd name="connsiteY416" fmla="*/ 46605 h 1181935"/>
                      <a:gd name="connsiteX417" fmla="*/ 25218 w 62163"/>
                      <a:gd name="connsiteY417" fmla="*/ 60461 h 1181935"/>
                      <a:gd name="connsiteX418" fmla="*/ 6928 w 62163"/>
                      <a:gd name="connsiteY418" fmla="*/ 60461 h 1181935"/>
                      <a:gd name="connsiteX419" fmla="*/ 0 w 62163"/>
                      <a:gd name="connsiteY419" fmla="*/ 46605 h 1181935"/>
                      <a:gd name="connsiteX420" fmla="*/ 36946 w 62163"/>
                      <a:gd name="connsiteY420" fmla="*/ 15182 h 1181935"/>
                      <a:gd name="connsiteX421" fmla="*/ 55235 w 62163"/>
                      <a:gd name="connsiteY421" fmla="*/ 15182 h 1181935"/>
                      <a:gd name="connsiteX422" fmla="*/ 62163 w 62163"/>
                      <a:gd name="connsiteY422" fmla="*/ 29038 h 1181935"/>
                      <a:gd name="connsiteX423" fmla="*/ 55235 w 62163"/>
                      <a:gd name="connsiteY423" fmla="*/ 42894 h 1181935"/>
                      <a:gd name="connsiteX424" fmla="*/ 36946 w 62163"/>
                      <a:gd name="connsiteY424" fmla="*/ 42894 h 1181935"/>
                      <a:gd name="connsiteX425" fmla="*/ 30018 w 62163"/>
                      <a:gd name="connsiteY425" fmla="*/ 29038 h 1181935"/>
                      <a:gd name="connsiteX426" fmla="*/ 6928 w 62163"/>
                      <a:gd name="connsiteY426" fmla="*/ 0 h 1181935"/>
                      <a:gd name="connsiteX427" fmla="*/ 25218 w 62163"/>
                      <a:gd name="connsiteY427" fmla="*/ 0 h 1181935"/>
                      <a:gd name="connsiteX428" fmla="*/ 32146 w 62163"/>
                      <a:gd name="connsiteY428" fmla="*/ 13856 h 1181935"/>
                      <a:gd name="connsiteX429" fmla="*/ 25218 w 62163"/>
                      <a:gd name="connsiteY429" fmla="*/ 27711 h 1181935"/>
                      <a:gd name="connsiteX430" fmla="*/ 6928 w 62163"/>
                      <a:gd name="connsiteY430" fmla="*/ 27711 h 1181935"/>
                      <a:gd name="connsiteX431" fmla="*/ 0 w 62163"/>
                      <a:gd name="connsiteY431" fmla="*/ 13856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6945" y="1154224"/>
                        </a:moveTo>
                        <a:lnTo>
                          <a:pt x="55235" y="1154224"/>
                        </a:lnTo>
                        <a:lnTo>
                          <a:pt x="62163" y="1168079"/>
                        </a:lnTo>
                        <a:lnTo>
                          <a:pt x="55235" y="1181935"/>
                        </a:lnTo>
                        <a:lnTo>
                          <a:pt x="36945" y="1181935"/>
                        </a:lnTo>
                        <a:lnTo>
                          <a:pt x="30017" y="1168079"/>
                        </a:lnTo>
                        <a:close/>
                        <a:moveTo>
                          <a:pt x="6928" y="1139041"/>
                        </a:moveTo>
                        <a:lnTo>
                          <a:pt x="25217" y="1139041"/>
                        </a:lnTo>
                        <a:lnTo>
                          <a:pt x="32145" y="1152897"/>
                        </a:lnTo>
                        <a:lnTo>
                          <a:pt x="25217" y="1166753"/>
                        </a:lnTo>
                        <a:lnTo>
                          <a:pt x="6928" y="1166753"/>
                        </a:lnTo>
                        <a:lnTo>
                          <a:pt x="0" y="1152897"/>
                        </a:lnTo>
                        <a:close/>
                        <a:moveTo>
                          <a:pt x="36945" y="1121474"/>
                        </a:moveTo>
                        <a:lnTo>
                          <a:pt x="55235" y="1121474"/>
                        </a:lnTo>
                        <a:lnTo>
                          <a:pt x="62163" y="1135330"/>
                        </a:lnTo>
                        <a:lnTo>
                          <a:pt x="55235" y="1149185"/>
                        </a:lnTo>
                        <a:lnTo>
                          <a:pt x="36945" y="1149185"/>
                        </a:lnTo>
                        <a:lnTo>
                          <a:pt x="30017" y="1135330"/>
                        </a:lnTo>
                        <a:close/>
                        <a:moveTo>
                          <a:pt x="6928" y="1106291"/>
                        </a:moveTo>
                        <a:lnTo>
                          <a:pt x="25217" y="1106291"/>
                        </a:lnTo>
                        <a:lnTo>
                          <a:pt x="32145" y="1120147"/>
                        </a:lnTo>
                        <a:lnTo>
                          <a:pt x="25217" y="1134003"/>
                        </a:lnTo>
                        <a:lnTo>
                          <a:pt x="6928" y="1134003"/>
                        </a:lnTo>
                        <a:lnTo>
                          <a:pt x="0" y="1120147"/>
                        </a:lnTo>
                        <a:close/>
                        <a:moveTo>
                          <a:pt x="36945" y="1088724"/>
                        </a:moveTo>
                        <a:lnTo>
                          <a:pt x="55235" y="1088724"/>
                        </a:lnTo>
                        <a:lnTo>
                          <a:pt x="62163" y="1102580"/>
                        </a:lnTo>
                        <a:lnTo>
                          <a:pt x="55235" y="1116435"/>
                        </a:lnTo>
                        <a:lnTo>
                          <a:pt x="36945" y="1116435"/>
                        </a:lnTo>
                        <a:lnTo>
                          <a:pt x="30017" y="1102580"/>
                        </a:lnTo>
                        <a:close/>
                        <a:moveTo>
                          <a:pt x="6928" y="1073542"/>
                        </a:moveTo>
                        <a:lnTo>
                          <a:pt x="25217" y="1073542"/>
                        </a:lnTo>
                        <a:lnTo>
                          <a:pt x="32145" y="1087397"/>
                        </a:lnTo>
                        <a:lnTo>
                          <a:pt x="25217" y="1101253"/>
                        </a:lnTo>
                        <a:lnTo>
                          <a:pt x="6928" y="1101253"/>
                        </a:lnTo>
                        <a:lnTo>
                          <a:pt x="0" y="1087397"/>
                        </a:lnTo>
                        <a:close/>
                        <a:moveTo>
                          <a:pt x="36945" y="1056508"/>
                        </a:moveTo>
                        <a:lnTo>
                          <a:pt x="55235" y="1056508"/>
                        </a:lnTo>
                        <a:lnTo>
                          <a:pt x="62163" y="1070363"/>
                        </a:lnTo>
                        <a:lnTo>
                          <a:pt x="55235" y="1084219"/>
                        </a:lnTo>
                        <a:lnTo>
                          <a:pt x="36945" y="1084219"/>
                        </a:lnTo>
                        <a:lnTo>
                          <a:pt x="30017" y="1070363"/>
                        </a:lnTo>
                        <a:close/>
                        <a:moveTo>
                          <a:pt x="6928" y="1041325"/>
                        </a:moveTo>
                        <a:lnTo>
                          <a:pt x="25217" y="1041325"/>
                        </a:lnTo>
                        <a:lnTo>
                          <a:pt x="32145" y="1055181"/>
                        </a:lnTo>
                        <a:lnTo>
                          <a:pt x="25217" y="1069036"/>
                        </a:lnTo>
                        <a:lnTo>
                          <a:pt x="6928" y="1069036"/>
                        </a:lnTo>
                        <a:lnTo>
                          <a:pt x="0" y="1055181"/>
                        </a:lnTo>
                        <a:close/>
                        <a:moveTo>
                          <a:pt x="36946" y="1023758"/>
                        </a:moveTo>
                        <a:lnTo>
                          <a:pt x="55235" y="1023758"/>
                        </a:lnTo>
                        <a:lnTo>
                          <a:pt x="62163" y="1037613"/>
                        </a:lnTo>
                        <a:lnTo>
                          <a:pt x="55235" y="1051469"/>
                        </a:lnTo>
                        <a:lnTo>
                          <a:pt x="36945" y="1051469"/>
                        </a:lnTo>
                        <a:lnTo>
                          <a:pt x="30018" y="1037613"/>
                        </a:lnTo>
                        <a:close/>
                        <a:moveTo>
                          <a:pt x="6928" y="1008575"/>
                        </a:moveTo>
                        <a:lnTo>
                          <a:pt x="25218" y="1008575"/>
                        </a:lnTo>
                        <a:lnTo>
                          <a:pt x="32146" y="1022431"/>
                        </a:lnTo>
                        <a:lnTo>
                          <a:pt x="25218" y="1036287"/>
                        </a:lnTo>
                        <a:lnTo>
                          <a:pt x="6928" y="1036287"/>
                        </a:lnTo>
                        <a:lnTo>
                          <a:pt x="0" y="1022431"/>
                        </a:lnTo>
                        <a:close/>
                        <a:moveTo>
                          <a:pt x="36946" y="991008"/>
                        </a:moveTo>
                        <a:lnTo>
                          <a:pt x="55235" y="991008"/>
                        </a:lnTo>
                        <a:lnTo>
                          <a:pt x="62163" y="1004864"/>
                        </a:lnTo>
                        <a:lnTo>
                          <a:pt x="55235" y="1018719"/>
                        </a:lnTo>
                        <a:lnTo>
                          <a:pt x="36946" y="1018719"/>
                        </a:lnTo>
                        <a:lnTo>
                          <a:pt x="30018" y="1004864"/>
                        </a:lnTo>
                        <a:close/>
                        <a:moveTo>
                          <a:pt x="6928" y="975825"/>
                        </a:moveTo>
                        <a:lnTo>
                          <a:pt x="25218" y="975825"/>
                        </a:lnTo>
                        <a:lnTo>
                          <a:pt x="32146" y="989681"/>
                        </a:lnTo>
                        <a:lnTo>
                          <a:pt x="25218" y="1003537"/>
                        </a:lnTo>
                        <a:lnTo>
                          <a:pt x="6928" y="1003537"/>
                        </a:lnTo>
                        <a:lnTo>
                          <a:pt x="0" y="989681"/>
                        </a:lnTo>
                        <a:close/>
                        <a:moveTo>
                          <a:pt x="36946" y="958922"/>
                        </a:moveTo>
                        <a:lnTo>
                          <a:pt x="55235" y="958922"/>
                        </a:lnTo>
                        <a:lnTo>
                          <a:pt x="62163" y="972778"/>
                        </a:lnTo>
                        <a:lnTo>
                          <a:pt x="55235" y="986634"/>
                        </a:lnTo>
                        <a:lnTo>
                          <a:pt x="36946" y="986634"/>
                        </a:lnTo>
                        <a:lnTo>
                          <a:pt x="30018" y="972778"/>
                        </a:lnTo>
                        <a:close/>
                        <a:moveTo>
                          <a:pt x="6928" y="943740"/>
                        </a:moveTo>
                        <a:lnTo>
                          <a:pt x="25218" y="943740"/>
                        </a:lnTo>
                        <a:lnTo>
                          <a:pt x="32146" y="957596"/>
                        </a:lnTo>
                        <a:lnTo>
                          <a:pt x="25218" y="971451"/>
                        </a:lnTo>
                        <a:lnTo>
                          <a:pt x="6928" y="971451"/>
                        </a:lnTo>
                        <a:lnTo>
                          <a:pt x="0" y="957596"/>
                        </a:lnTo>
                        <a:close/>
                        <a:moveTo>
                          <a:pt x="36946" y="926173"/>
                        </a:moveTo>
                        <a:lnTo>
                          <a:pt x="55235" y="926173"/>
                        </a:lnTo>
                        <a:lnTo>
                          <a:pt x="62163" y="940028"/>
                        </a:lnTo>
                        <a:lnTo>
                          <a:pt x="55235" y="953884"/>
                        </a:lnTo>
                        <a:lnTo>
                          <a:pt x="36946" y="953884"/>
                        </a:lnTo>
                        <a:lnTo>
                          <a:pt x="30018" y="940028"/>
                        </a:lnTo>
                        <a:close/>
                        <a:moveTo>
                          <a:pt x="6928" y="910990"/>
                        </a:moveTo>
                        <a:lnTo>
                          <a:pt x="25218" y="910990"/>
                        </a:lnTo>
                        <a:lnTo>
                          <a:pt x="32146" y="924846"/>
                        </a:lnTo>
                        <a:lnTo>
                          <a:pt x="25218" y="938702"/>
                        </a:lnTo>
                        <a:lnTo>
                          <a:pt x="6928" y="938702"/>
                        </a:lnTo>
                        <a:lnTo>
                          <a:pt x="0" y="924846"/>
                        </a:lnTo>
                        <a:close/>
                        <a:moveTo>
                          <a:pt x="36946" y="893423"/>
                        </a:moveTo>
                        <a:lnTo>
                          <a:pt x="55235" y="893423"/>
                        </a:lnTo>
                        <a:lnTo>
                          <a:pt x="62163" y="907279"/>
                        </a:lnTo>
                        <a:lnTo>
                          <a:pt x="55235" y="921134"/>
                        </a:lnTo>
                        <a:lnTo>
                          <a:pt x="36946" y="921134"/>
                        </a:lnTo>
                        <a:lnTo>
                          <a:pt x="30018" y="907279"/>
                        </a:lnTo>
                        <a:close/>
                        <a:moveTo>
                          <a:pt x="6928" y="878240"/>
                        </a:moveTo>
                        <a:lnTo>
                          <a:pt x="25218" y="878240"/>
                        </a:lnTo>
                        <a:lnTo>
                          <a:pt x="32146" y="892096"/>
                        </a:lnTo>
                        <a:lnTo>
                          <a:pt x="25218" y="905952"/>
                        </a:lnTo>
                        <a:lnTo>
                          <a:pt x="6928" y="905952"/>
                        </a:lnTo>
                        <a:lnTo>
                          <a:pt x="0" y="892096"/>
                        </a:lnTo>
                        <a:close/>
                        <a:moveTo>
                          <a:pt x="36946" y="861206"/>
                        </a:moveTo>
                        <a:lnTo>
                          <a:pt x="55235" y="861206"/>
                        </a:lnTo>
                        <a:lnTo>
                          <a:pt x="62163" y="875062"/>
                        </a:lnTo>
                        <a:lnTo>
                          <a:pt x="55235" y="888918"/>
                        </a:lnTo>
                        <a:lnTo>
                          <a:pt x="36946" y="888918"/>
                        </a:lnTo>
                        <a:lnTo>
                          <a:pt x="30018" y="875062"/>
                        </a:lnTo>
                        <a:close/>
                        <a:moveTo>
                          <a:pt x="6928" y="846024"/>
                        </a:moveTo>
                        <a:lnTo>
                          <a:pt x="25218" y="846024"/>
                        </a:lnTo>
                        <a:lnTo>
                          <a:pt x="32146" y="859880"/>
                        </a:lnTo>
                        <a:lnTo>
                          <a:pt x="25218" y="873735"/>
                        </a:lnTo>
                        <a:lnTo>
                          <a:pt x="6928" y="873735"/>
                        </a:lnTo>
                        <a:lnTo>
                          <a:pt x="0" y="859880"/>
                        </a:lnTo>
                        <a:close/>
                        <a:moveTo>
                          <a:pt x="36946" y="828456"/>
                        </a:moveTo>
                        <a:lnTo>
                          <a:pt x="55235" y="828456"/>
                        </a:lnTo>
                        <a:lnTo>
                          <a:pt x="62163" y="842312"/>
                        </a:lnTo>
                        <a:lnTo>
                          <a:pt x="55235" y="856168"/>
                        </a:lnTo>
                        <a:lnTo>
                          <a:pt x="36946" y="856168"/>
                        </a:lnTo>
                        <a:lnTo>
                          <a:pt x="30018" y="842312"/>
                        </a:lnTo>
                        <a:close/>
                        <a:moveTo>
                          <a:pt x="6928" y="813274"/>
                        </a:moveTo>
                        <a:lnTo>
                          <a:pt x="25218" y="813274"/>
                        </a:lnTo>
                        <a:lnTo>
                          <a:pt x="32146" y="827130"/>
                        </a:lnTo>
                        <a:lnTo>
                          <a:pt x="25218" y="840985"/>
                        </a:lnTo>
                        <a:lnTo>
                          <a:pt x="6928" y="840985"/>
                        </a:lnTo>
                        <a:lnTo>
                          <a:pt x="0" y="827130"/>
                        </a:lnTo>
                        <a:close/>
                        <a:moveTo>
                          <a:pt x="36946" y="795707"/>
                        </a:moveTo>
                        <a:lnTo>
                          <a:pt x="55235" y="795707"/>
                        </a:lnTo>
                        <a:lnTo>
                          <a:pt x="62163" y="809562"/>
                        </a:lnTo>
                        <a:lnTo>
                          <a:pt x="55235" y="823418"/>
                        </a:lnTo>
                        <a:lnTo>
                          <a:pt x="36946" y="823418"/>
                        </a:lnTo>
                        <a:lnTo>
                          <a:pt x="30018" y="809562"/>
                        </a:lnTo>
                        <a:close/>
                        <a:moveTo>
                          <a:pt x="6928" y="780524"/>
                        </a:moveTo>
                        <a:lnTo>
                          <a:pt x="25218" y="780524"/>
                        </a:lnTo>
                        <a:lnTo>
                          <a:pt x="32146" y="794380"/>
                        </a:lnTo>
                        <a:lnTo>
                          <a:pt x="25218" y="808236"/>
                        </a:lnTo>
                        <a:lnTo>
                          <a:pt x="6928" y="808236"/>
                        </a:lnTo>
                        <a:lnTo>
                          <a:pt x="0" y="794380"/>
                        </a:lnTo>
                        <a:close/>
                        <a:moveTo>
                          <a:pt x="36946" y="762337"/>
                        </a:moveTo>
                        <a:lnTo>
                          <a:pt x="55235" y="762337"/>
                        </a:lnTo>
                        <a:lnTo>
                          <a:pt x="62163" y="776193"/>
                        </a:lnTo>
                        <a:lnTo>
                          <a:pt x="55235" y="790049"/>
                        </a:lnTo>
                        <a:lnTo>
                          <a:pt x="36946" y="790049"/>
                        </a:lnTo>
                        <a:lnTo>
                          <a:pt x="30018" y="776193"/>
                        </a:lnTo>
                        <a:close/>
                        <a:moveTo>
                          <a:pt x="6928" y="747155"/>
                        </a:moveTo>
                        <a:lnTo>
                          <a:pt x="25218" y="747155"/>
                        </a:lnTo>
                        <a:lnTo>
                          <a:pt x="32146" y="761011"/>
                        </a:lnTo>
                        <a:lnTo>
                          <a:pt x="25218" y="774866"/>
                        </a:lnTo>
                        <a:lnTo>
                          <a:pt x="6928" y="774866"/>
                        </a:lnTo>
                        <a:lnTo>
                          <a:pt x="0" y="761011"/>
                        </a:lnTo>
                        <a:close/>
                        <a:moveTo>
                          <a:pt x="36946" y="729588"/>
                        </a:moveTo>
                        <a:lnTo>
                          <a:pt x="55235" y="729588"/>
                        </a:lnTo>
                        <a:lnTo>
                          <a:pt x="62163" y="743443"/>
                        </a:lnTo>
                        <a:lnTo>
                          <a:pt x="55235" y="757299"/>
                        </a:lnTo>
                        <a:lnTo>
                          <a:pt x="36946" y="757299"/>
                        </a:lnTo>
                        <a:lnTo>
                          <a:pt x="30018" y="743443"/>
                        </a:lnTo>
                        <a:close/>
                        <a:moveTo>
                          <a:pt x="6928" y="714405"/>
                        </a:moveTo>
                        <a:lnTo>
                          <a:pt x="25218" y="714405"/>
                        </a:lnTo>
                        <a:lnTo>
                          <a:pt x="32146" y="728261"/>
                        </a:lnTo>
                        <a:lnTo>
                          <a:pt x="25218" y="742117"/>
                        </a:lnTo>
                        <a:lnTo>
                          <a:pt x="6928" y="742117"/>
                        </a:lnTo>
                        <a:lnTo>
                          <a:pt x="0" y="728261"/>
                        </a:lnTo>
                        <a:close/>
                        <a:moveTo>
                          <a:pt x="36946" y="696838"/>
                        </a:moveTo>
                        <a:lnTo>
                          <a:pt x="55235" y="696838"/>
                        </a:lnTo>
                        <a:lnTo>
                          <a:pt x="62163" y="710693"/>
                        </a:lnTo>
                        <a:lnTo>
                          <a:pt x="55235" y="724549"/>
                        </a:lnTo>
                        <a:lnTo>
                          <a:pt x="36946" y="724549"/>
                        </a:lnTo>
                        <a:lnTo>
                          <a:pt x="30018" y="710693"/>
                        </a:lnTo>
                        <a:close/>
                        <a:moveTo>
                          <a:pt x="6928" y="681655"/>
                        </a:moveTo>
                        <a:lnTo>
                          <a:pt x="25218" y="681655"/>
                        </a:lnTo>
                        <a:lnTo>
                          <a:pt x="32146" y="695511"/>
                        </a:lnTo>
                        <a:lnTo>
                          <a:pt x="25218" y="709367"/>
                        </a:lnTo>
                        <a:lnTo>
                          <a:pt x="6928" y="709367"/>
                        </a:lnTo>
                        <a:lnTo>
                          <a:pt x="0" y="695511"/>
                        </a:lnTo>
                        <a:close/>
                        <a:moveTo>
                          <a:pt x="36946" y="664621"/>
                        </a:moveTo>
                        <a:lnTo>
                          <a:pt x="55235" y="664621"/>
                        </a:lnTo>
                        <a:lnTo>
                          <a:pt x="62163" y="678477"/>
                        </a:lnTo>
                        <a:lnTo>
                          <a:pt x="55235" y="692333"/>
                        </a:lnTo>
                        <a:lnTo>
                          <a:pt x="36946" y="692333"/>
                        </a:lnTo>
                        <a:lnTo>
                          <a:pt x="30018" y="678477"/>
                        </a:lnTo>
                        <a:close/>
                        <a:moveTo>
                          <a:pt x="6928" y="649439"/>
                        </a:moveTo>
                        <a:lnTo>
                          <a:pt x="25218" y="649439"/>
                        </a:lnTo>
                        <a:lnTo>
                          <a:pt x="32146" y="663295"/>
                        </a:lnTo>
                        <a:lnTo>
                          <a:pt x="25218" y="677150"/>
                        </a:lnTo>
                        <a:lnTo>
                          <a:pt x="6928" y="677150"/>
                        </a:lnTo>
                        <a:lnTo>
                          <a:pt x="0" y="663295"/>
                        </a:lnTo>
                        <a:close/>
                        <a:moveTo>
                          <a:pt x="36946" y="631871"/>
                        </a:moveTo>
                        <a:lnTo>
                          <a:pt x="55235" y="631871"/>
                        </a:lnTo>
                        <a:lnTo>
                          <a:pt x="62163" y="645727"/>
                        </a:lnTo>
                        <a:lnTo>
                          <a:pt x="55235" y="659583"/>
                        </a:lnTo>
                        <a:lnTo>
                          <a:pt x="36946" y="659583"/>
                        </a:lnTo>
                        <a:lnTo>
                          <a:pt x="30018" y="645727"/>
                        </a:lnTo>
                        <a:close/>
                        <a:moveTo>
                          <a:pt x="6928" y="616689"/>
                        </a:moveTo>
                        <a:lnTo>
                          <a:pt x="25218" y="616689"/>
                        </a:lnTo>
                        <a:lnTo>
                          <a:pt x="32146" y="630545"/>
                        </a:lnTo>
                        <a:lnTo>
                          <a:pt x="25218" y="644400"/>
                        </a:lnTo>
                        <a:lnTo>
                          <a:pt x="6928" y="644400"/>
                        </a:lnTo>
                        <a:lnTo>
                          <a:pt x="0" y="630545"/>
                        </a:lnTo>
                        <a:close/>
                        <a:moveTo>
                          <a:pt x="36946" y="599122"/>
                        </a:moveTo>
                        <a:lnTo>
                          <a:pt x="55235" y="599122"/>
                        </a:lnTo>
                        <a:lnTo>
                          <a:pt x="62163" y="612977"/>
                        </a:lnTo>
                        <a:lnTo>
                          <a:pt x="55235" y="626833"/>
                        </a:lnTo>
                        <a:lnTo>
                          <a:pt x="36946" y="626833"/>
                        </a:lnTo>
                        <a:lnTo>
                          <a:pt x="30018" y="612977"/>
                        </a:lnTo>
                        <a:close/>
                        <a:moveTo>
                          <a:pt x="6928" y="583939"/>
                        </a:moveTo>
                        <a:lnTo>
                          <a:pt x="25218" y="583939"/>
                        </a:lnTo>
                        <a:lnTo>
                          <a:pt x="32146" y="597795"/>
                        </a:lnTo>
                        <a:lnTo>
                          <a:pt x="25218" y="611650"/>
                        </a:lnTo>
                        <a:lnTo>
                          <a:pt x="6928" y="611650"/>
                        </a:lnTo>
                        <a:lnTo>
                          <a:pt x="0" y="597795"/>
                        </a:lnTo>
                        <a:close/>
                        <a:moveTo>
                          <a:pt x="36946" y="567036"/>
                        </a:moveTo>
                        <a:lnTo>
                          <a:pt x="55235" y="567036"/>
                        </a:lnTo>
                        <a:lnTo>
                          <a:pt x="62163" y="580892"/>
                        </a:lnTo>
                        <a:lnTo>
                          <a:pt x="55235" y="594748"/>
                        </a:lnTo>
                        <a:lnTo>
                          <a:pt x="36946" y="594748"/>
                        </a:lnTo>
                        <a:lnTo>
                          <a:pt x="30018" y="580892"/>
                        </a:lnTo>
                        <a:close/>
                        <a:moveTo>
                          <a:pt x="6928" y="551854"/>
                        </a:moveTo>
                        <a:lnTo>
                          <a:pt x="25218" y="551854"/>
                        </a:lnTo>
                        <a:lnTo>
                          <a:pt x="32146" y="565709"/>
                        </a:lnTo>
                        <a:lnTo>
                          <a:pt x="25218" y="579565"/>
                        </a:lnTo>
                        <a:lnTo>
                          <a:pt x="6928" y="579565"/>
                        </a:lnTo>
                        <a:lnTo>
                          <a:pt x="0" y="565709"/>
                        </a:lnTo>
                        <a:close/>
                        <a:moveTo>
                          <a:pt x="36946" y="534286"/>
                        </a:moveTo>
                        <a:lnTo>
                          <a:pt x="55235" y="534286"/>
                        </a:lnTo>
                        <a:lnTo>
                          <a:pt x="62163" y="548142"/>
                        </a:lnTo>
                        <a:lnTo>
                          <a:pt x="55235" y="561998"/>
                        </a:lnTo>
                        <a:lnTo>
                          <a:pt x="36946" y="561998"/>
                        </a:lnTo>
                        <a:lnTo>
                          <a:pt x="30018" y="548142"/>
                        </a:lnTo>
                        <a:close/>
                        <a:moveTo>
                          <a:pt x="6928" y="519104"/>
                        </a:moveTo>
                        <a:lnTo>
                          <a:pt x="25218" y="519104"/>
                        </a:lnTo>
                        <a:lnTo>
                          <a:pt x="32146" y="532960"/>
                        </a:lnTo>
                        <a:lnTo>
                          <a:pt x="25218" y="546815"/>
                        </a:lnTo>
                        <a:lnTo>
                          <a:pt x="6928" y="546815"/>
                        </a:lnTo>
                        <a:lnTo>
                          <a:pt x="0" y="532960"/>
                        </a:lnTo>
                        <a:close/>
                        <a:moveTo>
                          <a:pt x="36946" y="501537"/>
                        </a:moveTo>
                        <a:lnTo>
                          <a:pt x="55235" y="501537"/>
                        </a:lnTo>
                        <a:lnTo>
                          <a:pt x="62163" y="515392"/>
                        </a:lnTo>
                        <a:lnTo>
                          <a:pt x="55235" y="529248"/>
                        </a:lnTo>
                        <a:lnTo>
                          <a:pt x="36946" y="529248"/>
                        </a:lnTo>
                        <a:lnTo>
                          <a:pt x="30018" y="515392"/>
                        </a:lnTo>
                        <a:close/>
                        <a:moveTo>
                          <a:pt x="6928" y="486354"/>
                        </a:moveTo>
                        <a:lnTo>
                          <a:pt x="25218" y="486354"/>
                        </a:lnTo>
                        <a:lnTo>
                          <a:pt x="32146" y="500210"/>
                        </a:lnTo>
                        <a:lnTo>
                          <a:pt x="25218" y="514065"/>
                        </a:lnTo>
                        <a:lnTo>
                          <a:pt x="6928" y="514065"/>
                        </a:lnTo>
                        <a:lnTo>
                          <a:pt x="0" y="500210"/>
                        </a:lnTo>
                        <a:close/>
                        <a:moveTo>
                          <a:pt x="36946" y="469320"/>
                        </a:moveTo>
                        <a:lnTo>
                          <a:pt x="55235" y="469320"/>
                        </a:lnTo>
                        <a:lnTo>
                          <a:pt x="62163" y="483176"/>
                        </a:lnTo>
                        <a:lnTo>
                          <a:pt x="55235" y="497031"/>
                        </a:lnTo>
                        <a:lnTo>
                          <a:pt x="36946" y="497031"/>
                        </a:lnTo>
                        <a:lnTo>
                          <a:pt x="30018" y="483176"/>
                        </a:lnTo>
                        <a:close/>
                        <a:moveTo>
                          <a:pt x="6928" y="454138"/>
                        </a:moveTo>
                        <a:lnTo>
                          <a:pt x="25218" y="454138"/>
                        </a:lnTo>
                        <a:lnTo>
                          <a:pt x="32146" y="467993"/>
                        </a:lnTo>
                        <a:lnTo>
                          <a:pt x="25218" y="481849"/>
                        </a:lnTo>
                        <a:lnTo>
                          <a:pt x="6928" y="481849"/>
                        </a:lnTo>
                        <a:lnTo>
                          <a:pt x="0" y="467993"/>
                        </a:lnTo>
                        <a:close/>
                        <a:moveTo>
                          <a:pt x="36946" y="436570"/>
                        </a:moveTo>
                        <a:lnTo>
                          <a:pt x="55235" y="436570"/>
                        </a:lnTo>
                        <a:lnTo>
                          <a:pt x="62163" y="450426"/>
                        </a:lnTo>
                        <a:lnTo>
                          <a:pt x="55235" y="464282"/>
                        </a:lnTo>
                        <a:lnTo>
                          <a:pt x="36946" y="464282"/>
                        </a:lnTo>
                        <a:lnTo>
                          <a:pt x="30018" y="450426"/>
                        </a:lnTo>
                        <a:close/>
                        <a:moveTo>
                          <a:pt x="6928" y="421388"/>
                        </a:moveTo>
                        <a:lnTo>
                          <a:pt x="25218" y="421388"/>
                        </a:lnTo>
                        <a:lnTo>
                          <a:pt x="32146" y="435243"/>
                        </a:lnTo>
                        <a:lnTo>
                          <a:pt x="25218" y="449099"/>
                        </a:lnTo>
                        <a:lnTo>
                          <a:pt x="6928" y="449099"/>
                        </a:lnTo>
                        <a:lnTo>
                          <a:pt x="0" y="435243"/>
                        </a:lnTo>
                        <a:close/>
                        <a:moveTo>
                          <a:pt x="36946" y="403820"/>
                        </a:moveTo>
                        <a:lnTo>
                          <a:pt x="55235" y="403820"/>
                        </a:lnTo>
                        <a:lnTo>
                          <a:pt x="62163" y="417676"/>
                        </a:lnTo>
                        <a:lnTo>
                          <a:pt x="55235" y="431532"/>
                        </a:lnTo>
                        <a:lnTo>
                          <a:pt x="36946" y="431532"/>
                        </a:lnTo>
                        <a:lnTo>
                          <a:pt x="30018" y="417676"/>
                        </a:lnTo>
                        <a:close/>
                        <a:moveTo>
                          <a:pt x="6928" y="388638"/>
                        </a:moveTo>
                        <a:lnTo>
                          <a:pt x="25218" y="388638"/>
                        </a:lnTo>
                        <a:lnTo>
                          <a:pt x="32146" y="402494"/>
                        </a:lnTo>
                        <a:lnTo>
                          <a:pt x="25218" y="416349"/>
                        </a:lnTo>
                        <a:lnTo>
                          <a:pt x="6928" y="416349"/>
                        </a:lnTo>
                        <a:lnTo>
                          <a:pt x="0" y="402494"/>
                        </a:lnTo>
                        <a:close/>
                        <a:moveTo>
                          <a:pt x="36946" y="373699"/>
                        </a:moveTo>
                        <a:lnTo>
                          <a:pt x="55235" y="373699"/>
                        </a:lnTo>
                        <a:lnTo>
                          <a:pt x="62163" y="387555"/>
                        </a:lnTo>
                        <a:lnTo>
                          <a:pt x="55235" y="401411"/>
                        </a:lnTo>
                        <a:lnTo>
                          <a:pt x="36946" y="401411"/>
                        </a:lnTo>
                        <a:lnTo>
                          <a:pt x="30018" y="387555"/>
                        </a:lnTo>
                        <a:close/>
                        <a:moveTo>
                          <a:pt x="6928" y="358517"/>
                        </a:moveTo>
                        <a:lnTo>
                          <a:pt x="25218" y="358517"/>
                        </a:lnTo>
                        <a:lnTo>
                          <a:pt x="32146" y="372373"/>
                        </a:lnTo>
                        <a:lnTo>
                          <a:pt x="25218" y="386228"/>
                        </a:lnTo>
                        <a:lnTo>
                          <a:pt x="6928" y="386228"/>
                        </a:lnTo>
                        <a:lnTo>
                          <a:pt x="0" y="372373"/>
                        </a:lnTo>
                        <a:close/>
                        <a:moveTo>
                          <a:pt x="36946" y="340950"/>
                        </a:moveTo>
                        <a:lnTo>
                          <a:pt x="55235" y="340950"/>
                        </a:lnTo>
                        <a:lnTo>
                          <a:pt x="62163" y="354805"/>
                        </a:lnTo>
                        <a:lnTo>
                          <a:pt x="55235" y="368661"/>
                        </a:lnTo>
                        <a:lnTo>
                          <a:pt x="36946" y="368661"/>
                        </a:lnTo>
                        <a:lnTo>
                          <a:pt x="30018" y="354805"/>
                        </a:lnTo>
                        <a:close/>
                        <a:moveTo>
                          <a:pt x="6928" y="325767"/>
                        </a:moveTo>
                        <a:lnTo>
                          <a:pt x="25218" y="325767"/>
                        </a:lnTo>
                        <a:lnTo>
                          <a:pt x="32146" y="339623"/>
                        </a:lnTo>
                        <a:lnTo>
                          <a:pt x="25218" y="353479"/>
                        </a:lnTo>
                        <a:lnTo>
                          <a:pt x="6928" y="353479"/>
                        </a:lnTo>
                        <a:lnTo>
                          <a:pt x="0" y="339623"/>
                        </a:lnTo>
                        <a:close/>
                        <a:moveTo>
                          <a:pt x="36946" y="308200"/>
                        </a:moveTo>
                        <a:lnTo>
                          <a:pt x="55235" y="308200"/>
                        </a:lnTo>
                        <a:lnTo>
                          <a:pt x="62163" y="322055"/>
                        </a:lnTo>
                        <a:lnTo>
                          <a:pt x="55235" y="335911"/>
                        </a:lnTo>
                        <a:lnTo>
                          <a:pt x="36946" y="335911"/>
                        </a:lnTo>
                        <a:lnTo>
                          <a:pt x="30018" y="322055"/>
                        </a:lnTo>
                        <a:close/>
                        <a:moveTo>
                          <a:pt x="6928" y="293017"/>
                        </a:moveTo>
                        <a:lnTo>
                          <a:pt x="25218" y="293017"/>
                        </a:lnTo>
                        <a:lnTo>
                          <a:pt x="32146" y="306873"/>
                        </a:lnTo>
                        <a:lnTo>
                          <a:pt x="25218" y="320729"/>
                        </a:lnTo>
                        <a:lnTo>
                          <a:pt x="6928" y="320729"/>
                        </a:lnTo>
                        <a:lnTo>
                          <a:pt x="0" y="306873"/>
                        </a:lnTo>
                        <a:close/>
                        <a:moveTo>
                          <a:pt x="36946" y="275983"/>
                        </a:moveTo>
                        <a:lnTo>
                          <a:pt x="55235" y="275983"/>
                        </a:lnTo>
                        <a:lnTo>
                          <a:pt x="62163" y="289839"/>
                        </a:lnTo>
                        <a:lnTo>
                          <a:pt x="55235" y="303695"/>
                        </a:lnTo>
                        <a:lnTo>
                          <a:pt x="36946" y="303695"/>
                        </a:lnTo>
                        <a:lnTo>
                          <a:pt x="30018" y="289839"/>
                        </a:lnTo>
                        <a:close/>
                        <a:moveTo>
                          <a:pt x="6928" y="260801"/>
                        </a:moveTo>
                        <a:lnTo>
                          <a:pt x="25218" y="260801"/>
                        </a:lnTo>
                        <a:lnTo>
                          <a:pt x="32146" y="274657"/>
                        </a:lnTo>
                        <a:lnTo>
                          <a:pt x="25218" y="288512"/>
                        </a:lnTo>
                        <a:lnTo>
                          <a:pt x="6928" y="288512"/>
                        </a:lnTo>
                        <a:lnTo>
                          <a:pt x="0" y="274657"/>
                        </a:lnTo>
                        <a:close/>
                        <a:moveTo>
                          <a:pt x="36946" y="243233"/>
                        </a:moveTo>
                        <a:lnTo>
                          <a:pt x="55235" y="243233"/>
                        </a:lnTo>
                        <a:lnTo>
                          <a:pt x="62163" y="257089"/>
                        </a:lnTo>
                        <a:lnTo>
                          <a:pt x="55235" y="270945"/>
                        </a:lnTo>
                        <a:lnTo>
                          <a:pt x="36946" y="270945"/>
                        </a:lnTo>
                        <a:lnTo>
                          <a:pt x="30018" y="257089"/>
                        </a:lnTo>
                        <a:close/>
                        <a:moveTo>
                          <a:pt x="6928" y="228051"/>
                        </a:moveTo>
                        <a:lnTo>
                          <a:pt x="25218" y="228051"/>
                        </a:lnTo>
                        <a:lnTo>
                          <a:pt x="32146" y="241907"/>
                        </a:lnTo>
                        <a:lnTo>
                          <a:pt x="25218" y="255762"/>
                        </a:lnTo>
                        <a:lnTo>
                          <a:pt x="6928" y="255762"/>
                        </a:lnTo>
                        <a:lnTo>
                          <a:pt x="0" y="241907"/>
                        </a:lnTo>
                        <a:close/>
                        <a:moveTo>
                          <a:pt x="36946" y="210484"/>
                        </a:moveTo>
                        <a:lnTo>
                          <a:pt x="55235" y="210484"/>
                        </a:lnTo>
                        <a:lnTo>
                          <a:pt x="62163" y="224339"/>
                        </a:lnTo>
                        <a:lnTo>
                          <a:pt x="55235" y="238195"/>
                        </a:lnTo>
                        <a:lnTo>
                          <a:pt x="36946" y="238195"/>
                        </a:lnTo>
                        <a:lnTo>
                          <a:pt x="30018" y="224339"/>
                        </a:lnTo>
                        <a:close/>
                        <a:moveTo>
                          <a:pt x="6928" y="195301"/>
                        </a:moveTo>
                        <a:lnTo>
                          <a:pt x="25218" y="195301"/>
                        </a:lnTo>
                        <a:lnTo>
                          <a:pt x="32146" y="209157"/>
                        </a:lnTo>
                        <a:lnTo>
                          <a:pt x="25218" y="223012"/>
                        </a:lnTo>
                        <a:lnTo>
                          <a:pt x="6928" y="223012"/>
                        </a:lnTo>
                        <a:lnTo>
                          <a:pt x="0" y="209157"/>
                        </a:lnTo>
                        <a:close/>
                        <a:moveTo>
                          <a:pt x="36946" y="178398"/>
                        </a:moveTo>
                        <a:lnTo>
                          <a:pt x="55235" y="178398"/>
                        </a:lnTo>
                        <a:lnTo>
                          <a:pt x="62163" y="192254"/>
                        </a:lnTo>
                        <a:lnTo>
                          <a:pt x="55235" y="206110"/>
                        </a:lnTo>
                        <a:lnTo>
                          <a:pt x="36946" y="206110"/>
                        </a:lnTo>
                        <a:lnTo>
                          <a:pt x="30018" y="192254"/>
                        </a:lnTo>
                        <a:close/>
                        <a:moveTo>
                          <a:pt x="6928" y="163216"/>
                        </a:moveTo>
                        <a:lnTo>
                          <a:pt x="25218" y="163216"/>
                        </a:lnTo>
                        <a:lnTo>
                          <a:pt x="32146" y="177071"/>
                        </a:lnTo>
                        <a:lnTo>
                          <a:pt x="25218" y="190927"/>
                        </a:lnTo>
                        <a:lnTo>
                          <a:pt x="6928" y="190927"/>
                        </a:lnTo>
                        <a:lnTo>
                          <a:pt x="0" y="177071"/>
                        </a:lnTo>
                        <a:close/>
                        <a:moveTo>
                          <a:pt x="36946" y="145648"/>
                        </a:moveTo>
                        <a:lnTo>
                          <a:pt x="55235" y="145648"/>
                        </a:lnTo>
                        <a:lnTo>
                          <a:pt x="62163" y="159504"/>
                        </a:lnTo>
                        <a:lnTo>
                          <a:pt x="55235" y="173360"/>
                        </a:lnTo>
                        <a:lnTo>
                          <a:pt x="36946" y="173360"/>
                        </a:lnTo>
                        <a:lnTo>
                          <a:pt x="30018" y="159504"/>
                        </a:lnTo>
                        <a:close/>
                        <a:moveTo>
                          <a:pt x="6928" y="130466"/>
                        </a:moveTo>
                        <a:lnTo>
                          <a:pt x="25218" y="130466"/>
                        </a:lnTo>
                        <a:lnTo>
                          <a:pt x="32146" y="144322"/>
                        </a:lnTo>
                        <a:lnTo>
                          <a:pt x="25218" y="158177"/>
                        </a:lnTo>
                        <a:lnTo>
                          <a:pt x="6928" y="158177"/>
                        </a:lnTo>
                        <a:lnTo>
                          <a:pt x="0" y="144322"/>
                        </a:lnTo>
                        <a:close/>
                        <a:moveTo>
                          <a:pt x="36946" y="112899"/>
                        </a:moveTo>
                        <a:lnTo>
                          <a:pt x="55235" y="112899"/>
                        </a:lnTo>
                        <a:lnTo>
                          <a:pt x="62163" y="126754"/>
                        </a:lnTo>
                        <a:lnTo>
                          <a:pt x="55235" y="140610"/>
                        </a:lnTo>
                        <a:lnTo>
                          <a:pt x="36946" y="140610"/>
                        </a:lnTo>
                        <a:lnTo>
                          <a:pt x="30018" y="126754"/>
                        </a:lnTo>
                        <a:close/>
                        <a:moveTo>
                          <a:pt x="6928" y="97716"/>
                        </a:moveTo>
                        <a:lnTo>
                          <a:pt x="25218" y="97716"/>
                        </a:lnTo>
                        <a:lnTo>
                          <a:pt x="32146" y="111572"/>
                        </a:lnTo>
                        <a:lnTo>
                          <a:pt x="25218" y="125427"/>
                        </a:lnTo>
                        <a:lnTo>
                          <a:pt x="6928" y="125427"/>
                        </a:lnTo>
                        <a:lnTo>
                          <a:pt x="0" y="111572"/>
                        </a:lnTo>
                        <a:close/>
                        <a:moveTo>
                          <a:pt x="36946" y="80682"/>
                        </a:moveTo>
                        <a:lnTo>
                          <a:pt x="55235" y="80682"/>
                        </a:lnTo>
                        <a:lnTo>
                          <a:pt x="62163" y="94538"/>
                        </a:lnTo>
                        <a:lnTo>
                          <a:pt x="55235" y="108393"/>
                        </a:lnTo>
                        <a:lnTo>
                          <a:pt x="36946" y="108393"/>
                        </a:lnTo>
                        <a:lnTo>
                          <a:pt x="30018" y="94538"/>
                        </a:lnTo>
                        <a:close/>
                        <a:moveTo>
                          <a:pt x="6928" y="65500"/>
                        </a:moveTo>
                        <a:lnTo>
                          <a:pt x="25218" y="65500"/>
                        </a:lnTo>
                        <a:lnTo>
                          <a:pt x="32146" y="79355"/>
                        </a:lnTo>
                        <a:lnTo>
                          <a:pt x="25218" y="93211"/>
                        </a:lnTo>
                        <a:lnTo>
                          <a:pt x="6928" y="93211"/>
                        </a:lnTo>
                        <a:lnTo>
                          <a:pt x="0" y="79355"/>
                        </a:lnTo>
                        <a:close/>
                        <a:moveTo>
                          <a:pt x="36946" y="47932"/>
                        </a:moveTo>
                        <a:lnTo>
                          <a:pt x="55235" y="47932"/>
                        </a:lnTo>
                        <a:lnTo>
                          <a:pt x="62163" y="61788"/>
                        </a:lnTo>
                        <a:lnTo>
                          <a:pt x="55235" y="75644"/>
                        </a:lnTo>
                        <a:lnTo>
                          <a:pt x="36946" y="75644"/>
                        </a:lnTo>
                        <a:lnTo>
                          <a:pt x="30018" y="61788"/>
                        </a:lnTo>
                        <a:close/>
                        <a:moveTo>
                          <a:pt x="6928" y="32750"/>
                        </a:moveTo>
                        <a:lnTo>
                          <a:pt x="25218" y="32750"/>
                        </a:lnTo>
                        <a:lnTo>
                          <a:pt x="32146" y="46605"/>
                        </a:lnTo>
                        <a:lnTo>
                          <a:pt x="25218" y="60461"/>
                        </a:lnTo>
                        <a:lnTo>
                          <a:pt x="6928" y="60461"/>
                        </a:lnTo>
                        <a:lnTo>
                          <a:pt x="0" y="46605"/>
                        </a:lnTo>
                        <a:close/>
                        <a:moveTo>
                          <a:pt x="36946" y="15182"/>
                        </a:moveTo>
                        <a:lnTo>
                          <a:pt x="55235" y="15182"/>
                        </a:lnTo>
                        <a:lnTo>
                          <a:pt x="62163" y="29038"/>
                        </a:lnTo>
                        <a:lnTo>
                          <a:pt x="55235" y="42894"/>
                        </a:lnTo>
                        <a:lnTo>
                          <a:pt x="36946" y="42894"/>
                        </a:lnTo>
                        <a:lnTo>
                          <a:pt x="30018" y="29038"/>
                        </a:lnTo>
                        <a:close/>
                        <a:moveTo>
                          <a:pt x="6928" y="0"/>
                        </a:moveTo>
                        <a:lnTo>
                          <a:pt x="25218" y="0"/>
                        </a:lnTo>
                        <a:lnTo>
                          <a:pt x="32146" y="13856"/>
                        </a:lnTo>
                        <a:lnTo>
                          <a:pt x="25218" y="27711"/>
                        </a:lnTo>
                        <a:lnTo>
                          <a:pt x="6928" y="27711"/>
                        </a:lnTo>
                        <a:lnTo>
                          <a:pt x="0" y="13856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3" name="타원 1142">
                    <a:extLst>
                      <a:ext uri="{FF2B5EF4-FFF2-40B4-BE49-F238E27FC236}">
                        <a16:creationId xmlns:a16="http://schemas.microsoft.com/office/drawing/2014/main" id="{BA56725B-E3B8-49B2-8381-E6C44758EF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08835" y="20167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44" name="그룹 1143">
                    <a:extLst>
                      <a:ext uri="{FF2B5EF4-FFF2-40B4-BE49-F238E27FC236}">
                        <a16:creationId xmlns:a16="http://schemas.microsoft.com/office/drawing/2014/main" id="{0E6D21B6-1926-4746-A927-0FCDE9A7906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8977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74" name="육각형 1173">
                      <a:extLst>
                        <a:ext uri="{FF2B5EF4-FFF2-40B4-BE49-F238E27FC236}">
                          <a16:creationId xmlns:a16="http://schemas.microsoft.com/office/drawing/2014/main" id="{B9FB26F2-CAD0-48BD-99F7-750C4356A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5" name="육각형 1174">
                      <a:extLst>
                        <a:ext uri="{FF2B5EF4-FFF2-40B4-BE49-F238E27FC236}">
                          <a16:creationId xmlns:a16="http://schemas.microsoft.com/office/drawing/2014/main" id="{5C6E0953-A23D-44B4-B892-AA6CB254EA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6" name="육각형 1175">
                      <a:extLst>
                        <a:ext uri="{FF2B5EF4-FFF2-40B4-BE49-F238E27FC236}">
                          <a16:creationId xmlns:a16="http://schemas.microsoft.com/office/drawing/2014/main" id="{97E34633-EBCF-4AEF-9D70-A311D4518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7" name="육각형 1176">
                      <a:extLst>
                        <a:ext uri="{FF2B5EF4-FFF2-40B4-BE49-F238E27FC236}">
                          <a16:creationId xmlns:a16="http://schemas.microsoft.com/office/drawing/2014/main" id="{A46A87B1-360E-48B7-9FB5-EB29754C1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5" name="그룹 1144">
                    <a:extLst>
                      <a:ext uri="{FF2B5EF4-FFF2-40B4-BE49-F238E27FC236}">
                        <a16:creationId xmlns:a16="http://schemas.microsoft.com/office/drawing/2014/main" id="{E254E854-8D5A-4A02-A17A-24C3D48330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67265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70" name="육각형 1169">
                      <a:extLst>
                        <a:ext uri="{FF2B5EF4-FFF2-40B4-BE49-F238E27FC236}">
                          <a16:creationId xmlns:a16="http://schemas.microsoft.com/office/drawing/2014/main" id="{EB200F23-4612-4425-9200-940E82E66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1" name="육각형 1170">
                      <a:extLst>
                        <a:ext uri="{FF2B5EF4-FFF2-40B4-BE49-F238E27FC236}">
                          <a16:creationId xmlns:a16="http://schemas.microsoft.com/office/drawing/2014/main" id="{ED904E75-3A4E-47CD-8F2A-4A433CE23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2" name="육각형 1171">
                      <a:extLst>
                        <a:ext uri="{FF2B5EF4-FFF2-40B4-BE49-F238E27FC236}">
                          <a16:creationId xmlns:a16="http://schemas.microsoft.com/office/drawing/2014/main" id="{DB29BB7C-D524-493E-B225-0CC4F24C5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3" name="육각형 1172">
                      <a:extLst>
                        <a:ext uri="{FF2B5EF4-FFF2-40B4-BE49-F238E27FC236}">
                          <a16:creationId xmlns:a16="http://schemas.microsoft.com/office/drawing/2014/main" id="{B3567930-72DD-44F9-A28F-91F6AB5C1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6" name="그룹 1145">
                    <a:extLst>
                      <a:ext uri="{FF2B5EF4-FFF2-40B4-BE49-F238E27FC236}">
                        <a16:creationId xmlns:a16="http://schemas.microsoft.com/office/drawing/2014/main" id="{3ED4C77C-DA40-4D80-9A82-56A9349A9D5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4499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66" name="육각형 1165">
                      <a:extLst>
                        <a:ext uri="{FF2B5EF4-FFF2-40B4-BE49-F238E27FC236}">
                          <a16:creationId xmlns:a16="http://schemas.microsoft.com/office/drawing/2014/main" id="{0465A4EA-F4CD-43ED-8BEF-A6D18596D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7" name="육각형 1166">
                      <a:extLst>
                        <a:ext uri="{FF2B5EF4-FFF2-40B4-BE49-F238E27FC236}">
                          <a16:creationId xmlns:a16="http://schemas.microsoft.com/office/drawing/2014/main" id="{92234CDF-3C87-42A7-94B5-ACCF95ADC9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8" name="육각형 1167">
                      <a:extLst>
                        <a:ext uri="{FF2B5EF4-FFF2-40B4-BE49-F238E27FC236}">
                          <a16:creationId xmlns:a16="http://schemas.microsoft.com/office/drawing/2014/main" id="{3104AEC9-8EE5-49C5-BDFB-24A1AB5BFC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9" name="육각형 1168">
                      <a:extLst>
                        <a:ext uri="{FF2B5EF4-FFF2-40B4-BE49-F238E27FC236}">
                          <a16:creationId xmlns:a16="http://schemas.microsoft.com/office/drawing/2014/main" id="{5D793858-DFF5-490D-80FE-A4D9781C0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7" name="그룹 1146">
                    <a:extLst>
                      <a:ext uri="{FF2B5EF4-FFF2-40B4-BE49-F238E27FC236}">
                        <a16:creationId xmlns:a16="http://schemas.microsoft.com/office/drawing/2014/main" id="{98177ED2-5ED7-416E-975C-FDCA3C700AD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24736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62" name="육각형 1161">
                      <a:extLst>
                        <a:ext uri="{FF2B5EF4-FFF2-40B4-BE49-F238E27FC236}">
                          <a16:creationId xmlns:a16="http://schemas.microsoft.com/office/drawing/2014/main" id="{8AD946BF-44A7-400C-9478-AF9B8F09E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3" name="육각형 1162">
                      <a:extLst>
                        <a:ext uri="{FF2B5EF4-FFF2-40B4-BE49-F238E27FC236}">
                          <a16:creationId xmlns:a16="http://schemas.microsoft.com/office/drawing/2014/main" id="{55B67A9E-F268-413D-9C62-AEA896401A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4" name="육각형 1163">
                      <a:extLst>
                        <a:ext uri="{FF2B5EF4-FFF2-40B4-BE49-F238E27FC236}">
                          <a16:creationId xmlns:a16="http://schemas.microsoft.com/office/drawing/2014/main" id="{617E2354-97F5-4E83-8153-B081CCF13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5" name="육각형 1164">
                      <a:extLst>
                        <a:ext uri="{FF2B5EF4-FFF2-40B4-BE49-F238E27FC236}">
                          <a16:creationId xmlns:a16="http://schemas.microsoft.com/office/drawing/2014/main" id="{5B388445-AF2D-4AB5-875C-EF9AFA4A8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8" name="그룹 1147">
                    <a:extLst>
                      <a:ext uri="{FF2B5EF4-FFF2-40B4-BE49-F238E27FC236}">
                        <a16:creationId xmlns:a16="http://schemas.microsoft.com/office/drawing/2014/main" id="{95860F7E-BE98-43CE-9662-D16081D65FB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03524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58" name="육각형 1157">
                      <a:extLst>
                        <a:ext uri="{FF2B5EF4-FFF2-40B4-BE49-F238E27FC236}">
                          <a16:creationId xmlns:a16="http://schemas.microsoft.com/office/drawing/2014/main" id="{49FBD69D-87EC-4289-A99B-82AAE8749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9" name="육각형 1158">
                      <a:extLst>
                        <a:ext uri="{FF2B5EF4-FFF2-40B4-BE49-F238E27FC236}">
                          <a16:creationId xmlns:a16="http://schemas.microsoft.com/office/drawing/2014/main" id="{76B90A08-5F8C-4AE5-B98F-39A57624EA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0" name="육각형 1159">
                      <a:extLst>
                        <a:ext uri="{FF2B5EF4-FFF2-40B4-BE49-F238E27FC236}">
                          <a16:creationId xmlns:a16="http://schemas.microsoft.com/office/drawing/2014/main" id="{4A07D91A-A491-446C-835F-CB7C78DB5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1" name="육각형 1160">
                      <a:extLst>
                        <a:ext uri="{FF2B5EF4-FFF2-40B4-BE49-F238E27FC236}">
                          <a16:creationId xmlns:a16="http://schemas.microsoft.com/office/drawing/2014/main" id="{03CAA773-DC88-432F-8B33-C80E341B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9" name="그룹 1148">
                    <a:extLst>
                      <a:ext uri="{FF2B5EF4-FFF2-40B4-BE49-F238E27FC236}">
                        <a16:creationId xmlns:a16="http://schemas.microsoft.com/office/drawing/2014/main" id="{39291E6B-CE7C-409C-81F9-A2992648D06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5132980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54" name="육각형 1153">
                      <a:extLst>
                        <a:ext uri="{FF2B5EF4-FFF2-40B4-BE49-F238E27FC236}">
                          <a16:creationId xmlns:a16="http://schemas.microsoft.com/office/drawing/2014/main" id="{761545C1-3831-439D-8712-F8F6E0BA8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5" name="육각형 1154">
                      <a:extLst>
                        <a:ext uri="{FF2B5EF4-FFF2-40B4-BE49-F238E27FC236}">
                          <a16:creationId xmlns:a16="http://schemas.microsoft.com/office/drawing/2014/main" id="{8C64CB43-18E8-44ED-B09A-84156311F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6" name="육각형 1155">
                      <a:extLst>
                        <a:ext uri="{FF2B5EF4-FFF2-40B4-BE49-F238E27FC236}">
                          <a16:creationId xmlns:a16="http://schemas.microsoft.com/office/drawing/2014/main" id="{4C3874F4-4BF9-4E0C-B7BD-959A85FED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7" name="육각형 1156">
                      <a:extLst>
                        <a:ext uri="{FF2B5EF4-FFF2-40B4-BE49-F238E27FC236}">
                          <a16:creationId xmlns:a16="http://schemas.microsoft.com/office/drawing/2014/main" id="{41803FAF-99DB-477E-8429-E148BB910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50" name="타원 1149">
                    <a:extLst>
                      <a:ext uri="{FF2B5EF4-FFF2-40B4-BE49-F238E27FC236}">
                        <a16:creationId xmlns:a16="http://schemas.microsoft.com/office/drawing/2014/main" id="{23C0CB74-282E-48BA-A633-72074133CF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4108" y="2015725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51" name="TextBox 1150">
                    <a:extLst>
                      <a:ext uri="{FF2B5EF4-FFF2-40B4-BE49-F238E27FC236}">
                        <a16:creationId xmlns:a16="http://schemas.microsoft.com/office/drawing/2014/main" id="{635D60FE-96A5-4574-819F-D8D7A4FD79A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578151" y="3195036"/>
                    <a:ext cx="998738" cy="3701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" dirty="0">
                        <a:solidFill>
                          <a:schemeClr val="bg1">
                            <a:lumMod val="65000"/>
                            <a:alpha val="50000"/>
                          </a:schemeClr>
                        </a:solidFill>
                      </a:rPr>
                      <a:t>Voice Coach</a:t>
                    </a:r>
                    <a:endParaRPr lang="ko-KR" altLang="en-US" sz="200" dirty="0">
                      <a:solidFill>
                        <a:schemeClr val="bg1">
                          <a:lumMod val="65000"/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52" name="TextBox 1151">
                    <a:extLst>
                      <a:ext uri="{FF2B5EF4-FFF2-40B4-BE49-F238E27FC236}">
                        <a16:creationId xmlns:a16="http://schemas.microsoft.com/office/drawing/2014/main" id="{806D16B6-F42A-4C82-BFA3-1384135462E4}"/>
                      </a:ext>
                    </a:extLst>
                  </p:cNvPr>
                  <p:cNvSpPr txBox="1"/>
                  <p:nvPr/>
                </p:nvSpPr>
                <p:spPr>
                  <a:xfrm>
                    <a:off x="5949333" y="3091774"/>
                    <a:ext cx="989098" cy="5090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STFT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  <p:sp>
                <p:nvSpPr>
                  <p:cNvPr id="1153" name="직사각형 1152">
                    <a:extLst>
                      <a:ext uri="{FF2B5EF4-FFF2-40B4-BE49-F238E27FC236}">
                        <a16:creationId xmlns:a16="http://schemas.microsoft.com/office/drawing/2014/main" id="{D2DBF8B4-FE0A-40BF-9D34-192F43BBFD42}"/>
                      </a:ext>
                    </a:extLst>
                  </p:cNvPr>
                  <p:cNvSpPr/>
                  <p:nvPr/>
                </p:nvSpPr>
                <p:spPr>
                  <a:xfrm>
                    <a:off x="5130173" y="3095953"/>
                    <a:ext cx="1061404" cy="5090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LSTM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99" name="자유형: 도형 998">
                <a:extLst>
                  <a:ext uri="{FF2B5EF4-FFF2-40B4-BE49-F238E27FC236}">
                    <a16:creationId xmlns:a16="http://schemas.microsoft.com/office/drawing/2014/main" id="{DACF9961-DE5C-4627-8035-79FDA45C473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007810" y="4216632"/>
                <a:ext cx="677622" cy="1486217"/>
              </a:xfrm>
              <a:custGeom>
                <a:avLst/>
                <a:gdLst>
                  <a:gd name="connsiteX0" fmla="*/ 466467 w 705136"/>
                  <a:gd name="connsiteY0" fmla="*/ 10394 h 1546564"/>
                  <a:gd name="connsiteX1" fmla="*/ 456095 w 705136"/>
                  <a:gd name="connsiteY1" fmla="*/ 10394 h 1546564"/>
                  <a:gd name="connsiteX2" fmla="*/ 456095 w 705136"/>
                  <a:gd name="connsiteY2" fmla="*/ 0 h 1546564"/>
                  <a:gd name="connsiteX3" fmla="*/ 466467 w 705136"/>
                  <a:gd name="connsiteY3" fmla="*/ 0 h 1546564"/>
                  <a:gd name="connsiteX4" fmla="*/ 479541 w 705136"/>
                  <a:gd name="connsiteY4" fmla="*/ 10394 h 1546564"/>
                  <a:gd name="connsiteX5" fmla="*/ 469169 w 705136"/>
                  <a:gd name="connsiteY5" fmla="*/ 10394 h 1546564"/>
                  <a:gd name="connsiteX6" fmla="*/ 469169 w 705136"/>
                  <a:gd name="connsiteY6" fmla="*/ 0 h 1546564"/>
                  <a:gd name="connsiteX7" fmla="*/ 479541 w 705136"/>
                  <a:gd name="connsiteY7" fmla="*/ 0 h 1546564"/>
                  <a:gd name="connsiteX8" fmla="*/ 493408 w 705136"/>
                  <a:gd name="connsiteY8" fmla="*/ 10394 h 1546564"/>
                  <a:gd name="connsiteX9" fmla="*/ 483036 w 705136"/>
                  <a:gd name="connsiteY9" fmla="*/ 10394 h 1546564"/>
                  <a:gd name="connsiteX10" fmla="*/ 483036 w 705136"/>
                  <a:gd name="connsiteY10" fmla="*/ 0 h 1546564"/>
                  <a:gd name="connsiteX11" fmla="*/ 493408 w 705136"/>
                  <a:gd name="connsiteY11" fmla="*/ 0 h 1546564"/>
                  <a:gd name="connsiteX12" fmla="*/ 538717 w 705136"/>
                  <a:gd name="connsiteY12" fmla="*/ 10394 h 1546564"/>
                  <a:gd name="connsiteX13" fmla="*/ 528345 w 705136"/>
                  <a:gd name="connsiteY13" fmla="*/ 10394 h 1546564"/>
                  <a:gd name="connsiteX14" fmla="*/ 528345 w 705136"/>
                  <a:gd name="connsiteY14" fmla="*/ 0 h 1546564"/>
                  <a:gd name="connsiteX15" fmla="*/ 538717 w 705136"/>
                  <a:gd name="connsiteY15" fmla="*/ 0 h 1546564"/>
                  <a:gd name="connsiteX16" fmla="*/ 552001 w 705136"/>
                  <a:gd name="connsiteY16" fmla="*/ 10394 h 1546564"/>
                  <a:gd name="connsiteX17" fmla="*/ 541629 w 705136"/>
                  <a:gd name="connsiteY17" fmla="*/ 10394 h 1546564"/>
                  <a:gd name="connsiteX18" fmla="*/ 541629 w 705136"/>
                  <a:gd name="connsiteY18" fmla="*/ 0 h 1546564"/>
                  <a:gd name="connsiteX19" fmla="*/ 552001 w 705136"/>
                  <a:gd name="connsiteY19" fmla="*/ 0 h 1546564"/>
                  <a:gd name="connsiteX20" fmla="*/ 564095 w 705136"/>
                  <a:gd name="connsiteY20" fmla="*/ 10394 h 1546564"/>
                  <a:gd name="connsiteX21" fmla="*/ 553723 w 705136"/>
                  <a:gd name="connsiteY21" fmla="*/ 10394 h 1546564"/>
                  <a:gd name="connsiteX22" fmla="*/ 553723 w 705136"/>
                  <a:gd name="connsiteY22" fmla="*/ 0 h 1546564"/>
                  <a:gd name="connsiteX23" fmla="*/ 564095 w 705136"/>
                  <a:gd name="connsiteY23" fmla="*/ 0 h 1546564"/>
                  <a:gd name="connsiteX24" fmla="*/ 577379 w 705136"/>
                  <a:gd name="connsiteY24" fmla="*/ 10394 h 1546564"/>
                  <a:gd name="connsiteX25" fmla="*/ 567007 w 705136"/>
                  <a:gd name="connsiteY25" fmla="*/ 10394 h 1546564"/>
                  <a:gd name="connsiteX26" fmla="*/ 567007 w 705136"/>
                  <a:gd name="connsiteY26" fmla="*/ 0 h 1546564"/>
                  <a:gd name="connsiteX27" fmla="*/ 577379 w 705136"/>
                  <a:gd name="connsiteY27" fmla="*/ 0 h 1546564"/>
                  <a:gd name="connsiteX28" fmla="*/ 622688 w 705136"/>
                  <a:gd name="connsiteY28" fmla="*/ 10394 h 1546564"/>
                  <a:gd name="connsiteX29" fmla="*/ 612316 w 705136"/>
                  <a:gd name="connsiteY29" fmla="*/ 10394 h 1546564"/>
                  <a:gd name="connsiteX30" fmla="*/ 612316 w 705136"/>
                  <a:gd name="connsiteY30" fmla="*/ 0 h 1546564"/>
                  <a:gd name="connsiteX31" fmla="*/ 622688 w 705136"/>
                  <a:gd name="connsiteY31" fmla="*/ 0 h 1546564"/>
                  <a:gd name="connsiteX32" fmla="*/ 636555 w 705136"/>
                  <a:gd name="connsiteY32" fmla="*/ 10394 h 1546564"/>
                  <a:gd name="connsiteX33" fmla="*/ 626183 w 705136"/>
                  <a:gd name="connsiteY33" fmla="*/ 10394 h 1546564"/>
                  <a:gd name="connsiteX34" fmla="*/ 626183 w 705136"/>
                  <a:gd name="connsiteY34" fmla="*/ 0 h 1546564"/>
                  <a:gd name="connsiteX35" fmla="*/ 636555 w 705136"/>
                  <a:gd name="connsiteY35" fmla="*/ 0 h 1546564"/>
                  <a:gd name="connsiteX36" fmla="*/ 649629 w 705136"/>
                  <a:gd name="connsiteY36" fmla="*/ 10394 h 1546564"/>
                  <a:gd name="connsiteX37" fmla="*/ 639257 w 705136"/>
                  <a:gd name="connsiteY37" fmla="*/ 10394 h 1546564"/>
                  <a:gd name="connsiteX38" fmla="*/ 639257 w 705136"/>
                  <a:gd name="connsiteY38" fmla="*/ 0 h 1546564"/>
                  <a:gd name="connsiteX39" fmla="*/ 649629 w 705136"/>
                  <a:gd name="connsiteY39" fmla="*/ 0 h 1546564"/>
                  <a:gd name="connsiteX40" fmla="*/ 251455 w 705136"/>
                  <a:gd name="connsiteY40" fmla="*/ 797518 h 1546564"/>
                  <a:gd name="connsiteX41" fmla="*/ 244923 w 705136"/>
                  <a:gd name="connsiteY41" fmla="*/ 789433 h 1546564"/>
                  <a:gd name="connsiteX42" fmla="*/ 252991 w 705136"/>
                  <a:gd name="connsiteY42" fmla="*/ 782915 h 1546564"/>
                  <a:gd name="connsiteX43" fmla="*/ 259523 w 705136"/>
                  <a:gd name="connsiteY43" fmla="*/ 791000 h 1546564"/>
                  <a:gd name="connsiteX44" fmla="*/ 231715 w 705136"/>
                  <a:gd name="connsiteY44" fmla="*/ 813467 h 1546564"/>
                  <a:gd name="connsiteX45" fmla="*/ 225183 w 705136"/>
                  <a:gd name="connsiteY45" fmla="*/ 805381 h 1546564"/>
                  <a:gd name="connsiteX46" fmla="*/ 233251 w 705136"/>
                  <a:gd name="connsiteY46" fmla="*/ 798863 h 1546564"/>
                  <a:gd name="connsiteX47" fmla="*/ 239783 w 705136"/>
                  <a:gd name="connsiteY47" fmla="*/ 806949 h 1546564"/>
                  <a:gd name="connsiteX48" fmla="*/ 196471 w 705136"/>
                  <a:gd name="connsiteY48" fmla="*/ 841940 h 1546564"/>
                  <a:gd name="connsiteX49" fmla="*/ 189939 w 705136"/>
                  <a:gd name="connsiteY49" fmla="*/ 833855 h 1546564"/>
                  <a:gd name="connsiteX50" fmla="*/ 198007 w 705136"/>
                  <a:gd name="connsiteY50" fmla="*/ 827337 h 1546564"/>
                  <a:gd name="connsiteX51" fmla="*/ 204539 w 705136"/>
                  <a:gd name="connsiteY51" fmla="*/ 835422 h 1546564"/>
                  <a:gd name="connsiteX52" fmla="*/ 185684 w 705136"/>
                  <a:gd name="connsiteY52" fmla="*/ 850655 h 1546564"/>
                  <a:gd name="connsiteX53" fmla="*/ 179152 w 705136"/>
                  <a:gd name="connsiteY53" fmla="*/ 842570 h 1546564"/>
                  <a:gd name="connsiteX54" fmla="*/ 187220 w 705136"/>
                  <a:gd name="connsiteY54" fmla="*/ 836052 h 1546564"/>
                  <a:gd name="connsiteX55" fmla="*/ 193752 w 705136"/>
                  <a:gd name="connsiteY55" fmla="*/ 844137 h 1546564"/>
                  <a:gd name="connsiteX56" fmla="*/ 175514 w 705136"/>
                  <a:gd name="connsiteY56" fmla="*/ 858871 h 1546564"/>
                  <a:gd name="connsiteX57" fmla="*/ 168982 w 705136"/>
                  <a:gd name="connsiteY57" fmla="*/ 850786 h 1546564"/>
                  <a:gd name="connsiteX58" fmla="*/ 177050 w 705136"/>
                  <a:gd name="connsiteY58" fmla="*/ 844268 h 1546564"/>
                  <a:gd name="connsiteX59" fmla="*/ 183582 w 705136"/>
                  <a:gd name="connsiteY59" fmla="*/ 852353 h 1546564"/>
                  <a:gd name="connsiteX60" fmla="*/ 10372 w 705136"/>
                  <a:gd name="connsiteY60" fmla="*/ 1546564 h 1546564"/>
                  <a:gd name="connsiteX61" fmla="*/ 0 w 705136"/>
                  <a:gd name="connsiteY61" fmla="*/ 1546564 h 1546564"/>
                  <a:gd name="connsiteX62" fmla="*/ 0 w 705136"/>
                  <a:gd name="connsiteY62" fmla="*/ 1536170 h 1546564"/>
                  <a:gd name="connsiteX63" fmla="*/ 10372 w 705136"/>
                  <a:gd name="connsiteY63" fmla="*/ 1536170 h 1546564"/>
                  <a:gd name="connsiteX64" fmla="*/ 23446 w 705136"/>
                  <a:gd name="connsiteY64" fmla="*/ 1546564 h 1546564"/>
                  <a:gd name="connsiteX65" fmla="*/ 13074 w 705136"/>
                  <a:gd name="connsiteY65" fmla="*/ 1546564 h 1546564"/>
                  <a:gd name="connsiteX66" fmla="*/ 13074 w 705136"/>
                  <a:gd name="connsiteY66" fmla="*/ 1536170 h 1546564"/>
                  <a:gd name="connsiteX67" fmla="*/ 23446 w 705136"/>
                  <a:gd name="connsiteY67" fmla="*/ 1536170 h 1546564"/>
                  <a:gd name="connsiteX68" fmla="*/ 37313 w 705136"/>
                  <a:gd name="connsiteY68" fmla="*/ 1546564 h 1546564"/>
                  <a:gd name="connsiteX69" fmla="*/ 26941 w 705136"/>
                  <a:gd name="connsiteY69" fmla="*/ 1546564 h 1546564"/>
                  <a:gd name="connsiteX70" fmla="*/ 26941 w 705136"/>
                  <a:gd name="connsiteY70" fmla="*/ 1536170 h 1546564"/>
                  <a:gd name="connsiteX71" fmla="*/ 37313 w 705136"/>
                  <a:gd name="connsiteY71" fmla="*/ 1536170 h 1546564"/>
                  <a:gd name="connsiteX72" fmla="*/ 82622 w 705136"/>
                  <a:gd name="connsiteY72" fmla="*/ 1546564 h 1546564"/>
                  <a:gd name="connsiteX73" fmla="*/ 72250 w 705136"/>
                  <a:gd name="connsiteY73" fmla="*/ 1546564 h 1546564"/>
                  <a:gd name="connsiteX74" fmla="*/ 72250 w 705136"/>
                  <a:gd name="connsiteY74" fmla="*/ 1536170 h 1546564"/>
                  <a:gd name="connsiteX75" fmla="*/ 82622 w 705136"/>
                  <a:gd name="connsiteY75" fmla="*/ 1536170 h 1546564"/>
                  <a:gd name="connsiteX76" fmla="*/ 108000 w 705136"/>
                  <a:gd name="connsiteY76" fmla="*/ 1546564 h 1546564"/>
                  <a:gd name="connsiteX77" fmla="*/ 97628 w 705136"/>
                  <a:gd name="connsiteY77" fmla="*/ 1546564 h 1546564"/>
                  <a:gd name="connsiteX78" fmla="*/ 97628 w 705136"/>
                  <a:gd name="connsiteY78" fmla="*/ 1536170 h 1546564"/>
                  <a:gd name="connsiteX79" fmla="*/ 108000 w 705136"/>
                  <a:gd name="connsiteY79" fmla="*/ 1536170 h 1546564"/>
                  <a:gd name="connsiteX80" fmla="*/ 121694 w 705136"/>
                  <a:gd name="connsiteY80" fmla="*/ 1546564 h 1546564"/>
                  <a:gd name="connsiteX81" fmla="*/ 111322 w 705136"/>
                  <a:gd name="connsiteY81" fmla="*/ 1546564 h 1546564"/>
                  <a:gd name="connsiteX82" fmla="*/ 111322 w 705136"/>
                  <a:gd name="connsiteY82" fmla="*/ 1536170 h 1546564"/>
                  <a:gd name="connsiteX83" fmla="*/ 121694 w 705136"/>
                  <a:gd name="connsiteY83" fmla="*/ 1536170 h 1546564"/>
                  <a:gd name="connsiteX84" fmla="*/ 134768 w 705136"/>
                  <a:gd name="connsiteY84" fmla="*/ 1546564 h 1546564"/>
                  <a:gd name="connsiteX85" fmla="*/ 124396 w 705136"/>
                  <a:gd name="connsiteY85" fmla="*/ 1546564 h 1546564"/>
                  <a:gd name="connsiteX86" fmla="*/ 124396 w 705136"/>
                  <a:gd name="connsiteY86" fmla="*/ 1536170 h 1546564"/>
                  <a:gd name="connsiteX87" fmla="*/ 134768 w 705136"/>
                  <a:gd name="connsiteY87" fmla="*/ 1536170 h 1546564"/>
                  <a:gd name="connsiteX88" fmla="*/ 148635 w 705136"/>
                  <a:gd name="connsiteY88" fmla="*/ 1546564 h 1546564"/>
                  <a:gd name="connsiteX89" fmla="*/ 138263 w 705136"/>
                  <a:gd name="connsiteY89" fmla="*/ 1546564 h 1546564"/>
                  <a:gd name="connsiteX90" fmla="*/ 138263 w 705136"/>
                  <a:gd name="connsiteY90" fmla="*/ 1536170 h 1546564"/>
                  <a:gd name="connsiteX91" fmla="*/ 148635 w 705136"/>
                  <a:gd name="connsiteY91" fmla="*/ 1536170 h 1546564"/>
                  <a:gd name="connsiteX92" fmla="*/ 193944 w 705136"/>
                  <a:gd name="connsiteY92" fmla="*/ 1546564 h 1546564"/>
                  <a:gd name="connsiteX93" fmla="*/ 183572 w 705136"/>
                  <a:gd name="connsiteY93" fmla="*/ 1546564 h 1546564"/>
                  <a:gd name="connsiteX94" fmla="*/ 183572 w 705136"/>
                  <a:gd name="connsiteY94" fmla="*/ 1536170 h 1546564"/>
                  <a:gd name="connsiteX95" fmla="*/ 193944 w 705136"/>
                  <a:gd name="connsiteY95" fmla="*/ 1536170 h 1546564"/>
                  <a:gd name="connsiteX96" fmla="*/ 219322 w 705136"/>
                  <a:gd name="connsiteY96" fmla="*/ 1546564 h 1546564"/>
                  <a:gd name="connsiteX97" fmla="*/ 208950 w 705136"/>
                  <a:gd name="connsiteY97" fmla="*/ 1546564 h 1546564"/>
                  <a:gd name="connsiteX98" fmla="*/ 208950 w 705136"/>
                  <a:gd name="connsiteY98" fmla="*/ 1536170 h 1546564"/>
                  <a:gd name="connsiteX99" fmla="*/ 219322 w 705136"/>
                  <a:gd name="connsiteY99" fmla="*/ 1536170 h 1546564"/>
                  <a:gd name="connsiteX100" fmla="*/ 607508 w 705136"/>
                  <a:gd name="connsiteY100" fmla="*/ 1546564 h 1546564"/>
                  <a:gd name="connsiteX101" fmla="*/ 597136 w 705136"/>
                  <a:gd name="connsiteY101" fmla="*/ 1546564 h 1546564"/>
                  <a:gd name="connsiteX102" fmla="*/ 597136 w 705136"/>
                  <a:gd name="connsiteY102" fmla="*/ 1536170 h 1546564"/>
                  <a:gd name="connsiteX103" fmla="*/ 607508 w 705136"/>
                  <a:gd name="connsiteY103" fmla="*/ 1536170 h 1546564"/>
                  <a:gd name="connsiteX104" fmla="*/ 620582 w 705136"/>
                  <a:gd name="connsiteY104" fmla="*/ 1546564 h 1546564"/>
                  <a:gd name="connsiteX105" fmla="*/ 610210 w 705136"/>
                  <a:gd name="connsiteY105" fmla="*/ 1546564 h 1546564"/>
                  <a:gd name="connsiteX106" fmla="*/ 610210 w 705136"/>
                  <a:gd name="connsiteY106" fmla="*/ 1536170 h 1546564"/>
                  <a:gd name="connsiteX107" fmla="*/ 620582 w 705136"/>
                  <a:gd name="connsiteY107" fmla="*/ 1536170 h 1546564"/>
                  <a:gd name="connsiteX108" fmla="*/ 634450 w 705136"/>
                  <a:gd name="connsiteY108" fmla="*/ 1546564 h 1546564"/>
                  <a:gd name="connsiteX109" fmla="*/ 624078 w 705136"/>
                  <a:gd name="connsiteY109" fmla="*/ 1546564 h 1546564"/>
                  <a:gd name="connsiteX110" fmla="*/ 624078 w 705136"/>
                  <a:gd name="connsiteY110" fmla="*/ 1536170 h 1546564"/>
                  <a:gd name="connsiteX111" fmla="*/ 634450 w 705136"/>
                  <a:gd name="connsiteY111" fmla="*/ 1536170 h 1546564"/>
                  <a:gd name="connsiteX112" fmla="*/ 679759 w 705136"/>
                  <a:gd name="connsiteY112" fmla="*/ 1546564 h 1546564"/>
                  <a:gd name="connsiteX113" fmla="*/ 669387 w 705136"/>
                  <a:gd name="connsiteY113" fmla="*/ 1546564 h 1546564"/>
                  <a:gd name="connsiteX114" fmla="*/ 669387 w 705136"/>
                  <a:gd name="connsiteY114" fmla="*/ 1536170 h 1546564"/>
                  <a:gd name="connsiteX115" fmla="*/ 679759 w 705136"/>
                  <a:gd name="connsiteY115" fmla="*/ 1536170 h 1546564"/>
                  <a:gd name="connsiteX116" fmla="*/ 705136 w 705136"/>
                  <a:gd name="connsiteY116" fmla="*/ 1546564 h 1546564"/>
                  <a:gd name="connsiteX117" fmla="*/ 694764 w 705136"/>
                  <a:gd name="connsiteY117" fmla="*/ 1546564 h 1546564"/>
                  <a:gd name="connsiteX118" fmla="*/ 694764 w 705136"/>
                  <a:gd name="connsiteY118" fmla="*/ 1536170 h 1546564"/>
                  <a:gd name="connsiteX119" fmla="*/ 705136 w 705136"/>
                  <a:gd name="connsiteY119" fmla="*/ 1536170 h 1546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705136" h="1546564">
                    <a:moveTo>
                      <a:pt x="466467" y="10394"/>
                    </a:moveTo>
                    <a:lnTo>
                      <a:pt x="456095" y="10394"/>
                    </a:lnTo>
                    <a:lnTo>
                      <a:pt x="456095" y="0"/>
                    </a:lnTo>
                    <a:lnTo>
                      <a:pt x="466467" y="0"/>
                    </a:lnTo>
                    <a:close/>
                    <a:moveTo>
                      <a:pt x="479541" y="10394"/>
                    </a:moveTo>
                    <a:lnTo>
                      <a:pt x="469169" y="10394"/>
                    </a:lnTo>
                    <a:lnTo>
                      <a:pt x="469169" y="0"/>
                    </a:lnTo>
                    <a:lnTo>
                      <a:pt x="479541" y="0"/>
                    </a:lnTo>
                    <a:close/>
                    <a:moveTo>
                      <a:pt x="493408" y="10394"/>
                    </a:moveTo>
                    <a:lnTo>
                      <a:pt x="483036" y="10394"/>
                    </a:lnTo>
                    <a:lnTo>
                      <a:pt x="483036" y="0"/>
                    </a:lnTo>
                    <a:lnTo>
                      <a:pt x="493408" y="0"/>
                    </a:lnTo>
                    <a:close/>
                    <a:moveTo>
                      <a:pt x="538717" y="10394"/>
                    </a:moveTo>
                    <a:lnTo>
                      <a:pt x="528345" y="10394"/>
                    </a:lnTo>
                    <a:lnTo>
                      <a:pt x="528345" y="0"/>
                    </a:lnTo>
                    <a:lnTo>
                      <a:pt x="538717" y="0"/>
                    </a:lnTo>
                    <a:close/>
                    <a:moveTo>
                      <a:pt x="552001" y="10394"/>
                    </a:moveTo>
                    <a:lnTo>
                      <a:pt x="541629" y="10394"/>
                    </a:lnTo>
                    <a:lnTo>
                      <a:pt x="541629" y="0"/>
                    </a:lnTo>
                    <a:lnTo>
                      <a:pt x="552001" y="0"/>
                    </a:lnTo>
                    <a:close/>
                    <a:moveTo>
                      <a:pt x="564095" y="10394"/>
                    </a:moveTo>
                    <a:lnTo>
                      <a:pt x="553723" y="10394"/>
                    </a:lnTo>
                    <a:lnTo>
                      <a:pt x="553723" y="0"/>
                    </a:lnTo>
                    <a:lnTo>
                      <a:pt x="564095" y="0"/>
                    </a:lnTo>
                    <a:close/>
                    <a:moveTo>
                      <a:pt x="577379" y="10394"/>
                    </a:moveTo>
                    <a:lnTo>
                      <a:pt x="567007" y="10394"/>
                    </a:lnTo>
                    <a:lnTo>
                      <a:pt x="567007" y="0"/>
                    </a:lnTo>
                    <a:lnTo>
                      <a:pt x="577379" y="0"/>
                    </a:lnTo>
                    <a:close/>
                    <a:moveTo>
                      <a:pt x="622688" y="10394"/>
                    </a:moveTo>
                    <a:lnTo>
                      <a:pt x="612316" y="10394"/>
                    </a:lnTo>
                    <a:lnTo>
                      <a:pt x="612316" y="0"/>
                    </a:lnTo>
                    <a:lnTo>
                      <a:pt x="622688" y="0"/>
                    </a:lnTo>
                    <a:close/>
                    <a:moveTo>
                      <a:pt x="636555" y="10394"/>
                    </a:moveTo>
                    <a:lnTo>
                      <a:pt x="626183" y="10394"/>
                    </a:lnTo>
                    <a:lnTo>
                      <a:pt x="626183" y="0"/>
                    </a:lnTo>
                    <a:lnTo>
                      <a:pt x="636555" y="0"/>
                    </a:lnTo>
                    <a:close/>
                    <a:moveTo>
                      <a:pt x="649629" y="10394"/>
                    </a:moveTo>
                    <a:lnTo>
                      <a:pt x="639257" y="10394"/>
                    </a:lnTo>
                    <a:lnTo>
                      <a:pt x="639257" y="0"/>
                    </a:lnTo>
                    <a:lnTo>
                      <a:pt x="649629" y="0"/>
                    </a:lnTo>
                    <a:close/>
                    <a:moveTo>
                      <a:pt x="251455" y="797518"/>
                    </a:moveTo>
                    <a:lnTo>
                      <a:pt x="244923" y="789433"/>
                    </a:lnTo>
                    <a:lnTo>
                      <a:pt x="252991" y="782915"/>
                    </a:lnTo>
                    <a:lnTo>
                      <a:pt x="259523" y="791000"/>
                    </a:lnTo>
                    <a:close/>
                    <a:moveTo>
                      <a:pt x="231715" y="813467"/>
                    </a:moveTo>
                    <a:lnTo>
                      <a:pt x="225183" y="805381"/>
                    </a:lnTo>
                    <a:lnTo>
                      <a:pt x="233251" y="798863"/>
                    </a:lnTo>
                    <a:lnTo>
                      <a:pt x="239783" y="806949"/>
                    </a:lnTo>
                    <a:close/>
                    <a:moveTo>
                      <a:pt x="196471" y="841940"/>
                    </a:moveTo>
                    <a:lnTo>
                      <a:pt x="189939" y="833855"/>
                    </a:lnTo>
                    <a:lnTo>
                      <a:pt x="198007" y="827337"/>
                    </a:lnTo>
                    <a:lnTo>
                      <a:pt x="204539" y="835422"/>
                    </a:lnTo>
                    <a:close/>
                    <a:moveTo>
                      <a:pt x="185684" y="850655"/>
                    </a:moveTo>
                    <a:lnTo>
                      <a:pt x="179152" y="842570"/>
                    </a:lnTo>
                    <a:lnTo>
                      <a:pt x="187220" y="836052"/>
                    </a:lnTo>
                    <a:lnTo>
                      <a:pt x="193752" y="844137"/>
                    </a:lnTo>
                    <a:close/>
                    <a:moveTo>
                      <a:pt x="175514" y="858871"/>
                    </a:moveTo>
                    <a:lnTo>
                      <a:pt x="168982" y="850786"/>
                    </a:lnTo>
                    <a:lnTo>
                      <a:pt x="177050" y="844268"/>
                    </a:lnTo>
                    <a:lnTo>
                      <a:pt x="183582" y="852353"/>
                    </a:lnTo>
                    <a:close/>
                    <a:moveTo>
                      <a:pt x="10372" y="1546564"/>
                    </a:moveTo>
                    <a:lnTo>
                      <a:pt x="0" y="1546564"/>
                    </a:lnTo>
                    <a:lnTo>
                      <a:pt x="0" y="1536170"/>
                    </a:lnTo>
                    <a:lnTo>
                      <a:pt x="10372" y="1536170"/>
                    </a:lnTo>
                    <a:close/>
                    <a:moveTo>
                      <a:pt x="23446" y="1546564"/>
                    </a:moveTo>
                    <a:lnTo>
                      <a:pt x="13074" y="1546564"/>
                    </a:lnTo>
                    <a:lnTo>
                      <a:pt x="13074" y="1536170"/>
                    </a:lnTo>
                    <a:lnTo>
                      <a:pt x="23446" y="1536170"/>
                    </a:lnTo>
                    <a:close/>
                    <a:moveTo>
                      <a:pt x="37313" y="1546564"/>
                    </a:moveTo>
                    <a:lnTo>
                      <a:pt x="26941" y="1546564"/>
                    </a:lnTo>
                    <a:lnTo>
                      <a:pt x="26941" y="1536170"/>
                    </a:lnTo>
                    <a:lnTo>
                      <a:pt x="37313" y="1536170"/>
                    </a:lnTo>
                    <a:close/>
                    <a:moveTo>
                      <a:pt x="82622" y="1546564"/>
                    </a:moveTo>
                    <a:lnTo>
                      <a:pt x="72250" y="1546564"/>
                    </a:lnTo>
                    <a:lnTo>
                      <a:pt x="72250" y="1536170"/>
                    </a:lnTo>
                    <a:lnTo>
                      <a:pt x="82622" y="1536170"/>
                    </a:lnTo>
                    <a:close/>
                    <a:moveTo>
                      <a:pt x="108000" y="1546564"/>
                    </a:moveTo>
                    <a:lnTo>
                      <a:pt x="97628" y="1546564"/>
                    </a:lnTo>
                    <a:lnTo>
                      <a:pt x="97628" y="1536170"/>
                    </a:lnTo>
                    <a:lnTo>
                      <a:pt x="108000" y="1536170"/>
                    </a:lnTo>
                    <a:close/>
                    <a:moveTo>
                      <a:pt x="121694" y="1546564"/>
                    </a:moveTo>
                    <a:lnTo>
                      <a:pt x="111322" y="1546564"/>
                    </a:lnTo>
                    <a:lnTo>
                      <a:pt x="111322" y="1536170"/>
                    </a:lnTo>
                    <a:lnTo>
                      <a:pt x="121694" y="1536170"/>
                    </a:lnTo>
                    <a:close/>
                    <a:moveTo>
                      <a:pt x="134768" y="1546564"/>
                    </a:moveTo>
                    <a:lnTo>
                      <a:pt x="124396" y="1546564"/>
                    </a:lnTo>
                    <a:lnTo>
                      <a:pt x="124396" y="1536170"/>
                    </a:lnTo>
                    <a:lnTo>
                      <a:pt x="134768" y="1536170"/>
                    </a:lnTo>
                    <a:close/>
                    <a:moveTo>
                      <a:pt x="148635" y="1546564"/>
                    </a:moveTo>
                    <a:lnTo>
                      <a:pt x="138263" y="1546564"/>
                    </a:lnTo>
                    <a:lnTo>
                      <a:pt x="138263" y="1536170"/>
                    </a:lnTo>
                    <a:lnTo>
                      <a:pt x="148635" y="1536170"/>
                    </a:lnTo>
                    <a:close/>
                    <a:moveTo>
                      <a:pt x="193944" y="1546564"/>
                    </a:moveTo>
                    <a:lnTo>
                      <a:pt x="183572" y="1546564"/>
                    </a:lnTo>
                    <a:lnTo>
                      <a:pt x="183572" y="1536170"/>
                    </a:lnTo>
                    <a:lnTo>
                      <a:pt x="193944" y="1536170"/>
                    </a:lnTo>
                    <a:close/>
                    <a:moveTo>
                      <a:pt x="219322" y="1546564"/>
                    </a:moveTo>
                    <a:lnTo>
                      <a:pt x="208950" y="1546564"/>
                    </a:lnTo>
                    <a:lnTo>
                      <a:pt x="208950" y="1536170"/>
                    </a:lnTo>
                    <a:lnTo>
                      <a:pt x="219322" y="1536170"/>
                    </a:lnTo>
                    <a:close/>
                    <a:moveTo>
                      <a:pt x="607508" y="1546564"/>
                    </a:moveTo>
                    <a:lnTo>
                      <a:pt x="597136" y="1546564"/>
                    </a:lnTo>
                    <a:lnTo>
                      <a:pt x="597136" y="1536170"/>
                    </a:lnTo>
                    <a:lnTo>
                      <a:pt x="607508" y="1536170"/>
                    </a:lnTo>
                    <a:close/>
                    <a:moveTo>
                      <a:pt x="620582" y="1546564"/>
                    </a:moveTo>
                    <a:lnTo>
                      <a:pt x="610210" y="1546564"/>
                    </a:lnTo>
                    <a:lnTo>
                      <a:pt x="610210" y="1536170"/>
                    </a:lnTo>
                    <a:lnTo>
                      <a:pt x="620582" y="1536170"/>
                    </a:lnTo>
                    <a:close/>
                    <a:moveTo>
                      <a:pt x="634450" y="1546564"/>
                    </a:moveTo>
                    <a:lnTo>
                      <a:pt x="624078" y="1546564"/>
                    </a:lnTo>
                    <a:lnTo>
                      <a:pt x="624078" y="1536170"/>
                    </a:lnTo>
                    <a:lnTo>
                      <a:pt x="634450" y="1536170"/>
                    </a:lnTo>
                    <a:close/>
                    <a:moveTo>
                      <a:pt x="679759" y="1546564"/>
                    </a:moveTo>
                    <a:lnTo>
                      <a:pt x="669387" y="1546564"/>
                    </a:lnTo>
                    <a:lnTo>
                      <a:pt x="669387" y="1536170"/>
                    </a:lnTo>
                    <a:lnTo>
                      <a:pt x="679759" y="1536170"/>
                    </a:lnTo>
                    <a:close/>
                    <a:moveTo>
                      <a:pt x="705136" y="1546564"/>
                    </a:moveTo>
                    <a:lnTo>
                      <a:pt x="694764" y="1546564"/>
                    </a:lnTo>
                    <a:lnTo>
                      <a:pt x="694764" y="1536170"/>
                    </a:lnTo>
                    <a:lnTo>
                      <a:pt x="705136" y="1536170"/>
                    </a:lnTo>
                    <a:close/>
                  </a:path>
                </a:pathLst>
              </a:custGeom>
              <a:solidFill>
                <a:srgbClr val="FFC0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0" name="그룹 999">
                <a:extLst>
                  <a:ext uri="{FF2B5EF4-FFF2-40B4-BE49-F238E27FC236}">
                    <a16:creationId xmlns:a16="http://schemas.microsoft.com/office/drawing/2014/main" id="{56B2067C-4D35-4DB8-A3F8-FC3BEEE4EC46}"/>
                  </a:ext>
                </a:extLst>
              </p:cNvPr>
              <p:cNvGrpSpPr/>
              <p:nvPr/>
            </p:nvGrpSpPr>
            <p:grpSpPr>
              <a:xfrm>
                <a:off x="5153381" y="1377574"/>
                <a:ext cx="244994" cy="402151"/>
                <a:chOff x="5135991" y="1472815"/>
                <a:chExt cx="244994" cy="402151"/>
              </a:xfrm>
            </p:grpSpPr>
            <p:grpSp>
              <p:nvGrpSpPr>
                <p:cNvPr id="1109" name="그룹 1108">
                  <a:extLst>
                    <a:ext uri="{FF2B5EF4-FFF2-40B4-BE49-F238E27FC236}">
                      <a16:creationId xmlns:a16="http://schemas.microsoft.com/office/drawing/2014/main" id="{8916E0E7-F07F-414A-91ED-4393F1DCE4A9}"/>
                    </a:ext>
                  </a:extLst>
                </p:cNvPr>
                <p:cNvGrpSpPr/>
                <p:nvPr/>
              </p:nvGrpSpPr>
              <p:grpSpPr>
                <a:xfrm>
                  <a:off x="5322948" y="1472815"/>
                  <a:ext cx="58037" cy="280929"/>
                  <a:chOff x="5241066" y="4609671"/>
                  <a:chExt cx="58037" cy="28092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20" name="사각형: 둥근 모서리 1119">
                    <a:extLst>
                      <a:ext uri="{FF2B5EF4-FFF2-40B4-BE49-F238E27FC236}">
                        <a16:creationId xmlns:a16="http://schemas.microsoft.com/office/drawing/2014/main" id="{39F5BBB1-0E37-47B7-827A-2A7221D05E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81394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1" name="사각형: 둥근 모서리 1120">
                    <a:extLst>
                      <a:ext uri="{FF2B5EF4-FFF2-40B4-BE49-F238E27FC236}">
                        <a16:creationId xmlns:a16="http://schemas.microsoft.com/office/drawing/2014/main" id="{6DD741A5-509B-4ED4-ABE5-313CFDF779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628293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10" name="그룹 1109">
                  <a:extLst>
                    <a:ext uri="{FF2B5EF4-FFF2-40B4-BE49-F238E27FC236}">
                      <a16:creationId xmlns:a16="http://schemas.microsoft.com/office/drawing/2014/main" id="{7504D51F-E523-43BE-BBBE-E6CF7615928D}"/>
                    </a:ext>
                  </a:extLst>
                </p:cNvPr>
                <p:cNvGrpSpPr/>
                <p:nvPr/>
              </p:nvGrpSpPr>
              <p:grpSpPr>
                <a:xfrm>
                  <a:off x="5135991" y="1761873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1116" name="자유형: 도형 1115">
                    <a:extLst>
                      <a:ext uri="{FF2B5EF4-FFF2-40B4-BE49-F238E27FC236}">
                        <a16:creationId xmlns:a16="http://schemas.microsoft.com/office/drawing/2014/main" id="{6D161768-4232-48B3-A11C-5B7A99FF5BC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17" name="그룹 1116">
                    <a:extLst>
                      <a:ext uri="{FF2B5EF4-FFF2-40B4-BE49-F238E27FC236}">
                        <a16:creationId xmlns:a16="http://schemas.microsoft.com/office/drawing/2014/main" id="{7A0BDA0F-D9E9-4066-AF95-42A5CFE89C48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1118" name="자유형: 도형 1117">
                      <a:extLst>
                        <a:ext uri="{FF2B5EF4-FFF2-40B4-BE49-F238E27FC236}">
                          <a16:creationId xmlns:a16="http://schemas.microsoft.com/office/drawing/2014/main" id="{E23DB417-6415-4FED-8B68-7B2A8FA440D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9" name="직사각형 1118">
                      <a:extLst>
                        <a:ext uri="{FF2B5EF4-FFF2-40B4-BE49-F238E27FC236}">
                          <a16:creationId xmlns:a16="http://schemas.microsoft.com/office/drawing/2014/main" id="{3E79D711-C605-4EB8-8A3F-1788EDB30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111" name="그룹 1110">
                  <a:extLst>
                    <a:ext uri="{FF2B5EF4-FFF2-40B4-BE49-F238E27FC236}">
                      <a16:creationId xmlns:a16="http://schemas.microsoft.com/office/drawing/2014/main" id="{5DF95022-A969-4BB7-A9A7-3E3724723102}"/>
                    </a:ext>
                  </a:extLst>
                </p:cNvPr>
                <p:cNvGrpSpPr/>
                <p:nvPr/>
              </p:nvGrpSpPr>
              <p:grpSpPr>
                <a:xfrm>
                  <a:off x="5136751" y="1483898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1112" name="자유형: 도형 1111">
                    <a:extLst>
                      <a:ext uri="{FF2B5EF4-FFF2-40B4-BE49-F238E27FC236}">
                        <a16:creationId xmlns:a16="http://schemas.microsoft.com/office/drawing/2014/main" id="{25E0A7BA-7A25-44DF-8EA7-9D83CBE5079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13" name="그룹 1112">
                    <a:extLst>
                      <a:ext uri="{FF2B5EF4-FFF2-40B4-BE49-F238E27FC236}">
                        <a16:creationId xmlns:a16="http://schemas.microsoft.com/office/drawing/2014/main" id="{00152C52-1D92-4B36-82A1-3ECA8F768281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1114" name="자유형: 도형 1113">
                      <a:extLst>
                        <a:ext uri="{FF2B5EF4-FFF2-40B4-BE49-F238E27FC236}">
                          <a16:creationId xmlns:a16="http://schemas.microsoft.com/office/drawing/2014/main" id="{1C71D297-1ECC-4624-A674-FB85DE9B27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5" name="직사각형 1114">
                      <a:extLst>
                        <a:ext uri="{FF2B5EF4-FFF2-40B4-BE49-F238E27FC236}">
                          <a16:creationId xmlns:a16="http://schemas.microsoft.com/office/drawing/2014/main" id="{DE8ACF9F-B77E-414B-87D1-FDD5A99DC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</p:grpSp>
          <p:grpSp>
            <p:nvGrpSpPr>
              <p:cNvPr id="1001" name="그룹 1000">
                <a:extLst>
                  <a:ext uri="{FF2B5EF4-FFF2-40B4-BE49-F238E27FC236}">
                    <a16:creationId xmlns:a16="http://schemas.microsoft.com/office/drawing/2014/main" id="{8F46A352-DDC5-4092-A207-83991C469789}"/>
                  </a:ext>
                </a:extLst>
              </p:cNvPr>
              <p:cNvGrpSpPr/>
              <p:nvPr/>
            </p:nvGrpSpPr>
            <p:grpSpPr>
              <a:xfrm>
                <a:off x="5480050" y="1171575"/>
                <a:ext cx="602988" cy="908050"/>
                <a:chOff x="5480050" y="1171575"/>
                <a:chExt cx="602988" cy="908050"/>
              </a:xfrm>
            </p:grpSpPr>
            <p:sp>
              <p:nvSpPr>
                <p:cNvPr id="1015" name="자유형: 도형 1014">
                  <a:extLst>
                    <a:ext uri="{FF2B5EF4-FFF2-40B4-BE49-F238E27FC236}">
                      <a16:creationId xmlns:a16="http://schemas.microsoft.com/office/drawing/2014/main" id="{A4C9FA0F-EA21-4267-88EA-7EB88804B66E}"/>
                    </a:ext>
                  </a:extLst>
                </p:cNvPr>
                <p:cNvSpPr/>
                <p:nvPr/>
              </p:nvSpPr>
              <p:spPr>
                <a:xfrm>
                  <a:off x="5480050" y="1171575"/>
                  <a:ext cx="581025" cy="908050"/>
                </a:xfrm>
                <a:custGeom>
                  <a:avLst/>
                  <a:gdLst>
                    <a:gd name="connsiteX0" fmla="*/ 0 w 581025"/>
                    <a:gd name="connsiteY0" fmla="*/ 0 h 908050"/>
                    <a:gd name="connsiteX1" fmla="*/ 0 w 581025"/>
                    <a:gd name="connsiteY1" fmla="*/ 660400 h 908050"/>
                    <a:gd name="connsiteX2" fmla="*/ 107950 w 581025"/>
                    <a:gd name="connsiteY2" fmla="*/ 768350 h 908050"/>
                    <a:gd name="connsiteX3" fmla="*/ 209550 w 581025"/>
                    <a:gd name="connsiteY3" fmla="*/ 768350 h 908050"/>
                    <a:gd name="connsiteX4" fmla="*/ 349250 w 581025"/>
                    <a:gd name="connsiteY4" fmla="*/ 908050 h 908050"/>
                    <a:gd name="connsiteX5" fmla="*/ 581025 w 581025"/>
                    <a:gd name="connsiteY5" fmla="*/ 908050 h 908050"/>
                    <a:gd name="connsiteX6" fmla="*/ 581025 w 581025"/>
                    <a:gd name="connsiteY6" fmla="*/ 577850 h 908050"/>
                    <a:gd name="connsiteX7" fmla="*/ 514350 w 581025"/>
                    <a:gd name="connsiteY7" fmla="*/ 511175 h 908050"/>
                    <a:gd name="connsiteX8" fmla="*/ 514350 w 581025"/>
                    <a:gd name="connsiteY8" fmla="*/ 3175 h 908050"/>
                    <a:gd name="connsiteX9" fmla="*/ 0 w 581025"/>
                    <a:gd name="connsiteY9" fmla="*/ 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1025" h="908050">
                      <a:moveTo>
                        <a:pt x="0" y="0"/>
                      </a:moveTo>
                      <a:lnTo>
                        <a:pt x="0" y="660400"/>
                      </a:lnTo>
                      <a:lnTo>
                        <a:pt x="107950" y="768350"/>
                      </a:lnTo>
                      <a:lnTo>
                        <a:pt x="209550" y="768350"/>
                      </a:lnTo>
                      <a:lnTo>
                        <a:pt x="349250" y="908050"/>
                      </a:lnTo>
                      <a:lnTo>
                        <a:pt x="581025" y="908050"/>
                      </a:lnTo>
                      <a:lnTo>
                        <a:pt x="581025" y="577850"/>
                      </a:lnTo>
                      <a:lnTo>
                        <a:pt x="514350" y="511175"/>
                      </a:lnTo>
                      <a:lnTo>
                        <a:pt x="514350" y="3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12700"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6" name="직사각형 1015">
                  <a:extLst>
                    <a:ext uri="{FF2B5EF4-FFF2-40B4-BE49-F238E27FC236}">
                      <a16:creationId xmlns:a16="http://schemas.microsoft.com/office/drawing/2014/main" id="{E234337E-8F34-4532-8274-35A113C303F8}"/>
                    </a:ext>
                  </a:extLst>
                </p:cNvPr>
                <p:cNvSpPr/>
                <p:nvPr/>
              </p:nvSpPr>
              <p:spPr>
                <a:xfrm>
                  <a:off x="5500188" y="1202884"/>
                  <a:ext cx="481821" cy="640763"/>
                </a:xfrm>
                <a:prstGeom prst="rect">
                  <a:avLst/>
                </a:prstGeom>
                <a:solidFill>
                  <a:srgbClr val="1B1B1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017" name="그룹 1016">
                  <a:extLst>
                    <a:ext uri="{FF2B5EF4-FFF2-40B4-BE49-F238E27FC236}">
                      <a16:creationId xmlns:a16="http://schemas.microsoft.com/office/drawing/2014/main" id="{30B71583-CD0E-4FEE-952F-8A8DEB0C5795}"/>
                    </a:ext>
                  </a:extLst>
                </p:cNvPr>
                <p:cNvGrpSpPr/>
                <p:nvPr/>
              </p:nvGrpSpPr>
              <p:grpSpPr>
                <a:xfrm>
                  <a:off x="5533405" y="1220502"/>
                  <a:ext cx="414784" cy="69018"/>
                  <a:chOff x="3777997" y="1088585"/>
                  <a:chExt cx="2072673" cy="494478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088" name="그룹 1087">
                    <a:extLst>
                      <a:ext uri="{FF2B5EF4-FFF2-40B4-BE49-F238E27FC236}">
                        <a16:creationId xmlns:a16="http://schemas.microsoft.com/office/drawing/2014/main" id="{9311EDF7-EDAB-4B3C-A5AE-F0D0A4BF1B6A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7" name="직사각형 1106">
                      <a:extLst>
                        <a:ext uri="{FF2B5EF4-FFF2-40B4-BE49-F238E27FC236}">
                          <a16:creationId xmlns:a16="http://schemas.microsoft.com/office/drawing/2014/main" id="{C76F5A63-CE15-4A3E-9542-0C457D0BD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8" name="직사각형 1107">
                      <a:extLst>
                        <a:ext uri="{FF2B5EF4-FFF2-40B4-BE49-F238E27FC236}">
                          <a16:creationId xmlns:a16="http://schemas.microsoft.com/office/drawing/2014/main" id="{69FB0AC1-0D77-4848-B1BD-73F185E3C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89" name="그룹 1088">
                    <a:extLst>
                      <a:ext uri="{FF2B5EF4-FFF2-40B4-BE49-F238E27FC236}">
                        <a16:creationId xmlns:a16="http://schemas.microsoft.com/office/drawing/2014/main" id="{628F99C6-E433-4EC3-812A-D5E1F0FE18FA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5" name="직사각형 1104">
                      <a:extLst>
                        <a:ext uri="{FF2B5EF4-FFF2-40B4-BE49-F238E27FC236}">
                          <a16:creationId xmlns:a16="http://schemas.microsoft.com/office/drawing/2014/main" id="{59EFF524-1B7F-420E-8DF7-33495C499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6" name="직사각형 1105">
                      <a:extLst>
                        <a:ext uri="{FF2B5EF4-FFF2-40B4-BE49-F238E27FC236}">
                          <a16:creationId xmlns:a16="http://schemas.microsoft.com/office/drawing/2014/main" id="{2153F644-1C89-40FF-ABC2-050FEF3F4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0" name="그룹 1089">
                    <a:extLst>
                      <a:ext uri="{FF2B5EF4-FFF2-40B4-BE49-F238E27FC236}">
                        <a16:creationId xmlns:a16="http://schemas.microsoft.com/office/drawing/2014/main" id="{169FDA44-B2B2-4463-ADC3-2A117D62BBF6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3" name="직사각형 1102">
                      <a:extLst>
                        <a:ext uri="{FF2B5EF4-FFF2-40B4-BE49-F238E27FC236}">
                          <a16:creationId xmlns:a16="http://schemas.microsoft.com/office/drawing/2014/main" id="{EFAB698D-82B0-417C-868D-433D4CF80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4" name="직사각형 1103">
                      <a:extLst>
                        <a:ext uri="{FF2B5EF4-FFF2-40B4-BE49-F238E27FC236}">
                          <a16:creationId xmlns:a16="http://schemas.microsoft.com/office/drawing/2014/main" id="{572B892F-C852-456C-A13E-1D115463F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1" name="그룹 1090">
                    <a:extLst>
                      <a:ext uri="{FF2B5EF4-FFF2-40B4-BE49-F238E27FC236}">
                        <a16:creationId xmlns:a16="http://schemas.microsoft.com/office/drawing/2014/main" id="{C4CC4253-E08B-4754-A368-D079B5B4F1B9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1" name="직사각형 1100">
                      <a:extLst>
                        <a:ext uri="{FF2B5EF4-FFF2-40B4-BE49-F238E27FC236}">
                          <a16:creationId xmlns:a16="http://schemas.microsoft.com/office/drawing/2014/main" id="{59FE2E8C-1FE4-4CEB-BFDF-F619767BA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2" name="직사각형 1101">
                      <a:extLst>
                        <a:ext uri="{FF2B5EF4-FFF2-40B4-BE49-F238E27FC236}">
                          <a16:creationId xmlns:a16="http://schemas.microsoft.com/office/drawing/2014/main" id="{6E8C8243-1D03-4B10-A615-B08F16003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092" name="그룹 1091">
                    <a:extLst>
                      <a:ext uri="{FF2B5EF4-FFF2-40B4-BE49-F238E27FC236}">
                        <a16:creationId xmlns:a16="http://schemas.microsoft.com/office/drawing/2014/main" id="{FE736CEC-EB32-4604-BAE6-0D3395F14893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9" name="직사각형 1098">
                      <a:extLst>
                        <a:ext uri="{FF2B5EF4-FFF2-40B4-BE49-F238E27FC236}">
                          <a16:creationId xmlns:a16="http://schemas.microsoft.com/office/drawing/2014/main" id="{166308BD-42C0-4936-AF0D-F85DF3ED5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0" name="직사각형 1099">
                      <a:extLst>
                        <a:ext uri="{FF2B5EF4-FFF2-40B4-BE49-F238E27FC236}">
                          <a16:creationId xmlns:a16="http://schemas.microsoft.com/office/drawing/2014/main" id="{BBE66268-F659-4F36-874F-950ED1A1F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3" name="그룹 1092">
                    <a:extLst>
                      <a:ext uri="{FF2B5EF4-FFF2-40B4-BE49-F238E27FC236}">
                        <a16:creationId xmlns:a16="http://schemas.microsoft.com/office/drawing/2014/main" id="{714F7504-E295-487B-9A53-EF658A68C090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7" name="직사각형 1096">
                      <a:extLst>
                        <a:ext uri="{FF2B5EF4-FFF2-40B4-BE49-F238E27FC236}">
                          <a16:creationId xmlns:a16="http://schemas.microsoft.com/office/drawing/2014/main" id="{8B044F77-415E-4383-BF2F-F316C07DD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98" name="직사각형 1097">
                      <a:extLst>
                        <a:ext uri="{FF2B5EF4-FFF2-40B4-BE49-F238E27FC236}">
                          <a16:creationId xmlns:a16="http://schemas.microsoft.com/office/drawing/2014/main" id="{08B2DD12-9AFA-47F1-B70B-84E04D505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4" name="그룹 1093">
                    <a:extLst>
                      <a:ext uri="{FF2B5EF4-FFF2-40B4-BE49-F238E27FC236}">
                        <a16:creationId xmlns:a16="http://schemas.microsoft.com/office/drawing/2014/main" id="{399A238E-8E16-44FA-85BD-61B84ABB8A6A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5" name="직사각형 1094">
                      <a:extLst>
                        <a:ext uri="{FF2B5EF4-FFF2-40B4-BE49-F238E27FC236}">
                          <a16:creationId xmlns:a16="http://schemas.microsoft.com/office/drawing/2014/main" id="{C47C65B9-8A38-4AC1-93D3-2D83466A2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96" name="직사각형 1095">
                      <a:extLst>
                        <a:ext uri="{FF2B5EF4-FFF2-40B4-BE49-F238E27FC236}">
                          <a16:creationId xmlns:a16="http://schemas.microsoft.com/office/drawing/2014/main" id="{D2E12236-684F-499F-8AF1-7D47BD339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18" name="그룹 1017">
                  <a:extLst>
                    <a:ext uri="{FF2B5EF4-FFF2-40B4-BE49-F238E27FC236}">
                      <a16:creationId xmlns:a16="http://schemas.microsoft.com/office/drawing/2014/main" id="{3998D584-FAC9-4224-878D-22BA09EDC6FA}"/>
                    </a:ext>
                  </a:extLst>
                </p:cNvPr>
                <p:cNvGrpSpPr/>
                <p:nvPr/>
              </p:nvGrpSpPr>
              <p:grpSpPr>
                <a:xfrm>
                  <a:off x="5533405" y="1756090"/>
                  <a:ext cx="414784" cy="69824"/>
                  <a:chOff x="3777997" y="1088585"/>
                  <a:chExt cx="2072673" cy="494478"/>
                </a:xfrm>
              </p:grpSpPr>
              <p:grpSp>
                <p:nvGrpSpPr>
                  <p:cNvPr id="1067" name="그룹 1066">
                    <a:extLst>
                      <a:ext uri="{FF2B5EF4-FFF2-40B4-BE49-F238E27FC236}">
                        <a16:creationId xmlns:a16="http://schemas.microsoft.com/office/drawing/2014/main" id="{FBE433C2-6A99-48C5-AB7D-45F01B37E4F9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6" name="직사각형 1085">
                      <a:extLst>
                        <a:ext uri="{FF2B5EF4-FFF2-40B4-BE49-F238E27FC236}">
                          <a16:creationId xmlns:a16="http://schemas.microsoft.com/office/drawing/2014/main" id="{D0ECEB50-6568-43B5-9D41-615ADAAEB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7" name="직사각형 1086">
                      <a:extLst>
                        <a:ext uri="{FF2B5EF4-FFF2-40B4-BE49-F238E27FC236}">
                          <a16:creationId xmlns:a16="http://schemas.microsoft.com/office/drawing/2014/main" id="{BF0305C5-316D-4EA2-96B3-32EBC9B98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68" name="그룹 1067">
                    <a:extLst>
                      <a:ext uri="{FF2B5EF4-FFF2-40B4-BE49-F238E27FC236}">
                        <a16:creationId xmlns:a16="http://schemas.microsoft.com/office/drawing/2014/main" id="{E18D9A5F-A473-4D52-8F92-17BA4DBC6769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4" name="직사각형 1083">
                      <a:extLst>
                        <a:ext uri="{FF2B5EF4-FFF2-40B4-BE49-F238E27FC236}">
                          <a16:creationId xmlns:a16="http://schemas.microsoft.com/office/drawing/2014/main" id="{86FEBE12-EA15-4F8B-A6AF-2EDB05D0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5" name="직사각형 1084">
                      <a:extLst>
                        <a:ext uri="{FF2B5EF4-FFF2-40B4-BE49-F238E27FC236}">
                          <a16:creationId xmlns:a16="http://schemas.microsoft.com/office/drawing/2014/main" id="{214AB3AA-19BD-46EC-8B21-61D289135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69" name="그룹 1068">
                    <a:extLst>
                      <a:ext uri="{FF2B5EF4-FFF2-40B4-BE49-F238E27FC236}">
                        <a16:creationId xmlns:a16="http://schemas.microsoft.com/office/drawing/2014/main" id="{01307AEF-20B2-4DBE-A501-86F71F2E0140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2" name="직사각형 1081">
                      <a:extLst>
                        <a:ext uri="{FF2B5EF4-FFF2-40B4-BE49-F238E27FC236}">
                          <a16:creationId xmlns:a16="http://schemas.microsoft.com/office/drawing/2014/main" id="{570EDEFB-AFD5-4014-A11C-AC60F9304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3" name="직사각형 1082">
                      <a:extLst>
                        <a:ext uri="{FF2B5EF4-FFF2-40B4-BE49-F238E27FC236}">
                          <a16:creationId xmlns:a16="http://schemas.microsoft.com/office/drawing/2014/main" id="{483DCC6B-6FB9-4A5E-9235-6BC8CF26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0" name="그룹 1069">
                    <a:extLst>
                      <a:ext uri="{FF2B5EF4-FFF2-40B4-BE49-F238E27FC236}">
                        <a16:creationId xmlns:a16="http://schemas.microsoft.com/office/drawing/2014/main" id="{AF81B082-9B55-4D42-88CE-BB1B7D0C3819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0" name="직사각형 1079">
                      <a:extLst>
                        <a:ext uri="{FF2B5EF4-FFF2-40B4-BE49-F238E27FC236}">
                          <a16:creationId xmlns:a16="http://schemas.microsoft.com/office/drawing/2014/main" id="{0A8B9A7F-AFE9-4881-BBD3-DAF6D0290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1" name="직사각형 1080">
                      <a:extLst>
                        <a:ext uri="{FF2B5EF4-FFF2-40B4-BE49-F238E27FC236}">
                          <a16:creationId xmlns:a16="http://schemas.microsoft.com/office/drawing/2014/main" id="{B008DEEC-19CB-4FC1-A9FE-E1FB899D2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071" name="그룹 1070">
                    <a:extLst>
                      <a:ext uri="{FF2B5EF4-FFF2-40B4-BE49-F238E27FC236}">
                        <a16:creationId xmlns:a16="http://schemas.microsoft.com/office/drawing/2014/main" id="{02F526F0-0746-4121-87E1-1C2DD456C888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8" name="직사각형 1077">
                      <a:extLst>
                        <a:ext uri="{FF2B5EF4-FFF2-40B4-BE49-F238E27FC236}">
                          <a16:creationId xmlns:a16="http://schemas.microsoft.com/office/drawing/2014/main" id="{AF51807B-9B89-4714-8D50-3A559B09C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9" name="직사각형 1078">
                      <a:extLst>
                        <a:ext uri="{FF2B5EF4-FFF2-40B4-BE49-F238E27FC236}">
                          <a16:creationId xmlns:a16="http://schemas.microsoft.com/office/drawing/2014/main" id="{87AFE288-9466-495E-9258-7E58F175F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2" name="그룹 1071">
                    <a:extLst>
                      <a:ext uri="{FF2B5EF4-FFF2-40B4-BE49-F238E27FC236}">
                        <a16:creationId xmlns:a16="http://schemas.microsoft.com/office/drawing/2014/main" id="{FEF408E9-91AF-484A-9B6D-5A83DD2B6AEE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6" name="직사각형 1075">
                      <a:extLst>
                        <a:ext uri="{FF2B5EF4-FFF2-40B4-BE49-F238E27FC236}">
                          <a16:creationId xmlns:a16="http://schemas.microsoft.com/office/drawing/2014/main" id="{A92658BF-124E-46EC-8A20-8545A87D4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7" name="직사각형 1076">
                      <a:extLst>
                        <a:ext uri="{FF2B5EF4-FFF2-40B4-BE49-F238E27FC236}">
                          <a16:creationId xmlns:a16="http://schemas.microsoft.com/office/drawing/2014/main" id="{982E8DC4-5A7A-4181-97B6-87468115F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3" name="그룹 1072">
                    <a:extLst>
                      <a:ext uri="{FF2B5EF4-FFF2-40B4-BE49-F238E27FC236}">
                        <a16:creationId xmlns:a16="http://schemas.microsoft.com/office/drawing/2014/main" id="{37523CAA-AAD7-4FA9-9499-A0F7E2C1A225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4" name="직사각형 1073">
                      <a:extLst>
                        <a:ext uri="{FF2B5EF4-FFF2-40B4-BE49-F238E27FC236}">
                          <a16:creationId xmlns:a16="http://schemas.microsoft.com/office/drawing/2014/main" id="{4EE46D2C-5EE7-4B5D-95EA-A364CED98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5" name="직사각형 1074">
                      <a:extLst>
                        <a:ext uri="{FF2B5EF4-FFF2-40B4-BE49-F238E27FC236}">
                          <a16:creationId xmlns:a16="http://schemas.microsoft.com/office/drawing/2014/main" id="{2DD25DE3-C263-4C6F-94E0-215FA345B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19" name="그룹 1018">
                  <a:extLst>
                    <a:ext uri="{FF2B5EF4-FFF2-40B4-BE49-F238E27FC236}">
                      <a16:creationId xmlns:a16="http://schemas.microsoft.com/office/drawing/2014/main" id="{9425C87B-F91A-456D-9F51-F09EC637F0E6}"/>
                    </a:ext>
                  </a:extLst>
                </p:cNvPr>
                <p:cNvGrpSpPr/>
                <p:nvPr/>
              </p:nvGrpSpPr>
              <p:grpSpPr>
                <a:xfrm>
                  <a:off x="5531112" y="1553156"/>
                  <a:ext cx="12911" cy="110702"/>
                  <a:chOff x="3766539" y="2758474"/>
                  <a:chExt cx="64516" cy="553174"/>
                </a:xfrm>
              </p:grpSpPr>
              <p:grpSp>
                <p:nvGrpSpPr>
                  <p:cNvPr id="1055" name="그룹 1054">
                    <a:extLst>
                      <a:ext uri="{FF2B5EF4-FFF2-40B4-BE49-F238E27FC236}">
                        <a16:creationId xmlns:a16="http://schemas.microsoft.com/office/drawing/2014/main" id="{0F9F83FF-6109-46F7-9233-44C83C1A208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75847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5" name="직사각형 1064">
                      <a:extLst>
                        <a:ext uri="{FF2B5EF4-FFF2-40B4-BE49-F238E27FC236}">
                          <a16:creationId xmlns:a16="http://schemas.microsoft.com/office/drawing/2014/main" id="{48FBB972-F8D4-4538-B0AF-B89676C0B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6" name="자유형: 도형 1065">
                      <a:extLst>
                        <a:ext uri="{FF2B5EF4-FFF2-40B4-BE49-F238E27FC236}">
                          <a16:creationId xmlns:a16="http://schemas.microsoft.com/office/drawing/2014/main" id="{A9541C1A-F310-4625-84FF-4D756D6FF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6" name="그룹 1055">
                    <a:extLst>
                      <a:ext uri="{FF2B5EF4-FFF2-40B4-BE49-F238E27FC236}">
                        <a16:creationId xmlns:a16="http://schemas.microsoft.com/office/drawing/2014/main" id="{C4295556-44ED-4470-9D7B-A3CF49CDDA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918018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3" name="직사각형 1062">
                      <a:extLst>
                        <a:ext uri="{FF2B5EF4-FFF2-40B4-BE49-F238E27FC236}">
                          <a16:creationId xmlns:a16="http://schemas.microsoft.com/office/drawing/2014/main" id="{FF281B70-B8B8-4FC9-B620-20268E95B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4" name="자유형: 도형 1063">
                      <a:extLst>
                        <a:ext uri="{FF2B5EF4-FFF2-40B4-BE49-F238E27FC236}">
                          <a16:creationId xmlns:a16="http://schemas.microsoft.com/office/drawing/2014/main" id="{67345E38-9E18-46E0-B222-2DF8A0519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7" name="그룹 1056">
                    <a:extLst>
                      <a:ext uri="{FF2B5EF4-FFF2-40B4-BE49-F238E27FC236}">
                        <a16:creationId xmlns:a16="http://schemas.microsoft.com/office/drawing/2014/main" id="{607C9EA2-91CA-4C3A-9004-63558A1769B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065975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1" name="직사각형 1060">
                      <a:extLst>
                        <a:ext uri="{FF2B5EF4-FFF2-40B4-BE49-F238E27FC236}">
                          <a16:creationId xmlns:a16="http://schemas.microsoft.com/office/drawing/2014/main" id="{982F6C0D-E4DF-4B50-AF05-AD967AC6C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2" name="자유형: 도형 1061">
                      <a:extLst>
                        <a:ext uri="{FF2B5EF4-FFF2-40B4-BE49-F238E27FC236}">
                          <a16:creationId xmlns:a16="http://schemas.microsoft.com/office/drawing/2014/main" id="{F7DB4E4E-2710-40F1-A8AF-672CE3AF4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8" name="그룹 1057">
                    <a:extLst>
                      <a:ext uri="{FF2B5EF4-FFF2-40B4-BE49-F238E27FC236}">
                        <a16:creationId xmlns:a16="http://schemas.microsoft.com/office/drawing/2014/main" id="{2F8B5ADF-561C-4E6A-99C8-F396EF98754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22031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9" name="직사각형 1058">
                      <a:extLst>
                        <a:ext uri="{FF2B5EF4-FFF2-40B4-BE49-F238E27FC236}">
                          <a16:creationId xmlns:a16="http://schemas.microsoft.com/office/drawing/2014/main" id="{19DC1D37-1A73-4180-BA84-3DA67B559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0" name="자유형: 도형 1059">
                      <a:extLst>
                        <a:ext uri="{FF2B5EF4-FFF2-40B4-BE49-F238E27FC236}">
                          <a16:creationId xmlns:a16="http://schemas.microsoft.com/office/drawing/2014/main" id="{8B379422-E48B-491B-ACE1-8D5AD712D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20" name="그룹 1019">
                  <a:extLst>
                    <a:ext uri="{FF2B5EF4-FFF2-40B4-BE49-F238E27FC236}">
                      <a16:creationId xmlns:a16="http://schemas.microsoft.com/office/drawing/2014/main" id="{3279229F-41C0-4FAC-BCFF-9073A2A9F850}"/>
                    </a:ext>
                  </a:extLst>
                </p:cNvPr>
                <p:cNvGrpSpPr/>
                <p:nvPr/>
              </p:nvGrpSpPr>
              <p:grpSpPr>
                <a:xfrm>
                  <a:off x="5931364" y="1486906"/>
                  <a:ext cx="18412" cy="172156"/>
                  <a:chOff x="5707518" y="2427420"/>
                  <a:chExt cx="92005" cy="860261"/>
                </a:xfrm>
              </p:grpSpPr>
              <p:grpSp>
                <p:nvGrpSpPr>
                  <p:cNvPr id="1043" name="그룹 1042">
                    <a:extLst>
                      <a:ext uri="{FF2B5EF4-FFF2-40B4-BE49-F238E27FC236}">
                        <a16:creationId xmlns:a16="http://schemas.microsoft.com/office/drawing/2014/main" id="{CF0D3EC5-5044-42B7-B0A6-8D50330AEFD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427420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3" name="직사각형 1052">
                      <a:extLst>
                        <a:ext uri="{FF2B5EF4-FFF2-40B4-BE49-F238E27FC236}">
                          <a16:creationId xmlns:a16="http://schemas.microsoft.com/office/drawing/2014/main" id="{2D4EFD33-EF5F-41B7-8B14-7A7CB528C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4" name="자유형: 도형 1053">
                      <a:extLst>
                        <a:ext uri="{FF2B5EF4-FFF2-40B4-BE49-F238E27FC236}">
                          <a16:creationId xmlns:a16="http://schemas.microsoft.com/office/drawing/2014/main" id="{38FCA29E-E177-4546-8C03-BF1183FA5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44" name="그룹 1043">
                    <a:extLst>
                      <a:ext uri="{FF2B5EF4-FFF2-40B4-BE49-F238E27FC236}">
                        <a16:creationId xmlns:a16="http://schemas.microsoft.com/office/drawing/2014/main" id="{FFF56612-49FE-4691-8198-DE888C13E27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58696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1" name="직사각형 1050">
                      <a:extLst>
                        <a:ext uri="{FF2B5EF4-FFF2-40B4-BE49-F238E27FC236}">
                          <a16:creationId xmlns:a16="http://schemas.microsoft.com/office/drawing/2014/main" id="{A2A477AE-3F49-4E1A-A5AC-EB53777A5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2" name="자유형: 도형 1051">
                      <a:extLst>
                        <a:ext uri="{FF2B5EF4-FFF2-40B4-BE49-F238E27FC236}">
                          <a16:creationId xmlns:a16="http://schemas.microsoft.com/office/drawing/2014/main" id="{3E801B18-39D3-46D3-905B-0985F8DF5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45" name="그룹 1044">
                    <a:extLst>
                      <a:ext uri="{FF2B5EF4-FFF2-40B4-BE49-F238E27FC236}">
                        <a16:creationId xmlns:a16="http://schemas.microsoft.com/office/drawing/2014/main" id="{A72BDC02-D1AF-4DA7-8BEE-191BD99CC70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734921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49" name="직사각형 1048">
                      <a:extLst>
                        <a:ext uri="{FF2B5EF4-FFF2-40B4-BE49-F238E27FC236}">
                          <a16:creationId xmlns:a16="http://schemas.microsoft.com/office/drawing/2014/main" id="{53127868-36CA-408E-B195-4DB49794E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0" name="자유형: 도형 1049">
                      <a:extLst>
                        <a:ext uri="{FF2B5EF4-FFF2-40B4-BE49-F238E27FC236}">
                          <a16:creationId xmlns:a16="http://schemas.microsoft.com/office/drawing/2014/main" id="{209FA1DD-87CE-44CB-8E3A-2B38E40B6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046" name="직사각형 1045">
                    <a:extLst>
                      <a:ext uri="{FF2B5EF4-FFF2-40B4-BE49-F238E27FC236}">
                        <a16:creationId xmlns:a16="http://schemas.microsoft.com/office/drawing/2014/main" id="{6A3E51DF-AAB8-4A44-BBC0-6B1CB0C960FE}"/>
                      </a:ext>
                    </a:extLst>
                  </p:cNvPr>
                  <p:cNvSpPr/>
                  <p:nvPr/>
                </p:nvSpPr>
                <p:spPr>
                  <a:xfrm>
                    <a:off x="5707518" y="2891689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47" name="직사각형 1046">
                    <a:extLst>
                      <a:ext uri="{FF2B5EF4-FFF2-40B4-BE49-F238E27FC236}">
                        <a16:creationId xmlns:a16="http://schemas.microsoft.com/office/drawing/2014/main" id="{4B81D022-FD9D-4BA1-B4E2-4F84B5056BEF}"/>
                      </a:ext>
                    </a:extLst>
                  </p:cNvPr>
                  <p:cNvSpPr/>
                  <p:nvPr/>
                </p:nvSpPr>
                <p:spPr>
                  <a:xfrm>
                    <a:off x="5707518" y="3040364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48" name="직사각형 1047">
                    <a:extLst>
                      <a:ext uri="{FF2B5EF4-FFF2-40B4-BE49-F238E27FC236}">
                        <a16:creationId xmlns:a16="http://schemas.microsoft.com/office/drawing/2014/main" id="{7583A2CA-B0BE-483A-9E0E-D8F3ED84CEB0}"/>
                      </a:ext>
                    </a:extLst>
                  </p:cNvPr>
                  <p:cNvSpPr/>
                  <p:nvPr/>
                </p:nvSpPr>
                <p:spPr>
                  <a:xfrm>
                    <a:off x="5707518" y="3196346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021" name="그룹 1020">
                  <a:extLst>
                    <a:ext uri="{FF2B5EF4-FFF2-40B4-BE49-F238E27FC236}">
                      <a16:creationId xmlns:a16="http://schemas.microsoft.com/office/drawing/2014/main" id="{2620EFFB-AF68-433D-A1CA-5F7E21CAD894}"/>
                    </a:ext>
                  </a:extLst>
                </p:cNvPr>
                <p:cNvGrpSpPr/>
                <p:nvPr/>
              </p:nvGrpSpPr>
              <p:grpSpPr>
                <a:xfrm>
                  <a:off x="5521855" y="1417137"/>
                  <a:ext cx="28411" cy="84926"/>
                  <a:chOff x="3853816" y="2078789"/>
                  <a:chExt cx="141971" cy="424372"/>
                </a:xfrm>
              </p:grpSpPr>
              <p:grpSp>
                <p:nvGrpSpPr>
                  <p:cNvPr id="1037" name="그룹 1036">
                    <a:extLst>
                      <a:ext uri="{FF2B5EF4-FFF2-40B4-BE49-F238E27FC236}">
                        <a16:creationId xmlns:a16="http://schemas.microsoft.com/office/drawing/2014/main" id="{D7350160-67FC-440B-8BDC-55F668E6938F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326220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041" name="직사각형 1040">
                      <a:extLst>
                        <a:ext uri="{FF2B5EF4-FFF2-40B4-BE49-F238E27FC236}">
                          <a16:creationId xmlns:a16="http://schemas.microsoft.com/office/drawing/2014/main" id="{F284CF99-E3A0-4C35-A0AB-CDC4AD95A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42" name="직사각형 1041">
                      <a:extLst>
                        <a:ext uri="{FF2B5EF4-FFF2-40B4-BE49-F238E27FC236}">
                          <a16:creationId xmlns:a16="http://schemas.microsoft.com/office/drawing/2014/main" id="{9202AD4A-D96D-4DF0-95B8-6161A46B9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38" name="그룹 1037">
                    <a:extLst>
                      <a:ext uri="{FF2B5EF4-FFF2-40B4-BE49-F238E27FC236}">
                        <a16:creationId xmlns:a16="http://schemas.microsoft.com/office/drawing/2014/main" id="{1B9573E7-BD1E-4B0D-80B9-DF287A658492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078789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039" name="직사각형 1038">
                      <a:extLst>
                        <a:ext uri="{FF2B5EF4-FFF2-40B4-BE49-F238E27FC236}">
                          <a16:creationId xmlns:a16="http://schemas.microsoft.com/office/drawing/2014/main" id="{BB759B65-7738-47D6-8CAD-B811D8B6E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40" name="직사각형 1039">
                      <a:extLst>
                        <a:ext uri="{FF2B5EF4-FFF2-40B4-BE49-F238E27FC236}">
                          <a16:creationId xmlns:a16="http://schemas.microsoft.com/office/drawing/2014/main" id="{85A0AF76-303B-4E43-808A-EA5D8AC78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22" name="그룹 1021">
                  <a:extLst>
                    <a:ext uri="{FF2B5EF4-FFF2-40B4-BE49-F238E27FC236}">
                      <a16:creationId xmlns:a16="http://schemas.microsoft.com/office/drawing/2014/main" id="{9756413A-4B98-4866-994E-55CB3F3924C8}"/>
                    </a:ext>
                  </a:extLst>
                </p:cNvPr>
                <p:cNvGrpSpPr/>
                <p:nvPr/>
              </p:nvGrpSpPr>
              <p:grpSpPr>
                <a:xfrm>
                  <a:off x="5927963" y="1417137"/>
                  <a:ext cx="28411" cy="35410"/>
                  <a:chOff x="2917314" y="2174289"/>
                  <a:chExt cx="228944" cy="494478"/>
                </a:xfrm>
              </p:grpSpPr>
              <p:sp>
                <p:nvSpPr>
                  <p:cNvPr id="1035" name="직사각형 1034">
                    <a:extLst>
                      <a:ext uri="{FF2B5EF4-FFF2-40B4-BE49-F238E27FC236}">
                        <a16:creationId xmlns:a16="http://schemas.microsoft.com/office/drawing/2014/main" id="{C32D30E6-5823-4706-B676-9E870F4BC3F2}"/>
                      </a:ext>
                    </a:extLst>
                  </p:cNvPr>
                  <p:cNvSpPr/>
                  <p:nvPr/>
                </p:nvSpPr>
                <p:spPr>
                  <a:xfrm>
                    <a:off x="2917314" y="2174289"/>
                    <a:ext cx="228944" cy="494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36" name="직사각형 1035">
                    <a:extLst>
                      <a:ext uri="{FF2B5EF4-FFF2-40B4-BE49-F238E27FC236}">
                        <a16:creationId xmlns:a16="http://schemas.microsoft.com/office/drawing/2014/main" id="{A6966D99-817B-45D5-9B5D-18F0D72CEEA4}"/>
                      </a:ext>
                    </a:extLst>
                  </p:cNvPr>
                  <p:cNvSpPr/>
                  <p:nvPr/>
                </p:nvSpPr>
                <p:spPr>
                  <a:xfrm>
                    <a:off x="2917314" y="2220670"/>
                    <a:ext cx="228944" cy="40171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65000"/>
                          <a:alpha val="50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  <a:alpha val="50000"/>
                        </a:schemeClr>
                      </a:gs>
                      <a:gs pos="100000">
                        <a:schemeClr val="bg1">
                          <a:lumMod val="65000"/>
                          <a:alpha val="50000"/>
                        </a:schemeClr>
                      </a:gs>
                    </a:gsLst>
                    <a:lin ang="2700000" scaled="1"/>
                    <a:tileRect/>
                  </a:gradFill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023" name="그룹 1022">
                  <a:extLst>
                    <a:ext uri="{FF2B5EF4-FFF2-40B4-BE49-F238E27FC236}">
                      <a16:creationId xmlns:a16="http://schemas.microsoft.com/office/drawing/2014/main" id="{D4D4F544-FE76-4771-BC14-6BD4B10F3E73}"/>
                    </a:ext>
                  </a:extLst>
                </p:cNvPr>
                <p:cNvGrpSpPr/>
                <p:nvPr/>
              </p:nvGrpSpPr>
              <p:grpSpPr>
                <a:xfrm>
                  <a:off x="5528078" y="1794533"/>
                  <a:ext cx="554960" cy="230518"/>
                  <a:chOff x="5521728" y="1804058"/>
                  <a:chExt cx="554960" cy="230518"/>
                </a:xfrm>
              </p:grpSpPr>
              <p:grpSp>
                <p:nvGrpSpPr>
                  <p:cNvPr id="1031" name="그룹 1030">
                    <a:extLst>
                      <a:ext uri="{FF2B5EF4-FFF2-40B4-BE49-F238E27FC236}">
                        <a16:creationId xmlns:a16="http://schemas.microsoft.com/office/drawing/2014/main" id="{64AA7300-BE26-4523-9653-30CE35E116D1}"/>
                      </a:ext>
                    </a:extLst>
                  </p:cNvPr>
                  <p:cNvGrpSpPr/>
                  <p:nvPr/>
                </p:nvGrpSpPr>
                <p:grpSpPr>
                  <a:xfrm>
                    <a:off x="5863744" y="1937218"/>
                    <a:ext cx="127051" cy="97358"/>
                    <a:chOff x="11239456" y="6755870"/>
                    <a:chExt cx="393810" cy="301773"/>
                  </a:xfrm>
                </p:grpSpPr>
                <p:sp>
                  <p:nvSpPr>
                    <p:cNvPr id="1033" name="자유형: 도형 1032">
                      <a:extLst>
                        <a:ext uri="{FF2B5EF4-FFF2-40B4-BE49-F238E27FC236}">
                          <a16:creationId xmlns:a16="http://schemas.microsoft.com/office/drawing/2014/main" id="{AC625648-A0CA-4A02-B986-ED339612A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56" y="6755870"/>
                      <a:ext cx="393810" cy="271378"/>
                    </a:xfrm>
                    <a:custGeom>
                      <a:avLst/>
                      <a:gdLst>
                        <a:gd name="connsiteX0" fmla="*/ 784938 w 1915087"/>
                        <a:gd name="connsiteY0" fmla="*/ 0 h 1319706"/>
                        <a:gd name="connsiteX1" fmla="*/ 1071464 w 1915087"/>
                        <a:gd name="connsiteY1" fmla="*/ 87521 h 1319706"/>
                        <a:gd name="connsiteX2" fmla="*/ 1131181 w 1915087"/>
                        <a:gd name="connsiteY2" fmla="*/ 136793 h 1319706"/>
                        <a:gd name="connsiteX3" fmla="*/ 1184661 w 1915087"/>
                        <a:gd name="connsiteY3" fmla="*/ 120192 h 1319706"/>
                        <a:gd name="connsiteX4" fmla="*/ 1252875 w 1915087"/>
                        <a:gd name="connsiteY4" fmla="*/ 113315 h 1319706"/>
                        <a:gd name="connsiteX5" fmla="*/ 1591350 w 1915087"/>
                        <a:gd name="connsiteY5" fmla="*/ 451790 h 1319706"/>
                        <a:gd name="connsiteX6" fmla="*/ 1586779 w 1915087"/>
                        <a:gd name="connsiteY6" fmla="*/ 497136 h 1319706"/>
                        <a:gd name="connsiteX7" fmla="*/ 1660936 w 1915087"/>
                        <a:gd name="connsiteY7" fmla="*/ 520155 h 1319706"/>
                        <a:gd name="connsiteX8" fmla="*/ 1915087 w 1915087"/>
                        <a:gd name="connsiteY8" fmla="*/ 903580 h 1319706"/>
                        <a:gd name="connsiteX9" fmla="*/ 1498961 w 1915087"/>
                        <a:gd name="connsiteY9" fmla="*/ 1319706 h 1319706"/>
                        <a:gd name="connsiteX10" fmla="*/ 1469509 w 1915087"/>
                        <a:gd name="connsiteY10" fmla="*/ 1316737 h 1319706"/>
                        <a:gd name="connsiteX11" fmla="*/ 1454808 w 1915087"/>
                        <a:gd name="connsiteY11" fmla="*/ 1319705 h 1319706"/>
                        <a:gd name="connsiteX12" fmla="*/ 558721 w 1915087"/>
                        <a:gd name="connsiteY12" fmla="*/ 1319705 h 1319706"/>
                        <a:gd name="connsiteX13" fmla="*/ 519205 w 1915087"/>
                        <a:gd name="connsiteY13" fmla="*/ 1311727 h 1319706"/>
                        <a:gd name="connsiteX14" fmla="*/ 516498 w 1915087"/>
                        <a:gd name="connsiteY14" fmla="*/ 1309902 h 1319706"/>
                        <a:gd name="connsiteX15" fmla="*/ 457200 w 1915087"/>
                        <a:gd name="connsiteY15" fmla="*/ 1315880 h 1319706"/>
                        <a:gd name="connsiteX16" fmla="*/ 0 w 1915087"/>
                        <a:gd name="connsiteY16" fmla="*/ 858680 h 1319706"/>
                        <a:gd name="connsiteX17" fmla="*/ 279237 w 1915087"/>
                        <a:gd name="connsiteY17" fmla="*/ 437409 h 1319706"/>
                        <a:gd name="connsiteX18" fmla="*/ 280063 w 1915087"/>
                        <a:gd name="connsiteY18" fmla="*/ 437152 h 1319706"/>
                        <a:gd name="connsiteX19" fmla="*/ 282882 w 1915087"/>
                        <a:gd name="connsiteY19" fmla="*/ 409187 h 1319706"/>
                        <a:gd name="connsiteX20" fmla="*/ 784938 w 1915087"/>
                        <a:gd name="connsiteY20" fmla="*/ 0 h 13197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915087" h="1319706">
                          <a:moveTo>
                            <a:pt x="784938" y="0"/>
                          </a:moveTo>
                          <a:cubicBezTo>
                            <a:pt x="891074" y="0"/>
                            <a:pt x="989673" y="32265"/>
                            <a:pt x="1071464" y="87521"/>
                          </a:cubicBezTo>
                          <a:lnTo>
                            <a:pt x="1131181" y="136793"/>
                          </a:lnTo>
                          <a:lnTo>
                            <a:pt x="1184661" y="120192"/>
                          </a:lnTo>
                          <a:cubicBezTo>
                            <a:pt x="1206695" y="115683"/>
                            <a:pt x="1229508" y="113315"/>
                            <a:pt x="1252875" y="113315"/>
                          </a:cubicBezTo>
                          <a:cubicBezTo>
                            <a:pt x="1439810" y="113315"/>
                            <a:pt x="1591350" y="264855"/>
                            <a:pt x="1591350" y="451790"/>
                          </a:cubicBezTo>
                          <a:lnTo>
                            <a:pt x="1586779" y="497136"/>
                          </a:lnTo>
                          <a:lnTo>
                            <a:pt x="1660936" y="520155"/>
                          </a:lnTo>
                          <a:cubicBezTo>
                            <a:pt x="1810290" y="583327"/>
                            <a:pt x="1915087" y="731215"/>
                            <a:pt x="1915087" y="903580"/>
                          </a:cubicBezTo>
                          <a:cubicBezTo>
                            <a:pt x="1915087" y="1133400"/>
                            <a:pt x="1728781" y="1319706"/>
                            <a:pt x="1498961" y="1319706"/>
                          </a:cubicBezTo>
                          <a:lnTo>
                            <a:pt x="1469509" y="1316737"/>
                          </a:lnTo>
                          <a:lnTo>
                            <a:pt x="1454808" y="1319705"/>
                          </a:lnTo>
                          <a:lnTo>
                            <a:pt x="558721" y="1319705"/>
                          </a:lnTo>
                          <a:cubicBezTo>
                            <a:pt x="544704" y="1319705"/>
                            <a:pt x="531350" y="1316864"/>
                            <a:pt x="519205" y="1311727"/>
                          </a:cubicBezTo>
                          <a:lnTo>
                            <a:pt x="516498" y="1309902"/>
                          </a:lnTo>
                          <a:lnTo>
                            <a:pt x="457200" y="1315880"/>
                          </a:lnTo>
                          <a:cubicBezTo>
                            <a:pt x="204695" y="1315880"/>
                            <a:pt x="0" y="1111185"/>
                            <a:pt x="0" y="858680"/>
                          </a:cubicBezTo>
                          <a:cubicBezTo>
                            <a:pt x="0" y="669301"/>
                            <a:pt x="115141" y="506816"/>
                            <a:pt x="279237" y="437409"/>
                          </a:cubicBezTo>
                          <a:lnTo>
                            <a:pt x="280063" y="437152"/>
                          </a:lnTo>
                          <a:lnTo>
                            <a:pt x="282882" y="409187"/>
                          </a:lnTo>
                          <a:cubicBezTo>
                            <a:pt x="330668" y="175664"/>
                            <a:pt x="537289" y="0"/>
                            <a:pt x="784938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034" name="자유형: 도형 1033">
                      <a:extLst>
                        <a:ext uri="{FF2B5EF4-FFF2-40B4-BE49-F238E27FC236}">
                          <a16:creationId xmlns:a16="http://schemas.microsoft.com/office/drawing/2014/main" id="{DA70810C-A602-463E-A42E-7D34E7DFE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2727" y="6840839"/>
                      <a:ext cx="303928" cy="216804"/>
                    </a:xfrm>
                    <a:custGeom>
                      <a:avLst/>
                      <a:gdLst>
                        <a:gd name="connsiteX0" fmla="*/ 108402 w 303928"/>
                        <a:gd name="connsiteY0" fmla="*/ 0 h 216804"/>
                        <a:gd name="connsiteX1" fmla="*/ 185054 w 303928"/>
                        <a:gd name="connsiteY1" fmla="*/ 31750 h 216804"/>
                        <a:gd name="connsiteX2" fmla="*/ 205028 w 303928"/>
                        <a:gd name="connsiteY2" fmla="*/ 61376 h 216804"/>
                        <a:gd name="connsiteX3" fmla="*/ 228610 w 303928"/>
                        <a:gd name="connsiteY3" fmla="*/ 56615 h 216804"/>
                        <a:gd name="connsiteX4" fmla="*/ 303928 w 303928"/>
                        <a:gd name="connsiteY4" fmla="*/ 131933 h 216804"/>
                        <a:gd name="connsiteX5" fmla="*/ 228610 w 303928"/>
                        <a:gd name="connsiteY5" fmla="*/ 207251 h 216804"/>
                        <a:gd name="connsiteX6" fmla="*/ 199293 w 303928"/>
                        <a:gd name="connsiteY6" fmla="*/ 201332 h 216804"/>
                        <a:gd name="connsiteX7" fmla="*/ 180101 w 303928"/>
                        <a:gd name="connsiteY7" fmla="*/ 188393 h 216804"/>
                        <a:gd name="connsiteX8" fmla="*/ 150597 w 303928"/>
                        <a:gd name="connsiteY8" fmla="*/ 208286 h 216804"/>
                        <a:gd name="connsiteX9" fmla="*/ 108402 w 303928"/>
                        <a:gd name="connsiteY9" fmla="*/ 216804 h 216804"/>
                        <a:gd name="connsiteX10" fmla="*/ 0 w 303928"/>
                        <a:gd name="connsiteY10" fmla="*/ 108402 h 216804"/>
                        <a:gd name="connsiteX11" fmla="*/ 108402 w 303928"/>
                        <a:gd name="connsiteY11" fmla="*/ 0 h 2168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03928" h="216804">
                          <a:moveTo>
                            <a:pt x="108402" y="0"/>
                          </a:moveTo>
                          <a:cubicBezTo>
                            <a:pt x="138337" y="0"/>
                            <a:pt x="165437" y="12133"/>
                            <a:pt x="185054" y="31750"/>
                          </a:cubicBezTo>
                          <a:lnTo>
                            <a:pt x="205028" y="61376"/>
                          </a:lnTo>
                          <a:lnTo>
                            <a:pt x="228610" y="56615"/>
                          </a:lnTo>
                          <a:cubicBezTo>
                            <a:pt x="270207" y="56615"/>
                            <a:pt x="303928" y="90336"/>
                            <a:pt x="303928" y="131933"/>
                          </a:cubicBezTo>
                          <a:cubicBezTo>
                            <a:pt x="303928" y="173530"/>
                            <a:pt x="270207" y="207251"/>
                            <a:pt x="228610" y="207251"/>
                          </a:cubicBezTo>
                          <a:cubicBezTo>
                            <a:pt x="218211" y="207251"/>
                            <a:pt x="208304" y="205144"/>
                            <a:pt x="199293" y="201332"/>
                          </a:cubicBezTo>
                          <a:lnTo>
                            <a:pt x="180101" y="188393"/>
                          </a:lnTo>
                          <a:lnTo>
                            <a:pt x="150597" y="208286"/>
                          </a:lnTo>
                          <a:cubicBezTo>
                            <a:pt x="137628" y="213771"/>
                            <a:pt x="123369" y="216804"/>
                            <a:pt x="108402" y="216804"/>
                          </a:cubicBezTo>
                          <a:cubicBezTo>
                            <a:pt x="48533" y="216804"/>
                            <a:pt x="0" y="168271"/>
                            <a:pt x="0" y="108402"/>
                          </a:cubicBezTo>
                          <a:cubicBezTo>
                            <a:pt x="0" y="48533"/>
                            <a:pt x="48533" y="0"/>
                            <a:pt x="108402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AE399208-45E7-4520-B96E-E464F3137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728" y="1804058"/>
                    <a:ext cx="554960" cy="1692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atin typeface="+mn-ea"/>
                      </a:rPr>
                      <a:t>Word Cloud</a:t>
                    </a:r>
                    <a:endParaRPr lang="ko-KR" altLang="en-US" sz="500" b="1" dirty="0"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024" name="자유형: 도형 1023">
                  <a:extLst>
                    <a:ext uri="{FF2B5EF4-FFF2-40B4-BE49-F238E27FC236}">
                      <a16:creationId xmlns:a16="http://schemas.microsoft.com/office/drawing/2014/main" id="{B4B0A711-77B1-40A1-8735-F34BB31417FD}"/>
                    </a:ext>
                  </a:extLst>
                </p:cNvPr>
                <p:cNvSpPr/>
                <p:nvPr/>
              </p:nvSpPr>
              <p:spPr>
                <a:xfrm>
                  <a:off x="5505062" y="1308808"/>
                  <a:ext cx="470025" cy="426394"/>
                </a:xfrm>
                <a:custGeom>
                  <a:avLst/>
                  <a:gdLst>
                    <a:gd name="connsiteX0" fmla="*/ 9242 w 2005300"/>
                    <a:gd name="connsiteY0" fmla="*/ 5031 h 1819153"/>
                    <a:gd name="connsiteX1" fmla="*/ 9242 w 2005300"/>
                    <a:gd name="connsiteY1" fmla="*/ 1599555 h 1819153"/>
                    <a:gd name="connsiteX2" fmla="*/ 217763 w 2005300"/>
                    <a:gd name="connsiteY2" fmla="*/ 1808076 h 1819153"/>
                    <a:gd name="connsiteX3" fmla="*/ 1996786 w 2005300"/>
                    <a:gd name="connsiteY3" fmla="*/ 1808076 h 1819153"/>
                    <a:gd name="connsiteX4" fmla="*/ 1996786 w 2005300"/>
                    <a:gd name="connsiteY4" fmla="*/ 5031 h 1819153"/>
                    <a:gd name="connsiteX5" fmla="*/ 0 w 2005300"/>
                    <a:gd name="connsiteY5" fmla="*/ 0 h 1819153"/>
                    <a:gd name="connsiteX6" fmla="*/ 2005300 w 2005300"/>
                    <a:gd name="connsiteY6" fmla="*/ 0 h 1819153"/>
                    <a:gd name="connsiteX7" fmla="*/ 2005300 w 2005300"/>
                    <a:gd name="connsiteY7" fmla="*/ 1819153 h 1819153"/>
                    <a:gd name="connsiteX8" fmla="*/ 0 w 2005300"/>
                    <a:gd name="connsiteY8" fmla="*/ 1819153 h 1819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5300" h="1819153">
                      <a:moveTo>
                        <a:pt x="9242" y="5031"/>
                      </a:moveTo>
                      <a:lnTo>
                        <a:pt x="9242" y="1599555"/>
                      </a:lnTo>
                      <a:lnTo>
                        <a:pt x="217763" y="1808076"/>
                      </a:lnTo>
                      <a:lnTo>
                        <a:pt x="1996786" y="1808076"/>
                      </a:lnTo>
                      <a:lnTo>
                        <a:pt x="1996786" y="5031"/>
                      </a:lnTo>
                      <a:close/>
                      <a:moveTo>
                        <a:pt x="0" y="0"/>
                      </a:moveTo>
                      <a:lnTo>
                        <a:pt x="2005300" y="0"/>
                      </a:lnTo>
                      <a:lnTo>
                        <a:pt x="2005300" y="1819153"/>
                      </a:lnTo>
                      <a:lnTo>
                        <a:pt x="0" y="181915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025" name="그룹 1024">
                  <a:extLst>
                    <a:ext uri="{FF2B5EF4-FFF2-40B4-BE49-F238E27FC236}">
                      <a16:creationId xmlns:a16="http://schemas.microsoft.com/office/drawing/2014/main" id="{EBE2EA23-0821-4414-83E1-D08849BCE38B}"/>
                    </a:ext>
                  </a:extLst>
                </p:cNvPr>
                <p:cNvGrpSpPr/>
                <p:nvPr/>
              </p:nvGrpSpPr>
              <p:grpSpPr>
                <a:xfrm rot="16200000">
                  <a:off x="5560907" y="1333645"/>
                  <a:ext cx="351894" cy="377291"/>
                  <a:chOff x="3927733" y="1649259"/>
                  <a:chExt cx="1758410" cy="1885318"/>
                </a:xfrm>
              </p:grpSpPr>
              <p:sp>
                <p:nvSpPr>
                  <p:cNvPr id="1026" name="자유형: 도형 1025">
                    <a:extLst>
                      <a:ext uri="{FF2B5EF4-FFF2-40B4-BE49-F238E27FC236}">
                        <a16:creationId xmlns:a16="http://schemas.microsoft.com/office/drawing/2014/main" id="{0507CB2A-6422-47E4-8162-4FECAF4A467A}"/>
                      </a:ext>
                    </a:extLst>
                  </p:cNvPr>
                  <p:cNvSpPr/>
                  <p:nvPr/>
                </p:nvSpPr>
                <p:spPr>
                  <a:xfrm>
                    <a:off x="3927733" y="1725033"/>
                    <a:ext cx="1758410" cy="1758409"/>
                  </a:xfrm>
                  <a:custGeom>
                    <a:avLst/>
                    <a:gdLst>
                      <a:gd name="connsiteX0" fmla="*/ 215552 w 1531485"/>
                      <a:gd name="connsiteY0" fmla="*/ 192097 h 1531485"/>
                      <a:gd name="connsiteX1" fmla="*/ 83420 w 1531485"/>
                      <a:gd name="connsiteY1" fmla="*/ 324229 h 1531485"/>
                      <a:gd name="connsiteX2" fmla="*/ 83420 w 1531485"/>
                      <a:gd name="connsiteY2" fmla="*/ 1207253 h 1531485"/>
                      <a:gd name="connsiteX3" fmla="*/ 215552 w 1531485"/>
                      <a:gd name="connsiteY3" fmla="*/ 1339385 h 1531485"/>
                      <a:gd name="connsiteX4" fmla="*/ 518055 w 1531485"/>
                      <a:gd name="connsiteY4" fmla="*/ 1339385 h 1531485"/>
                      <a:gd name="connsiteX5" fmla="*/ 518055 w 1531485"/>
                      <a:gd name="connsiteY5" fmla="*/ 1339386 h 1531485"/>
                      <a:gd name="connsiteX6" fmla="*/ 1315843 w 1531485"/>
                      <a:gd name="connsiteY6" fmla="*/ 1339386 h 1531485"/>
                      <a:gd name="connsiteX7" fmla="*/ 1447975 w 1531485"/>
                      <a:gd name="connsiteY7" fmla="*/ 1207254 h 1531485"/>
                      <a:gd name="connsiteX8" fmla="*/ 1447975 w 1531485"/>
                      <a:gd name="connsiteY8" fmla="*/ 324230 h 1531485"/>
                      <a:gd name="connsiteX9" fmla="*/ 1315843 w 1531485"/>
                      <a:gd name="connsiteY9" fmla="*/ 192098 h 1531485"/>
                      <a:gd name="connsiteX10" fmla="*/ 1013340 w 1531485"/>
                      <a:gd name="connsiteY10" fmla="*/ 192098 h 1531485"/>
                      <a:gd name="connsiteX11" fmla="*/ 1013340 w 1531485"/>
                      <a:gd name="connsiteY11" fmla="*/ 192097 h 1531485"/>
                      <a:gd name="connsiteX12" fmla="*/ 0 w 1531485"/>
                      <a:gd name="connsiteY12" fmla="*/ 0 h 1531485"/>
                      <a:gd name="connsiteX13" fmla="*/ 1531485 w 1531485"/>
                      <a:gd name="connsiteY13" fmla="*/ 0 h 1531485"/>
                      <a:gd name="connsiteX14" fmla="*/ 1531485 w 1531485"/>
                      <a:gd name="connsiteY14" fmla="*/ 1531485 h 1531485"/>
                      <a:gd name="connsiteX15" fmla="*/ 0 w 1531485"/>
                      <a:gd name="connsiteY15" fmla="*/ 1531485 h 1531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531485" h="1531485">
                        <a:moveTo>
                          <a:pt x="215552" y="192097"/>
                        </a:moveTo>
                        <a:lnTo>
                          <a:pt x="83420" y="324229"/>
                        </a:lnTo>
                        <a:lnTo>
                          <a:pt x="83420" y="1207253"/>
                        </a:lnTo>
                        <a:lnTo>
                          <a:pt x="215552" y="1339385"/>
                        </a:lnTo>
                        <a:lnTo>
                          <a:pt x="518055" y="1339385"/>
                        </a:lnTo>
                        <a:lnTo>
                          <a:pt x="518055" y="1339386"/>
                        </a:lnTo>
                        <a:lnTo>
                          <a:pt x="1315843" y="1339386"/>
                        </a:lnTo>
                        <a:lnTo>
                          <a:pt x="1447975" y="1207254"/>
                        </a:lnTo>
                        <a:lnTo>
                          <a:pt x="1447975" y="324230"/>
                        </a:lnTo>
                        <a:lnTo>
                          <a:pt x="1315843" y="192098"/>
                        </a:lnTo>
                        <a:lnTo>
                          <a:pt x="1013340" y="192098"/>
                        </a:lnTo>
                        <a:lnTo>
                          <a:pt x="1013340" y="192097"/>
                        </a:lnTo>
                        <a:close/>
                        <a:moveTo>
                          <a:pt x="0" y="0"/>
                        </a:moveTo>
                        <a:lnTo>
                          <a:pt x="1531485" y="0"/>
                        </a:lnTo>
                        <a:lnTo>
                          <a:pt x="1531485" y="1531485"/>
                        </a:lnTo>
                        <a:lnTo>
                          <a:pt x="0" y="1531485"/>
                        </a:ln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6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7" name="자유형: 도형 1026">
                    <a:extLst>
                      <a:ext uri="{FF2B5EF4-FFF2-40B4-BE49-F238E27FC236}">
                        <a16:creationId xmlns:a16="http://schemas.microsoft.com/office/drawing/2014/main" id="{1BED33E3-A444-4BF4-9F75-EE292473C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8369" y="1986027"/>
                    <a:ext cx="1134644" cy="1245177"/>
                  </a:xfrm>
                  <a:custGeom>
                    <a:avLst/>
                    <a:gdLst>
                      <a:gd name="connsiteX0" fmla="*/ 954306 w 988217"/>
                      <a:gd name="connsiteY0" fmla="*/ 1048486 h 1084486"/>
                      <a:gd name="connsiteX1" fmla="*/ 988217 w 988217"/>
                      <a:gd name="connsiteY1" fmla="*/ 1048486 h 1084486"/>
                      <a:gd name="connsiteX2" fmla="*/ 988217 w 988217"/>
                      <a:gd name="connsiteY2" fmla="*/ 1084486 h 1084486"/>
                      <a:gd name="connsiteX3" fmla="*/ 954306 w 988217"/>
                      <a:gd name="connsiteY3" fmla="*/ 1084486 h 1084486"/>
                      <a:gd name="connsiteX4" fmla="*/ 900293 w 988217"/>
                      <a:gd name="connsiteY4" fmla="*/ 1048486 h 1084486"/>
                      <a:gd name="connsiteX5" fmla="*/ 934204 w 988217"/>
                      <a:gd name="connsiteY5" fmla="*/ 1048486 h 1084486"/>
                      <a:gd name="connsiteX6" fmla="*/ 934204 w 988217"/>
                      <a:gd name="connsiteY6" fmla="*/ 1084486 h 1084486"/>
                      <a:gd name="connsiteX7" fmla="*/ 900293 w 988217"/>
                      <a:gd name="connsiteY7" fmla="*/ 1084486 h 1084486"/>
                      <a:gd name="connsiteX8" fmla="*/ 846280 w 988217"/>
                      <a:gd name="connsiteY8" fmla="*/ 1048486 h 1084486"/>
                      <a:gd name="connsiteX9" fmla="*/ 880192 w 988217"/>
                      <a:gd name="connsiteY9" fmla="*/ 1048486 h 1084486"/>
                      <a:gd name="connsiteX10" fmla="*/ 880192 w 988217"/>
                      <a:gd name="connsiteY10" fmla="*/ 1084486 h 1084486"/>
                      <a:gd name="connsiteX11" fmla="*/ 846280 w 988217"/>
                      <a:gd name="connsiteY11" fmla="*/ 1084486 h 1084486"/>
                      <a:gd name="connsiteX12" fmla="*/ 792267 w 988217"/>
                      <a:gd name="connsiteY12" fmla="*/ 1048486 h 1084486"/>
                      <a:gd name="connsiteX13" fmla="*/ 826179 w 988217"/>
                      <a:gd name="connsiteY13" fmla="*/ 1048486 h 1084486"/>
                      <a:gd name="connsiteX14" fmla="*/ 826179 w 988217"/>
                      <a:gd name="connsiteY14" fmla="*/ 1084486 h 1084486"/>
                      <a:gd name="connsiteX15" fmla="*/ 792267 w 988217"/>
                      <a:gd name="connsiteY15" fmla="*/ 1084486 h 1084486"/>
                      <a:gd name="connsiteX16" fmla="*/ 333314 w 988217"/>
                      <a:gd name="connsiteY16" fmla="*/ 1048486 h 1084486"/>
                      <a:gd name="connsiteX17" fmla="*/ 367226 w 988217"/>
                      <a:gd name="connsiteY17" fmla="*/ 1048486 h 1084486"/>
                      <a:gd name="connsiteX18" fmla="*/ 367226 w 988217"/>
                      <a:gd name="connsiteY18" fmla="*/ 1084486 h 1084486"/>
                      <a:gd name="connsiteX19" fmla="*/ 333314 w 988217"/>
                      <a:gd name="connsiteY19" fmla="*/ 1084486 h 1084486"/>
                      <a:gd name="connsiteX20" fmla="*/ 279301 w 988217"/>
                      <a:gd name="connsiteY20" fmla="*/ 1048486 h 1084486"/>
                      <a:gd name="connsiteX21" fmla="*/ 313213 w 988217"/>
                      <a:gd name="connsiteY21" fmla="*/ 1048486 h 1084486"/>
                      <a:gd name="connsiteX22" fmla="*/ 313213 w 988217"/>
                      <a:gd name="connsiteY22" fmla="*/ 1084486 h 1084486"/>
                      <a:gd name="connsiteX23" fmla="*/ 279301 w 988217"/>
                      <a:gd name="connsiteY23" fmla="*/ 1084486 h 1084486"/>
                      <a:gd name="connsiteX24" fmla="*/ 162038 w 988217"/>
                      <a:gd name="connsiteY24" fmla="*/ 1048486 h 1084486"/>
                      <a:gd name="connsiteX25" fmla="*/ 195950 w 988217"/>
                      <a:gd name="connsiteY25" fmla="*/ 1048486 h 1084486"/>
                      <a:gd name="connsiteX26" fmla="*/ 195950 w 988217"/>
                      <a:gd name="connsiteY26" fmla="*/ 1084486 h 1084486"/>
                      <a:gd name="connsiteX27" fmla="*/ 162038 w 988217"/>
                      <a:gd name="connsiteY27" fmla="*/ 1084486 h 1084486"/>
                      <a:gd name="connsiteX28" fmla="*/ 108025 w 988217"/>
                      <a:gd name="connsiteY28" fmla="*/ 1048486 h 1084486"/>
                      <a:gd name="connsiteX29" fmla="*/ 141937 w 988217"/>
                      <a:gd name="connsiteY29" fmla="*/ 1048486 h 1084486"/>
                      <a:gd name="connsiteX30" fmla="*/ 141937 w 988217"/>
                      <a:gd name="connsiteY30" fmla="*/ 1084486 h 1084486"/>
                      <a:gd name="connsiteX31" fmla="*/ 108025 w 988217"/>
                      <a:gd name="connsiteY31" fmla="*/ 1084486 h 1084486"/>
                      <a:gd name="connsiteX32" fmla="*/ 54013 w 988217"/>
                      <a:gd name="connsiteY32" fmla="*/ 1048486 h 1084486"/>
                      <a:gd name="connsiteX33" fmla="*/ 87924 w 988217"/>
                      <a:gd name="connsiteY33" fmla="*/ 1048486 h 1084486"/>
                      <a:gd name="connsiteX34" fmla="*/ 87924 w 988217"/>
                      <a:gd name="connsiteY34" fmla="*/ 1084486 h 1084486"/>
                      <a:gd name="connsiteX35" fmla="*/ 54013 w 988217"/>
                      <a:gd name="connsiteY35" fmla="*/ 1084486 h 1084486"/>
                      <a:gd name="connsiteX36" fmla="*/ 0 w 988217"/>
                      <a:gd name="connsiteY36" fmla="*/ 1048486 h 1084486"/>
                      <a:gd name="connsiteX37" fmla="*/ 33911 w 988217"/>
                      <a:gd name="connsiteY37" fmla="*/ 1048486 h 1084486"/>
                      <a:gd name="connsiteX38" fmla="*/ 33911 w 988217"/>
                      <a:gd name="connsiteY38" fmla="*/ 1084486 h 1084486"/>
                      <a:gd name="connsiteX39" fmla="*/ 0 w 988217"/>
                      <a:gd name="connsiteY39" fmla="*/ 1084486 h 1084486"/>
                      <a:gd name="connsiteX40" fmla="*/ 954306 w 988217"/>
                      <a:gd name="connsiteY40" fmla="*/ 0 h 1084486"/>
                      <a:gd name="connsiteX41" fmla="*/ 988217 w 988217"/>
                      <a:gd name="connsiteY41" fmla="*/ 0 h 1084486"/>
                      <a:gd name="connsiteX42" fmla="*/ 988217 w 988217"/>
                      <a:gd name="connsiteY42" fmla="*/ 36000 h 1084486"/>
                      <a:gd name="connsiteX43" fmla="*/ 954306 w 988217"/>
                      <a:gd name="connsiteY43" fmla="*/ 36000 h 1084486"/>
                      <a:gd name="connsiteX44" fmla="*/ 900293 w 988217"/>
                      <a:gd name="connsiteY44" fmla="*/ 0 h 1084486"/>
                      <a:gd name="connsiteX45" fmla="*/ 934204 w 988217"/>
                      <a:gd name="connsiteY45" fmla="*/ 0 h 1084486"/>
                      <a:gd name="connsiteX46" fmla="*/ 934204 w 988217"/>
                      <a:gd name="connsiteY46" fmla="*/ 36000 h 1084486"/>
                      <a:gd name="connsiteX47" fmla="*/ 900293 w 988217"/>
                      <a:gd name="connsiteY47" fmla="*/ 36000 h 1084486"/>
                      <a:gd name="connsiteX48" fmla="*/ 846280 w 988217"/>
                      <a:gd name="connsiteY48" fmla="*/ 0 h 1084486"/>
                      <a:gd name="connsiteX49" fmla="*/ 880192 w 988217"/>
                      <a:gd name="connsiteY49" fmla="*/ 0 h 1084486"/>
                      <a:gd name="connsiteX50" fmla="*/ 880192 w 988217"/>
                      <a:gd name="connsiteY50" fmla="*/ 36000 h 1084486"/>
                      <a:gd name="connsiteX51" fmla="*/ 846280 w 988217"/>
                      <a:gd name="connsiteY51" fmla="*/ 36000 h 1084486"/>
                      <a:gd name="connsiteX52" fmla="*/ 792267 w 988217"/>
                      <a:gd name="connsiteY52" fmla="*/ 0 h 1084486"/>
                      <a:gd name="connsiteX53" fmla="*/ 826179 w 988217"/>
                      <a:gd name="connsiteY53" fmla="*/ 0 h 1084486"/>
                      <a:gd name="connsiteX54" fmla="*/ 826179 w 988217"/>
                      <a:gd name="connsiteY54" fmla="*/ 36000 h 1084486"/>
                      <a:gd name="connsiteX55" fmla="*/ 792267 w 988217"/>
                      <a:gd name="connsiteY55" fmla="*/ 36000 h 1084486"/>
                      <a:gd name="connsiteX56" fmla="*/ 737465 w 988217"/>
                      <a:gd name="connsiteY56" fmla="*/ 0 h 1084486"/>
                      <a:gd name="connsiteX57" fmla="*/ 771376 w 988217"/>
                      <a:gd name="connsiteY57" fmla="*/ 0 h 1084486"/>
                      <a:gd name="connsiteX58" fmla="*/ 771376 w 988217"/>
                      <a:gd name="connsiteY58" fmla="*/ 36000 h 1084486"/>
                      <a:gd name="connsiteX59" fmla="*/ 737465 w 988217"/>
                      <a:gd name="connsiteY59" fmla="*/ 36000 h 1084486"/>
                      <a:gd name="connsiteX60" fmla="*/ 683452 w 988217"/>
                      <a:gd name="connsiteY60" fmla="*/ 0 h 1084486"/>
                      <a:gd name="connsiteX61" fmla="*/ 717363 w 988217"/>
                      <a:gd name="connsiteY61" fmla="*/ 0 h 1084486"/>
                      <a:gd name="connsiteX62" fmla="*/ 717363 w 988217"/>
                      <a:gd name="connsiteY62" fmla="*/ 36000 h 1084486"/>
                      <a:gd name="connsiteX63" fmla="*/ 683452 w 988217"/>
                      <a:gd name="connsiteY63" fmla="*/ 36000 h 1084486"/>
                      <a:gd name="connsiteX64" fmla="*/ 629439 w 988217"/>
                      <a:gd name="connsiteY64" fmla="*/ 0 h 1084486"/>
                      <a:gd name="connsiteX65" fmla="*/ 663351 w 988217"/>
                      <a:gd name="connsiteY65" fmla="*/ 0 h 1084486"/>
                      <a:gd name="connsiteX66" fmla="*/ 663351 w 988217"/>
                      <a:gd name="connsiteY66" fmla="*/ 36000 h 1084486"/>
                      <a:gd name="connsiteX67" fmla="*/ 629439 w 988217"/>
                      <a:gd name="connsiteY67" fmla="*/ 36000 h 1084486"/>
                      <a:gd name="connsiteX68" fmla="*/ 575426 w 988217"/>
                      <a:gd name="connsiteY68" fmla="*/ 0 h 1084486"/>
                      <a:gd name="connsiteX69" fmla="*/ 609338 w 988217"/>
                      <a:gd name="connsiteY69" fmla="*/ 0 h 1084486"/>
                      <a:gd name="connsiteX70" fmla="*/ 609338 w 988217"/>
                      <a:gd name="connsiteY70" fmla="*/ 36000 h 1084486"/>
                      <a:gd name="connsiteX71" fmla="*/ 575426 w 988217"/>
                      <a:gd name="connsiteY71" fmla="*/ 36000 h 1084486"/>
                      <a:gd name="connsiteX72" fmla="*/ 162038 w 988217"/>
                      <a:gd name="connsiteY72" fmla="*/ 0 h 1084486"/>
                      <a:gd name="connsiteX73" fmla="*/ 195950 w 988217"/>
                      <a:gd name="connsiteY73" fmla="*/ 0 h 1084486"/>
                      <a:gd name="connsiteX74" fmla="*/ 195950 w 988217"/>
                      <a:gd name="connsiteY74" fmla="*/ 36000 h 1084486"/>
                      <a:gd name="connsiteX75" fmla="*/ 162038 w 988217"/>
                      <a:gd name="connsiteY75" fmla="*/ 36000 h 1084486"/>
                      <a:gd name="connsiteX76" fmla="*/ 108025 w 988217"/>
                      <a:gd name="connsiteY76" fmla="*/ 0 h 1084486"/>
                      <a:gd name="connsiteX77" fmla="*/ 141937 w 988217"/>
                      <a:gd name="connsiteY77" fmla="*/ 0 h 1084486"/>
                      <a:gd name="connsiteX78" fmla="*/ 141937 w 988217"/>
                      <a:gd name="connsiteY78" fmla="*/ 36000 h 1084486"/>
                      <a:gd name="connsiteX79" fmla="*/ 108025 w 988217"/>
                      <a:gd name="connsiteY79" fmla="*/ 36000 h 1084486"/>
                      <a:gd name="connsiteX80" fmla="*/ 54013 w 988217"/>
                      <a:gd name="connsiteY80" fmla="*/ 0 h 1084486"/>
                      <a:gd name="connsiteX81" fmla="*/ 87924 w 988217"/>
                      <a:gd name="connsiteY81" fmla="*/ 0 h 1084486"/>
                      <a:gd name="connsiteX82" fmla="*/ 87924 w 988217"/>
                      <a:gd name="connsiteY82" fmla="*/ 36000 h 1084486"/>
                      <a:gd name="connsiteX83" fmla="*/ 54013 w 988217"/>
                      <a:gd name="connsiteY83" fmla="*/ 36000 h 1084486"/>
                      <a:gd name="connsiteX84" fmla="*/ 0 w 988217"/>
                      <a:gd name="connsiteY84" fmla="*/ 0 h 1084486"/>
                      <a:gd name="connsiteX85" fmla="*/ 33911 w 988217"/>
                      <a:gd name="connsiteY85" fmla="*/ 0 h 1084486"/>
                      <a:gd name="connsiteX86" fmla="*/ 33911 w 988217"/>
                      <a:gd name="connsiteY86" fmla="*/ 36000 h 1084486"/>
                      <a:gd name="connsiteX87" fmla="*/ 0 w 988217"/>
                      <a:gd name="connsiteY87" fmla="*/ 36000 h 1084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</a:cxnLst>
                    <a:rect l="l" t="t" r="r" b="b"/>
                    <a:pathLst>
                      <a:path w="988217" h="1084486">
                        <a:moveTo>
                          <a:pt x="954306" y="1048486"/>
                        </a:moveTo>
                        <a:lnTo>
                          <a:pt x="988217" y="1048486"/>
                        </a:lnTo>
                        <a:lnTo>
                          <a:pt x="988217" y="1084486"/>
                        </a:lnTo>
                        <a:lnTo>
                          <a:pt x="954306" y="1084486"/>
                        </a:lnTo>
                        <a:close/>
                        <a:moveTo>
                          <a:pt x="900293" y="1048486"/>
                        </a:moveTo>
                        <a:lnTo>
                          <a:pt x="934204" y="1048486"/>
                        </a:lnTo>
                        <a:lnTo>
                          <a:pt x="934204" y="1084486"/>
                        </a:lnTo>
                        <a:lnTo>
                          <a:pt x="900293" y="1084486"/>
                        </a:lnTo>
                        <a:close/>
                        <a:moveTo>
                          <a:pt x="846280" y="1048486"/>
                        </a:moveTo>
                        <a:lnTo>
                          <a:pt x="880192" y="1048486"/>
                        </a:lnTo>
                        <a:lnTo>
                          <a:pt x="880192" y="1084486"/>
                        </a:lnTo>
                        <a:lnTo>
                          <a:pt x="846280" y="1084486"/>
                        </a:lnTo>
                        <a:close/>
                        <a:moveTo>
                          <a:pt x="792267" y="1048486"/>
                        </a:moveTo>
                        <a:lnTo>
                          <a:pt x="826179" y="1048486"/>
                        </a:lnTo>
                        <a:lnTo>
                          <a:pt x="826179" y="1084486"/>
                        </a:lnTo>
                        <a:lnTo>
                          <a:pt x="792267" y="1084486"/>
                        </a:lnTo>
                        <a:close/>
                        <a:moveTo>
                          <a:pt x="333314" y="1048486"/>
                        </a:moveTo>
                        <a:lnTo>
                          <a:pt x="367226" y="1048486"/>
                        </a:lnTo>
                        <a:lnTo>
                          <a:pt x="367226" y="1084486"/>
                        </a:lnTo>
                        <a:lnTo>
                          <a:pt x="333314" y="1084486"/>
                        </a:lnTo>
                        <a:close/>
                        <a:moveTo>
                          <a:pt x="279301" y="1048486"/>
                        </a:moveTo>
                        <a:lnTo>
                          <a:pt x="313213" y="1048486"/>
                        </a:lnTo>
                        <a:lnTo>
                          <a:pt x="313213" y="1084486"/>
                        </a:lnTo>
                        <a:lnTo>
                          <a:pt x="279301" y="1084486"/>
                        </a:lnTo>
                        <a:close/>
                        <a:moveTo>
                          <a:pt x="162038" y="1048486"/>
                        </a:moveTo>
                        <a:lnTo>
                          <a:pt x="195950" y="1048486"/>
                        </a:lnTo>
                        <a:lnTo>
                          <a:pt x="195950" y="1084486"/>
                        </a:lnTo>
                        <a:lnTo>
                          <a:pt x="162038" y="1084486"/>
                        </a:lnTo>
                        <a:close/>
                        <a:moveTo>
                          <a:pt x="108025" y="1048486"/>
                        </a:moveTo>
                        <a:lnTo>
                          <a:pt x="141937" y="1048486"/>
                        </a:lnTo>
                        <a:lnTo>
                          <a:pt x="141937" y="1084486"/>
                        </a:lnTo>
                        <a:lnTo>
                          <a:pt x="108025" y="1084486"/>
                        </a:lnTo>
                        <a:close/>
                        <a:moveTo>
                          <a:pt x="54013" y="1048486"/>
                        </a:moveTo>
                        <a:lnTo>
                          <a:pt x="87924" y="1048486"/>
                        </a:lnTo>
                        <a:lnTo>
                          <a:pt x="87924" y="1084486"/>
                        </a:lnTo>
                        <a:lnTo>
                          <a:pt x="54013" y="1084486"/>
                        </a:lnTo>
                        <a:close/>
                        <a:moveTo>
                          <a:pt x="0" y="1048486"/>
                        </a:moveTo>
                        <a:lnTo>
                          <a:pt x="33911" y="1048486"/>
                        </a:lnTo>
                        <a:lnTo>
                          <a:pt x="33911" y="1084486"/>
                        </a:lnTo>
                        <a:lnTo>
                          <a:pt x="0" y="1084486"/>
                        </a:lnTo>
                        <a:close/>
                        <a:moveTo>
                          <a:pt x="954306" y="0"/>
                        </a:moveTo>
                        <a:lnTo>
                          <a:pt x="988217" y="0"/>
                        </a:lnTo>
                        <a:lnTo>
                          <a:pt x="988217" y="36000"/>
                        </a:lnTo>
                        <a:lnTo>
                          <a:pt x="954306" y="36000"/>
                        </a:lnTo>
                        <a:close/>
                        <a:moveTo>
                          <a:pt x="900293" y="0"/>
                        </a:moveTo>
                        <a:lnTo>
                          <a:pt x="934204" y="0"/>
                        </a:lnTo>
                        <a:lnTo>
                          <a:pt x="934204" y="36000"/>
                        </a:lnTo>
                        <a:lnTo>
                          <a:pt x="900293" y="36000"/>
                        </a:lnTo>
                        <a:close/>
                        <a:moveTo>
                          <a:pt x="846280" y="0"/>
                        </a:moveTo>
                        <a:lnTo>
                          <a:pt x="880192" y="0"/>
                        </a:lnTo>
                        <a:lnTo>
                          <a:pt x="880192" y="36000"/>
                        </a:lnTo>
                        <a:lnTo>
                          <a:pt x="846280" y="36000"/>
                        </a:lnTo>
                        <a:close/>
                        <a:moveTo>
                          <a:pt x="792267" y="0"/>
                        </a:moveTo>
                        <a:lnTo>
                          <a:pt x="826179" y="0"/>
                        </a:lnTo>
                        <a:lnTo>
                          <a:pt x="826179" y="36000"/>
                        </a:lnTo>
                        <a:lnTo>
                          <a:pt x="792267" y="36000"/>
                        </a:lnTo>
                        <a:close/>
                        <a:moveTo>
                          <a:pt x="737465" y="0"/>
                        </a:moveTo>
                        <a:lnTo>
                          <a:pt x="771376" y="0"/>
                        </a:lnTo>
                        <a:lnTo>
                          <a:pt x="771376" y="36000"/>
                        </a:lnTo>
                        <a:lnTo>
                          <a:pt x="737465" y="36000"/>
                        </a:lnTo>
                        <a:close/>
                        <a:moveTo>
                          <a:pt x="683452" y="0"/>
                        </a:moveTo>
                        <a:lnTo>
                          <a:pt x="717363" y="0"/>
                        </a:lnTo>
                        <a:lnTo>
                          <a:pt x="717363" y="36000"/>
                        </a:lnTo>
                        <a:lnTo>
                          <a:pt x="683452" y="36000"/>
                        </a:lnTo>
                        <a:close/>
                        <a:moveTo>
                          <a:pt x="629439" y="0"/>
                        </a:moveTo>
                        <a:lnTo>
                          <a:pt x="663351" y="0"/>
                        </a:lnTo>
                        <a:lnTo>
                          <a:pt x="663351" y="36000"/>
                        </a:lnTo>
                        <a:lnTo>
                          <a:pt x="629439" y="36000"/>
                        </a:lnTo>
                        <a:close/>
                        <a:moveTo>
                          <a:pt x="575426" y="0"/>
                        </a:moveTo>
                        <a:lnTo>
                          <a:pt x="609338" y="0"/>
                        </a:lnTo>
                        <a:lnTo>
                          <a:pt x="609338" y="36000"/>
                        </a:lnTo>
                        <a:lnTo>
                          <a:pt x="575426" y="36000"/>
                        </a:lnTo>
                        <a:close/>
                        <a:moveTo>
                          <a:pt x="162038" y="0"/>
                        </a:moveTo>
                        <a:lnTo>
                          <a:pt x="195950" y="0"/>
                        </a:lnTo>
                        <a:lnTo>
                          <a:pt x="195950" y="36000"/>
                        </a:lnTo>
                        <a:lnTo>
                          <a:pt x="162038" y="36000"/>
                        </a:lnTo>
                        <a:close/>
                        <a:moveTo>
                          <a:pt x="108025" y="0"/>
                        </a:moveTo>
                        <a:lnTo>
                          <a:pt x="141937" y="0"/>
                        </a:lnTo>
                        <a:lnTo>
                          <a:pt x="141937" y="36000"/>
                        </a:lnTo>
                        <a:lnTo>
                          <a:pt x="108025" y="36000"/>
                        </a:lnTo>
                        <a:close/>
                        <a:moveTo>
                          <a:pt x="54013" y="0"/>
                        </a:moveTo>
                        <a:lnTo>
                          <a:pt x="87924" y="0"/>
                        </a:lnTo>
                        <a:lnTo>
                          <a:pt x="87924" y="36000"/>
                        </a:lnTo>
                        <a:lnTo>
                          <a:pt x="54013" y="36000"/>
                        </a:lnTo>
                        <a:close/>
                        <a:moveTo>
                          <a:pt x="0" y="0"/>
                        </a:moveTo>
                        <a:lnTo>
                          <a:pt x="33911" y="0"/>
                        </a:lnTo>
                        <a:lnTo>
                          <a:pt x="33911" y="36000"/>
                        </a:lnTo>
                        <a:lnTo>
                          <a:pt x="0" y="3600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8" name="직사각형 1027">
                    <a:extLst>
                      <a:ext uri="{FF2B5EF4-FFF2-40B4-BE49-F238E27FC236}">
                        <a16:creationId xmlns:a16="http://schemas.microsoft.com/office/drawing/2014/main" id="{B7CF074C-3B8B-430D-811A-854AF2212A03}"/>
                      </a:ext>
                    </a:extLst>
                  </p:cNvPr>
                  <p:cNvSpPr/>
                  <p:nvPr/>
                </p:nvSpPr>
                <p:spPr>
                  <a:xfrm>
                    <a:off x="4217335" y="2164676"/>
                    <a:ext cx="1199175" cy="863864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9" name="자유형: 도형 1028">
                    <a:extLst>
                      <a:ext uri="{FF2B5EF4-FFF2-40B4-BE49-F238E27FC236}">
                        <a16:creationId xmlns:a16="http://schemas.microsoft.com/office/drawing/2014/main" id="{E97C8A98-6DDA-46E4-A5B3-0E1D8E4BC7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72484" y="2343205"/>
                    <a:ext cx="466426" cy="530823"/>
                  </a:xfrm>
                  <a:custGeom>
                    <a:avLst/>
                    <a:gdLst>
                      <a:gd name="connsiteX0" fmla="*/ 204573 w 803547"/>
                      <a:gd name="connsiteY0" fmla="*/ 419203 h 914488"/>
                      <a:gd name="connsiteX1" fmla="*/ 274423 w 803547"/>
                      <a:gd name="connsiteY1" fmla="*/ 419203 h 914488"/>
                      <a:gd name="connsiteX2" fmla="*/ 274423 w 803547"/>
                      <a:gd name="connsiteY2" fmla="*/ 600412 h 914488"/>
                      <a:gd name="connsiteX3" fmla="*/ 204573 w 803547"/>
                      <a:gd name="connsiteY3" fmla="*/ 600412 h 914488"/>
                      <a:gd name="connsiteX4" fmla="*/ 300570 w 803547"/>
                      <a:gd name="connsiteY4" fmla="*/ 344347 h 914488"/>
                      <a:gd name="connsiteX5" fmla="*/ 370420 w 803547"/>
                      <a:gd name="connsiteY5" fmla="*/ 344347 h 914488"/>
                      <a:gd name="connsiteX6" fmla="*/ 370420 w 803547"/>
                      <a:gd name="connsiteY6" fmla="*/ 600413 h 914488"/>
                      <a:gd name="connsiteX7" fmla="*/ 300570 w 803547"/>
                      <a:gd name="connsiteY7" fmla="*/ 600413 h 914488"/>
                      <a:gd name="connsiteX8" fmla="*/ 401309 w 803547"/>
                      <a:gd name="connsiteY8" fmla="*/ 278150 h 914488"/>
                      <a:gd name="connsiteX9" fmla="*/ 471159 w 803547"/>
                      <a:gd name="connsiteY9" fmla="*/ 278150 h 914488"/>
                      <a:gd name="connsiteX10" fmla="*/ 471159 w 803547"/>
                      <a:gd name="connsiteY10" fmla="*/ 600413 h 914488"/>
                      <a:gd name="connsiteX11" fmla="*/ 401309 w 803547"/>
                      <a:gd name="connsiteY11" fmla="*/ 600413 h 914488"/>
                      <a:gd name="connsiteX12" fmla="*/ 331326 w 803547"/>
                      <a:gd name="connsiteY12" fmla="*/ 114087 h 914488"/>
                      <a:gd name="connsiteX13" fmla="*/ 583096 w 803547"/>
                      <a:gd name="connsiteY13" fmla="*/ 208432 h 914488"/>
                      <a:gd name="connsiteX14" fmla="*/ 650921 w 803547"/>
                      <a:gd name="connsiteY14" fmla="*/ 616021 h 914488"/>
                      <a:gd name="connsiteX15" fmla="*/ 277983 w 803547"/>
                      <a:gd name="connsiteY15" fmla="*/ 793914 h 914488"/>
                      <a:gd name="connsiteX16" fmla="*/ 3897 w 803547"/>
                      <a:gd name="connsiteY16" fmla="*/ 484712 h 914488"/>
                      <a:gd name="connsiteX17" fmla="*/ 77762 w 803547"/>
                      <a:gd name="connsiteY17" fmla="*/ 478791 h 914488"/>
                      <a:gd name="connsiteX18" fmla="*/ 292721 w 803547"/>
                      <a:gd name="connsiteY18" fmla="*/ 721291 h 914488"/>
                      <a:gd name="connsiteX19" fmla="*/ 585208 w 803547"/>
                      <a:gd name="connsiteY19" fmla="*/ 581774 h 914488"/>
                      <a:gd name="connsiteX20" fmla="*/ 532014 w 803547"/>
                      <a:gd name="connsiteY20" fmla="*/ 262111 h 914488"/>
                      <a:gd name="connsiteX21" fmla="*/ 210107 w 803547"/>
                      <a:gd name="connsiteY21" fmla="*/ 224833 h 914488"/>
                      <a:gd name="connsiteX22" fmla="*/ 172646 w 803547"/>
                      <a:gd name="connsiteY22" fmla="*/ 160900 h 914488"/>
                      <a:gd name="connsiteX23" fmla="*/ 331326 w 803547"/>
                      <a:gd name="connsiteY23" fmla="*/ 114087 h 914488"/>
                      <a:gd name="connsiteX24" fmla="*/ 329208 w 803547"/>
                      <a:gd name="connsiteY24" fmla="*/ 312 h 914488"/>
                      <a:gd name="connsiteX25" fmla="*/ 745091 w 803547"/>
                      <a:gd name="connsiteY25" fmla="*/ 233665 h 914488"/>
                      <a:gd name="connsiteX26" fmla="*/ 608676 w 803547"/>
                      <a:gd name="connsiteY26" fmla="*/ 831695 h 914488"/>
                      <a:gd name="connsiteX27" fmla="*/ 0 w 803547"/>
                      <a:gd name="connsiteY27" fmla="*/ 755779 h 914488"/>
                      <a:gd name="connsiteX28" fmla="*/ 64523 w 803547"/>
                      <a:gd name="connsiteY28" fmla="*/ 700162 h 914488"/>
                      <a:gd name="connsiteX29" fmla="*/ 559790 w 803547"/>
                      <a:gd name="connsiteY29" fmla="*/ 761933 h 914488"/>
                      <a:gd name="connsiteX30" fmla="*/ 670788 w 803547"/>
                      <a:gd name="connsiteY30" fmla="*/ 275328 h 914488"/>
                      <a:gd name="connsiteX31" fmla="*/ 197725 w 803547"/>
                      <a:gd name="connsiteY31" fmla="*/ 116217 h 914488"/>
                      <a:gd name="connsiteX32" fmla="*/ 163703 w 803547"/>
                      <a:gd name="connsiteY32" fmla="*/ 38120 h 914488"/>
                      <a:gd name="connsiteX33" fmla="*/ 329208 w 803547"/>
                      <a:gd name="connsiteY33" fmla="*/ 312 h 91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803547" h="914488">
                        <a:moveTo>
                          <a:pt x="204573" y="419203"/>
                        </a:moveTo>
                        <a:lnTo>
                          <a:pt x="274423" y="419203"/>
                        </a:lnTo>
                        <a:lnTo>
                          <a:pt x="274423" y="600412"/>
                        </a:lnTo>
                        <a:lnTo>
                          <a:pt x="204573" y="600412"/>
                        </a:lnTo>
                        <a:close/>
                        <a:moveTo>
                          <a:pt x="300570" y="344347"/>
                        </a:moveTo>
                        <a:lnTo>
                          <a:pt x="370420" y="344347"/>
                        </a:lnTo>
                        <a:lnTo>
                          <a:pt x="370420" y="600413"/>
                        </a:lnTo>
                        <a:lnTo>
                          <a:pt x="300570" y="600413"/>
                        </a:lnTo>
                        <a:close/>
                        <a:moveTo>
                          <a:pt x="401309" y="278150"/>
                        </a:moveTo>
                        <a:lnTo>
                          <a:pt x="471159" y="278150"/>
                        </a:lnTo>
                        <a:lnTo>
                          <a:pt x="471159" y="600413"/>
                        </a:lnTo>
                        <a:lnTo>
                          <a:pt x="401309" y="600413"/>
                        </a:lnTo>
                        <a:close/>
                        <a:moveTo>
                          <a:pt x="331326" y="114087"/>
                        </a:moveTo>
                        <a:cubicBezTo>
                          <a:pt x="422375" y="110144"/>
                          <a:pt x="513765" y="142457"/>
                          <a:pt x="583096" y="208432"/>
                        </a:cubicBezTo>
                        <a:cubicBezTo>
                          <a:pt x="694025" y="313990"/>
                          <a:pt x="721688" y="480227"/>
                          <a:pt x="650921" y="616021"/>
                        </a:cubicBezTo>
                        <a:cubicBezTo>
                          <a:pt x="580155" y="751815"/>
                          <a:pt x="428050" y="824369"/>
                          <a:pt x="277983" y="793914"/>
                        </a:cubicBezTo>
                        <a:cubicBezTo>
                          <a:pt x="127915" y="763459"/>
                          <a:pt x="16128" y="637350"/>
                          <a:pt x="3897" y="484712"/>
                        </a:cubicBezTo>
                        <a:lnTo>
                          <a:pt x="77762" y="478791"/>
                        </a:lnTo>
                        <a:cubicBezTo>
                          <a:pt x="87355" y="598501"/>
                          <a:pt x="175027" y="697406"/>
                          <a:pt x="292721" y="721291"/>
                        </a:cubicBezTo>
                        <a:cubicBezTo>
                          <a:pt x="410416" y="745176"/>
                          <a:pt x="529708" y="688274"/>
                          <a:pt x="585208" y="581774"/>
                        </a:cubicBezTo>
                        <a:cubicBezTo>
                          <a:pt x="640709" y="475274"/>
                          <a:pt x="619013" y="344898"/>
                          <a:pt x="532014" y="262111"/>
                        </a:cubicBezTo>
                        <a:cubicBezTo>
                          <a:pt x="445015" y="179324"/>
                          <a:pt x="313724" y="164120"/>
                          <a:pt x="210107" y="224833"/>
                        </a:cubicBezTo>
                        <a:lnTo>
                          <a:pt x="172646" y="160900"/>
                        </a:lnTo>
                        <a:cubicBezTo>
                          <a:pt x="222190" y="131870"/>
                          <a:pt x="276696" y="116452"/>
                          <a:pt x="331326" y="114087"/>
                        </a:cubicBezTo>
                        <a:close/>
                        <a:moveTo>
                          <a:pt x="329208" y="312"/>
                        </a:moveTo>
                        <a:cubicBezTo>
                          <a:pt x="496079" y="-5877"/>
                          <a:pt x="658965" y="80066"/>
                          <a:pt x="745091" y="233665"/>
                        </a:cubicBezTo>
                        <a:cubicBezTo>
                          <a:pt x="859925" y="438464"/>
                          <a:pt x="800962" y="696953"/>
                          <a:pt x="608676" y="831695"/>
                        </a:cubicBezTo>
                        <a:cubicBezTo>
                          <a:pt x="416390" y="966437"/>
                          <a:pt x="153299" y="933624"/>
                          <a:pt x="0" y="755779"/>
                        </a:cubicBezTo>
                        <a:lnTo>
                          <a:pt x="64523" y="700162"/>
                        </a:lnTo>
                        <a:cubicBezTo>
                          <a:pt x="189259" y="844871"/>
                          <a:pt x="403331" y="871570"/>
                          <a:pt x="559790" y="761933"/>
                        </a:cubicBezTo>
                        <a:cubicBezTo>
                          <a:pt x="716249" y="652296"/>
                          <a:pt x="764226" y="441968"/>
                          <a:pt x="670788" y="275328"/>
                        </a:cubicBezTo>
                        <a:cubicBezTo>
                          <a:pt x="577350" y="108688"/>
                          <a:pt x="372875" y="39915"/>
                          <a:pt x="197725" y="116217"/>
                        </a:cubicBezTo>
                        <a:lnTo>
                          <a:pt x="163703" y="38120"/>
                        </a:lnTo>
                        <a:cubicBezTo>
                          <a:pt x="217517" y="14676"/>
                          <a:pt x="273584" y="2376"/>
                          <a:pt x="329208" y="312"/>
                        </a:cubicBez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75000"/>
                        </a:schemeClr>
                      </a:gs>
                      <a:gs pos="75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30" name="TextBox 1029">
                    <a:extLst>
                      <a:ext uri="{FF2B5EF4-FFF2-40B4-BE49-F238E27FC236}">
                        <a16:creationId xmlns:a16="http://schemas.microsoft.com/office/drawing/2014/main" id="{5985FB35-42D0-4B41-967F-E8755366465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534013" y="2168980"/>
                    <a:ext cx="1885318" cy="845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</a:rPr>
                      <a:t>Graph</a:t>
                    </a:r>
                  </a:p>
                </p:txBody>
              </p:sp>
            </p:grpSp>
          </p:grpSp>
          <p:grpSp>
            <p:nvGrpSpPr>
              <p:cNvPr id="1002" name="그룹 1001">
                <a:extLst>
                  <a:ext uri="{FF2B5EF4-FFF2-40B4-BE49-F238E27FC236}">
                    <a16:creationId xmlns:a16="http://schemas.microsoft.com/office/drawing/2014/main" id="{6FA81119-0829-4AB6-B4D9-11837C8BD05E}"/>
                  </a:ext>
                </a:extLst>
              </p:cNvPr>
              <p:cNvGrpSpPr/>
              <p:nvPr/>
            </p:nvGrpSpPr>
            <p:grpSpPr>
              <a:xfrm>
                <a:off x="4921663" y="4286836"/>
                <a:ext cx="875297" cy="1358479"/>
                <a:chOff x="4428820" y="1835153"/>
                <a:chExt cx="2508123" cy="3892658"/>
              </a:xfrm>
            </p:grpSpPr>
            <p:sp>
              <p:nvSpPr>
                <p:cNvPr id="1003" name="자유형: 도형 1002">
                  <a:extLst>
                    <a:ext uri="{FF2B5EF4-FFF2-40B4-BE49-F238E27FC236}">
                      <a16:creationId xmlns:a16="http://schemas.microsoft.com/office/drawing/2014/main" id="{B35ED885-6612-4E6A-831A-64635662C3B4}"/>
                    </a:ext>
                  </a:extLst>
                </p:cNvPr>
                <p:cNvSpPr/>
                <p:nvPr/>
              </p:nvSpPr>
              <p:spPr>
                <a:xfrm>
                  <a:off x="5730240" y="3037408"/>
                  <a:ext cx="609600" cy="1087984"/>
                </a:xfrm>
                <a:custGeom>
                  <a:avLst/>
                  <a:gdLst>
                    <a:gd name="connsiteX0" fmla="*/ 30480 w 609600"/>
                    <a:gd name="connsiteY0" fmla="*/ 899160 h 899160"/>
                    <a:gd name="connsiteX1" fmla="*/ 106680 w 609600"/>
                    <a:gd name="connsiteY1" fmla="*/ 822960 h 899160"/>
                    <a:gd name="connsiteX2" fmla="*/ 106680 w 609600"/>
                    <a:gd name="connsiteY2" fmla="*/ 236220 h 899160"/>
                    <a:gd name="connsiteX3" fmla="*/ 182880 w 609600"/>
                    <a:gd name="connsiteY3" fmla="*/ 160020 h 899160"/>
                    <a:gd name="connsiteX4" fmla="*/ 609600 w 609600"/>
                    <a:gd name="connsiteY4" fmla="*/ 160020 h 899160"/>
                    <a:gd name="connsiteX5" fmla="*/ 609600 w 609600"/>
                    <a:gd name="connsiteY5" fmla="*/ 0 h 899160"/>
                    <a:gd name="connsiteX6" fmla="*/ 0 w 609600"/>
                    <a:gd name="connsiteY6" fmla="*/ 0 h 899160"/>
                    <a:gd name="connsiteX7" fmla="*/ 30480 w 609600"/>
                    <a:gd name="connsiteY7" fmla="*/ 899160 h 899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9600" h="899160">
                      <a:moveTo>
                        <a:pt x="30480" y="899160"/>
                      </a:moveTo>
                      <a:lnTo>
                        <a:pt x="106680" y="822960"/>
                      </a:lnTo>
                      <a:lnTo>
                        <a:pt x="106680" y="236220"/>
                      </a:lnTo>
                      <a:lnTo>
                        <a:pt x="182880" y="160020"/>
                      </a:lnTo>
                      <a:lnTo>
                        <a:pt x="609600" y="16002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30480" y="899160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4" name="자유형: 도형 1003">
                  <a:extLst>
                    <a:ext uri="{FF2B5EF4-FFF2-40B4-BE49-F238E27FC236}">
                      <a16:creationId xmlns:a16="http://schemas.microsoft.com/office/drawing/2014/main" id="{6561E8F6-8F5A-495C-BD87-DC0B701DFDEA}"/>
                    </a:ext>
                  </a:extLst>
                </p:cNvPr>
                <p:cNvSpPr/>
                <p:nvPr/>
              </p:nvSpPr>
              <p:spPr>
                <a:xfrm>
                  <a:off x="5755956" y="3938588"/>
                  <a:ext cx="200025" cy="1682750"/>
                </a:xfrm>
                <a:custGeom>
                  <a:avLst/>
                  <a:gdLst>
                    <a:gd name="connsiteX0" fmla="*/ 0 w 200025"/>
                    <a:gd name="connsiteY0" fmla="*/ 0 h 1851025"/>
                    <a:gd name="connsiteX1" fmla="*/ 73025 w 200025"/>
                    <a:gd name="connsiteY1" fmla="*/ 0 h 1851025"/>
                    <a:gd name="connsiteX2" fmla="*/ 73025 w 200025"/>
                    <a:gd name="connsiteY2" fmla="*/ 1031875 h 1851025"/>
                    <a:gd name="connsiteX3" fmla="*/ 149225 w 200025"/>
                    <a:gd name="connsiteY3" fmla="*/ 955675 h 1851025"/>
                    <a:gd name="connsiteX4" fmla="*/ 200025 w 200025"/>
                    <a:gd name="connsiteY4" fmla="*/ 955675 h 1851025"/>
                    <a:gd name="connsiteX5" fmla="*/ 200025 w 200025"/>
                    <a:gd name="connsiteY5" fmla="*/ 1406525 h 1851025"/>
                    <a:gd name="connsiteX6" fmla="*/ 146050 w 200025"/>
                    <a:gd name="connsiteY6" fmla="*/ 1406525 h 1851025"/>
                    <a:gd name="connsiteX7" fmla="*/ 73025 w 200025"/>
                    <a:gd name="connsiteY7" fmla="*/ 1479550 h 1851025"/>
                    <a:gd name="connsiteX8" fmla="*/ 73025 w 200025"/>
                    <a:gd name="connsiteY8" fmla="*/ 1851025 h 1851025"/>
                    <a:gd name="connsiteX9" fmla="*/ 0 w 200025"/>
                    <a:gd name="connsiteY9" fmla="*/ 1851025 h 185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25" h="1851025">
                      <a:moveTo>
                        <a:pt x="0" y="0"/>
                      </a:moveTo>
                      <a:lnTo>
                        <a:pt x="73025" y="0"/>
                      </a:lnTo>
                      <a:lnTo>
                        <a:pt x="73025" y="1031875"/>
                      </a:lnTo>
                      <a:lnTo>
                        <a:pt x="149225" y="955675"/>
                      </a:lnTo>
                      <a:lnTo>
                        <a:pt x="200025" y="955675"/>
                      </a:lnTo>
                      <a:lnTo>
                        <a:pt x="200025" y="1406525"/>
                      </a:lnTo>
                      <a:lnTo>
                        <a:pt x="146050" y="1406525"/>
                      </a:lnTo>
                      <a:lnTo>
                        <a:pt x="73025" y="1479550"/>
                      </a:lnTo>
                      <a:lnTo>
                        <a:pt x="73025" y="1851025"/>
                      </a:lnTo>
                      <a:lnTo>
                        <a:pt x="0" y="18510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5" name="직사각형 1004">
                  <a:extLst>
                    <a:ext uri="{FF2B5EF4-FFF2-40B4-BE49-F238E27FC236}">
                      <a16:creationId xmlns:a16="http://schemas.microsoft.com/office/drawing/2014/main" id="{ABBBE908-17B0-4B12-9E41-9C0BB6065014}"/>
                    </a:ext>
                  </a:extLst>
                </p:cNvPr>
                <p:cNvSpPr/>
                <p:nvPr/>
              </p:nvSpPr>
              <p:spPr>
                <a:xfrm>
                  <a:off x="4428820" y="5546742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6" name="사각형: 둥근 모서리 1005">
                  <a:extLst>
                    <a:ext uri="{FF2B5EF4-FFF2-40B4-BE49-F238E27FC236}">
                      <a16:creationId xmlns:a16="http://schemas.microsoft.com/office/drawing/2014/main" id="{F80F895A-47D2-489D-A0E8-62916CBD0020}"/>
                    </a:ext>
                  </a:extLst>
                </p:cNvPr>
                <p:cNvSpPr/>
                <p:nvPr/>
              </p:nvSpPr>
              <p:spPr>
                <a:xfrm>
                  <a:off x="4428820" y="3219688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7" name="자유형: 도형 1006">
                  <a:extLst>
                    <a:ext uri="{FF2B5EF4-FFF2-40B4-BE49-F238E27FC236}">
                      <a16:creationId xmlns:a16="http://schemas.microsoft.com/office/drawing/2014/main" id="{EA8B5839-38AF-45D8-936F-C31B4FA132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78748">
                  <a:off x="4845600" y="3679090"/>
                  <a:ext cx="485954" cy="518996"/>
                </a:xfrm>
                <a:custGeom>
                  <a:avLst/>
                  <a:gdLst>
                    <a:gd name="connsiteX0" fmla="*/ 345604 w 423280"/>
                    <a:gd name="connsiteY0" fmla="*/ 0 h 452058"/>
                    <a:gd name="connsiteX1" fmla="*/ 423280 w 423280"/>
                    <a:gd name="connsiteY1" fmla="*/ 133925 h 452058"/>
                    <a:gd name="connsiteX2" fmla="*/ 374446 w 423280"/>
                    <a:gd name="connsiteY2" fmla="*/ 133925 h 452058"/>
                    <a:gd name="connsiteX3" fmla="*/ 373796 w 423280"/>
                    <a:gd name="connsiteY3" fmla="*/ 285627 h 452058"/>
                    <a:gd name="connsiteX4" fmla="*/ 374777 w 423280"/>
                    <a:gd name="connsiteY4" fmla="*/ 285211 h 452058"/>
                    <a:gd name="connsiteX5" fmla="*/ 373992 w 423280"/>
                    <a:gd name="connsiteY5" fmla="*/ 350733 h 452058"/>
                    <a:gd name="connsiteX6" fmla="*/ 336748 w 423280"/>
                    <a:gd name="connsiteY6" fmla="*/ 366526 h 452058"/>
                    <a:gd name="connsiteX7" fmla="*/ 318738 w 423280"/>
                    <a:gd name="connsiteY7" fmla="*/ 349522 h 452058"/>
                    <a:gd name="connsiteX8" fmla="*/ 184432 w 423280"/>
                    <a:gd name="connsiteY8" fmla="*/ 231539 h 452058"/>
                    <a:gd name="connsiteX9" fmla="*/ 247552 w 423280"/>
                    <a:gd name="connsiteY9" fmla="*/ 204773 h 452058"/>
                    <a:gd name="connsiteX10" fmla="*/ 312133 w 423280"/>
                    <a:gd name="connsiteY10" fmla="*/ 261506 h 452058"/>
                    <a:gd name="connsiteX11" fmla="*/ 312679 w 423280"/>
                    <a:gd name="connsiteY11" fmla="*/ 133925 h 452058"/>
                    <a:gd name="connsiteX12" fmla="*/ 267927 w 423280"/>
                    <a:gd name="connsiteY12" fmla="*/ 133925 h 452058"/>
                    <a:gd name="connsiteX13" fmla="*/ 0 w 423280"/>
                    <a:gd name="connsiteY13" fmla="*/ 132538 h 452058"/>
                    <a:gd name="connsiteX14" fmla="*/ 56864 w 423280"/>
                    <a:gd name="connsiteY14" fmla="*/ 108425 h 452058"/>
                    <a:gd name="connsiteX15" fmla="*/ 168744 w 423280"/>
                    <a:gd name="connsiteY15" fmla="*/ 372264 h 452058"/>
                    <a:gd name="connsiteX16" fmla="*/ 264712 w 423280"/>
                    <a:gd name="connsiteY16" fmla="*/ 331569 h 452058"/>
                    <a:gd name="connsiteX17" fmla="*/ 316219 w 423280"/>
                    <a:gd name="connsiteY17" fmla="*/ 376817 h 452058"/>
                    <a:gd name="connsiteX18" fmla="*/ 138783 w 423280"/>
                    <a:gd name="connsiteY18" fmla="*/ 452058 h 452058"/>
                    <a:gd name="connsiteX19" fmla="*/ 138213 w 423280"/>
                    <a:gd name="connsiteY19" fmla="*/ 450714 h 452058"/>
                    <a:gd name="connsiteX20" fmla="*/ 135423 w 423280"/>
                    <a:gd name="connsiteY20" fmla="*/ 451897 h 45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23280" h="452058">
                      <a:moveTo>
                        <a:pt x="345604" y="0"/>
                      </a:moveTo>
                      <a:lnTo>
                        <a:pt x="423280" y="133925"/>
                      </a:lnTo>
                      <a:lnTo>
                        <a:pt x="374446" y="133925"/>
                      </a:lnTo>
                      <a:lnTo>
                        <a:pt x="373796" y="285627"/>
                      </a:lnTo>
                      <a:lnTo>
                        <a:pt x="374777" y="285211"/>
                      </a:lnTo>
                      <a:lnTo>
                        <a:pt x="373992" y="350733"/>
                      </a:lnTo>
                      <a:lnTo>
                        <a:pt x="336748" y="366526"/>
                      </a:lnTo>
                      <a:lnTo>
                        <a:pt x="318738" y="349522"/>
                      </a:lnTo>
                      <a:lnTo>
                        <a:pt x="184432" y="231539"/>
                      </a:lnTo>
                      <a:lnTo>
                        <a:pt x="247552" y="204773"/>
                      </a:lnTo>
                      <a:lnTo>
                        <a:pt x="312133" y="261506"/>
                      </a:lnTo>
                      <a:lnTo>
                        <a:pt x="312679" y="133925"/>
                      </a:lnTo>
                      <a:lnTo>
                        <a:pt x="267927" y="133925"/>
                      </a:lnTo>
                      <a:close/>
                      <a:moveTo>
                        <a:pt x="0" y="132538"/>
                      </a:moveTo>
                      <a:lnTo>
                        <a:pt x="56864" y="108425"/>
                      </a:lnTo>
                      <a:lnTo>
                        <a:pt x="168744" y="372264"/>
                      </a:lnTo>
                      <a:lnTo>
                        <a:pt x="264712" y="331569"/>
                      </a:lnTo>
                      <a:lnTo>
                        <a:pt x="316219" y="376817"/>
                      </a:lnTo>
                      <a:lnTo>
                        <a:pt x="138783" y="452058"/>
                      </a:lnTo>
                      <a:lnTo>
                        <a:pt x="138213" y="450714"/>
                      </a:lnTo>
                      <a:lnTo>
                        <a:pt x="135423" y="45189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latin typeface="+mn-ea"/>
                  </a:endParaRPr>
                </a:p>
              </p:txBody>
            </p:sp>
            <p:sp>
              <p:nvSpPr>
                <p:cNvPr id="1008" name="직사각형 1007">
                  <a:extLst>
                    <a:ext uri="{FF2B5EF4-FFF2-40B4-BE49-F238E27FC236}">
                      <a16:creationId xmlns:a16="http://schemas.microsoft.com/office/drawing/2014/main" id="{26CE7694-A32C-48F5-B4C4-7A17ABA265A3}"/>
                    </a:ext>
                  </a:extLst>
                </p:cNvPr>
                <p:cNvSpPr/>
                <p:nvPr/>
              </p:nvSpPr>
              <p:spPr>
                <a:xfrm>
                  <a:off x="4651744" y="4232460"/>
                  <a:ext cx="922289" cy="4570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Leveling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System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09" name="직사각형 1008">
                  <a:extLst>
                    <a:ext uri="{FF2B5EF4-FFF2-40B4-BE49-F238E27FC236}">
                      <a16:creationId xmlns:a16="http://schemas.microsoft.com/office/drawing/2014/main" id="{9DE8BD70-A740-4689-B5D2-077FBAE1285B}"/>
                    </a:ext>
                  </a:extLst>
                </p:cNvPr>
                <p:cNvSpPr/>
                <p:nvPr/>
              </p:nvSpPr>
              <p:spPr>
                <a:xfrm>
                  <a:off x="4605928" y="4704879"/>
                  <a:ext cx="939296" cy="613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Like game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 can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Upgrade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themselves</a:t>
                  </a:r>
                </a:p>
              </p:txBody>
            </p:sp>
            <p:sp>
              <p:nvSpPr>
                <p:cNvPr id="1010" name="사각형: 둥근 모서리 1009">
                  <a:extLst>
                    <a:ext uri="{FF2B5EF4-FFF2-40B4-BE49-F238E27FC236}">
                      <a16:creationId xmlns:a16="http://schemas.microsoft.com/office/drawing/2014/main" id="{4F236D4C-4452-432C-A0F4-975DC0F3A89E}"/>
                    </a:ext>
                  </a:extLst>
                </p:cNvPr>
                <p:cNvSpPr/>
                <p:nvPr/>
              </p:nvSpPr>
              <p:spPr>
                <a:xfrm rot="16200000">
                  <a:off x="4897878" y="1366096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11" name="직사각형 1010">
                  <a:extLst>
                    <a:ext uri="{FF2B5EF4-FFF2-40B4-BE49-F238E27FC236}">
                      <a16:creationId xmlns:a16="http://schemas.microsoft.com/office/drawing/2014/main" id="{01660E7D-E602-4699-BFB8-F9995DF66F58}"/>
                    </a:ext>
                  </a:extLst>
                </p:cNvPr>
                <p:cNvSpPr/>
                <p:nvPr/>
              </p:nvSpPr>
              <p:spPr>
                <a:xfrm rot="16200000">
                  <a:off x="6157599" y="2433428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012" name="자유형: 도형 1011">
                  <a:extLst>
                    <a:ext uri="{FF2B5EF4-FFF2-40B4-BE49-F238E27FC236}">
                      <a16:creationId xmlns:a16="http://schemas.microsoft.com/office/drawing/2014/main" id="{DBB22AF5-4492-491F-BCCD-A9290108D7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7506" y="2222237"/>
                  <a:ext cx="509685" cy="478518"/>
                </a:xfrm>
                <a:custGeom>
                  <a:avLst/>
                  <a:gdLst>
                    <a:gd name="connsiteX0" fmla="*/ 4343979 w 5701379"/>
                    <a:gd name="connsiteY0" fmla="*/ 1249893 h 5352750"/>
                    <a:gd name="connsiteX1" fmla="*/ 5114268 w 5701379"/>
                    <a:gd name="connsiteY1" fmla="*/ 1249893 h 5352750"/>
                    <a:gd name="connsiteX2" fmla="*/ 5114268 w 5701379"/>
                    <a:gd name="connsiteY2" fmla="*/ 5108244 h 5352750"/>
                    <a:gd name="connsiteX3" fmla="*/ 5579126 w 5701379"/>
                    <a:gd name="connsiteY3" fmla="*/ 5108244 h 5352750"/>
                    <a:gd name="connsiteX4" fmla="*/ 5701379 w 5701379"/>
                    <a:gd name="connsiteY4" fmla="*/ 5230497 h 5352750"/>
                    <a:gd name="connsiteX5" fmla="*/ 5579126 w 5701379"/>
                    <a:gd name="connsiteY5" fmla="*/ 5352750 h 5352750"/>
                    <a:gd name="connsiteX6" fmla="*/ 122253 w 5701379"/>
                    <a:gd name="connsiteY6" fmla="*/ 5352750 h 5352750"/>
                    <a:gd name="connsiteX7" fmla="*/ 0 w 5701379"/>
                    <a:gd name="connsiteY7" fmla="*/ 5230497 h 5352750"/>
                    <a:gd name="connsiteX8" fmla="*/ 122253 w 5701379"/>
                    <a:gd name="connsiteY8" fmla="*/ 5108244 h 5352750"/>
                    <a:gd name="connsiteX9" fmla="*/ 552969 w 5701379"/>
                    <a:gd name="connsiteY9" fmla="*/ 5108244 h 5352750"/>
                    <a:gd name="connsiteX10" fmla="*/ 552969 w 5701379"/>
                    <a:gd name="connsiteY10" fmla="*/ 3253720 h 5352750"/>
                    <a:gd name="connsiteX11" fmla="*/ 1323258 w 5701379"/>
                    <a:gd name="connsiteY11" fmla="*/ 3253720 h 5352750"/>
                    <a:gd name="connsiteX12" fmla="*/ 1323258 w 5701379"/>
                    <a:gd name="connsiteY12" fmla="*/ 5108244 h 5352750"/>
                    <a:gd name="connsiteX13" fmla="*/ 1807977 w 5701379"/>
                    <a:gd name="connsiteY13" fmla="*/ 5108244 h 5352750"/>
                    <a:gd name="connsiteX14" fmla="*/ 1807977 w 5701379"/>
                    <a:gd name="connsiteY14" fmla="*/ 2184548 h 5352750"/>
                    <a:gd name="connsiteX15" fmla="*/ 2578266 w 5701379"/>
                    <a:gd name="connsiteY15" fmla="*/ 2184548 h 5352750"/>
                    <a:gd name="connsiteX16" fmla="*/ 2578266 w 5701379"/>
                    <a:gd name="connsiteY16" fmla="*/ 5108244 h 5352750"/>
                    <a:gd name="connsiteX17" fmla="*/ 3100646 w 5701379"/>
                    <a:gd name="connsiteY17" fmla="*/ 5108244 h 5352750"/>
                    <a:gd name="connsiteX18" fmla="*/ 3100646 w 5701379"/>
                    <a:gd name="connsiteY18" fmla="*/ 2772664 h 5352750"/>
                    <a:gd name="connsiteX19" fmla="*/ 3870935 w 5701379"/>
                    <a:gd name="connsiteY19" fmla="*/ 2772664 h 5352750"/>
                    <a:gd name="connsiteX20" fmla="*/ 3870935 w 5701379"/>
                    <a:gd name="connsiteY20" fmla="*/ 5108244 h 5352750"/>
                    <a:gd name="connsiteX21" fmla="*/ 4343979 w 5701379"/>
                    <a:gd name="connsiteY21" fmla="*/ 5108244 h 5352750"/>
                    <a:gd name="connsiteX22" fmla="*/ 4687065 w 5701379"/>
                    <a:gd name="connsiteY22" fmla="*/ 0 h 5352750"/>
                    <a:gd name="connsiteX23" fmla="*/ 4986455 w 5701379"/>
                    <a:gd name="connsiteY23" fmla="*/ 299390 h 5352750"/>
                    <a:gd name="connsiteX24" fmla="*/ 4687065 w 5701379"/>
                    <a:gd name="connsiteY24" fmla="*/ 598780 h 5352750"/>
                    <a:gd name="connsiteX25" fmla="*/ 4626727 w 5701379"/>
                    <a:gd name="connsiteY25" fmla="*/ 592697 h 5352750"/>
                    <a:gd name="connsiteX26" fmla="*/ 4616022 w 5701379"/>
                    <a:gd name="connsiteY26" fmla="*/ 589374 h 5352750"/>
                    <a:gd name="connsiteX27" fmla="*/ 3731292 w 5701379"/>
                    <a:gd name="connsiteY27" fmla="*/ 1717690 h 5352750"/>
                    <a:gd name="connsiteX28" fmla="*/ 3731954 w 5701379"/>
                    <a:gd name="connsiteY28" fmla="*/ 1718909 h 5352750"/>
                    <a:gd name="connsiteX29" fmla="*/ 3755481 w 5701379"/>
                    <a:gd name="connsiteY29" fmla="*/ 1835445 h 5352750"/>
                    <a:gd name="connsiteX30" fmla="*/ 3456091 w 5701379"/>
                    <a:gd name="connsiteY30" fmla="*/ 2134835 h 5352750"/>
                    <a:gd name="connsiteX31" fmla="*/ 3156701 w 5701379"/>
                    <a:gd name="connsiteY31" fmla="*/ 1835445 h 5352750"/>
                    <a:gd name="connsiteX32" fmla="*/ 3161841 w 5701379"/>
                    <a:gd name="connsiteY32" fmla="*/ 1784456 h 5352750"/>
                    <a:gd name="connsiteX33" fmla="*/ 2395958 w 5701379"/>
                    <a:gd name="connsiteY33" fmla="*/ 1302268 h 5352750"/>
                    <a:gd name="connsiteX34" fmla="*/ 2357072 w 5701379"/>
                    <a:gd name="connsiteY34" fmla="*/ 1334351 h 5352750"/>
                    <a:gd name="connsiteX35" fmla="*/ 2189680 w 5701379"/>
                    <a:gd name="connsiteY35" fmla="*/ 1385482 h 5352750"/>
                    <a:gd name="connsiteX36" fmla="*/ 2073144 w 5701379"/>
                    <a:gd name="connsiteY36" fmla="*/ 1361955 h 5352750"/>
                    <a:gd name="connsiteX37" fmla="*/ 2056798 w 5701379"/>
                    <a:gd name="connsiteY37" fmla="*/ 1353083 h 5352750"/>
                    <a:gd name="connsiteX38" fmla="*/ 1230311 w 5701379"/>
                    <a:gd name="connsiteY38" fmla="*/ 2206545 h 5352750"/>
                    <a:gd name="connsiteX39" fmla="*/ 1238095 w 5701379"/>
                    <a:gd name="connsiteY39" fmla="*/ 2231620 h 5352750"/>
                    <a:gd name="connsiteX40" fmla="*/ 1244178 w 5701379"/>
                    <a:gd name="connsiteY40" fmla="*/ 2291958 h 5352750"/>
                    <a:gd name="connsiteX41" fmla="*/ 944788 w 5701379"/>
                    <a:gd name="connsiteY41" fmla="*/ 2591348 h 5352750"/>
                    <a:gd name="connsiteX42" fmla="*/ 645398 w 5701379"/>
                    <a:gd name="connsiteY42" fmla="*/ 2291958 h 5352750"/>
                    <a:gd name="connsiteX43" fmla="*/ 944788 w 5701379"/>
                    <a:gd name="connsiteY43" fmla="*/ 1992568 h 5352750"/>
                    <a:gd name="connsiteX44" fmla="*/ 1112180 w 5701379"/>
                    <a:gd name="connsiteY44" fmla="*/ 2043699 h 5352750"/>
                    <a:gd name="connsiteX45" fmla="*/ 1117694 w 5701379"/>
                    <a:gd name="connsiteY45" fmla="*/ 2048249 h 5352750"/>
                    <a:gd name="connsiteX46" fmla="*/ 1921996 w 5701379"/>
                    <a:gd name="connsiteY46" fmla="*/ 1217696 h 5352750"/>
                    <a:gd name="connsiteX47" fmla="*/ 1913817 w 5701379"/>
                    <a:gd name="connsiteY47" fmla="*/ 1202628 h 5352750"/>
                    <a:gd name="connsiteX48" fmla="*/ 1890290 w 5701379"/>
                    <a:gd name="connsiteY48" fmla="*/ 1086092 h 5352750"/>
                    <a:gd name="connsiteX49" fmla="*/ 2189680 w 5701379"/>
                    <a:gd name="connsiteY49" fmla="*/ 786702 h 5352750"/>
                    <a:gd name="connsiteX50" fmla="*/ 2489070 w 5701379"/>
                    <a:gd name="connsiteY50" fmla="*/ 1086092 h 5352750"/>
                    <a:gd name="connsiteX51" fmla="*/ 2484419 w 5701379"/>
                    <a:gd name="connsiteY51" fmla="*/ 1132234 h 5352750"/>
                    <a:gd name="connsiteX52" fmla="*/ 3253357 w 5701379"/>
                    <a:gd name="connsiteY52" fmla="*/ 1616346 h 5352750"/>
                    <a:gd name="connsiteX53" fmla="*/ 3288699 w 5701379"/>
                    <a:gd name="connsiteY53" fmla="*/ 1587186 h 5352750"/>
                    <a:gd name="connsiteX54" fmla="*/ 3456091 w 5701379"/>
                    <a:gd name="connsiteY54" fmla="*/ 1536055 h 5352750"/>
                    <a:gd name="connsiteX55" fmla="*/ 3572627 w 5701379"/>
                    <a:gd name="connsiteY55" fmla="*/ 1559583 h 5352750"/>
                    <a:gd name="connsiteX56" fmla="*/ 3600613 w 5701379"/>
                    <a:gd name="connsiteY56" fmla="*/ 1574773 h 5352750"/>
                    <a:gd name="connsiteX57" fmla="*/ 4454495 w 5701379"/>
                    <a:gd name="connsiteY57" fmla="*/ 485798 h 5352750"/>
                    <a:gd name="connsiteX58" fmla="*/ 4438806 w 5701379"/>
                    <a:gd name="connsiteY58" fmla="*/ 466782 h 5352750"/>
                    <a:gd name="connsiteX59" fmla="*/ 4387675 w 5701379"/>
                    <a:gd name="connsiteY59" fmla="*/ 299390 h 5352750"/>
                    <a:gd name="connsiteX60" fmla="*/ 4687065 w 5701379"/>
                    <a:gd name="connsiteY60" fmla="*/ 0 h 535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701379" h="5352750">
                      <a:moveTo>
                        <a:pt x="4343979" y="1249893"/>
                      </a:moveTo>
                      <a:lnTo>
                        <a:pt x="5114268" y="1249893"/>
                      </a:lnTo>
                      <a:lnTo>
                        <a:pt x="5114268" y="5108244"/>
                      </a:lnTo>
                      <a:lnTo>
                        <a:pt x="5579126" y="5108244"/>
                      </a:lnTo>
                      <a:cubicBezTo>
                        <a:pt x="5646644" y="5108244"/>
                        <a:pt x="5701379" y="5162979"/>
                        <a:pt x="5701379" y="5230497"/>
                      </a:cubicBezTo>
                      <a:cubicBezTo>
                        <a:pt x="5701379" y="5298015"/>
                        <a:pt x="5646644" y="5352750"/>
                        <a:pt x="5579126" y="5352750"/>
                      </a:cubicBezTo>
                      <a:lnTo>
                        <a:pt x="122253" y="5352750"/>
                      </a:lnTo>
                      <a:cubicBezTo>
                        <a:pt x="54735" y="5352750"/>
                        <a:pt x="0" y="5298015"/>
                        <a:pt x="0" y="5230497"/>
                      </a:cubicBezTo>
                      <a:cubicBezTo>
                        <a:pt x="0" y="5162979"/>
                        <a:pt x="54735" y="5108244"/>
                        <a:pt x="122253" y="5108244"/>
                      </a:cubicBezTo>
                      <a:lnTo>
                        <a:pt x="552969" y="5108244"/>
                      </a:lnTo>
                      <a:lnTo>
                        <a:pt x="552969" y="3253720"/>
                      </a:lnTo>
                      <a:lnTo>
                        <a:pt x="1323258" y="3253720"/>
                      </a:lnTo>
                      <a:lnTo>
                        <a:pt x="1323258" y="5108244"/>
                      </a:lnTo>
                      <a:lnTo>
                        <a:pt x="1807977" y="5108244"/>
                      </a:lnTo>
                      <a:lnTo>
                        <a:pt x="1807977" y="2184548"/>
                      </a:lnTo>
                      <a:lnTo>
                        <a:pt x="2578266" y="2184548"/>
                      </a:lnTo>
                      <a:lnTo>
                        <a:pt x="2578266" y="5108244"/>
                      </a:lnTo>
                      <a:lnTo>
                        <a:pt x="3100646" y="5108244"/>
                      </a:lnTo>
                      <a:lnTo>
                        <a:pt x="3100646" y="2772664"/>
                      </a:lnTo>
                      <a:lnTo>
                        <a:pt x="3870935" y="2772664"/>
                      </a:lnTo>
                      <a:lnTo>
                        <a:pt x="3870935" y="5108244"/>
                      </a:lnTo>
                      <a:lnTo>
                        <a:pt x="4343979" y="5108244"/>
                      </a:lnTo>
                      <a:close/>
                      <a:moveTo>
                        <a:pt x="4687065" y="0"/>
                      </a:moveTo>
                      <a:cubicBezTo>
                        <a:pt x="4852414" y="0"/>
                        <a:pt x="4986455" y="134041"/>
                        <a:pt x="4986455" y="299390"/>
                      </a:cubicBezTo>
                      <a:cubicBezTo>
                        <a:pt x="4986455" y="464739"/>
                        <a:pt x="4852414" y="598780"/>
                        <a:pt x="4687065" y="598780"/>
                      </a:cubicBezTo>
                      <a:cubicBezTo>
                        <a:pt x="4666396" y="598780"/>
                        <a:pt x="4646217" y="596685"/>
                        <a:pt x="4626727" y="592697"/>
                      </a:cubicBezTo>
                      <a:lnTo>
                        <a:pt x="4616022" y="589374"/>
                      </a:lnTo>
                      <a:lnTo>
                        <a:pt x="3731292" y="1717690"/>
                      </a:lnTo>
                      <a:lnTo>
                        <a:pt x="3731954" y="1718909"/>
                      </a:lnTo>
                      <a:cubicBezTo>
                        <a:pt x="3747103" y="1754728"/>
                        <a:pt x="3755481" y="1794108"/>
                        <a:pt x="3755481" y="1835445"/>
                      </a:cubicBezTo>
                      <a:cubicBezTo>
                        <a:pt x="3755481" y="2000794"/>
                        <a:pt x="3621440" y="2134835"/>
                        <a:pt x="3456091" y="2134835"/>
                      </a:cubicBezTo>
                      <a:cubicBezTo>
                        <a:pt x="3290742" y="2134835"/>
                        <a:pt x="3156701" y="2000794"/>
                        <a:pt x="3156701" y="1835445"/>
                      </a:cubicBezTo>
                      <a:lnTo>
                        <a:pt x="3161841" y="1784456"/>
                      </a:lnTo>
                      <a:lnTo>
                        <a:pt x="2395958" y="1302268"/>
                      </a:lnTo>
                      <a:lnTo>
                        <a:pt x="2357072" y="1334351"/>
                      </a:lnTo>
                      <a:cubicBezTo>
                        <a:pt x="2309289" y="1366633"/>
                        <a:pt x="2251686" y="1385482"/>
                        <a:pt x="2189680" y="1385482"/>
                      </a:cubicBezTo>
                      <a:cubicBezTo>
                        <a:pt x="2148343" y="1385482"/>
                        <a:pt x="2108962" y="1377105"/>
                        <a:pt x="2073144" y="1361955"/>
                      </a:cubicBezTo>
                      <a:lnTo>
                        <a:pt x="2056798" y="1353083"/>
                      </a:lnTo>
                      <a:lnTo>
                        <a:pt x="1230311" y="2206545"/>
                      </a:lnTo>
                      <a:lnTo>
                        <a:pt x="1238095" y="2231620"/>
                      </a:lnTo>
                      <a:cubicBezTo>
                        <a:pt x="1242083" y="2251110"/>
                        <a:pt x="1244178" y="2271289"/>
                        <a:pt x="1244178" y="2291958"/>
                      </a:cubicBezTo>
                      <a:cubicBezTo>
                        <a:pt x="1244178" y="2457307"/>
                        <a:pt x="1110137" y="2591348"/>
                        <a:pt x="944788" y="2591348"/>
                      </a:cubicBezTo>
                      <a:cubicBezTo>
                        <a:pt x="779439" y="2591348"/>
                        <a:pt x="645398" y="2457307"/>
                        <a:pt x="645398" y="2291958"/>
                      </a:cubicBezTo>
                      <a:cubicBezTo>
                        <a:pt x="645398" y="2126609"/>
                        <a:pt x="779439" y="1992568"/>
                        <a:pt x="944788" y="1992568"/>
                      </a:cubicBezTo>
                      <a:cubicBezTo>
                        <a:pt x="1006794" y="1992568"/>
                        <a:pt x="1064397" y="2011418"/>
                        <a:pt x="1112180" y="2043699"/>
                      </a:cubicBezTo>
                      <a:lnTo>
                        <a:pt x="1117694" y="2048249"/>
                      </a:lnTo>
                      <a:lnTo>
                        <a:pt x="1921996" y="1217696"/>
                      </a:lnTo>
                      <a:lnTo>
                        <a:pt x="1913817" y="1202628"/>
                      </a:lnTo>
                      <a:cubicBezTo>
                        <a:pt x="1898667" y="1166810"/>
                        <a:pt x="1890290" y="1127429"/>
                        <a:pt x="1890290" y="1086092"/>
                      </a:cubicBezTo>
                      <a:cubicBezTo>
                        <a:pt x="1890290" y="920743"/>
                        <a:pt x="2024331" y="786702"/>
                        <a:pt x="2189680" y="786702"/>
                      </a:cubicBezTo>
                      <a:cubicBezTo>
                        <a:pt x="2355029" y="786702"/>
                        <a:pt x="2489070" y="920743"/>
                        <a:pt x="2489070" y="1086092"/>
                      </a:cubicBezTo>
                      <a:lnTo>
                        <a:pt x="2484419" y="1132234"/>
                      </a:lnTo>
                      <a:lnTo>
                        <a:pt x="3253357" y="1616346"/>
                      </a:lnTo>
                      <a:lnTo>
                        <a:pt x="3288699" y="1587186"/>
                      </a:lnTo>
                      <a:cubicBezTo>
                        <a:pt x="3336482" y="1554905"/>
                        <a:pt x="3394085" y="1536055"/>
                        <a:pt x="3456091" y="1536055"/>
                      </a:cubicBezTo>
                      <a:cubicBezTo>
                        <a:pt x="3497428" y="1536055"/>
                        <a:pt x="3536809" y="1544433"/>
                        <a:pt x="3572627" y="1559583"/>
                      </a:cubicBezTo>
                      <a:lnTo>
                        <a:pt x="3600613" y="1574773"/>
                      </a:lnTo>
                      <a:lnTo>
                        <a:pt x="4454495" y="485798"/>
                      </a:lnTo>
                      <a:lnTo>
                        <a:pt x="4438806" y="466782"/>
                      </a:lnTo>
                      <a:cubicBezTo>
                        <a:pt x="4406525" y="418999"/>
                        <a:pt x="4387675" y="361396"/>
                        <a:pt x="4387675" y="299390"/>
                      </a:cubicBezTo>
                      <a:cubicBezTo>
                        <a:pt x="4387675" y="134041"/>
                        <a:pt x="4521716" y="0"/>
                        <a:pt x="4687065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1013" name="직사각형 1012">
                  <a:extLst>
                    <a:ext uri="{FF2B5EF4-FFF2-40B4-BE49-F238E27FC236}">
                      <a16:creationId xmlns:a16="http://schemas.microsoft.com/office/drawing/2014/main" id="{35D18AD0-914A-4558-9603-2E99878F043D}"/>
                    </a:ext>
                  </a:extLst>
                </p:cNvPr>
                <p:cNvSpPr/>
                <p:nvPr/>
              </p:nvSpPr>
              <p:spPr>
                <a:xfrm>
                  <a:off x="5478886" y="2087476"/>
                  <a:ext cx="959701" cy="3264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Statistics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14" name="직사각형 1013">
                  <a:extLst>
                    <a:ext uri="{FF2B5EF4-FFF2-40B4-BE49-F238E27FC236}">
                      <a16:creationId xmlns:a16="http://schemas.microsoft.com/office/drawing/2014/main" id="{A0561AE1-BDB3-429A-BEB8-63C8E113BC5F}"/>
                    </a:ext>
                  </a:extLst>
                </p:cNvPr>
                <p:cNvSpPr/>
                <p:nvPr/>
              </p:nvSpPr>
              <p:spPr>
                <a:xfrm>
                  <a:off x="5322658" y="2318185"/>
                  <a:ext cx="1105933" cy="509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Analyze</a:t>
                  </a:r>
                  <a:r>
                    <a:rPr lang="ko-KR" altLang="en-US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each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User’s Data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 Personalize</a:t>
                  </a:r>
                </a:p>
              </p:txBody>
            </p:sp>
          </p:grpSp>
          <p:sp>
            <p:nvSpPr>
              <p:cNvPr id="988" name="자유형: 도형 987">
                <a:extLst>
                  <a:ext uri="{FF2B5EF4-FFF2-40B4-BE49-F238E27FC236}">
                    <a16:creationId xmlns:a16="http://schemas.microsoft.com/office/drawing/2014/main" id="{FD1EBB06-2B1F-40E1-AEFA-6075AF2DD7F3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89" name="자유형: 도형 988">
                <a:extLst>
                  <a:ext uri="{FF2B5EF4-FFF2-40B4-BE49-F238E27FC236}">
                    <a16:creationId xmlns:a16="http://schemas.microsoft.com/office/drawing/2014/main" id="{E0BC13ED-4A02-4C27-BDE3-2FE916C5D0E1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90" name="자유형: 도형 989">
                <a:extLst>
                  <a:ext uri="{FF2B5EF4-FFF2-40B4-BE49-F238E27FC236}">
                    <a16:creationId xmlns:a16="http://schemas.microsoft.com/office/drawing/2014/main" id="{27AA2242-9F39-46CF-841E-7AFF9999512F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67" name="자유형: 도형 966">
                <a:extLst>
                  <a:ext uri="{FF2B5EF4-FFF2-40B4-BE49-F238E27FC236}">
                    <a16:creationId xmlns:a16="http://schemas.microsoft.com/office/drawing/2014/main" id="{BE746B1E-3049-4828-9AF5-C8A0E6712328}"/>
                  </a:ext>
                </a:extLst>
              </p:cNvPr>
              <p:cNvSpPr/>
              <p:nvPr/>
            </p:nvSpPr>
            <p:spPr>
              <a:xfrm>
                <a:off x="4914994" y="4178299"/>
                <a:ext cx="933356" cy="1555750"/>
              </a:xfrm>
              <a:custGeom>
                <a:avLst/>
                <a:gdLst>
                  <a:gd name="connsiteX0" fmla="*/ 0 w 933356"/>
                  <a:gd name="connsiteY0" fmla="*/ 0 h 1555750"/>
                  <a:gd name="connsiteX1" fmla="*/ 850806 w 933356"/>
                  <a:gd name="connsiteY1" fmla="*/ 0 h 1555750"/>
                  <a:gd name="connsiteX2" fmla="*/ 933356 w 933356"/>
                  <a:gd name="connsiteY2" fmla="*/ 82550 h 1555750"/>
                  <a:gd name="connsiteX3" fmla="*/ 933356 w 933356"/>
                  <a:gd name="connsiteY3" fmla="*/ 622300 h 1555750"/>
                  <a:gd name="connsiteX4" fmla="*/ 869856 w 933356"/>
                  <a:gd name="connsiteY4" fmla="*/ 685800 h 1555750"/>
                  <a:gd name="connsiteX5" fmla="*/ 641256 w 933356"/>
                  <a:gd name="connsiteY5" fmla="*/ 685800 h 1555750"/>
                  <a:gd name="connsiteX6" fmla="*/ 520606 w 933356"/>
                  <a:gd name="connsiteY6" fmla="*/ 787400 h 1555750"/>
                  <a:gd name="connsiteX7" fmla="*/ 520606 w 933356"/>
                  <a:gd name="connsiteY7" fmla="*/ 985837 h 1555750"/>
                  <a:gd name="connsiteX8" fmla="*/ 561881 w 933356"/>
                  <a:gd name="connsiteY8" fmla="*/ 1027112 h 1555750"/>
                  <a:gd name="connsiteX9" fmla="*/ 561881 w 933356"/>
                  <a:gd name="connsiteY9" fmla="*/ 1298575 h 1555750"/>
                  <a:gd name="connsiteX10" fmla="*/ 538068 w 933356"/>
                  <a:gd name="connsiteY10" fmla="*/ 1322388 h 1555750"/>
                  <a:gd name="connsiteX11" fmla="*/ 520606 w 933356"/>
                  <a:gd name="connsiteY11" fmla="*/ 1339850 h 1555750"/>
                  <a:gd name="connsiteX12" fmla="*/ 520606 w 933356"/>
                  <a:gd name="connsiteY12" fmla="*/ 1435100 h 1555750"/>
                  <a:gd name="connsiteX13" fmla="*/ 450756 w 933356"/>
                  <a:gd name="connsiteY13" fmla="*/ 1555750 h 1555750"/>
                  <a:gd name="connsiteX14" fmla="*/ 0 w 933356"/>
                  <a:gd name="connsiteY14" fmla="*/ 1555750 h 155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3356" h="1555750">
                    <a:moveTo>
                      <a:pt x="0" y="0"/>
                    </a:moveTo>
                    <a:lnTo>
                      <a:pt x="850806" y="0"/>
                    </a:lnTo>
                    <a:lnTo>
                      <a:pt x="933356" y="82550"/>
                    </a:lnTo>
                    <a:lnTo>
                      <a:pt x="933356" y="622300"/>
                    </a:lnTo>
                    <a:lnTo>
                      <a:pt x="869856" y="685800"/>
                    </a:lnTo>
                    <a:lnTo>
                      <a:pt x="641256" y="685800"/>
                    </a:lnTo>
                    <a:lnTo>
                      <a:pt x="520606" y="787400"/>
                    </a:lnTo>
                    <a:lnTo>
                      <a:pt x="520606" y="985837"/>
                    </a:lnTo>
                    <a:lnTo>
                      <a:pt x="561881" y="1027112"/>
                    </a:lnTo>
                    <a:lnTo>
                      <a:pt x="561881" y="1298575"/>
                    </a:lnTo>
                    <a:lnTo>
                      <a:pt x="538068" y="1322388"/>
                    </a:lnTo>
                    <a:lnTo>
                      <a:pt x="520606" y="1339850"/>
                    </a:lnTo>
                    <a:lnTo>
                      <a:pt x="520606" y="1435100"/>
                    </a:lnTo>
                    <a:lnTo>
                      <a:pt x="450756" y="1555750"/>
                    </a:lnTo>
                    <a:lnTo>
                      <a:pt x="0" y="155575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자유형: 도형 967">
                <a:extLst>
                  <a:ext uri="{FF2B5EF4-FFF2-40B4-BE49-F238E27FC236}">
                    <a16:creationId xmlns:a16="http://schemas.microsoft.com/office/drawing/2014/main" id="{05DC67BE-0988-4D2B-B149-8412B68D8654}"/>
                  </a:ext>
                </a:extLst>
              </p:cNvPr>
              <p:cNvSpPr/>
              <p:nvPr/>
            </p:nvSpPr>
            <p:spPr>
              <a:xfrm>
                <a:off x="5541293" y="4259844"/>
                <a:ext cx="95791" cy="95791"/>
              </a:xfrm>
              <a:custGeom>
                <a:avLst/>
                <a:gdLst>
                  <a:gd name="connsiteX0" fmla="*/ 607309 w 1210180"/>
                  <a:gd name="connsiteY0" fmla="*/ 408799 h 1210180"/>
                  <a:gd name="connsiteX1" fmla="*/ 414893 w 1210180"/>
                  <a:gd name="connsiteY1" fmla="*/ 601216 h 1210180"/>
                  <a:gd name="connsiteX2" fmla="*/ 607309 w 1210180"/>
                  <a:gd name="connsiteY2" fmla="*/ 793632 h 1210180"/>
                  <a:gd name="connsiteX3" fmla="*/ 799726 w 1210180"/>
                  <a:gd name="connsiteY3" fmla="*/ 601216 h 1210180"/>
                  <a:gd name="connsiteX4" fmla="*/ 607309 w 1210180"/>
                  <a:gd name="connsiteY4" fmla="*/ 408799 h 1210180"/>
                  <a:gd name="connsiteX5" fmla="*/ 605090 w 1210180"/>
                  <a:gd name="connsiteY5" fmla="*/ 0 h 1210180"/>
                  <a:gd name="connsiteX6" fmla="*/ 1210180 w 1210180"/>
                  <a:gd name="connsiteY6" fmla="*/ 605090 h 1210180"/>
                  <a:gd name="connsiteX7" fmla="*/ 605090 w 1210180"/>
                  <a:gd name="connsiteY7" fmla="*/ 1210180 h 1210180"/>
                  <a:gd name="connsiteX8" fmla="*/ 0 w 1210180"/>
                  <a:gd name="connsiteY8" fmla="*/ 605090 h 1210180"/>
                  <a:gd name="connsiteX9" fmla="*/ 605090 w 1210180"/>
                  <a:gd name="connsiteY9" fmla="*/ 0 h 121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180" h="1210180">
                    <a:moveTo>
                      <a:pt x="607309" y="408799"/>
                    </a:moveTo>
                    <a:cubicBezTo>
                      <a:pt x="501040" y="408799"/>
                      <a:pt x="414893" y="494947"/>
                      <a:pt x="414893" y="601216"/>
                    </a:cubicBezTo>
                    <a:cubicBezTo>
                      <a:pt x="414893" y="707484"/>
                      <a:pt x="501040" y="793632"/>
                      <a:pt x="607309" y="793632"/>
                    </a:cubicBezTo>
                    <a:cubicBezTo>
                      <a:pt x="713578" y="793632"/>
                      <a:pt x="799726" y="707484"/>
                      <a:pt x="799726" y="601216"/>
                    </a:cubicBezTo>
                    <a:cubicBezTo>
                      <a:pt x="799726" y="494947"/>
                      <a:pt x="713578" y="408799"/>
                      <a:pt x="607309" y="408799"/>
                    </a:cubicBezTo>
                    <a:close/>
                    <a:moveTo>
                      <a:pt x="605090" y="0"/>
                    </a:moveTo>
                    <a:cubicBezTo>
                      <a:pt x="939273" y="0"/>
                      <a:pt x="1210180" y="270908"/>
                      <a:pt x="1210180" y="605090"/>
                    </a:cubicBezTo>
                    <a:cubicBezTo>
                      <a:pt x="1210180" y="939273"/>
                      <a:pt x="939273" y="1210180"/>
                      <a:pt x="605090" y="1210180"/>
                    </a:cubicBezTo>
                    <a:cubicBezTo>
                      <a:pt x="270908" y="1210180"/>
                      <a:pt x="0" y="939273"/>
                      <a:pt x="0" y="605090"/>
                    </a:cubicBezTo>
                    <a:cubicBezTo>
                      <a:pt x="0" y="270908"/>
                      <a:pt x="270908" y="0"/>
                      <a:pt x="605090" y="0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tx1">
                      <a:lumMod val="95000"/>
                      <a:lumOff val="5000"/>
                    </a:schemeClr>
                  </a:gs>
                  <a:gs pos="45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9" name="자유형: 도형 968">
                <a:extLst>
                  <a:ext uri="{FF2B5EF4-FFF2-40B4-BE49-F238E27FC236}">
                    <a16:creationId xmlns:a16="http://schemas.microsoft.com/office/drawing/2014/main" id="{BAC1BE33-BBF3-493E-A6A3-EFC6EC28AAA8}"/>
                  </a:ext>
                </a:extLst>
              </p:cNvPr>
              <p:cNvSpPr/>
              <p:nvPr/>
            </p:nvSpPr>
            <p:spPr>
              <a:xfrm>
                <a:off x="5706038" y="4535052"/>
                <a:ext cx="95791" cy="95791"/>
              </a:xfrm>
              <a:custGeom>
                <a:avLst/>
                <a:gdLst>
                  <a:gd name="connsiteX0" fmla="*/ 607309 w 1210180"/>
                  <a:gd name="connsiteY0" fmla="*/ 408799 h 1210180"/>
                  <a:gd name="connsiteX1" fmla="*/ 414893 w 1210180"/>
                  <a:gd name="connsiteY1" fmla="*/ 601216 h 1210180"/>
                  <a:gd name="connsiteX2" fmla="*/ 607309 w 1210180"/>
                  <a:gd name="connsiteY2" fmla="*/ 793632 h 1210180"/>
                  <a:gd name="connsiteX3" fmla="*/ 799726 w 1210180"/>
                  <a:gd name="connsiteY3" fmla="*/ 601216 h 1210180"/>
                  <a:gd name="connsiteX4" fmla="*/ 607309 w 1210180"/>
                  <a:gd name="connsiteY4" fmla="*/ 408799 h 1210180"/>
                  <a:gd name="connsiteX5" fmla="*/ 605090 w 1210180"/>
                  <a:gd name="connsiteY5" fmla="*/ 0 h 1210180"/>
                  <a:gd name="connsiteX6" fmla="*/ 1210180 w 1210180"/>
                  <a:gd name="connsiteY6" fmla="*/ 605090 h 1210180"/>
                  <a:gd name="connsiteX7" fmla="*/ 605090 w 1210180"/>
                  <a:gd name="connsiteY7" fmla="*/ 1210180 h 1210180"/>
                  <a:gd name="connsiteX8" fmla="*/ 0 w 1210180"/>
                  <a:gd name="connsiteY8" fmla="*/ 605090 h 1210180"/>
                  <a:gd name="connsiteX9" fmla="*/ 605090 w 1210180"/>
                  <a:gd name="connsiteY9" fmla="*/ 0 h 121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180" h="1210180">
                    <a:moveTo>
                      <a:pt x="607309" y="408799"/>
                    </a:moveTo>
                    <a:cubicBezTo>
                      <a:pt x="501040" y="408799"/>
                      <a:pt x="414893" y="494947"/>
                      <a:pt x="414893" y="601216"/>
                    </a:cubicBezTo>
                    <a:cubicBezTo>
                      <a:pt x="414893" y="707484"/>
                      <a:pt x="501040" y="793632"/>
                      <a:pt x="607309" y="793632"/>
                    </a:cubicBezTo>
                    <a:cubicBezTo>
                      <a:pt x="713578" y="793632"/>
                      <a:pt x="799726" y="707484"/>
                      <a:pt x="799726" y="601216"/>
                    </a:cubicBezTo>
                    <a:cubicBezTo>
                      <a:pt x="799726" y="494947"/>
                      <a:pt x="713578" y="408799"/>
                      <a:pt x="607309" y="408799"/>
                    </a:cubicBezTo>
                    <a:close/>
                    <a:moveTo>
                      <a:pt x="605090" y="0"/>
                    </a:moveTo>
                    <a:cubicBezTo>
                      <a:pt x="939273" y="0"/>
                      <a:pt x="1210180" y="270908"/>
                      <a:pt x="1210180" y="605090"/>
                    </a:cubicBezTo>
                    <a:cubicBezTo>
                      <a:pt x="1210180" y="939273"/>
                      <a:pt x="939273" y="1210180"/>
                      <a:pt x="605090" y="1210180"/>
                    </a:cubicBezTo>
                    <a:cubicBezTo>
                      <a:pt x="270908" y="1210180"/>
                      <a:pt x="0" y="939273"/>
                      <a:pt x="0" y="605090"/>
                    </a:cubicBezTo>
                    <a:cubicBezTo>
                      <a:pt x="0" y="270908"/>
                      <a:pt x="270908" y="0"/>
                      <a:pt x="605090" y="0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tx1">
                      <a:lumMod val="95000"/>
                      <a:lumOff val="5000"/>
                    </a:schemeClr>
                  </a:gs>
                  <a:gs pos="45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0" name="자유형: 도형 969">
                <a:extLst>
                  <a:ext uri="{FF2B5EF4-FFF2-40B4-BE49-F238E27FC236}">
                    <a16:creationId xmlns:a16="http://schemas.microsoft.com/office/drawing/2014/main" id="{7CC666D9-F07A-4AE1-ACC1-AFCB41F26D86}"/>
                  </a:ext>
                </a:extLst>
              </p:cNvPr>
              <p:cNvSpPr/>
              <p:nvPr/>
            </p:nvSpPr>
            <p:spPr>
              <a:xfrm>
                <a:off x="5478734" y="1182699"/>
                <a:ext cx="586835" cy="901292"/>
              </a:xfrm>
              <a:custGeom>
                <a:avLst/>
                <a:gdLst>
                  <a:gd name="connsiteX0" fmla="*/ 0 w 586835"/>
                  <a:gd name="connsiteY0" fmla="*/ 0 h 901292"/>
                  <a:gd name="connsiteX1" fmla="*/ 519494 w 586835"/>
                  <a:gd name="connsiteY1" fmla="*/ 0 h 901292"/>
                  <a:gd name="connsiteX2" fmla="*/ 519494 w 586835"/>
                  <a:gd name="connsiteY2" fmla="*/ 504417 h 901292"/>
                  <a:gd name="connsiteX3" fmla="*/ 586835 w 586835"/>
                  <a:gd name="connsiteY3" fmla="*/ 571092 h 901292"/>
                  <a:gd name="connsiteX4" fmla="*/ 586835 w 586835"/>
                  <a:gd name="connsiteY4" fmla="*/ 901292 h 901292"/>
                  <a:gd name="connsiteX5" fmla="*/ 352743 w 586835"/>
                  <a:gd name="connsiteY5" fmla="*/ 901292 h 901292"/>
                  <a:gd name="connsiteX6" fmla="*/ 211646 w 586835"/>
                  <a:gd name="connsiteY6" fmla="*/ 761592 h 901292"/>
                  <a:gd name="connsiteX7" fmla="*/ 109030 w 586835"/>
                  <a:gd name="connsiteY7" fmla="*/ 761592 h 901292"/>
                  <a:gd name="connsiteX8" fmla="*/ 0 w 586835"/>
                  <a:gd name="connsiteY8" fmla="*/ 653642 h 90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6835" h="901292">
                    <a:moveTo>
                      <a:pt x="0" y="0"/>
                    </a:moveTo>
                    <a:lnTo>
                      <a:pt x="519494" y="0"/>
                    </a:lnTo>
                    <a:lnTo>
                      <a:pt x="519494" y="504417"/>
                    </a:lnTo>
                    <a:lnTo>
                      <a:pt x="586835" y="571092"/>
                    </a:lnTo>
                    <a:lnTo>
                      <a:pt x="586835" y="901292"/>
                    </a:lnTo>
                    <a:lnTo>
                      <a:pt x="352743" y="901292"/>
                    </a:lnTo>
                    <a:lnTo>
                      <a:pt x="211646" y="761592"/>
                    </a:lnTo>
                    <a:lnTo>
                      <a:pt x="109030" y="761592"/>
                    </a:lnTo>
                    <a:lnTo>
                      <a:pt x="0" y="6536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4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사각형: 둥근 모서리 68">
                <a:extLst>
                  <a:ext uri="{FF2B5EF4-FFF2-40B4-BE49-F238E27FC236}">
                    <a16:creationId xmlns:a16="http://schemas.microsoft.com/office/drawing/2014/main" id="{7A2E1028-4B52-4E3A-9F73-3D2716414EDE}"/>
                  </a:ext>
                </a:extLst>
              </p:cNvPr>
              <p:cNvSpPr/>
              <p:nvPr/>
            </p:nvSpPr>
            <p:spPr>
              <a:xfrm>
                <a:off x="5722346" y="2733855"/>
                <a:ext cx="729806" cy="713709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7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rgbClr val="FFC000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</a:endParaRPr>
              </a:p>
            </p:txBody>
          </p:sp>
          <p:sp>
            <p:nvSpPr>
              <p:cNvPr id="1471" name="자유형: 도형 1470">
                <a:extLst>
                  <a:ext uri="{FF2B5EF4-FFF2-40B4-BE49-F238E27FC236}">
                    <a16:creationId xmlns:a16="http://schemas.microsoft.com/office/drawing/2014/main" id="{F0905A66-FA3B-4A0E-BEBD-032492923C1A}"/>
                  </a:ext>
                </a:extLst>
              </p:cNvPr>
              <p:cNvSpPr/>
              <p:nvPr/>
            </p:nvSpPr>
            <p:spPr>
              <a:xfrm>
                <a:off x="5571196" y="1782220"/>
                <a:ext cx="95791" cy="95791"/>
              </a:xfrm>
              <a:custGeom>
                <a:avLst/>
                <a:gdLst>
                  <a:gd name="connsiteX0" fmla="*/ 607309 w 1210180"/>
                  <a:gd name="connsiteY0" fmla="*/ 408799 h 1210180"/>
                  <a:gd name="connsiteX1" fmla="*/ 414893 w 1210180"/>
                  <a:gd name="connsiteY1" fmla="*/ 601216 h 1210180"/>
                  <a:gd name="connsiteX2" fmla="*/ 607309 w 1210180"/>
                  <a:gd name="connsiteY2" fmla="*/ 793632 h 1210180"/>
                  <a:gd name="connsiteX3" fmla="*/ 799726 w 1210180"/>
                  <a:gd name="connsiteY3" fmla="*/ 601216 h 1210180"/>
                  <a:gd name="connsiteX4" fmla="*/ 607309 w 1210180"/>
                  <a:gd name="connsiteY4" fmla="*/ 408799 h 1210180"/>
                  <a:gd name="connsiteX5" fmla="*/ 605090 w 1210180"/>
                  <a:gd name="connsiteY5" fmla="*/ 0 h 1210180"/>
                  <a:gd name="connsiteX6" fmla="*/ 1210180 w 1210180"/>
                  <a:gd name="connsiteY6" fmla="*/ 605090 h 1210180"/>
                  <a:gd name="connsiteX7" fmla="*/ 605090 w 1210180"/>
                  <a:gd name="connsiteY7" fmla="*/ 1210180 h 1210180"/>
                  <a:gd name="connsiteX8" fmla="*/ 0 w 1210180"/>
                  <a:gd name="connsiteY8" fmla="*/ 605090 h 1210180"/>
                  <a:gd name="connsiteX9" fmla="*/ 605090 w 1210180"/>
                  <a:gd name="connsiteY9" fmla="*/ 0 h 121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180" h="1210180">
                    <a:moveTo>
                      <a:pt x="607309" y="408799"/>
                    </a:moveTo>
                    <a:cubicBezTo>
                      <a:pt x="501040" y="408799"/>
                      <a:pt x="414893" y="494947"/>
                      <a:pt x="414893" y="601216"/>
                    </a:cubicBezTo>
                    <a:cubicBezTo>
                      <a:pt x="414893" y="707484"/>
                      <a:pt x="501040" y="793632"/>
                      <a:pt x="607309" y="793632"/>
                    </a:cubicBezTo>
                    <a:cubicBezTo>
                      <a:pt x="713578" y="793632"/>
                      <a:pt x="799726" y="707484"/>
                      <a:pt x="799726" y="601216"/>
                    </a:cubicBezTo>
                    <a:cubicBezTo>
                      <a:pt x="799726" y="494947"/>
                      <a:pt x="713578" y="408799"/>
                      <a:pt x="607309" y="408799"/>
                    </a:cubicBezTo>
                    <a:close/>
                    <a:moveTo>
                      <a:pt x="605090" y="0"/>
                    </a:moveTo>
                    <a:cubicBezTo>
                      <a:pt x="939273" y="0"/>
                      <a:pt x="1210180" y="270908"/>
                      <a:pt x="1210180" y="605090"/>
                    </a:cubicBezTo>
                    <a:cubicBezTo>
                      <a:pt x="1210180" y="939273"/>
                      <a:pt x="939273" y="1210180"/>
                      <a:pt x="605090" y="1210180"/>
                    </a:cubicBezTo>
                    <a:cubicBezTo>
                      <a:pt x="270908" y="1210180"/>
                      <a:pt x="0" y="939273"/>
                      <a:pt x="0" y="605090"/>
                    </a:cubicBezTo>
                    <a:cubicBezTo>
                      <a:pt x="0" y="270908"/>
                      <a:pt x="270908" y="0"/>
                      <a:pt x="605090" y="0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tx1">
                      <a:lumMod val="95000"/>
                      <a:lumOff val="5000"/>
                    </a:schemeClr>
                  </a:gs>
                  <a:gs pos="45000">
                    <a:schemeClr val="tx1">
                      <a:lumMod val="85000"/>
                      <a:lumOff val="15000"/>
                    </a:schemeClr>
                  </a:gs>
                  <a:gs pos="85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B4718ECB-89D9-4747-8DE5-698E177F8749}"/>
                </a:ext>
              </a:extLst>
            </p:cNvPr>
            <p:cNvGrpSpPr/>
            <p:nvPr/>
          </p:nvGrpSpPr>
          <p:grpSpPr>
            <a:xfrm>
              <a:off x="6111103" y="1245008"/>
              <a:ext cx="940349" cy="711507"/>
              <a:chOff x="6111103" y="1245008"/>
              <a:chExt cx="940349" cy="711507"/>
            </a:xfrm>
          </p:grpSpPr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9A977EDD-24C8-47E1-AF2B-4201E4EA822B}"/>
                  </a:ext>
                </a:extLst>
              </p:cNvPr>
              <p:cNvGrpSpPr/>
              <p:nvPr/>
            </p:nvGrpSpPr>
            <p:grpSpPr>
              <a:xfrm>
                <a:off x="6680552" y="1245008"/>
                <a:ext cx="350182" cy="195525"/>
                <a:chOff x="4076066" y="3127502"/>
                <a:chExt cx="1079954" cy="602995"/>
              </a:xfrm>
            </p:grpSpPr>
            <p:sp>
              <p:nvSpPr>
                <p:cNvPr id="584" name="자유형: 도형 583">
                  <a:extLst>
                    <a:ext uri="{FF2B5EF4-FFF2-40B4-BE49-F238E27FC236}">
                      <a16:creationId xmlns:a16="http://schemas.microsoft.com/office/drawing/2014/main" id="{351F5068-E195-4C27-97F6-25C4E171A828}"/>
                    </a:ext>
                  </a:extLst>
                </p:cNvPr>
                <p:cNvSpPr/>
                <p:nvPr/>
              </p:nvSpPr>
              <p:spPr>
                <a:xfrm>
                  <a:off x="4135938" y="3127502"/>
                  <a:ext cx="962535" cy="602995"/>
                </a:xfrm>
                <a:custGeom>
                  <a:avLst/>
                  <a:gdLst>
                    <a:gd name="connsiteX0" fmla="*/ 784938 w 1915087"/>
                    <a:gd name="connsiteY0" fmla="*/ 0 h 1319706"/>
                    <a:gd name="connsiteX1" fmla="*/ 1071464 w 1915087"/>
                    <a:gd name="connsiteY1" fmla="*/ 87521 h 1319706"/>
                    <a:gd name="connsiteX2" fmla="*/ 1131181 w 1915087"/>
                    <a:gd name="connsiteY2" fmla="*/ 136793 h 1319706"/>
                    <a:gd name="connsiteX3" fmla="*/ 1184661 w 1915087"/>
                    <a:gd name="connsiteY3" fmla="*/ 120192 h 1319706"/>
                    <a:gd name="connsiteX4" fmla="*/ 1252875 w 1915087"/>
                    <a:gd name="connsiteY4" fmla="*/ 113315 h 1319706"/>
                    <a:gd name="connsiteX5" fmla="*/ 1591350 w 1915087"/>
                    <a:gd name="connsiteY5" fmla="*/ 451790 h 1319706"/>
                    <a:gd name="connsiteX6" fmla="*/ 1586779 w 1915087"/>
                    <a:gd name="connsiteY6" fmla="*/ 497136 h 1319706"/>
                    <a:gd name="connsiteX7" fmla="*/ 1660936 w 1915087"/>
                    <a:gd name="connsiteY7" fmla="*/ 520155 h 1319706"/>
                    <a:gd name="connsiteX8" fmla="*/ 1915087 w 1915087"/>
                    <a:gd name="connsiteY8" fmla="*/ 903580 h 1319706"/>
                    <a:gd name="connsiteX9" fmla="*/ 1498961 w 1915087"/>
                    <a:gd name="connsiteY9" fmla="*/ 1319706 h 1319706"/>
                    <a:gd name="connsiteX10" fmla="*/ 1469509 w 1915087"/>
                    <a:gd name="connsiteY10" fmla="*/ 1316737 h 1319706"/>
                    <a:gd name="connsiteX11" fmla="*/ 1454808 w 1915087"/>
                    <a:gd name="connsiteY11" fmla="*/ 1319705 h 1319706"/>
                    <a:gd name="connsiteX12" fmla="*/ 558721 w 1915087"/>
                    <a:gd name="connsiteY12" fmla="*/ 1319705 h 1319706"/>
                    <a:gd name="connsiteX13" fmla="*/ 519205 w 1915087"/>
                    <a:gd name="connsiteY13" fmla="*/ 1311727 h 1319706"/>
                    <a:gd name="connsiteX14" fmla="*/ 516498 w 1915087"/>
                    <a:gd name="connsiteY14" fmla="*/ 1309902 h 1319706"/>
                    <a:gd name="connsiteX15" fmla="*/ 457200 w 1915087"/>
                    <a:gd name="connsiteY15" fmla="*/ 1315880 h 1319706"/>
                    <a:gd name="connsiteX16" fmla="*/ 0 w 1915087"/>
                    <a:gd name="connsiteY16" fmla="*/ 858680 h 1319706"/>
                    <a:gd name="connsiteX17" fmla="*/ 279237 w 1915087"/>
                    <a:gd name="connsiteY17" fmla="*/ 437409 h 1319706"/>
                    <a:gd name="connsiteX18" fmla="*/ 280063 w 1915087"/>
                    <a:gd name="connsiteY18" fmla="*/ 437152 h 1319706"/>
                    <a:gd name="connsiteX19" fmla="*/ 282882 w 1915087"/>
                    <a:gd name="connsiteY19" fmla="*/ 409187 h 1319706"/>
                    <a:gd name="connsiteX20" fmla="*/ 784938 w 1915087"/>
                    <a:gd name="connsiteY20" fmla="*/ 0 h 131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915087" h="1319706">
                      <a:moveTo>
                        <a:pt x="784938" y="0"/>
                      </a:moveTo>
                      <a:cubicBezTo>
                        <a:pt x="891074" y="0"/>
                        <a:pt x="989673" y="32265"/>
                        <a:pt x="1071464" y="87521"/>
                      </a:cubicBezTo>
                      <a:lnTo>
                        <a:pt x="1131181" y="136793"/>
                      </a:lnTo>
                      <a:lnTo>
                        <a:pt x="1184661" y="120192"/>
                      </a:lnTo>
                      <a:cubicBezTo>
                        <a:pt x="1206695" y="115683"/>
                        <a:pt x="1229508" y="113315"/>
                        <a:pt x="1252875" y="113315"/>
                      </a:cubicBezTo>
                      <a:cubicBezTo>
                        <a:pt x="1439810" y="113315"/>
                        <a:pt x="1591350" y="264855"/>
                        <a:pt x="1591350" y="451790"/>
                      </a:cubicBezTo>
                      <a:lnTo>
                        <a:pt x="1586779" y="497136"/>
                      </a:lnTo>
                      <a:lnTo>
                        <a:pt x="1660936" y="520155"/>
                      </a:lnTo>
                      <a:cubicBezTo>
                        <a:pt x="1810290" y="583327"/>
                        <a:pt x="1915087" y="731215"/>
                        <a:pt x="1915087" y="903580"/>
                      </a:cubicBezTo>
                      <a:cubicBezTo>
                        <a:pt x="1915087" y="1133400"/>
                        <a:pt x="1728781" y="1319706"/>
                        <a:pt x="1498961" y="1319706"/>
                      </a:cubicBezTo>
                      <a:lnTo>
                        <a:pt x="1469509" y="1316737"/>
                      </a:lnTo>
                      <a:lnTo>
                        <a:pt x="1454808" y="1319705"/>
                      </a:lnTo>
                      <a:lnTo>
                        <a:pt x="558721" y="1319705"/>
                      </a:lnTo>
                      <a:cubicBezTo>
                        <a:pt x="544704" y="1319705"/>
                        <a:pt x="531350" y="1316864"/>
                        <a:pt x="519205" y="1311727"/>
                      </a:cubicBezTo>
                      <a:lnTo>
                        <a:pt x="516498" y="1309902"/>
                      </a:lnTo>
                      <a:lnTo>
                        <a:pt x="457200" y="1315880"/>
                      </a:lnTo>
                      <a:cubicBezTo>
                        <a:pt x="204695" y="1315880"/>
                        <a:pt x="0" y="1111185"/>
                        <a:pt x="0" y="858680"/>
                      </a:cubicBezTo>
                      <a:cubicBezTo>
                        <a:pt x="0" y="669301"/>
                        <a:pt x="115141" y="506816"/>
                        <a:pt x="279237" y="437409"/>
                      </a:cubicBezTo>
                      <a:lnTo>
                        <a:pt x="280063" y="437152"/>
                      </a:lnTo>
                      <a:lnTo>
                        <a:pt x="282882" y="409187"/>
                      </a:lnTo>
                      <a:cubicBezTo>
                        <a:pt x="330668" y="175664"/>
                        <a:pt x="537289" y="0"/>
                        <a:pt x="78493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 dirty="0">
                    <a:latin typeface="+mn-ea"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36AC97F1-DE47-4544-8596-A4BAFF9B7BBB}"/>
                    </a:ext>
                  </a:extLst>
                </p:cNvPr>
                <p:cNvSpPr txBox="1"/>
                <p:nvPr/>
              </p:nvSpPr>
              <p:spPr>
                <a:xfrm>
                  <a:off x="4076066" y="3197006"/>
                  <a:ext cx="1079954" cy="474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>
                      <a:solidFill>
                        <a:schemeClr val="bg1"/>
                      </a:solidFill>
                      <a:latin typeface="+mn-ea"/>
                    </a:rPr>
                    <a:t>AWS</a:t>
                  </a:r>
                  <a:endParaRPr lang="ko-KR" altLang="en-US" sz="5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37" name="그룹 536">
                <a:extLst>
                  <a:ext uri="{FF2B5EF4-FFF2-40B4-BE49-F238E27FC236}">
                    <a16:creationId xmlns:a16="http://schemas.microsoft.com/office/drawing/2014/main" id="{99D379C7-9EA5-48AC-9957-D9C249D5FDDD}"/>
                  </a:ext>
                </a:extLst>
              </p:cNvPr>
              <p:cNvGrpSpPr/>
              <p:nvPr/>
            </p:nvGrpSpPr>
            <p:grpSpPr>
              <a:xfrm>
                <a:off x="6120983" y="1511984"/>
                <a:ext cx="930469" cy="444531"/>
                <a:chOff x="6167465" y="1548000"/>
                <a:chExt cx="837505" cy="453466"/>
              </a:xfrm>
            </p:grpSpPr>
            <p:grpSp>
              <p:nvGrpSpPr>
                <p:cNvPr id="548" name="그룹 547">
                  <a:extLst>
                    <a:ext uri="{FF2B5EF4-FFF2-40B4-BE49-F238E27FC236}">
                      <a16:creationId xmlns:a16="http://schemas.microsoft.com/office/drawing/2014/main" id="{1B77900B-992C-4D33-B4BF-98BF23F374C1}"/>
                    </a:ext>
                  </a:extLst>
                </p:cNvPr>
                <p:cNvGrpSpPr/>
                <p:nvPr/>
              </p:nvGrpSpPr>
              <p:grpSpPr>
                <a:xfrm>
                  <a:off x="6167465" y="154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73" name="그룹 572">
                    <a:extLst>
                      <a:ext uri="{FF2B5EF4-FFF2-40B4-BE49-F238E27FC236}">
                        <a16:creationId xmlns:a16="http://schemas.microsoft.com/office/drawing/2014/main" id="{B0C20DFC-D519-431B-8488-54E4727500BF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82" name="자유형: 도형 581">
                      <a:extLst>
                        <a:ext uri="{FF2B5EF4-FFF2-40B4-BE49-F238E27FC236}">
                          <a16:creationId xmlns:a16="http://schemas.microsoft.com/office/drawing/2014/main" id="{9AC942DB-71FB-4DA7-8509-E09DFC28C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83" name="자유형: 도형 582">
                      <a:extLst>
                        <a:ext uri="{FF2B5EF4-FFF2-40B4-BE49-F238E27FC236}">
                          <a16:creationId xmlns:a16="http://schemas.microsoft.com/office/drawing/2014/main" id="{D0C34D0B-1769-4FCE-81D3-033789533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74" name="자유형: 도형 573">
                    <a:extLst>
                      <a:ext uri="{FF2B5EF4-FFF2-40B4-BE49-F238E27FC236}">
                        <a16:creationId xmlns:a16="http://schemas.microsoft.com/office/drawing/2014/main" id="{A6BEE4A4-9249-4030-8204-668AD231141A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75" name="그룹 574">
                    <a:extLst>
                      <a:ext uri="{FF2B5EF4-FFF2-40B4-BE49-F238E27FC236}">
                        <a16:creationId xmlns:a16="http://schemas.microsoft.com/office/drawing/2014/main" id="{E90C1B04-0956-486F-B199-F29FE3866FCE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79" name="사각형: 둥근 모서리 578">
                      <a:extLst>
                        <a:ext uri="{FF2B5EF4-FFF2-40B4-BE49-F238E27FC236}">
                          <a16:creationId xmlns:a16="http://schemas.microsoft.com/office/drawing/2014/main" id="{32A50FD9-C476-490E-964F-DBA1B9CE8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0" name="직사각형 579">
                      <a:extLst>
                        <a:ext uri="{FF2B5EF4-FFF2-40B4-BE49-F238E27FC236}">
                          <a16:creationId xmlns:a16="http://schemas.microsoft.com/office/drawing/2014/main" id="{BDD37830-59E3-4C2E-8841-F11D1BB6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1" name="직사각형 580">
                      <a:extLst>
                        <a:ext uri="{FF2B5EF4-FFF2-40B4-BE49-F238E27FC236}">
                          <a16:creationId xmlns:a16="http://schemas.microsoft.com/office/drawing/2014/main" id="{BC3BCA94-9B7C-4345-8E25-041B961E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76" name="그룹 575">
                    <a:extLst>
                      <a:ext uri="{FF2B5EF4-FFF2-40B4-BE49-F238E27FC236}">
                        <a16:creationId xmlns:a16="http://schemas.microsoft.com/office/drawing/2014/main" id="{BB84E6EE-683D-49FB-8D63-4520A12A573D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77" name="자유형: 도형 576">
                      <a:extLst>
                        <a:ext uri="{FF2B5EF4-FFF2-40B4-BE49-F238E27FC236}">
                          <a16:creationId xmlns:a16="http://schemas.microsoft.com/office/drawing/2014/main" id="{2191D0C3-805B-4D96-B247-B70DADEFA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78" name="자유형: 도형 577">
                      <a:extLst>
                        <a:ext uri="{FF2B5EF4-FFF2-40B4-BE49-F238E27FC236}">
                          <a16:creationId xmlns:a16="http://schemas.microsoft.com/office/drawing/2014/main" id="{F5B288A7-82A3-48B3-BF45-B218588F8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49" name="그룹 548">
                  <a:extLst>
                    <a:ext uri="{FF2B5EF4-FFF2-40B4-BE49-F238E27FC236}">
                      <a16:creationId xmlns:a16="http://schemas.microsoft.com/office/drawing/2014/main" id="{A8EA48E5-C351-462C-B186-A640B7310CA5}"/>
                    </a:ext>
                  </a:extLst>
                </p:cNvPr>
                <p:cNvGrpSpPr/>
                <p:nvPr/>
              </p:nvGrpSpPr>
              <p:grpSpPr>
                <a:xfrm>
                  <a:off x="6167465" y="172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62" name="그룹 561">
                    <a:extLst>
                      <a:ext uri="{FF2B5EF4-FFF2-40B4-BE49-F238E27FC236}">
                        <a16:creationId xmlns:a16="http://schemas.microsoft.com/office/drawing/2014/main" id="{B710610D-292A-4584-9703-29607E897DC1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71" name="자유형: 도형 570">
                      <a:extLst>
                        <a:ext uri="{FF2B5EF4-FFF2-40B4-BE49-F238E27FC236}">
                          <a16:creationId xmlns:a16="http://schemas.microsoft.com/office/drawing/2014/main" id="{8A409DF1-EE3A-4875-B3D4-97765A306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72" name="자유형: 도형 571">
                      <a:extLst>
                        <a:ext uri="{FF2B5EF4-FFF2-40B4-BE49-F238E27FC236}">
                          <a16:creationId xmlns:a16="http://schemas.microsoft.com/office/drawing/2014/main" id="{DF0DECB8-08FD-49B4-93BF-557BF59A8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63" name="자유형: 도형 562">
                    <a:extLst>
                      <a:ext uri="{FF2B5EF4-FFF2-40B4-BE49-F238E27FC236}">
                        <a16:creationId xmlns:a16="http://schemas.microsoft.com/office/drawing/2014/main" id="{DD74B77D-9FAE-4645-BEBC-83829BE2F4E2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64" name="그룹 563">
                    <a:extLst>
                      <a:ext uri="{FF2B5EF4-FFF2-40B4-BE49-F238E27FC236}">
                        <a16:creationId xmlns:a16="http://schemas.microsoft.com/office/drawing/2014/main" id="{E11DA018-9294-47D3-BE6C-15BE3447D4F9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68" name="사각형: 둥근 모서리 567">
                      <a:extLst>
                        <a:ext uri="{FF2B5EF4-FFF2-40B4-BE49-F238E27FC236}">
                          <a16:creationId xmlns:a16="http://schemas.microsoft.com/office/drawing/2014/main" id="{1A7ABDA5-4136-4683-8B62-BC664B13D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9" name="직사각형 568">
                      <a:extLst>
                        <a:ext uri="{FF2B5EF4-FFF2-40B4-BE49-F238E27FC236}">
                          <a16:creationId xmlns:a16="http://schemas.microsoft.com/office/drawing/2014/main" id="{F08B90DE-D956-4DD9-86D8-4C79F0095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70" name="직사각형 569">
                      <a:extLst>
                        <a:ext uri="{FF2B5EF4-FFF2-40B4-BE49-F238E27FC236}">
                          <a16:creationId xmlns:a16="http://schemas.microsoft.com/office/drawing/2014/main" id="{4952BDD7-AA6D-49A5-AB54-F0268BDD3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65" name="그룹 564">
                    <a:extLst>
                      <a:ext uri="{FF2B5EF4-FFF2-40B4-BE49-F238E27FC236}">
                        <a16:creationId xmlns:a16="http://schemas.microsoft.com/office/drawing/2014/main" id="{86F61476-66E1-43D6-BFD2-08A58A6A6B0D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66" name="자유형: 도형 565">
                      <a:extLst>
                        <a:ext uri="{FF2B5EF4-FFF2-40B4-BE49-F238E27FC236}">
                          <a16:creationId xmlns:a16="http://schemas.microsoft.com/office/drawing/2014/main" id="{989AF006-EF28-4630-BBC0-192A61EE5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7" name="자유형: 도형 566">
                      <a:extLst>
                        <a:ext uri="{FF2B5EF4-FFF2-40B4-BE49-F238E27FC236}">
                          <a16:creationId xmlns:a16="http://schemas.microsoft.com/office/drawing/2014/main" id="{43A73979-501D-4539-B389-18D2EA8AE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50" name="그룹 549">
                  <a:extLst>
                    <a:ext uri="{FF2B5EF4-FFF2-40B4-BE49-F238E27FC236}">
                      <a16:creationId xmlns:a16="http://schemas.microsoft.com/office/drawing/2014/main" id="{045D8EDA-B6CF-49BA-8E19-3AD6096FE5EA}"/>
                    </a:ext>
                  </a:extLst>
                </p:cNvPr>
                <p:cNvGrpSpPr/>
                <p:nvPr/>
              </p:nvGrpSpPr>
              <p:grpSpPr>
                <a:xfrm>
                  <a:off x="6167465" y="190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51" name="그룹 550">
                    <a:extLst>
                      <a:ext uri="{FF2B5EF4-FFF2-40B4-BE49-F238E27FC236}">
                        <a16:creationId xmlns:a16="http://schemas.microsoft.com/office/drawing/2014/main" id="{96135A91-C23D-4C70-A07E-86B8197E9453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60" name="자유형: 도형 559">
                      <a:extLst>
                        <a:ext uri="{FF2B5EF4-FFF2-40B4-BE49-F238E27FC236}">
                          <a16:creationId xmlns:a16="http://schemas.microsoft.com/office/drawing/2014/main" id="{116A280D-20A4-4582-803C-A321D213F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61" name="자유형: 도형 560">
                      <a:extLst>
                        <a:ext uri="{FF2B5EF4-FFF2-40B4-BE49-F238E27FC236}">
                          <a16:creationId xmlns:a16="http://schemas.microsoft.com/office/drawing/2014/main" id="{C91B3D03-4A91-477B-808B-B4972BFAA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52" name="자유형: 도형 551">
                    <a:extLst>
                      <a:ext uri="{FF2B5EF4-FFF2-40B4-BE49-F238E27FC236}">
                        <a16:creationId xmlns:a16="http://schemas.microsoft.com/office/drawing/2014/main" id="{5723A1C3-5DF5-44EB-92B1-E2CE0D468029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53" name="그룹 552">
                    <a:extLst>
                      <a:ext uri="{FF2B5EF4-FFF2-40B4-BE49-F238E27FC236}">
                        <a16:creationId xmlns:a16="http://schemas.microsoft.com/office/drawing/2014/main" id="{7F7B01F6-1D39-4D97-B391-015B99AE6085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57" name="사각형: 둥근 모서리 556">
                      <a:extLst>
                        <a:ext uri="{FF2B5EF4-FFF2-40B4-BE49-F238E27FC236}">
                          <a16:creationId xmlns:a16="http://schemas.microsoft.com/office/drawing/2014/main" id="{2C08EAC3-5408-4E0B-A57A-22D3ECD02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8" name="직사각형 557">
                      <a:extLst>
                        <a:ext uri="{FF2B5EF4-FFF2-40B4-BE49-F238E27FC236}">
                          <a16:creationId xmlns:a16="http://schemas.microsoft.com/office/drawing/2014/main" id="{75419D1F-B6C9-4CF5-88F0-465C4035D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9" name="직사각형 558">
                      <a:extLst>
                        <a:ext uri="{FF2B5EF4-FFF2-40B4-BE49-F238E27FC236}">
                          <a16:creationId xmlns:a16="http://schemas.microsoft.com/office/drawing/2014/main" id="{256CBA27-8F7D-494F-BEAF-59C081376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54" name="그룹 553">
                    <a:extLst>
                      <a:ext uri="{FF2B5EF4-FFF2-40B4-BE49-F238E27FC236}">
                        <a16:creationId xmlns:a16="http://schemas.microsoft.com/office/drawing/2014/main" id="{47F79963-9C3A-4699-A539-64A6C4A96116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55" name="자유형: 도형 554">
                      <a:extLst>
                        <a:ext uri="{FF2B5EF4-FFF2-40B4-BE49-F238E27FC236}">
                          <a16:creationId xmlns:a16="http://schemas.microsoft.com/office/drawing/2014/main" id="{AB5A91E8-37D2-4597-89C4-F357A5E3A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6" name="자유형: 도형 555">
                      <a:extLst>
                        <a:ext uri="{FF2B5EF4-FFF2-40B4-BE49-F238E27FC236}">
                          <a16:creationId xmlns:a16="http://schemas.microsoft.com/office/drawing/2014/main" id="{97D42AF9-0A11-4CFD-B94A-31FDF2648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E3A4FE29-F315-417E-9C2A-682CB7CC1501}"/>
                  </a:ext>
                </a:extLst>
              </p:cNvPr>
              <p:cNvGrpSpPr/>
              <p:nvPr/>
            </p:nvGrpSpPr>
            <p:grpSpPr>
              <a:xfrm>
                <a:off x="6111103" y="1295168"/>
                <a:ext cx="591789" cy="215444"/>
                <a:chOff x="6111103" y="1295168"/>
                <a:chExt cx="591789" cy="215444"/>
              </a:xfrm>
            </p:grpSpPr>
            <p:grpSp>
              <p:nvGrpSpPr>
                <p:cNvPr id="539" name="그룹 538">
                  <a:extLst>
                    <a:ext uri="{FF2B5EF4-FFF2-40B4-BE49-F238E27FC236}">
                      <a16:creationId xmlns:a16="http://schemas.microsoft.com/office/drawing/2014/main" id="{4F5574E8-9176-481B-90C0-7056A4DB8D08}"/>
                    </a:ext>
                  </a:extLst>
                </p:cNvPr>
                <p:cNvGrpSpPr/>
                <p:nvPr/>
              </p:nvGrpSpPr>
              <p:grpSpPr>
                <a:xfrm>
                  <a:off x="6111103" y="1352068"/>
                  <a:ext cx="114730" cy="105270"/>
                  <a:chOff x="5597525" y="2923479"/>
                  <a:chExt cx="590721" cy="542013"/>
                </a:xfrm>
              </p:grpSpPr>
              <p:sp>
                <p:nvSpPr>
                  <p:cNvPr id="541" name="타원 540">
                    <a:extLst>
                      <a:ext uri="{FF2B5EF4-FFF2-40B4-BE49-F238E27FC236}">
                        <a16:creationId xmlns:a16="http://schemas.microsoft.com/office/drawing/2014/main" id="{749AC192-0FC5-4C04-8FC1-3ACB9228C301}"/>
                      </a:ext>
                    </a:extLst>
                  </p:cNvPr>
                  <p:cNvSpPr/>
                  <p:nvPr/>
                </p:nvSpPr>
                <p:spPr>
                  <a:xfrm>
                    <a:off x="5597525" y="3068434"/>
                    <a:ext cx="320675" cy="3206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2" name="타원 541">
                    <a:extLst>
                      <a:ext uri="{FF2B5EF4-FFF2-40B4-BE49-F238E27FC236}">
                        <a16:creationId xmlns:a16="http://schemas.microsoft.com/office/drawing/2014/main" id="{4286D3BD-F195-4E10-83A3-DA7AFD2F71C9}"/>
                      </a:ext>
                    </a:extLst>
                  </p:cNvPr>
                  <p:cNvSpPr/>
                  <p:nvPr/>
                </p:nvSpPr>
                <p:spPr>
                  <a:xfrm>
                    <a:off x="5918200" y="2923479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3" name="타원 542">
                    <a:extLst>
                      <a:ext uri="{FF2B5EF4-FFF2-40B4-BE49-F238E27FC236}">
                        <a16:creationId xmlns:a16="http://schemas.microsoft.com/office/drawing/2014/main" id="{0451B8B0-1A2B-46CC-BBD5-341EDA80294F}"/>
                      </a:ext>
                    </a:extLst>
                  </p:cNvPr>
                  <p:cNvSpPr/>
                  <p:nvPr/>
                </p:nvSpPr>
                <p:spPr>
                  <a:xfrm rot="21131867">
                    <a:off x="6019971" y="3114186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4" name="타원 543">
                    <a:extLst>
                      <a:ext uri="{FF2B5EF4-FFF2-40B4-BE49-F238E27FC236}">
                        <a16:creationId xmlns:a16="http://schemas.microsoft.com/office/drawing/2014/main" id="{0DE0489E-CDEF-4192-B585-22EDC33E1058}"/>
                      </a:ext>
                    </a:extLst>
                  </p:cNvPr>
                  <p:cNvSpPr/>
                  <p:nvPr/>
                </p:nvSpPr>
                <p:spPr>
                  <a:xfrm rot="736530">
                    <a:off x="5937067" y="3297217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cxnSp>
                <p:nvCxnSpPr>
                  <p:cNvPr id="545" name="직선 연결선 544">
                    <a:extLst>
                      <a:ext uri="{FF2B5EF4-FFF2-40B4-BE49-F238E27FC236}">
                        <a16:creationId xmlns:a16="http://schemas.microsoft.com/office/drawing/2014/main" id="{EC9AFF1C-8B7B-48B5-A445-86307E896675}"/>
                      </a:ext>
                    </a:extLst>
                  </p:cNvPr>
                  <p:cNvCxnSpPr>
                    <a:stCxn id="541" idx="7"/>
                    <a:endCxn id="542" idx="3"/>
                  </p:cNvCxnSpPr>
                  <p:nvPr/>
                </p:nvCxnSpPr>
                <p:spPr>
                  <a:xfrm flipV="1">
                    <a:off x="5871238" y="3067111"/>
                    <a:ext cx="71605" cy="48285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직선 연결선 545">
                    <a:extLst>
                      <a:ext uri="{FF2B5EF4-FFF2-40B4-BE49-F238E27FC236}">
                        <a16:creationId xmlns:a16="http://schemas.microsoft.com/office/drawing/2014/main" id="{BC389302-25B4-451E-BEC7-80FCDC0B7B8E}"/>
                      </a:ext>
                    </a:extLst>
                  </p:cNvPr>
                  <p:cNvCxnSpPr>
                    <a:cxnSpLocks/>
                    <a:stCxn id="541" idx="6"/>
                    <a:endCxn id="543" idx="2"/>
                  </p:cNvCxnSpPr>
                  <p:nvPr/>
                </p:nvCxnSpPr>
                <p:spPr>
                  <a:xfrm flipV="1">
                    <a:off x="5918200" y="3209746"/>
                    <a:ext cx="102550" cy="19026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직선 연결선 546">
                    <a:extLst>
                      <a:ext uri="{FF2B5EF4-FFF2-40B4-BE49-F238E27FC236}">
                        <a16:creationId xmlns:a16="http://schemas.microsoft.com/office/drawing/2014/main" id="{7ECEE67D-EA73-45A9-9C69-95E7426C7D75}"/>
                      </a:ext>
                    </a:extLst>
                  </p:cNvPr>
                  <p:cNvCxnSpPr>
                    <a:cxnSpLocks/>
                    <a:stCxn id="541" idx="5"/>
                    <a:endCxn id="544" idx="2"/>
                  </p:cNvCxnSpPr>
                  <p:nvPr/>
                </p:nvCxnSpPr>
                <p:spPr>
                  <a:xfrm>
                    <a:off x="5871238" y="3342147"/>
                    <a:ext cx="67753" cy="2131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1D72FFBB-3D16-49AF-B68C-232CD69C22D8}"/>
                    </a:ext>
                  </a:extLst>
                </p:cNvPr>
                <p:cNvSpPr txBox="1"/>
                <p:nvPr/>
              </p:nvSpPr>
              <p:spPr>
                <a:xfrm>
                  <a:off x="6149535" y="1295168"/>
                  <a:ext cx="5533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Elastic</a:t>
                  </a:r>
                </a:p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Load Balancing</a:t>
                  </a:r>
                  <a:endParaRPr lang="ko-KR" altLang="en-US" sz="400" b="1" dirty="0">
                    <a:gradFill flip="none" rotWithShape="1">
                      <a:gsLst>
                        <a:gs pos="0">
                          <a:schemeClr val="tx1">
                            <a:lumMod val="95000"/>
                            <a:lumOff val="5000"/>
                            <a:alpha val="20000"/>
                          </a:schemeClr>
                        </a:gs>
                        <a:gs pos="75000">
                          <a:schemeClr val="tx1">
                            <a:lumMod val="85000"/>
                            <a:lumOff val="15000"/>
                            <a:alpha val="50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  <a:alpha val="20000"/>
                          </a:schemeClr>
                        </a:gs>
                      </a:gsLst>
                      <a:lin ang="2700000" scaled="1"/>
                      <a:tileRect/>
                    </a:gradFill>
                    <a:latin typeface="+mn-ea"/>
                  </a:endParaRPr>
                </a:p>
              </p:txBody>
            </p:sp>
          </p:grpSp>
        </p:grp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6BB5EAD-677A-46CC-9787-468FB62395AF}"/>
                </a:ext>
              </a:extLst>
            </p:cNvPr>
            <p:cNvSpPr txBox="1"/>
            <p:nvPr/>
          </p:nvSpPr>
          <p:spPr>
            <a:xfrm>
              <a:off x="4959712" y="2031217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Go Gin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framework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366BE29-2607-4ECF-9044-5A211D9698C3}"/>
                </a:ext>
              </a:extLst>
            </p:cNvPr>
            <p:cNvGrpSpPr/>
            <p:nvPr/>
          </p:nvGrpSpPr>
          <p:grpSpPr>
            <a:xfrm>
              <a:off x="6034401" y="4159294"/>
              <a:ext cx="452710" cy="1656348"/>
              <a:chOff x="6034401" y="4159294"/>
              <a:chExt cx="452710" cy="1656348"/>
            </a:xfrm>
          </p:grpSpPr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D880B25-9FE8-4683-9A6D-D7FC6B9508C0}"/>
                  </a:ext>
                </a:extLst>
              </p:cNvPr>
              <p:cNvGrpSpPr/>
              <p:nvPr/>
            </p:nvGrpSpPr>
            <p:grpSpPr>
              <a:xfrm>
                <a:off x="6034401" y="4159294"/>
                <a:ext cx="452710" cy="1656348"/>
                <a:chOff x="5989951" y="4159294"/>
                <a:chExt cx="452710" cy="1656348"/>
              </a:xfrm>
            </p:grpSpPr>
            <p:sp>
              <p:nvSpPr>
                <p:cNvPr id="525" name="사각형: 둥근 모서리 524">
                  <a:extLst>
                    <a:ext uri="{FF2B5EF4-FFF2-40B4-BE49-F238E27FC236}">
                      <a16:creationId xmlns:a16="http://schemas.microsoft.com/office/drawing/2014/main" id="{7197FA5A-C0E0-48EA-A53D-833BBBBB9F24}"/>
                    </a:ext>
                  </a:extLst>
                </p:cNvPr>
                <p:cNvSpPr/>
                <p:nvPr/>
              </p:nvSpPr>
              <p:spPr>
                <a:xfrm>
                  <a:off x="5989951" y="4159294"/>
                  <a:ext cx="452710" cy="1656348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사각형: 둥근 모서리 525">
                  <a:extLst>
                    <a:ext uri="{FF2B5EF4-FFF2-40B4-BE49-F238E27FC236}">
                      <a16:creationId xmlns:a16="http://schemas.microsoft.com/office/drawing/2014/main" id="{03274EBD-77C2-4B29-90AB-822CF2165E32}"/>
                    </a:ext>
                  </a:extLst>
                </p:cNvPr>
                <p:cNvSpPr/>
                <p:nvPr/>
              </p:nvSpPr>
              <p:spPr>
                <a:xfrm>
                  <a:off x="6065036" y="5342589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사각형: 둥근 모서리 526">
                  <a:extLst>
                    <a:ext uri="{FF2B5EF4-FFF2-40B4-BE49-F238E27FC236}">
                      <a16:creationId xmlns:a16="http://schemas.microsoft.com/office/drawing/2014/main" id="{47A4BEBB-B1CA-4364-9B0D-7B010F6E04E5}"/>
                    </a:ext>
                  </a:extLst>
                </p:cNvPr>
                <p:cNvSpPr/>
                <p:nvPr/>
              </p:nvSpPr>
              <p:spPr>
                <a:xfrm>
                  <a:off x="6065036" y="5569022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사각형: 둥근 모서리 527">
                  <a:extLst>
                    <a:ext uri="{FF2B5EF4-FFF2-40B4-BE49-F238E27FC236}">
                      <a16:creationId xmlns:a16="http://schemas.microsoft.com/office/drawing/2014/main" id="{7AE4EFCC-AB76-43BE-947F-5AF66C078D90}"/>
                    </a:ext>
                  </a:extLst>
                </p:cNvPr>
                <p:cNvSpPr/>
                <p:nvPr/>
              </p:nvSpPr>
              <p:spPr>
                <a:xfrm>
                  <a:off x="6065036" y="5120466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자유형: 도형 528">
                  <a:extLst>
                    <a:ext uri="{FF2B5EF4-FFF2-40B4-BE49-F238E27FC236}">
                      <a16:creationId xmlns:a16="http://schemas.microsoft.com/office/drawing/2014/main" id="{EF358651-07E0-4AFE-A6A5-4380874F8F9F}"/>
                    </a:ext>
                  </a:extLst>
                </p:cNvPr>
                <p:cNvSpPr/>
                <p:nvPr/>
              </p:nvSpPr>
              <p:spPr>
                <a:xfrm>
                  <a:off x="6065036" y="4481199"/>
                  <a:ext cx="295357" cy="150809"/>
                </a:xfrm>
                <a:custGeom>
                  <a:avLst/>
                  <a:gdLst>
                    <a:gd name="connsiteX0" fmla="*/ 64661 w 295357"/>
                    <a:gd name="connsiteY0" fmla="*/ 47695 h 150809"/>
                    <a:gd name="connsiteX1" fmla="*/ 52607 w 295357"/>
                    <a:gd name="connsiteY1" fmla="*/ 59749 h 150809"/>
                    <a:gd name="connsiteX2" fmla="*/ 52607 w 295357"/>
                    <a:gd name="connsiteY2" fmla="*/ 94219 h 150809"/>
                    <a:gd name="connsiteX3" fmla="*/ 64661 w 295357"/>
                    <a:gd name="connsiteY3" fmla="*/ 106273 h 150809"/>
                    <a:gd name="connsiteX4" fmla="*/ 234528 w 295357"/>
                    <a:gd name="connsiteY4" fmla="*/ 106273 h 150809"/>
                    <a:gd name="connsiteX5" fmla="*/ 246582 w 295357"/>
                    <a:gd name="connsiteY5" fmla="*/ 94219 h 150809"/>
                    <a:gd name="connsiteX6" fmla="*/ 246582 w 295357"/>
                    <a:gd name="connsiteY6" fmla="*/ 59749 h 150809"/>
                    <a:gd name="connsiteX7" fmla="*/ 234528 w 295357"/>
                    <a:gd name="connsiteY7" fmla="*/ 47695 h 150809"/>
                    <a:gd name="connsiteX8" fmla="*/ 31033 w 295357"/>
                    <a:gd name="connsiteY8" fmla="*/ 0 h 150809"/>
                    <a:gd name="connsiteX9" fmla="*/ 264324 w 295357"/>
                    <a:gd name="connsiteY9" fmla="*/ 0 h 150809"/>
                    <a:gd name="connsiteX10" fmla="*/ 295357 w 295357"/>
                    <a:gd name="connsiteY10" fmla="*/ 31033 h 150809"/>
                    <a:gd name="connsiteX11" fmla="*/ 295357 w 295357"/>
                    <a:gd name="connsiteY11" fmla="*/ 119776 h 150809"/>
                    <a:gd name="connsiteX12" fmla="*/ 264324 w 295357"/>
                    <a:gd name="connsiteY12" fmla="*/ 150809 h 150809"/>
                    <a:gd name="connsiteX13" fmla="*/ 31033 w 295357"/>
                    <a:gd name="connsiteY13" fmla="*/ 150809 h 150809"/>
                    <a:gd name="connsiteX14" fmla="*/ 0 w 295357"/>
                    <a:gd name="connsiteY14" fmla="*/ 119776 h 150809"/>
                    <a:gd name="connsiteX15" fmla="*/ 0 w 295357"/>
                    <a:gd name="connsiteY15" fmla="*/ 31033 h 150809"/>
                    <a:gd name="connsiteX16" fmla="*/ 31033 w 295357"/>
                    <a:gd name="connsiteY16" fmla="*/ 0 h 15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95357" h="150809">
                      <a:moveTo>
                        <a:pt x="64661" y="47695"/>
                      </a:moveTo>
                      <a:cubicBezTo>
                        <a:pt x="58004" y="47695"/>
                        <a:pt x="52607" y="53092"/>
                        <a:pt x="52607" y="59749"/>
                      </a:cubicBezTo>
                      <a:lnTo>
                        <a:pt x="52607" y="94219"/>
                      </a:lnTo>
                      <a:cubicBezTo>
                        <a:pt x="52607" y="100876"/>
                        <a:pt x="58004" y="106273"/>
                        <a:pt x="64661" y="106273"/>
                      </a:cubicBezTo>
                      <a:lnTo>
                        <a:pt x="234528" y="106273"/>
                      </a:lnTo>
                      <a:cubicBezTo>
                        <a:pt x="241185" y="106273"/>
                        <a:pt x="246582" y="100876"/>
                        <a:pt x="246582" y="94219"/>
                      </a:cubicBezTo>
                      <a:lnTo>
                        <a:pt x="246582" y="59749"/>
                      </a:lnTo>
                      <a:cubicBezTo>
                        <a:pt x="246582" y="53092"/>
                        <a:pt x="241185" y="47695"/>
                        <a:pt x="234528" y="47695"/>
                      </a:cubicBezTo>
                      <a:close/>
                      <a:moveTo>
                        <a:pt x="31033" y="0"/>
                      </a:moveTo>
                      <a:lnTo>
                        <a:pt x="264324" y="0"/>
                      </a:lnTo>
                      <a:cubicBezTo>
                        <a:pt x="281463" y="0"/>
                        <a:pt x="295357" y="13894"/>
                        <a:pt x="295357" y="31033"/>
                      </a:cubicBezTo>
                      <a:lnTo>
                        <a:pt x="295357" y="119776"/>
                      </a:lnTo>
                      <a:cubicBezTo>
                        <a:pt x="295357" y="136915"/>
                        <a:pt x="281463" y="150809"/>
                        <a:pt x="264324" y="150809"/>
                      </a:cubicBezTo>
                      <a:lnTo>
                        <a:pt x="31033" y="150809"/>
                      </a:lnTo>
                      <a:cubicBezTo>
                        <a:pt x="13894" y="150809"/>
                        <a:pt x="0" y="136915"/>
                        <a:pt x="0" y="119776"/>
                      </a:cubicBezTo>
                      <a:lnTo>
                        <a:pt x="0" y="31033"/>
                      </a:lnTo>
                      <a:cubicBezTo>
                        <a:pt x="0" y="13894"/>
                        <a:pt x="13894" y="0"/>
                        <a:pt x="3103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0" name="사각형: 둥근 모서리 529">
                  <a:extLst>
                    <a:ext uri="{FF2B5EF4-FFF2-40B4-BE49-F238E27FC236}">
                      <a16:creationId xmlns:a16="http://schemas.microsoft.com/office/drawing/2014/main" id="{653240CE-A313-4160-91E1-06016CDA891A}"/>
                    </a:ext>
                  </a:extLst>
                </p:cNvPr>
                <p:cNvSpPr/>
                <p:nvPr/>
              </p:nvSpPr>
              <p:spPr>
                <a:xfrm>
                  <a:off x="6065036" y="4245503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사각형: 둥근 모서리 530">
                  <a:extLst>
                    <a:ext uri="{FF2B5EF4-FFF2-40B4-BE49-F238E27FC236}">
                      <a16:creationId xmlns:a16="http://schemas.microsoft.com/office/drawing/2014/main" id="{155FC198-88F9-49F0-9F40-1428493CF711}"/>
                    </a:ext>
                  </a:extLst>
                </p:cNvPr>
                <p:cNvSpPr/>
                <p:nvPr/>
              </p:nvSpPr>
              <p:spPr>
                <a:xfrm>
                  <a:off x="6065036" y="4244922"/>
                  <a:ext cx="295357" cy="89848"/>
                </a:xfrm>
                <a:prstGeom prst="roundRect">
                  <a:avLst>
                    <a:gd name="adj" fmla="val 44431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19" name="그림 518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DC85736D-5941-4F4A-A2EF-422E0422D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667" y="5611140"/>
                <a:ext cx="93919" cy="93919"/>
              </a:xfrm>
              <a:prstGeom prst="rect">
                <a:avLst/>
              </a:prstGeom>
            </p:spPr>
          </p:pic>
          <p:pic>
            <p:nvPicPr>
              <p:cNvPr id="520" name="Picture 14">
                <a:extLst>
                  <a:ext uri="{FF2B5EF4-FFF2-40B4-BE49-F238E27FC236}">
                    <a16:creationId xmlns:a16="http://schemas.microsoft.com/office/drawing/2014/main" id="{CF559327-AC04-4909-9CCD-22A095144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589" y="5383350"/>
                <a:ext cx="73611" cy="9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1" name="Picture 16" descr="Transparent Background Web Logo, HD Png Download - kindpng">
                <a:extLst>
                  <a:ext uri="{FF2B5EF4-FFF2-40B4-BE49-F238E27FC236}">
                    <a16:creationId xmlns:a16="http://schemas.microsoft.com/office/drawing/2014/main" id="{BA379A21-8AE1-43CC-AB5F-E55D5C11FD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74" b="93059" l="6744" r="95814">
                            <a14:foregroundMark x1="30698" y1="24620" x2="30698" y2="24620"/>
                            <a14:foregroundMark x1="27093" y1="48048" x2="27093" y2="48048"/>
                            <a14:foregroundMark x1="8140" y1="45879" x2="8140" y2="45879"/>
                            <a14:foregroundMark x1="51977" y1="46746" x2="51977" y2="46746"/>
                            <a14:foregroundMark x1="83837" y1="44469" x2="83837" y2="44469"/>
                            <a14:foregroundMark x1="53488" y1="6074" x2="53488" y2="6074"/>
                            <a14:foregroundMark x1="91860" y1="31670" x2="91860" y2="31670"/>
                            <a14:foregroundMark x1="95581" y1="40781" x2="95581" y2="40781"/>
                            <a14:foregroundMark x1="91047" y1="70824" x2="91047" y2="70824"/>
                            <a14:foregroundMark x1="47674" y1="93059" x2="47674" y2="93059"/>
                            <a14:foregroundMark x1="6860" y1="67570" x2="6860" y2="67570"/>
                            <a14:foregroundMark x1="95814" y1="64425" x2="95814" y2="644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398" y="5160152"/>
                <a:ext cx="90967" cy="97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0E40255F-0652-4E36-8DC7-07DD02E225FC}"/>
                  </a:ext>
                </a:extLst>
              </p:cNvPr>
              <p:cNvGrpSpPr/>
              <p:nvPr/>
            </p:nvGrpSpPr>
            <p:grpSpPr>
              <a:xfrm>
                <a:off x="6169038" y="4675762"/>
                <a:ext cx="158557" cy="456280"/>
                <a:chOff x="6171419" y="4680524"/>
                <a:chExt cx="158557" cy="456280"/>
              </a:xfrm>
            </p:grpSpPr>
            <p:sp>
              <p:nvSpPr>
                <p:cNvPr id="523" name="자유형: 도형 522">
                  <a:extLst>
                    <a:ext uri="{FF2B5EF4-FFF2-40B4-BE49-F238E27FC236}">
                      <a16:creationId xmlns:a16="http://schemas.microsoft.com/office/drawing/2014/main" id="{2DBFA407-F5E3-45E2-B2DA-7E737FDF475B}"/>
                    </a:ext>
                  </a:extLst>
                </p:cNvPr>
                <p:cNvSpPr/>
                <p:nvPr/>
              </p:nvSpPr>
              <p:spPr>
                <a:xfrm rot="5400000">
                  <a:off x="6171956" y="4689400"/>
                  <a:ext cx="166895" cy="149144"/>
                </a:xfrm>
                <a:custGeom>
                  <a:avLst/>
                  <a:gdLst>
                    <a:gd name="connsiteX0" fmla="*/ 1868492 w 4322364"/>
                    <a:gd name="connsiteY0" fmla="*/ 2797259 h 3862656"/>
                    <a:gd name="connsiteX1" fmla="*/ 1962420 w 4322364"/>
                    <a:gd name="connsiteY1" fmla="*/ 2922054 h 3862656"/>
                    <a:gd name="connsiteX2" fmla="*/ 2130127 w 4322364"/>
                    <a:gd name="connsiteY2" fmla="*/ 3122526 h 3862656"/>
                    <a:gd name="connsiteX3" fmla="*/ 2161651 w 4322364"/>
                    <a:gd name="connsiteY3" fmla="*/ 3155350 h 3862656"/>
                    <a:gd name="connsiteX4" fmla="*/ 2238917 w 4322364"/>
                    <a:gd name="connsiteY4" fmla="*/ 3071799 h 3862656"/>
                    <a:gd name="connsiteX5" fmla="*/ 2352890 w 4322364"/>
                    <a:gd name="connsiteY5" fmla="*/ 2937190 h 3862656"/>
                    <a:gd name="connsiteX6" fmla="*/ 2460667 w 4322364"/>
                    <a:gd name="connsiteY6" fmla="*/ 2798810 h 3862656"/>
                    <a:gd name="connsiteX7" fmla="*/ 2436438 w 4322364"/>
                    <a:gd name="connsiteY7" fmla="*/ 2800690 h 3862656"/>
                    <a:gd name="connsiteX8" fmla="*/ 2161182 w 4322364"/>
                    <a:gd name="connsiteY8" fmla="*/ 2807731 h 3862656"/>
                    <a:gd name="connsiteX9" fmla="*/ 3246794 w 4322364"/>
                    <a:gd name="connsiteY9" fmla="*/ 2688290 h 3862656"/>
                    <a:gd name="connsiteX10" fmla="*/ 3191330 w 4322364"/>
                    <a:gd name="connsiteY10" fmla="*/ 2701954 h 3862656"/>
                    <a:gd name="connsiteX11" fmla="*/ 2701295 w 4322364"/>
                    <a:gd name="connsiteY11" fmla="*/ 2780140 h 3862656"/>
                    <a:gd name="connsiteX12" fmla="*/ 2650148 w 4322364"/>
                    <a:gd name="connsiteY12" fmla="*/ 2784108 h 3862656"/>
                    <a:gd name="connsiteX13" fmla="*/ 2558278 w 4322364"/>
                    <a:gd name="connsiteY13" fmla="*/ 2909036 h 3862656"/>
                    <a:gd name="connsiteX14" fmla="*/ 2305069 w 4322364"/>
                    <a:gd name="connsiteY14" fmla="*/ 3209752 h 3862656"/>
                    <a:gd name="connsiteX15" fmla="*/ 2259186 w 4322364"/>
                    <a:gd name="connsiteY15" fmla="*/ 3256906 h 3862656"/>
                    <a:gd name="connsiteX16" fmla="*/ 2297253 w 4322364"/>
                    <a:gd name="connsiteY16" fmla="*/ 3296543 h 3862656"/>
                    <a:gd name="connsiteX17" fmla="*/ 3135567 w 4322364"/>
                    <a:gd name="connsiteY17" fmla="*/ 3654143 h 3862656"/>
                    <a:gd name="connsiteX18" fmla="*/ 3262963 w 4322364"/>
                    <a:gd name="connsiteY18" fmla="*/ 2751691 h 3862656"/>
                    <a:gd name="connsiteX19" fmla="*/ 1071430 w 4322364"/>
                    <a:gd name="connsiteY19" fmla="*/ 2686363 h 3862656"/>
                    <a:gd name="connsiteX20" fmla="*/ 1055337 w 4322364"/>
                    <a:gd name="connsiteY20" fmla="*/ 2745379 h 3862656"/>
                    <a:gd name="connsiteX21" fmla="*/ 1167816 w 4322364"/>
                    <a:gd name="connsiteY21" fmla="*/ 3649811 h 3862656"/>
                    <a:gd name="connsiteX22" fmla="*/ 2011920 w 4322364"/>
                    <a:gd name="connsiteY22" fmla="*/ 3306100 h 3862656"/>
                    <a:gd name="connsiteX23" fmla="*/ 2045465 w 4322364"/>
                    <a:gd name="connsiteY23" fmla="*/ 3273138 h 3862656"/>
                    <a:gd name="connsiteX24" fmla="*/ 2039749 w 4322364"/>
                    <a:gd name="connsiteY24" fmla="*/ 3267277 h 3862656"/>
                    <a:gd name="connsiteX25" fmla="*/ 1736551 w 4322364"/>
                    <a:gd name="connsiteY25" fmla="*/ 2902346 h 3862656"/>
                    <a:gd name="connsiteX26" fmla="*/ 1649590 w 4322364"/>
                    <a:gd name="connsiteY26" fmla="*/ 2779909 h 3862656"/>
                    <a:gd name="connsiteX27" fmla="*/ 1418095 w 4322364"/>
                    <a:gd name="connsiteY27" fmla="*/ 2754551 h 3862656"/>
                    <a:gd name="connsiteX28" fmla="*/ 1165672 w 4322364"/>
                    <a:gd name="connsiteY28" fmla="*/ 2709420 h 3862656"/>
                    <a:gd name="connsiteX29" fmla="*/ 1266418 w 4322364"/>
                    <a:gd name="connsiteY29" fmla="*/ 2135236 h 3862656"/>
                    <a:gd name="connsiteX30" fmla="*/ 1210646 w 4322364"/>
                    <a:gd name="connsiteY30" fmla="*/ 2267641 h 3862656"/>
                    <a:gd name="connsiteX31" fmla="*/ 1148875 w 4322364"/>
                    <a:gd name="connsiteY31" fmla="*/ 2432849 h 3862656"/>
                    <a:gd name="connsiteX32" fmla="*/ 1117370 w 4322364"/>
                    <a:gd name="connsiteY32" fmla="*/ 2529853 h 3862656"/>
                    <a:gd name="connsiteX33" fmla="*/ 1242599 w 4322364"/>
                    <a:gd name="connsiteY33" fmla="*/ 2557160 h 3862656"/>
                    <a:gd name="connsiteX34" fmla="*/ 1474774 w 4322364"/>
                    <a:gd name="connsiteY34" fmla="*/ 2594159 h 3862656"/>
                    <a:gd name="connsiteX35" fmla="*/ 1529651 w 4322364"/>
                    <a:gd name="connsiteY35" fmla="*/ 2599517 h 3862656"/>
                    <a:gd name="connsiteX36" fmla="*/ 1498958 w 4322364"/>
                    <a:gd name="connsiteY36" fmla="*/ 2552206 h 3862656"/>
                    <a:gd name="connsiteX37" fmla="*/ 1386437 w 4322364"/>
                    <a:gd name="connsiteY37" fmla="*/ 2361978 h 3862656"/>
                    <a:gd name="connsiteX38" fmla="*/ 3054778 w 4322364"/>
                    <a:gd name="connsiteY38" fmla="*/ 2122950 h 3862656"/>
                    <a:gd name="connsiteX39" fmla="*/ 3025105 w 4322364"/>
                    <a:gd name="connsiteY39" fmla="*/ 2181603 h 3862656"/>
                    <a:gd name="connsiteX40" fmla="*/ 2917265 w 4322364"/>
                    <a:gd name="connsiteY40" fmla="*/ 2374523 h 3862656"/>
                    <a:gd name="connsiteX41" fmla="*/ 2801619 w 4322364"/>
                    <a:gd name="connsiteY41" fmla="*/ 2562866 h 3862656"/>
                    <a:gd name="connsiteX42" fmla="*/ 2776008 w 4322364"/>
                    <a:gd name="connsiteY42" fmla="*/ 2600952 h 3862656"/>
                    <a:gd name="connsiteX43" fmla="*/ 2887139 w 4322364"/>
                    <a:gd name="connsiteY43" fmla="*/ 2587920 h 3862656"/>
                    <a:gd name="connsiteX44" fmla="*/ 3105769 w 4322364"/>
                    <a:gd name="connsiteY44" fmla="*/ 2551040 h 3862656"/>
                    <a:gd name="connsiteX45" fmla="*/ 3202828 w 4322364"/>
                    <a:gd name="connsiteY45" fmla="*/ 2529728 h 3862656"/>
                    <a:gd name="connsiteX46" fmla="*/ 3174597 w 4322364"/>
                    <a:gd name="connsiteY46" fmla="*/ 2437660 h 3862656"/>
                    <a:gd name="connsiteX47" fmla="*/ 3099286 w 4322364"/>
                    <a:gd name="connsiteY47" fmla="*/ 2229123 h 3862656"/>
                    <a:gd name="connsiteX48" fmla="*/ 2161182 w 4322364"/>
                    <a:gd name="connsiteY48" fmla="*/ 1663923 h 3862656"/>
                    <a:gd name="connsiteX49" fmla="*/ 2438216 w 4322364"/>
                    <a:gd name="connsiteY49" fmla="*/ 1940957 h 3862656"/>
                    <a:gd name="connsiteX50" fmla="*/ 2161182 w 4322364"/>
                    <a:gd name="connsiteY50" fmla="*/ 2217991 h 3862656"/>
                    <a:gd name="connsiteX51" fmla="*/ 1884148 w 4322364"/>
                    <a:gd name="connsiteY51" fmla="*/ 1940957 h 3862656"/>
                    <a:gd name="connsiteX52" fmla="*/ 2161182 w 4322364"/>
                    <a:gd name="connsiteY52" fmla="*/ 1663923 h 3862656"/>
                    <a:gd name="connsiteX53" fmla="*/ 3370924 w 4322364"/>
                    <a:gd name="connsiteY53" fmla="*/ 1351579 h 3862656"/>
                    <a:gd name="connsiteX54" fmla="*/ 3346952 w 4322364"/>
                    <a:gd name="connsiteY54" fmla="*/ 1432311 h 3862656"/>
                    <a:gd name="connsiteX55" fmla="*/ 3208269 w 4322364"/>
                    <a:gd name="connsiteY55" fmla="*/ 1800159 h 3862656"/>
                    <a:gd name="connsiteX56" fmla="*/ 3139249 w 4322364"/>
                    <a:gd name="connsiteY56" fmla="*/ 1952136 h 3862656"/>
                    <a:gd name="connsiteX57" fmla="*/ 3154405 w 4322364"/>
                    <a:gd name="connsiteY57" fmla="*/ 1984644 h 3862656"/>
                    <a:gd name="connsiteX58" fmla="*/ 3327104 w 4322364"/>
                    <a:gd name="connsiteY58" fmla="*/ 2449856 h 3862656"/>
                    <a:gd name="connsiteX59" fmla="*/ 3339993 w 4322364"/>
                    <a:gd name="connsiteY59" fmla="*/ 2496044 h 3862656"/>
                    <a:gd name="connsiteX60" fmla="*/ 3422694 w 4322364"/>
                    <a:gd name="connsiteY60" fmla="*/ 2473692 h 3862656"/>
                    <a:gd name="connsiteX61" fmla="*/ 4146077 w 4322364"/>
                    <a:gd name="connsiteY61" fmla="*/ 1919287 h 3862656"/>
                    <a:gd name="connsiteX62" fmla="*/ 3422694 w 4322364"/>
                    <a:gd name="connsiteY62" fmla="*/ 1364882 h 3862656"/>
                    <a:gd name="connsiteX63" fmla="*/ 953767 w 4322364"/>
                    <a:gd name="connsiteY63" fmla="*/ 1348678 h 3862656"/>
                    <a:gd name="connsiteX64" fmla="*/ 893814 w 4322364"/>
                    <a:gd name="connsiteY64" fmla="*/ 1364882 h 3862656"/>
                    <a:gd name="connsiteX65" fmla="*/ 170431 w 4322364"/>
                    <a:gd name="connsiteY65" fmla="*/ 1919287 h 3862656"/>
                    <a:gd name="connsiteX66" fmla="*/ 210817 w 4322364"/>
                    <a:gd name="connsiteY66" fmla="*/ 2064084 h 3862656"/>
                    <a:gd name="connsiteX67" fmla="*/ 830537 w 4322364"/>
                    <a:gd name="connsiteY67" fmla="*/ 2454000 h 3862656"/>
                    <a:gd name="connsiteX68" fmla="*/ 957607 w 4322364"/>
                    <a:gd name="connsiteY68" fmla="*/ 2490311 h 3862656"/>
                    <a:gd name="connsiteX69" fmla="*/ 975412 w 4322364"/>
                    <a:gd name="connsiteY69" fmla="*/ 2430347 h 3862656"/>
                    <a:gd name="connsiteX70" fmla="*/ 1114095 w 4322364"/>
                    <a:gd name="connsiteY70" fmla="*/ 2062499 h 3862656"/>
                    <a:gd name="connsiteX71" fmla="*/ 1172041 w 4322364"/>
                    <a:gd name="connsiteY71" fmla="*/ 1934906 h 3862656"/>
                    <a:gd name="connsiteX72" fmla="*/ 1134780 w 4322364"/>
                    <a:gd name="connsiteY72" fmla="*/ 1854155 h 3862656"/>
                    <a:gd name="connsiteX73" fmla="*/ 958963 w 4322364"/>
                    <a:gd name="connsiteY73" fmla="*/ 1368010 h 3862656"/>
                    <a:gd name="connsiteX74" fmla="*/ 1564196 w 4322364"/>
                    <a:gd name="connsiteY74" fmla="*/ 1234844 h 3862656"/>
                    <a:gd name="connsiteX75" fmla="*/ 1429370 w 4322364"/>
                    <a:gd name="connsiteY75" fmla="*/ 1250654 h 3862656"/>
                    <a:gd name="connsiteX76" fmla="*/ 1210740 w 4322364"/>
                    <a:gd name="connsiteY76" fmla="*/ 1287534 h 3862656"/>
                    <a:gd name="connsiteX77" fmla="*/ 1113655 w 4322364"/>
                    <a:gd name="connsiteY77" fmla="*/ 1308852 h 3862656"/>
                    <a:gd name="connsiteX78" fmla="*/ 1129742 w 4322364"/>
                    <a:gd name="connsiteY78" fmla="*/ 1367373 h 3862656"/>
                    <a:gd name="connsiteX79" fmla="*/ 1206017 w 4322364"/>
                    <a:gd name="connsiteY79" fmla="*/ 1584824 h 3862656"/>
                    <a:gd name="connsiteX80" fmla="*/ 1268825 w 4322364"/>
                    <a:gd name="connsiteY80" fmla="*/ 1737259 h 3862656"/>
                    <a:gd name="connsiteX81" fmla="*/ 1297259 w 4322364"/>
                    <a:gd name="connsiteY81" fmla="*/ 1681056 h 3862656"/>
                    <a:gd name="connsiteX82" fmla="*/ 1405099 w 4322364"/>
                    <a:gd name="connsiteY82" fmla="*/ 1488135 h 3862656"/>
                    <a:gd name="connsiteX83" fmla="*/ 1506034 w 4322364"/>
                    <a:gd name="connsiteY83" fmla="*/ 1322806 h 3862656"/>
                    <a:gd name="connsiteX84" fmla="*/ 2750815 w 4322364"/>
                    <a:gd name="connsiteY84" fmla="*/ 1233311 h 3862656"/>
                    <a:gd name="connsiteX85" fmla="*/ 2814841 w 4322364"/>
                    <a:gd name="connsiteY85" fmla="*/ 1333705 h 3862656"/>
                    <a:gd name="connsiteX86" fmla="*/ 2913033 w 4322364"/>
                    <a:gd name="connsiteY86" fmla="*/ 1500678 h 3862656"/>
                    <a:gd name="connsiteX87" fmla="*/ 3042156 w 4322364"/>
                    <a:gd name="connsiteY87" fmla="*/ 1743870 h 3862656"/>
                    <a:gd name="connsiteX88" fmla="*/ 3059580 w 4322364"/>
                    <a:gd name="connsiteY88" fmla="*/ 1781244 h 3862656"/>
                    <a:gd name="connsiteX89" fmla="*/ 3063941 w 4322364"/>
                    <a:gd name="connsiteY89" fmla="*/ 1771920 h 3862656"/>
                    <a:gd name="connsiteX90" fmla="*/ 3197226 w 4322364"/>
                    <a:gd name="connsiteY90" fmla="*/ 1436935 h 3862656"/>
                    <a:gd name="connsiteX91" fmla="*/ 3236193 w 4322364"/>
                    <a:gd name="connsiteY91" fmla="*/ 1316958 h 3862656"/>
                    <a:gd name="connsiteX92" fmla="*/ 3189013 w 4322364"/>
                    <a:gd name="connsiteY92" fmla="*/ 1304834 h 3862656"/>
                    <a:gd name="connsiteX93" fmla="*/ 2932005 w 4322364"/>
                    <a:gd name="connsiteY93" fmla="*/ 1257280 h 3862656"/>
                    <a:gd name="connsiteX94" fmla="*/ 2158254 w 4322364"/>
                    <a:gd name="connsiteY94" fmla="*/ 1200819 h 3862656"/>
                    <a:gd name="connsiteX95" fmla="*/ 1905079 w 4322364"/>
                    <a:gd name="connsiteY95" fmla="*/ 1206591 h 3862656"/>
                    <a:gd name="connsiteX96" fmla="*/ 1781860 w 4322364"/>
                    <a:gd name="connsiteY96" fmla="*/ 1215112 h 3862656"/>
                    <a:gd name="connsiteX97" fmla="*/ 1740843 w 4322364"/>
                    <a:gd name="connsiteY97" fmla="*/ 1273671 h 3862656"/>
                    <a:gd name="connsiteX98" fmla="*/ 1553219 w 4322364"/>
                    <a:gd name="connsiteY98" fmla="*/ 1571565 h 3862656"/>
                    <a:gd name="connsiteX99" fmla="*/ 1363222 w 4322364"/>
                    <a:gd name="connsiteY99" fmla="*/ 1924563 h 3862656"/>
                    <a:gd name="connsiteX100" fmla="*/ 1358070 w 4322364"/>
                    <a:gd name="connsiteY100" fmla="*/ 1935577 h 3862656"/>
                    <a:gd name="connsiteX101" fmla="*/ 1408063 w 4322364"/>
                    <a:gd name="connsiteY101" fmla="*/ 2041459 h 3862656"/>
                    <a:gd name="connsiteX102" fmla="*/ 1533037 w 4322364"/>
                    <a:gd name="connsiteY102" fmla="*/ 2275905 h 3862656"/>
                    <a:gd name="connsiteX103" fmla="*/ 1742606 w 4322364"/>
                    <a:gd name="connsiteY103" fmla="*/ 2617646 h 3862656"/>
                    <a:gd name="connsiteX104" fmla="*/ 1744587 w 4322364"/>
                    <a:gd name="connsiteY104" fmla="*/ 2620501 h 3862656"/>
                    <a:gd name="connsiteX105" fmla="*/ 1806376 w 4322364"/>
                    <a:gd name="connsiteY105" fmla="*/ 2626534 h 3862656"/>
                    <a:gd name="connsiteX106" fmla="*/ 2158254 w 4322364"/>
                    <a:gd name="connsiteY106" fmla="*/ 2637756 h 3862656"/>
                    <a:gd name="connsiteX107" fmla="*/ 2411430 w 4322364"/>
                    <a:gd name="connsiteY107" fmla="*/ 2631984 h 3862656"/>
                    <a:gd name="connsiteX108" fmla="*/ 2588790 w 4322364"/>
                    <a:gd name="connsiteY108" fmla="*/ 2619718 h 3862656"/>
                    <a:gd name="connsiteX109" fmla="*/ 2686902 w 4322364"/>
                    <a:gd name="connsiteY109" fmla="*/ 2471683 h 3862656"/>
                    <a:gd name="connsiteX110" fmla="*/ 2792882 w 4322364"/>
                    <a:gd name="connsiteY110" fmla="*/ 2298219 h 3862656"/>
                    <a:gd name="connsiteX111" fmla="*/ 2892461 w 4322364"/>
                    <a:gd name="connsiteY111" fmla="*/ 2121002 h 3862656"/>
                    <a:gd name="connsiteX112" fmla="*/ 2979494 w 4322364"/>
                    <a:gd name="connsiteY112" fmla="*/ 1951801 h 3862656"/>
                    <a:gd name="connsiteX113" fmla="*/ 2903907 w 4322364"/>
                    <a:gd name="connsiteY113" fmla="*/ 1793156 h 3862656"/>
                    <a:gd name="connsiteX114" fmla="*/ 2784528 w 4322364"/>
                    <a:gd name="connsiteY114" fmla="*/ 1569818 h 3862656"/>
                    <a:gd name="connsiteX115" fmla="*/ 2601848 w 4322364"/>
                    <a:gd name="connsiteY115" fmla="*/ 1268866 h 3862656"/>
                    <a:gd name="connsiteX116" fmla="*/ 2566168 w 4322364"/>
                    <a:gd name="connsiteY116" fmla="*/ 1216094 h 3862656"/>
                    <a:gd name="connsiteX117" fmla="*/ 2558870 w 4322364"/>
                    <a:gd name="connsiteY117" fmla="*/ 1215416 h 3862656"/>
                    <a:gd name="connsiteX118" fmla="*/ 2158254 w 4322364"/>
                    <a:gd name="connsiteY118" fmla="*/ 1200819 h 3862656"/>
                    <a:gd name="connsiteX119" fmla="*/ 2180773 w 4322364"/>
                    <a:gd name="connsiteY119" fmla="*/ 718188 h 3862656"/>
                    <a:gd name="connsiteX120" fmla="*/ 2135702 w 4322364"/>
                    <a:gd name="connsiteY120" fmla="*/ 766090 h 3862656"/>
                    <a:gd name="connsiteX121" fmla="*/ 1936464 w 4322364"/>
                    <a:gd name="connsiteY121" fmla="*/ 1003966 h 3862656"/>
                    <a:gd name="connsiteX122" fmla="*/ 1893007 w 4322364"/>
                    <a:gd name="connsiteY122" fmla="*/ 1061785 h 3862656"/>
                    <a:gd name="connsiteX123" fmla="*/ 2161182 w 4322364"/>
                    <a:gd name="connsiteY123" fmla="*/ 1054925 h 3862656"/>
                    <a:gd name="connsiteX124" fmla="*/ 2382151 w 4322364"/>
                    <a:gd name="connsiteY124" fmla="*/ 1059450 h 3862656"/>
                    <a:gd name="connsiteX125" fmla="*/ 2460312 w 4322364"/>
                    <a:gd name="connsiteY125" fmla="*/ 1064287 h 3862656"/>
                    <a:gd name="connsiteX126" fmla="*/ 2410708 w 4322364"/>
                    <a:gd name="connsiteY126" fmla="*/ 995968 h 3862656"/>
                    <a:gd name="connsiteX127" fmla="*/ 2264397 w 4322364"/>
                    <a:gd name="connsiteY127" fmla="*/ 811937 h 3862656"/>
                    <a:gd name="connsiteX128" fmla="*/ 3032944 w 4322364"/>
                    <a:gd name="connsiteY128" fmla="*/ 181592 h 3862656"/>
                    <a:gd name="connsiteX129" fmla="*/ 2334181 w 4322364"/>
                    <a:gd name="connsiteY129" fmla="*/ 563685 h 3862656"/>
                    <a:gd name="connsiteX130" fmla="*/ 2278930 w 4322364"/>
                    <a:gd name="connsiteY130" fmla="*/ 617634 h 3862656"/>
                    <a:gd name="connsiteX131" fmla="*/ 2433856 w 4322364"/>
                    <a:gd name="connsiteY131" fmla="*/ 794720 h 3862656"/>
                    <a:gd name="connsiteX132" fmla="*/ 2608498 w 4322364"/>
                    <a:gd name="connsiteY132" fmla="*/ 1022688 h 3862656"/>
                    <a:gd name="connsiteX133" fmla="*/ 2646645 w 4322364"/>
                    <a:gd name="connsiteY133" fmla="*/ 1077934 h 3862656"/>
                    <a:gd name="connsiteX134" fmla="*/ 2803852 w 4322364"/>
                    <a:gd name="connsiteY134" fmla="*/ 1094326 h 3862656"/>
                    <a:gd name="connsiteX135" fmla="*/ 3121685 w 4322364"/>
                    <a:gd name="connsiteY135" fmla="*/ 1146020 h 3862656"/>
                    <a:gd name="connsiteX136" fmla="*/ 3274731 w 4322364"/>
                    <a:gd name="connsiteY136" fmla="*/ 1183203 h 3862656"/>
                    <a:gd name="connsiteX137" fmla="*/ 3290765 w 4322364"/>
                    <a:gd name="connsiteY137" fmla="*/ 1124405 h 3862656"/>
                    <a:gd name="connsiteX138" fmla="*/ 3178285 w 4322364"/>
                    <a:gd name="connsiteY138" fmla="*/ 219974 h 3862656"/>
                    <a:gd name="connsiteX139" fmla="*/ 3032944 w 4322364"/>
                    <a:gd name="connsiteY139" fmla="*/ 181592 h 3862656"/>
                    <a:gd name="connsiteX140" fmla="*/ 1327954 w 4322364"/>
                    <a:gd name="connsiteY140" fmla="*/ 155603 h 3862656"/>
                    <a:gd name="connsiteX141" fmla="*/ 1182000 w 4322364"/>
                    <a:gd name="connsiteY141" fmla="*/ 191580 h 3862656"/>
                    <a:gd name="connsiteX142" fmla="*/ 1075735 w 4322364"/>
                    <a:gd name="connsiteY142" fmla="*/ 297905 h 3862656"/>
                    <a:gd name="connsiteX143" fmla="*/ 1054603 w 4322364"/>
                    <a:gd name="connsiteY143" fmla="*/ 1094031 h 3862656"/>
                    <a:gd name="connsiteX144" fmla="*/ 1076615 w 4322364"/>
                    <a:gd name="connsiteY144" fmla="*/ 1174109 h 3862656"/>
                    <a:gd name="connsiteX145" fmla="*/ 1131034 w 4322364"/>
                    <a:gd name="connsiteY145" fmla="*/ 1160702 h 3862656"/>
                    <a:gd name="connsiteX146" fmla="*/ 1621069 w 4322364"/>
                    <a:gd name="connsiteY146" fmla="*/ 1082516 h 3862656"/>
                    <a:gd name="connsiteX147" fmla="*/ 1672207 w 4322364"/>
                    <a:gd name="connsiteY147" fmla="*/ 1078549 h 3862656"/>
                    <a:gd name="connsiteX148" fmla="*/ 1717484 w 4322364"/>
                    <a:gd name="connsiteY148" fmla="*/ 1015239 h 3862656"/>
                    <a:gd name="connsiteX149" fmla="*/ 2049271 w 4322364"/>
                    <a:gd name="connsiteY149" fmla="*/ 618797 h 3862656"/>
                    <a:gd name="connsiteX150" fmla="*/ 2068751 w 4322364"/>
                    <a:gd name="connsiteY150" fmla="*/ 599156 h 3862656"/>
                    <a:gd name="connsiteX151" fmla="*/ 1972070 w 4322364"/>
                    <a:gd name="connsiteY151" fmla="*/ 503745 h 3862656"/>
                    <a:gd name="connsiteX152" fmla="*/ 1327954 w 4322364"/>
                    <a:gd name="connsiteY152" fmla="*/ 155603 h 3862656"/>
                    <a:gd name="connsiteX153" fmla="*/ 1263172 w 4322364"/>
                    <a:gd name="connsiteY153" fmla="*/ 511 h 3862656"/>
                    <a:gd name="connsiteX154" fmla="*/ 2076937 w 4322364"/>
                    <a:gd name="connsiteY154" fmla="*/ 414178 h 3862656"/>
                    <a:gd name="connsiteX155" fmla="*/ 2165587 w 4322364"/>
                    <a:gd name="connsiteY155" fmla="*/ 501912 h 3862656"/>
                    <a:gd name="connsiteX156" fmla="*/ 2272938 w 4322364"/>
                    <a:gd name="connsiteY156" fmla="*/ 403359 h 3862656"/>
                    <a:gd name="connsiteX157" fmla="*/ 3079502 w 4322364"/>
                    <a:gd name="connsiteY157" fmla="*/ 15413 h 3862656"/>
                    <a:gd name="connsiteX158" fmla="*/ 3254083 w 4322364"/>
                    <a:gd name="connsiteY158" fmla="*/ 66852 h 3862656"/>
                    <a:gd name="connsiteX159" fmla="*/ 3439799 w 4322364"/>
                    <a:gd name="connsiteY159" fmla="*/ 1087338 h 3862656"/>
                    <a:gd name="connsiteX160" fmla="*/ 3408937 w 4322364"/>
                    <a:gd name="connsiteY160" fmla="*/ 1215809 h 3862656"/>
                    <a:gd name="connsiteX161" fmla="*/ 3412264 w 4322364"/>
                    <a:gd name="connsiteY161" fmla="*/ 1216617 h 3862656"/>
                    <a:gd name="connsiteX162" fmla="*/ 4322364 w 4322364"/>
                    <a:gd name="connsiteY162" fmla="*/ 1931328 h 3862656"/>
                    <a:gd name="connsiteX163" fmla="*/ 3535895 w 4322364"/>
                    <a:gd name="connsiteY163" fmla="*/ 2607603 h 3862656"/>
                    <a:gd name="connsiteX164" fmla="*/ 3382554 w 4322364"/>
                    <a:gd name="connsiteY164" fmla="*/ 2654103 h 3862656"/>
                    <a:gd name="connsiteX165" fmla="*/ 3414243 w 4322364"/>
                    <a:gd name="connsiteY165" fmla="*/ 2796315 h 3862656"/>
                    <a:gd name="connsiteX166" fmla="*/ 3211704 w 4322364"/>
                    <a:gd name="connsiteY166" fmla="*/ 3813595 h 3862656"/>
                    <a:gd name="connsiteX167" fmla="*/ 2244080 w 4322364"/>
                    <a:gd name="connsiteY167" fmla="*/ 3467977 h 3862656"/>
                    <a:gd name="connsiteX168" fmla="*/ 2142854 w 4322364"/>
                    <a:gd name="connsiteY168" fmla="*/ 3372927 h 3862656"/>
                    <a:gd name="connsiteX169" fmla="*/ 2049426 w 4322364"/>
                    <a:gd name="connsiteY169" fmla="*/ 3459300 h 3862656"/>
                    <a:gd name="connsiteX170" fmla="*/ 1068281 w 4322364"/>
                    <a:gd name="connsiteY170" fmla="*/ 3795806 h 3862656"/>
                    <a:gd name="connsiteX171" fmla="*/ 882565 w 4322364"/>
                    <a:gd name="connsiteY171" fmla="*/ 2775320 h 3862656"/>
                    <a:gd name="connsiteX172" fmla="*/ 913540 w 4322364"/>
                    <a:gd name="connsiteY172" fmla="*/ 2646379 h 3862656"/>
                    <a:gd name="connsiteX173" fmla="*/ 717673 w 4322364"/>
                    <a:gd name="connsiteY173" fmla="*/ 2583583 h 3862656"/>
                    <a:gd name="connsiteX174" fmla="*/ 43908 w 4322364"/>
                    <a:gd name="connsiteY174" fmla="*/ 2107954 h 3862656"/>
                    <a:gd name="connsiteX175" fmla="*/ 0 w 4322364"/>
                    <a:gd name="connsiteY175" fmla="*/ 1931328 h 3862656"/>
                    <a:gd name="connsiteX176" fmla="*/ 786469 w 4322364"/>
                    <a:gd name="connsiteY176" fmla="*/ 1255053 h 3862656"/>
                    <a:gd name="connsiteX177" fmla="*/ 917892 w 4322364"/>
                    <a:gd name="connsiteY177" fmla="*/ 1215200 h 3862656"/>
                    <a:gd name="connsiteX178" fmla="*/ 917680 w 4322364"/>
                    <a:gd name="connsiteY178" fmla="*/ 1214414 h 3862656"/>
                    <a:gd name="connsiteX179" fmla="*/ 955510 w 4322364"/>
                    <a:gd name="connsiteY179" fmla="*/ 174093 h 3862656"/>
                    <a:gd name="connsiteX180" fmla="*/ 1087766 w 4322364"/>
                    <a:gd name="connsiteY180" fmla="*/ 49061 h 3862656"/>
                    <a:gd name="connsiteX181" fmla="*/ 1263172 w 4322364"/>
                    <a:gd name="connsiteY181" fmla="*/ 511 h 386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4322364" h="3862656">
                      <a:moveTo>
                        <a:pt x="1868492" y="2797259"/>
                      </a:moveTo>
                      <a:lnTo>
                        <a:pt x="1962420" y="2922054"/>
                      </a:lnTo>
                      <a:cubicBezTo>
                        <a:pt x="2018117" y="2993027"/>
                        <a:pt x="2074171" y="3059981"/>
                        <a:pt x="2130127" y="3122526"/>
                      </a:cubicBezTo>
                      <a:lnTo>
                        <a:pt x="2161651" y="3155350"/>
                      </a:lnTo>
                      <a:lnTo>
                        <a:pt x="2238917" y="3071799"/>
                      </a:lnTo>
                      <a:cubicBezTo>
                        <a:pt x="2276946" y="3028794"/>
                        <a:pt x="2314982" y="2983886"/>
                        <a:pt x="2352890" y="2937190"/>
                      </a:cubicBezTo>
                      <a:lnTo>
                        <a:pt x="2460667" y="2798810"/>
                      </a:lnTo>
                      <a:lnTo>
                        <a:pt x="2436438" y="2800690"/>
                      </a:lnTo>
                      <a:cubicBezTo>
                        <a:pt x="2346301" y="2805336"/>
                        <a:pt x="2254431" y="2807731"/>
                        <a:pt x="2161182" y="2807731"/>
                      </a:cubicBezTo>
                      <a:close/>
                      <a:moveTo>
                        <a:pt x="3246794" y="2688290"/>
                      </a:moveTo>
                      <a:lnTo>
                        <a:pt x="3191330" y="2701954"/>
                      </a:lnTo>
                      <a:cubicBezTo>
                        <a:pt x="3038217" y="2735684"/>
                        <a:pt x="2873930" y="2762128"/>
                        <a:pt x="2701295" y="2780140"/>
                      </a:cubicBezTo>
                      <a:lnTo>
                        <a:pt x="2650148" y="2784108"/>
                      </a:lnTo>
                      <a:lnTo>
                        <a:pt x="2558278" y="2909036"/>
                      </a:lnTo>
                      <a:cubicBezTo>
                        <a:pt x="2475106" y="3017168"/>
                        <a:pt x="2390290" y="3117724"/>
                        <a:pt x="2305069" y="3209752"/>
                      </a:cubicBezTo>
                      <a:lnTo>
                        <a:pt x="2259186" y="3256906"/>
                      </a:lnTo>
                      <a:lnTo>
                        <a:pt x="2297253" y="3296543"/>
                      </a:lnTo>
                      <a:cubicBezTo>
                        <a:pt x="2629111" y="3616562"/>
                        <a:pt x="2941173" y="3763819"/>
                        <a:pt x="3135567" y="3654143"/>
                      </a:cubicBezTo>
                      <a:cubicBezTo>
                        <a:pt x="3329961" y="3544466"/>
                        <a:pt x="3365280" y="3201217"/>
                        <a:pt x="3262963" y="2751691"/>
                      </a:cubicBezTo>
                      <a:close/>
                      <a:moveTo>
                        <a:pt x="1071430" y="2686363"/>
                      </a:moveTo>
                      <a:lnTo>
                        <a:pt x="1055337" y="2745379"/>
                      </a:lnTo>
                      <a:cubicBezTo>
                        <a:pt x="945612" y="3193154"/>
                        <a:pt x="975260" y="3536939"/>
                        <a:pt x="1167816" y="3649811"/>
                      </a:cubicBezTo>
                      <a:cubicBezTo>
                        <a:pt x="1360373" y="3762682"/>
                        <a:pt x="1674823" y="3620596"/>
                        <a:pt x="2011920" y="3306100"/>
                      </a:cubicBezTo>
                      <a:lnTo>
                        <a:pt x="2045465" y="3273138"/>
                      </a:lnTo>
                      <a:lnTo>
                        <a:pt x="2039749" y="3267277"/>
                      </a:lnTo>
                      <a:cubicBezTo>
                        <a:pt x="1937531" y="3158018"/>
                        <a:pt x="1835726" y="3035787"/>
                        <a:pt x="1736551" y="2902346"/>
                      </a:cubicBezTo>
                      <a:lnTo>
                        <a:pt x="1649590" y="2779909"/>
                      </a:lnTo>
                      <a:lnTo>
                        <a:pt x="1418095" y="2754551"/>
                      </a:lnTo>
                      <a:cubicBezTo>
                        <a:pt x="1331205" y="2741650"/>
                        <a:pt x="1246927" y="2726551"/>
                        <a:pt x="1165672" y="2709420"/>
                      </a:cubicBezTo>
                      <a:close/>
                      <a:moveTo>
                        <a:pt x="1266418" y="2135236"/>
                      </a:moveTo>
                      <a:lnTo>
                        <a:pt x="1210646" y="2267641"/>
                      </a:lnTo>
                      <a:cubicBezTo>
                        <a:pt x="1188421" y="2323530"/>
                        <a:pt x="1167820" y="2378657"/>
                        <a:pt x="1148875" y="2432849"/>
                      </a:cubicBezTo>
                      <a:lnTo>
                        <a:pt x="1117370" y="2529853"/>
                      </a:lnTo>
                      <a:lnTo>
                        <a:pt x="1242599" y="2557160"/>
                      </a:lnTo>
                      <a:cubicBezTo>
                        <a:pt x="1317337" y="2571204"/>
                        <a:pt x="1394854" y="2583583"/>
                        <a:pt x="1474774" y="2594159"/>
                      </a:cubicBezTo>
                      <a:lnTo>
                        <a:pt x="1529651" y="2599517"/>
                      </a:lnTo>
                      <a:lnTo>
                        <a:pt x="1498958" y="2552206"/>
                      </a:lnTo>
                      <a:cubicBezTo>
                        <a:pt x="1460652" y="2490400"/>
                        <a:pt x="1423094" y="2426950"/>
                        <a:pt x="1386437" y="2361978"/>
                      </a:cubicBezTo>
                      <a:close/>
                      <a:moveTo>
                        <a:pt x="3054778" y="2122950"/>
                      </a:moveTo>
                      <a:lnTo>
                        <a:pt x="3025105" y="2181603"/>
                      </a:lnTo>
                      <a:cubicBezTo>
                        <a:pt x="2990946" y="2245794"/>
                        <a:pt x="2954990" y="2310165"/>
                        <a:pt x="2917265" y="2374523"/>
                      </a:cubicBezTo>
                      <a:cubicBezTo>
                        <a:pt x="2879541" y="2438880"/>
                        <a:pt x="2840940" y="2501701"/>
                        <a:pt x="2801619" y="2562866"/>
                      </a:cubicBezTo>
                      <a:lnTo>
                        <a:pt x="2776008" y="2600952"/>
                      </a:lnTo>
                      <a:lnTo>
                        <a:pt x="2887139" y="2587920"/>
                      </a:lnTo>
                      <a:cubicBezTo>
                        <a:pt x="2962368" y="2577198"/>
                        <a:pt x="3035353" y="2564866"/>
                        <a:pt x="3105769" y="2551040"/>
                      </a:cubicBezTo>
                      <a:lnTo>
                        <a:pt x="3202828" y="2529728"/>
                      </a:lnTo>
                      <a:lnTo>
                        <a:pt x="3174597" y="2437660"/>
                      </a:lnTo>
                      <a:cubicBezTo>
                        <a:pt x="3152038" y="2369538"/>
                        <a:pt x="3126915" y="2299912"/>
                        <a:pt x="3099286" y="2229123"/>
                      </a:cubicBezTo>
                      <a:close/>
                      <a:moveTo>
                        <a:pt x="2161182" y="1663923"/>
                      </a:moveTo>
                      <a:cubicBezTo>
                        <a:pt x="2314184" y="1663923"/>
                        <a:pt x="2438216" y="1787955"/>
                        <a:pt x="2438216" y="1940957"/>
                      </a:cubicBezTo>
                      <a:cubicBezTo>
                        <a:pt x="2438216" y="2093959"/>
                        <a:pt x="2314184" y="2217991"/>
                        <a:pt x="2161182" y="2217991"/>
                      </a:cubicBezTo>
                      <a:cubicBezTo>
                        <a:pt x="2008180" y="2217991"/>
                        <a:pt x="1884148" y="2093959"/>
                        <a:pt x="1884148" y="1940957"/>
                      </a:cubicBezTo>
                      <a:cubicBezTo>
                        <a:pt x="1884148" y="1787955"/>
                        <a:pt x="2008180" y="1663923"/>
                        <a:pt x="2161182" y="1663923"/>
                      </a:cubicBezTo>
                      <a:close/>
                      <a:moveTo>
                        <a:pt x="3370924" y="1351579"/>
                      </a:moveTo>
                      <a:lnTo>
                        <a:pt x="3346952" y="1432311"/>
                      </a:lnTo>
                      <a:cubicBezTo>
                        <a:pt x="3308288" y="1551630"/>
                        <a:pt x="3261985" y="1674762"/>
                        <a:pt x="3208269" y="1800159"/>
                      </a:cubicBezTo>
                      <a:lnTo>
                        <a:pt x="3139249" y="1952136"/>
                      </a:lnTo>
                      <a:lnTo>
                        <a:pt x="3154405" y="1984644"/>
                      </a:lnTo>
                      <a:cubicBezTo>
                        <a:pt x="3223547" y="2143850"/>
                        <a:pt x="3281244" y="2299929"/>
                        <a:pt x="3327104" y="2449856"/>
                      </a:cubicBezTo>
                      <a:lnTo>
                        <a:pt x="3339993" y="2496044"/>
                      </a:lnTo>
                      <a:lnTo>
                        <a:pt x="3422694" y="2473692"/>
                      </a:lnTo>
                      <a:cubicBezTo>
                        <a:pt x="3864482" y="2341914"/>
                        <a:pt x="4146077" y="2142487"/>
                        <a:pt x="4146077" y="1919287"/>
                      </a:cubicBezTo>
                      <a:cubicBezTo>
                        <a:pt x="4146077" y="1696088"/>
                        <a:pt x="3864482" y="1496660"/>
                        <a:pt x="3422694" y="1364882"/>
                      </a:cubicBezTo>
                      <a:close/>
                      <a:moveTo>
                        <a:pt x="953767" y="1348678"/>
                      </a:moveTo>
                      <a:lnTo>
                        <a:pt x="893814" y="1364882"/>
                      </a:lnTo>
                      <a:cubicBezTo>
                        <a:pt x="452026" y="1496660"/>
                        <a:pt x="170431" y="1696088"/>
                        <a:pt x="170431" y="1919287"/>
                      </a:cubicBezTo>
                      <a:cubicBezTo>
                        <a:pt x="170431" y="1968887"/>
                        <a:pt x="184337" y="2017313"/>
                        <a:pt x="210817" y="2064084"/>
                      </a:cubicBezTo>
                      <a:cubicBezTo>
                        <a:pt x="297703" y="2217550"/>
                        <a:pt x="519965" y="2353192"/>
                        <a:pt x="830537" y="2454000"/>
                      </a:cubicBezTo>
                      <a:lnTo>
                        <a:pt x="957607" y="2490311"/>
                      </a:lnTo>
                      <a:lnTo>
                        <a:pt x="975412" y="2430347"/>
                      </a:lnTo>
                      <a:cubicBezTo>
                        <a:pt x="1014076" y="2311028"/>
                        <a:pt x="1060379" y="2187897"/>
                        <a:pt x="1114095" y="2062499"/>
                      </a:cubicBezTo>
                      <a:lnTo>
                        <a:pt x="1172041" y="1934906"/>
                      </a:lnTo>
                      <a:lnTo>
                        <a:pt x="1134780" y="1854155"/>
                      </a:lnTo>
                      <a:cubicBezTo>
                        <a:pt x="1063383" y="1687325"/>
                        <a:pt x="1004627" y="1524109"/>
                        <a:pt x="958963" y="1368010"/>
                      </a:cubicBezTo>
                      <a:close/>
                      <a:moveTo>
                        <a:pt x="1564196" y="1234844"/>
                      </a:moveTo>
                      <a:lnTo>
                        <a:pt x="1429370" y="1250654"/>
                      </a:lnTo>
                      <a:cubicBezTo>
                        <a:pt x="1354140" y="1261376"/>
                        <a:pt x="1281155" y="1273709"/>
                        <a:pt x="1210740" y="1287534"/>
                      </a:cubicBezTo>
                      <a:lnTo>
                        <a:pt x="1113655" y="1308852"/>
                      </a:lnTo>
                      <a:lnTo>
                        <a:pt x="1129742" y="1367373"/>
                      </a:lnTo>
                      <a:cubicBezTo>
                        <a:pt x="1152350" y="1438255"/>
                        <a:pt x="1177798" y="1510870"/>
                        <a:pt x="1206017" y="1584824"/>
                      </a:cubicBezTo>
                      <a:lnTo>
                        <a:pt x="1268825" y="1737259"/>
                      </a:lnTo>
                      <a:lnTo>
                        <a:pt x="1297259" y="1681056"/>
                      </a:lnTo>
                      <a:cubicBezTo>
                        <a:pt x="1331418" y="1616864"/>
                        <a:pt x="1367374" y="1552493"/>
                        <a:pt x="1405099" y="1488135"/>
                      </a:cubicBezTo>
                      <a:cubicBezTo>
                        <a:pt x="1438108" y="1431822"/>
                        <a:pt x="1471787" y="1376686"/>
                        <a:pt x="1506034" y="1322806"/>
                      </a:cubicBezTo>
                      <a:close/>
                      <a:moveTo>
                        <a:pt x="2750815" y="1233311"/>
                      </a:moveTo>
                      <a:lnTo>
                        <a:pt x="2814841" y="1333705"/>
                      </a:lnTo>
                      <a:cubicBezTo>
                        <a:pt x="2848193" y="1388143"/>
                        <a:pt x="2880958" y="1443828"/>
                        <a:pt x="2913033" y="1500678"/>
                      </a:cubicBezTo>
                      <a:cubicBezTo>
                        <a:pt x="2958854" y="1581893"/>
                        <a:pt x="3001911" y="1663083"/>
                        <a:pt x="3042156" y="1743870"/>
                      </a:cubicBezTo>
                      <a:lnTo>
                        <a:pt x="3059580" y="1781244"/>
                      </a:lnTo>
                      <a:lnTo>
                        <a:pt x="3063941" y="1771920"/>
                      </a:lnTo>
                      <a:cubicBezTo>
                        <a:pt x="3114821" y="1657444"/>
                        <a:pt x="3159336" y="1545318"/>
                        <a:pt x="3197226" y="1436935"/>
                      </a:cubicBezTo>
                      <a:lnTo>
                        <a:pt x="3236193" y="1316958"/>
                      </a:lnTo>
                      <a:lnTo>
                        <a:pt x="3189013" y="1304834"/>
                      </a:lnTo>
                      <a:cubicBezTo>
                        <a:pt x="3107044" y="1286833"/>
                        <a:pt x="3021187" y="1270913"/>
                        <a:pt x="2932005" y="1257280"/>
                      </a:cubicBezTo>
                      <a:close/>
                      <a:moveTo>
                        <a:pt x="2158254" y="1200819"/>
                      </a:moveTo>
                      <a:cubicBezTo>
                        <a:pt x="2072485" y="1200819"/>
                        <a:pt x="1987985" y="1202782"/>
                        <a:pt x="1905079" y="1206591"/>
                      </a:cubicBezTo>
                      <a:lnTo>
                        <a:pt x="1781860" y="1215112"/>
                      </a:lnTo>
                      <a:lnTo>
                        <a:pt x="1740843" y="1273671"/>
                      </a:lnTo>
                      <a:cubicBezTo>
                        <a:pt x="1676726" y="1368473"/>
                        <a:pt x="1613941" y="1467974"/>
                        <a:pt x="1553219" y="1571565"/>
                      </a:cubicBezTo>
                      <a:cubicBezTo>
                        <a:pt x="1483822" y="1689956"/>
                        <a:pt x="1420404" y="1808086"/>
                        <a:pt x="1363222" y="1924563"/>
                      </a:cubicBezTo>
                      <a:lnTo>
                        <a:pt x="1358070" y="1935577"/>
                      </a:lnTo>
                      <a:lnTo>
                        <a:pt x="1408063" y="2041459"/>
                      </a:lnTo>
                      <a:cubicBezTo>
                        <a:pt x="1447105" y="2119190"/>
                        <a:pt x="1488785" y="2197470"/>
                        <a:pt x="1533037" y="2275905"/>
                      </a:cubicBezTo>
                      <a:cubicBezTo>
                        <a:pt x="1600470" y="2395425"/>
                        <a:pt x="1670685" y="2509647"/>
                        <a:pt x="1742606" y="2617646"/>
                      </a:cubicBezTo>
                      <a:lnTo>
                        <a:pt x="1744587" y="2620501"/>
                      </a:lnTo>
                      <a:lnTo>
                        <a:pt x="1806376" y="2626534"/>
                      </a:lnTo>
                      <a:cubicBezTo>
                        <a:pt x="1920588" y="2633908"/>
                        <a:pt x="2038178" y="2637756"/>
                        <a:pt x="2158254" y="2637756"/>
                      </a:cubicBezTo>
                      <a:cubicBezTo>
                        <a:pt x="2244023" y="2637756"/>
                        <a:pt x="2328524" y="2635793"/>
                        <a:pt x="2411430" y="2631984"/>
                      </a:cubicBezTo>
                      <a:lnTo>
                        <a:pt x="2588790" y="2619718"/>
                      </a:lnTo>
                      <a:lnTo>
                        <a:pt x="2686902" y="2471683"/>
                      </a:lnTo>
                      <a:cubicBezTo>
                        <a:pt x="2722811" y="2415273"/>
                        <a:pt x="2758183" y="2357414"/>
                        <a:pt x="2792882" y="2298219"/>
                      </a:cubicBezTo>
                      <a:cubicBezTo>
                        <a:pt x="2827580" y="2239023"/>
                        <a:pt x="2860784" y="2179893"/>
                        <a:pt x="2892461" y="2121002"/>
                      </a:cubicBezTo>
                      <a:lnTo>
                        <a:pt x="2979494" y="1951801"/>
                      </a:lnTo>
                      <a:lnTo>
                        <a:pt x="2903907" y="1793156"/>
                      </a:lnTo>
                      <a:cubicBezTo>
                        <a:pt x="2866486" y="1719078"/>
                        <a:pt x="2826674" y="1644518"/>
                        <a:pt x="2784528" y="1569818"/>
                      </a:cubicBezTo>
                      <a:cubicBezTo>
                        <a:pt x="2725525" y="1465238"/>
                        <a:pt x="2664391" y="1364714"/>
                        <a:pt x="2601848" y="1268866"/>
                      </a:cubicBezTo>
                      <a:lnTo>
                        <a:pt x="2566168" y="1216094"/>
                      </a:lnTo>
                      <a:lnTo>
                        <a:pt x="2558870" y="1215416"/>
                      </a:lnTo>
                      <a:cubicBezTo>
                        <a:pt x="2429467" y="1205845"/>
                        <a:pt x="2295485" y="1200819"/>
                        <a:pt x="2158254" y="1200819"/>
                      </a:cubicBezTo>
                      <a:close/>
                      <a:moveTo>
                        <a:pt x="2180773" y="718188"/>
                      </a:moveTo>
                      <a:lnTo>
                        <a:pt x="2135702" y="766090"/>
                      </a:lnTo>
                      <a:cubicBezTo>
                        <a:pt x="2069173" y="839672"/>
                        <a:pt x="2002517" y="919167"/>
                        <a:pt x="1936464" y="1003966"/>
                      </a:cubicBezTo>
                      <a:lnTo>
                        <a:pt x="1893007" y="1061785"/>
                      </a:lnTo>
                      <a:lnTo>
                        <a:pt x="2161182" y="1054925"/>
                      </a:lnTo>
                      <a:cubicBezTo>
                        <a:pt x="2235781" y="1054925"/>
                        <a:pt x="2309498" y="1056458"/>
                        <a:pt x="2382151" y="1059450"/>
                      </a:cubicBezTo>
                      <a:lnTo>
                        <a:pt x="2460312" y="1064287"/>
                      </a:lnTo>
                      <a:lnTo>
                        <a:pt x="2410708" y="995968"/>
                      </a:lnTo>
                      <a:cubicBezTo>
                        <a:pt x="2362225" y="931559"/>
                        <a:pt x="2313353" y="870129"/>
                        <a:pt x="2264397" y="811937"/>
                      </a:cubicBezTo>
                      <a:close/>
                      <a:moveTo>
                        <a:pt x="3032944" y="181592"/>
                      </a:moveTo>
                      <a:cubicBezTo>
                        <a:pt x="2844854" y="178766"/>
                        <a:pt x="2596367" y="319077"/>
                        <a:pt x="2334181" y="563685"/>
                      </a:cubicBezTo>
                      <a:lnTo>
                        <a:pt x="2278930" y="617634"/>
                      </a:lnTo>
                      <a:lnTo>
                        <a:pt x="2433856" y="794720"/>
                      </a:lnTo>
                      <a:cubicBezTo>
                        <a:pt x="2492787" y="866754"/>
                        <a:pt x="2551148" y="942860"/>
                        <a:pt x="2608498" y="1022688"/>
                      </a:cubicBezTo>
                      <a:lnTo>
                        <a:pt x="2646645" y="1077934"/>
                      </a:lnTo>
                      <a:lnTo>
                        <a:pt x="2803852" y="1094326"/>
                      </a:lnTo>
                      <a:cubicBezTo>
                        <a:pt x="2913820" y="1108197"/>
                        <a:pt x="3020024" y="1125533"/>
                        <a:pt x="3121685" y="1146020"/>
                      </a:cubicBezTo>
                      <a:lnTo>
                        <a:pt x="3274731" y="1183203"/>
                      </a:lnTo>
                      <a:lnTo>
                        <a:pt x="3290765" y="1124405"/>
                      </a:lnTo>
                      <a:cubicBezTo>
                        <a:pt x="3400489" y="676630"/>
                        <a:pt x="3370842" y="332845"/>
                        <a:pt x="3178285" y="219974"/>
                      </a:cubicBezTo>
                      <a:cubicBezTo>
                        <a:pt x="3135495" y="194891"/>
                        <a:pt x="3086685" y="182399"/>
                        <a:pt x="3032944" y="181592"/>
                      </a:cubicBezTo>
                      <a:close/>
                      <a:moveTo>
                        <a:pt x="1327954" y="155603"/>
                      </a:moveTo>
                      <a:cubicBezTo>
                        <a:pt x="1274208" y="155523"/>
                        <a:pt x="1225198" y="167208"/>
                        <a:pt x="1182000" y="191580"/>
                      </a:cubicBezTo>
                      <a:cubicBezTo>
                        <a:pt x="1138801" y="215953"/>
                        <a:pt x="1103458" y="251860"/>
                        <a:pt x="1075735" y="297905"/>
                      </a:cubicBezTo>
                      <a:cubicBezTo>
                        <a:pt x="978705" y="459060"/>
                        <a:pt x="975024" y="744400"/>
                        <a:pt x="1054603" y="1094031"/>
                      </a:cubicBezTo>
                      <a:lnTo>
                        <a:pt x="1076615" y="1174109"/>
                      </a:lnTo>
                      <a:lnTo>
                        <a:pt x="1131034" y="1160702"/>
                      </a:lnTo>
                      <a:cubicBezTo>
                        <a:pt x="1284147" y="1126973"/>
                        <a:pt x="1448435" y="1100528"/>
                        <a:pt x="1621069" y="1082516"/>
                      </a:cubicBezTo>
                      <a:lnTo>
                        <a:pt x="1672207" y="1078549"/>
                      </a:lnTo>
                      <a:lnTo>
                        <a:pt x="1717484" y="1015239"/>
                      </a:lnTo>
                      <a:cubicBezTo>
                        <a:pt x="1825780" y="869631"/>
                        <a:pt x="1937309" y="736766"/>
                        <a:pt x="2049271" y="618797"/>
                      </a:cubicBezTo>
                      <a:lnTo>
                        <a:pt x="2068751" y="599156"/>
                      </a:lnTo>
                      <a:lnTo>
                        <a:pt x="1972070" y="503745"/>
                      </a:lnTo>
                      <a:cubicBezTo>
                        <a:pt x="1731661" y="282790"/>
                        <a:pt x="1504309" y="155865"/>
                        <a:pt x="1327954" y="155603"/>
                      </a:cubicBezTo>
                      <a:close/>
                      <a:moveTo>
                        <a:pt x="1263172" y="511"/>
                      </a:moveTo>
                      <a:cubicBezTo>
                        <a:pt x="1490087" y="-10014"/>
                        <a:pt x="1779657" y="142441"/>
                        <a:pt x="2076937" y="414178"/>
                      </a:cubicBezTo>
                      <a:lnTo>
                        <a:pt x="2165587" y="501912"/>
                      </a:lnTo>
                      <a:lnTo>
                        <a:pt x="2272938" y="403359"/>
                      </a:lnTo>
                      <a:cubicBezTo>
                        <a:pt x="2569716" y="144291"/>
                        <a:pt x="2856280" y="1363"/>
                        <a:pt x="3079502" y="15413"/>
                      </a:cubicBezTo>
                      <a:cubicBezTo>
                        <a:pt x="3143280" y="19427"/>
                        <a:pt x="3201887" y="36256"/>
                        <a:pt x="3254083" y="66852"/>
                      </a:cubicBezTo>
                      <a:cubicBezTo>
                        <a:pt x="3488968" y="204534"/>
                        <a:pt x="3544017" y="591675"/>
                        <a:pt x="3439799" y="1087338"/>
                      </a:cubicBezTo>
                      <a:lnTo>
                        <a:pt x="3408937" y="1215809"/>
                      </a:lnTo>
                      <a:lnTo>
                        <a:pt x="3412264" y="1216617"/>
                      </a:lnTo>
                      <a:cubicBezTo>
                        <a:pt x="3963060" y="1375455"/>
                        <a:pt x="4322364" y="1636376"/>
                        <a:pt x="4322364" y="1931328"/>
                      </a:cubicBezTo>
                      <a:cubicBezTo>
                        <a:pt x="4322364" y="2203592"/>
                        <a:pt x="4016211" y="2446858"/>
                        <a:pt x="3535895" y="2607603"/>
                      </a:cubicBezTo>
                      <a:lnTo>
                        <a:pt x="3382554" y="2654103"/>
                      </a:lnTo>
                      <a:lnTo>
                        <a:pt x="3414243" y="2796315"/>
                      </a:lnTo>
                      <a:cubicBezTo>
                        <a:pt x="3510263" y="3293631"/>
                        <a:pt x="3448830" y="3679810"/>
                        <a:pt x="3211704" y="3813595"/>
                      </a:cubicBezTo>
                      <a:cubicBezTo>
                        <a:pt x="2976225" y="3946452"/>
                        <a:pt x="2617294" y="3802306"/>
                        <a:pt x="2244080" y="3467977"/>
                      </a:cubicBezTo>
                      <a:lnTo>
                        <a:pt x="2142854" y="3372927"/>
                      </a:lnTo>
                      <a:lnTo>
                        <a:pt x="2049426" y="3459300"/>
                      </a:lnTo>
                      <a:cubicBezTo>
                        <a:pt x="1667855" y="3792386"/>
                        <a:pt x="1303166" y="3933489"/>
                        <a:pt x="1068281" y="3795806"/>
                      </a:cubicBezTo>
                      <a:cubicBezTo>
                        <a:pt x="833396" y="3658124"/>
                        <a:pt x="778347" y="3270983"/>
                        <a:pt x="882565" y="2775320"/>
                      </a:cubicBezTo>
                      <a:lnTo>
                        <a:pt x="913540" y="2646379"/>
                      </a:lnTo>
                      <a:lnTo>
                        <a:pt x="717673" y="2583583"/>
                      </a:lnTo>
                      <a:cubicBezTo>
                        <a:pt x="380016" y="2460615"/>
                        <a:pt x="138371" y="2295155"/>
                        <a:pt x="43908" y="2107954"/>
                      </a:cubicBezTo>
                      <a:cubicBezTo>
                        <a:pt x="15119" y="2050902"/>
                        <a:pt x="0" y="1991831"/>
                        <a:pt x="0" y="1931328"/>
                      </a:cubicBezTo>
                      <a:cubicBezTo>
                        <a:pt x="0" y="1659064"/>
                        <a:pt x="306153" y="1415798"/>
                        <a:pt x="786469" y="1255053"/>
                      </a:cubicBezTo>
                      <a:lnTo>
                        <a:pt x="917892" y="1215200"/>
                      </a:lnTo>
                      <a:lnTo>
                        <a:pt x="917680" y="1214414"/>
                      </a:lnTo>
                      <a:cubicBezTo>
                        <a:pt x="807025" y="761522"/>
                        <a:pt x="815562" y="383205"/>
                        <a:pt x="955510" y="174093"/>
                      </a:cubicBezTo>
                      <a:cubicBezTo>
                        <a:pt x="991053" y="120985"/>
                        <a:pt x="1035071" y="78791"/>
                        <a:pt x="1087766" y="49061"/>
                      </a:cubicBezTo>
                      <a:cubicBezTo>
                        <a:pt x="1140460" y="19331"/>
                        <a:pt x="1199337" y="3472"/>
                        <a:pt x="1263172" y="5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40">
                    <a:latin typeface="+mn-ea"/>
                  </a:endParaRP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ADD2A9ED-3E36-4683-A799-EAFB33696EAD}"/>
                    </a:ext>
                  </a:extLst>
                </p:cNvPr>
                <p:cNvSpPr txBox="1"/>
                <p:nvPr/>
              </p:nvSpPr>
              <p:spPr>
                <a:xfrm rot="5400000">
                  <a:off x="6072674" y="4884171"/>
                  <a:ext cx="35137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85000"/>
                        </a:schemeClr>
                      </a:solidFill>
                      <a:latin typeface="+mn-ea"/>
                    </a:rPr>
                    <a:t>React</a:t>
                  </a:r>
                </a:p>
              </p:txBody>
            </p:sp>
          </p:grp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B23AA3-2D94-4A07-A239-1C13095DEFFA}"/>
              </a:ext>
            </a:extLst>
          </p:cNvPr>
          <p:cNvSpPr/>
          <p:nvPr/>
        </p:nvSpPr>
        <p:spPr>
          <a:xfrm>
            <a:off x="2026133" y="1492810"/>
            <a:ext cx="2493570" cy="86519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1" name="직사각형 1830">
            <a:extLst>
              <a:ext uri="{FF2B5EF4-FFF2-40B4-BE49-F238E27FC236}">
                <a16:creationId xmlns:a16="http://schemas.microsoft.com/office/drawing/2014/main" id="{3952C3BB-37CC-44C3-AA11-8B01493835FD}"/>
              </a:ext>
            </a:extLst>
          </p:cNvPr>
          <p:cNvSpPr/>
          <p:nvPr/>
        </p:nvSpPr>
        <p:spPr>
          <a:xfrm>
            <a:off x="2026133" y="3055454"/>
            <a:ext cx="2493570" cy="86519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2" name="직사각형 1831">
            <a:extLst>
              <a:ext uri="{FF2B5EF4-FFF2-40B4-BE49-F238E27FC236}">
                <a16:creationId xmlns:a16="http://schemas.microsoft.com/office/drawing/2014/main" id="{2A549A76-CE63-45F4-BD38-BEB62CEA7973}"/>
              </a:ext>
            </a:extLst>
          </p:cNvPr>
          <p:cNvSpPr/>
          <p:nvPr/>
        </p:nvSpPr>
        <p:spPr>
          <a:xfrm>
            <a:off x="2026133" y="4525474"/>
            <a:ext cx="2493570" cy="86519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351CBE37-0712-4711-9803-BAE24D728991}"/>
              </a:ext>
            </a:extLst>
          </p:cNvPr>
          <p:cNvSpPr/>
          <p:nvPr/>
        </p:nvSpPr>
        <p:spPr>
          <a:xfrm>
            <a:off x="7785575" y="1623831"/>
            <a:ext cx="2555854" cy="108685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D371730-FC3F-43AD-9866-C36078C4974A}"/>
              </a:ext>
            </a:extLst>
          </p:cNvPr>
          <p:cNvSpPr/>
          <p:nvPr/>
        </p:nvSpPr>
        <p:spPr>
          <a:xfrm>
            <a:off x="7785575" y="3092369"/>
            <a:ext cx="2555854" cy="108685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489053CB-306B-4C0E-B52A-8D8426DD2405}"/>
              </a:ext>
            </a:extLst>
          </p:cNvPr>
          <p:cNvSpPr/>
          <p:nvPr/>
        </p:nvSpPr>
        <p:spPr>
          <a:xfrm>
            <a:off x="7785575" y="4549666"/>
            <a:ext cx="2555854" cy="1086855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900" name="그림 1899">
            <a:extLst>
              <a:ext uri="{FF2B5EF4-FFF2-40B4-BE49-F238E27FC236}">
                <a16:creationId xmlns:a16="http://schemas.microsoft.com/office/drawing/2014/main" id="{1AEB9464-12D9-40CA-9E40-1B0B33414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00" y="2808000"/>
            <a:ext cx="562988" cy="562988"/>
          </a:xfrm>
          <a:prstGeom prst="rect">
            <a:avLst/>
          </a:prstGeom>
        </p:spPr>
      </p:pic>
      <p:sp>
        <p:nvSpPr>
          <p:cNvPr id="639" name="사각형: 둥근 모서리 638">
            <a:extLst>
              <a:ext uri="{FF2B5EF4-FFF2-40B4-BE49-F238E27FC236}">
                <a16:creationId xmlns:a16="http://schemas.microsoft.com/office/drawing/2014/main" id="{5EBA9C95-C6F5-4918-BE54-BEACF523BD97}"/>
              </a:ext>
            </a:extLst>
          </p:cNvPr>
          <p:cNvSpPr/>
          <p:nvPr/>
        </p:nvSpPr>
        <p:spPr>
          <a:xfrm>
            <a:off x="4919017" y="1176800"/>
            <a:ext cx="2364244" cy="4893800"/>
          </a:xfrm>
          <a:prstGeom prst="roundRect">
            <a:avLst>
              <a:gd name="adj" fmla="val 11878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60000">
                <a:srgbClr val="1B1B1B">
                  <a:alpha val="60000"/>
                </a:srgbClr>
              </a:gs>
              <a:gs pos="100000">
                <a:schemeClr val="tx1">
                  <a:lumMod val="85000"/>
                  <a:lumOff val="15000"/>
                  <a:alpha val="60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396" name="그룹 1395">
            <a:extLst>
              <a:ext uri="{FF2B5EF4-FFF2-40B4-BE49-F238E27FC236}">
                <a16:creationId xmlns:a16="http://schemas.microsoft.com/office/drawing/2014/main" id="{2DA8A5DE-4537-47AA-90AB-A036192FB3D5}"/>
              </a:ext>
            </a:extLst>
          </p:cNvPr>
          <p:cNvGrpSpPr/>
          <p:nvPr/>
        </p:nvGrpSpPr>
        <p:grpSpPr>
          <a:xfrm>
            <a:off x="5831847" y="3934586"/>
            <a:ext cx="855653" cy="2023335"/>
            <a:chOff x="5830168" y="3934586"/>
            <a:chExt cx="855653" cy="2023335"/>
          </a:xfrm>
        </p:grpSpPr>
        <p:sp>
          <p:nvSpPr>
            <p:cNvPr id="1397" name="사각형: 둥근 모서리 1396">
              <a:extLst>
                <a:ext uri="{FF2B5EF4-FFF2-40B4-BE49-F238E27FC236}">
                  <a16:creationId xmlns:a16="http://schemas.microsoft.com/office/drawing/2014/main" id="{6D98D406-95ED-4049-96B0-068618B29372}"/>
                </a:ext>
              </a:extLst>
            </p:cNvPr>
            <p:cNvSpPr/>
            <p:nvPr/>
          </p:nvSpPr>
          <p:spPr>
            <a:xfrm>
              <a:off x="5830168" y="3934586"/>
              <a:ext cx="855653" cy="2023335"/>
            </a:xfrm>
            <a:prstGeom prst="roundRect">
              <a:avLst>
                <a:gd name="adj" fmla="val 10322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10000"/>
                  </a:schemeClr>
                </a:gs>
                <a:gs pos="70000">
                  <a:schemeClr val="bg1">
                    <a:lumMod val="95000"/>
                    <a:alpha val="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98" name="그룹 1397">
              <a:extLst>
                <a:ext uri="{FF2B5EF4-FFF2-40B4-BE49-F238E27FC236}">
                  <a16:creationId xmlns:a16="http://schemas.microsoft.com/office/drawing/2014/main" id="{46B34788-7C59-47B3-A072-752C558BE8C9}"/>
                </a:ext>
              </a:extLst>
            </p:cNvPr>
            <p:cNvGrpSpPr/>
            <p:nvPr/>
          </p:nvGrpSpPr>
          <p:grpSpPr>
            <a:xfrm>
              <a:off x="6034590" y="4158170"/>
              <a:ext cx="452710" cy="1656348"/>
              <a:chOff x="6034401" y="4159294"/>
              <a:chExt cx="452710" cy="1656348"/>
            </a:xfrm>
          </p:grpSpPr>
          <p:grpSp>
            <p:nvGrpSpPr>
              <p:cNvPr id="1431" name="그룹 1430">
                <a:extLst>
                  <a:ext uri="{FF2B5EF4-FFF2-40B4-BE49-F238E27FC236}">
                    <a16:creationId xmlns:a16="http://schemas.microsoft.com/office/drawing/2014/main" id="{70697F3B-32A3-4947-A168-75F74A4C5A2C}"/>
                  </a:ext>
                </a:extLst>
              </p:cNvPr>
              <p:cNvGrpSpPr/>
              <p:nvPr/>
            </p:nvGrpSpPr>
            <p:grpSpPr>
              <a:xfrm>
                <a:off x="6034401" y="4159294"/>
                <a:ext cx="452710" cy="1656348"/>
                <a:chOff x="5989951" y="4159294"/>
                <a:chExt cx="452710" cy="1656348"/>
              </a:xfrm>
            </p:grpSpPr>
            <p:sp>
              <p:nvSpPr>
                <p:cNvPr id="1438" name="사각형: 둥근 모서리 1437">
                  <a:extLst>
                    <a:ext uri="{FF2B5EF4-FFF2-40B4-BE49-F238E27FC236}">
                      <a16:creationId xmlns:a16="http://schemas.microsoft.com/office/drawing/2014/main" id="{A46D1491-BCF6-4889-9850-3C3F345AA627}"/>
                    </a:ext>
                  </a:extLst>
                </p:cNvPr>
                <p:cNvSpPr/>
                <p:nvPr/>
              </p:nvSpPr>
              <p:spPr>
                <a:xfrm>
                  <a:off x="5989951" y="4159294"/>
                  <a:ext cx="452710" cy="1656348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9" name="사각형: 둥근 모서리 1438">
                  <a:extLst>
                    <a:ext uri="{FF2B5EF4-FFF2-40B4-BE49-F238E27FC236}">
                      <a16:creationId xmlns:a16="http://schemas.microsoft.com/office/drawing/2014/main" id="{8C0520B0-990E-4D56-A796-3BD2EC36A449}"/>
                    </a:ext>
                  </a:extLst>
                </p:cNvPr>
                <p:cNvSpPr/>
                <p:nvPr/>
              </p:nvSpPr>
              <p:spPr>
                <a:xfrm>
                  <a:off x="6065036" y="5342589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0" name="사각형: 둥근 모서리 1439">
                  <a:extLst>
                    <a:ext uri="{FF2B5EF4-FFF2-40B4-BE49-F238E27FC236}">
                      <a16:creationId xmlns:a16="http://schemas.microsoft.com/office/drawing/2014/main" id="{A7587441-E8BD-4094-98CB-6DA608A778FD}"/>
                    </a:ext>
                  </a:extLst>
                </p:cNvPr>
                <p:cNvSpPr/>
                <p:nvPr/>
              </p:nvSpPr>
              <p:spPr>
                <a:xfrm>
                  <a:off x="6065036" y="5569022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1" name="사각형: 둥근 모서리 1440">
                  <a:extLst>
                    <a:ext uri="{FF2B5EF4-FFF2-40B4-BE49-F238E27FC236}">
                      <a16:creationId xmlns:a16="http://schemas.microsoft.com/office/drawing/2014/main" id="{F6F70351-6994-4CDE-8BFD-94EBA8DFBC46}"/>
                    </a:ext>
                  </a:extLst>
                </p:cNvPr>
                <p:cNvSpPr/>
                <p:nvPr/>
              </p:nvSpPr>
              <p:spPr>
                <a:xfrm>
                  <a:off x="6065036" y="5120466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2" name="자유형: 도형 1441">
                  <a:extLst>
                    <a:ext uri="{FF2B5EF4-FFF2-40B4-BE49-F238E27FC236}">
                      <a16:creationId xmlns:a16="http://schemas.microsoft.com/office/drawing/2014/main" id="{F3B4019A-6634-4665-856E-B84C5F3B0D22}"/>
                    </a:ext>
                  </a:extLst>
                </p:cNvPr>
                <p:cNvSpPr/>
                <p:nvPr/>
              </p:nvSpPr>
              <p:spPr>
                <a:xfrm>
                  <a:off x="6065036" y="4481199"/>
                  <a:ext cx="295357" cy="150809"/>
                </a:xfrm>
                <a:custGeom>
                  <a:avLst/>
                  <a:gdLst>
                    <a:gd name="connsiteX0" fmla="*/ 64661 w 295357"/>
                    <a:gd name="connsiteY0" fmla="*/ 47695 h 150809"/>
                    <a:gd name="connsiteX1" fmla="*/ 52607 w 295357"/>
                    <a:gd name="connsiteY1" fmla="*/ 59749 h 150809"/>
                    <a:gd name="connsiteX2" fmla="*/ 52607 w 295357"/>
                    <a:gd name="connsiteY2" fmla="*/ 94219 h 150809"/>
                    <a:gd name="connsiteX3" fmla="*/ 64661 w 295357"/>
                    <a:gd name="connsiteY3" fmla="*/ 106273 h 150809"/>
                    <a:gd name="connsiteX4" fmla="*/ 234528 w 295357"/>
                    <a:gd name="connsiteY4" fmla="*/ 106273 h 150809"/>
                    <a:gd name="connsiteX5" fmla="*/ 246582 w 295357"/>
                    <a:gd name="connsiteY5" fmla="*/ 94219 h 150809"/>
                    <a:gd name="connsiteX6" fmla="*/ 246582 w 295357"/>
                    <a:gd name="connsiteY6" fmla="*/ 59749 h 150809"/>
                    <a:gd name="connsiteX7" fmla="*/ 234528 w 295357"/>
                    <a:gd name="connsiteY7" fmla="*/ 47695 h 150809"/>
                    <a:gd name="connsiteX8" fmla="*/ 31033 w 295357"/>
                    <a:gd name="connsiteY8" fmla="*/ 0 h 150809"/>
                    <a:gd name="connsiteX9" fmla="*/ 264324 w 295357"/>
                    <a:gd name="connsiteY9" fmla="*/ 0 h 150809"/>
                    <a:gd name="connsiteX10" fmla="*/ 295357 w 295357"/>
                    <a:gd name="connsiteY10" fmla="*/ 31033 h 150809"/>
                    <a:gd name="connsiteX11" fmla="*/ 295357 w 295357"/>
                    <a:gd name="connsiteY11" fmla="*/ 119776 h 150809"/>
                    <a:gd name="connsiteX12" fmla="*/ 264324 w 295357"/>
                    <a:gd name="connsiteY12" fmla="*/ 150809 h 150809"/>
                    <a:gd name="connsiteX13" fmla="*/ 31033 w 295357"/>
                    <a:gd name="connsiteY13" fmla="*/ 150809 h 150809"/>
                    <a:gd name="connsiteX14" fmla="*/ 0 w 295357"/>
                    <a:gd name="connsiteY14" fmla="*/ 119776 h 150809"/>
                    <a:gd name="connsiteX15" fmla="*/ 0 w 295357"/>
                    <a:gd name="connsiteY15" fmla="*/ 31033 h 150809"/>
                    <a:gd name="connsiteX16" fmla="*/ 31033 w 295357"/>
                    <a:gd name="connsiteY16" fmla="*/ 0 h 15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95357" h="150809">
                      <a:moveTo>
                        <a:pt x="64661" y="47695"/>
                      </a:moveTo>
                      <a:cubicBezTo>
                        <a:pt x="58004" y="47695"/>
                        <a:pt x="52607" y="53092"/>
                        <a:pt x="52607" y="59749"/>
                      </a:cubicBezTo>
                      <a:lnTo>
                        <a:pt x="52607" y="94219"/>
                      </a:lnTo>
                      <a:cubicBezTo>
                        <a:pt x="52607" y="100876"/>
                        <a:pt x="58004" y="106273"/>
                        <a:pt x="64661" y="106273"/>
                      </a:cubicBezTo>
                      <a:lnTo>
                        <a:pt x="234528" y="106273"/>
                      </a:lnTo>
                      <a:cubicBezTo>
                        <a:pt x="241185" y="106273"/>
                        <a:pt x="246582" y="100876"/>
                        <a:pt x="246582" y="94219"/>
                      </a:cubicBezTo>
                      <a:lnTo>
                        <a:pt x="246582" y="59749"/>
                      </a:lnTo>
                      <a:cubicBezTo>
                        <a:pt x="246582" y="53092"/>
                        <a:pt x="241185" y="47695"/>
                        <a:pt x="234528" y="47695"/>
                      </a:cubicBezTo>
                      <a:close/>
                      <a:moveTo>
                        <a:pt x="31033" y="0"/>
                      </a:moveTo>
                      <a:lnTo>
                        <a:pt x="264324" y="0"/>
                      </a:lnTo>
                      <a:cubicBezTo>
                        <a:pt x="281463" y="0"/>
                        <a:pt x="295357" y="13894"/>
                        <a:pt x="295357" y="31033"/>
                      </a:cubicBezTo>
                      <a:lnTo>
                        <a:pt x="295357" y="119776"/>
                      </a:lnTo>
                      <a:cubicBezTo>
                        <a:pt x="295357" y="136915"/>
                        <a:pt x="281463" y="150809"/>
                        <a:pt x="264324" y="150809"/>
                      </a:cubicBezTo>
                      <a:lnTo>
                        <a:pt x="31033" y="150809"/>
                      </a:lnTo>
                      <a:cubicBezTo>
                        <a:pt x="13894" y="150809"/>
                        <a:pt x="0" y="136915"/>
                        <a:pt x="0" y="119776"/>
                      </a:cubicBezTo>
                      <a:lnTo>
                        <a:pt x="0" y="31033"/>
                      </a:lnTo>
                      <a:cubicBezTo>
                        <a:pt x="0" y="13894"/>
                        <a:pt x="13894" y="0"/>
                        <a:pt x="3103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43" name="사각형: 둥근 모서리 1442">
                  <a:extLst>
                    <a:ext uri="{FF2B5EF4-FFF2-40B4-BE49-F238E27FC236}">
                      <a16:creationId xmlns:a16="http://schemas.microsoft.com/office/drawing/2014/main" id="{420FB6D9-38BA-4905-B352-D1684719EBC3}"/>
                    </a:ext>
                  </a:extLst>
                </p:cNvPr>
                <p:cNvSpPr/>
                <p:nvPr/>
              </p:nvSpPr>
              <p:spPr>
                <a:xfrm>
                  <a:off x="6065036" y="4245503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4" name="사각형: 둥근 모서리 1443">
                  <a:extLst>
                    <a:ext uri="{FF2B5EF4-FFF2-40B4-BE49-F238E27FC236}">
                      <a16:creationId xmlns:a16="http://schemas.microsoft.com/office/drawing/2014/main" id="{7C3C2917-4B78-4E0D-8379-37738742E837}"/>
                    </a:ext>
                  </a:extLst>
                </p:cNvPr>
                <p:cNvSpPr/>
                <p:nvPr/>
              </p:nvSpPr>
              <p:spPr>
                <a:xfrm>
                  <a:off x="6065036" y="4244922"/>
                  <a:ext cx="295357" cy="89848"/>
                </a:xfrm>
                <a:prstGeom prst="roundRect">
                  <a:avLst>
                    <a:gd name="adj" fmla="val 44431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432" name="그림 1431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F1EF752D-D4C4-4725-A312-D98354664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667" y="5611140"/>
                <a:ext cx="93919" cy="93919"/>
              </a:xfrm>
              <a:prstGeom prst="rect">
                <a:avLst/>
              </a:prstGeom>
            </p:spPr>
          </p:pic>
          <p:pic>
            <p:nvPicPr>
              <p:cNvPr id="1433" name="Picture 14">
                <a:extLst>
                  <a:ext uri="{FF2B5EF4-FFF2-40B4-BE49-F238E27FC236}">
                    <a16:creationId xmlns:a16="http://schemas.microsoft.com/office/drawing/2014/main" id="{D76B3B45-5EC7-4B44-B42C-04A3D64D6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589" y="5383350"/>
                <a:ext cx="73611" cy="9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4" name="Picture 16" descr="Transparent Background Web Logo, HD Png Download - kindpng">
                <a:extLst>
                  <a:ext uri="{FF2B5EF4-FFF2-40B4-BE49-F238E27FC236}">
                    <a16:creationId xmlns:a16="http://schemas.microsoft.com/office/drawing/2014/main" id="{01492BF3-2A08-41B9-A648-1DAE40AB46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74" b="93059" l="6744" r="95814">
                            <a14:foregroundMark x1="30698" y1="24620" x2="30698" y2="24620"/>
                            <a14:foregroundMark x1="27093" y1="48048" x2="27093" y2="48048"/>
                            <a14:foregroundMark x1="8140" y1="45879" x2="8140" y2="45879"/>
                            <a14:foregroundMark x1="51977" y1="46746" x2="51977" y2="46746"/>
                            <a14:foregroundMark x1="83837" y1="44469" x2="83837" y2="44469"/>
                            <a14:foregroundMark x1="53488" y1="6074" x2="53488" y2="6074"/>
                            <a14:foregroundMark x1="91860" y1="31670" x2="91860" y2="31670"/>
                            <a14:foregroundMark x1="95581" y1="40781" x2="95581" y2="40781"/>
                            <a14:foregroundMark x1="91047" y1="70824" x2="91047" y2="70824"/>
                            <a14:foregroundMark x1="47674" y1="93059" x2="47674" y2="93059"/>
                            <a14:foregroundMark x1="6860" y1="67570" x2="6860" y2="67570"/>
                            <a14:foregroundMark x1="95814" y1="64425" x2="95814" y2="644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398" y="5160152"/>
                <a:ext cx="90967" cy="97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35" name="그룹 1434">
                <a:extLst>
                  <a:ext uri="{FF2B5EF4-FFF2-40B4-BE49-F238E27FC236}">
                    <a16:creationId xmlns:a16="http://schemas.microsoft.com/office/drawing/2014/main" id="{08E5FC41-79F9-44DA-9D63-02FB71D560B0}"/>
                  </a:ext>
                </a:extLst>
              </p:cNvPr>
              <p:cNvGrpSpPr/>
              <p:nvPr/>
            </p:nvGrpSpPr>
            <p:grpSpPr>
              <a:xfrm>
                <a:off x="6169038" y="4675762"/>
                <a:ext cx="158557" cy="456280"/>
                <a:chOff x="6171419" y="4680524"/>
                <a:chExt cx="158557" cy="456280"/>
              </a:xfrm>
            </p:grpSpPr>
            <p:sp>
              <p:nvSpPr>
                <p:cNvPr id="1436" name="자유형: 도형 1435">
                  <a:extLst>
                    <a:ext uri="{FF2B5EF4-FFF2-40B4-BE49-F238E27FC236}">
                      <a16:creationId xmlns:a16="http://schemas.microsoft.com/office/drawing/2014/main" id="{0F3CFB11-721A-4D22-B7DB-6A0200230652}"/>
                    </a:ext>
                  </a:extLst>
                </p:cNvPr>
                <p:cNvSpPr/>
                <p:nvPr/>
              </p:nvSpPr>
              <p:spPr>
                <a:xfrm rot="5400000">
                  <a:off x="6171956" y="4689400"/>
                  <a:ext cx="166895" cy="149144"/>
                </a:xfrm>
                <a:custGeom>
                  <a:avLst/>
                  <a:gdLst>
                    <a:gd name="connsiteX0" fmla="*/ 1868492 w 4322364"/>
                    <a:gd name="connsiteY0" fmla="*/ 2797259 h 3862656"/>
                    <a:gd name="connsiteX1" fmla="*/ 1962420 w 4322364"/>
                    <a:gd name="connsiteY1" fmla="*/ 2922054 h 3862656"/>
                    <a:gd name="connsiteX2" fmla="*/ 2130127 w 4322364"/>
                    <a:gd name="connsiteY2" fmla="*/ 3122526 h 3862656"/>
                    <a:gd name="connsiteX3" fmla="*/ 2161651 w 4322364"/>
                    <a:gd name="connsiteY3" fmla="*/ 3155350 h 3862656"/>
                    <a:gd name="connsiteX4" fmla="*/ 2238917 w 4322364"/>
                    <a:gd name="connsiteY4" fmla="*/ 3071799 h 3862656"/>
                    <a:gd name="connsiteX5" fmla="*/ 2352890 w 4322364"/>
                    <a:gd name="connsiteY5" fmla="*/ 2937190 h 3862656"/>
                    <a:gd name="connsiteX6" fmla="*/ 2460667 w 4322364"/>
                    <a:gd name="connsiteY6" fmla="*/ 2798810 h 3862656"/>
                    <a:gd name="connsiteX7" fmla="*/ 2436438 w 4322364"/>
                    <a:gd name="connsiteY7" fmla="*/ 2800690 h 3862656"/>
                    <a:gd name="connsiteX8" fmla="*/ 2161182 w 4322364"/>
                    <a:gd name="connsiteY8" fmla="*/ 2807731 h 3862656"/>
                    <a:gd name="connsiteX9" fmla="*/ 3246794 w 4322364"/>
                    <a:gd name="connsiteY9" fmla="*/ 2688290 h 3862656"/>
                    <a:gd name="connsiteX10" fmla="*/ 3191330 w 4322364"/>
                    <a:gd name="connsiteY10" fmla="*/ 2701954 h 3862656"/>
                    <a:gd name="connsiteX11" fmla="*/ 2701295 w 4322364"/>
                    <a:gd name="connsiteY11" fmla="*/ 2780140 h 3862656"/>
                    <a:gd name="connsiteX12" fmla="*/ 2650148 w 4322364"/>
                    <a:gd name="connsiteY12" fmla="*/ 2784108 h 3862656"/>
                    <a:gd name="connsiteX13" fmla="*/ 2558278 w 4322364"/>
                    <a:gd name="connsiteY13" fmla="*/ 2909036 h 3862656"/>
                    <a:gd name="connsiteX14" fmla="*/ 2305069 w 4322364"/>
                    <a:gd name="connsiteY14" fmla="*/ 3209752 h 3862656"/>
                    <a:gd name="connsiteX15" fmla="*/ 2259186 w 4322364"/>
                    <a:gd name="connsiteY15" fmla="*/ 3256906 h 3862656"/>
                    <a:gd name="connsiteX16" fmla="*/ 2297253 w 4322364"/>
                    <a:gd name="connsiteY16" fmla="*/ 3296543 h 3862656"/>
                    <a:gd name="connsiteX17" fmla="*/ 3135567 w 4322364"/>
                    <a:gd name="connsiteY17" fmla="*/ 3654143 h 3862656"/>
                    <a:gd name="connsiteX18" fmla="*/ 3262963 w 4322364"/>
                    <a:gd name="connsiteY18" fmla="*/ 2751691 h 3862656"/>
                    <a:gd name="connsiteX19" fmla="*/ 1071430 w 4322364"/>
                    <a:gd name="connsiteY19" fmla="*/ 2686363 h 3862656"/>
                    <a:gd name="connsiteX20" fmla="*/ 1055337 w 4322364"/>
                    <a:gd name="connsiteY20" fmla="*/ 2745379 h 3862656"/>
                    <a:gd name="connsiteX21" fmla="*/ 1167816 w 4322364"/>
                    <a:gd name="connsiteY21" fmla="*/ 3649811 h 3862656"/>
                    <a:gd name="connsiteX22" fmla="*/ 2011920 w 4322364"/>
                    <a:gd name="connsiteY22" fmla="*/ 3306100 h 3862656"/>
                    <a:gd name="connsiteX23" fmla="*/ 2045465 w 4322364"/>
                    <a:gd name="connsiteY23" fmla="*/ 3273138 h 3862656"/>
                    <a:gd name="connsiteX24" fmla="*/ 2039749 w 4322364"/>
                    <a:gd name="connsiteY24" fmla="*/ 3267277 h 3862656"/>
                    <a:gd name="connsiteX25" fmla="*/ 1736551 w 4322364"/>
                    <a:gd name="connsiteY25" fmla="*/ 2902346 h 3862656"/>
                    <a:gd name="connsiteX26" fmla="*/ 1649590 w 4322364"/>
                    <a:gd name="connsiteY26" fmla="*/ 2779909 h 3862656"/>
                    <a:gd name="connsiteX27" fmla="*/ 1418095 w 4322364"/>
                    <a:gd name="connsiteY27" fmla="*/ 2754551 h 3862656"/>
                    <a:gd name="connsiteX28" fmla="*/ 1165672 w 4322364"/>
                    <a:gd name="connsiteY28" fmla="*/ 2709420 h 3862656"/>
                    <a:gd name="connsiteX29" fmla="*/ 1266418 w 4322364"/>
                    <a:gd name="connsiteY29" fmla="*/ 2135236 h 3862656"/>
                    <a:gd name="connsiteX30" fmla="*/ 1210646 w 4322364"/>
                    <a:gd name="connsiteY30" fmla="*/ 2267641 h 3862656"/>
                    <a:gd name="connsiteX31" fmla="*/ 1148875 w 4322364"/>
                    <a:gd name="connsiteY31" fmla="*/ 2432849 h 3862656"/>
                    <a:gd name="connsiteX32" fmla="*/ 1117370 w 4322364"/>
                    <a:gd name="connsiteY32" fmla="*/ 2529853 h 3862656"/>
                    <a:gd name="connsiteX33" fmla="*/ 1242599 w 4322364"/>
                    <a:gd name="connsiteY33" fmla="*/ 2557160 h 3862656"/>
                    <a:gd name="connsiteX34" fmla="*/ 1474774 w 4322364"/>
                    <a:gd name="connsiteY34" fmla="*/ 2594159 h 3862656"/>
                    <a:gd name="connsiteX35" fmla="*/ 1529651 w 4322364"/>
                    <a:gd name="connsiteY35" fmla="*/ 2599517 h 3862656"/>
                    <a:gd name="connsiteX36" fmla="*/ 1498958 w 4322364"/>
                    <a:gd name="connsiteY36" fmla="*/ 2552206 h 3862656"/>
                    <a:gd name="connsiteX37" fmla="*/ 1386437 w 4322364"/>
                    <a:gd name="connsiteY37" fmla="*/ 2361978 h 3862656"/>
                    <a:gd name="connsiteX38" fmla="*/ 3054778 w 4322364"/>
                    <a:gd name="connsiteY38" fmla="*/ 2122950 h 3862656"/>
                    <a:gd name="connsiteX39" fmla="*/ 3025105 w 4322364"/>
                    <a:gd name="connsiteY39" fmla="*/ 2181603 h 3862656"/>
                    <a:gd name="connsiteX40" fmla="*/ 2917265 w 4322364"/>
                    <a:gd name="connsiteY40" fmla="*/ 2374523 h 3862656"/>
                    <a:gd name="connsiteX41" fmla="*/ 2801619 w 4322364"/>
                    <a:gd name="connsiteY41" fmla="*/ 2562866 h 3862656"/>
                    <a:gd name="connsiteX42" fmla="*/ 2776008 w 4322364"/>
                    <a:gd name="connsiteY42" fmla="*/ 2600952 h 3862656"/>
                    <a:gd name="connsiteX43" fmla="*/ 2887139 w 4322364"/>
                    <a:gd name="connsiteY43" fmla="*/ 2587920 h 3862656"/>
                    <a:gd name="connsiteX44" fmla="*/ 3105769 w 4322364"/>
                    <a:gd name="connsiteY44" fmla="*/ 2551040 h 3862656"/>
                    <a:gd name="connsiteX45" fmla="*/ 3202828 w 4322364"/>
                    <a:gd name="connsiteY45" fmla="*/ 2529728 h 3862656"/>
                    <a:gd name="connsiteX46" fmla="*/ 3174597 w 4322364"/>
                    <a:gd name="connsiteY46" fmla="*/ 2437660 h 3862656"/>
                    <a:gd name="connsiteX47" fmla="*/ 3099286 w 4322364"/>
                    <a:gd name="connsiteY47" fmla="*/ 2229123 h 3862656"/>
                    <a:gd name="connsiteX48" fmla="*/ 2161182 w 4322364"/>
                    <a:gd name="connsiteY48" fmla="*/ 1663923 h 3862656"/>
                    <a:gd name="connsiteX49" fmla="*/ 2438216 w 4322364"/>
                    <a:gd name="connsiteY49" fmla="*/ 1940957 h 3862656"/>
                    <a:gd name="connsiteX50" fmla="*/ 2161182 w 4322364"/>
                    <a:gd name="connsiteY50" fmla="*/ 2217991 h 3862656"/>
                    <a:gd name="connsiteX51" fmla="*/ 1884148 w 4322364"/>
                    <a:gd name="connsiteY51" fmla="*/ 1940957 h 3862656"/>
                    <a:gd name="connsiteX52" fmla="*/ 2161182 w 4322364"/>
                    <a:gd name="connsiteY52" fmla="*/ 1663923 h 3862656"/>
                    <a:gd name="connsiteX53" fmla="*/ 3370924 w 4322364"/>
                    <a:gd name="connsiteY53" fmla="*/ 1351579 h 3862656"/>
                    <a:gd name="connsiteX54" fmla="*/ 3346952 w 4322364"/>
                    <a:gd name="connsiteY54" fmla="*/ 1432311 h 3862656"/>
                    <a:gd name="connsiteX55" fmla="*/ 3208269 w 4322364"/>
                    <a:gd name="connsiteY55" fmla="*/ 1800159 h 3862656"/>
                    <a:gd name="connsiteX56" fmla="*/ 3139249 w 4322364"/>
                    <a:gd name="connsiteY56" fmla="*/ 1952136 h 3862656"/>
                    <a:gd name="connsiteX57" fmla="*/ 3154405 w 4322364"/>
                    <a:gd name="connsiteY57" fmla="*/ 1984644 h 3862656"/>
                    <a:gd name="connsiteX58" fmla="*/ 3327104 w 4322364"/>
                    <a:gd name="connsiteY58" fmla="*/ 2449856 h 3862656"/>
                    <a:gd name="connsiteX59" fmla="*/ 3339993 w 4322364"/>
                    <a:gd name="connsiteY59" fmla="*/ 2496044 h 3862656"/>
                    <a:gd name="connsiteX60" fmla="*/ 3422694 w 4322364"/>
                    <a:gd name="connsiteY60" fmla="*/ 2473692 h 3862656"/>
                    <a:gd name="connsiteX61" fmla="*/ 4146077 w 4322364"/>
                    <a:gd name="connsiteY61" fmla="*/ 1919287 h 3862656"/>
                    <a:gd name="connsiteX62" fmla="*/ 3422694 w 4322364"/>
                    <a:gd name="connsiteY62" fmla="*/ 1364882 h 3862656"/>
                    <a:gd name="connsiteX63" fmla="*/ 953767 w 4322364"/>
                    <a:gd name="connsiteY63" fmla="*/ 1348678 h 3862656"/>
                    <a:gd name="connsiteX64" fmla="*/ 893814 w 4322364"/>
                    <a:gd name="connsiteY64" fmla="*/ 1364882 h 3862656"/>
                    <a:gd name="connsiteX65" fmla="*/ 170431 w 4322364"/>
                    <a:gd name="connsiteY65" fmla="*/ 1919287 h 3862656"/>
                    <a:gd name="connsiteX66" fmla="*/ 210817 w 4322364"/>
                    <a:gd name="connsiteY66" fmla="*/ 2064084 h 3862656"/>
                    <a:gd name="connsiteX67" fmla="*/ 830537 w 4322364"/>
                    <a:gd name="connsiteY67" fmla="*/ 2454000 h 3862656"/>
                    <a:gd name="connsiteX68" fmla="*/ 957607 w 4322364"/>
                    <a:gd name="connsiteY68" fmla="*/ 2490311 h 3862656"/>
                    <a:gd name="connsiteX69" fmla="*/ 975412 w 4322364"/>
                    <a:gd name="connsiteY69" fmla="*/ 2430347 h 3862656"/>
                    <a:gd name="connsiteX70" fmla="*/ 1114095 w 4322364"/>
                    <a:gd name="connsiteY70" fmla="*/ 2062499 h 3862656"/>
                    <a:gd name="connsiteX71" fmla="*/ 1172041 w 4322364"/>
                    <a:gd name="connsiteY71" fmla="*/ 1934906 h 3862656"/>
                    <a:gd name="connsiteX72" fmla="*/ 1134780 w 4322364"/>
                    <a:gd name="connsiteY72" fmla="*/ 1854155 h 3862656"/>
                    <a:gd name="connsiteX73" fmla="*/ 958963 w 4322364"/>
                    <a:gd name="connsiteY73" fmla="*/ 1368010 h 3862656"/>
                    <a:gd name="connsiteX74" fmla="*/ 1564196 w 4322364"/>
                    <a:gd name="connsiteY74" fmla="*/ 1234844 h 3862656"/>
                    <a:gd name="connsiteX75" fmla="*/ 1429370 w 4322364"/>
                    <a:gd name="connsiteY75" fmla="*/ 1250654 h 3862656"/>
                    <a:gd name="connsiteX76" fmla="*/ 1210740 w 4322364"/>
                    <a:gd name="connsiteY76" fmla="*/ 1287534 h 3862656"/>
                    <a:gd name="connsiteX77" fmla="*/ 1113655 w 4322364"/>
                    <a:gd name="connsiteY77" fmla="*/ 1308852 h 3862656"/>
                    <a:gd name="connsiteX78" fmla="*/ 1129742 w 4322364"/>
                    <a:gd name="connsiteY78" fmla="*/ 1367373 h 3862656"/>
                    <a:gd name="connsiteX79" fmla="*/ 1206017 w 4322364"/>
                    <a:gd name="connsiteY79" fmla="*/ 1584824 h 3862656"/>
                    <a:gd name="connsiteX80" fmla="*/ 1268825 w 4322364"/>
                    <a:gd name="connsiteY80" fmla="*/ 1737259 h 3862656"/>
                    <a:gd name="connsiteX81" fmla="*/ 1297259 w 4322364"/>
                    <a:gd name="connsiteY81" fmla="*/ 1681056 h 3862656"/>
                    <a:gd name="connsiteX82" fmla="*/ 1405099 w 4322364"/>
                    <a:gd name="connsiteY82" fmla="*/ 1488135 h 3862656"/>
                    <a:gd name="connsiteX83" fmla="*/ 1506034 w 4322364"/>
                    <a:gd name="connsiteY83" fmla="*/ 1322806 h 3862656"/>
                    <a:gd name="connsiteX84" fmla="*/ 2750815 w 4322364"/>
                    <a:gd name="connsiteY84" fmla="*/ 1233311 h 3862656"/>
                    <a:gd name="connsiteX85" fmla="*/ 2814841 w 4322364"/>
                    <a:gd name="connsiteY85" fmla="*/ 1333705 h 3862656"/>
                    <a:gd name="connsiteX86" fmla="*/ 2913033 w 4322364"/>
                    <a:gd name="connsiteY86" fmla="*/ 1500678 h 3862656"/>
                    <a:gd name="connsiteX87" fmla="*/ 3042156 w 4322364"/>
                    <a:gd name="connsiteY87" fmla="*/ 1743870 h 3862656"/>
                    <a:gd name="connsiteX88" fmla="*/ 3059580 w 4322364"/>
                    <a:gd name="connsiteY88" fmla="*/ 1781244 h 3862656"/>
                    <a:gd name="connsiteX89" fmla="*/ 3063941 w 4322364"/>
                    <a:gd name="connsiteY89" fmla="*/ 1771920 h 3862656"/>
                    <a:gd name="connsiteX90" fmla="*/ 3197226 w 4322364"/>
                    <a:gd name="connsiteY90" fmla="*/ 1436935 h 3862656"/>
                    <a:gd name="connsiteX91" fmla="*/ 3236193 w 4322364"/>
                    <a:gd name="connsiteY91" fmla="*/ 1316958 h 3862656"/>
                    <a:gd name="connsiteX92" fmla="*/ 3189013 w 4322364"/>
                    <a:gd name="connsiteY92" fmla="*/ 1304834 h 3862656"/>
                    <a:gd name="connsiteX93" fmla="*/ 2932005 w 4322364"/>
                    <a:gd name="connsiteY93" fmla="*/ 1257280 h 3862656"/>
                    <a:gd name="connsiteX94" fmla="*/ 2158254 w 4322364"/>
                    <a:gd name="connsiteY94" fmla="*/ 1200819 h 3862656"/>
                    <a:gd name="connsiteX95" fmla="*/ 1905079 w 4322364"/>
                    <a:gd name="connsiteY95" fmla="*/ 1206591 h 3862656"/>
                    <a:gd name="connsiteX96" fmla="*/ 1781860 w 4322364"/>
                    <a:gd name="connsiteY96" fmla="*/ 1215112 h 3862656"/>
                    <a:gd name="connsiteX97" fmla="*/ 1740843 w 4322364"/>
                    <a:gd name="connsiteY97" fmla="*/ 1273671 h 3862656"/>
                    <a:gd name="connsiteX98" fmla="*/ 1553219 w 4322364"/>
                    <a:gd name="connsiteY98" fmla="*/ 1571565 h 3862656"/>
                    <a:gd name="connsiteX99" fmla="*/ 1363222 w 4322364"/>
                    <a:gd name="connsiteY99" fmla="*/ 1924563 h 3862656"/>
                    <a:gd name="connsiteX100" fmla="*/ 1358070 w 4322364"/>
                    <a:gd name="connsiteY100" fmla="*/ 1935577 h 3862656"/>
                    <a:gd name="connsiteX101" fmla="*/ 1408063 w 4322364"/>
                    <a:gd name="connsiteY101" fmla="*/ 2041459 h 3862656"/>
                    <a:gd name="connsiteX102" fmla="*/ 1533037 w 4322364"/>
                    <a:gd name="connsiteY102" fmla="*/ 2275905 h 3862656"/>
                    <a:gd name="connsiteX103" fmla="*/ 1742606 w 4322364"/>
                    <a:gd name="connsiteY103" fmla="*/ 2617646 h 3862656"/>
                    <a:gd name="connsiteX104" fmla="*/ 1744587 w 4322364"/>
                    <a:gd name="connsiteY104" fmla="*/ 2620501 h 3862656"/>
                    <a:gd name="connsiteX105" fmla="*/ 1806376 w 4322364"/>
                    <a:gd name="connsiteY105" fmla="*/ 2626534 h 3862656"/>
                    <a:gd name="connsiteX106" fmla="*/ 2158254 w 4322364"/>
                    <a:gd name="connsiteY106" fmla="*/ 2637756 h 3862656"/>
                    <a:gd name="connsiteX107" fmla="*/ 2411430 w 4322364"/>
                    <a:gd name="connsiteY107" fmla="*/ 2631984 h 3862656"/>
                    <a:gd name="connsiteX108" fmla="*/ 2588790 w 4322364"/>
                    <a:gd name="connsiteY108" fmla="*/ 2619718 h 3862656"/>
                    <a:gd name="connsiteX109" fmla="*/ 2686902 w 4322364"/>
                    <a:gd name="connsiteY109" fmla="*/ 2471683 h 3862656"/>
                    <a:gd name="connsiteX110" fmla="*/ 2792882 w 4322364"/>
                    <a:gd name="connsiteY110" fmla="*/ 2298219 h 3862656"/>
                    <a:gd name="connsiteX111" fmla="*/ 2892461 w 4322364"/>
                    <a:gd name="connsiteY111" fmla="*/ 2121002 h 3862656"/>
                    <a:gd name="connsiteX112" fmla="*/ 2979494 w 4322364"/>
                    <a:gd name="connsiteY112" fmla="*/ 1951801 h 3862656"/>
                    <a:gd name="connsiteX113" fmla="*/ 2903907 w 4322364"/>
                    <a:gd name="connsiteY113" fmla="*/ 1793156 h 3862656"/>
                    <a:gd name="connsiteX114" fmla="*/ 2784528 w 4322364"/>
                    <a:gd name="connsiteY114" fmla="*/ 1569818 h 3862656"/>
                    <a:gd name="connsiteX115" fmla="*/ 2601848 w 4322364"/>
                    <a:gd name="connsiteY115" fmla="*/ 1268866 h 3862656"/>
                    <a:gd name="connsiteX116" fmla="*/ 2566168 w 4322364"/>
                    <a:gd name="connsiteY116" fmla="*/ 1216094 h 3862656"/>
                    <a:gd name="connsiteX117" fmla="*/ 2558870 w 4322364"/>
                    <a:gd name="connsiteY117" fmla="*/ 1215416 h 3862656"/>
                    <a:gd name="connsiteX118" fmla="*/ 2158254 w 4322364"/>
                    <a:gd name="connsiteY118" fmla="*/ 1200819 h 3862656"/>
                    <a:gd name="connsiteX119" fmla="*/ 2180773 w 4322364"/>
                    <a:gd name="connsiteY119" fmla="*/ 718188 h 3862656"/>
                    <a:gd name="connsiteX120" fmla="*/ 2135702 w 4322364"/>
                    <a:gd name="connsiteY120" fmla="*/ 766090 h 3862656"/>
                    <a:gd name="connsiteX121" fmla="*/ 1936464 w 4322364"/>
                    <a:gd name="connsiteY121" fmla="*/ 1003966 h 3862656"/>
                    <a:gd name="connsiteX122" fmla="*/ 1893007 w 4322364"/>
                    <a:gd name="connsiteY122" fmla="*/ 1061785 h 3862656"/>
                    <a:gd name="connsiteX123" fmla="*/ 2161182 w 4322364"/>
                    <a:gd name="connsiteY123" fmla="*/ 1054925 h 3862656"/>
                    <a:gd name="connsiteX124" fmla="*/ 2382151 w 4322364"/>
                    <a:gd name="connsiteY124" fmla="*/ 1059450 h 3862656"/>
                    <a:gd name="connsiteX125" fmla="*/ 2460312 w 4322364"/>
                    <a:gd name="connsiteY125" fmla="*/ 1064287 h 3862656"/>
                    <a:gd name="connsiteX126" fmla="*/ 2410708 w 4322364"/>
                    <a:gd name="connsiteY126" fmla="*/ 995968 h 3862656"/>
                    <a:gd name="connsiteX127" fmla="*/ 2264397 w 4322364"/>
                    <a:gd name="connsiteY127" fmla="*/ 811937 h 3862656"/>
                    <a:gd name="connsiteX128" fmla="*/ 3032944 w 4322364"/>
                    <a:gd name="connsiteY128" fmla="*/ 181592 h 3862656"/>
                    <a:gd name="connsiteX129" fmla="*/ 2334181 w 4322364"/>
                    <a:gd name="connsiteY129" fmla="*/ 563685 h 3862656"/>
                    <a:gd name="connsiteX130" fmla="*/ 2278930 w 4322364"/>
                    <a:gd name="connsiteY130" fmla="*/ 617634 h 3862656"/>
                    <a:gd name="connsiteX131" fmla="*/ 2433856 w 4322364"/>
                    <a:gd name="connsiteY131" fmla="*/ 794720 h 3862656"/>
                    <a:gd name="connsiteX132" fmla="*/ 2608498 w 4322364"/>
                    <a:gd name="connsiteY132" fmla="*/ 1022688 h 3862656"/>
                    <a:gd name="connsiteX133" fmla="*/ 2646645 w 4322364"/>
                    <a:gd name="connsiteY133" fmla="*/ 1077934 h 3862656"/>
                    <a:gd name="connsiteX134" fmla="*/ 2803852 w 4322364"/>
                    <a:gd name="connsiteY134" fmla="*/ 1094326 h 3862656"/>
                    <a:gd name="connsiteX135" fmla="*/ 3121685 w 4322364"/>
                    <a:gd name="connsiteY135" fmla="*/ 1146020 h 3862656"/>
                    <a:gd name="connsiteX136" fmla="*/ 3274731 w 4322364"/>
                    <a:gd name="connsiteY136" fmla="*/ 1183203 h 3862656"/>
                    <a:gd name="connsiteX137" fmla="*/ 3290765 w 4322364"/>
                    <a:gd name="connsiteY137" fmla="*/ 1124405 h 3862656"/>
                    <a:gd name="connsiteX138" fmla="*/ 3178285 w 4322364"/>
                    <a:gd name="connsiteY138" fmla="*/ 219974 h 3862656"/>
                    <a:gd name="connsiteX139" fmla="*/ 3032944 w 4322364"/>
                    <a:gd name="connsiteY139" fmla="*/ 181592 h 3862656"/>
                    <a:gd name="connsiteX140" fmla="*/ 1327954 w 4322364"/>
                    <a:gd name="connsiteY140" fmla="*/ 155603 h 3862656"/>
                    <a:gd name="connsiteX141" fmla="*/ 1182000 w 4322364"/>
                    <a:gd name="connsiteY141" fmla="*/ 191580 h 3862656"/>
                    <a:gd name="connsiteX142" fmla="*/ 1075735 w 4322364"/>
                    <a:gd name="connsiteY142" fmla="*/ 297905 h 3862656"/>
                    <a:gd name="connsiteX143" fmla="*/ 1054603 w 4322364"/>
                    <a:gd name="connsiteY143" fmla="*/ 1094031 h 3862656"/>
                    <a:gd name="connsiteX144" fmla="*/ 1076615 w 4322364"/>
                    <a:gd name="connsiteY144" fmla="*/ 1174109 h 3862656"/>
                    <a:gd name="connsiteX145" fmla="*/ 1131034 w 4322364"/>
                    <a:gd name="connsiteY145" fmla="*/ 1160702 h 3862656"/>
                    <a:gd name="connsiteX146" fmla="*/ 1621069 w 4322364"/>
                    <a:gd name="connsiteY146" fmla="*/ 1082516 h 3862656"/>
                    <a:gd name="connsiteX147" fmla="*/ 1672207 w 4322364"/>
                    <a:gd name="connsiteY147" fmla="*/ 1078549 h 3862656"/>
                    <a:gd name="connsiteX148" fmla="*/ 1717484 w 4322364"/>
                    <a:gd name="connsiteY148" fmla="*/ 1015239 h 3862656"/>
                    <a:gd name="connsiteX149" fmla="*/ 2049271 w 4322364"/>
                    <a:gd name="connsiteY149" fmla="*/ 618797 h 3862656"/>
                    <a:gd name="connsiteX150" fmla="*/ 2068751 w 4322364"/>
                    <a:gd name="connsiteY150" fmla="*/ 599156 h 3862656"/>
                    <a:gd name="connsiteX151" fmla="*/ 1972070 w 4322364"/>
                    <a:gd name="connsiteY151" fmla="*/ 503745 h 3862656"/>
                    <a:gd name="connsiteX152" fmla="*/ 1327954 w 4322364"/>
                    <a:gd name="connsiteY152" fmla="*/ 155603 h 3862656"/>
                    <a:gd name="connsiteX153" fmla="*/ 1263172 w 4322364"/>
                    <a:gd name="connsiteY153" fmla="*/ 511 h 3862656"/>
                    <a:gd name="connsiteX154" fmla="*/ 2076937 w 4322364"/>
                    <a:gd name="connsiteY154" fmla="*/ 414178 h 3862656"/>
                    <a:gd name="connsiteX155" fmla="*/ 2165587 w 4322364"/>
                    <a:gd name="connsiteY155" fmla="*/ 501912 h 3862656"/>
                    <a:gd name="connsiteX156" fmla="*/ 2272938 w 4322364"/>
                    <a:gd name="connsiteY156" fmla="*/ 403359 h 3862656"/>
                    <a:gd name="connsiteX157" fmla="*/ 3079502 w 4322364"/>
                    <a:gd name="connsiteY157" fmla="*/ 15413 h 3862656"/>
                    <a:gd name="connsiteX158" fmla="*/ 3254083 w 4322364"/>
                    <a:gd name="connsiteY158" fmla="*/ 66852 h 3862656"/>
                    <a:gd name="connsiteX159" fmla="*/ 3439799 w 4322364"/>
                    <a:gd name="connsiteY159" fmla="*/ 1087338 h 3862656"/>
                    <a:gd name="connsiteX160" fmla="*/ 3408937 w 4322364"/>
                    <a:gd name="connsiteY160" fmla="*/ 1215809 h 3862656"/>
                    <a:gd name="connsiteX161" fmla="*/ 3412264 w 4322364"/>
                    <a:gd name="connsiteY161" fmla="*/ 1216617 h 3862656"/>
                    <a:gd name="connsiteX162" fmla="*/ 4322364 w 4322364"/>
                    <a:gd name="connsiteY162" fmla="*/ 1931328 h 3862656"/>
                    <a:gd name="connsiteX163" fmla="*/ 3535895 w 4322364"/>
                    <a:gd name="connsiteY163" fmla="*/ 2607603 h 3862656"/>
                    <a:gd name="connsiteX164" fmla="*/ 3382554 w 4322364"/>
                    <a:gd name="connsiteY164" fmla="*/ 2654103 h 3862656"/>
                    <a:gd name="connsiteX165" fmla="*/ 3414243 w 4322364"/>
                    <a:gd name="connsiteY165" fmla="*/ 2796315 h 3862656"/>
                    <a:gd name="connsiteX166" fmla="*/ 3211704 w 4322364"/>
                    <a:gd name="connsiteY166" fmla="*/ 3813595 h 3862656"/>
                    <a:gd name="connsiteX167" fmla="*/ 2244080 w 4322364"/>
                    <a:gd name="connsiteY167" fmla="*/ 3467977 h 3862656"/>
                    <a:gd name="connsiteX168" fmla="*/ 2142854 w 4322364"/>
                    <a:gd name="connsiteY168" fmla="*/ 3372927 h 3862656"/>
                    <a:gd name="connsiteX169" fmla="*/ 2049426 w 4322364"/>
                    <a:gd name="connsiteY169" fmla="*/ 3459300 h 3862656"/>
                    <a:gd name="connsiteX170" fmla="*/ 1068281 w 4322364"/>
                    <a:gd name="connsiteY170" fmla="*/ 3795806 h 3862656"/>
                    <a:gd name="connsiteX171" fmla="*/ 882565 w 4322364"/>
                    <a:gd name="connsiteY171" fmla="*/ 2775320 h 3862656"/>
                    <a:gd name="connsiteX172" fmla="*/ 913540 w 4322364"/>
                    <a:gd name="connsiteY172" fmla="*/ 2646379 h 3862656"/>
                    <a:gd name="connsiteX173" fmla="*/ 717673 w 4322364"/>
                    <a:gd name="connsiteY173" fmla="*/ 2583583 h 3862656"/>
                    <a:gd name="connsiteX174" fmla="*/ 43908 w 4322364"/>
                    <a:gd name="connsiteY174" fmla="*/ 2107954 h 3862656"/>
                    <a:gd name="connsiteX175" fmla="*/ 0 w 4322364"/>
                    <a:gd name="connsiteY175" fmla="*/ 1931328 h 3862656"/>
                    <a:gd name="connsiteX176" fmla="*/ 786469 w 4322364"/>
                    <a:gd name="connsiteY176" fmla="*/ 1255053 h 3862656"/>
                    <a:gd name="connsiteX177" fmla="*/ 917892 w 4322364"/>
                    <a:gd name="connsiteY177" fmla="*/ 1215200 h 3862656"/>
                    <a:gd name="connsiteX178" fmla="*/ 917680 w 4322364"/>
                    <a:gd name="connsiteY178" fmla="*/ 1214414 h 3862656"/>
                    <a:gd name="connsiteX179" fmla="*/ 955510 w 4322364"/>
                    <a:gd name="connsiteY179" fmla="*/ 174093 h 3862656"/>
                    <a:gd name="connsiteX180" fmla="*/ 1087766 w 4322364"/>
                    <a:gd name="connsiteY180" fmla="*/ 49061 h 3862656"/>
                    <a:gd name="connsiteX181" fmla="*/ 1263172 w 4322364"/>
                    <a:gd name="connsiteY181" fmla="*/ 511 h 386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4322364" h="3862656">
                      <a:moveTo>
                        <a:pt x="1868492" y="2797259"/>
                      </a:moveTo>
                      <a:lnTo>
                        <a:pt x="1962420" y="2922054"/>
                      </a:lnTo>
                      <a:cubicBezTo>
                        <a:pt x="2018117" y="2993027"/>
                        <a:pt x="2074171" y="3059981"/>
                        <a:pt x="2130127" y="3122526"/>
                      </a:cubicBezTo>
                      <a:lnTo>
                        <a:pt x="2161651" y="3155350"/>
                      </a:lnTo>
                      <a:lnTo>
                        <a:pt x="2238917" y="3071799"/>
                      </a:lnTo>
                      <a:cubicBezTo>
                        <a:pt x="2276946" y="3028794"/>
                        <a:pt x="2314982" y="2983886"/>
                        <a:pt x="2352890" y="2937190"/>
                      </a:cubicBezTo>
                      <a:lnTo>
                        <a:pt x="2460667" y="2798810"/>
                      </a:lnTo>
                      <a:lnTo>
                        <a:pt x="2436438" y="2800690"/>
                      </a:lnTo>
                      <a:cubicBezTo>
                        <a:pt x="2346301" y="2805336"/>
                        <a:pt x="2254431" y="2807731"/>
                        <a:pt x="2161182" y="2807731"/>
                      </a:cubicBezTo>
                      <a:close/>
                      <a:moveTo>
                        <a:pt x="3246794" y="2688290"/>
                      </a:moveTo>
                      <a:lnTo>
                        <a:pt x="3191330" y="2701954"/>
                      </a:lnTo>
                      <a:cubicBezTo>
                        <a:pt x="3038217" y="2735684"/>
                        <a:pt x="2873930" y="2762128"/>
                        <a:pt x="2701295" y="2780140"/>
                      </a:cubicBezTo>
                      <a:lnTo>
                        <a:pt x="2650148" y="2784108"/>
                      </a:lnTo>
                      <a:lnTo>
                        <a:pt x="2558278" y="2909036"/>
                      </a:lnTo>
                      <a:cubicBezTo>
                        <a:pt x="2475106" y="3017168"/>
                        <a:pt x="2390290" y="3117724"/>
                        <a:pt x="2305069" y="3209752"/>
                      </a:cubicBezTo>
                      <a:lnTo>
                        <a:pt x="2259186" y="3256906"/>
                      </a:lnTo>
                      <a:lnTo>
                        <a:pt x="2297253" y="3296543"/>
                      </a:lnTo>
                      <a:cubicBezTo>
                        <a:pt x="2629111" y="3616562"/>
                        <a:pt x="2941173" y="3763819"/>
                        <a:pt x="3135567" y="3654143"/>
                      </a:cubicBezTo>
                      <a:cubicBezTo>
                        <a:pt x="3329961" y="3544466"/>
                        <a:pt x="3365280" y="3201217"/>
                        <a:pt x="3262963" y="2751691"/>
                      </a:cubicBezTo>
                      <a:close/>
                      <a:moveTo>
                        <a:pt x="1071430" y="2686363"/>
                      </a:moveTo>
                      <a:lnTo>
                        <a:pt x="1055337" y="2745379"/>
                      </a:lnTo>
                      <a:cubicBezTo>
                        <a:pt x="945612" y="3193154"/>
                        <a:pt x="975260" y="3536939"/>
                        <a:pt x="1167816" y="3649811"/>
                      </a:cubicBezTo>
                      <a:cubicBezTo>
                        <a:pt x="1360373" y="3762682"/>
                        <a:pt x="1674823" y="3620596"/>
                        <a:pt x="2011920" y="3306100"/>
                      </a:cubicBezTo>
                      <a:lnTo>
                        <a:pt x="2045465" y="3273138"/>
                      </a:lnTo>
                      <a:lnTo>
                        <a:pt x="2039749" y="3267277"/>
                      </a:lnTo>
                      <a:cubicBezTo>
                        <a:pt x="1937531" y="3158018"/>
                        <a:pt x="1835726" y="3035787"/>
                        <a:pt x="1736551" y="2902346"/>
                      </a:cubicBezTo>
                      <a:lnTo>
                        <a:pt x="1649590" y="2779909"/>
                      </a:lnTo>
                      <a:lnTo>
                        <a:pt x="1418095" y="2754551"/>
                      </a:lnTo>
                      <a:cubicBezTo>
                        <a:pt x="1331205" y="2741650"/>
                        <a:pt x="1246927" y="2726551"/>
                        <a:pt x="1165672" y="2709420"/>
                      </a:cubicBezTo>
                      <a:close/>
                      <a:moveTo>
                        <a:pt x="1266418" y="2135236"/>
                      </a:moveTo>
                      <a:lnTo>
                        <a:pt x="1210646" y="2267641"/>
                      </a:lnTo>
                      <a:cubicBezTo>
                        <a:pt x="1188421" y="2323530"/>
                        <a:pt x="1167820" y="2378657"/>
                        <a:pt x="1148875" y="2432849"/>
                      </a:cubicBezTo>
                      <a:lnTo>
                        <a:pt x="1117370" y="2529853"/>
                      </a:lnTo>
                      <a:lnTo>
                        <a:pt x="1242599" y="2557160"/>
                      </a:lnTo>
                      <a:cubicBezTo>
                        <a:pt x="1317337" y="2571204"/>
                        <a:pt x="1394854" y="2583583"/>
                        <a:pt x="1474774" y="2594159"/>
                      </a:cubicBezTo>
                      <a:lnTo>
                        <a:pt x="1529651" y="2599517"/>
                      </a:lnTo>
                      <a:lnTo>
                        <a:pt x="1498958" y="2552206"/>
                      </a:lnTo>
                      <a:cubicBezTo>
                        <a:pt x="1460652" y="2490400"/>
                        <a:pt x="1423094" y="2426950"/>
                        <a:pt x="1386437" y="2361978"/>
                      </a:cubicBezTo>
                      <a:close/>
                      <a:moveTo>
                        <a:pt x="3054778" y="2122950"/>
                      </a:moveTo>
                      <a:lnTo>
                        <a:pt x="3025105" y="2181603"/>
                      </a:lnTo>
                      <a:cubicBezTo>
                        <a:pt x="2990946" y="2245794"/>
                        <a:pt x="2954990" y="2310165"/>
                        <a:pt x="2917265" y="2374523"/>
                      </a:cubicBezTo>
                      <a:cubicBezTo>
                        <a:pt x="2879541" y="2438880"/>
                        <a:pt x="2840940" y="2501701"/>
                        <a:pt x="2801619" y="2562866"/>
                      </a:cubicBezTo>
                      <a:lnTo>
                        <a:pt x="2776008" y="2600952"/>
                      </a:lnTo>
                      <a:lnTo>
                        <a:pt x="2887139" y="2587920"/>
                      </a:lnTo>
                      <a:cubicBezTo>
                        <a:pt x="2962368" y="2577198"/>
                        <a:pt x="3035353" y="2564866"/>
                        <a:pt x="3105769" y="2551040"/>
                      </a:cubicBezTo>
                      <a:lnTo>
                        <a:pt x="3202828" y="2529728"/>
                      </a:lnTo>
                      <a:lnTo>
                        <a:pt x="3174597" y="2437660"/>
                      </a:lnTo>
                      <a:cubicBezTo>
                        <a:pt x="3152038" y="2369538"/>
                        <a:pt x="3126915" y="2299912"/>
                        <a:pt x="3099286" y="2229123"/>
                      </a:cubicBezTo>
                      <a:close/>
                      <a:moveTo>
                        <a:pt x="2161182" y="1663923"/>
                      </a:moveTo>
                      <a:cubicBezTo>
                        <a:pt x="2314184" y="1663923"/>
                        <a:pt x="2438216" y="1787955"/>
                        <a:pt x="2438216" y="1940957"/>
                      </a:cubicBezTo>
                      <a:cubicBezTo>
                        <a:pt x="2438216" y="2093959"/>
                        <a:pt x="2314184" y="2217991"/>
                        <a:pt x="2161182" y="2217991"/>
                      </a:cubicBezTo>
                      <a:cubicBezTo>
                        <a:pt x="2008180" y="2217991"/>
                        <a:pt x="1884148" y="2093959"/>
                        <a:pt x="1884148" y="1940957"/>
                      </a:cubicBezTo>
                      <a:cubicBezTo>
                        <a:pt x="1884148" y="1787955"/>
                        <a:pt x="2008180" y="1663923"/>
                        <a:pt x="2161182" y="1663923"/>
                      </a:cubicBezTo>
                      <a:close/>
                      <a:moveTo>
                        <a:pt x="3370924" y="1351579"/>
                      </a:moveTo>
                      <a:lnTo>
                        <a:pt x="3346952" y="1432311"/>
                      </a:lnTo>
                      <a:cubicBezTo>
                        <a:pt x="3308288" y="1551630"/>
                        <a:pt x="3261985" y="1674762"/>
                        <a:pt x="3208269" y="1800159"/>
                      </a:cubicBezTo>
                      <a:lnTo>
                        <a:pt x="3139249" y="1952136"/>
                      </a:lnTo>
                      <a:lnTo>
                        <a:pt x="3154405" y="1984644"/>
                      </a:lnTo>
                      <a:cubicBezTo>
                        <a:pt x="3223547" y="2143850"/>
                        <a:pt x="3281244" y="2299929"/>
                        <a:pt x="3327104" y="2449856"/>
                      </a:cubicBezTo>
                      <a:lnTo>
                        <a:pt x="3339993" y="2496044"/>
                      </a:lnTo>
                      <a:lnTo>
                        <a:pt x="3422694" y="2473692"/>
                      </a:lnTo>
                      <a:cubicBezTo>
                        <a:pt x="3864482" y="2341914"/>
                        <a:pt x="4146077" y="2142487"/>
                        <a:pt x="4146077" y="1919287"/>
                      </a:cubicBezTo>
                      <a:cubicBezTo>
                        <a:pt x="4146077" y="1696088"/>
                        <a:pt x="3864482" y="1496660"/>
                        <a:pt x="3422694" y="1364882"/>
                      </a:cubicBezTo>
                      <a:close/>
                      <a:moveTo>
                        <a:pt x="953767" y="1348678"/>
                      </a:moveTo>
                      <a:lnTo>
                        <a:pt x="893814" y="1364882"/>
                      </a:lnTo>
                      <a:cubicBezTo>
                        <a:pt x="452026" y="1496660"/>
                        <a:pt x="170431" y="1696088"/>
                        <a:pt x="170431" y="1919287"/>
                      </a:cubicBezTo>
                      <a:cubicBezTo>
                        <a:pt x="170431" y="1968887"/>
                        <a:pt x="184337" y="2017313"/>
                        <a:pt x="210817" y="2064084"/>
                      </a:cubicBezTo>
                      <a:cubicBezTo>
                        <a:pt x="297703" y="2217550"/>
                        <a:pt x="519965" y="2353192"/>
                        <a:pt x="830537" y="2454000"/>
                      </a:cubicBezTo>
                      <a:lnTo>
                        <a:pt x="957607" y="2490311"/>
                      </a:lnTo>
                      <a:lnTo>
                        <a:pt x="975412" y="2430347"/>
                      </a:lnTo>
                      <a:cubicBezTo>
                        <a:pt x="1014076" y="2311028"/>
                        <a:pt x="1060379" y="2187897"/>
                        <a:pt x="1114095" y="2062499"/>
                      </a:cubicBezTo>
                      <a:lnTo>
                        <a:pt x="1172041" y="1934906"/>
                      </a:lnTo>
                      <a:lnTo>
                        <a:pt x="1134780" y="1854155"/>
                      </a:lnTo>
                      <a:cubicBezTo>
                        <a:pt x="1063383" y="1687325"/>
                        <a:pt x="1004627" y="1524109"/>
                        <a:pt x="958963" y="1368010"/>
                      </a:cubicBezTo>
                      <a:close/>
                      <a:moveTo>
                        <a:pt x="1564196" y="1234844"/>
                      </a:moveTo>
                      <a:lnTo>
                        <a:pt x="1429370" y="1250654"/>
                      </a:lnTo>
                      <a:cubicBezTo>
                        <a:pt x="1354140" y="1261376"/>
                        <a:pt x="1281155" y="1273709"/>
                        <a:pt x="1210740" y="1287534"/>
                      </a:cubicBezTo>
                      <a:lnTo>
                        <a:pt x="1113655" y="1308852"/>
                      </a:lnTo>
                      <a:lnTo>
                        <a:pt x="1129742" y="1367373"/>
                      </a:lnTo>
                      <a:cubicBezTo>
                        <a:pt x="1152350" y="1438255"/>
                        <a:pt x="1177798" y="1510870"/>
                        <a:pt x="1206017" y="1584824"/>
                      </a:cubicBezTo>
                      <a:lnTo>
                        <a:pt x="1268825" y="1737259"/>
                      </a:lnTo>
                      <a:lnTo>
                        <a:pt x="1297259" y="1681056"/>
                      </a:lnTo>
                      <a:cubicBezTo>
                        <a:pt x="1331418" y="1616864"/>
                        <a:pt x="1367374" y="1552493"/>
                        <a:pt x="1405099" y="1488135"/>
                      </a:cubicBezTo>
                      <a:cubicBezTo>
                        <a:pt x="1438108" y="1431822"/>
                        <a:pt x="1471787" y="1376686"/>
                        <a:pt x="1506034" y="1322806"/>
                      </a:cubicBezTo>
                      <a:close/>
                      <a:moveTo>
                        <a:pt x="2750815" y="1233311"/>
                      </a:moveTo>
                      <a:lnTo>
                        <a:pt x="2814841" y="1333705"/>
                      </a:lnTo>
                      <a:cubicBezTo>
                        <a:pt x="2848193" y="1388143"/>
                        <a:pt x="2880958" y="1443828"/>
                        <a:pt x="2913033" y="1500678"/>
                      </a:cubicBezTo>
                      <a:cubicBezTo>
                        <a:pt x="2958854" y="1581893"/>
                        <a:pt x="3001911" y="1663083"/>
                        <a:pt x="3042156" y="1743870"/>
                      </a:cubicBezTo>
                      <a:lnTo>
                        <a:pt x="3059580" y="1781244"/>
                      </a:lnTo>
                      <a:lnTo>
                        <a:pt x="3063941" y="1771920"/>
                      </a:lnTo>
                      <a:cubicBezTo>
                        <a:pt x="3114821" y="1657444"/>
                        <a:pt x="3159336" y="1545318"/>
                        <a:pt x="3197226" y="1436935"/>
                      </a:cubicBezTo>
                      <a:lnTo>
                        <a:pt x="3236193" y="1316958"/>
                      </a:lnTo>
                      <a:lnTo>
                        <a:pt x="3189013" y="1304834"/>
                      </a:lnTo>
                      <a:cubicBezTo>
                        <a:pt x="3107044" y="1286833"/>
                        <a:pt x="3021187" y="1270913"/>
                        <a:pt x="2932005" y="1257280"/>
                      </a:cubicBezTo>
                      <a:close/>
                      <a:moveTo>
                        <a:pt x="2158254" y="1200819"/>
                      </a:moveTo>
                      <a:cubicBezTo>
                        <a:pt x="2072485" y="1200819"/>
                        <a:pt x="1987985" y="1202782"/>
                        <a:pt x="1905079" y="1206591"/>
                      </a:cubicBezTo>
                      <a:lnTo>
                        <a:pt x="1781860" y="1215112"/>
                      </a:lnTo>
                      <a:lnTo>
                        <a:pt x="1740843" y="1273671"/>
                      </a:lnTo>
                      <a:cubicBezTo>
                        <a:pt x="1676726" y="1368473"/>
                        <a:pt x="1613941" y="1467974"/>
                        <a:pt x="1553219" y="1571565"/>
                      </a:cubicBezTo>
                      <a:cubicBezTo>
                        <a:pt x="1483822" y="1689956"/>
                        <a:pt x="1420404" y="1808086"/>
                        <a:pt x="1363222" y="1924563"/>
                      </a:cubicBezTo>
                      <a:lnTo>
                        <a:pt x="1358070" y="1935577"/>
                      </a:lnTo>
                      <a:lnTo>
                        <a:pt x="1408063" y="2041459"/>
                      </a:lnTo>
                      <a:cubicBezTo>
                        <a:pt x="1447105" y="2119190"/>
                        <a:pt x="1488785" y="2197470"/>
                        <a:pt x="1533037" y="2275905"/>
                      </a:cubicBezTo>
                      <a:cubicBezTo>
                        <a:pt x="1600470" y="2395425"/>
                        <a:pt x="1670685" y="2509647"/>
                        <a:pt x="1742606" y="2617646"/>
                      </a:cubicBezTo>
                      <a:lnTo>
                        <a:pt x="1744587" y="2620501"/>
                      </a:lnTo>
                      <a:lnTo>
                        <a:pt x="1806376" y="2626534"/>
                      </a:lnTo>
                      <a:cubicBezTo>
                        <a:pt x="1920588" y="2633908"/>
                        <a:pt x="2038178" y="2637756"/>
                        <a:pt x="2158254" y="2637756"/>
                      </a:cubicBezTo>
                      <a:cubicBezTo>
                        <a:pt x="2244023" y="2637756"/>
                        <a:pt x="2328524" y="2635793"/>
                        <a:pt x="2411430" y="2631984"/>
                      </a:cubicBezTo>
                      <a:lnTo>
                        <a:pt x="2588790" y="2619718"/>
                      </a:lnTo>
                      <a:lnTo>
                        <a:pt x="2686902" y="2471683"/>
                      </a:lnTo>
                      <a:cubicBezTo>
                        <a:pt x="2722811" y="2415273"/>
                        <a:pt x="2758183" y="2357414"/>
                        <a:pt x="2792882" y="2298219"/>
                      </a:cubicBezTo>
                      <a:cubicBezTo>
                        <a:pt x="2827580" y="2239023"/>
                        <a:pt x="2860784" y="2179893"/>
                        <a:pt x="2892461" y="2121002"/>
                      </a:cubicBezTo>
                      <a:lnTo>
                        <a:pt x="2979494" y="1951801"/>
                      </a:lnTo>
                      <a:lnTo>
                        <a:pt x="2903907" y="1793156"/>
                      </a:lnTo>
                      <a:cubicBezTo>
                        <a:pt x="2866486" y="1719078"/>
                        <a:pt x="2826674" y="1644518"/>
                        <a:pt x="2784528" y="1569818"/>
                      </a:cubicBezTo>
                      <a:cubicBezTo>
                        <a:pt x="2725525" y="1465238"/>
                        <a:pt x="2664391" y="1364714"/>
                        <a:pt x="2601848" y="1268866"/>
                      </a:cubicBezTo>
                      <a:lnTo>
                        <a:pt x="2566168" y="1216094"/>
                      </a:lnTo>
                      <a:lnTo>
                        <a:pt x="2558870" y="1215416"/>
                      </a:lnTo>
                      <a:cubicBezTo>
                        <a:pt x="2429467" y="1205845"/>
                        <a:pt x="2295485" y="1200819"/>
                        <a:pt x="2158254" y="1200819"/>
                      </a:cubicBezTo>
                      <a:close/>
                      <a:moveTo>
                        <a:pt x="2180773" y="718188"/>
                      </a:moveTo>
                      <a:lnTo>
                        <a:pt x="2135702" y="766090"/>
                      </a:lnTo>
                      <a:cubicBezTo>
                        <a:pt x="2069173" y="839672"/>
                        <a:pt x="2002517" y="919167"/>
                        <a:pt x="1936464" y="1003966"/>
                      </a:cubicBezTo>
                      <a:lnTo>
                        <a:pt x="1893007" y="1061785"/>
                      </a:lnTo>
                      <a:lnTo>
                        <a:pt x="2161182" y="1054925"/>
                      </a:lnTo>
                      <a:cubicBezTo>
                        <a:pt x="2235781" y="1054925"/>
                        <a:pt x="2309498" y="1056458"/>
                        <a:pt x="2382151" y="1059450"/>
                      </a:cubicBezTo>
                      <a:lnTo>
                        <a:pt x="2460312" y="1064287"/>
                      </a:lnTo>
                      <a:lnTo>
                        <a:pt x="2410708" y="995968"/>
                      </a:lnTo>
                      <a:cubicBezTo>
                        <a:pt x="2362225" y="931559"/>
                        <a:pt x="2313353" y="870129"/>
                        <a:pt x="2264397" y="811937"/>
                      </a:cubicBezTo>
                      <a:close/>
                      <a:moveTo>
                        <a:pt x="3032944" y="181592"/>
                      </a:moveTo>
                      <a:cubicBezTo>
                        <a:pt x="2844854" y="178766"/>
                        <a:pt x="2596367" y="319077"/>
                        <a:pt x="2334181" y="563685"/>
                      </a:cubicBezTo>
                      <a:lnTo>
                        <a:pt x="2278930" y="617634"/>
                      </a:lnTo>
                      <a:lnTo>
                        <a:pt x="2433856" y="794720"/>
                      </a:lnTo>
                      <a:cubicBezTo>
                        <a:pt x="2492787" y="866754"/>
                        <a:pt x="2551148" y="942860"/>
                        <a:pt x="2608498" y="1022688"/>
                      </a:cubicBezTo>
                      <a:lnTo>
                        <a:pt x="2646645" y="1077934"/>
                      </a:lnTo>
                      <a:lnTo>
                        <a:pt x="2803852" y="1094326"/>
                      </a:lnTo>
                      <a:cubicBezTo>
                        <a:pt x="2913820" y="1108197"/>
                        <a:pt x="3020024" y="1125533"/>
                        <a:pt x="3121685" y="1146020"/>
                      </a:cubicBezTo>
                      <a:lnTo>
                        <a:pt x="3274731" y="1183203"/>
                      </a:lnTo>
                      <a:lnTo>
                        <a:pt x="3290765" y="1124405"/>
                      </a:lnTo>
                      <a:cubicBezTo>
                        <a:pt x="3400489" y="676630"/>
                        <a:pt x="3370842" y="332845"/>
                        <a:pt x="3178285" y="219974"/>
                      </a:cubicBezTo>
                      <a:cubicBezTo>
                        <a:pt x="3135495" y="194891"/>
                        <a:pt x="3086685" y="182399"/>
                        <a:pt x="3032944" y="181592"/>
                      </a:cubicBezTo>
                      <a:close/>
                      <a:moveTo>
                        <a:pt x="1327954" y="155603"/>
                      </a:moveTo>
                      <a:cubicBezTo>
                        <a:pt x="1274208" y="155523"/>
                        <a:pt x="1225198" y="167208"/>
                        <a:pt x="1182000" y="191580"/>
                      </a:cubicBezTo>
                      <a:cubicBezTo>
                        <a:pt x="1138801" y="215953"/>
                        <a:pt x="1103458" y="251860"/>
                        <a:pt x="1075735" y="297905"/>
                      </a:cubicBezTo>
                      <a:cubicBezTo>
                        <a:pt x="978705" y="459060"/>
                        <a:pt x="975024" y="744400"/>
                        <a:pt x="1054603" y="1094031"/>
                      </a:cubicBezTo>
                      <a:lnTo>
                        <a:pt x="1076615" y="1174109"/>
                      </a:lnTo>
                      <a:lnTo>
                        <a:pt x="1131034" y="1160702"/>
                      </a:lnTo>
                      <a:cubicBezTo>
                        <a:pt x="1284147" y="1126973"/>
                        <a:pt x="1448435" y="1100528"/>
                        <a:pt x="1621069" y="1082516"/>
                      </a:cubicBezTo>
                      <a:lnTo>
                        <a:pt x="1672207" y="1078549"/>
                      </a:lnTo>
                      <a:lnTo>
                        <a:pt x="1717484" y="1015239"/>
                      </a:lnTo>
                      <a:cubicBezTo>
                        <a:pt x="1825780" y="869631"/>
                        <a:pt x="1937309" y="736766"/>
                        <a:pt x="2049271" y="618797"/>
                      </a:cubicBezTo>
                      <a:lnTo>
                        <a:pt x="2068751" y="599156"/>
                      </a:lnTo>
                      <a:lnTo>
                        <a:pt x="1972070" y="503745"/>
                      </a:lnTo>
                      <a:cubicBezTo>
                        <a:pt x="1731661" y="282790"/>
                        <a:pt x="1504309" y="155865"/>
                        <a:pt x="1327954" y="155603"/>
                      </a:cubicBezTo>
                      <a:close/>
                      <a:moveTo>
                        <a:pt x="1263172" y="511"/>
                      </a:moveTo>
                      <a:cubicBezTo>
                        <a:pt x="1490087" y="-10014"/>
                        <a:pt x="1779657" y="142441"/>
                        <a:pt x="2076937" y="414178"/>
                      </a:cubicBezTo>
                      <a:lnTo>
                        <a:pt x="2165587" y="501912"/>
                      </a:lnTo>
                      <a:lnTo>
                        <a:pt x="2272938" y="403359"/>
                      </a:lnTo>
                      <a:cubicBezTo>
                        <a:pt x="2569716" y="144291"/>
                        <a:pt x="2856280" y="1363"/>
                        <a:pt x="3079502" y="15413"/>
                      </a:cubicBezTo>
                      <a:cubicBezTo>
                        <a:pt x="3143280" y="19427"/>
                        <a:pt x="3201887" y="36256"/>
                        <a:pt x="3254083" y="66852"/>
                      </a:cubicBezTo>
                      <a:cubicBezTo>
                        <a:pt x="3488968" y="204534"/>
                        <a:pt x="3544017" y="591675"/>
                        <a:pt x="3439799" y="1087338"/>
                      </a:cubicBezTo>
                      <a:lnTo>
                        <a:pt x="3408937" y="1215809"/>
                      </a:lnTo>
                      <a:lnTo>
                        <a:pt x="3412264" y="1216617"/>
                      </a:lnTo>
                      <a:cubicBezTo>
                        <a:pt x="3963060" y="1375455"/>
                        <a:pt x="4322364" y="1636376"/>
                        <a:pt x="4322364" y="1931328"/>
                      </a:cubicBezTo>
                      <a:cubicBezTo>
                        <a:pt x="4322364" y="2203592"/>
                        <a:pt x="4016211" y="2446858"/>
                        <a:pt x="3535895" y="2607603"/>
                      </a:cubicBezTo>
                      <a:lnTo>
                        <a:pt x="3382554" y="2654103"/>
                      </a:lnTo>
                      <a:lnTo>
                        <a:pt x="3414243" y="2796315"/>
                      </a:lnTo>
                      <a:cubicBezTo>
                        <a:pt x="3510263" y="3293631"/>
                        <a:pt x="3448830" y="3679810"/>
                        <a:pt x="3211704" y="3813595"/>
                      </a:cubicBezTo>
                      <a:cubicBezTo>
                        <a:pt x="2976225" y="3946452"/>
                        <a:pt x="2617294" y="3802306"/>
                        <a:pt x="2244080" y="3467977"/>
                      </a:cubicBezTo>
                      <a:lnTo>
                        <a:pt x="2142854" y="3372927"/>
                      </a:lnTo>
                      <a:lnTo>
                        <a:pt x="2049426" y="3459300"/>
                      </a:lnTo>
                      <a:cubicBezTo>
                        <a:pt x="1667855" y="3792386"/>
                        <a:pt x="1303166" y="3933489"/>
                        <a:pt x="1068281" y="3795806"/>
                      </a:cubicBezTo>
                      <a:cubicBezTo>
                        <a:pt x="833396" y="3658124"/>
                        <a:pt x="778347" y="3270983"/>
                        <a:pt x="882565" y="2775320"/>
                      </a:cubicBezTo>
                      <a:lnTo>
                        <a:pt x="913540" y="2646379"/>
                      </a:lnTo>
                      <a:lnTo>
                        <a:pt x="717673" y="2583583"/>
                      </a:lnTo>
                      <a:cubicBezTo>
                        <a:pt x="380016" y="2460615"/>
                        <a:pt x="138371" y="2295155"/>
                        <a:pt x="43908" y="2107954"/>
                      </a:cubicBezTo>
                      <a:cubicBezTo>
                        <a:pt x="15119" y="2050902"/>
                        <a:pt x="0" y="1991831"/>
                        <a:pt x="0" y="1931328"/>
                      </a:cubicBezTo>
                      <a:cubicBezTo>
                        <a:pt x="0" y="1659064"/>
                        <a:pt x="306153" y="1415798"/>
                        <a:pt x="786469" y="1255053"/>
                      </a:cubicBezTo>
                      <a:lnTo>
                        <a:pt x="917892" y="1215200"/>
                      </a:lnTo>
                      <a:lnTo>
                        <a:pt x="917680" y="1214414"/>
                      </a:lnTo>
                      <a:cubicBezTo>
                        <a:pt x="807025" y="761522"/>
                        <a:pt x="815562" y="383205"/>
                        <a:pt x="955510" y="174093"/>
                      </a:cubicBezTo>
                      <a:cubicBezTo>
                        <a:pt x="991053" y="120985"/>
                        <a:pt x="1035071" y="78791"/>
                        <a:pt x="1087766" y="49061"/>
                      </a:cubicBezTo>
                      <a:cubicBezTo>
                        <a:pt x="1140460" y="19331"/>
                        <a:pt x="1199337" y="3472"/>
                        <a:pt x="1263172" y="5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40">
                    <a:latin typeface="+mn-ea"/>
                  </a:endParaRPr>
                </a:p>
              </p:txBody>
            </p:sp>
            <p:sp>
              <p:nvSpPr>
                <p:cNvPr id="1437" name="TextBox 1436">
                  <a:extLst>
                    <a:ext uri="{FF2B5EF4-FFF2-40B4-BE49-F238E27FC236}">
                      <a16:creationId xmlns:a16="http://schemas.microsoft.com/office/drawing/2014/main" id="{53F460A1-5A35-435A-8F09-31180D184AFE}"/>
                    </a:ext>
                  </a:extLst>
                </p:cNvPr>
                <p:cNvSpPr txBox="1"/>
                <p:nvPr/>
              </p:nvSpPr>
              <p:spPr>
                <a:xfrm rot="5400000">
                  <a:off x="6072674" y="4884171"/>
                  <a:ext cx="35137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85000"/>
                        </a:schemeClr>
                      </a:solidFill>
                      <a:latin typeface="+mn-ea"/>
                    </a:rPr>
                    <a:t>React</a:t>
                  </a:r>
                  <a:endParaRPr lang="ko-KR" altLang="en-US" sz="500" b="1" dirty="0">
                    <a:solidFill>
                      <a:schemeClr val="bg1">
                        <a:lumMod val="8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grpSp>
        <p:nvGrpSpPr>
          <p:cNvPr id="1611" name="그룹 1610">
            <a:extLst>
              <a:ext uri="{FF2B5EF4-FFF2-40B4-BE49-F238E27FC236}">
                <a16:creationId xmlns:a16="http://schemas.microsoft.com/office/drawing/2014/main" id="{E0634548-9F0D-4D70-B24D-0F1A8885FB07}"/>
              </a:ext>
            </a:extLst>
          </p:cNvPr>
          <p:cNvGrpSpPr/>
          <p:nvPr/>
        </p:nvGrpSpPr>
        <p:grpSpPr>
          <a:xfrm>
            <a:off x="5883482" y="1163280"/>
            <a:ext cx="1404730" cy="1082311"/>
            <a:chOff x="5883482" y="1163280"/>
            <a:chExt cx="1404730" cy="1082311"/>
          </a:xfrm>
        </p:grpSpPr>
        <p:sp>
          <p:nvSpPr>
            <p:cNvPr id="1612" name="사각형: 둥근 모서리 1611">
              <a:extLst>
                <a:ext uri="{FF2B5EF4-FFF2-40B4-BE49-F238E27FC236}">
                  <a16:creationId xmlns:a16="http://schemas.microsoft.com/office/drawing/2014/main" id="{68D5F320-2A83-4BE2-82D3-07FD4F1D2AD0}"/>
                </a:ext>
              </a:extLst>
            </p:cNvPr>
            <p:cNvSpPr/>
            <p:nvPr/>
          </p:nvSpPr>
          <p:spPr>
            <a:xfrm>
              <a:off x="5883482" y="1172358"/>
              <a:ext cx="1402104" cy="1073233"/>
            </a:xfrm>
            <a:prstGeom prst="roundRect">
              <a:avLst>
                <a:gd name="adj" fmla="val 23731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10000"/>
                  </a:schemeClr>
                </a:gs>
                <a:gs pos="70000">
                  <a:schemeClr val="bg1">
                    <a:lumMod val="95000"/>
                    <a:alpha val="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613" name="그룹 1612">
              <a:extLst>
                <a:ext uri="{FF2B5EF4-FFF2-40B4-BE49-F238E27FC236}">
                  <a16:creationId xmlns:a16="http://schemas.microsoft.com/office/drawing/2014/main" id="{F71B5A3A-4551-4932-9F37-08DFD6A0BB8E}"/>
                </a:ext>
              </a:extLst>
            </p:cNvPr>
            <p:cNvGrpSpPr/>
            <p:nvPr/>
          </p:nvGrpSpPr>
          <p:grpSpPr>
            <a:xfrm>
              <a:off x="5997575" y="1163280"/>
              <a:ext cx="1290637" cy="919273"/>
              <a:chOff x="5997575" y="1156930"/>
              <a:chExt cx="1290637" cy="919273"/>
            </a:xfrm>
          </p:grpSpPr>
          <p:sp>
            <p:nvSpPr>
              <p:cNvPr id="1614" name="자유형: 도형 1613">
                <a:extLst>
                  <a:ext uri="{FF2B5EF4-FFF2-40B4-BE49-F238E27FC236}">
                    <a16:creationId xmlns:a16="http://schemas.microsoft.com/office/drawing/2014/main" id="{6D0B74FE-E206-4439-9BCA-A1C6BB060B77}"/>
                  </a:ext>
                </a:extLst>
              </p:cNvPr>
              <p:cNvSpPr/>
              <p:nvPr/>
            </p:nvSpPr>
            <p:spPr>
              <a:xfrm>
                <a:off x="5997575" y="1156930"/>
                <a:ext cx="1290637" cy="919273"/>
              </a:xfrm>
              <a:custGeom>
                <a:avLst/>
                <a:gdLst>
                  <a:gd name="connsiteX0" fmla="*/ 0 w 1290637"/>
                  <a:gd name="connsiteY0" fmla="*/ 0 h 909637"/>
                  <a:gd name="connsiteX1" fmla="*/ 0 w 1290637"/>
                  <a:gd name="connsiteY1" fmla="*/ 507206 h 909637"/>
                  <a:gd name="connsiteX2" fmla="*/ 61912 w 1290637"/>
                  <a:gd name="connsiteY2" fmla="*/ 569118 h 909637"/>
                  <a:gd name="connsiteX3" fmla="*/ 61912 w 1290637"/>
                  <a:gd name="connsiteY3" fmla="*/ 664368 h 909637"/>
                  <a:gd name="connsiteX4" fmla="*/ 297656 w 1290637"/>
                  <a:gd name="connsiteY4" fmla="*/ 664368 h 909637"/>
                  <a:gd name="connsiteX5" fmla="*/ 297656 w 1290637"/>
                  <a:gd name="connsiteY5" fmla="*/ 561975 h 909637"/>
                  <a:gd name="connsiteX6" fmla="*/ 61913 w 1290637"/>
                  <a:gd name="connsiteY6" fmla="*/ 561975 h 909637"/>
                  <a:gd name="connsiteX7" fmla="*/ 61913 w 1290637"/>
                  <a:gd name="connsiteY7" fmla="*/ 909637 h 909637"/>
                  <a:gd name="connsiteX8" fmla="*/ 1090613 w 1290637"/>
                  <a:gd name="connsiteY8" fmla="*/ 909637 h 909637"/>
                  <a:gd name="connsiteX9" fmla="*/ 1173956 w 1290637"/>
                  <a:gd name="connsiteY9" fmla="*/ 826294 h 909637"/>
                  <a:gd name="connsiteX10" fmla="*/ 1173956 w 1290637"/>
                  <a:gd name="connsiteY10" fmla="*/ 583406 h 909637"/>
                  <a:gd name="connsiteX11" fmla="*/ 1290637 w 1290637"/>
                  <a:gd name="connsiteY11" fmla="*/ 466725 h 909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90637" h="909637">
                    <a:moveTo>
                      <a:pt x="0" y="0"/>
                    </a:moveTo>
                    <a:lnTo>
                      <a:pt x="0" y="507206"/>
                    </a:lnTo>
                    <a:lnTo>
                      <a:pt x="61912" y="569118"/>
                    </a:lnTo>
                    <a:lnTo>
                      <a:pt x="61912" y="664368"/>
                    </a:lnTo>
                    <a:lnTo>
                      <a:pt x="297656" y="664368"/>
                    </a:lnTo>
                    <a:lnTo>
                      <a:pt x="297656" y="561975"/>
                    </a:lnTo>
                    <a:lnTo>
                      <a:pt x="61913" y="561975"/>
                    </a:lnTo>
                    <a:lnTo>
                      <a:pt x="61913" y="909637"/>
                    </a:lnTo>
                    <a:lnTo>
                      <a:pt x="1090613" y="909637"/>
                    </a:lnTo>
                    <a:lnTo>
                      <a:pt x="1173956" y="826294"/>
                    </a:lnTo>
                    <a:lnTo>
                      <a:pt x="1173956" y="583406"/>
                    </a:lnTo>
                    <a:lnTo>
                      <a:pt x="1290637" y="466725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15" name="그룹 1614">
                <a:extLst>
                  <a:ext uri="{FF2B5EF4-FFF2-40B4-BE49-F238E27FC236}">
                    <a16:creationId xmlns:a16="http://schemas.microsoft.com/office/drawing/2014/main" id="{5A9FCEB0-7EF7-4111-BE83-58938B38C567}"/>
                  </a:ext>
                </a:extLst>
              </p:cNvPr>
              <p:cNvGrpSpPr/>
              <p:nvPr/>
            </p:nvGrpSpPr>
            <p:grpSpPr>
              <a:xfrm>
                <a:off x="6111292" y="1237534"/>
                <a:ext cx="940349" cy="711507"/>
                <a:chOff x="6111103" y="1245008"/>
                <a:chExt cx="940349" cy="711507"/>
              </a:xfrm>
            </p:grpSpPr>
            <p:grpSp>
              <p:nvGrpSpPr>
                <p:cNvPr id="1616" name="그룹 1615">
                  <a:extLst>
                    <a:ext uri="{FF2B5EF4-FFF2-40B4-BE49-F238E27FC236}">
                      <a16:creationId xmlns:a16="http://schemas.microsoft.com/office/drawing/2014/main" id="{15A09081-B80E-43F7-920B-2C8D0CF7DB90}"/>
                    </a:ext>
                  </a:extLst>
                </p:cNvPr>
                <p:cNvGrpSpPr/>
                <p:nvPr/>
              </p:nvGrpSpPr>
              <p:grpSpPr>
                <a:xfrm>
                  <a:off x="6680552" y="1245008"/>
                  <a:ext cx="350182" cy="195525"/>
                  <a:chOff x="4076066" y="3127502"/>
                  <a:chExt cx="1079954" cy="602995"/>
                </a:xfrm>
              </p:grpSpPr>
              <p:sp>
                <p:nvSpPr>
                  <p:cNvPr id="1664" name="자유형: 도형 1663">
                    <a:extLst>
                      <a:ext uri="{FF2B5EF4-FFF2-40B4-BE49-F238E27FC236}">
                        <a16:creationId xmlns:a16="http://schemas.microsoft.com/office/drawing/2014/main" id="{B7A4A6E3-46D7-4428-AA7B-2C2E7911B24C}"/>
                      </a:ext>
                    </a:extLst>
                  </p:cNvPr>
                  <p:cNvSpPr/>
                  <p:nvPr/>
                </p:nvSpPr>
                <p:spPr>
                  <a:xfrm>
                    <a:off x="4135938" y="3127502"/>
                    <a:ext cx="962535" cy="602995"/>
                  </a:xfrm>
                  <a:custGeom>
                    <a:avLst/>
                    <a:gdLst>
                      <a:gd name="connsiteX0" fmla="*/ 784938 w 1915087"/>
                      <a:gd name="connsiteY0" fmla="*/ 0 h 1319706"/>
                      <a:gd name="connsiteX1" fmla="*/ 1071464 w 1915087"/>
                      <a:gd name="connsiteY1" fmla="*/ 87521 h 1319706"/>
                      <a:gd name="connsiteX2" fmla="*/ 1131181 w 1915087"/>
                      <a:gd name="connsiteY2" fmla="*/ 136793 h 1319706"/>
                      <a:gd name="connsiteX3" fmla="*/ 1184661 w 1915087"/>
                      <a:gd name="connsiteY3" fmla="*/ 120192 h 1319706"/>
                      <a:gd name="connsiteX4" fmla="*/ 1252875 w 1915087"/>
                      <a:gd name="connsiteY4" fmla="*/ 113315 h 1319706"/>
                      <a:gd name="connsiteX5" fmla="*/ 1591350 w 1915087"/>
                      <a:gd name="connsiteY5" fmla="*/ 451790 h 1319706"/>
                      <a:gd name="connsiteX6" fmla="*/ 1586779 w 1915087"/>
                      <a:gd name="connsiteY6" fmla="*/ 497136 h 1319706"/>
                      <a:gd name="connsiteX7" fmla="*/ 1660936 w 1915087"/>
                      <a:gd name="connsiteY7" fmla="*/ 520155 h 1319706"/>
                      <a:gd name="connsiteX8" fmla="*/ 1915087 w 1915087"/>
                      <a:gd name="connsiteY8" fmla="*/ 903580 h 1319706"/>
                      <a:gd name="connsiteX9" fmla="*/ 1498961 w 1915087"/>
                      <a:gd name="connsiteY9" fmla="*/ 1319706 h 1319706"/>
                      <a:gd name="connsiteX10" fmla="*/ 1469509 w 1915087"/>
                      <a:gd name="connsiteY10" fmla="*/ 1316737 h 1319706"/>
                      <a:gd name="connsiteX11" fmla="*/ 1454808 w 1915087"/>
                      <a:gd name="connsiteY11" fmla="*/ 1319705 h 1319706"/>
                      <a:gd name="connsiteX12" fmla="*/ 558721 w 1915087"/>
                      <a:gd name="connsiteY12" fmla="*/ 1319705 h 1319706"/>
                      <a:gd name="connsiteX13" fmla="*/ 519205 w 1915087"/>
                      <a:gd name="connsiteY13" fmla="*/ 1311727 h 1319706"/>
                      <a:gd name="connsiteX14" fmla="*/ 516498 w 1915087"/>
                      <a:gd name="connsiteY14" fmla="*/ 1309902 h 1319706"/>
                      <a:gd name="connsiteX15" fmla="*/ 457200 w 1915087"/>
                      <a:gd name="connsiteY15" fmla="*/ 1315880 h 1319706"/>
                      <a:gd name="connsiteX16" fmla="*/ 0 w 1915087"/>
                      <a:gd name="connsiteY16" fmla="*/ 858680 h 1319706"/>
                      <a:gd name="connsiteX17" fmla="*/ 279237 w 1915087"/>
                      <a:gd name="connsiteY17" fmla="*/ 437409 h 1319706"/>
                      <a:gd name="connsiteX18" fmla="*/ 280063 w 1915087"/>
                      <a:gd name="connsiteY18" fmla="*/ 437152 h 1319706"/>
                      <a:gd name="connsiteX19" fmla="*/ 282882 w 1915087"/>
                      <a:gd name="connsiteY19" fmla="*/ 409187 h 1319706"/>
                      <a:gd name="connsiteX20" fmla="*/ 784938 w 1915087"/>
                      <a:gd name="connsiteY20" fmla="*/ 0 h 13197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915087" h="1319706">
                        <a:moveTo>
                          <a:pt x="784938" y="0"/>
                        </a:moveTo>
                        <a:cubicBezTo>
                          <a:pt x="891074" y="0"/>
                          <a:pt x="989673" y="32265"/>
                          <a:pt x="1071464" y="87521"/>
                        </a:cubicBezTo>
                        <a:lnTo>
                          <a:pt x="1131181" y="136793"/>
                        </a:lnTo>
                        <a:lnTo>
                          <a:pt x="1184661" y="120192"/>
                        </a:lnTo>
                        <a:cubicBezTo>
                          <a:pt x="1206695" y="115683"/>
                          <a:pt x="1229508" y="113315"/>
                          <a:pt x="1252875" y="113315"/>
                        </a:cubicBezTo>
                        <a:cubicBezTo>
                          <a:pt x="1439810" y="113315"/>
                          <a:pt x="1591350" y="264855"/>
                          <a:pt x="1591350" y="451790"/>
                        </a:cubicBezTo>
                        <a:lnTo>
                          <a:pt x="1586779" y="497136"/>
                        </a:lnTo>
                        <a:lnTo>
                          <a:pt x="1660936" y="520155"/>
                        </a:lnTo>
                        <a:cubicBezTo>
                          <a:pt x="1810290" y="583327"/>
                          <a:pt x="1915087" y="731215"/>
                          <a:pt x="1915087" y="903580"/>
                        </a:cubicBezTo>
                        <a:cubicBezTo>
                          <a:pt x="1915087" y="1133400"/>
                          <a:pt x="1728781" y="1319706"/>
                          <a:pt x="1498961" y="1319706"/>
                        </a:cubicBezTo>
                        <a:lnTo>
                          <a:pt x="1469509" y="1316737"/>
                        </a:lnTo>
                        <a:lnTo>
                          <a:pt x="1454808" y="1319705"/>
                        </a:lnTo>
                        <a:lnTo>
                          <a:pt x="558721" y="1319705"/>
                        </a:lnTo>
                        <a:cubicBezTo>
                          <a:pt x="544704" y="1319705"/>
                          <a:pt x="531350" y="1316864"/>
                          <a:pt x="519205" y="1311727"/>
                        </a:cubicBezTo>
                        <a:lnTo>
                          <a:pt x="516498" y="1309902"/>
                        </a:lnTo>
                        <a:lnTo>
                          <a:pt x="457200" y="1315880"/>
                        </a:lnTo>
                        <a:cubicBezTo>
                          <a:pt x="204695" y="1315880"/>
                          <a:pt x="0" y="1111185"/>
                          <a:pt x="0" y="858680"/>
                        </a:cubicBezTo>
                        <a:cubicBezTo>
                          <a:pt x="0" y="669301"/>
                          <a:pt x="115141" y="506816"/>
                          <a:pt x="279237" y="437409"/>
                        </a:cubicBezTo>
                        <a:lnTo>
                          <a:pt x="280063" y="437152"/>
                        </a:lnTo>
                        <a:lnTo>
                          <a:pt x="282882" y="409187"/>
                        </a:lnTo>
                        <a:cubicBezTo>
                          <a:pt x="330668" y="175664"/>
                          <a:pt x="537289" y="0"/>
                          <a:pt x="78493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 dirty="0">
                      <a:latin typeface="+mn-ea"/>
                    </a:endParaRPr>
                  </a:p>
                </p:txBody>
              </p:sp>
              <p:sp>
                <p:nvSpPr>
                  <p:cNvPr id="1665" name="TextBox 1664">
                    <a:extLst>
                      <a:ext uri="{FF2B5EF4-FFF2-40B4-BE49-F238E27FC236}">
                        <a16:creationId xmlns:a16="http://schemas.microsoft.com/office/drawing/2014/main" id="{F70BBD32-F59F-421E-BF4F-0A4BC1C4BDAC}"/>
                      </a:ext>
                    </a:extLst>
                  </p:cNvPr>
                  <p:cNvSpPr txBox="1"/>
                  <p:nvPr/>
                </p:nvSpPr>
                <p:spPr>
                  <a:xfrm>
                    <a:off x="4076066" y="3197006"/>
                    <a:ext cx="1079954" cy="4745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bg1"/>
                        </a:solidFill>
                        <a:latin typeface="+mn-ea"/>
                      </a:rPr>
                      <a:t>AWS</a:t>
                    </a:r>
                    <a:endParaRPr lang="ko-KR" altLang="en-US" sz="5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1617" name="그룹 1616">
                  <a:extLst>
                    <a:ext uri="{FF2B5EF4-FFF2-40B4-BE49-F238E27FC236}">
                      <a16:creationId xmlns:a16="http://schemas.microsoft.com/office/drawing/2014/main" id="{C77A19F1-A49F-4840-94E4-78EAB20D3B11}"/>
                    </a:ext>
                  </a:extLst>
                </p:cNvPr>
                <p:cNvGrpSpPr/>
                <p:nvPr/>
              </p:nvGrpSpPr>
              <p:grpSpPr>
                <a:xfrm>
                  <a:off x="6120983" y="1511984"/>
                  <a:ext cx="930469" cy="444531"/>
                  <a:chOff x="6167465" y="1548000"/>
                  <a:chExt cx="837505" cy="453466"/>
                </a:xfrm>
              </p:grpSpPr>
              <p:grpSp>
                <p:nvGrpSpPr>
                  <p:cNvPr id="1628" name="그룹 1627">
                    <a:extLst>
                      <a:ext uri="{FF2B5EF4-FFF2-40B4-BE49-F238E27FC236}">
                        <a16:creationId xmlns:a16="http://schemas.microsoft.com/office/drawing/2014/main" id="{DAD3085E-E789-4C9D-AEC2-943D3F10F2FE}"/>
                      </a:ext>
                    </a:extLst>
                  </p:cNvPr>
                  <p:cNvGrpSpPr/>
                  <p:nvPr/>
                </p:nvGrpSpPr>
                <p:grpSpPr>
                  <a:xfrm>
                    <a:off x="6167465" y="1548000"/>
                    <a:ext cx="837505" cy="93466"/>
                    <a:chOff x="4017314" y="2924656"/>
                    <a:chExt cx="4884685" cy="545135"/>
                  </a:xfrm>
                </p:grpSpPr>
                <p:grpSp>
                  <p:nvGrpSpPr>
                    <p:cNvPr id="1653" name="그룹 1652">
                      <a:extLst>
                        <a:ext uri="{FF2B5EF4-FFF2-40B4-BE49-F238E27FC236}">
                          <a16:creationId xmlns:a16="http://schemas.microsoft.com/office/drawing/2014/main" id="{1CB0CBE3-90EA-4F93-9491-54A1674727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15" y="2924656"/>
                      <a:ext cx="2529748" cy="545135"/>
                      <a:chOff x="5846728" y="2897399"/>
                      <a:chExt cx="2782723" cy="599649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662" name="자유형: 도형 1661">
                        <a:extLst>
                          <a:ext uri="{FF2B5EF4-FFF2-40B4-BE49-F238E27FC236}">
                            <a16:creationId xmlns:a16="http://schemas.microsoft.com/office/drawing/2014/main" id="{4F24AAF2-589D-4223-AA73-73241547A5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5123" y="2897401"/>
                        <a:ext cx="894328" cy="599647"/>
                      </a:xfrm>
                      <a:custGeom>
                        <a:avLst/>
                        <a:gdLst>
                          <a:gd name="connsiteX0" fmla="*/ 799078 w 894328"/>
                          <a:gd name="connsiteY0" fmla="*/ 0 h 599647"/>
                          <a:gd name="connsiteX1" fmla="*/ 894328 w 894328"/>
                          <a:gd name="connsiteY1" fmla="*/ 0 h 599647"/>
                          <a:gd name="connsiteX2" fmla="*/ 894328 w 894328"/>
                          <a:gd name="connsiteY2" fmla="*/ 599647 h 599647"/>
                          <a:gd name="connsiteX3" fmla="*/ 799078 w 894328"/>
                          <a:gd name="connsiteY3" fmla="*/ 599647 h 599647"/>
                          <a:gd name="connsiteX4" fmla="*/ 608268 w 894328"/>
                          <a:gd name="connsiteY4" fmla="*/ 0 h 599647"/>
                          <a:gd name="connsiteX5" fmla="*/ 703518 w 894328"/>
                          <a:gd name="connsiteY5" fmla="*/ 0 h 599647"/>
                          <a:gd name="connsiteX6" fmla="*/ 703518 w 894328"/>
                          <a:gd name="connsiteY6" fmla="*/ 599647 h 599647"/>
                          <a:gd name="connsiteX7" fmla="*/ 608268 w 894328"/>
                          <a:gd name="connsiteY7" fmla="*/ 599647 h 599647"/>
                          <a:gd name="connsiteX8" fmla="*/ 405512 w 894328"/>
                          <a:gd name="connsiteY8" fmla="*/ 0 h 599647"/>
                          <a:gd name="connsiteX9" fmla="*/ 500762 w 894328"/>
                          <a:gd name="connsiteY9" fmla="*/ 0 h 599647"/>
                          <a:gd name="connsiteX10" fmla="*/ 500762 w 894328"/>
                          <a:gd name="connsiteY10" fmla="*/ 599647 h 599647"/>
                          <a:gd name="connsiteX11" fmla="*/ 405512 w 894328"/>
                          <a:gd name="connsiteY11" fmla="*/ 599647 h 599647"/>
                          <a:gd name="connsiteX12" fmla="*/ 202756 w 894328"/>
                          <a:gd name="connsiteY12" fmla="*/ 0 h 599647"/>
                          <a:gd name="connsiteX13" fmla="*/ 298006 w 894328"/>
                          <a:gd name="connsiteY13" fmla="*/ 0 h 599647"/>
                          <a:gd name="connsiteX14" fmla="*/ 298006 w 894328"/>
                          <a:gd name="connsiteY14" fmla="*/ 599647 h 599647"/>
                          <a:gd name="connsiteX15" fmla="*/ 202756 w 894328"/>
                          <a:gd name="connsiteY15" fmla="*/ 599647 h 599647"/>
                          <a:gd name="connsiteX16" fmla="*/ 0 w 894328"/>
                          <a:gd name="connsiteY16" fmla="*/ 0 h 599647"/>
                          <a:gd name="connsiteX17" fmla="*/ 95250 w 894328"/>
                          <a:gd name="connsiteY17" fmla="*/ 0 h 599647"/>
                          <a:gd name="connsiteX18" fmla="*/ 95250 w 894328"/>
                          <a:gd name="connsiteY18" fmla="*/ 599647 h 599647"/>
                          <a:gd name="connsiteX19" fmla="*/ 0 w 894328"/>
                          <a:gd name="connsiteY19" fmla="*/ 599647 h 599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894328" h="599647">
                            <a:moveTo>
                              <a:pt x="799078" y="0"/>
                            </a:moveTo>
                            <a:lnTo>
                              <a:pt x="894328" y="0"/>
                            </a:lnTo>
                            <a:lnTo>
                              <a:pt x="894328" y="599647"/>
                            </a:lnTo>
                            <a:lnTo>
                              <a:pt x="799078" y="599647"/>
                            </a:lnTo>
                            <a:close/>
                            <a:moveTo>
                              <a:pt x="608268" y="0"/>
                            </a:moveTo>
                            <a:lnTo>
                              <a:pt x="703518" y="0"/>
                            </a:lnTo>
                            <a:lnTo>
                              <a:pt x="703518" y="599647"/>
                            </a:lnTo>
                            <a:lnTo>
                              <a:pt x="608268" y="599647"/>
                            </a:lnTo>
                            <a:close/>
                            <a:moveTo>
                              <a:pt x="405512" y="0"/>
                            </a:moveTo>
                            <a:lnTo>
                              <a:pt x="500762" y="0"/>
                            </a:lnTo>
                            <a:lnTo>
                              <a:pt x="500762" y="599647"/>
                            </a:lnTo>
                            <a:lnTo>
                              <a:pt x="405512" y="599647"/>
                            </a:lnTo>
                            <a:close/>
                            <a:moveTo>
                              <a:pt x="202756" y="0"/>
                            </a:moveTo>
                            <a:lnTo>
                              <a:pt x="298006" y="0"/>
                            </a:lnTo>
                            <a:lnTo>
                              <a:pt x="298006" y="599647"/>
                            </a:lnTo>
                            <a:lnTo>
                              <a:pt x="202756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663" name="자유형: 도형 1662">
                        <a:extLst>
                          <a:ext uri="{FF2B5EF4-FFF2-40B4-BE49-F238E27FC236}">
                            <a16:creationId xmlns:a16="http://schemas.microsoft.com/office/drawing/2014/main" id="{0F8CBC78-E734-4D8D-82DD-D3B9733F2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6728" y="2897399"/>
                        <a:ext cx="1517806" cy="599648"/>
                      </a:xfrm>
                      <a:custGeom>
                        <a:avLst/>
                        <a:gdLst>
                          <a:gd name="connsiteX0" fmla="*/ 1422556 w 1517806"/>
                          <a:gd name="connsiteY0" fmla="*/ 1 h 599648"/>
                          <a:gd name="connsiteX1" fmla="*/ 1517806 w 1517806"/>
                          <a:gd name="connsiteY1" fmla="*/ 1 h 599648"/>
                          <a:gd name="connsiteX2" fmla="*/ 1517806 w 1517806"/>
                          <a:gd name="connsiteY2" fmla="*/ 599648 h 599648"/>
                          <a:gd name="connsiteX3" fmla="*/ 1422556 w 1517806"/>
                          <a:gd name="connsiteY3" fmla="*/ 599648 h 599648"/>
                          <a:gd name="connsiteX4" fmla="*/ 1219800 w 1517806"/>
                          <a:gd name="connsiteY4" fmla="*/ 1 h 599648"/>
                          <a:gd name="connsiteX5" fmla="*/ 1315050 w 1517806"/>
                          <a:gd name="connsiteY5" fmla="*/ 1 h 599648"/>
                          <a:gd name="connsiteX6" fmla="*/ 1315050 w 1517806"/>
                          <a:gd name="connsiteY6" fmla="*/ 599648 h 599648"/>
                          <a:gd name="connsiteX7" fmla="*/ 1219800 w 1517806"/>
                          <a:gd name="connsiteY7" fmla="*/ 599648 h 599648"/>
                          <a:gd name="connsiteX8" fmla="*/ 1028990 w 1517806"/>
                          <a:gd name="connsiteY8" fmla="*/ 1 h 599648"/>
                          <a:gd name="connsiteX9" fmla="*/ 1124240 w 1517806"/>
                          <a:gd name="connsiteY9" fmla="*/ 1 h 599648"/>
                          <a:gd name="connsiteX10" fmla="*/ 1124240 w 1517806"/>
                          <a:gd name="connsiteY10" fmla="*/ 599648 h 599648"/>
                          <a:gd name="connsiteX11" fmla="*/ 1028990 w 1517806"/>
                          <a:gd name="connsiteY11" fmla="*/ 599648 h 599648"/>
                          <a:gd name="connsiteX12" fmla="*/ 826234 w 1517806"/>
                          <a:gd name="connsiteY12" fmla="*/ 1 h 599648"/>
                          <a:gd name="connsiteX13" fmla="*/ 921484 w 1517806"/>
                          <a:gd name="connsiteY13" fmla="*/ 1 h 599648"/>
                          <a:gd name="connsiteX14" fmla="*/ 921484 w 1517806"/>
                          <a:gd name="connsiteY14" fmla="*/ 599648 h 599648"/>
                          <a:gd name="connsiteX15" fmla="*/ 826234 w 1517806"/>
                          <a:gd name="connsiteY15" fmla="*/ 599648 h 599648"/>
                          <a:gd name="connsiteX16" fmla="*/ 623478 w 1517806"/>
                          <a:gd name="connsiteY16" fmla="*/ 1 h 599648"/>
                          <a:gd name="connsiteX17" fmla="*/ 718728 w 1517806"/>
                          <a:gd name="connsiteY17" fmla="*/ 1 h 599648"/>
                          <a:gd name="connsiteX18" fmla="*/ 718728 w 1517806"/>
                          <a:gd name="connsiteY18" fmla="*/ 599648 h 599648"/>
                          <a:gd name="connsiteX19" fmla="*/ 623478 w 1517806"/>
                          <a:gd name="connsiteY19" fmla="*/ 599648 h 599648"/>
                          <a:gd name="connsiteX20" fmla="*/ 420722 w 1517806"/>
                          <a:gd name="connsiteY20" fmla="*/ 0 h 599648"/>
                          <a:gd name="connsiteX21" fmla="*/ 515972 w 1517806"/>
                          <a:gd name="connsiteY21" fmla="*/ 0 h 599648"/>
                          <a:gd name="connsiteX22" fmla="*/ 515972 w 1517806"/>
                          <a:gd name="connsiteY22" fmla="*/ 599647 h 599648"/>
                          <a:gd name="connsiteX23" fmla="*/ 420722 w 1517806"/>
                          <a:gd name="connsiteY23" fmla="*/ 599647 h 599648"/>
                          <a:gd name="connsiteX24" fmla="*/ 210904 w 1517806"/>
                          <a:gd name="connsiteY24" fmla="*/ 0 h 599648"/>
                          <a:gd name="connsiteX25" fmla="*/ 306154 w 1517806"/>
                          <a:gd name="connsiteY25" fmla="*/ 0 h 599648"/>
                          <a:gd name="connsiteX26" fmla="*/ 306154 w 1517806"/>
                          <a:gd name="connsiteY26" fmla="*/ 599647 h 599648"/>
                          <a:gd name="connsiteX27" fmla="*/ 210904 w 1517806"/>
                          <a:gd name="connsiteY27" fmla="*/ 599647 h 599648"/>
                          <a:gd name="connsiteX28" fmla="*/ 0 w 1517806"/>
                          <a:gd name="connsiteY28" fmla="*/ 0 h 599648"/>
                          <a:gd name="connsiteX29" fmla="*/ 95250 w 1517806"/>
                          <a:gd name="connsiteY29" fmla="*/ 0 h 599648"/>
                          <a:gd name="connsiteX30" fmla="*/ 95250 w 1517806"/>
                          <a:gd name="connsiteY30" fmla="*/ 599647 h 599648"/>
                          <a:gd name="connsiteX31" fmla="*/ 0 w 1517806"/>
                          <a:gd name="connsiteY31" fmla="*/ 599647 h 5996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517806" h="599648">
                            <a:moveTo>
                              <a:pt x="1422556" y="1"/>
                            </a:moveTo>
                            <a:lnTo>
                              <a:pt x="1517806" y="1"/>
                            </a:lnTo>
                            <a:lnTo>
                              <a:pt x="1517806" y="599648"/>
                            </a:lnTo>
                            <a:lnTo>
                              <a:pt x="1422556" y="599648"/>
                            </a:lnTo>
                            <a:close/>
                            <a:moveTo>
                              <a:pt x="1219800" y="1"/>
                            </a:moveTo>
                            <a:lnTo>
                              <a:pt x="1315050" y="1"/>
                            </a:lnTo>
                            <a:lnTo>
                              <a:pt x="1315050" y="599648"/>
                            </a:lnTo>
                            <a:lnTo>
                              <a:pt x="1219800" y="599648"/>
                            </a:lnTo>
                            <a:close/>
                            <a:moveTo>
                              <a:pt x="1028990" y="1"/>
                            </a:moveTo>
                            <a:lnTo>
                              <a:pt x="1124240" y="1"/>
                            </a:lnTo>
                            <a:lnTo>
                              <a:pt x="1124240" y="599648"/>
                            </a:lnTo>
                            <a:lnTo>
                              <a:pt x="1028990" y="599648"/>
                            </a:lnTo>
                            <a:close/>
                            <a:moveTo>
                              <a:pt x="826234" y="1"/>
                            </a:moveTo>
                            <a:lnTo>
                              <a:pt x="921484" y="1"/>
                            </a:lnTo>
                            <a:lnTo>
                              <a:pt x="921484" y="599648"/>
                            </a:lnTo>
                            <a:lnTo>
                              <a:pt x="826234" y="599648"/>
                            </a:lnTo>
                            <a:close/>
                            <a:moveTo>
                              <a:pt x="623478" y="1"/>
                            </a:moveTo>
                            <a:lnTo>
                              <a:pt x="718728" y="1"/>
                            </a:lnTo>
                            <a:lnTo>
                              <a:pt x="718728" y="599648"/>
                            </a:lnTo>
                            <a:lnTo>
                              <a:pt x="623478" y="599648"/>
                            </a:lnTo>
                            <a:close/>
                            <a:moveTo>
                              <a:pt x="420722" y="0"/>
                            </a:moveTo>
                            <a:lnTo>
                              <a:pt x="515972" y="0"/>
                            </a:lnTo>
                            <a:lnTo>
                              <a:pt x="515972" y="599647"/>
                            </a:lnTo>
                            <a:lnTo>
                              <a:pt x="420722" y="599647"/>
                            </a:lnTo>
                            <a:close/>
                            <a:moveTo>
                              <a:pt x="210904" y="0"/>
                            </a:moveTo>
                            <a:lnTo>
                              <a:pt x="306154" y="0"/>
                            </a:lnTo>
                            <a:lnTo>
                              <a:pt x="306154" y="599647"/>
                            </a:lnTo>
                            <a:lnTo>
                              <a:pt x="210904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654" name="자유형: 도형 1653">
                      <a:extLst>
                        <a:ext uri="{FF2B5EF4-FFF2-40B4-BE49-F238E27FC236}">
                          <a16:creationId xmlns:a16="http://schemas.microsoft.com/office/drawing/2014/main" id="{1289013E-AAA7-478C-A594-26A88F2B0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314" y="3057259"/>
                      <a:ext cx="4884685" cy="270510"/>
                    </a:xfrm>
                    <a:custGeom>
                      <a:avLst/>
                      <a:gdLst>
                        <a:gd name="connsiteX0" fmla="*/ 4729356 w 4884685"/>
                        <a:gd name="connsiteY0" fmla="*/ 0 h 270510"/>
                        <a:gd name="connsiteX1" fmla="*/ 4884685 w 4884685"/>
                        <a:gd name="connsiteY1" fmla="*/ 0 h 270510"/>
                        <a:gd name="connsiteX2" fmla="*/ 4884685 w 4884685"/>
                        <a:gd name="connsiteY2" fmla="*/ 270510 h 270510"/>
                        <a:gd name="connsiteX3" fmla="*/ 4729356 w 4884685"/>
                        <a:gd name="connsiteY3" fmla="*/ 270510 h 270510"/>
                        <a:gd name="connsiteX4" fmla="*/ 0 w 4884685"/>
                        <a:gd name="connsiteY4" fmla="*/ 0 h 270510"/>
                        <a:gd name="connsiteX5" fmla="*/ 155329 w 4884685"/>
                        <a:gd name="connsiteY5" fmla="*/ 0 h 270510"/>
                        <a:gd name="connsiteX6" fmla="*/ 155329 w 4884685"/>
                        <a:gd name="connsiteY6" fmla="*/ 270510 h 270510"/>
                        <a:gd name="connsiteX7" fmla="*/ 0 w 4884685"/>
                        <a:gd name="connsiteY7" fmla="*/ 270510 h 270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884685" h="270510">
                          <a:moveTo>
                            <a:pt x="4729356" y="0"/>
                          </a:moveTo>
                          <a:lnTo>
                            <a:pt x="4884685" y="0"/>
                          </a:lnTo>
                          <a:lnTo>
                            <a:pt x="4884685" y="270510"/>
                          </a:lnTo>
                          <a:lnTo>
                            <a:pt x="4729356" y="270510"/>
                          </a:lnTo>
                          <a:close/>
                          <a:moveTo>
                            <a:pt x="0" y="0"/>
                          </a:moveTo>
                          <a:lnTo>
                            <a:pt x="155329" y="0"/>
                          </a:lnTo>
                          <a:lnTo>
                            <a:pt x="155329" y="270510"/>
                          </a:lnTo>
                          <a:lnTo>
                            <a:pt x="0" y="27051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655" name="그룹 1654">
                      <a:extLst>
                        <a:ext uri="{FF2B5EF4-FFF2-40B4-BE49-F238E27FC236}">
                          <a16:creationId xmlns:a16="http://schemas.microsoft.com/office/drawing/2014/main" id="{404B3868-4BAF-4DBE-B519-596E268A37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3281" y="2969054"/>
                      <a:ext cx="4793850" cy="459946"/>
                      <a:chOff x="4073281" y="2969054"/>
                      <a:chExt cx="4793850" cy="459946"/>
                    </a:xfrm>
                  </p:grpSpPr>
                  <p:sp>
                    <p:nvSpPr>
                      <p:cNvPr id="1659" name="사각형: 둥근 모서리 1658">
                        <a:extLst>
                          <a:ext uri="{FF2B5EF4-FFF2-40B4-BE49-F238E27FC236}">
                            <a16:creationId xmlns:a16="http://schemas.microsoft.com/office/drawing/2014/main" id="{1010B351-187A-4398-8A3F-EC1620E31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3281" y="2969054"/>
                        <a:ext cx="4793850" cy="459946"/>
                      </a:xfrm>
                      <a:prstGeom prst="roundRect">
                        <a:avLst>
                          <a:gd name="adj" fmla="val 44299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60" name="직사각형 1659">
                        <a:extLst>
                          <a:ext uri="{FF2B5EF4-FFF2-40B4-BE49-F238E27FC236}">
                            <a16:creationId xmlns:a16="http://schemas.microsoft.com/office/drawing/2014/main" id="{5C4FE696-B95C-45ED-9B70-8D2EE348CF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6755" y="3105150"/>
                        <a:ext cx="3286769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61" name="직사각형 1660">
                        <a:extLst>
                          <a:ext uri="{FF2B5EF4-FFF2-40B4-BE49-F238E27FC236}">
                            <a16:creationId xmlns:a16="http://schemas.microsoft.com/office/drawing/2014/main" id="{582E4CD6-11BD-4E89-BEE6-CAED3A494A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4450" y="3105150"/>
                        <a:ext cx="1009206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56" name="그룹 1655">
                      <a:extLst>
                        <a:ext uri="{FF2B5EF4-FFF2-40B4-BE49-F238E27FC236}">
                          <a16:creationId xmlns:a16="http://schemas.microsoft.com/office/drawing/2014/main" id="{9AD9F592-7DA4-4DAA-8BEC-645A7B5B9D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6743" y="3115600"/>
                      <a:ext cx="4360348" cy="159998"/>
                      <a:chOff x="4276743" y="3121950"/>
                      <a:chExt cx="4360348" cy="159998"/>
                    </a:xfrm>
                    <a:solidFill>
                      <a:srgbClr val="584300"/>
                    </a:solidFill>
                  </p:grpSpPr>
                  <p:sp>
                    <p:nvSpPr>
                      <p:cNvPr id="1657" name="자유형: 도형 1656">
                        <a:extLst>
                          <a:ext uri="{FF2B5EF4-FFF2-40B4-BE49-F238E27FC236}">
                            <a16:creationId xmlns:a16="http://schemas.microsoft.com/office/drawing/2014/main" id="{FBBBFF6E-9AF6-47AB-BA55-8C8570E18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6743" y="3121950"/>
                        <a:ext cx="3269555" cy="159998"/>
                      </a:xfrm>
                      <a:custGeom>
                        <a:avLst/>
                        <a:gdLst>
                          <a:gd name="connsiteX0" fmla="*/ 3237175 w 3269555"/>
                          <a:gd name="connsiteY0" fmla="*/ 122023 h 175998"/>
                          <a:gd name="connsiteX1" fmla="*/ 3269555 w 3269555"/>
                          <a:gd name="connsiteY1" fmla="*/ 122023 h 175998"/>
                          <a:gd name="connsiteX2" fmla="*/ 3269555 w 3269555"/>
                          <a:gd name="connsiteY2" fmla="*/ 175998 h 175998"/>
                          <a:gd name="connsiteX3" fmla="*/ 3237175 w 3269555"/>
                          <a:gd name="connsiteY3" fmla="*/ 175998 h 175998"/>
                          <a:gd name="connsiteX4" fmla="*/ 3168249 w 3269555"/>
                          <a:gd name="connsiteY4" fmla="*/ 122023 h 175998"/>
                          <a:gd name="connsiteX5" fmla="*/ 3200629 w 3269555"/>
                          <a:gd name="connsiteY5" fmla="*/ 122023 h 175998"/>
                          <a:gd name="connsiteX6" fmla="*/ 3200629 w 3269555"/>
                          <a:gd name="connsiteY6" fmla="*/ 175998 h 175998"/>
                          <a:gd name="connsiteX7" fmla="*/ 3168249 w 3269555"/>
                          <a:gd name="connsiteY7" fmla="*/ 175998 h 175998"/>
                          <a:gd name="connsiteX8" fmla="*/ 3103384 w 3269555"/>
                          <a:gd name="connsiteY8" fmla="*/ 122023 h 175998"/>
                          <a:gd name="connsiteX9" fmla="*/ 3135764 w 3269555"/>
                          <a:gd name="connsiteY9" fmla="*/ 122023 h 175998"/>
                          <a:gd name="connsiteX10" fmla="*/ 3135764 w 3269555"/>
                          <a:gd name="connsiteY10" fmla="*/ 175998 h 175998"/>
                          <a:gd name="connsiteX11" fmla="*/ 3103384 w 3269555"/>
                          <a:gd name="connsiteY11" fmla="*/ 175998 h 175998"/>
                          <a:gd name="connsiteX12" fmla="*/ 3034458 w 3269555"/>
                          <a:gd name="connsiteY12" fmla="*/ 122023 h 175998"/>
                          <a:gd name="connsiteX13" fmla="*/ 3066838 w 3269555"/>
                          <a:gd name="connsiteY13" fmla="*/ 122023 h 175998"/>
                          <a:gd name="connsiteX14" fmla="*/ 3066838 w 3269555"/>
                          <a:gd name="connsiteY14" fmla="*/ 175998 h 175998"/>
                          <a:gd name="connsiteX15" fmla="*/ 3034458 w 3269555"/>
                          <a:gd name="connsiteY15" fmla="*/ 175998 h 175998"/>
                          <a:gd name="connsiteX16" fmla="*/ 2965532 w 3269555"/>
                          <a:gd name="connsiteY16" fmla="*/ 122023 h 175998"/>
                          <a:gd name="connsiteX17" fmla="*/ 2997912 w 3269555"/>
                          <a:gd name="connsiteY17" fmla="*/ 122023 h 175998"/>
                          <a:gd name="connsiteX18" fmla="*/ 2997912 w 3269555"/>
                          <a:gd name="connsiteY18" fmla="*/ 175998 h 175998"/>
                          <a:gd name="connsiteX19" fmla="*/ 2965532 w 3269555"/>
                          <a:gd name="connsiteY19" fmla="*/ 175998 h 175998"/>
                          <a:gd name="connsiteX20" fmla="*/ 2896606 w 3269555"/>
                          <a:gd name="connsiteY20" fmla="*/ 122023 h 175998"/>
                          <a:gd name="connsiteX21" fmla="*/ 2928986 w 3269555"/>
                          <a:gd name="connsiteY21" fmla="*/ 122023 h 175998"/>
                          <a:gd name="connsiteX22" fmla="*/ 2928986 w 3269555"/>
                          <a:gd name="connsiteY22" fmla="*/ 175998 h 175998"/>
                          <a:gd name="connsiteX23" fmla="*/ 2896606 w 3269555"/>
                          <a:gd name="connsiteY23" fmla="*/ 175998 h 175998"/>
                          <a:gd name="connsiteX24" fmla="*/ 2825279 w 3269555"/>
                          <a:gd name="connsiteY24" fmla="*/ 122023 h 175998"/>
                          <a:gd name="connsiteX25" fmla="*/ 2857659 w 3269555"/>
                          <a:gd name="connsiteY25" fmla="*/ 122023 h 175998"/>
                          <a:gd name="connsiteX26" fmla="*/ 2857659 w 3269555"/>
                          <a:gd name="connsiteY26" fmla="*/ 175998 h 175998"/>
                          <a:gd name="connsiteX27" fmla="*/ 2825279 w 3269555"/>
                          <a:gd name="connsiteY27" fmla="*/ 175998 h 175998"/>
                          <a:gd name="connsiteX28" fmla="*/ 2753583 w 3269555"/>
                          <a:gd name="connsiteY28" fmla="*/ 122023 h 175998"/>
                          <a:gd name="connsiteX29" fmla="*/ 2785963 w 3269555"/>
                          <a:gd name="connsiteY29" fmla="*/ 122023 h 175998"/>
                          <a:gd name="connsiteX30" fmla="*/ 2785963 w 3269555"/>
                          <a:gd name="connsiteY30" fmla="*/ 175998 h 175998"/>
                          <a:gd name="connsiteX31" fmla="*/ 2753583 w 3269555"/>
                          <a:gd name="connsiteY31" fmla="*/ 175998 h 175998"/>
                          <a:gd name="connsiteX32" fmla="*/ 2683515 w 3269555"/>
                          <a:gd name="connsiteY32" fmla="*/ 122023 h 175998"/>
                          <a:gd name="connsiteX33" fmla="*/ 2715895 w 3269555"/>
                          <a:gd name="connsiteY33" fmla="*/ 122023 h 175998"/>
                          <a:gd name="connsiteX34" fmla="*/ 2715895 w 3269555"/>
                          <a:gd name="connsiteY34" fmla="*/ 175998 h 175998"/>
                          <a:gd name="connsiteX35" fmla="*/ 2683515 w 3269555"/>
                          <a:gd name="connsiteY35" fmla="*/ 175998 h 175998"/>
                          <a:gd name="connsiteX36" fmla="*/ 2614589 w 3269555"/>
                          <a:gd name="connsiteY36" fmla="*/ 122023 h 175998"/>
                          <a:gd name="connsiteX37" fmla="*/ 2646969 w 3269555"/>
                          <a:gd name="connsiteY37" fmla="*/ 122023 h 175998"/>
                          <a:gd name="connsiteX38" fmla="*/ 2646969 w 3269555"/>
                          <a:gd name="connsiteY38" fmla="*/ 175998 h 175998"/>
                          <a:gd name="connsiteX39" fmla="*/ 2614589 w 3269555"/>
                          <a:gd name="connsiteY39" fmla="*/ 175998 h 175998"/>
                          <a:gd name="connsiteX40" fmla="*/ 2549724 w 3269555"/>
                          <a:gd name="connsiteY40" fmla="*/ 122023 h 175998"/>
                          <a:gd name="connsiteX41" fmla="*/ 2582104 w 3269555"/>
                          <a:gd name="connsiteY41" fmla="*/ 122023 h 175998"/>
                          <a:gd name="connsiteX42" fmla="*/ 2582104 w 3269555"/>
                          <a:gd name="connsiteY42" fmla="*/ 175998 h 175998"/>
                          <a:gd name="connsiteX43" fmla="*/ 2549724 w 3269555"/>
                          <a:gd name="connsiteY43" fmla="*/ 175998 h 175998"/>
                          <a:gd name="connsiteX44" fmla="*/ 2480798 w 3269555"/>
                          <a:gd name="connsiteY44" fmla="*/ 122023 h 175998"/>
                          <a:gd name="connsiteX45" fmla="*/ 2513178 w 3269555"/>
                          <a:gd name="connsiteY45" fmla="*/ 122023 h 175998"/>
                          <a:gd name="connsiteX46" fmla="*/ 2513178 w 3269555"/>
                          <a:gd name="connsiteY46" fmla="*/ 175998 h 175998"/>
                          <a:gd name="connsiteX47" fmla="*/ 2480798 w 3269555"/>
                          <a:gd name="connsiteY47" fmla="*/ 175998 h 175998"/>
                          <a:gd name="connsiteX48" fmla="*/ 2411872 w 3269555"/>
                          <a:gd name="connsiteY48" fmla="*/ 122023 h 175998"/>
                          <a:gd name="connsiteX49" fmla="*/ 2444251 w 3269555"/>
                          <a:gd name="connsiteY49" fmla="*/ 122023 h 175998"/>
                          <a:gd name="connsiteX50" fmla="*/ 2444251 w 3269555"/>
                          <a:gd name="connsiteY50" fmla="*/ 175998 h 175998"/>
                          <a:gd name="connsiteX51" fmla="*/ 2411872 w 3269555"/>
                          <a:gd name="connsiteY51" fmla="*/ 175998 h 175998"/>
                          <a:gd name="connsiteX52" fmla="*/ 2342945 w 3269555"/>
                          <a:gd name="connsiteY52" fmla="*/ 122023 h 175998"/>
                          <a:gd name="connsiteX53" fmla="*/ 2375325 w 3269555"/>
                          <a:gd name="connsiteY53" fmla="*/ 122023 h 175998"/>
                          <a:gd name="connsiteX54" fmla="*/ 2375325 w 3269555"/>
                          <a:gd name="connsiteY54" fmla="*/ 175998 h 175998"/>
                          <a:gd name="connsiteX55" fmla="*/ 2342945 w 3269555"/>
                          <a:gd name="connsiteY55" fmla="*/ 175998 h 175998"/>
                          <a:gd name="connsiteX56" fmla="*/ 2271619 w 3269555"/>
                          <a:gd name="connsiteY56" fmla="*/ 122023 h 175998"/>
                          <a:gd name="connsiteX57" fmla="*/ 2303999 w 3269555"/>
                          <a:gd name="connsiteY57" fmla="*/ 122023 h 175998"/>
                          <a:gd name="connsiteX58" fmla="*/ 2303999 w 3269555"/>
                          <a:gd name="connsiteY58" fmla="*/ 175998 h 175998"/>
                          <a:gd name="connsiteX59" fmla="*/ 2271619 w 3269555"/>
                          <a:gd name="connsiteY59" fmla="*/ 175998 h 175998"/>
                          <a:gd name="connsiteX60" fmla="*/ 2199923 w 3269555"/>
                          <a:gd name="connsiteY60" fmla="*/ 122023 h 175998"/>
                          <a:gd name="connsiteX61" fmla="*/ 2232303 w 3269555"/>
                          <a:gd name="connsiteY61" fmla="*/ 122023 h 175998"/>
                          <a:gd name="connsiteX62" fmla="*/ 2232303 w 3269555"/>
                          <a:gd name="connsiteY62" fmla="*/ 175998 h 175998"/>
                          <a:gd name="connsiteX63" fmla="*/ 2199923 w 3269555"/>
                          <a:gd name="connsiteY63" fmla="*/ 175998 h 175998"/>
                          <a:gd name="connsiteX64" fmla="*/ 2136038 w 3269555"/>
                          <a:gd name="connsiteY64" fmla="*/ 122023 h 175998"/>
                          <a:gd name="connsiteX65" fmla="*/ 2168418 w 3269555"/>
                          <a:gd name="connsiteY65" fmla="*/ 122023 h 175998"/>
                          <a:gd name="connsiteX66" fmla="*/ 2168418 w 3269555"/>
                          <a:gd name="connsiteY66" fmla="*/ 175998 h 175998"/>
                          <a:gd name="connsiteX67" fmla="*/ 2136038 w 3269555"/>
                          <a:gd name="connsiteY67" fmla="*/ 175998 h 175998"/>
                          <a:gd name="connsiteX68" fmla="*/ 2067112 w 3269555"/>
                          <a:gd name="connsiteY68" fmla="*/ 122023 h 175998"/>
                          <a:gd name="connsiteX69" fmla="*/ 2099492 w 3269555"/>
                          <a:gd name="connsiteY69" fmla="*/ 122023 h 175998"/>
                          <a:gd name="connsiteX70" fmla="*/ 2099492 w 3269555"/>
                          <a:gd name="connsiteY70" fmla="*/ 175998 h 175998"/>
                          <a:gd name="connsiteX71" fmla="*/ 2067112 w 3269555"/>
                          <a:gd name="connsiteY71" fmla="*/ 175998 h 175998"/>
                          <a:gd name="connsiteX72" fmla="*/ 2002247 w 3269555"/>
                          <a:gd name="connsiteY72" fmla="*/ 122023 h 175998"/>
                          <a:gd name="connsiteX73" fmla="*/ 2034627 w 3269555"/>
                          <a:gd name="connsiteY73" fmla="*/ 122023 h 175998"/>
                          <a:gd name="connsiteX74" fmla="*/ 2034627 w 3269555"/>
                          <a:gd name="connsiteY74" fmla="*/ 175998 h 175998"/>
                          <a:gd name="connsiteX75" fmla="*/ 2002247 w 3269555"/>
                          <a:gd name="connsiteY75" fmla="*/ 175998 h 175998"/>
                          <a:gd name="connsiteX76" fmla="*/ 1933321 w 3269555"/>
                          <a:gd name="connsiteY76" fmla="*/ 122023 h 175998"/>
                          <a:gd name="connsiteX77" fmla="*/ 1965701 w 3269555"/>
                          <a:gd name="connsiteY77" fmla="*/ 122023 h 175998"/>
                          <a:gd name="connsiteX78" fmla="*/ 1965701 w 3269555"/>
                          <a:gd name="connsiteY78" fmla="*/ 175998 h 175998"/>
                          <a:gd name="connsiteX79" fmla="*/ 1933321 w 3269555"/>
                          <a:gd name="connsiteY79" fmla="*/ 175998 h 175998"/>
                          <a:gd name="connsiteX80" fmla="*/ 1864395 w 3269555"/>
                          <a:gd name="connsiteY80" fmla="*/ 122023 h 175998"/>
                          <a:gd name="connsiteX81" fmla="*/ 1896774 w 3269555"/>
                          <a:gd name="connsiteY81" fmla="*/ 122023 h 175998"/>
                          <a:gd name="connsiteX82" fmla="*/ 1896774 w 3269555"/>
                          <a:gd name="connsiteY82" fmla="*/ 175998 h 175998"/>
                          <a:gd name="connsiteX83" fmla="*/ 1864395 w 3269555"/>
                          <a:gd name="connsiteY83" fmla="*/ 175998 h 175998"/>
                          <a:gd name="connsiteX84" fmla="*/ 1795468 w 3269555"/>
                          <a:gd name="connsiteY84" fmla="*/ 122023 h 175998"/>
                          <a:gd name="connsiteX85" fmla="*/ 1827848 w 3269555"/>
                          <a:gd name="connsiteY85" fmla="*/ 122023 h 175998"/>
                          <a:gd name="connsiteX86" fmla="*/ 1827848 w 3269555"/>
                          <a:gd name="connsiteY86" fmla="*/ 175998 h 175998"/>
                          <a:gd name="connsiteX87" fmla="*/ 1795468 w 3269555"/>
                          <a:gd name="connsiteY87" fmla="*/ 175998 h 175998"/>
                          <a:gd name="connsiteX88" fmla="*/ 1724142 w 3269555"/>
                          <a:gd name="connsiteY88" fmla="*/ 122023 h 175998"/>
                          <a:gd name="connsiteX89" fmla="*/ 1756522 w 3269555"/>
                          <a:gd name="connsiteY89" fmla="*/ 122023 h 175998"/>
                          <a:gd name="connsiteX90" fmla="*/ 1756522 w 3269555"/>
                          <a:gd name="connsiteY90" fmla="*/ 175998 h 175998"/>
                          <a:gd name="connsiteX91" fmla="*/ 1724142 w 3269555"/>
                          <a:gd name="connsiteY91" fmla="*/ 175998 h 175998"/>
                          <a:gd name="connsiteX92" fmla="*/ 1652446 w 3269555"/>
                          <a:gd name="connsiteY92" fmla="*/ 122023 h 175998"/>
                          <a:gd name="connsiteX93" fmla="*/ 1684826 w 3269555"/>
                          <a:gd name="connsiteY93" fmla="*/ 122023 h 175998"/>
                          <a:gd name="connsiteX94" fmla="*/ 1684826 w 3269555"/>
                          <a:gd name="connsiteY94" fmla="*/ 175998 h 175998"/>
                          <a:gd name="connsiteX95" fmla="*/ 1652446 w 3269555"/>
                          <a:gd name="connsiteY95" fmla="*/ 175998 h 175998"/>
                          <a:gd name="connsiteX96" fmla="*/ 1584729 w 3269555"/>
                          <a:gd name="connsiteY96" fmla="*/ 122023 h 175998"/>
                          <a:gd name="connsiteX97" fmla="*/ 1617109 w 3269555"/>
                          <a:gd name="connsiteY97" fmla="*/ 122023 h 175998"/>
                          <a:gd name="connsiteX98" fmla="*/ 1617109 w 3269555"/>
                          <a:gd name="connsiteY98" fmla="*/ 175998 h 175998"/>
                          <a:gd name="connsiteX99" fmla="*/ 1584729 w 3269555"/>
                          <a:gd name="connsiteY99" fmla="*/ 175998 h 175998"/>
                          <a:gd name="connsiteX100" fmla="*/ 1515803 w 3269555"/>
                          <a:gd name="connsiteY100" fmla="*/ 122023 h 175998"/>
                          <a:gd name="connsiteX101" fmla="*/ 1548183 w 3269555"/>
                          <a:gd name="connsiteY101" fmla="*/ 122023 h 175998"/>
                          <a:gd name="connsiteX102" fmla="*/ 1548183 w 3269555"/>
                          <a:gd name="connsiteY102" fmla="*/ 175998 h 175998"/>
                          <a:gd name="connsiteX103" fmla="*/ 1515803 w 3269555"/>
                          <a:gd name="connsiteY103" fmla="*/ 175998 h 175998"/>
                          <a:gd name="connsiteX104" fmla="*/ 1450938 w 3269555"/>
                          <a:gd name="connsiteY104" fmla="*/ 122023 h 175998"/>
                          <a:gd name="connsiteX105" fmla="*/ 1483318 w 3269555"/>
                          <a:gd name="connsiteY105" fmla="*/ 122023 h 175998"/>
                          <a:gd name="connsiteX106" fmla="*/ 1483318 w 3269555"/>
                          <a:gd name="connsiteY106" fmla="*/ 175998 h 175998"/>
                          <a:gd name="connsiteX107" fmla="*/ 1450938 w 3269555"/>
                          <a:gd name="connsiteY107" fmla="*/ 175998 h 175998"/>
                          <a:gd name="connsiteX108" fmla="*/ 1382012 w 3269555"/>
                          <a:gd name="connsiteY108" fmla="*/ 122023 h 175998"/>
                          <a:gd name="connsiteX109" fmla="*/ 1414392 w 3269555"/>
                          <a:gd name="connsiteY109" fmla="*/ 122023 h 175998"/>
                          <a:gd name="connsiteX110" fmla="*/ 1414392 w 3269555"/>
                          <a:gd name="connsiteY110" fmla="*/ 175998 h 175998"/>
                          <a:gd name="connsiteX111" fmla="*/ 1382012 w 3269555"/>
                          <a:gd name="connsiteY111" fmla="*/ 175998 h 175998"/>
                          <a:gd name="connsiteX112" fmla="*/ 1313086 w 3269555"/>
                          <a:gd name="connsiteY112" fmla="*/ 122023 h 175998"/>
                          <a:gd name="connsiteX113" fmla="*/ 1345466 w 3269555"/>
                          <a:gd name="connsiteY113" fmla="*/ 122023 h 175998"/>
                          <a:gd name="connsiteX114" fmla="*/ 1345466 w 3269555"/>
                          <a:gd name="connsiteY114" fmla="*/ 175998 h 175998"/>
                          <a:gd name="connsiteX115" fmla="*/ 1313086 w 3269555"/>
                          <a:gd name="connsiteY115" fmla="*/ 175998 h 175998"/>
                          <a:gd name="connsiteX116" fmla="*/ 1244160 w 3269555"/>
                          <a:gd name="connsiteY116" fmla="*/ 122023 h 175998"/>
                          <a:gd name="connsiteX117" fmla="*/ 1276540 w 3269555"/>
                          <a:gd name="connsiteY117" fmla="*/ 122023 h 175998"/>
                          <a:gd name="connsiteX118" fmla="*/ 1276540 w 3269555"/>
                          <a:gd name="connsiteY118" fmla="*/ 175998 h 175998"/>
                          <a:gd name="connsiteX119" fmla="*/ 1244160 w 3269555"/>
                          <a:gd name="connsiteY119" fmla="*/ 175998 h 175998"/>
                          <a:gd name="connsiteX120" fmla="*/ 1172833 w 3269555"/>
                          <a:gd name="connsiteY120" fmla="*/ 122023 h 175998"/>
                          <a:gd name="connsiteX121" fmla="*/ 1205213 w 3269555"/>
                          <a:gd name="connsiteY121" fmla="*/ 122023 h 175998"/>
                          <a:gd name="connsiteX122" fmla="*/ 1205213 w 3269555"/>
                          <a:gd name="connsiteY122" fmla="*/ 175998 h 175998"/>
                          <a:gd name="connsiteX123" fmla="*/ 1172833 w 3269555"/>
                          <a:gd name="connsiteY123" fmla="*/ 175998 h 175998"/>
                          <a:gd name="connsiteX124" fmla="*/ 1101137 w 3269555"/>
                          <a:gd name="connsiteY124" fmla="*/ 122023 h 175998"/>
                          <a:gd name="connsiteX125" fmla="*/ 1133517 w 3269555"/>
                          <a:gd name="connsiteY125" fmla="*/ 122023 h 175998"/>
                          <a:gd name="connsiteX126" fmla="*/ 1133517 w 3269555"/>
                          <a:gd name="connsiteY126" fmla="*/ 175998 h 175998"/>
                          <a:gd name="connsiteX127" fmla="*/ 1101137 w 3269555"/>
                          <a:gd name="connsiteY127" fmla="*/ 175998 h 175998"/>
                          <a:gd name="connsiteX128" fmla="*/ 1031069 w 3269555"/>
                          <a:gd name="connsiteY128" fmla="*/ 122023 h 175998"/>
                          <a:gd name="connsiteX129" fmla="*/ 1063449 w 3269555"/>
                          <a:gd name="connsiteY129" fmla="*/ 122023 h 175998"/>
                          <a:gd name="connsiteX130" fmla="*/ 1063449 w 3269555"/>
                          <a:gd name="connsiteY130" fmla="*/ 175998 h 175998"/>
                          <a:gd name="connsiteX131" fmla="*/ 1031069 w 3269555"/>
                          <a:gd name="connsiteY131" fmla="*/ 175998 h 175998"/>
                          <a:gd name="connsiteX132" fmla="*/ 962143 w 3269555"/>
                          <a:gd name="connsiteY132" fmla="*/ 122023 h 175998"/>
                          <a:gd name="connsiteX133" fmla="*/ 994523 w 3269555"/>
                          <a:gd name="connsiteY133" fmla="*/ 122023 h 175998"/>
                          <a:gd name="connsiteX134" fmla="*/ 994523 w 3269555"/>
                          <a:gd name="connsiteY134" fmla="*/ 175998 h 175998"/>
                          <a:gd name="connsiteX135" fmla="*/ 962143 w 3269555"/>
                          <a:gd name="connsiteY135" fmla="*/ 175998 h 175998"/>
                          <a:gd name="connsiteX136" fmla="*/ 897278 w 3269555"/>
                          <a:gd name="connsiteY136" fmla="*/ 122023 h 175998"/>
                          <a:gd name="connsiteX137" fmla="*/ 929658 w 3269555"/>
                          <a:gd name="connsiteY137" fmla="*/ 122023 h 175998"/>
                          <a:gd name="connsiteX138" fmla="*/ 929658 w 3269555"/>
                          <a:gd name="connsiteY138" fmla="*/ 175998 h 175998"/>
                          <a:gd name="connsiteX139" fmla="*/ 897278 w 3269555"/>
                          <a:gd name="connsiteY139" fmla="*/ 175998 h 175998"/>
                          <a:gd name="connsiteX140" fmla="*/ 828352 w 3269555"/>
                          <a:gd name="connsiteY140" fmla="*/ 122023 h 175998"/>
                          <a:gd name="connsiteX141" fmla="*/ 860732 w 3269555"/>
                          <a:gd name="connsiteY141" fmla="*/ 122023 h 175998"/>
                          <a:gd name="connsiteX142" fmla="*/ 860732 w 3269555"/>
                          <a:gd name="connsiteY142" fmla="*/ 175998 h 175998"/>
                          <a:gd name="connsiteX143" fmla="*/ 828352 w 3269555"/>
                          <a:gd name="connsiteY143" fmla="*/ 175998 h 175998"/>
                          <a:gd name="connsiteX144" fmla="*/ 759426 w 3269555"/>
                          <a:gd name="connsiteY144" fmla="*/ 122023 h 175998"/>
                          <a:gd name="connsiteX145" fmla="*/ 791805 w 3269555"/>
                          <a:gd name="connsiteY145" fmla="*/ 122023 h 175998"/>
                          <a:gd name="connsiteX146" fmla="*/ 791805 w 3269555"/>
                          <a:gd name="connsiteY146" fmla="*/ 175998 h 175998"/>
                          <a:gd name="connsiteX147" fmla="*/ 759426 w 3269555"/>
                          <a:gd name="connsiteY147" fmla="*/ 175998 h 175998"/>
                          <a:gd name="connsiteX148" fmla="*/ 690499 w 3269555"/>
                          <a:gd name="connsiteY148" fmla="*/ 122023 h 175998"/>
                          <a:gd name="connsiteX149" fmla="*/ 722879 w 3269555"/>
                          <a:gd name="connsiteY149" fmla="*/ 122023 h 175998"/>
                          <a:gd name="connsiteX150" fmla="*/ 722879 w 3269555"/>
                          <a:gd name="connsiteY150" fmla="*/ 175998 h 175998"/>
                          <a:gd name="connsiteX151" fmla="*/ 690499 w 3269555"/>
                          <a:gd name="connsiteY151" fmla="*/ 175998 h 175998"/>
                          <a:gd name="connsiteX152" fmla="*/ 619173 w 3269555"/>
                          <a:gd name="connsiteY152" fmla="*/ 122023 h 175998"/>
                          <a:gd name="connsiteX153" fmla="*/ 651553 w 3269555"/>
                          <a:gd name="connsiteY153" fmla="*/ 122023 h 175998"/>
                          <a:gd name="connsiteX154" fmla="*/ 651553 w 3269555"/>
                          <a:gd name="connsiteY154" fmla="*/ 175998 h 175998"/>
                          <a:gd name="connsiteX155" fmla="*/ 619173 w 3269555"/>
                          <a:gd name="connsiteY155" fmla="*/ 175998 h 175998"/>
                          <a:gd name="connsiteX156" fmla="*/ 547477 w 3269555"/>
                          <a:gd name="connsiteY156" fmla="*/ 122023 h 175998"/>
                          <a:gd name="connsiteX157" fmla="*/ 579857 w 3269555"/>
                          <a:gd name="connsiteY157" fmla="*/ 122023 h 175998"/>
                          <a:gd name="connsiteX158" fmla="*/ 579857 w 3269555"/>
                          <a:gd name="connsiteY158" fmla="*/ 175998 h 175998"/>
                          <a:gd name="connsiteX159" fmla="*/ 547477 w 3269555"/>
                          <a:gd name="connsiteY159" fmla="*/ 175998 h 175998"/>
                          <a:gd name="connsiteX160" fmla="*/ 483592 w 3269555"/>
                          <a:gd name="connsiteY160" fmla="*/ 122023 h 175998"/>
                          <a:gd name="connsiteX161" fmla="*/ 515972 w 3269555"/>
                          <a:gd name="connsiteY161" fmla="*/ 122023 h 175998"/>
                          <a:gd name="connsiteX162" fmla="*/ 515972 w 3269555"/>
                          <a:gd name="connsiteY162" fmla="*/ 175998 h 175998"/>
                          <a:gd name="connsiteX163" fmla="*/ 483592 w 3269555"/>
                          <a:gd name="connsiteY163" fmla="*/ 175998 h 175998"/>
                          <a:gd name="connsiteX164" fmla="*/ 414666 w 3269555"/>
                          <a:gd name="connsiteY164" fmla="*/ 122023 h 175998"/>
                          <a:gd name="connsiteX165" fmla="*/ 447046 w 3269555"/>
                          <a:gd name="connsiteY165" fmla="*/ 122023 h 175998"/>
                          <a:gd name="connsiteX166" fmla="*/ 447046 w 3269555"/>
                          <a:gd name="connsiteY166" fmla="*/ 175998 h 175998"/>
                          <a:gd name="connsiteX167" fmla="*/ 414666 w 3269555"/>
                          <a:gd name="connsiteY167" fmla="*/ 175998 h 175998"/>
                          <a:gd name="connsiteX168" fmla="*/ 349801 w 3269555"/>
                          <a:gd name="connsiteY168" fmla="*/ 122023 h 175998"/>
                          <a:gd name="connsiteX169" fmla="*/ 382181 w 3269555"/>
                          <a:gd name="connsiteY169" fmla="*/ 122023 h 175998"/>
                          <a:gd name="connsiteX170" fmla="*/ 382181 w 3269555"/>
                          <a:gd name="connsiteY170" fmla="*/ 175998 h 175998"/>
                          <a:gd name="connsiteX171" fmla="*/ 349801 w 3269555"/>
                          <a:gd name="connsiteY171" fmla="*/ 175998 h 175998"/>
                          <a:gd name="connsiteX172" fmla="*/ 280875 w 3269555"/>
                          <a:gd name="connsiteY172" fmla="*/ 122023 h 175998"/>
                          <a:gd name="connsiteX173" fmla="*/ 313255 w 3269555"/>
                          <a:gd name="connsiteY173" fmla="*/ 122023 h 175998"/>
                          <a:gd name="connsiteX174" fmla="*/ 313255 w 3269555"/>
                          <a:gd name="connsiteY174" fmla="*/ 175998 h 175998"/>
                          <a:gd name="connsiteX175" fmla="*/ 280875 w 3269555"/>
                          <a:gd name="connsiteY175" fmla="*/ 175998 h 175998"/>
                          <a:gd name="connsiteX176" fmla="*/ 211949 w 3269555"/>
                          <a:gd name="connsiteY176" fmla="*/ 122023 h 175998"/>
                          <a:gd name="connsiteX177" fmla="*/ 244328 w 3269555"/>
                          <a:gd name="connsiteY177" fmla="*/ 122023 h 175998"/>
                          <a:gd name="connsiteX178" fmla="*/ 244328 w 3269555"/>
                          <a:gd name="connsiteY178" fmla="*/ 175998 h 175998"/>
                          <a:gd name="connsiteX179" fmla="*/ 211949 w 3269555"/>
                          <a:gd name="connsiteY179" fmla="*/ 175998 h 175998"/>
                          <a:gd name="connsiteX180" fmla="*/ 143022 w 3269555"/>
                          <a:gd name="connsiteY180" fmla="*/ 122023 h 175998"/>
                          <a:gd name="connsiteX181" fmla="*/ 175402 w 3269555"/>
                          <a:gd name="connsiteY181" fmla="*/ 122023 h 175998"/>
                          <a:gd name="connsiteX182" fmla="*/ 175402 w 3269555"/>
                          <a:gd name="connsiteY182" fmla="*/ 175998 h 175998"/>
                          <a:gd name="connsiteX183" fmla="*/ 143022 w 3269555"/>
                          <a:gd name="connsiteY183" fmla="*/ 175998 h 175998"/>
                          <a:gd name="connsiteX184" fmla="*/ 71696 w 3269555"/>
                          <a:gd name="connsiteY184" fmla="*/ 122023 h 175998"/>
                          <a:gd name="connsiteX185" fmla="*/ 104076 w 3269555"/>
                          <a:gd name="connsiteY185" fmla="*/ 122023 h 175998"/>
                          <a:gd name="connsiteX186" fmla="*/ 104076 w 3269555"/>
                          <a:gd name="connsiteY186" fmla="*/ 175998 h 175998"/>
                          <a:gd name="connsiteX187" fmla="*/ 71696 w 3269555"/>
                          <a:gd name="connsiteY187" fmla="*/ 175998 h 175998"/>
                          <a:gd name="connsiteX188" fmla="*/ 0 w 3269555"/>
                          <a:gd name="connsiteY188" fmla="*/ 122023 h 175998"/>
                          <a:gd name="connsiteX189" fmla="*/ 32380 w 3269555"/>
                          <a:gd name="connsiteY189" fmla="*/ 122023 h 175998"/>
                          <a:gd name="connsiteX190" fmla="*/ 32380 w 3269555"/>
                          <a:gd name="connsiteY190" fmla="*/ 175998 h 175998"/>
                          <a:gd name="connsiteX191" fmla="*/ 0 w 3269555"/>
                          <a:gd name="connsiteY191" fmla="*/ 175998 h 175998"/>
                          <a:gd name="connsiteX192" fmla="*/ 3237175 w 3269555"/>
                          <a:gd name="connsiteY192" fmla="*/ 0 h 175998"/>
                          <a:gd name="connsiteX193" fmla="*/ 3269555 w 3269555"/>
                          <a:gd name="connsiteY193" fmla="*/ 0 h 175998"/>
                          <a:gd name="connsiteX194" fmla="*/ 3269555 w 3269555"/>
                          <a:gd name="connsiteY194" fmla="*/ 53975 h 175998"/>
                          <a:gd name="connsiteX195" fmla="*/ 3237175 w 3269555"/>
                          <a:gd name="connsiteY195" fmla="*/ 53975 h 175998"/>
                          <a:gd name="connsiteX196" fmla="*/ 3168249 w 3269555"/>
                          <a:gd name="connsiteY196" fmla="*/ 0 h 175998"/>
                          <a:gd name="connsiteX197" fmla="*/ 3200629 w 3269555"/>
                          <a:gd name="connsiteY197" fmla="*/ 0 h 175998"/>
                          <a:gd name="connsiteX198" fmla="*/ 3200629 w 3269555"/>
                          <a:gd name="connsiteY198" fmla="*/ 53975 h 175998"/>
                          <a:gd name="connsiteX199" fmla="*/ 3168249 w 3269555"/>
                          <a:gd name="connsiteY199" fmla="*/ 53975 h 175998"/>
                          <a:gd name="connsiteX200" fmla="*/ 3103384 w 3269555"/>
                          <a:gd name="connsiteY200" fmla="*/ 0 h 175998"/>
                          <a:gd name="connsiteX201" fmla="*/ 3135764 w 3269555"/>
                          <a:gd name="connsiteY201" fmla="*/ 0 h 175998"/>
                          <a:gd name="connsiteX202" fmla="*/ 3135764 w 3269555"/>
                          <a:gd name="connsiteY202" fmla="*/ 53975 h 175998"/>
                          <a:gd name="connsiteX203" fmla="*/ 3103384 w 3269555"/>
                          <a:gd name="connsiteY203" fmla="*/ 53975 h 175998"/>
                          <a:gd name="connsiteX204" fmla="*/ 3034458 w 3269555"/>
                          <a:gd name="connsiteY204" fmla="*/ 0 h 175998"/>
                          <a:gd name="connsiteX205" fmla="*/ 3066838 w 3269555"/>
                          <a:gd name="connsiteY205" fmla="*/ 0 h 175998"/>
                          <a:gd name="connsiteX206" fmla="*/ 3066838 w 3269555"/>
                          <a:gd name="connsiteY206" fmla="*/ 53975 h 175998"/>
                          <a:gd name="connsiteX207" fmla="*/ 3034458 w 3269555"/>
                          <a:gd name="connsiteY207" fmla="*/ 53975 h 175998"/>
                          <a:gd name="connsiteX208" fmla="*/ 2965532 w 3269555"/>
                          <a:gd name="connsiteY208" fmla="*/ 0 h 175998"/>
                          <a:gd name="connsiteX209" fmla="*/ 2997912 w 3269555"/>
                          <a:gd name="connsiteY209" fmla="*/ 0 h 175998"/>
                          <a:gd name="connsiteX210" fmla="*/ 2997912 w 3269555"/>
                          <a:gd name="connsiteY210" fmla="*/ 53975 h 175998"/>
                          <a:gd name="connsiteX211" fmla="*/ 2965532 w 3269555"/>
                          <a:gd name="connsiteY211" fmla="*/ 53975 h 175998"/>
                          <a:gd name="connsiteX212" fmla="*/ 2896606 w 3269555"/>
                          <a:gd name="connsiteY212" fmla="*/ 0 h 175998"/>
                          <a:gd name="connsiteX213" fmla="*/ 2928986 w 3269555"/>
                          <a:gd name="connsiteY213" fmla="*/ 0 h 175998"/>
                          <a:gd name="connsiteX214" fmla="*/ 2928986 w 3269555"/>
                          <a:gd name="connsiteY214" fmla="*/ 53975 h 175998"/>
                          <a:gd name="connsiteX215" fmla="*/ 2896606 w 3269555"/>
                          <a:gd name="connsiteY215" fmla="*/ 53975 h 175998"/>
                          <a:gd name="connsiteX216" fmla="*/ 2825279 w 3269555"/>
                          <a:gd name="connsiteY216" fmla="*/ 0 h 175998"/>
                          <a:gd name="connsiteX217" fmla="*/ 2857659 w 3269555"/>
                          <a:gd name="connsiteY217" fmla="*/ 0 h 175998"/>
                          <a:gd name="connsiteX218" fmla="*/ 2857659 w 3269555"/>
                          <a:gd name="connsiteY218" fmla="*/ 53975 h 175998"/>
                          <a:gd name="connsiteX219" fmla="*/ 2825279 w 3269555"/>
                          <a:gd name="connsiteY219" fmla="*/ 53975 h 175998"/>
                          <a:gd name="connsiteX220" fmla="*/ 2753583 w 3269555"/>
                          <a:gd name="connsiteY220" fmla="*/ 0 h 175998"/>
                          <a:gd name="connsiteX221" fmla="*/ 2785963 w 3269555"/>
                          <a:gd name="connsiteY221" fmla="*/ 0 h 175998"/>
                          <a:gd name="connsiteX222" fmla="*/ 2785963 w 3269555"/>
                          <a:gd name="connsiteY222" fmla="*/ 53975 h 175998"/>
                          <a:gd name="connsiteX223" fmla="*/ 2753583 w 3269555"/>
                          <a:gd name="connsiteY223" fmla="*/ 53975 h 175998"/>
                          <a:gd name="connsiteX224" fmla="*/ 2683515 w 3269555"/>
                          <a:gd name="connsiteY224" fmla="*/ 0 h 175998"/>
                          <a:gd name="connsiteX225" fmla="*/ 2715895 w 3269555"/>
                          <a:gd name="connsiteY225" fmla="*/ 0 h 175998"/>
                          <a:gd name="connsiteX226" fmla="*/ 2715895 w 3269555"/>
                          <a:gd name="connsiteY226" fmla="*/ 53975 h 175998"/>
                          <a:gd name="connsiteX227" fmla="*/ 2683515 w 3269555"/>
                          <a:gd name="connsiteY227" fmla="*/ 53975 h 175998"/>
                          <a:gd name="connsiteX228" fmla="*/ 2614589 w 3269555"/>
                          <a:gd name="connsiteY228" fmla="*/ 0 h 175998"/>
                          <a:gd name="connsiteX229" fmla="*/ 2646969 w 3269555"/>
                          <a:gd name="connsiteY229" fmla="*/ 0 h 175998"/>
                          <a:gd name="connsiteX230" fmla="*/ 2646969 w 3269555"/>
                          <a:gd name="connsiteY230" fmla="*/ 53975 h 175998"/>
                          <a:gd name="connsiteX231" fmla="*/ 2614589 w 3269555"/>
                          <a:gd name="connsiteY231" fmla="*/ 53975 h 175998"/>
                          <a:gd name="connsiteX232" fmla="*/ 2549724 w 3269555"/>
                          <a:gd name="connsiteY232" fmla="*/ 0 h 175998"/>
                          <a:gd name="connsiteX233" fmla="*/ 2582104 w 3269555"/>
                          <a:gd name="connsiteY233" fmla="*/ 0 h 175998"/>
                          <a:gd name="connsiteX234" fmla="*/ 2582104 w 3269555"/>
                          <a:gd name="connsiteY234" fmla="*/ 53975 h 175998"/>
                          <a:gd name="connsiteX235" fmla="*/ 2549724 w 3269555"/>
                          <a:gd name="connsiteY235" fmla="*/ 53975 h 175998"/>
                          <a:gd name="connsiteX236" fmla="*/ 2480798 w 3269555"/>
                          <a:gd name="connsiteY236" fmla="*/ 0 h 175998"/>
                          <a:gd name="connsiteX237" fmla="*/ 2513178 w 3269555"/>
                          <a:gd name="connsiteY237" fmla="*/ 0 h 175998"/>
                          <a:gd name="connsiteX238" fmla="*/ 2513178 w 3269555"/>
                          <a:gd name="connsiteY238" fmla="*/ 53975 h 175998"/>
                          <a:gd name="connsiteX239" fmla="*/ 2480798 w 3269555"/>
                          <a:gd name="connsiteY239" fmla="*/ 53975 h 175998"/>
                          <a:gd name="connsiteX240" fmla="*/ 2411872 w 3269555"/>
                          <a:gd name="connsiteY240" fmla="*/ 0 h 175998"/>
                          <a:gd name="connsiteX241" fmla="*/ 2444251 w 3269555"/>
                          <a:gd name="connsiteY241" fmla="*/ 0 h 175998"/>
                          <a:gd name="connsiteX242" fmla="*/ 2444251 w 3269555"/>
                          <a:gd name="connsiteY242" fmla="*/ 53975 h 175998"/>
                          <a:gd name="connsiteX243" fmla="*/ 2411872 w 3269555"/>
                          <a:gd name="connsiteY243" fmla="*/ 53975 h 175998"/>
                          <a:gd name="connsiteX244" fmla="*/ 2342945 w 3269555"/>
                          <a:gd name="connsiteY244" fmla="*/ 0 h 175998"/>
                          <a:gd name="connsiteX245" fmla="*/ 2375325 w 3269555"/>
                          <a:gd name="connsiteY245" fmla="*/ 0 h 175998"/>
                          <a:gd name="connsiteX246" fmla="*/ 2375325 w 3269555"/>
                          <a:gd name="connsiteY246" fmla="*/ 53975 h 175998"/>
                          <a:gd name="connsiteX247" fmla="*/ 2342945 w 3269555"/>
                          <a:gd name="connsiteY247" fmla="*/ 53975 h 175998"/>
                          <a:gd name="connsiteX248" fmla="*/ 2271619 w 3269555"/>
                          <a:gd name="connsiteY248" fmla="*/ 0 h 175998"/>
                          <a:gd name="connsiteX249" fmla="*/ 2303999 w 3269555"/>
                          <a:gd name="connsiteY249" fmla="*/ 0 h 175998"/>
                          <a:gd name="connsiteX250" fmla="*/ 2303999 w 3269555"/>
                          <a:gd name="connsiteY250" fmla="*/ 53975 h 175998"/>
                          <a:gd name="connsiteX251" fmla="*/ 2271619 w 3269555"/>
                          <a:gd name="connsiteY251" fmla="*/ 53975 h 175998"/>
                          <a:gd name="connsiteX252" fmla="*/ 2199923 w 3269555"/>
                          <a:gd name="connsiteY252" fmla="*/ 0 h 175998"/>
                          <a:gd name="connsiteX253" fmla="*/ 2232303 w 3269555"/>
                          <a:gd name="connsiteY253" fmla="*/ 0 h 175998"/>
                          <a:gd name="connsiteX254" fmla="*/ 2232303 w 3269555"/>
                          <a:gd name="connsiteY254" fmla="*/ 53975 h 175998"/>
                          <a:gd name="connsiteX255" fmla="*/ 2199923 w 3269555"/>
                          <a:gd name="connsiteY255" fmla="*/ 53975 h 175998"/>
                          <a:gd name="connsiteX256" fmla="*/ 2136038 w 3269555"/>
                          <a:gd name="connsiteY256" fmla="*/ 0 h 175998"/>
                          <a:gd name="connsiteX257" fmla="*/ 2168418 w 3269555"/>
                          <a:gd name="connsiteY257" fmla="*/ 0 h 175998"/>
                          <a:gd name="connsiteX258" fmla="*/ 2168418 w 3269555"/>
                          <a:gd name="connsiteY258" fmla="*/ 53975 h 175998"/>
                          <a:gd name="connsiteX259" fmla="*/ 2136038 w 3269555"/>
                          <a:gd name="connsiteY259" fmla="*/ 53975 h 175998"/>
                          <a:gd name="connsiteX260" fmla="*/ 2067112 w 3269555"/>
                          <a:gd name="connsiteY260" fmla="*/ 0 h 175998"/>
                          <a:gd name="connsiteX261" fmla="*/ 2099492 w 3269555"/>
                          <a:gd name="connsiteY261" fmla="*/ 0 h 175998"/>
                          <a:gd name="connsiteX262" fmla="*/ 2099492 w 3269555"/>
                          <a:gd name="connsiteY262" fmla="*/ 53975 h 175998"/>
                          <a:gd name="connsiteX263" fmla="*/ 2067112 w 3269555"/>
                          <a:gd name="connsiteY263" fmla="*/ 53975 h 175998"/>
                          <a:gd name="connsiteX264" fmla="*/ 2002247 w 3269555"/>
                          <a:gd name="connsiteY264" fmla="*/ 0 h 175998"/>
                          <a:gd name="connsiteX265" fmla="*/ 2034627 w 3269555"/>
                          <a:gd name="connsiteY265" fmla="*/ 0 h 175998"/>
                          <a:gd name="connsiteX266" fmla="*/ 2034627 w 3269555"/>
                          <a:gd name="connsiteY266" fmla="*/ 53975 h 175998"/>
                          <a:gd name="connsiteX267" fmla="*/ 2002247 w 3269555"/>
                          <a:gd name="connsiteY267" fmla="*/ 53975 h 175998"/>
                          <a:gd name="connsiteX268" fmla="*/ 1933321 w 3269555"/>
                          <a:gd name="connsiteY268" fmla="*/ 0 h 175998"/>
                          <a:gd name="connsiteX269" fmla="*/ 1965701 w 3269555"/>
                          <a:gd name="connsiteY269" fmla="*/ 0 h 175998"/>
                          <a:gd name="connsiteX270" fmla="*/ 1965701 w 3269555"/>
                          <a:gd name="connsiteY270" fmla="*/ 53975 h 175998"/>
                          <a:gd name="connsiteX271" fmla="*/ 1933321 w 3269555"/>
                          <a:gd name="connsiteY271" fmla="*/ 53975 h 175998"/>
                          <a:gd name="connsiteX272" fmla="*/ 1864395 w 3269555"/>
                          <a:gd name="connsiteY272" fmla="*/ 0 h 175998"/>
                          <a:gd name="connsiteX273" fmla="*/ 1896774 w 3269555"/>
                          <a:gd name="connsiteY273" fmla="*/ 0 h 175998"/>
                          <a:gd name="connsiteX274" fmla="*/ 1896774 w 3269555"/>
                          <a:gd name="connsiteY274" fmla="*/ 53975 h 175998"/>
                          <a:gd name="connsiteX275" fmla="*/ 1864395 w 3269555"/>
                          <a:gd name="connsiteY275" fmla="*/ 53975 h 175998"/>
                          <a:gd name="connsiteX276" fmla="*/ 1795468 w 3269555"/>
                          <a:gd name="connsiteY276" fmla="*/ 0 h 175998"/>
                          <a:gd name="connsiteX277" fmla="*/ 1827848 w 3269555"/>
                          <a:gd name="connsiteY277" fmla="*/ 0 h 175998"/>
                          <a:gd name="connsiteX278" fmla="*/ 1827848 w 3269555"/>
                          <a:gd name="connsiteY278" fmla="*/ 53975 h 175998"/>
                          <a:gd name="connsiteX279" fmla="*/ 1795468 w 3269555"/>
                          <a:gd name="connsiteY279" fmla="*/ 53975 h 175998"/>
                          <a:gd name="connsiteX280" fmla="*/ 1724142 w 3269555"/>
                          <a:gd name="connsiteY280" fmla="*/ 0 h 175998"/>
                          <a:gd name="connsiteX281" fmla="*/ 1756522 w 3269555"/>
                          <a:gd name="connsiteY281" fmla="*/ 0 h 175998"/>
                          <a:gd name="connsiteX282" fmla="*/ 1756522 w 3269555"/>
                          <a:gd name="connsiteY282" fmla="*/ 53975 h 175998"/>
                          <a:gd name="connsiteX283" fmla="*/ 1724142 w 3269555"/>
                          <a:gd name="connsiteY283" fmla="*/ 53975 h 175998"/>
                          <a:gd name="connsiteX284" fmla="*/ 1652446 w 3269555"/>
                          <a:gd name="connsiteY284" fmla="*/ 0 h 175998"/>
                          <a:gd name="connsiteX285" fmla="*/ 1684826 w 3269555"/>
                          <a:gd name="connsiteY285" fmla="*/ 0 h 175998"/>
                          <a:gd name="connsiteX286" fmla="*/ 1684826 w 3269555"/>
                          <a:gd name="connsiteY286" fmla="*/ 53975 h 175998"/>
                          <a:gd name="connsiteX287" fmla="*/ 1652446 w 3269555"/>
                          <a:gd name="connsiteY287" fmla="*/ 53975 h 175998"/>
                          <a:gd name="connsiteX288" fmla="*/ 1584729 w 3269555"/>
                          <a:gd name="connsiteY288" fmla="*/ 0 h 175998"/>
                          <a:gd name="connsiteX289" fmla="*/ 1617109 w 3269555"/>
                          <a:gd name="connsiteY289" fmla="*/ 0 h 175998"/>
                          <a:gd name="connsiteX290" fmla="*/ 1617109 w 3269555"/>
                          <a:gd name="connsiteY290" fmla="*/ 53975 h 175998"/>
                          <a:gd name="connsiteX291" fmla="*/ 1584729 w 3269555"/>
                          <a:gd name="connsiteY291" fmla="*/ 53975 h 175998"/>
                          <a:gd name="connsiteX292" fmla="*/ 1515803 w 3269555"/>
                          <a:gd name="connsiteY292" fmla="*/ 0 h 175998"/>
                          <a:gd name="connsiteX293" fmla="*/ 1548183 w 3269555"/>
                          <a:gd name="connsiteY293" fmla="*/ 0 h 175998"/>
                          <a:gd name="connsiteX294" fmla="*/ 1548183 w 3269555"/>
                          <a:gd name="connsiteY294" fmla="*/ 53975 h 175998"/>
                          <a:gd name="connsiteX295" fmla="*/ 1515803 w 3269555"/>
                          <a:gd name="connsiteY295" fmla="*/ 53975 h 175998"/>
                          <a:gd name="connsiteX296" fmla="*/ 1450938 w 3269555"/>
                          <a:gd name="connsiteY296" fmla="*/ 0 h 175998"/>
                          <a:gd name="connsiteX297" fmla="*/ 1483318 w 3269555"/>
                          <a:gd name="connsiteY297" fmla="*/ 0 h 175998"/>
                          <a:gd name="connsiteX298" fmla="*/ 1483318 w 3269555"/>
                          <a:gd name="connsiteY298" fmla="*/ 53975 h 175998"/>
                          <a:gd name="connsiteX299" fmla="*/ 1450938 w 3269555"/>
                          <a:gd name="connsiteY299" fmla="*/ 53975 h 175998"/>
                          <a:gd name="connsiteX300" fmla="*/ 1382012 w 3269555"/>
                          <a:gd name="connsiteY300" fmla="*/ 0 h 175998"/>
                          <a:gd name="connsiteX301" fmla="*/ 1414392 w 3269555"/>
                          <a:gd name="connsiteY301" fmla="*/ 0 h 175998"/>
                          <a:gd name="connsiteX302" fmla="*/ 1414392 w 3269555"/>
                          <a:gd name="connsiteY302" fmla="*/ 53975 h 175998"/>
                          <a:gd name="connsiteX303" fmla="*/ 1382012 w 3269555"/>
                          <a:gd name="connsiteY303" fmla="*/ 53975 h 175998"/>
                          <a:gd name="connsiteX304" fmla="*/ 1313086 w 3269555"/>
                          <a:gd name="connsiteY304" fmla="*/ 0 h 175998"/>
                          <a:gd name="connsiteX305" fmla="*/ 1345466 w 3269555"/>
                          <a:gd name="connsiteY305" fmla="*/ 0 h 175998"/>
                          <a:gd name="connsiteX306" fmla="*/ 1345466 w 3269555"/>
                          <a:gd name="connsiteY306" fmla="*/ 53975 h 175998"/>
                          <a:gd name="connsiteX307" fmla="*/ 1313086 w 3269555"/>
                          <a:gd name="connsiteY307" fmla="*/ 53975 h 175998"/>
                          <a:gd name="connsiteX308" fmla="*/ 1244160 w 3269555"/>
                          <a:gd name="connsiteY308" fmla="*/ 0 h 175998"/>
                          <a:gd name="connsiteX309" fmla="*/ 1276540 w 3269555"/>
                          <a:gd name="connsiteY309" fmla="*/ 0 h 175998"/>
                          <a:gd name="connsiteX310" fmla="*/ 1276540 w 3269555"/>
                          <a:gd name="connsiteY310" fmla="*/ 53975 h 175998"/>
                          <a:gd name="connsiteX311" fmla="*/ 1244160 w 3269555"/>
                          <a:gd name="connsiteY311" fmla="*/ 53975 h 175998"/>
                          <a:gd name="connsiteX312" fmla="*/ 1172833 w 3269555"/>
                          <a:gd name="connsiteY312" fmla="*/ 0 h 175998"/>
                          <a:gd name="connsiteX313" fmla="*/ 1205213 w 3269555"/>
                          <a:gd name="connsiteY313" fmla="*/ 0 h 175998"/>
                          <a:gd name="connsiteX314" fmla="*/ 1205213 w 3269555"/>
                          <a:gd name="connsiteY314" fmla="*/ 53975 h 175998"/>
                          <a:gd name="connsiteX315" fmla="*/ 1172833 w 3269555"/>
                          <a:gd name="connsiteY315" fmla="*/ 53975 h 175998"/>
                          <a:gd name="connsiteX316" fmla="*/ 1101137 w 3269555"/>
                          <a:gd name="connsiteY316" fmla="*/ 0 h 175998"/>
                          <a:gd name="connsiteX317" fmla="*/ 1133517 w 3269555"/>
                          <a:gd name="connsiteY317" fmla="*/ 0 h 175998"/>
                          <a:gd name="connsiteX318" fmla="*/ 1133517 w 3269555"/>
                          <a:gd name="connsiteY318" fmla="*/ 53975 h 175998"/>
                          <a:gd name="connsiteX319" fmla="*/ 1101137 w 3269555"/>
                          <a:gd name="connsiteY319" fmla="*/ 53975 h 175998"/>
                          <a:gd name="connsiteX320" fmla="*/ 1031069 w 3269555"/>
                          <a:gd name="connsiteY320" fmla="*/ 0 h 175998"/>
                          <a:gd name="connsiteX321" fmla="*/ 1063449 w 3269555"/>
                          <a:gd name="connsiteY321" fmla="*/ 0 h 175998"/>
                          <a:gd name="connsiteX322" fmla="*/ 1063449 w 3269555"/>
                          <a:gd name="connsiteY322" fmla="*/ 53975 h 175998"/>
                          <a:gd name="connsiteX323" fmla="*/ 1031069 w 3269555"/>
                          <a:gd name="connsiteY323" fmla="*/ 53975 h 175998"/>
                          <a:gd name="connsiteX324" fmla="*/ 962143 w 3269555"/>
                          <a:gd name="connsiteY324" fmla="*/ 0 h 175998"/>
                          <a:gd name="connsiteX325" fmla="*/ 994523 w 3269555"/>
                          <a:gd name="connsiteY325" fmla="*/ 0 h 175998"/>
                          <a:gd name="connsiteX326" fmla="*/ 994523 w 3269555"/>
                          <a:gd name="connsiteY326" fmla="*/ 53975 h 175998"/>
                          <a:gd name="connsiteX327" fmla="*/ 962143 w 3269555"/>
                          <a:gd name="connsiteY327" fmla="*/ 53975 h 175998"/>
                          <a:gd name="connsiteX328" fmla="*/ 897278 w 3269555"/>
                          <a:gd name="connsiteY328" fmla="*/ 0 h 175998"/>
                          <a:gd name="connsiteX329" fmla="*/ 929658 w 3269555"/>
                          <a:gd name="connsiteY329" fmla="*/ 0 h 175998"/>
                          <a:gd name="connsiteX330" fmla="*/ 929658 w 3269555"/>
                          <a:gd name="connsiteY330" fmla="*/ 53975 h 175998"/>
                          <a:gd name="connsiteX331" fmla="*/ 897278 w 3269555"/>
                          <a:gd name="connsiteY331" fmla="*/ 53975 h 175998"/>
                          <a:gd name="connsiteX332" fmla="*/ 828352 w 3269555"/>
                          <a:gd name="connsiteY332" fmla="*/ 0 h 175998"/>
                          <a:gd name="connsiteX333" fmla="*/ 860732 w 3269555"/>
                          <a:gd name="connsiteY333" fmla="*/ 0 h 175998"/>
                          <a:gd name="connsiteX334" fmla="*/ 860732 w 3269555"/>
                          <a:gd name="connsiteY334" fmla="*/ 53975 h 175998"/>
                          <a:gd name="connsiteX335" fmla="*/ 828352 w 3269555"/>
                          <a:gd name="connsiteY335" fmla="*/ 53975 h 175998"/>
                          <a:gd name="connsiteX336" fmla="*/ 759426 w 3269555"/>
                          <a:gd name="connsiteY336" fmla="*/ 0 h 175998"/>
                          <a:gd name="connsiteX337" fmla="*/ 791805 w 3269555"/>
                          <a:gd name="connsiteY337" fmla="*/ 0 h 175998"/>
                          <a:gd name="connsiteX338" fmla="*/ 791805 w 3269555"/>
                          <a:gd name="connsiteY338" fmla="*/ 53975 h 175998"/>
                          <a:gd name="connsiteX339" fmla="*/ 759426 w 3269555"/>
                          <a:gd name="connsiteY339" fmla="*/ 53975 h 175998"/>
                          <a:gd name="connsiteX340" fmla="*/ 690499 w 3269555"/>
                          <a:gd name="connsiteY340" fmla="*/ 0 h 175998"/>
                          <a:gd name="connsiteX341" fmla="*/ 722879 w 3269555"/>
                          <a:gd name="connsiteY341" fmla="*/ 0 h 175998"/>
                          <a:gd name="connsiteX342" fmla="*/ 722879 w 3269555"/>
                          <a:gd name="connsiteY342" fmla="*/ 53975 h 175998"/>
                          <a:gd name="connsiteX343" fmla="*/ 690499 w 3269555"/>
                          <a:gd name="connsiteY343" fmla="*/ 53975 h 175998"/>
                          <a:gd name="connsiteX344" fmla="*/ 619173 w 3269555"/>
                          <a:gd name="connsiteY344" fmla="*/ 0 h 175998"/>
                          <a:gd name="connsiteX345" fmla="*/ 651553 w 3269555"/>
                          <a:gd name="connsiteY345" fmla="*/ 0 h 175998"/>
                          <a:gd name="connsiteX346" fmla="*/ 651553 w 3269555"/>
                          <a:gd name="connsiteY346" fmla="*/ 53975 h 175998"/>
                          <a:gd name="connsiteX347" fmla="*/ 619173 w 3269555"/>
                          <a:gd name="connsiteY347" fmla="*/ 53975 h 175998"/>
                          <a:gd name="connsiteX348" fmla="*/ 547477 w 3269555"/>
                          <a:gd name="connsiteY348" fmla="*/ 0 h 175998"/>
                          <a:gd name="connsiteX349" fmla="*/ 579857 w 3269555"/>
                          <a:gd name="connsiteY349" fmla="*/ 0 h 175998"/>
                          <a:gd name="connsiteX350" fmla="*/ 579857 w 3269555"/>
                          <a:gd name="connsiteY350" fmla="*/ 53975 h 175998"/>
                          <a:gd name="connsiteX351" fmla="*/ 547477 w 3269555"/>
                          <a:gd name="connsiteY351" fmla="*/ 53975 h 175998"/>
                          <a:gd name="connsiteX352" fmla="*/ 483592 w 3269555"/>
                          <a:gd name="connsiteY352" fmla="*/ 0 h 175998"/>
                          <a:gd name="connsiteX353" fmla="*/ 515972 w 3269555"/>
                          <a:gd name="connsiteY353" fmla="*/ 0 h 175998"/>
                          <a:gd name="connsiteX354" fmla="*/ 515972 w 3269555"/>
                          <a:gd name="connsiteY354" fmla="*/ 53975 h 175998"/>
                          <a:gd name="connsiteX355" fmla="*/ 483592 w 3269555"/>
                          <a:gd name="connsiteY355" fmla="*/ 53975 h 175998"/>
                          <a:gd name="connsiteX356" fmla="*/ 414666 w 3269555"/>
                          <a:gd name="connsiteY356" fmla="*/ 0 h 175998"/>
                          <a:gd name="connsiteX357" fmla="*/ 447046 w 3269555"/>
                          <a:gd name="connsiteY357" fmla="*/ 0 h 175998"/>
                          <a:gd name="connsiteX358" fmla="*/ 447046 w 3269555"/>
                          <a:gd name="connsiteY358" fmla="*/ 53975 h 175998"/>
                          <a:gd name="connsiteX359" fmla="*/ 414666 w 3269555"/>
                          <a:gd name="connsiteY359" fmla="*/ 53975 h 175998"/>
                          <a:gd name="connsiteX360" fmla="*/ 349801 w 3269555"/>
                          <a:gd name="connsiteY360" fmla="*/ 0 h 175998"/>
                          <a:gd name="connsiteX361" fmla="*/ 382181 w 3269555"/>
                          <a:gd name="connsiteY361" fmla="*/ 0 h 175998"/>
                          <a:gd name="connsiteX362" fmla="*/ 382181 w 3269555"/>
                          <a:gd name="connsiteY362" fmla="*/ 53975 h 175998"/>
                          <a:gd name="connsiteX363" fmla="*/ 349801 w 3269555"/>
                          <a:gd name="connsiteY363" fmla="*/ 53975 h 175998"/>
                          <a:gd name="connsiteX364" fmla="*/ 280875 w 3269555"/>
                          <a:gd name="connsiteY364" fmla="*/ 0 h 175998"/>
                          <a:gd name="connsiteX365" fmla="*/ 313255 w 3269555"/>
                          <a:gd name="connsiteY365" fmla="*/ 0 h 175998"/>
                          <a:gd name="connsiteX366" fmla="*/ 313255 w 3269555"/>
                          <a:gd name="connsiteY366" fmla="*/ 53975 h 175998"/>
                          <a:gd name="connsiteX367" fmla="*/ 280875 w 3269555"/>
                          <a:gd name="connsiteY367" fmla="*/ 53975 h 175998"/>
                          <a:gd name="connsiteX368" fmla="*/ 211949 w 3269555"/>
                          <a:gd name="connsiteY368" fmla="*/ 0 h 175998"/>
                          <a:gd name="connsiteX369" fmla="*/ 244328 w 3269555"/>
                          <a:gd name="connsiteY369" fmla="*/ 0 h 175998"/>
                          <a:gd name="connsiteX370" fmla="*/ 244328 w 3269555"/>
                          <a:gd name="connsiteY370" fmla="*/ 53975 h 175998"/>
                          <a:gd name="connsiteX371" fmla="*/ 211949 w 3269555"/>
                          <a:gd name="connsiteY371" fmla="*/ 53975 h 175998"/>
                          <a:gd name="connsiteX372" fmla="*/ 143022 w 3269555"/>
                          <a:gd name="connsiteY372" fmla="*/ 0 h 175998"/>
                          <a:gd name="connsiteX373" fmla="*/ 175402 w 3269555"/>
                          <a:gd name="connsiteY373" fmla="*/ 0 h 175998"/>
                          <a:gd name="connsiteX374" fmla="*/ 175402 w 3269555"/>
                          <a:gd name="connsiteY374" fmla="*/ 53975 h 175998"/>
                          <a:gd name="connsiteX375" fmla="*/ 143022 w 3269555"/>
                          <a:gd name="connsiteY375" fmla="*/ 53975 h 175998"/>
                          <a:gd name="connsiteX376" fmla="*/ 71696 w 3269555"/>
                          <a:gd name="connsiteY376" fmla="*/ 0 h 175998"/>
                          <a:gd name="connsiteX377" fmla="*/ 104076 w 3269555"/>
                          <a:gd name="connsiteY377" fmla="*/ 0 h 175998"/>
                          <a:gd name="connsiteX378" fmla="*/ 104076 w 3269555"/>
                          <a:gd name="connsiteY378" fmla="*/ 53975 h 175998"/>
                          <a:gd name="connsiteX379" fmla="*/ 71696 w 3269555"/>
                          <a:gd name="connsiteY379" fmla="*/ 53975 h 175998"/>
                          <a:gd name="connsiteX380" fmla="*/ 0 w 3269555"/>
                          <a:gd name="connsiteY380" fmla="*/ 0 h 175998"/>
                          <a:gd name="connsiteX381" fmla="*/ 32380 w 3269555"/>
                          <a:gd name="connsiteY381" fmla="*/ 0 h 175998"/>
                          <a:gd name="connsiteX382" fmla="*/ 32380 w 3269555"/>
                          <a:gd name="connsiteY382" fmla="*/ 53975 h 175998"/>
                          <a:gd name="connsiteX383" fmla="*/ 0 w 3269555"/>
                          <a:gd name="connsiteY383" fmla="*/ 53975 h 175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  <a:cxn ang="0">
                            <a:pos x="connsiteX207" y="connsiteY207"/>
                          </a:cxn>
                          <a:cxn ang="0">
                            <a:pos x="connsiteX208" y="connsiteY208"/>
                          </a:cxn>
                          <a:cxn ang="0">
                            <a:pos x="connsiteX209" y="connsiteY209"/>
                          </a:cxn>
                          <a:cxn ang="0">
                            <a:pos x="connsiteX210" y="connsiteY210"/>
                          </a:cxn>
                          <a:cxn ang="0">
                            <a:pos x="connsiteX211" y="connsiteY211"/>
                          </a:cxn>
                          <a:cxn ang="0">
                            <a:pos x="connsiteX212" y="connsiteY212"/>
                          </a:cxn>
                          <a:cxn ang="0">
                            <a:pos x="connsiteX213" y="connsiteY213"/>
                          </a:cxn>
                          <a:cxn ang="0">
                            <a:pos x="connsiteX214" y="connsiteY214"/>
                          </a:cxn>
                          <a:cxn ang="0">
                            <a:pos x="connsiteX215" y="connsiteY215"/>
                          </a:cxn>
                          <a:cxn ang="0">
                            <a:pos x="connsiteX216" y="connsiteY216"/>
                          </a:cxn>
                          <a:cxn ang="0">
                            <a:pos x="connsiteX217" y="connsiteY217"/>
                          </a:cxn>
                          <a:cxn ang="0">
                            <a:pos x="connsiteX218" y="connsiteY218"/>
                          </a:cxn>
                          <a:cxn ang="0">
                            <a:pos x="connsiteX219" y="connsiteY219"/>
                          </a:cxn>
                          <a:cxn ang="0">
                            <a:pos x="connsiteX220" y="connsiteY220"/>
                          </a:cxn>
                          <a:cxn ang="0">
                            <a:pos x="connsiteX221" y="connsiteY221"/>
                          </a:cxn>
                          <a:cxn ang="0">
                            <a:pos x="connsiteX222" y="connsiteY222"/>
                          </a:cxn>
                          <a:cxn ang="0">
                            <a:pos x="connsiteX223" y="connsiteY223"/>
                          </a:cxn>
                          <a:cxn ang="0">
                            <a:pos x="connsiteX224" y="connsiteY224"/>
                          </a:cxn>
                          <a:cxn ang="0">
                            <a:pos x="connsiteX225" y="connsiteY225"/>
                          </a:cxn>
                          <a:cxn ang="0">
                            <a:pos x="connsiteX226" y="connsiteY226"/>
                          </a:cxn>
                          <a:cxn ang="0">
                            <a:pos x="connsiteX227" y="connsiteY227"/>
                          </a:cxn>
                          <a:cxn ang="0">
                            <a:pos x="connsiteX228" y="connsiteY228"/>
                          </a:cxn>
                          <a:cxn ang="0">
                            <a:pos x="connsiteX229" y="connsiteY229"/>
                          </a:cxn>
                          <a:cxn ang="0">
                            <a:pos x="connsiteX230" y="connsiteY230"/>
                          </a:cxn>
                          <a:cxn ang="0">
                            <a:pos x="connsiteX231" y="connsiteY231"/>
                          </a:cxn>
                          <a:cxn ang="0">
                            <a:pos x="connsiteX232" y="connsiteY232"/>
                          </a:cxn>
                          <a:cxn ang="0">
                            <a:pos x="connsiteX233" y="connsiteY233"/>
                          </a:cxn>
                          <a:cxn ang="0">
                            <a:pos x="connsiteX234" y="connsiteY234"/>
                          </a:cxn>
                          <a:cxn ang="0">
                            <a:pos x="connsiteX235" y="connsiteY235"/>
                          </a:cxn>
                          <a:cxn ang="0">
                            <a:pos x="connsiteX236" y="connsiteY236"/>
                          </a:cxn>
                          <a:cxn ang="0">
                            <a:pos x="connsiteX237" y="connsiteY237"/>
                          </a:cxn>
                          <a:cxn ang="0">
                            <a:pos x="connsiteX238" y="connsiteY238"/>
                          </a:cxn>
                          <a:cxn ang="0">
                            <a:pos x="connsiteX239" y="connsiteY239"/>
                          </a:cxn>
                          <a:cxn ang="0">
                            <a:pos x="connsiteX240" y="connsiteY240"/>
                          </a:cxn>
                          <a:cxn ang="0">
                            <a:pos x="connsiteX241" y="connsiteY241"/>
                          </a:cxn>
                          <a:cxn ang="0">
                            <a:pos x="connsiteX242" y="connsiteY242"/>
                          </a:cxn>
                          <a:cxn ang="0">
                            <a:pos x="connsiteX243" y="connsiteY243"/>
                          </a:cxn>
                          <a:cxn ang="0">
                            <a:pos x="connsiteX244" y="connsiteY244"/>
                          </a:cxn>
                          <a:cxn ang="0">
                            <a:pos x="connsiteX245" y="connsiteY245"/>
                          </a:cxn>
                          <a:cxn ang="0">
                            <a:pos x="connsiteX246" y="connsiteY246"/>
                          </a:cxn>
                          <a:cxn ang="0">
                            <a:pos x="connsiteX247" y="connsiteY247"/>
                          </a:cxn>
                          <a:cxn ang="0">
                            <a:pos x="connsiteX248" y="connsiteY248"/>
                          </a:cxn>
                          <a:cxn ang="0">
                            <a:pos x="connsiteX249" y="connsiteY249"/>
                          </a:cxn>
                          <a:cxn ang="0">
                            <a:pos x="connsiteX250" y="connsiteY250"/>
                          </a:cxn>
                          <a:cxn ang="0">
                            <a:pos x="connsiteX251" y="connsiteY251"/>
                          </a:cxn>
                          <a:cxn ang="0">
                            <a:pos x="connsiteX252" y="connsiteY252"/>
                          </a:cxn>
                          <a:cxn ang="0">
                            <a:pos x="connsiteX253" y="connsiteY253"/>
                          </a:cxn>
                          <a:cxn ang="0">
                            <a:pos x="connsiteX254" y="connsiteY254"/>
                          </a:cxn>
                          <a:cxn ang="0">
                            <a:pos x="connsiteX255" y="connsiteY255"/>
                          </a:cxn>
                          <a:cxn ang="0">
                            <a:pos x="connsiteX256" y="connsiteY256"/>
                          </a:cxn>
                          <a:cxn ang="0">
                            <a:pos x="connsiteX257" y="connsiteY257"/>
                          </a:cxn>
                          <a:cxn ang="0">
                            <a:pos x="connsiteX258" y="connsiteY258"/>
                          </a:cxn>
                          <a:cxn ang="0">
                            <a:pos x="connsiteX259" y="connsiteY259"/>
                          </a:cxn>
                          <a:cxn ang="0">
                            <a:pos x="connsiteX260" y="connsiteY260"/>
                          </a:cxn>
                          <a:cxn ang="0">
                            <a:pos x="connsiteX261" y="connsiteY261"/>
                          </a:cxn>
                          <a:cxn ang="0">
                            <a:pos x="connsiteX262" y="connsiteY262"/>
                          </a:cxn>
                          <a:cxn ang="0">
                            <a:pos x="connsiteX263" y="connsiteY263"/>
                          </a:cxn>
                          <a:cxn ang="0">
                            <a:pos x="connsiteX264" y="connsiteY264"/>
                          </a:cxn>
                          <a:cxn ang="0">
                            <a:pos x="connsiteX265" y="connsiteY265"/>
                          </a:cxn>
                          <a:cxn ang="0">
                            <a:pos x="connsiteX266" y="connsiteY266"/>
                          </a:cxn>
                          <a:cxn ang="0">
                            <a:pos x="connsiteX267" y="connsiteY267"/>
                          </a:cxn>
                          <a:cxn ang="0">
                            <a:pos x="connsiteX268" y="connsiteY268"/>
                          </a:cxn>
                          <a:cxn ang="0">
                            <a:pos x="connsiteX269" y="connsiteY269"/>
                          </a:cxn>
                          <a:cxn ang="0">
                            <a:pos x="connsiteX270" y="connsiteY270"/>
                          </a:cxn>
                          <a:cxn ang="0">
                            <a:pos x="connsiteX271" y="connsiteY271"/>
                          </a:cxn>
                          <a:cxn ang="0">
                            <a:pos x="connsiteX272" y="connsiteY272"/>
                          </a:cxn>
                          <a:cxn ang="0">
                            <a:pos x="connsiteX273" y="connsiteY273"/>
                          </a:cxn>
                          <a:cxn ang="0">
                            <a:pos x="connsiteX274" y="connsiteY274"/>
                          </a:cxn>
                          <a:cxn ang="0">
                            <a:pos x="connsiteX275" y="connsiteY275"/>
                          </a:cxn>
                          <a:cxn ang="0">
                            <a:pos x="connsiteX276" y="connsiteY276"/>
                          </a:cxn>
                          <a:cxn ang="0">
                            <a:pos x="connsiteX277" y="connsiteY277"/>
                          </a:cxn>
                          <a:cxn ang="0">
                            <a:pos x="connsiteX278" y="connsiteY278"/>
                          </a:cxn>
                          <a:cxn ang="0">
                            <a:pos x="connsiteX279" y="connsiteY279"/>
                          </a:cxn>
                          <a:cxn ang="0">
                            <a:pos x="connsiteX280" y="connsiteY280"/>
                          </a:cxn>
                          <a:cxn ang="0">
                            <a:pos x="connsiteX281" y="connsiteY281"/>
                          </a:cxn>
                          <a:cxn ang="0">
                            <a:pos x="connsiteX282" y="connsiteY282"/>
                          </a:cxn>
                          <a:cxn ang="0">
                            <a:pos x="connsiteX283" y="connsiteY283"/>
                          </a:cxn>
                          <a:cxn ang="0">
                            <a:pos x="connsiteX284" y="connsiteY284"/>
                          </a:cxn>
                          <a:cxn ang="0">
                            <a:pos x="connsiteX285" y="connsiteY285"/>
                          </a:cxn>
                          <a:cxn ang="0">
                            <a:pos x="connsiteX286" y="connsiteY286"/>
                          </a:cxn>
                          <a:cxn ang="0">
                            <a:pos x="connsiteX287" y="connsiteY287"/>
                          </a:cxn>
                          <a:cxn ang="0">
                            <a:pos x="connsiteX288" y="connsiteY288"/>
                          </a:cxn>
                          <a:cxn ang="0">
                            <a:pos x="connsiteX289" y="connsiteY289"/>
                          </a:cxn>
                          <a:cxn ang="0">
                            <a:pos x="connsiteX290" y="connsiteY290"/>
                          </a:cxn>
                          <a:cxn ang="0">
                            <a:pos x="connsiteX291" y="connsiteY291"/>
                          </a:cxn>
                          <a:cxn ang="0">
                            <a:pos x="connsiteX292" y="connsiteY292"/>
                          </a:cxn>
                          <a:cxn ang="0">
                            <a:pos x="connsiteX293" y="connsiteY293"/>
                          </a:cxn>
                          <a:cxn ang="0">
                            <a:pos x="connsiteX294" y="connsiteY294"/>
                          </a:cxn>
                          <a:cxn ang="0">
                            <a:pos x="connsiteX295" y="connsiteY295"/>
                          </a:cxn>
                          <a:cxn ang="0">
                            <a:pos x="connsiteX296" y="connsiteY296"/>
                          </a:cxn>
                          <a:cxn ang="0">
                            <a:pos x="connsiteX297" y="connsiteY297"/>
                          </a:cxn>
                          <a:cxn ang="0">
                            <a:pos x="connsiteX298" y="connsiteY298"/>
                          </a:cxn>
                          <a:cxn ang="0">
                            <a:pos x="connsiteX299" y="connsiteY299"/>
                          </a:cxn>
                          <a:cxn ang="0">
                            <a:pos x="connsiteX300" y="connsiteY300"/>
                          </a:cxn>
                          <a:cxn ang="0">
                            <a:pos x="connsiteX301" y="connsiteY301"/>
                          </a:cxn>
                          <a:cxn ang="0">
                            <a:pos x="connsiteX302" y="connsiteY302"/>
                          </a:cxn>
                          <a:cxn ang="0">
                            <a:pos x="connsiteX303" y="connsiteY303"/>
                          </a:cxn>
                          <a:cxn ang="0">
                            <a:pos x="connsiteX304" y="connsiteY304"/>
                          </a:cxn>
                          <a:cxn ang="0">
                            <a:pos x="connsiteX305" y="connsiteY305"/>
                          </a:cxn>
                          <a:cxn ang="0">
                            <a:pos x="connsiteX306" y="connsiteY306"/>
                          </a:cxn>
                          <a:cxn ang="0">
                            <a:pos x="connsiteX307" y="connsiteY307"/>
                          </a:cxn>
                          <a:cxn ang="0">
                            <a:pos x="connsiteX308" y="connsiteY308"/>
                          </a:cxn>
                          <a:cxn ang="0">
                            <a:pos x="connsiteX309" y="connsiteY309"/>
                          </a:cxn>
                          <a:cxn ang="0">
                            <a:pos x="connsiteX310" y="connsiteY310"/>
                          </a:cxn>
                          <a:cxn ang="0">
                            <a:pos x="connsiteX311" y="connsiteY311"/>
                          </a:cxn>
                          <a:cxn ang="0">
                            <a:pos x="connsiteX312" y="connsiteY312"/>
                          </a:cxn>
                          <a:cxn ang="0">
                            <a:pos x="connsiteX313" y="connsiteY313"/>
                          </a:cxn>
                          <a:cxn ang="0">
                            <a:pos x="connsiteX314" y="connsiteY314"/>
                          </a:cxn>
                          <a:cxn ang="0">
                            <a:pos x="connsiteX315" y="connsiteY315"/>
                          </a:cxn>
                          <a:cxn ang="0">
                            <a:pos x="connsiteX316" y="connsiteY316"/>
                          </a:cxn>
                          <a:cxn ang="0">
                            <a:pos x="connsiteX317" y="connsiteY317"/>
                          </a:cxn>
                          <a:cxn ang="0">
                            <a:pos x="connsiteX318" y="connsiteY318"/>
                          </a:cxn>
                          <a:cxn ang="0">
                            <a:pos x="connsiteX319" y="connsiteY319"/>
                          </a:cxn>
                          <a:cxn ang="0">
                            <a:pos x="connsiteX320" y="connsiteY320"/>
                          </a:cxn>
                          <a:cxn ang="0">
                            <a:pos x="connsiteX321" y="connsiteY321"/>
                          </a:cxn>
                          <a:cxn ang="0">
                            <a:pos x="connsiteX322" y="connsiteY322"/>
                          </a:cxn>
                          <a:cxn ang="0">
                            <a:pos x="connsiteX323" y="connsiteY323"/>
                          </a:cxn>
                          <a:cxn ang="0">
                            <a:pos x="connsiteX324" y="connsiteY324"/>
                          </a:cxn>
                          <a:cxn ang="0">
                            <a:pos x="connsiteX325" y="connsiteY325"/>
                          </a:cxn>
                          <a:cxn ang="0">
                            <a:pos x="connsiteX326" y="connsiteY326"/>
                          </a:cxn>
                          <a:cxn ang="0">
                            <a:pos x="connsiteX327" y="connsiteY327"/>
                          </a:cxn>
                          <a:cxn ang="0">
                            <a:pos x="connsiteX328" y="connsiteY328"/>
                          </a:cxn>
                          <a:cxn ang="0">
                            <a:pos x="connsiteX329" y="connsiteY329"/>
                          </a:cxn>
                          <a:cxn ang="0">
                            <a:pos x="connsiteX330" y="connsiteY330"/>
                          </a:cxn>
                          <a:cxn ang="0">
                            <a:pos x="connsiteX331" y="connsiteY331"/>
                          </a:cxn>
                          <a:cxn ang="0">
                            <a:pos x="connsiteX332" y="connsiteY332"/>
                          </a:cxn>
                          <a:cxn ang="0">
                            <a:pos x="connsiteX333" y="connsiteY333"/>
                          </a:cxn>
                          <a:cxn ang="0">
                            <a:pos x="connsiteX334" y="connsiteY334"/>
                          </a:cxn>
                          <a:cxn ang="0">
                            <a:pos x="connsiteX335" y="connsiteY335"/>
                          </a:cxn>
                          <a:cxn ang="0">
                            <a:pos x="connsiteX336" y="connsiteY336"/>
                          </a:cxn>
                          <a:cxn ang="0">
                            <a:pos x="connsiteX337" y="connsiteY337"/>
                          </a:cxn>
                          <a:cxn ang="0">
                            <a:pos x="connsiteX338" y="connsiteY338"/>
                          </a:cxn>
                          <a:cxn ang="0">
                            <a:pos x="connsiteX339" y="connsiteY339"/>
                          </a:cxn>
                          <a:cxn ang="0">
                            <a:pos x="connsiteX340" y="connsiteY340"/>
                          </a:cxn>
                          <a:cxn ang="0">
                            <a:pos x="connsiteX341" y="connsiteY341"/>
                          </a:cxn>
                          <a:cxn ang="0">
                            <a:pos x="connsiteX342" y="connsiteY342"/>
                          </a:cxn>
                          <a:cxn ang="0">
                            <a:pos x="connsiteX343" y="connsiteY343"/>
                          </a:cxn>
                          <a:cxn ang="0">
                            <a:pos x="connsiteX344" y="connsiteY344"/>
                          </a:cxn>
                          <a:cxn ang="0">
                            <a:pos x="connsiteX345" y="connsiteY345"/>
                          </a:cxn>
                          <a:cxn ang="0">
                            <a:pos x="connsiteX346" y="connsiteY346"/>
                          </a:cxn>
                          <a:cxn ang="0">
                            <a:pos x="connsiteX347" y="connsiteY347"/>
                          </a:cxn>
                          <a:cxn ang="0">
                            <a:pos x="connsiteX348" y="connsiteY348"/>
                          </a:cxn>
                          <a:cxn ang="0">
                            <a:pos x="connsiteX349" y="connsiteY349"/>
                          </a:cxn>
                          <a:cxn ang="0">
                            <a:pos x="connsiteX350" y="connsiteY350"/>
                          </a:cxn>
                          <a:cxn ang="0">
                            <a:pos x="connsiteX351" y="connsiteY351"/>
                          </a:cxn>
                          <a:cxn ang="0">
                            <a:pos x="connsiteX352" y="connsiteY352"/>
                          </a:cxn>
                          <a:cxn ang="0">
                            <a:pos x="connsiteX353" y="connsiteY353"/>
                          </a:cxn>
                          <a:cxn ang="0">
                            <a:pos x="connsiteX354" y="connsiteY354"/>
                          </a:cxn>
                          <a:cxn ang="0">
                            <a:pos x="connsiteX355" y="connsiteY355"/>
                          </a:cxn>
                          <a:cxn ang="0">
                            <a:pos x="connsiteX356" y="connsiteY356"/>
                          </a:cxn>
                          <a:cxn ang="0">
                            <a:pos x="connsiteX357" y="connsiteY357"/>
                          </a:cxn>
                          <a:cxn ang="0">
                            <a:pos x="connsiteX358" y="connsiteY358"/>
                          </a:cxn>
                          <a:cxn ang="0">
                            <a:pos x="connsiteX359" y="connsiteY359"/>
                          </a:cxn>
                          <a:cxn ang="0">
                            <a:pos x="connsiteX360" y="connsiteY360"/>
                          </a:cxn>
                          <a:cxn ang="0">
                            <a:pos x="connsiteX361" y="connsiteY361"/>
                          </a:cxn>
                          <a:cxn ang="0">
                            <a:pos x="connsiteX362" y="connsiteY362"/>
                          </a:cxn>
                          <a:cxn ang="0">
                            <a:pos x="connsiteX363" y="connsiteY363"/>
                          </a:cxn>
                          <a:cxn ang="0">
                            <a:pos x="connsiteX364" y="connsiteY364"/>
                          </a:cxn>
                          <a:cxn ang="0">
                            <a:pos x="connsiteX365" y="connsiteY365"/>
                          </a:cxn>
                          <a:cxn ang="0">
                            <a:pos x="connsiteX366" y="connsiteY366"/>
                          </a:cxn>
                          <a:cxn ang="0">
                            <a:pos x="connsiteX367" y="connsiteY367"/>
                          </a:cxn>
                          <a:cxn ang="0">
                            <a:pos x="connsiteX368" y="connsiteY368"/>
                          </a:cxn>
                          <a:cxn ang="0">
                            <a:pos x="connsiteX369" y="connsiteY369"/>
                          </a:cxn>
                          <a:cxn ang="0">
                            <a:pos x="connsiteX370" y="connsiteY370"/>
                          </a:cxn>
                          <a:cxn ang="0">
                            <a:pos x="connsiteX371" y="connsiteY371"/>
                          </a:cxn>
                          <a:cxn ang="0">
                            <a:pos x="connsiteX372" y="connsiteY372"/>
                          </a:cxn>
                          <a:cxn ang="0">
                            <a:pos x="connsiteX373" y="connsiteY373"/>
                          </a:cxn>
                          <a:cxn ang="0">
                            <a:pos x="connsiteX374" y="connsiteY374"/>
                          </a:cxn>
                          <a:cxn ang="0">
                            <a:pos x="connsiteX375" y="connsiteY375"/>
                          </a:cxn>
                          <a:cxn ang="0">
                            <a:pos x="connsiteX376" y="connsiteY376"/>
                          </a:cxn>
                          <a:cxn ang="0">
                            <a:pos x="connsiteX377" y="connsiteY377"/>
                          </a:cxn>
                          <a:cxn ang="0">
                            <a:pos x="connsiteX378" y="connsiteY378"/>
                          </a:cxn>
                          <a:cxn ang="0">
                            <a:pos x="connsiteX379" y="connsiteY379"/>
                          </a:cxn>
                          <a:cxn ang="0">
                            <a:pos x="connsiteX380" y="connsiteY380"/>
                          </a:cxn>
                          <a:cxn ang="0">
                            <a:pos x="connsiteX381" y="connsiteY381"/>
                          </a:cxn>
                          <a:cxn ang="0">
                            <a:pos x="connsiteX382" y="connsiteY382"/>
                          </a:cxn>
                          <a:cxn ang="0">
                            <a:pos x="connsiteX383" y="connsiteY383"/>
                          </a:cxn>
                        </a:cxnLst>
                        <a:rect l="l" t="t" r="r" b="b"/>
                        <a:pathLst>
                          <a:path w="3269555" h="175998">
                            <a:moveTo>
                              <a:pt x="3237175" y="122023"/>
                            </a:moveTo>
                            <a:lnTo>
                              <a:pt x="3269555" y="122023"/>
                            </a:lnTo>
                            <a:lnTo>
                              <a:pt x="3269555" y="175998"/>
                            </a:lnTo>
                            <a:lnTo>
                              <a:pt x="3237175" y="175998"/>
                            </a:lnTo>
                            <a:close/>
                            <a:moveTo>
                              <a:pt x="3168249" y="122023"/>
                            </a:moveTo>
                            <a:lnTo>
                              <a:pt x="3200629" y="122023"/>
                            </a:lnTo>
                            <a:lnTo>
                              <a:pt x="3200629" y="175998"/>
                            </a:lnTo>
                            <a:lnTo>
                              <a:pt x="3168249" y="175998"/>
                            </a:lnTo>
                            <a:close/>
                            <a:moveTo>
                              <a:pt x="3103384" y="122023"/>
                            </a:moveTo>
                            <a:lnTo>
                              <a:pt x="3135764" y="122023"/>
                            </a:lnTo>
                            <a:lnTo>
                              <a:pt x="3135764" y="175998"/>
                            </a:lnTo>
                            <a:lnTo>
                              <a:pt x="3103384" y="175998"/>
                            </a:lnTo>
                            <a:close/>
                            <a:moveTo>
                              <a:pt x="3034458" y="122023"/>
                            </a:moveTo>
                            <a:lnTo>
                              <a:pt x="3066838" y="122023"/>
                            </a:lnTo>
                            <a:lnTo>
                              <a:pt x="3066838" y="175998"/>
                            </a:lnTo>
                            <a:lnTo>
                              <a:pt x="3034458" y="175998"/>
                            </a:lnTo>
                            <a:close/>
                            <a:moveTo>
                              <a:pt x="2965532" y="122023"/>
                            </a:moveTo>
                            <a:lnTo>
                              <a:pt x="2997912" y="122023"/>
                            </a:lnTo>
                            <a:lnTo>
                              <a:pt x="2997912" y="175998"/>
                            </a:lnTo>
                            <a:lnTo>
                              <a:pt x="2965532" y="175998"/>
                            </a:lnTo>
                            <a:close/>
                            <a:moveTo>
                              <a:pt x="2896606" y="122023"/>
                            </a:moveTo>
                            <a:lnTo>
                              <a:pt x="2928986" y="122023"/>
                            </a:lnTo>
                            <a:lnTo>
                              <a:pt x="2928986" y="175998"/>
                            </a:lnTo>
                            <a:lnTo>
                              <a:pt x="2896606" y="175998"/>
                            </a:lnTo>
                            <a:close/>
                            <a:moveTo>
                              <a:pt x="2825279" y="122023"/>
                            </a:moveTo>
                            <a:lnTo>
                              <a:pt x="2857659" y="122023"/>
                            </a:lnTo>
                            <a:lnTo>
                              <a:pt x="2857659" y="175998"/>
                            </a:lnTo>
                            <a:lnTo>
                              <a:pt x="2825279" y="175998"/>
                            </a:lnTo>
                            <a:close/>
                            <a:moveTo>
                              <a:pt x="2753583" y="122023"/>
                            </a:moveTo>
                            <a:lnTo>
                              <a:pt x="2785963" y="122023"/>
                            </a:lnTo>
                            <a:lnTo>
                              <a:pt x="2785963" y="175998"/>
                            </a:lnTo>
                            <a:lnTo>
                              <a:pt x="2753583" y="175998"/>
                            </a:lnTo>
                            <a:close/>
                            <a:moveTo>
                              <a:pt x="2683515" y="122023"/>
                            </a:moveTo>
                            <a:lnTo>
                              <a:pt x="2715895" y="122023"/>
                            </a:lnTo>
                            <a:lnTo>
                              <a:pt x="2715895" y="175998"/>
                            </a:lnTo>
                            <a:lnTo>
                              <a:pt x="2683515" y="175998"/>
                            </a:lnTo>
                            <a:close/>
                            <a:moveTo>
                              <a:pt x="2614589" y="122023"/>
                            </a:moveTo>
                            <a:lnTo>
                              <a:pt x="2646969" y="122023"/>
                            </a:lnTo>
                            <a:lnTo>
                              <a:pt x="2646969" y="175998"/>
                            </a:lnTo>
                            <a:lnTo>
                              <a:pt x="2614589" y="175998"/>
                            </a:lnTo>
                            <a:close/>
                            <a:moveTo>
                              <a:pt x="2549724" y="122023"/>
                            </a:moveTo>
                            <a:lnTo>
                              <a:pt x="2582104" y="122023"/>
                            </a:lnTo>
                            <a:lnTo>
                              <a:pt x="2582104" y="175998"/>
                            </a:lnTo>
                            <a:lnTo>
                              <a:pt x="2549724" y="175998"/>
                            </a:lnTo>
                            <a:close/>
                            <a:moveTo>
                              <a:pt x="2480798" y="122023"/>
                            </a:moveTo>
                            <a:lnTo>
                              <a:pt x="2513178" y="122023"/>
                            </a:lnTo>
                            <a:lnTo>
                              <a:pt x="2513178" y="175998"/>
                            </a:lnTo>
                            <a:lnTo>
                              <a:pt x="2480798" y="175998"/>
                            </a:lnTo>
                            <a:close/>
                            <a:moveTo>
                              <a:pt x="2411872" y="122023"/>
                            </a:moveTo>
                            <a:lnTo>
                              <a:pt x="2444251" y="122023"/>
                            </a:lnTo>
                            <a:lnTo>
                              <a:pt x="2444251" y="175998"/>
                            </a:lnTo>
                            <a:lnTo>
                              <a:pt x="2411872" y="175998"/>
                            </a:lnTo>
                            <a:close/>
                            <a:moveTo>
                              <a:pt x="2342945" y="122023"/>
                            </a:moveTo>
                            <a:lnTo>
                              <a:pt x="2375325" y="122023"/>
                            </a:lnTo>
                            <a:lnTo>
                              <a:pt x="2375325" y="175998"/>
                            </a:lnTo>
                            <a:lnTo>
                              <a:pt x="2342945" y="175998"/>
                            </a:lnTo>
                            <a:close/>
                            <a:moveTo>
                              <a:pt x="2271619" y="122023"/>
                            </a:moveTo>
                            <a:lnTo>
                              <a:pt x="2303999" y="122023"/>
                            </a:lnTo>
                            <a:lnTo>
                              <a:pt x="2303999" y="175998"/>
                            </a:lnTo>
                            <a:lnTo>
                              <a:pt x="2271619" y="175998"/>
                            </a:lnTo>
                            <a:close/>
                            <a:moveTo>
                              <a:pt x="2199923" y="122023"/>
                            </a:moveTo>
                            <a:lnTo>
                              <a:pt x="2232303" y="122023"/>
                            </a:lnTo>
                            <a:lnTo>
                              <a:pt x="2232303" y="175998"/>
                            </a:lnTo>
                            <a:lnTo>
                              <a:pt x="2199923" y="175998"/>
                            </a:lnTo>
                            <a:close/>
                            <a:moveTo>
                              <a:pt x="2136038" y="122023"/>
                            </a:moveTo>
                            <a:lnTo>
                              <a:pt x="2168418" y="122023"/>
                            </a:lnTo>
                            <a:lnTo>
                              <a:pt x="2168418" y="175998"/>
                            </a:lnTo>
                            <a:lnTo>
                              <a:pt x="2136038" y="175998"/>
                            </a:lnTo>
                            <a:close/>
                            <a:moveTo>
                              <a:pt x="2067112" y="122023"/>
                            </a:moveTo>
                            <a:lnTo>
                              <a:pt x="2099492" y="122023"/>
                            </a:lnTo>
                            <a:lnTo>
                              <a:pt x="2099492" y="175998"/>
                            </a:lnTo>
                            <a:lnTo>
                              <a:pt x="2067112" y="175998"/>
                            </a:lnTo>
                            <a:close/>
                            <a:moveTo>
                              <a:pt x="2002247" y="122023"/>
                            </a:moveTo>
                            <a:lnTo>
                              <a:pt x="2034627" y="122023"/>
                            </a:lnTo>
                            <a:lnTo>
                              <a:pt x="2034627" y="175998"/>
                            </a:lnTo>
                            <a:lnTo>
                              <a:pt x="2002247" y="175998"/>
                            </a:lnTo>
                            <a:close/>
                            <a:moveTo>
                              <a:pt x="1933321" y="122023"/>
                            </a:moveTo>
                            <a:lnTo>
                              <a:pt x="1965701" y="122023"/>
                            </a:lnTo>
                            <a:lnTo>
                              <a:pt x="1965701" y="175998"/>
                            </a:lnTo>
                            <a:lnTo>
                              <a:pt x="1933321" y="175998"/>
                            </a:lnTo>
                            <a:close/>
                            <a:moveTo>
                              <a:pt x="1864395" y="122023"/>
                            </a:moveTo>
                            <a:lnTo>
                              <a:pt x="1896774" y="122023"/>
                            </a:lnTo>
                            <a:lnTo>
                              <a:pt x="1896774" y="175998"/>
                            </a:lnTo>
                            <a:lnTo>
                              <a:pt x="1864395" y="175998"/>
                            </a:lnTo>
                            <a:close/>
                            <a:moveTo>
                              <a:pt x="1795468" y="122023"/>
                            </a:moveTo>
                            <a:lnTo>
                              <a:pt x="1827848" y="122023"/>
                            </a:lnTo>
                            <a:lnTo>
                              <a:pt x="1827848" y="175998"/>
                            </a:lnTo>
                            <a:lnTo>
                              <a:pt x="1795468" y="175998"/>
                            </a:lnTo>
                            <a:close/>
                            <a:moveTo>
                              <a:pt x="1724142" y="122023"/>
                            </a:moveTo>
                            <a:lnTo>
                              <a:pt x="1756522" y="122023"/>
                            </a:lnTo>
                            <a:lnTo>
                              <a:pt x="1756522" y="175998"/>
                            </a:lnTo>
                            <a:lnTo>
                              <a:pt x="1724142" y="175998"/>
                            </a:lnTo>
                            <a:close/>
                            <a:moveTo>
                              <a:pt x="1652446" y="122023"/>
                            </a:moveTo>
                            <a:lnTo>
                              <a:pt x="1684826" y="122023"/>
                            </a:lnTo>
                            <a:lnTo>
                              <a:pt x="1684826" y="175998"/>
                            </a:lnTo>
                            <a:lnTo>
                              <a:pt x="1652446" y="175998"/>
                            </a:lnTo>
                            <a:close/>
                            <a:moveTo>
                              <a:pt x="1584729" y="122023"/>
                            </a:moveTo>
                            <a:lnTo>
                              <a:pt x="1617109" y="122023"/>
                            </a:lnTo>
                            <a:lnTo>
                              <a:pt x="1617109" y="175998"/>
                            </a:lnTo>
                            <a:lnTo>
                              <a:pt x="1584729" y="175998"/>
                            </a:lnTo>
                            <a:close/>
                            <a:moveTo>
                              <a:pt x="1515803" y="122023"/>
                            </a:moveTo>
                            <a:lnTo>
                              <a:pt x="1548183" y="122023"/>
                            </a:lnTo>
                            <a:lnTo>
                              <a:pt x="1548183" y="175998"/>
                            </a:lnTo>
                            <a:lnTo>
                              <a:pt x="1515803" y="175998"/>
                            </a:lnTo>
                            <a:close/>
                            <a:moveTo>
                              <a:pt x="1450938" y="122023"/>
                            </a:moveTo>
                            <a:lnTo>
                              <a:pt x="1483318" y="122023"/>
                            </a:lnTo>
                            <a:lnTo>
                              <a:pt x="1483318" y="175998"/>
                            </a:lnTo>
                            <a:lnTo>
                              <a:pt x="1450938" y="175998"/>
                            </a:lnTo>
                            <a:close/>
                            <a:moveTo>
                              <a:pt x="1382012" y="122023"/>
                            </a:moveTo>
                            <a:lnTo>
                              <a:pt x="1414392" y="122023"/>
                            </a:lnTo>
                            <a:lnTo>
                              <a:pt x="1414392" y="175998"/>
                            </a:lnTo>
                            <a:lnTo>
                              <a:pt x="1382012" y="175998"/>
                            </a:lnTo>
                            <a:close/>
                            <a:moveTo>
                              <a:pt x="1313086" y="122023"/>
                            </a:moveTo>
                            <a:lnTo>
                              <a:pt x="1345466" y="122023"/>
                            </a:lnTo>
                            <a:lnTo>
                              <a:pt x="1345466" y="175998"/>
                            </a:lnTo>
                            <a:lnTo>
                              <a:pt x="1313086" y="175998"/>
                            </a:lnTo>
                            <a:close/>
                            <a:moveTo>
                              <a:pt x="1244160" y="122023"/>
                            </a:moveTo>
                            <a:lnTo>
                              <a:pt x="1276540" y="122023"/>
                            </a:lnTo>
                            <a:lnTo>
                              <a:pt x="1276540" y="175998"/>
                            </a:lnTo>
                            <a:lnTo>
                              <a:pt x="1244160" y="175998"/>
                            </a:lnTo>
                            <a:close/>
                            <a:moveTo>
                              <a:pt x="1172833" y="122023"/>
                            </a:moveTo>
                            <a:lnTo>
                              <a:pt x="1205213" y="122023"/>
                            </a:lnTo>
                            <a:lnTo>
                              <a:pt x="1205213" y="175998"/>
                            </a:lnTo>
                            <a:lnTo>
                              <a:pt x="1172833" y="175998"/>
                            </a:lnTo>
                            <a:close/>
                            <a:moveTo>
                              <a:pt x="1101137" y="122023"/>
                            </a:moveTo>
                            <a:lnTo>
                              <a:pt x="1133517" y="122023"/>
                            </a:lnTo>
                            <a:lnTo>
                              <a:pt x="1133517" y="175998"/>
                            </a:lnTo>
                            <a:lnTo>
                              <a:pt x="1101137" y="175998"/>
                            </a:lnTo>
                            <a:close/>
                            <a:moveTo>
                              <a:pt x="1031069" y="122023"/>
                            </a:moveTo>
                            <a:lnTo>
                              <a:pt x="1063449" y="122023"/>
                            </a:lnTo>
                            <a:lnTo>
                              <a:pt x="1063449" y="175998"/>
                            </a:lnTo>
                            <a:lnTo>
                              <a:pt x="1031069" y="175998"/>
                            </a:lnTo>
                            <a:close/>
                            <a:moveTo>
                              <a:pt x="962143" y="122023"/>
                            </a:moveTo>
                            <a:lnTo>
                              <a:pt x="994523" y="122023"/>
                            </a:lnTo>
                            <a:lnTo>
                              <a:pt x="994523" y="175998"/>
                            </a:lnTo>
                            <a:lnTo>
                              <a:pt x="962143" y="175998"/>
                            </a:lnTo>
                            <a:close/>
                            <a:moveTo>
                              <a:pt x="897278" y="122023"/>
                            </a:moveTo>
                            <a:lnTo>
                              <a:pt x="929658" y="122023"/>
                            </a:lnTo>
                            <a:lnTo>
                              <a:pt x="929658" y="175998"/>
                            </a:lnTo>
                            <a:lnTo>
                              <a:pt x="897278" y="175998"/>
                            </a:lnTo>
                            <a:close/>
                            <a:moveTo>
                              <a:pt x="828352" y="122023"/>
                            </a:moveTo>
                            <a:lnTo>
                              <a:pt x="860732" y="122023"/>
                            </a:lnTo>
                            <a:lnTo>
                              <a:pt x="860732" y="175998"/>
                            </a:lnTo>
                            <a:lnTo>
                              <a:pt x="828352" y="175998"/>
                            </a:lnTo>
                            <a:close/>
                            <a:moveTo>
                              <a:pt x="759426" y="122023"/>
                            </a:moveTo>
                            <a:lnTo>
                              <a:pt x="791805" y="122023"/>
                            </a:lnTo>
                            <a:lnTo>
                              <a:pt x="791805" y="175998"/>
                            </a:lnTo>
                            <a:lnTo>
                              <a:pt x="759426" y="175998"/>
                            </a:lnTo>
                            <a:close/>
                            <a:moveTo>
                              <a:pt x="690499" y="122023"/>
                            </a:moveTo>
                            <a:lnTo>
                              <a:pt x="722879" y="122023"/>
                            </a:lnTo>
                            <a:lnTo>
                              <a:pt x="722879" y="175998"/>
                            </a:lnTo>
                            <a:lnTo>
                              <a:pt x="690499" y="175998"/>
                            </a:lnTo>
                            <a:close/>
                            <a:moveTo>
                              <a:pt x="619173" y="122023"/>
                            </a:moveTo>
                            <a:lnTo>
                              <a:pt x="651553" y="122023"/>
                            </a:lnTo>
                            <a:lnTo>
                              <a:pt x="651553" y="175998"/>
                            </a:lnTo>
                            <a:lnTo>
                              <a:pt x="619173" y="175998"/>
                            </a:lnTo>
                            <a:close/>
                            <a:moveTo>
                              <a:pt x="547477" y="122023"/>
                            </a:moveTo>
                            <a:lnTo>
                              <a:pt x="579857" y="122023"/>
                            </a:lnTo>
                            <a:lnTo>
                              <a:pt x="579857" y="175998"/>
                            </a:lnTo>
                            <a:lnTo>
                              <a:pt x="547477" y="175998"/>
                            </a:lnTo>
                            <a:close/>
                            <a:moveTo>
                              <a:pt x="483592" y="122023"/>
                            </a:moveTo>
                            <a:lnTo>
                              <a:pt x="515972" y="122023"/>
                            </a:lnTo>
                            <a:lnTo>
                              <a:pt x="515972" y="175998"/>
                            </a:lnTo>
                            <a:lnTo>
                              <a:pt x="483592" y="175998"/>
                            </a:lnTo>
                            <a:close/>
                            <a:moveTo>
                              <a:pt x="414666" y="122023"/>
                            </a:moveTo>
                            <a:lnTo>
                              <a:pt x="447046" y="122023"/>
                            </a:lnTo>
                            <a:lnTo>
                              <a:pt x="447046" y="175998"/>
                            </a:lnTo>
                            <a:lnTo>
                              <a:pt x="414666" y="175998"/>
                            </a:lnTo>
                            <a:close/>
                            <a:moveTo>
                              <a:pt x="349801" y="122023"/>
                            </a:moveTo>
                            <a:lnTo>
                              <a:pt x="382181" y="122023"/>
                            </a:lnTo>
                            <a:lnTo>
                              <a:pt x="382181" y="175998"/>
                            </a:lnTo>
                            <a:lnTo>
                              <a:pt x="349801" y="175998"/>
                            </a:lnTo>
                            <a:close/>
                            <a:moveTo>
                              <a:pt x="280875" y="122023"/>
                            </a:moveTo>
                            <a:lnTo>
                              <a:pt x="313255" y="122023"/>
                            </a:lnTo>
                            <a:lnTo>
                              <a:pt x="313255" y="175998"/>
                            </a:lnTo>
                            <a:lnTo>
                              <a:pt x="280875" y="175998"/>
                            </a:lnTo>
                            <a:close/>
                            <a:moveTo>
                              <a:pt x="211949" y="122023"/>
                            </a:moveTo>
                            <a:lnTo>
                              <a:pt x="244328" y="122023"/>
                            </a:lnTo>
                            <a:lnTo>
                              <a:pt x="244328" y="175998"/>
                            </a:lnTo>
                            <a:lnTo>
                              <a:pt x="211949" y="175998"/>
                            </a:lnTo>
                            <a:close/>
                            <a:moveTo>
                              <a:pt x="143022" y="122023"/>
                            </a:moveTo>
                            <a:lnTo>
                              <a:pt x="175402" y="122023"/>
                            </a:lnTo>
                            <a:lnTo>
                              <a:pt x="175402" y="175998"/>
                            </a:lnTo>
                            <a:lnTo>
                              <a:pt x="143022" y="175998"/>
                            </a:lnTo>
                            <a:close/>
                            <a:moveTo>
                              <a:pt x="71696" y="122023"/>
                            </a:moveTo>
                            <a:lnTo>
                              <a:pt x="104076" y="122023"/>
                            </a:lnTo>
                            <a:lnTo>
                              <a:pt x="104076" y="175998"/>
                            </a:lnTo>
                            <a:lnTo>
                              <a:pt x="71696" y="175998"/>
                            </a:lnTo>
                            <a:close/>
                            <a:moveTo>
                              <a:pt x="0" y="122023"/>
                            </a:moveTo>
                            <a:lnTo>
                              <a:pt x="32380" y="122023"/>
                            </a:lnTo>
                            <a:lnTo>
                              <a:pt x="32380" y="175998"/>
                            </a:lnTo>
                            <a:lnTo>
                              <a:pt x="0" y="175998"/>
                            </a:lnTo>
                            <a:close/>
                            <a:moveTo>
                              <a:pt x="3237175" y="0"/>
                            </a:moveTo>
                            <a:lnTo>
                              <a:pt x="3269555" y="0"/>
                            </a:lnTo>
                            <a:lnTo>
                              <a:pt x="3269555" y="53975"/>
                            </a:lnTo>
                            <a:lnTo>
                              <a:pt x="3237175" y="53975"/>
                            </a:lnTo>
                            <a:close/>
                            <a:moveTo>
                              <a:pt x="3168249" y="0"/>
                            </a:moveTo>
                            <a:lnTo>
                              <a:pt x="3200629" y="0"/>
                            </a:lnTo>
                            <a:lnTo>
                              <a:pt x="3200629" y="53975"/>
                            </a:lnTo>
                            <a:lnTo>
                              <a:pt x="3168249" y="53975"/>
                            </a:lnTo>
                            <a:close/>
                            <a:moveTo>
                              <a:pt x="3103384" y="0"/>
                            </a:moveTo>
                            <a:lnTo>
                              <a:pt x="3135764" y="0"/>
                            </a:lnTo>
                            <a:lnTo>
                              <a:pt x="3135764" y="53975"/>
                            </a:lnTo>
                            <a:lnTo>
                              <a:pt x="3103384" y="53975"/>
                            </a:lnTo>
                            <a:close/>
                            <a:moveTo>
                              <a:pt x="3034458" y="0"/>
                            </a:moveTo>
                            <a:lnTo>
                              <a:pt x="3066838" y="0"/>
                            </a:lnTo>
                            <a:lnTo>
                              <a:pt x="3066838" y="53975"/>
                            </a:lnTo>
                            <a:lnTo>
                              <a:pt x="3034458" y="53975"/>
                            </a:lnTo>
                            <a:close/>
                            <a:moveTo>
                              <a:pt x="2965532" y="0"/>
                            </a:moveTo>
                            <a:lnTo>
                              <a:pt x="2997912" y="0"/>
                            </a:lnTo>
                            <a:lnTo>
                              <a:pt x="2997912" y="53975"/>
                            </a:lnTo>
                            <a:lnTo>
                              <a:pt x="2965532" y="53975"/>
                            </a:lnTo>
                            <a:close/>
                            <a:moveTo>
                              <a:pt x="2896606" y="0"/>
                            </a:moveTo>
                            <a:lnTo>
                              <a:pt x="2928986" y="0"/>
                            </a:lnTo>
                            <a:lnTo>
                              <a:pt x="2928986" y="53975"/>
                            </a:lnTo>
                            <a:lnTo>
                              <a:pt x="2896606" y="53975"/>
                            </a:lnTo>
                            <a:close/>
                            <a:moveTo>
                              <a:pt x="2825279" y="0"/>
                            </a:moveTo>
                            <a:lnTo>
                              <a:pt x="2857659" y="0"/>
                            </a:lnTo>
                            <a:lnTo>
                              <a:pt x="2857659" y="53975"/>
                            </a:lnTo>
                            <a:lnTo>
                              <a:pt x="2825279" y="53975"/>
                            </a:lnTo>
                            <a:close/>
                            <a:moveTo>
                              <a:pt x="2753583" y="0"/>
                            </a:moveTo>
                            <a:lnTo>
                              <a:pt x="2785963" y="0"/>
                            </a:lnTo>
                            <a:lnTo>
                              <a:pt x="2785963" y="53975"/>
                            </a:lnTo>
                            <a:lnTo>
                              <a:pt x="2753583" y="53975"/>
                            </a:lnTo>
                            <a:close/>
                            <a:moveTo>
                              <a:pt x="2683515" y="0"/>
                            </a:moveTo>
                            <a:lnTo>
                              <a:pt x="2715895" y="0"/>
                            </a:lnTo>
                            <a:lnTo>
                              <a:pt x="2715895" y="53975"/>
                            </a:lnTo>
                            <a:lnTo>
                              <a:pt x="2683515" y="53975"/>
                            </a:lnTo>
                            <a:close/>
                            <a:moveTo>
                              <a:pt x="2614589" y="0"/>
                            </a:moveTo>
                            <a:lnTo>
                              <a:pt x="2646969" y="0"/>
                            </a:lnTo>
                            <a:lnTo>
                              <a:pt x="2646969" y="53975"/>
                            </a:lnTo>
                            <a:lnTo>
                              <a:pt x="2614589" y="53975"/>
                            </a:lnTo>
                            <a:close/>
                            <a:moveTo>
                              <a:pt x="2549724" y="0"/>
                            </a:moveTo>
                            <a:lnTo>
                              <a:pt x="2582104" y="0"/>
                            </a:lnTo>
                            <a:lnTo>
                              <a:pt x="2582104" y="53975"/>
                            </a:lnTo>
                            <a:lnTo>
                              <a:pt x="2549724" y="53975"/>
                            </a:lnTo>
                            <a:close/>
                            <a:moveTo>
                              <a:pt x="2480798" y="0"/>
                            </a:moveTo>
                            <a:lnTo>
                              <a:pt x="2513178" y="0"/>
                            </a:lnTo>
                            <a:lnTo>
                              <a:pt x="2513178" y="53975"/>
                            </a:lnTo>
                            <a:lnTo>
                              <a:pt x="2480798" y="53975"/>
                            </a:lnTo>
                            <a:close/>
                            <a:moveTo>
                              <a:pt x="2411872" y="0"/>
                            </a:moveTo>
                            <a:lnTo>
                              <a:pt x="2444251" y="0"/>
                            </a:lnTo>
                            <a:lnTo>
                              <a:pt x="2444251" y="53975"/>
                            </a:lnTo>
                            <a:lnTo>
                              <a:pt x="2411872" y="53975"/>
                            </a:lnTo>
                            <a:close/>
                            <a:moveTo>
                              <a:pt x="2342945" y="0"/>
                            </a:moveTo>
                            <a:lnTo>
                              <a:pt x="2375325" y="0"/>
                            </a:lnTo>
                            <a:lnTo>
                              <a:pt x="2375325" y="53975"/>
                            </a:lnTo>
                            <a:lnTo>
                              <a:pt x="2342945" y="53975"/>
                            </a:lnTo>
                            <a:close/>
                            <a:moveTo>
                              <a:pt x="2271619" y="0"/>
                            </a:moveTo>
                            <a:lnTo>
                              <a:pt x="2303999" y="0"/>
                            </a:lnTo>
                            <a:lnTo>
                              <a:pt x="2303999" y="53975"/>
                            </a:lnTo>
                            <a:lnTo>
                              <a:pt x="2271619" y="53975"/>
                            </a:lnTo>
                            <a:close/>
                            <a:moveTo>
                              <a:pt x="2199923" y="0"/>
                            </a:moveTo>
                            <a:lnTo>
                              <a:pt x="2232303" y="0"/>
                            </a:lnTo>
                            <a:lnTo>
                              <a:pt x="2232303" y="53975"/>
                            </a:lnTo>
                            <a:lnTo>
                              <a:pt x="2199923" y="53975"/>
                            </a:lnTo>
                            <a:close/>
                            <a:moveTo>
                              <a:pt x="2136038" y="0"/>
                            </a:moveTo>
                            <a:lnTo>
                              <a:pt x="2168418" y="0"/>
                            </a:lnTo>
                            <a:lnTo>
                              <a:pt x="2168418" y="53975"/>
                            </a:lnTo>
                            <a:lnTo>
                              <a:pt x="2136038" y="53975"/>
                            </a:lnTo>
                            <a:close/>
                            <a:moveTo>
                              <a:pt x="2067112" y="0"/>
                            </a:moveTo>
                            <a:lnTo>
                              <a:pt x="2099492" y="0"/>
                            </a:lnTo>
                            <a:lnTo>
                              <a:pt x="2099492" y="53975"/>
                            </a:lnTo>
                            <a:lnTo>
                              <a:pt x="2067112" y="53975"/>
                            </a:lnTo>
                            <a:close/>
                            <a:moveTo>
                              <a:pt x="2002247" y="0"/>
                            </a:moveTo>
                            <a:lnTo>
                              <a:pt x="2034627" y="0"/>
                            </a:lnTo>
                            <a:lnTo>
                              <a:pt x="2034627" y="53975"/>
                            </a:lnTo>
                            <a:lnTo>
                              <a:pt x="2002247" y="53975"/>
                            </a:lnTo>
                            <a:close/>
                            <a:moveTo>
                              <a:pt x="1933321" y="0"/>
                            </a:moveTo>
                            <a:lnTo>
                              <a:pt x="1965701" y="0"/>
                            </a:lnTo>
                            <a:lnTo>
                              <a:pt x="1965701" y="53975"/>
                            </a:lnTo>
                            <a:lnTo>
                              <a:pt x="1933321" y="53975"/>
                            </a:lnTo>
                            <a:close/>
                            <a:moveTo>
                              <a:pt x="1864395" y="0"/>
                            </a:moveTo>
                            <a:lnTo>
                              <a:pt x="1896774" y="0"/>
                            </a:lnTo>
                            <a:lnTo>
                              <a:pt x="1896774" y="53975"/>
                            </a:lnTo>
                            <a:lnTo>
                              <a:pt x="1864395" y="53975"/>
                            </a:lnTo>
                            <a:close/>
                            <a:moveTo>
                              <a:pt x="1795468" y="0"/>
                            </a:moveTo>
                            <a:lnTo>
                              <a:pt x="1827848" y="0"/>
                            </a:lnTo>
                            <a:lnTo>
                              <a:pt x="1827848" y="53975"/>
                            </a:lnTo>
                            <a:lnTo>
                              <a:pt x="1795468" y="53975"/>
                            </a:lnTo>
                            <a:close/>
                            <a:moveTo>
                              <a:pt x="1724142" y="0"/>
                            </a:moveTo>
                            <a:lnTo>
                              <a:pt x="1756522" y="0"/>
                            </a:lnTo>
                            <a:lnTo>
                              <a:pt x="1756522" y="53975"/>
                            </a:lnTo>
                            <a:lnTo>
                              <a:pt x="1724142" y="53975"/>
                            </a:lnTo>
                            <a:close/>
                            <a:moveTo>
                              <a:pt x="1652446" y="0"/>
                            </a:moveTo>
                            <a:lnTo>
                              <a:pt x="1684826" y="0"/>
                            </a:lnTo>
                            <a:lnTo>
                              <a:pt x="1684826" y="53975"/>
                            </a:lnTo>
                            <a:lnTo>
                              <a:pt x="1652446" y="53975"/>
                            </a:lnTo>
                            <a:close/>
                            <a:moveTo>
                              <a:pt x="1584729" y="0"/>
                            </a:moveTo>
                            <a:lnTo>
                              <a:pt x="1617109" y="0"/>
                            </a:lnTo>
                            <a:lnTo>
                              <a:pt x="1617109" y="53975"/>
                            </a:lnTo>
                            <a:lnTo>
                              <a:pt x="1584729" y="53975"/>
                            </a:lnTo>
                            <a:close/>
                            <a:moveTo>
                              <a:pt x="1515803" y="0"/>
                            </a:moveTo>
                            <a:lnTo>
                              <a:pt x="1548183" y="0"/>
                            </a:lnTo>
                            <a:lnTo>
                              <a:pt x="1548183" y="53975"/>
                            </a:lnTo>
                            <a:lnTo>
                              <a:pt x="1515803" y="53975"/>
                            </a:lnTo>
                            <a:close/>
                            <a:moveTo>
                              <a:pt x="1450938" y="0"/>
                            </a:moveTo>
                            <a:lnTo>
                              <a:pt x="1483318" y="0"/>
                            </a:lnTo>
                            <a:lnTo>
                              <a:pt x="1483318" y="53975"/>
                            </a:lnTo>
                            <a:lnTo>
                              <a:pt x="1450938" y="53975"/>
                            </a:lnTo>
                            <a:close/>
                            <a:moveTo>
                              <a:pt x="1382012" y="0"/>
                            </a:moveTo>
                            <a:lnTo>
                              <a:pt x="1414392" y="0"/>
                            </a:lnTo>
                            <a:lnTo>
                              <a:pt x="1414392" y="53975"/>
                            </a:lnTo>
                            <a:lnTo>
                              <a:pt x="1382012" y="53975"/>
                            </a:lnTo>
                            <a:close/>
                            <a:moveTo>
                              <a:pt x="1313086" y="0"/>
                            </a:moveTo>
                            <a:lnTo>
                              <a:pt x="1345466" y="0"/>
                            </a:lnTo>
                            <a:lnTo>
                              <a:pt x="1345466" y="53975"/>
                            </a:lnTo>
                            <a:lnTo>
                              <a:pt x="1313086" y="53975"/>
                            </a:lnTo>
                            <a:close/>
                            <a:moveTo>
                              <a:pt x="1244160" y="0"/>
                            </a:moveTo>
                            <a:lnTo>
                              <a:pt x="1276540" y="0"/>
                            </a:lnTo>
                            <a:lnTo>
                              <a:pt x="1276540" y="53975"/>
                            </a:lnTo>
                            <a:lnTo>
                              <a:pt x="1244160" y="53975"/>
                            </a:lnTo>
                            <a:close/>
                            <a:moveTo>
                              <a:pt x="1172833" y="0"/>
                            </a:moveTo>
                            <a:lnTo>
                              <a:pt x="1205213" y="0"/>
                            </a:lnTo>
                            <a:lnTo>
                              <a:pt x="1205213" y="53975"/>
                            </a:lnTo>
                            <a:lnTo>
                              <a:pt x="1172833" y="53975"/>
                            </a:lnTo>
                            <a:close/>
                            <a:moveTo>
                              <a:pt x="1101137" y="0"/>
                            </a:moveTo>
                            <a:lnTo>
                              <a:pt x="1133517" y="0"/>
                            </a:lnTo>
                            <a:lnTo>
                              <a:pt x="1133517" y="53975"/>
                            </a:lnTo>
                            <a:lnTo>
                              <a:pt x="1101137" y="53975"/>
                            </a:lnTo>
                            <a:close/>
                            <a:moveTo>
                              <a:pt x="1031069" y="0"/>
                            </a:moveTo>
                            <a:lnTo>
                              <a:pt x="1063449" y="0"/>
                            </a:lnTo>
                            <a:lnTo>
                              <a:pt x="1063449" y="53975"/>
                            </a:lnTo>
                            <a:lnTo>
                              <a:pt x="1031069" y="53975"/>
                            </a:lnTo>
                            <a:close/>
                            <a:moveTo>
                              <a:pt x="962143" y="0"/>
                            </a:moveTo>
                            <a:lnTo>
                              <a:pt x="994523" y="0"/>
                            </a:lnTo>
                            <a:lnTo>
                              <a:pt x="994523" y="53975"/>
                            </a:lnTo>
                            <a:lnTo>
                              <a:pt x="962143" y="53975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53975"/>
                            </a:lnTo>
                            <a:lnTo>
                              <a:pt x="897278" y="53975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53975"/>
                            </a:lnTo>
                            <a:lnTo>
                              <a:pt x="828352" y="53975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53975"/>
                            </a:lnTo>
                            <a:lnTo>
                              <a:pt x="759426" y="53975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53975"/>
                            </a:lnTo>
                            <a:lnTo>
                              <a:pt x="690499" y="53975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53975"/>
                            </a:lnTo>
                            <a:lnTo>
                              <a:pt x="619173" y="53975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53975"/>
                            </a:lnTo>
                            <a:lnTo>
                              <a:pt x="547477" y="53975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53975"/>
                            </a:lnTo>
                            <a:lnTo>
                              <a:pt x="483592" y="53975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53975"/>
                            </a:lnTo>
                            <a:lnTo>
                              <a:pt x="414666" y="53975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53975"/>
                            </a:lnTo>
                            <a:lnTo>
                              <a:pt x="349801" y="53975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53975"/>
                            </a:lnTo>
                            <a:lnTo>
                              <a:pt x="280875" y="53975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53975"/>
                            </a:lnTo>
                            <a:lnTo>
                              <a:pt x="211949" y="53975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53975"/>
                            </a:lnTo>
                            <a:lnTo>
                              <a:pt x="143022" y="53975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53975"/>
                            </a:lnTo>
                            <a:lnTo>
                              <a:pt x="71696" y="53975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53975"/>
                            </a:lnTo>
                            <a:lnTo>
                              <a:pt x="0" y="53975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58" name="자유형: 도형 1657">
                        <a:extLst>
                          <a:ext uri="{FF2B5EF4-FFF2-40B4-BE49-F238E27FC236}">
                            <a16:creationId xmlns:a16="http://schemas.microsoft.com/office/drawing/2014/main" id="{398959C8-7C7F-452B-A9F6-574EBE027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7433" y="3121950"/>
                        <a:ext cx="929658" cy="159998"/>
                      </a:xfrm>
                      <a:custGeom>
                        <a:avLst/>
                        <a:gdLst>
                          <a:gd name="connsiteX0" fmla="*/ 897278 w 929658"/>
                          <a:gd name="connsiteY0" fmla="*/ 110930 h 159998"/>
                          <a:gd name="connsiteX1" fmla="*/ 929658 w 929658"/>
                          <a:gd name="connsiteY1" fmla="*/ 110930 h 159998"/>
                          <a:gd name="connsiteX2" fmla="*/ 929658 w 929658"/>
                          <a:gd name="connsiteY2" fmla="*/ 159998 h 159998"/>
                          <a:gd name="connsiteX3" fmla="*/ 897278 w 929658"/>
                          <a:gd name="connsiteY3" fmla="*/ 159998 h 159998"/>
                          <a:gd name="connsiteX4" fmla="*/ 828352 w 929658"/>
                          <a:gd name="connsiteY4" fmla="*/ 110930 h 159998"/>
                          <a:gd name="connsiteX5" fmla="*/ 860732 w 929658"/>
                          <a:gd name="connsiteY5" fmla="*/ 110930 h 159998"/>
                          <a:gd name="connsiteX6" fmla="*/ 860732 w 929658"/>
                          <a:gd name="connsiteY6" fmla="*/ 159998 h 159998"/>
                          <a:gd name="connsiteX7" fmla="*/ 828352 w 929658"/>
                          <a:gd name="connsiteY7" fmla="*/ 159998 h 159998"/>
                          <a:gd name="connsiteX8" fmla="*/ 759426 w 929658"/>
                          <a:gd name="connsiteY8" fmla="*/ 110930 h 159998"/>
                          <a:gd name="connsiteX9" fmla="*/ 791805 w 929658"/>
                          <a:gd name="connsiteY9" fmla="*/ 110930 h 159998"/>
                          <a:gd name="connsiteX10" fmla="*/ 791805 w 929658"/>
                          <a:gd name="connsiteY10" fmla="*/ 159998 h 159998"/>
                          <a:gd name="connsiteX11" fmla="*/ 759426 w 929658"/>
                          <a:gd name="connsiteY11" fmla="*/ 159998 h 159998"/>
                          <a:gd name="connsiteX12" fmla="*/ 690499 w 929658"/>
                          <a:gd name="connsiteY12" fmla="*/ 110930 h 159998"/>
                          <a:gd name="connsiteX13" fmla="*/ 722879 w 929658"/>
                          <a:gd name="connsiteY13" fmla="*/ 110930 h 159998"/>
                          <a:gd name="connsiteX14" fmla="*/ 722879 w 929658"/>
                          <a:gd name="connsiteY14" fmla="*/ 159998 h 159998"/>
                          <a:gd name="connsiteX15" fmla="*/ 690499 w 929658"/>
                          <a:gd name="connsiteY15" fmla="*/ 159998 h 159998"/>
                          <a:gd name="connsiteX16" fmla="*/ 619173 w 929658"/>
                          <a:gd name="connsiteY16" fmla="*/ 110930 h 159998"/>
                          <a:gd name="connsiteX17" fmla="*/ 651553 w 929658"/>
                          <a:gd name="connsiteY17" fmla="*/ 110930 h 159998"/>
                          <a:gd name="connsiteX18" fmla="*/ 651553 w 929658"/>
                          <a:gd name="connsiteY18" fmla="*/ 159998 h 159998"/>
                          <a:gd name="connsiteX19" fmla="*/ 619173 w 929658"/>
                          <a:gd name="connsiteY19" fmla="*/ 159998 h 159998"/>
                          <a:gd name="connsiteX20" fmla="*/ 547477 w 929658"/>
                          <a:gd name="connsiteY20" fmla="*/ 110930 h 159998"/>
                          <a:gd name="connsiteX21" fmla="*/ 579857 w 929658"/>
                          <a:gd name="connsiteY21" fmla="*/ 110930 h 159998"/>
                          <a:gd name="connsiteX22" fmla="*/ 579857 w 929658"/>
                          <a:gd name="connsiteY22" fmla="*/ 159998 h 159998"/>
                          <a:gd name="connsiteX23" fmla="*/ 547477 w 929658"/>
                          <a:gd name="connsiteY23" fmla="*/ 159998 h 159998"/>
                          <a:gd name="connsiteX24" fmla="*/ 483592 w 929658"/>
                          <a:gd name="connsiteY24" fmla="*/ 110930 h 159998"/>
                          <a:gd name="connsiteX25" fmla="*/ 515972 w 929658"/>
                          <a:gd name="connsiteY25" fmla="*/ 110930 h 159998"/>
                          <a:gd name="connsiteX26" fmla="*/ 515972 w 929658"/>
                          <a:gd name="connsiteY26" fmla="*/ 159998 h 159998"/>
                          <a:gd name="connsiteX27" fmla="*/ 483592 w 929658"/>
                          <a:gd name="connsiteY27" fmla="*/ 159998 h 159998"/>
                          <a:gd name="connsiteX28" fmla="*/ 414666 w 929658"/>
                          <a:gd name="connsiteY28" fmla="*/ 110930 h 159998"/>
                          <a:gd name="connsiteX29" fmla="*/ 447046 w 929658"/>
                          <a:gd name="connsiteY29" fmla="*/ 110930 h 159998"/>
                          <a:gd name="connsiteX30" fmla="*/ 447046 w 929658"/>
                          <a:gd name="connsiteY30" fmla="*/ 159998 h 159998"/>
                          <a:gd name="connsiteX31" fmla="*/ 414666 w 929658"/>
                          <a:gd name="connsiteY31" fmla="*/ 159998 h 159998"/>
                          <a:gd name="connsiteX32" fmla="*/ 349801 w 929658"/>
                          <a:gd name="connsiteY32" fmla="*/ 110930 h 159998"/>
                          <a:gd name="connsiteX33" fmla="*/ 382181 w 929658"/>
                          <a:gd name="connsiteY33" fmla="*/ 110930 h 159998"/>
                          <a:gd name="connsiteX34" fmla="*/ 382181 w 929658"/>
                          <a:gd name="connsiteY34" fmla="*/ 159998 h 159998"/>
                          <a:gd name="connsiteX35" fmla="*/ 349801 w 929658"/>
                          <a:gd name="connsiteY35" fmla="*/ 159998 h 159998"/>
                          <a:gd name="connsiteX36" fmla="*/ 280875 w 929658"/>
                          <a:gd name="connsiteY36" fmla="*/ 110930 h 159998"/>
                          <a:gd name="connsiteX37" fmla="*/ 313255 w 929658"/>
                          <a:gd name="connsiteY37" fmla="*/ 110930 h 159998"/>
                          <a:gd name="connsiteX38" fmla="*/ 313255 w 929658"/>
                          <a:gd name="connsiteY38" fmla="*/ 159998 h 159998"/>
                          <a:gd name="connsiteX39" fmla="*/ 280875 w 929658"/>
                          <a:gd name="connsiteY39" fmla="*/ 159998 h 159998"/>
                          <a:gd name="connsiteX40" fmla="*/ 211949 w 929658"/>
                          <a:gd name="connsiteY40" fmla="*/ 110930 h 159998"/>
                          <a:gd name="connsiteX41" fmla="*/ 244328 w 929658"/>
                          <a:gd name="connsiteY41" fmla="*/ 110930 h 159998"/>
                          <a:gd name="connsiteX42" fmla="*/ 244328 w 929658"/>
                          <a:gd name="connsiteY42" fmla="*/ 159998 h 159998"/>
                          <a:gd name="connsiteX43" fmla="*/ 211949 w 929658"/>
                          <a:gd name="connsiteY43" fmla="*/ 159998 h 159998"/>
                          <a:gd name="connsiteX44" fmla="*/ 143022 w 929658"/>
                          <a:gd name="connsiteY44" fmla="*/ 110930 h 159998"/>
                          <a:gd name="connsiteX45" fmla="*/ 175402 w 929658"/>
                          <a:gd name="connsiteY45" fmla="*/ 110930 h 159998"/>
                          <a:gd name="connsiteX46" fmla="*/ 175402 w 929658"/>
                          <a:gd name="connsiteY46" fmla="*/ 159998 h 159998"/>
                          <a:gd name="connsiteX47" fmla="*/ 143022 w 929658"/>
                          <a:gd name="connsiteY47" fmla="*/ 159998 h 159998"/>
                          <a:gd name="connsiteX48" fmla="*/ 71696 w 929658"/>
                          <a:gd name="connsiteY48" fmla="*/ 110930 h 159998"/>
                          <a:gd name="connsiteX49" fmla="*/ 104076 w 929658"/>
                          <a:gd name="connsiteY49" fmla="*/ 110930 h 159998"/>
                          <a:gd name="connsiteX50" fmla="*/ 104076 w 929658"/>
                          <a:gd name="connsiteY50" fmla="*/ 159998 h 159998"/>
                          <a:gd name="connsiteX51" fmla="*/ 71696 w 929658"/>
                          <a:gd name="connsiteY51" fmla="*/ 159998 h 159998"/>
                          <a:gd name="connsiteX52" fmla="*/ 0 w 929658"/>
                          <a:gd name="connsiteY52" fmla="*/ 110930 h 159998"/>
                          <a:gd name="connsiteX53" fmla="*/ 32380 w 929658"/>
                          <a:gd name="connsiteY53" fmla="*/ 110930 h 159998"/>
                          <a:gd name="connsiteX54" fmla="*/ 32380 w 929658"/>
                          <a:gd name="connsiteY54" fmla="*/ 159998 h 159998"/>
                          <a:gd name="connsiteX55" fmla="*/ 0 w 929658"/>
                          <a:gd name="connsiteY55" fmla="*/ 159998 h 159998"/>
                          <a:gd name="connsiteX56" fmla="*/ 897278 w 929658"/>
                          <a:gd name="connsiteY56" fmla="*/ 0 h 159998"/>
                          <a:gd name="connsiteX57" fmla="*/ 929658 w 929658"/>
                          <a:gd name="connsiteY57" fmla="*/ 0 h 159998"/>
                          <a:gd name="connsiteX58" fmla="*/ 929658 w 929658"/>
                          <a:gd name="connsiteY58" fmla="*/ 49068 h 159998"/>
                          <a:gd name="connsiteX59" fmla="*/ 897278 w 929658"/>
                          <a:gd name="connsiteY59" fmla="*/ 49068 h 159998"/>
                          <a:gd name="connsiteX60" fmla="*/ 828352 w 929658"/>
                          <a:gd name="connsiteY60" fmla="*/ 0 h 159998"/>
                          <a:gd name="connsiteX61" fmla="*/ 860732 w 929658"/>
                          <a:gd name="connsiteY61" fmla="*/ 0 h 159998"/>
                          <a:gd name="connsiteX62" fmla="*/ 860732 w 929658"/>
                          <a:gd name="connsiteY62" fmla="*/ 49068 h 159998"/>
                          <a:gd name="connsiteX63" fmla="*/ 828352 w 929658"/>
                          <a:gd name="connsiteY63" fmla="*/ 49068 h 159998"/>
                          <a:gd name="connsiteX64" fmla="*/ 759426 w 929658"/>
                          <a:gd name="connsiteY64" fmla="*/ 0 h 159998"/>
                          <a:gd name="connsiteX65" fmla="*/ 791805 w 929658"/>
                          <a:gd name="connsiteY65" fmla="*/ 0 h 159998"/>
                          <a:gd name="connsiteX66" fmla="*/ 791805 w 929658"/>
                          <a:gd name="connsiteY66" fmla="*/ 49068 h 159998"/>
                          <a:gd name="connsiteX67" fmla="*/ 759426 w 929658"/>
                          <a:gd name="connsiteY67" fmla="*/ 49068 h 159998"/>
                          <a:gd name="connsiteX68" fmla="*/ 690499 w 929658"/>
                          <a:gd name="connsiteY68" fmla="*/ 0 h 159998"/>
                          <a:gd name="connsiteX69" fmla="*/ 722879 w 929658"/>
                          <a:gd name="connsiteY69" fmla="*/ 0 h 159998"/>
                          <a:gd name="connsiteX70" fmla="*/ 722879 w 929658"/>
                          <a:gd name="connsiteY70" fmla="*/ 49068 h 159998"/>
                          <a:gd name="connsiteX71" fmla="*/ 690499 w 929658"/>
                          <a:gd name="connsiteY71" fmla="*/ 49068 h 159998"/>
                          <a:gd name="connsiteX72" fmla="*/ 619173 w 929658"/>
                          <a:gd name="connsiteY72" fmla="*/ 0 h 159998"/>
                          <a:gd name="connsiteX73" fmla="*/ 651553 w 929658"/>
                          <a:gd name="connsiteY73" fmla="*/ 0 h 159998"/>
                          <a:gd name="connsiteX74" fmla="*/ 651553 w 929658"/>
                          <a:gd name="connsiteY74" fmla="*/ 49068 h 159998"/>
                          <a:gd name="connsiteX75" fmla="*/ 619173 w 929658"/>
                          <a:gd name="connsiteY75" fmla="*/ 49068 h 159998"/>
                          <a:gd name="connsiteX76" fmla="*/ 547477 w 929658"/>
                          <a:gd name="connsiteY76" fmla="*/ 0 h 159998"/>
                          <a:gd name="connsiteX77" fmla="*/ 579857 w 929658"/>
                          <a:gd name="connsiteY77" fmla="*/ 0 h 159998"/>
                          <a:gd name="connsiteX78" fmla="*/ 579857 w 929658"/>
                          <a:gd name="connsiteY78" fmla="*/ 49068 h 159998"/>
                          <a:gd name="connsiteX79" fmla="*/ 547477 w 929658"/>
                          <a:gd name="connsiteY79" fmla="*/ 49068 h 159998"/>
                          <a:gd name="connsiteX80" fmla="*/ 483592 w 929658"/>
                          <a:gd name="connsiteY80" fmla="*/ 0 h 159998"/>
                          <a:gd name="connsiteX81" fmla="*/ 515972 w 929658"/>
                          <a:gd name="connsiteY81" fmla="*/ 0 h 159998"/>
                          <a:gd name="connsiteX82" fmla="*/ 515972 w 929658"/>
                          <a:gd name="connsiteY82" fmla="*/ 49068 h 159998"/>
                          <a:gd name="connsiteX83" fmla="*/ 483592 w 929658"/>
                          <a:gd name="connsiteY83" fmla="*/ 49068 h 159998"/>
                          <a:gd name="connsiteX84" fmla="*/ 414666 w 929658"/>
                          <a:gd name="connsiteY84" fmla="*/ 0 h 159998"/>
                          <a:gd name="connsiteX85" fmla="*/ 447046 w 929658"/>
                          <a:gd name="connsiteY85" fmla="*/ 0 h 159998"/>
                          <a:gd name="connsiteX86" fmla="*/ 447046 w 929658"/>
                          <a:gd name="connsiteY86" fmla="*/ 49068 h 159998"/>
                          <a:gd name="connsiteX87" fmla="*/ 414666 w 929658"/>
                          <a:gd name="connsiteY87" fmla="*/ 49068 h 159998"/>
                          <a:gd name="connsiteX88" fmla="*/ 349801 w 929658"/>
                          <a:gd name="connsiteY88" fmla="*/ 0 h 159998"/>
                          <a:gd name="connsiteX89" fmla="*/ 382181 w 929658"/>
                          <a:gd name="connsiteY89" fmla="*/ 0 h 159998"/>
                          <a:gd name="connsiteX90" fmla="*/ 382181 w 929658"/>
                          <a:gd name="connsiteY90" fmla="*/ 49068 h 159998"/>
                          <a:gd name="connsiteX91" fmla="*/ 349801 w 929658"/>
                          <a:gd name="connsiteY91" fmla="*/ 49068 h 159998"/>
                          <a:gd name="connsiteX92" fmla="*/ 280875 w 929658"/>
                          <a:gd name="connsiteY92" fmla="*/ 0 h 159998"/>
                          <a:gd name="connsiteX93" fmla="*/ 313255 w 929658"/>
                          <a:gd name="connsiteY93" fmla="*/ 0 h 159998"/>
                          <a:gd name="connsiteX94" fmla="*/ 313255 w 929658"/>
                          <a:gd name="connsiteY94" fmla="*/ 49068 h 159998"/>
                          <a:gd name="connsiteX95" fmla="*/ 280875 w 929658"/>
                          <a:gd name="connsiteY95" fmla="*/ 49068 h 159998"/>
                          <a:gd name="connsiteX96" fmla="*/ 211949 w 929658"/>
                          <a:gd name="connsiteY96" fmla="*/ 0 h 159998"/>
                          <a:gd name="connsiteX97" fmla="*/ 244328 w 929658"/>
                          <a:gd name="connsiteY97" fmla="*/ 0 h 159998"/>
                          <a:gd name="connsiteX98" fmla="*/ 244328 w 929658"/>
                          <a:gd name="connsiteY98" fmla="*/ 49068 h 159998"/>
                          <a:gd name="connsiteX99" fmla="*/ 211949 w 929658"/>
                          <a:gd name="connsiteY99" fmla="*/ 49068 h 159998"/>
                          <a:gd name="connsiteX100" fmla="*/ 143022 w 929658"/>
                          <a:gd name="connsiteY100" fmla="*/ 0 h 159998"/>
                          <a:gd name="connsiteX101" fmla="*/ 175402 w 929658"/>
                          <a:gd name="connsiteY101" fmla="*/ 0 h 159998"/>
                          <a:gd name="connsiteX102" fmla="*/ 175402 w 929658"/>
                          <a:gd name="connsiteY102" fmla="*/ 49068 h 159998"/>
                          <a:gd name="connsiteX103" fmla="*/ 143022 w 929658"/>
                          <a:gd name="connsiteY103" fmla="*/ 49068 h 159998"/>
                          <a:gd name="connsiteX104" fmla="*/ 71696 w 929658"/>
                          <a:gd name="connsiteY104" fmla="*/ 0 h 159998"/>
                          <a:gd name="connsiteX105" fmla="*/ 104076 w 929658"/>
                          <a:gd name="connsiteY105" fmla="*/ 0 h 159998"/>
                          <a:gd name="connsiteX106" fmla="*/ 104076 w 929658"/>
                          <a:gd name="connsiteY106" fmla="*/ 49068 h 159998"/>
                          <a:gd name="connsiteX107" fmla="*/ 71696 w 929658"/>
                          <a:gd name="connsiteY107" fmla="*/ 49068 h 159998"/>
                          <a:gd name="connsiteX108" fmla="*/ 0 w 929658"/>
                          <a:gd name="connsiteY108" fmla="*/ 0 h 159998"/>
                          <a:gd name="connsiteX109" fmla="*/ 32380 w 929658"/>
                          <a:gd name="connsiteY109" fmla="*/ 0 h 159998"/>
                          <a:gd name="connsiteX110" fmla="*/ 32380 w 929658"/>
                          <a:gd name="connsiteY110" fmla="*/ 49068 h 159998"/>
                          <a:gd name="connsiteX111" fmla="*/ 0 w 929658"/>
                          <a:gd name="connsiteY111" fmla="*/ 49068 h 159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</a:cxnLst>
                        <a:rect l="l" t="t" r="r" b="b"/>
                        <a:pathLst>
                          <a:path w="929658" h="159998">
                            <a:moveTo>
                              <a:pt x="897278" y="110930"/>
                            </a:moveTo>
                            <a:lnTo>
                              <a:pt x="929658" y="110930"/>
                            </a:lnTo>
                            <a:lnTo>
                              <a:pt x="929658" y="159998"/>
                            </a:lnTo>
                            <a:lnTo>
                              <a:pt x="897278" y="159998"/>
                            </a:lnTo>
                            <a:close/>
                            <a:moveTo>
                              <a:pt x="828352" y="110930"/>
                            </a:moveTo>
                            <a:lnTo>
                              <a:pt x="860732" y="110930"/>
                            </a:lnTo>
                            <a:lnTo>
                              <a:pt x="860732" y="159998"/>
                            </a:lnTo>
                            <a:lnTo>
                              <a:pt x="828352" y="159998"/>
                            </a:lnTo>
                            <a:close/>
                            <a:moveTo>
                              <a:pt x="759426" y="110930"/>
                            </a:moveTo>
                            <a:lnTo>
                              <a:pt x="791805" y="110930"/>
                            </a:lnTo>
                            <a:lnTo>
                              <a:pt x="791805" y="159998"/>
                            </a:lnTo>
                            <a:lnTo>
                              <a:pt x="759426" y="159998"/>
                            </a:lnTo>
                            <a:close/>
                            <a:moveTo>
                              <a:pt x="690499" y="110930"/>
                            </a:moveTo>
                            <a:lnTo>
                              <a:pt x="722879" y="110930"/>
                            </a:lnTo>
                            <a:lnTo>
                              <a:pt x="722879" y="159998"/>
                            </a:lnTo>
                            <a:lnTo>
                              <a:pt x="690499" y="159998"/>
                            </a:lnTo>
                            <a:close/>
                            <a:moveTo>
                              <a:pt x="619173" y="110930"/>
                            </a:moveTo>
                            <a:lnTo>
                              <a:pt x="651553" y="110930"/>
                            </a:lnTo>
                            <a:lnTo>
                              <a:pt x="651553" y="159998"/>
                            </a:lnTo>
                            <a:lnTo>
                              <a:pt x="619173" y="159998"/>
                            </a:lnTo>
                            <a:close/>
                            <a:moveTo>
                              <a:pt x="547477" y="110930"/>
                            </a:moveTo>
                            <a:lnTo>
                              <a:pt x="579857" y="110930"/>
                            </a:lnTo>
                            <a:lnTo>
                              <a:pt x="579857" y="159998"/>
                            </a:lnTo>
                            <a:lnTo>
                              <a:pt x="547477" y="159998"/>
                            </a:lnTo>
                            <a:close/>
                            <a:moveTo>
                              <a:pt x="483592" y="110930"/>
                            </a:moveTo>
                            <a:lnTo>
                              <a:pt x="515972" y="110930"/>
                            </a:lnTo>
                            <a:lnTo>
                              <a:pt x="515972" y="159998"/>
                            </a:lnTo>
                            <a:lnTo>
                              <a:pt x="483592" y="159998"/>
                            </a:lnTo>
                            <a:close/>
                            <a:moveTo>
                              <a:pt x="414666" y="110930"/>
                            </a:moveTo>
                            <a:lnTo>
                              <a:pt x="447046" y="110930"/>
                            </a:lnTo>
                            <a:lnTo>
                              <a:pt x="447046" y="159998"/>
                            </a:lnTo>
                            <a:lnTo>
                              <a:pt x="414666" y="159998"/>
                            </a:lnTo>
                            <a:close/>
                            <a:moveTo>
                              <a:pt x="349801" y="110930"/>
                            </a:moveTo>
                            <a:lnTo>
                              <a:pt x="382181" y="110930"/>
                            </a:lnTo>
                            <a:lnTo>
                              <a:pt x="382181" y="159998"/>
                            </a:lnTo>
                            <a:lnTo>
                              <a:pt x="349801" y="159998"/>
                            </a:lnTo>
                            <a:close/>
                            <a:moveTo>
                              <a:pt x="280875" y="110930"/>
                            </a:moveTo>
                            <a:lnTo>
                              <a:pt x="313255" y="110930"/>
                            </a:lnTo>
                            <a:lnTo>
                              <a:pt x="313255" y="159998"/>
                            </a:lnTo>
                            <a:lnTo>
                              <a:pt x="280875" y="159998"/>
                            </a:lnTo>
                            <a:close/>
                            <a:moveTo>
                              <a:pt x="211949" y="110930"/>
                            </a:moveTo>
                            <a:lnTo>
                              <a:pt x="244328" y="110930"/>
                            </a:lnTo>
                            <a:lnTo>
                              <a:pt x="244328" y="159998"/>
                            </a:lnTo>
                            <a:lnTo>
                              <a:pt x="211949" y="159998"/>
                            </a:lnTo>
                            <a:close/>
                            <a:moveTo>
                              <a:pt x="143022" y="110930"/>
                            </a:moveTo>
                            <a:lnTo>
                              <a:pt x="175402" y="110930"/>
                            </a:lnTo>
                            <a:lnTo>
                              <a:pt x="175402" y="159998"/>
                            </a:lnTo>
                            <a:lnTo>
                              <a:pt x="143022" y="159998"/>
                            </a:lnTo>
                            <a:close/>
                            <a:moveTo>
                              <a:pt x="71696" y="110930"/>
                            </a:moveTo>
                            <a:lnTo>
                              <a:pt x="104076" y="110930"/>
                            </a:lnTo>
                            <a:lnTo>
                              <a:pt x="104076" y="159998"/>
                            </a:lnTo>
                            <a:lnTo>
                              <a:pt x="71696" y="159998"/>
                            </a:lnTo>
                            <a:close/>
                            <a:moveTo>
                              <a:pt x="0" y="110930"/>
                            </a:moveTo>
                            <a:lnTo>
                              <a:pt x="32380" y="110930"/>
                            </a:lnTo>
                            <a:lnTo>
                              <a:pt x="32380" y="159998"/>
                            </a:lnTo>
                            <a:lnTo>
                              <a:pt x="0" y="159998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49068"/>
                            </a:lnTo>
                            <a:lnTo>
                              <a:pt x="897278" y="49068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49068"/>
                            </a:lnTo>
                            <a:lnTo>
                              <a:pt x="828352" y="49068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49068"/>
                            </a:lnTo>
                            <a:lnTo>
                              <a:pt x="759426" y="49068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49068"/>
                            </a:lnTo>
                            <a:lnTo>
                              <a:pt x="690499" y="49068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49068"/>
                            </a:lnTo>
                            <a:lnTo>
                              <a:pt x="619173" y="49068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49068"/>
                            </a:lnTo>
                            <a:lnTo>
                              <a:pt x="547477" y="49068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49068"/>
                            </a:lnTo>
                            <a:lnTo>
                              <a:pt x="483592" y="49068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49068"/>
                            </a:lnTo>
                            <a:lnTo>
                              <a:pt x="414666" y="49068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49068"/>
                            </a:lnTo>
                            <a:lnTo>
                              <a:pt x="349801" y="49068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49068"/>
                            </a:lnTo>
                            <a:lnTo>
                              <a:pt x="280875" y="49068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49068"/>
                            </a:lnTo>
                            <a:lnTo>
                              <a:pt x="211949" y="49068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49068"/>
                            </a:lnTo>
                            <a:lnTo>
                              <a:pt x="143022" y="49068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49068"/>
                            </a:lnTo>
                            <a:lnTo>
                              <a:pt x="71696" y="49068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49068"/>
                            </a:lnTo>
                            <a:lnTo>
                              <a:pt x="0" y="49068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629" name="그룹 1628">
                    <a:extLst>
                      <a:ext uri="{FF2B5EF4-FFF2-40B4-BE49-F238E27FC236}">
                        <a16:creationId xmlns:a16="http://schemas.microsoft.com/office/drawing/2014/main" id="{28A756A2-B608-4C3B-A8D8-D116F85E6DC8}"/>
                      </a:ext>
                    </a:extLst>
                  </p:cNvPr>
                  <p:cNvGrpSpPr/>
                  <p:nvPr/>
                </p:nvGrpSpPr>
                <p:grpSpPr>
                  <a:xfrm>
                    <a:off x="6167465" y="1728000"/>
                    <a:ext cx="837505" cy="93466"/>
                    <a:chOff x="4017314" y="2924656"/>
                    <a:chExt cx="4884685" cy="545135"/>
                  </a:xfrm>
                </p:grpSpPr>
                <p:grpSp>
                  <p:nvGrpSpPr>
                    <p:cNvPr id="1642" name="그룹 1641">
                      <a:extLst>
                        <a:ext uri="{FF2B5EF4-FFF2-40B4-BE49-F238E27FC236}">
                          <a16:creationId xmlns:a16="http://schemas.microsoft.com/office/drawing/2014/main" id="{4BEBAE55-0949-424F-98ED-FEFF07D99A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15" y="2924656"/>
                      <a:ext cx="2529748" cy="545135"/>
                      <a:chOff x="5846728" y="2897399"/>
                      <a:chExt cx="2782723" cy="599649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651" name="자유형: 도형 1650">
                        <a:extLst>
                          <a:ext uri="{FF2B5EF4-FFF2-40B4-BE49-F238E27FC236}">
                            <a16:creationId xmlns:a16="http://schemas.microsoft.com/office/drawing/2014/main" id="{BCBCB524-5035-4DC7-9CE6-E525D293B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5123" y="2897401"/>
                        <a:ext cx="894328" cy="599647"/>
                      </a:xfrm>
                      <a:custGeom>
                        <a:avLst/>
                        <a:gdLst>
                          <a:gd name="connsiteX0" fmla="*/ 799078 w 894328"/>
                          <a:gd name="connsiteY0" fmla="*/ 0 h 599647"/>
                          <a:gd name="connsiteX1" fmla="*/ 894328 w 894328"/>
                          <a:gd name="connsiteY1" fmla="*/ 0 h 599647"/>
                          <a:gd name="connsiteX2" fmla="*/ 894328 w 894328"/>
                          <a:gd name="connsiteY2" fmla="*/ 599647 h 599647"/>
                          <a:gd name="connsiteX3" fmla="*/ 799078 w 894328"/>
                          <a:gd name="connsiteY3" fmla="*/ 599647 h 599647"/>
                          <a:gd name="connsiteX4" fmla="*/ 608268 w 894328"/>
                          <a:gd name="connsiteY4" fmla="*/ 0 h 599647"/>
                          <a:gd name="connsiteX5" fmla="*/ 703518 w 894328"/>
                          <a:gd name="connsiteY5" fmla="*/ 0 h 599647"/>
                          <a:gd name="connsiteX6" fmla="*/ 703518 w 894328"/>
                          <a:gd name="connsiteY6" fmla="*/ 599647 h 599647"/>
                          <a:gd name="connsiteX7" fmla="*/ 608268 w 894328"/>
                          <a:gd name="connsiteY7" fmla="*/ 599647 h 599647"/>
                          <a:gd name="connsiteX8" fmla="*/ 405512 w 894328"/>
                          <a:gd name="connsiteY8" fmla="*/ 0 h 599647"/>
                          <a:gd name="connsiteX9" fmla="*/ 500762 w 894328"/>
                          <a:gd name="connsiteY9" fmla="*/ 0 h 599647"/>
                          <a:gd name="connsiteX10" fmla="*/ 500762 w 894328"/>
                          <a:gd name="connsiteY10" fmla="*/ 599647 h 599647"/>
                          <a:gd name="connsiteX11" fmla="*/ 405512 w 894328"/>
                          <a:gd name="connsiteY11" fmla="*/ 599647 h 599647"/>
                          <a:gd name="connsiteX12" fmla="*/ 202756 w 894328"/>
                          <a:gd name="connsiteY12" fmla="*/ 0 h 599647"/>
                          <a:gd name="connsiteX13" fmla="*/ 298006 w 894328"/>
                          <a:gd name="connsiteY13" fmla="*/ 0 h 599647"/>
                          <a:gd name="connsiteX14" fmla="*/ 298006 w 894328"/>
                          <a:gd name="connsiteY14" fmla="*/ 599647 h 599647"/>
                          <a:gd name="connsiteX15" fmla="*/ 202756 w 894328"/>
                          <a:gd name="connsiteY15" fmla="*/ 599647 h 599647"/>
                          <a:gd name="connsiteX16" fmla="*/ 0 w 894328"/>
                          <a:gd name="connsiteY16" fmla="*/ 0 h 599647"/>
                          <a:gd name="connsiteX17" fmla="*/ 95250 w 894328"/>
                          <a:gd name="connsiteY17" fmla="*/ 0 h 599647"/>
                          <a:gd name="connsiteX18" fmla="*/ 95250 w 894328"/>
                          <a:gd name="connsiteY18" fmla="*/ 599647 h 599647"/>
                          <a:gd name="connsiteX19" fmla="*/ 0 w 894328"/>
                          <a:gd name="connsiteY19" fmla="*/ 599647 h 599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894328" h="599647">
                            <a:moveTo>
                              <a:pt x="799078" y="0"/>
                            </a:moveTo>
                            <a:lnTo>
                              <a:pt x="894328" y="0"/>
                            </a:lnTo>
                            <a:lnTo>
                              <a:pt x="894328" y="599647"/>
                            </a:lnTo>
                            <a:lnTo>
                              <a:pt x="799078" y="599647"/>
                            </a:lnTo>
                            <a:close/>
                            <a:moveTo>
                              <a:pt x="608268" y="0"/>
                            </a:moveTo>
                            <a:lnTo>
                              <a:pt x="703518" y="0"/>
                            </a:lnTo>
                            <a:lnTo>
                              <a:pt x="703518" y="599647"/>
                            </a:lnTo>
                            <a:lnTo>
                              <a:pt x="608268" y="599647"/>
                            </a:lnTo>
                            <a:close/>
                            <a:moveTo>
                              <a:pt x="405512" y="0"/>
                            </a:moveTo>
                            <a:lnTo>
                              <a:pt x="500762" y="0"/>
                            </a:lnTo>
                            <a:lnTo>
                              <a:pt x="500762" y="599647"/>
                            </a:lnTo>
                            <a:lnTo>
                              <a:pt x="405512" y="599647"/>
                            </a:lnTo>
                            <a:close/>
                            <a:moveTo>
                              <a:pt x="202756" y="0"/>
                            </a:moveTo>
                            <a:lnTo>
                              <a:pt x="298006" y="0"/>
                            </a:lnTo>
                            <a:lnTo>
                              <a:pt x="298006" y="599647"/>
                            </a:lnTo>
                            <a:lnTo>
                              <a:pt x="202756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652" name="자유형: 도형 1651">
                        <a:extLst>
                          <a:ext uri="{FF2B5EF4-FFF2-40B4-BE49-F238E27FC236}">
                            <a16:creationId xmlns:a16="http://schemas.microsoft.com/office/drawing/2014/main" id="{FAC6A441-FD74-4ED2-92A5-369D372E2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6728" y="2897399"/>
                        <a:ext cx="1517806" cy="599648"/>
                      </a:xfrm>
                      <a:custGeom>
                        <a:avLst/>
                        <a:gdLst>
                          <a:gd name="connsiteX0" fmla="*/ 1422556 w 1517806"/>
                          <a:gd name="connsiteY0" fmla="*/ 1 h 599648"/>
                          <a:gd name="connsiteX1" fmla="*/ 1517806 w 1517806"/>
                          <a:gd name="connsiteY1" fmla="*/ 1 h 599648"/>
                          <a:gd name="connsiteX2" fmla="*/ 1517806 w 1517806"/>
                          <a:gd name="connsiteY2" fmla="*/ 599648 h 599648"/>
                          <a:gd name="connsiteX3" fmla="*/ 1422556 w 1517806"/>
                          <a:gd name="connsiteY3" fmla="*/ 599648 h 599648"/>
                          <a:gd name="connsiteX4" fmla="*/ 1219800 w 1517806"/>
                          <a:gd name="connsiteY4" fmla="*/ 1 h 599648"/>
                          <a:gd name="connsiteX5" fmla="*/ 1315050 w 1517806"/>
                          <a:gd name="connsiteY5" fmla="*/ 1 h 599648"/>
                          <a:gd name="connsiteX6" fmla="*/ 1315050 w 1517806"/>
                          <a:gd name="connsiteY6" fmla="*/ 599648 h 599648"/>
                          <a:gd name="connsiteX7" fmla="*/ 1219800 w 1517806"/>
                          <a:gd name="connsiteY7" fmla="*/ 599648 h 599648"/>
                          <a:gd name="connsiteX8" fmla="*/ 1028990 w 1517806"/>
                          <a:gd name="connsiteY8" fmla="*/ 1 h 599648"/>
                          <a:gd name="connsiteX9" fmla="*/ 1124240 w 1517806"/>
                          <a:gd name="connsiteY9" fmla="*/ 1 h 599648"/>
                          <a:gd name="connsiteX10" fmla="*/ 1124240 w 1517806"/>
                          <a:gd name="connsiteY10" fmla="*/ 599648 h 599648"/>
                          <a:gd name="connsiteX11" fmla="*/ 1028990 w 1517806"/>
                          <a:gd name="connsiteY11" fmla="*/ 599648 h 599648"/>
                          <a:gd name="connsiteX12" fmla="*/ 826234 w 1517806"/>
                          <a:gd name="connsiteY12" fmla="*/ 1 h 599648"/>
                          <a:gd name="connsiteX13" fmla="*/ 921484 w 1517806"/>
                          <a:gd name="connsiteY13" fmla="*/ 1 h 599648"/>
                          <a:gd name="connsiteX14" fmla="*/ 921484 w 1517806"/>
                          <a:gd name="connsiteY14" fmla="*/ 599648 h 599648"/>
                          <a:gd name="connsiteX15" fmla="*/ 826234 w 1517806"/>
                          <a:gd name="connsiteY15" fmla="*/ 599648 h 599648"/>
                          <a:gd name="connsiteX16" fmla="*/ 623478 w 1517806"/>
                          <a:gd name="connsiteY16" fmla="*/ 1 h 599648"/>
                          <a:gd name="connsiteX17" fmla="*/ 718728 w 1517806"/>
                          <a:gd name="connsiteY17" fmla="*/ 1 h 599648"/>
                          <a:gd name="connsiteX18" fmla="*/ 718728 w 1517806"/>
                          <a:gd name="connsiteY18" fmla="*/ 599648 h 599648"/>
                          <a:gd name="connsiteX19" fmla="*/ 623478 w 1517806"/>
                          <a:gd name="connsiteY19" fmla="*/ 599648 h 599648"/>
                          <a:gd name="connsiteX20" fmla="*/ 420722 w 1517806"/>
                          <a:gd name="connsiteY20" fmla="*/ 0 h 599648"/>
                          <a:gd name="connsiteX21" fmla="*/ 515972 w 1517806"/>
                          <a:gd name="connsiteY21" fmla="*/ 0 h 599648"/>
                          <a:gd name="connsiteX22" fmla="*/ 515972 w 1517806"/>
                          <a:gd name="connsiteY22" fmla="*/ 599647 h 599648"/>
                          <a:gd name="connsiteX23" fmla="*/ 420722 w 1517806"/>
                          <a:gd name="connsiteY23" fmla="*/ 599647 h 599648"/>
                          <a:gd name="connsiteX24" fmla="*/ 210904 w 1517806"/>
                          <a:gd name="connsiteY24" fmla="*/ 0 h 599648"/>
                          <a:gd name="connsiteX25" fmla="*/ 306154 w 1517806"/>
                          <a:gd name="connsiteY25" fmla="*/ 0 h 599648"/>
                          <a:gd name="connsiteX26" fmla="*/ 306154 w 1517806"/>
                          <a:gd name="connsiteY26" fmla="*/ 599647 h 599648"/>
                          <a:gd name="connsiteX27" fmla="*/ 210904 w 1517806"/>
                          <a:gd name="connsiteY27" fmla="*/ 599647 h 599648"/>
                          <a:gd name="connsiteX28" fmla="*/ 0 w 1517806"/>
                          <a:gd name="connsiteY28" fmla="*/ 0 h 599648"/>
                          <a:gd name="connsiteX29" fmla="*/ 95250 w 1517806"/>
                          <a:gd name="connsiteY29" fmla="*/ 0 h 599648"/>
                          <a:gd name="connsiteX30" fmla="*/ 95250 w 1517806"/>
                          <a:gd name="connsiteY30" fmla="*/ 599647 h 599648"/>
                          <a:gd name="connsiteX31" fmla="*/ 0 w 1517806"/>
                          <a:gd name="connsiteY31" fmla="*/ 599647 h 5996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517806" h="599648">
                            <a:moveTo>
                              <a:pt x="1422556" y="1"/>
                            </a:moveTo>
                            <a:lnTo>
                              <a:pt x="1517806" y="1"/>
                            </a:lnTo>
                            <a:lnTo>
                              <a:pt x="1517806" y="599648"/>
                            </a:lnTo>
                            <a:lnTo>
                              <a:pt x="1422556" y="599648"/>
                            </a:lnTo>
                            <a:close/>
                            <a:moveTo>
                              <a:pt x="1219800" y="1"/>
                            </a:moveTo>
                            <a:lnTo>
                              <a:pt x="1315050" y="1"/>
                            </a:lnTo>
                            <a:lnTo>
                              <a:pt x="1315050" y="599648"/>
                            </a:lnTo>
                            <a:lnTo>
                              <a:pt x="1219800" y="599648"/>
                            </a:lnTo>
                            <a:close/>
                            <a:moveTo>
                              <a:pt x="1028990" y="1"/>
                            </a:moveTo>
                            <a:lnTo>
                              <a:pt x="1124240" y="1"/>
                            </a:lnTo>
                            <a:lnTo>
                              <a:pt x="1124240" y="599648"/>
                            </a:lnTo>
                            <a:lnTo>
                              <a:pt x="1028990" y="599648"/>
                            </a:lnTo>
                            <a:close/>
                            <a:moveTo>
                              <a:pt x="826234" y="1"/>
                            </a:moveTo>
                            <a:lnTo>
                              <a:pt x="921484" y="1"/>
                            </a:lnTo>
                            <a:lnTo>
                              <a:pt x="921484" y="599648"/>
                            </a:lnTo>
                            <a:lnTo>
                              <a:pt x="826234" y="599648"/>
                            </a:lnTo>
                            <a:close/>
                            <a:moveTo>
                              <a:pt x="623478" y="1"/>
                            </a:moveTo>
                            <a:lnTo>
                              <a:pt x="718728" y="1"/>
                            </a:lnTo>
                            <a:lnTo>
                              <a:pt x="718728" y="599648"/>
                            </a:lnTo>
                            <a:lnTo>
                              <a:pt x="623478" y="599648"/>
                            </a:lnTo>
                            <a:close/>
                            <a:moveTo>
                              <a:pt x="420722" y="0"/>
                            </a:moveTo>
                            <a:lnTo>
                              <a:pt x="515972" y="0"/>
                            </a:lnTo>
                            <a:lnTo>
                              <a:pt x="515972" y="599647"/>
                            </a:lnTo>
                            <a:lnTo>
                              <a:pt x="420722" y="599647"/>
                            </a:lnTo>
                            <a:close/>
                            <a:moveTo>
                              <a:pt x="210904" y="0"/>
                            </a:moveTo>
                            <a:lnTo>
                              <a:pt x="306154" y="0"/>
                            </a:lnTo>
                            <a:lnTo>
                              <a:pt x="306154" y="599647"/>
                            </a:lnTo>
                            <a:lnTo>
                              <a:pt x="210904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643" name="자유형: 도형 1642">
                      <a:extLst>
                        <a:ext uri="{FF2B5EF4-FFF2-40B4-BE49-F238E27FC236}">
                          <a16:creationId xmlns:a16="http://schemas.microsoft.com/office/drawing/2014/main" id="{9DACD6D8-589B-456E-A2FB-E64009392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314" y="3057259"/>
                      <a:ext cx="4884685" cy="270510"/>
                    </a:xfrm>
                    <a:custGeom>
                      <a:avLst/>
                      <a:gdLst>
                        <a:gd name="connsiteX0" fmla="*/ 4729356 w 4884685"/>
                        <a:gd name="connsiteY0" fmla="*/ 0 h 270510"/>
                        <a:gd name="connsiteX1" fmla="*/ 4884685 w 4884685"/>
                        <a:gd name="connsiteY1" fmla="*/ 0 h 270510"/>
                        <a:gd name="connsiteX2" fmla="*/ 4884685 w 4884685"/>
                        <a:gd name="connsiteY2" fmla="*/ 270510 h 270510"/>
                        <a:gd name="connsiteX3" fmla="*/ 4729356 w 4884685"/>
                        <a:gd name="connsiteY3" fmla="*/ 270510 h 270510"/>
                        <a:gd name="connsiteX4" fmla="*/ 0 w 4884685"/>
                        <a:gd name="connsiteY4" fmla="*/ 0 h 270510"/>
                        <a:gd name="connsiteX5" fmla="*/ 155329 w 4884685"/>
                        <a:gd name="connsiteY5" fmla="*/ 0 h 270510"/>
                        <a:gd name="connsiteX6" fmla="*/ 155329 w 4884685"/>
                        <a:gd name="connsiteY6" fmla="*/ 270510 h 270510"/>
                        <a:gd name="connsiteX7" fmla="*/ 0 w 4884685"/>
                        <a:gd name="connsiteY7" fmla="*/ 270510 h 270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884685" h="270510">
                          <a:moveTo>
                            <a:pt x="4729356" y="0"/>
                          </a:moveTo>
                          <a:lnTo>
                            <a:pt x="4884685" y="0"/>
                          </a:lnTo>
                          <a:lnTo>
                            <a:pt x="4884685" y="270510"/>
                          </a:lnTo>
                          <a:lnTo>
                            <a:pt x="4729356" y="270510"/>
                          </a:lnTo>
                          <a:close/>
                          <a:moveTo>
                            <a:pt x="0" y="0"/>
                          </a:moveTo>
                          <a:lnTo>
                            <a:pt x="155329" y="0"/>
                          </a:lnTo>
                          <a:lnTo>
                            <a:pt x="155329" y="270510"/>
                          </a:lnTo>
                          <a:lnTo>
                            <a:pt x="0" y="27051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644" name="그룹 1643">
                      <a:extLst>
                        <a:ext uri="{FF2B5EF4-FFF2-40B4-BE49-F238E27FC236}">
                          <a16:creationId xmlns:a16="http://schemas.microsoft.com/office/drawing/2014/main" id="{18AF7C04-F6C0-4517-857D-0FADEDB731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3281" y="2969054"/>
                      <a:ext cx="4793850" cy="459946"/>
                      <a:chOff x="4073281" y="2969054"/>
                      <a:chExt cx="4793850" cy="459946"/>
                    </a:xfrm>
                  </p:grpSpPr>
                  <p:sp>
                    <p:nvSpPr>
                      <p:cNvPr id="1648" name="사각형: 둥근 모서리 1647">
                        <a:extLst>
                          <a:ext uri="{FF2B5EF4-FFF2-40B4-BE49-F238E27FC236}">
                            <a16:creationId xmlns:a16="http://schemas.microsoft.com/office/drawing/2014/main" id="{93A6AFC4-FCFF-434F-B095-7E9D3BB160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3281" y="2969054"/>
                        <a:ext cx="4793850" cy="459946"/>
                      </a:xfrm>
                      <a:prstGeom prst="roundRect">
                        <a:avLst>
                          <a:gd name="adj" fmla="val 44299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49" name="직사각형 1648">
                        <a:extLst>
                          <a:ext uri="{FF2B5EF4-FFF2-40B4-BE49-F238E27FC236}">
                            <a16:creationId xmlns:a16="http://schemas.microsoft.com/office/drawing/2014/main" id="{2D8BA08F-B465-4830-9C1C-9344B0D55D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6755" y="3105150"/>
                        <a:ext cx="3286769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50" name="직사각형 1649">
                        <a:extLst>
                          <a:ext uri="{FF2B5EF4-FFF2-40B4-BE49-F238E27FC236}">
                            <a16:creationId xmlns:a16="http://schemas.microsoft.com/office/drawing/2014/main" id="{7616603E-ED5B-4226-939D-3FE93C5CAE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4450" y="3105150"/>
                        <a:ext cx="1009206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45" name="그룹 1644">
                      <a:extLst>
                        <a:ext uri="{FF2B5EF4-FFF2-40B4-BE49-F238E27FC236}">
                          <a16:creationId xmlns:a16="http://schemas.microsoft.com/office/drawing/2014/main" id="{3222170B-1561-4C24-BCBE-E6E448A5D7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6743" y="3115600"/>
                      <a:ext cx="4360348" cy="159998"/>
                      <a:chOff x="4276743" y="3121950"/>
                      <a:chExt cx="4360348" cy="159998"/>
                    </a:xfrm>
                    <a:solidFill>
                      <a:srgbClr val="584300"/>
                    </a:solidFill>
                  </p:grpSpPr>
                  <p:sp>
                    <p:nvSpPr>
                      <p:cNvPr id="1646" name="자유형: 도형 1645">
                        <a:extLst>
                          <a:ext uri="{FF2B5EF4-FFF2-40B4-BE49-F238E27FC236}">
                            <a16:creationId xmlns:a16="http://schemas.microsoft.com/office/drawing/2014/main" id="{D25E22BD-1355-4E73-A1B9-F92EDD0FD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6743" y="3121950"/>
                        <a:ext cx="3269555" cy="159998"/>
                      </a:xfrm>
                      <a:custGeom>
                        <a:avLst/>
                        <a:gdLst>
                          <a:gd name="connsiteX0" fmla="*/ 3237175 w 3269555"/>
                          <a:gd name="connsiteY0" fmla="*/ 122023 h 175998"/>
                          <a:gd name="connsiteX1" fmla="*/ 3269555 w 3269555"/>
                          <a:gd name="connsiteY1" fmla="*/ 122023 h 175998"/>
                          <a:gd name="connsiteX2" fmla="*/ 3269555 w 3269555"/>
                          <a:gd name="connsiteY2" fmla="*/ 175998 h 175998"/>
                          <a:gd name="connsiteX3" fmla="*/ 3237175 w 3269555"/>
                          <a:gd name="connsiteY3" fmla="*/ 175998 h 175998"/>
                          <a:gd name="connsiteX4" fmla="*/ 3168249 w 3269555"/>
                          <a:gd name="connsiteY4" fmla="*/ 122023 h 175998"/>
                          <a:gd name="connsiteX5" fmla="*/ 3200629 w 3269555"/>
                          <a:gd name="connsiteY5" fmla="*/ 122023 h 175998"/>
                          <a:gd name="connsiteX6" fmla="*/ 3200629 w 3269555"/>
                          <a:gd name="connsiteY6" fmla="*/ 175998 h 175998"/>
                          <a:gd name="connsiteX7" fmla="*/ 3168249 w 3269555"/>
                          <a:gd name="connsiteY7" fmla="*/ 175998 h 175998"/>
                          <a:gd name="connsiteX8" fmla="*/ 3103384 w 3269555"/>
                          <a:gd name="connsiteY8" fmla="*/ 122023 h 175998"/>
                          <a:gd name="connsiteX9" fmla="*/ 3135764 w 3269555"/>
                          <a:gd name="connsiteY9" fmla="*/ 122023 h 175998"/>
                          <a:gd name="connsiteX10" fmla="*/ 3135764 w 3269555"/>
                          <a:gd name="connsiteY10" fmla="*/ 175998 h 175998"/>
                          <a:gd name="connsiteX11" fmla="*/ 3103384 w 3269555"/>
                          <a:gd name="connsiteY11" fmla="*/ 175998 h 175998"/>
                          <a:gd name="connsiteX12" fmla="*/ 3034458 w 3269555"/>
                          <a:gd name="connsiteY12" fmla="*/ 122023 h 175998"/>
                          <a:gd name="connsiteX13" fmla="*/ 3066838 w 3269555"/>
                          <a:gd name="connsiteY13" fmla="*/ 122023 h 175998"/>
                          <a:gd name="connsiteX14" fmla="*/ 3066838 w 3269555"/>
                          <a:gd name="connsiteY14" fmla="*/ 175998 h 175998"/>
                          <a:gd name="connsiteX15" fmla="*/ 3034458 w 3269555"/>
                          <a:gd name="connsiteY15" fmla="*/ 175998 h 175998"/>
                          <a:gd name="connsiteX16" fmla="*/ 2965532 w 3269555"/>
                          <a:gd name="connsiteY16" fmla="*/ 122023 h 175998"/>
                          <a:gd name="connsiteX17" fmla="*/ 2997912 w 3269555"/>
                          <a:gd name="connsiteY17" fmla="*/ 122023 h 175998"/>
                          <a:gd name="connsiteX18" fmla="*/ 2997912 w 3269555"/>
                          <a:gd name="connsiteY18" fmla="*/ 175998 h 175998"/>
                          <a:gd name="connsiteX19" fmla="*/ 2965532 w 3269555"/>
                          <a:gd name="connsiteY19" fmla="*/ 175998 h 175998"/>
                          <a:gd name="connsiteX20" fmla="*/ 2896606 w 3269555"/>
                          <a:gd name="connsiteY20" fmla="*/ 122023 h 175998"/>
                          <a:gd name="connsiteX21" fmla="*/ 2928986 w 3269555"/>
                          <a:gd name="connsiteY21" fmla="*/ 122023 h 175998"/>
                          <a:gd name="connsiteX22" fmla="*/ 2928986 w 3269555"/>
                          <a:gd name="connsiteY22" fmla="*/ 175998 h 175998"/>
                          <a:gd name="connsiteX23" fmla="*/ 2896606 w 3269555"/>
                          <a:gd name="connsiteY23" fmla="*/ 175998 h 175998"/>
                          <a:gd name="connsiteX24" fmla="*/ 2825279 w 3269555"/>
                          <a:gd name="connsiteY24" fmla="*/ 122023 h 175998"/>
                          <a:gd name="connsiteX25" fmla="*/ 2857659 w 3269555"/>
                          <a:gd name="connsiteY25" fmla="*/ 122023 h 175998"/>
                          <a:gd name="connsiteX26" fmla="*/ 2857659 w 3269555"/>
                          <a:gd name="connsiteY26" fmla="*/ 175998 h 175998"/>
                          <a:gd name="connsiteX27" fmla="*/ 2825279 w 3269555"/>
                          <a:gd name="connsiteY27" fmla="*/ 175998 h 175998"/>
                          <a:gd name="connsiteX28" fmla="*/ 2753583 w 3269555"/>
                          <a:gd name="connsiteY28" fmla="*/ 122023 h 175998"/>
                          <a:gd name="connsiteX29" fmla="*/ 2785963 w 3269555"/>
                          <a:gd name="connsiteY29" fmla="*/ 122023 h 175998"/>
                          <a:gd name="connsiteX30" fmla="*/ 2785963 w 3269555"/>
                          <a:gd name="connsiteY30" fmla="*/ 175998 h 175998"/>
                          <a:gd name="connsiteX31" fmla="*/ 2753583 w 3269555"/>
                          <a:gd name="connsiteY31" fmla="*/ 175998 h 175998"/>
                          <a:gd name="connsiteX32" fmla="*/ 2683515 w 3269555"/>
                          <a:gd name="connsiteY32" fmla="*/ 122023 h 175998"/>
                          <a:gd name="connsiteX33" fmla="*/ 2715895 w 3269555"/>
                          <a:gd name="connsiteY33" fmla="*/ 122023 h 175998"/>
                          <a:gd name="connsiteX34" fmla="*/ 2715895 w 3269555"/>
                          <a:gd name="connsiteY34" fmla="*/ 175998 h 175998"/>
                          <a:gd name="connsiteX35" fmla="*/ 2683515 w 3269555"/>
                          <a:gd name="connsiteY35" fmla="*/ 175998 h 175998"/>
                          <a:gd name="connsiteX36" fmla="*/ 2614589 w 3269555"/>
                          <a:gd name="connsiteY36" fmla="*/ 122023 h 175998"/>
                          <a:gd name="connsiteX37" fmla="*/ 2646969 w 3269555"/>
                          <a:gd name="connsiteY37" fmla="*/ 122023 h 175998"/>
                          <a:gd name="connsiteX38" fmla="*/ 2646969 w 3269555"/>
                          <a:gd name="connsiteY38" fmla="*/ 175998 h 175998"/>
                          <a:gd name="connsiteX39" fmla="*/ 2614589 w 3269555"/>
                          <a:gd name="connsiteY39" fmla="*/ 175998 h 175998"/>
                          <a:gd name="connsiteX40" fmla="*/ 2549724 w 3269555"/>
                          <a:gd name="connsiteY40" fmla="*/ 122023 h 175998"/>
                          <a:gd name="connsiteX41" fmla="*/ 2582104 w 3269555"/>
                          <a:gd name="connsiteY41" fmla="*/ 122023 h 175998"/>
                          <a:gd name="connsiteX42" fmla="*/ 2582104 w 3269555"/>
                          <a:gd name="connsiteY42" fmla="*/ 175998 h 175998"/>
                          <a:gd name="connsiteX43" fmla="*/ 2549724 w 3269555"/>
                          <a:gd name="connsiteY43" fmla="*/ 175998 h 175998"/>
                          <a:gd name="connsiteX44" fmla="*/ 2480798 w 3269555"/>
                          <a:gd name="connsiteY44" fmla="*/ 122023 h 175998"/>
                          <a:gd name="connsiteX45" fmla="*/ 2513178 w 3269555"/>
                          <a:gd name="connsiteY45" fmla="*/ 122023 h 175998"/>
                          <a:gd name="connsiteX46" fmla="*/ 2513178 w 3269555"/>
                          <a:gd name="connsiteY46" fmla="*/ 175998 h 175998"/>
                          <a:gd name="connsiteX47" fmla="*/ 2480798 w 3269555"/>
                          <a:gd name="connsiteY47" fmla="*/ 175998 h 175998"/>
                          <a:gd name="connsiteX48" fmla="*/ 2411872 w 3269555"/>
                          <a:gd name="connsiteY48" fmla="*/ 122023 h 175998"/>
                          <a:gd name="connsiteX49" fmla="*/ 2444251 w 3269555"/>
                          <a:gd name="connsiteY49" fmla="*/ 122023 h 175998"/>
                          <a:gd name="connsiteX50" fmla="*/ 2444251 w 3269555"/>
                          <a:gd name="connsiteY50" fmla="*/ 175998 h 175998"/>
                          <a:gd name="connsiteX51" fmla="*/ 2411872 w 3269555"/>
                          <a:gd name="connsiteY51" fmla="*/ 175998 h 175998"/>
                          <a:gd name="connsiteX52" fmla="*/ 2342945 w 3269555"/>
                          <a:gd name="connsiteY52" fmla="*/ 122023 h 175998"/>
                          <a:gd name="connsiteX53" fmla="*/ 2375325 w 3269555"/>
                          <a:gd name="connsiteY53" fmla="*/ 122023 h 175998"/>
                          <a:gd name="connsiteX54" fmla="*/ 2375325 w 3269555"/>
                          <a:gd name="connsiteY54" fmla="*/ 175998 h 175998"/>
                          <a:gd name="connsiteX55" fmla="*/ 2342945 w 3269555"/>
                          <a:gd name="connsiteY55" fmla="*/ 175998 h 175998"/>
                          <a:gd name="connsiteX56" fmla="*/ 2271619 w 3269555"/>
                          <a:gd name="connsiteY56" fmla="*/ 122023 h 175998"/>
                          <a:gd name="connsiteX57" fmla="*/ 2303999 w 3269555"/>
                          <a:gd name="connsiteY57" fmla="*/ 122023 h 175998"/>
                          <a:gd name="connsiteX58" fmla="*/ 2303999 w 3269555"/>
                          <a:gd name="connsiteY58" fmla="*/ 175998 h 175998"/>
                          <a:gd name="connsiteX59" fmla="*/ 2271619 w 3269555"/>
                          <a:gd name="connsiteY59" fmla="*/ 175998 h 175998"/>
                          <a:gd name="connsiteX60" fmla="*/ 2199923 w 3269555"/>
                          <a:gd name="connsiteY60" fmla="*/ 122023 h 175998"/>
                          <a:gd name="connsiteX61" fmla="*/ 2232303 w 3269555"/>
                          <a:gd name="connsiteY61" fmla="*/ 122023 h 175998"/>
                          <a:gd name="connsiteX62" fmla="*/ 2232303 w 3269555"/>
                          <a:gd name="connsiteY62" fmla="*/ 175998 h 175998"/>
                          <a:gd name="connsiteX63" fmla="*/ 2199923 w 3269555"/>
                          <a:gd name="connsiteY63" fmla="*/ 175998 h 175998"/>
                          <a:gd name="connsiteX64" fmla="*/ 2136038 w 3269555"/>
                          <a:gd name="connsiteY64" fmla="*/ 122023 h 175998"/>
                          <a:gd name="connsiteX65" fmla="*/ 2168418 w 3269555"/>
                          <a:gd name="connsiteY65" fmla="*/ 122023 h 175998"/>
                          <a:gd name="connsiteX66" fmla="*/ 2168418 w 3269555"/>
                          <a:gd name="connsiteY66" fmla="*/ 175998 h 175998"/>
                          <a:gd name="connsiteX67" fmla="*/ 2136038 w 3269555"/>
                          <a:gd name="connsiteY67" fmla="*/ 175998 h 175998"/>
                          <a:gd name="connsiteX68" fmla="*/ 2067112 w 3269555"/>
                          <a:gd name="connsiteY68" fmla="*/ 122023 h 175998"/>
                          <a:gd name="connsiteX69" fmla="*/ 2099492 w 3269555"/>
                          <a:gd name="connsiteY69" fmla="*/ 122023 h 175998"/>
                          <a:gd name="connsiteX70" fmla="*/ 2099492 w 3269555"/>
                          <a:gd name="connsiteY70" fmla="*/ 175998 h 175998"/>
                          <a:gd name="connsiteX71" fmla="*/ 2067112 w 3269555"/>
                          <a:gd name="connsiteY71" fmla="*/ 175998 h 175998"/>
                          <a:gd name="connsiteX72" fmla="*/ 2002247 w 3269555"/>
                          <a:gd name="connsiteY72" fmla="*/ 122023 h 175998"/>
                          <a:gd name="connsiteX73" fmla="*/ 2034627 w 3269555"/>
                          <a:gd name="connsiteY73" fmla="*/ 122023 h 175998"/>
                          <a:gd name="connsiteX74" fmla="*/ 2034627 w 3269555"/>
                          <a:gd name="connsiteY74" fmla="*/ 175998 h 175998"/>
                          <a:gd name="connsiteX75" fmla="*/ 2002247 w 3269555"/>
                          <a:gd name="connsiteY75" fmla="*/ 175998 h 175998"/>
                          <a:gd name="connsiteX76" fmla="*/ 1933321 w 3269555"/>
                          <a:gd name="connsiteY76" fmla="*/ 122023 h 175998"/>
                          <a:gd name="connsiteX77" fmla="*/ 1965701 w 3269555"/>
                          <a:gd name="connsiteY77" fmla="*/ 122023 h 175998"/>
                          <a:gd name="connsiteX78" fmla="*/ 1965701 w 3269555"/>
                          <a:gd name="connsiteY78" fmla="*/ 175998 h 175998"/>
                          <a:gd name="connsiteX79" fmla="*/ 1933321 w 3269555"/>
                          <a:gd name="connsiteY79" fmla="*/ 175998 h 175998"/>
                          <a:gd name="connsiteX80" fmla="*/ 1864395 w 3269555"/>
                          <a:gd name="connsiteY80" fmla="*/ 122023 h 175998"/>
                          <a:gd name="connsiteX81" fmla="*/ 1896774 w 3269555"/>
                          <a:gd name="connsiteY81" fmla="*/ 122023 h 175998"/>
                          <a:gd name="connsiteX82" fmla="*/ 1896774 w 3269555"/>
                          <a:gd name="connsiteY82" fmla="*/ 175998 h 175998"/>
                          <a:gd name="connsiteX83" fmla="*/ 1864395 w 3269555"/>
                          <a:gd name="connsiteY83" fmla="*/ 175998 h 175998"/>
                          <a:gd name="connsiteX84" fmla="*/ 1795468 w 3269555"/>
                          <a:gd name="connsiteY84" fmla="*/ 122023 h 175998"/>
                          <a:gd name="connsiteX85" fmla="*/ 1827848 w 3269555"/>
                          <a:gd name="connsiteY85" fmla="*/ 122023 h 175998"/>
                          <a:gd name="connsiteX86" fmla="*/ 1827848 w 3269555"/>
                          <a:gd name="connsiteY86" fmla="*/ 175998 h 175998"/>
                          <a:gd name="connsiteX87" fmla="*/ 1795468 w 3269555"/>
                          <a:gd name="connsiteY87" fmla="*/ 175998 h 175998"/>
                          <a:gd name="connsiteX88" fmla="*/ 1724142 w 3269555"/>
                          <a:gd name="connsiteY88" fmla="*/ 122023 h 175998"/>
                          <a:gd name="connsiteX89" fmla="*/ 1756522 w 3269555"/>
                          <a:gd name="connsiteY89" fmla="*/ 122023 h 175998"/>
                          <a:gd name="connsiteX90" fmla="*/ 1756522 w 3269555"/>
                          <a:gd name="connsiteY90" fmla="*/ 175998 h 175998"/>
                          <a:gd name="connsiteX91" fmla="*/ 1724142 w 3269555"/>
                          <a:gd name="connsiteY91" fmla="*/ 175998 h 175998"/>
                          <a:gd name="connsiteX92" fmla="*/ 1652446 w 3269555"/>
                          <a:gd name="connsiteY92" fmla="*/ 122023 h 175998"/>
                          <a:gd name="connsiteX93" fmla="*/ 1684826 w 3269555"/>
                          <a:gd name="connsiteY93" fmla="*/ 122023 h 175998"/>
                          <a:gd name="connsiteX94" fmla="*/ 1684826 w 3269555"/>
                          <a:gd name="connsiteY94" fmla="*/ 175998 h 175998"/>
                          <a:gd name="connsiteX95" fmla="*/ 1652446 w 3269555"/>
                          <a:gd name="connsiteY95" fmla="*/ 175998 h 175998"/>
                          <a:gd name="connsiteX96" fmla="*/ 1584729 w 3269555"/>
                          <a:gd name="connsiteY96" fmla="*/ 122023 h 175998"/>
                          <a:gd name="connsiteX97" fmla="*/ 1617109 w 3269555"/>
                          <a:gd name="connsiteY97" fmla="*/ 122023 h 175998"/>
                          <a:gd name="connsiteX98" fmla="*/ 1617109 w 3269555"/>
                          <a:gd name="connsiteY98" fmla="*/ 175998 h 175998"/>
                          <a:gd name="connsiteX99" fmla="*/ 1584729 w 3269555"/>
                          <a:gd name="connsiteY99" fmla="*/ 175998 h 175998"/>
                          <a:gd name="connsiteX100" fmla="*/ 1515803 w 3269555"/>
                          <a:gd name="connsiteY100" fmla="*/ 122023 h 175998"/>
                          <a:gd name="connsiteX101" fmla="*/ 1548183 w 3269555"/>
                          <a:gd name="connsiteY101" fmla="*/ 122023 h 175998"/>
                          <a:gd name="connsiteX102" fmla="*/ 1548183 w 3269555"/>
                          <a:gd name="connsiteY102" fmla="*/ 175998 h 175998"/>
                          <a:gd name="connsiteX103" fmla="*/ 1515803 w 3269555"/>
                          <a:gd name="connsiteY103" fmla="*/ 175998 h 175998"/>
                          <a:gd name="connsiteX104" fmla="*/ 1450938 w 3269555"/>
                          <a:gd name="connsiteY104" fmla="*/ 122023 h 175998"/>
                          <a:gd name="connsiteX105" fmla="*/ 1483318 w 3269555"/>
                          <a:gd name="connsiteY105" fmla="*/ 122023 h 175998"/>
                          <a:gd name="connsiteX106" fmla="*/ 1483318 w 3269555"/>
                          <a:gd name="connsiteY106" fmla="*/ 175998 h 175998"/>
                          <a:gd name="connsiteX107" fmla="*/ 1450938 w 3269555"/>
                          <a:gd name="connsiteY107" fmla="*/ 175998 h 175998"/>
                          <a:gd name="connsiteX108" fmla="*/ 1382012 w 3269555"/>
                          <a:gd name="connsiteY108" fmla="*/ 122023 h 175998"/>
                          <a:gd name="connsiteX109" fmla="*/ 1414392 w 3269555"/>
                          <a:gd name="connsiteY109" fmla="*/ 122023 h 175998"/>
                          <a:gd name="connsiteX110" fmla="*/ 1414392 w 3269555"/>
                          <a:gd name="connsiteY110" fmla="*/ 175998 h 175998"/>
                          <a:gd name="connsiteX111" fmla="*/ 1382012 w 3269555"/>
                          <a:gd name="connsiteY111" fmla="*/ 175998 h 175998"/>
                          <a:gd name="connsiteX112" fmla="*/ 1313086 w 3269555"/>
                          <a:gd name="connsiteY112" fmla="*/ 122023 h 175998"/>
                          <a:gd name="connsiteX113" fmla="*/ 1345466 w 3269555"/>
                          <a:gd name="connsiteY113" fmla="*/ 122023 h 175998"/>
                          <a:gd name="connsiteX114" fmla="*/ 1345466 w 3269555"/>
                          <a:gd name="connsiteY114" fmla="*/ 175998 h 175998"/>
                          <a:gd name="connsiteX115" fmla="*/ 1313086 w 3269555"/>
                          <a:gd name="connsiteY115" fmla="*/ 175998 h 175998"/>
                          <a:gd name="connsiteX116" fmla="*/ 1244160 w 3269555"/>
                          <a:gd name="connsiteY116" fmla="*/ 122023 h 175998"/>
                          <a:gd name="connsiteX117" fmla="*/ 1276540 w 3269555"/>
                          <a:gd name="connsiteY117" fmla="*/ 122023 h 175998"/>
                          <a:gd name="connsiteX118" fmla="*/ 1276540 w 3269555"/>
                          <a:gd name="connsiteY118" fmla="*/ 175998 h 175998"/>
                          <a:gd name="connsiteX119" fmla="*/ 1244160 w 3269555"/>
                          <a:gd name="connsiteY119" fmla="*/ 175998 h 175998"/>
                          <a:gd name="connsiteX120" fmla="*/ 1172833 w 3269555"/>
                          <a:gd name="connsiteY120" fmla="*/ 122023 h 175998"/>
                          <a:gd name="connsiteX121" fmla="*/ 1205213 w 3269555"/>
                          <a:gd name="connsiteY121" fmla="*/ 122023 h 175998"/>
                          <a:gd name="connsiteX122" fmla="*/ 1205213 w 3269555"/>
                          <a:gd name="connsiteY122" fmla="*/ 175998 h 175998"/>
                          <a:gd name="connsiteX123" fmla="*/ 1172833 w 3269555"/>
                          <a:gd name="connsiteY123" fmla="*/ 175998 h 175998"/>
                          <a:gd name="connsiteX124" fmla="*/ 1101137 w 3269555"/>
                          <a:gd name="connsiteY124" fmla="*/ 122023 h 175998"/>
                          <a:gd name="connsiteX125" fmla="*/ 1133517 w 3269555"/>
                          <a:gd name="connsiteY125" fmla="*/ 122023 h 175998"/>
                          <a:gd name="connsiteX126" fmla="*/ 1133517 w 3269555"/>
                          <a:gd name="connsiteY126" fmla="*/ 175998 h 175998"/>
                          <a:gd name="connsiteX127" fmla="*/ 1101137 w 3269555"/>
                          <a:gd name="connsiteY127" fmla="*/ 175998 h 175998"/>
                          <a:gd name="connsiteX128" fmla="*/ 1031069 w 3269555"/>
                          <a:gd name="connsiteY128" fmla="*/ 122023 h 175998"/>
                          <a:gd name="connsiteX129" fmla="*/ 1063449 w 3269555"/>
                          <a:gd name="connsiteY129" fmla="*/ 122023 h 175998"/>
                          <a:gd name="connsiteX130" fmla="*/ 1063449 w 3269555"/>
                          <a:gd name="connsiteY130" fmla="*/ 175998 h 175998"/>
                          <a:gd name="connsiteX131" fmla="*/ 1031069 w 3269555"/>
                          <a:gd name="connsiteY131" fmla="*/ 175998 h 175998"/>
                          <a:gd name="connsiteX132" fmla="*/ 962143 w 3269555"/>
                          <a:gd name="connsiteY132" fmla="*/ 122023 h 175998"/>
                          <a:gd name="connsiteX133" fmla="*/ 994523 w 3269555"/>
                          <a:gd name="connsiteY133" fmla="*/ 122023 h 175998"/>
                          <a:gd name="connsiteX134" fmla="*/ 994523 w 3269555"/>
                          <a:gd name="connsiteY134" fmla="*/ 175998 h 175998"/>
                          <a:gd name="connsiteX135" fmla="*/ 962143 w 3269555"/>
                          <a:gd name="connsiteY135" fmla="*/ 175998 h 175998"/>
                          <a:gd name="connsiteX136" fmla="*/ 897278 w 3269555"/>
                          <a:gd name="connsiteY136" fmla="*/ 122023 h 175998"/>
                          <a:gd name="connsiteX137" fmla="*/ 929658 w 3269555"/>
                          <a:gd name="connsiteY137" fmla="*/ 122023 h 175998"/>
                          <a:gd name="connsiteX138" fmla="*/ 929658 w 3269555"/>
                          <a:gd name="connsiteY138" fmla="*/ 175998 h 175998"/>
                          <a:gd name="connsiteX139" fmla="*/ 897278 w 3269555"/>
                          <a:gd name="connsiteY139" fmla="*/ 175998 h 175998"/>
                          <a:gd name="connsiteX140" fmla="*/ 828352 w 3269555"/>
                          <a:gd name="connsiteY140" fmla="*/ 122023 h 175998"/>
                          <a:gd name="connsiteX141" fmla="*/ 860732 w 3269555"/>
                          <a:gd name="connsiteY141" fmla="*/ 122023 h 175998"/>
                          <a:gd name="connsiteX142" fmla="*/ 860732 w 3269555"/>
                          <a:gd name="connsiteY142" fmla="*/ 175998 h 175998"/>
                          <a:gd name="connsiteX143" fmla="*/ 828352 w 3269555"/>
                          <a:gd name="connsiteY143" fmla="*/ 175998 h 175998"/>
                          <a:gd name="connsiteX144" fmla="*/ 759426 w 3269555"/>
                          <a:gd name="connsiteY144" fmla="*/ 122023 h 175998"/>
                          <a:gd name="connsiteX145" fmla="*/ 791805 w 3269555"/>
                          <a:gd name="connsiteY145" fmla="*/ 122023 h 175998"/>
                          <a:gd name="connsiteX146" fmla="*/ 791805 w 3269555"/>
                          <a:gd name="connsiteY146" fmla="*/ 175998 h 175998"/>
                          <a:gd name="connsiteX147" fmla="*/ 759426 w 3269555"/>
                          <a:gd name="connsiteY147" fmla="*/ 175998 h 175998"/>
                          <a:gd name="connsiteX148" fmla="*/ 690499 w 3269555"/>
                          <a:gd name="connsiteY148" fmla="*/ 122023 h 175998"/>
                          <a:gd name="connsiteX149" fmla="*/ 722879 w 3269555"/>
                          <a:gd name="connsiteY149" fmla="*/ 122023 h 175998"/>
                          <a:gd name="connsiteX150" fmla="*/ 722879 w 3269555"/>
                          <a:gd name="connsiteY150" fmla="*/ 175998 h 175998"/>
                          <a:gd name="connsiteX151" fmla="*/ 690499 w 3269555"/>
                          <a:gd name="connsiteY151" fmla="*/ 175998 h 175998"/>
                          <a:gd name="connsiteX152" fmla="*/ 619173 w 3269555"/>
                          <a:gd name="connsiteY152" fmla="*/ 122023 h 175998"/>
                          <a:gd name="connsiteX153" fmla="*/ 651553 w 3269555"/>
                          <a:gd name="connsiteY153" fmla="*/ 122023 h 175998"/>
                          <a:gd name="connsiteX154" fmla="*/ 651553 w 3269555"/>
                          <a:gd name="connsiteY154" fmla="*/ 175998 h 175998"/>
                          <a:gd name="connsiteX155" fmla="*/ 619173 w 3269555"/>
                          <a:gd name="connsiteY155" fmla="*/ 175998 h 175998"/>
                          <a:gd name="connsiteX156" fmla="*/ 547477 w 3269555"/>
                          <a:gd name="connsiteY156" fmla="*/ 122023 h 175998"/>
                          <a:gd name="connsiteX157" fmla="*/ 579857 w 3269555"/>
                          <a:gd name="connsiteY157" fmla="*/ 122023 h 175998"/>
                          <a:gd name="connsiteX158" fmla="*/ 579857 w 3269555"/>
                          <a:gd name="connsiteY158" fmla="*/ 175998 h 175998"/>
                          <a:gd name="connsiteX159" fmla="*/ 547477 w 3269555"/>
                          <a:gd name="connsiteY159" fmla="*/ 175998 h 175998"/>
                          <a:gd name="connsiteX160" fmla="*/ 483592 w 3269555"/>
                          <a:gd name="connsiteY160" fmla="*/ 122023 h 175998"/>
                          <a:gd name="connsiteX161" fmla="*/ 515972 w 3269555"/>
                          <a:gd name="connsiteY161" fmla="*/ 122023 h 175998"/>
                          <a:gd name="connsiteX162" fmla="*/ 515972 w 3269555"/>
                          <a:gd name="connsiteY162" fmla="*/ 175998 h 175998"/>
                          <a:gd name="connsiteX163" fmla="*/ 483592 w 3269555"/>
                          <a:gd name="connsiteY163" fmla="*/ 175998 h 175998"/>
                          <a:gd name="connsiteX164" fmla="*/ 414666 w 3269555"/>
                          <a:gd name="connsiteY164" fmla="*/ 122023 h 175998"/>
                          <a:gd name="connsiteX165" fmla="*/ 447046 w 3269555"/>
                          <a:gd name="connsiteY165" fmla="*/ 122023 h 175998"/>
                          <a:gd name="connsiteX166" fmla="*/ 447046 w 3269555"/>
                          <a:gd name="connsiteY166" fmla="*/ 175998 h 175998"/>
                          <a:gd name="connsiteX167" fmla="*/ 414666 w 3269555"/>
                          <a:gd name="connsiteY167" fmla="*/ 175998 h 175998"/>
                          <a:gd name="connsiteX168" fmla="*/ 349801 w 3269555"/>
                          <a:gd name="connsiteY168" fmla="*/ 122023 h 175998"/>
                          <a:gd name="connsiteX169" fmla="*/ 382181 w 3269555"/>
                          <a:gd name="connsiteY169" fmla="*/ 122023 h 175998"/>
                          <a:gd name="connsiteX170" fmla="*/ 382181 w 3269555"/>
                          <a:gd name="connsiteY170" fmla="*/ 175998 h 175998"/>
                          <a:gd name="connsiteX171" fmla="*/ 349801 w 3269555"/>
                          <a:gd name="connsiteY171" fmla="*/ 175998 h 175998"/>
                          <a:gd name="connsiteX172" fmla="*/ 280875 w 3269555"/>
                          <a:gd name="connsiteY172" fmla="*/ 122023 h 175998"/>
                          <a:gd name="connsiteX173" fmla="*/ 313255 w 3269555"/>
                          <a:gd name="connsiteY173" fmla="*/ 122023 h 175998"/>
                          <a:gd name="connsiteX174" fmla="*/ 313255 w 3269555"/>
                          <a:gd name="connsiteY174" fmla="*/ 175998 h 175998"/>
                          <a:gd name="connsiteX175" fmla="*/ 280875 w 3269555"/>
                          <a:gd name="connsiteY175" fmla="*/ 175998 h 175998"/>
                          <a:gd name="connsiteX176" fmla="*/ 211949 w 3269555"/>
                          <a:gd name="connsiteY176" fmla="*/ 122023 h 175998"/>
                          <a:gd name="connsiteX177" fmla="*/ 244328 w 3269555"/>
                          <a:gd name="connsiteY177" fmla="*/ 122023 h 175998"/>
                          <a:gd name="connsiteX178" fmla="*/ 244328 w 3269555"/>
                          <a:gd name="connsiteY178" fmla="*/ 175998 h 175998"/>
                          <a:gd name="connsiteX179" fmla="*/ 211949 w 3269555"/>
                          <a:gd name="connsiteY179" fmla="*/ 175998 h 175998"/>
                          <a:gd name="connsiteX180" fmla="*/ 143022 w 3269555"/>
                          <a:gd name="connsiteY180" fmla="*/ 122023 h 175998"/>
                          <a:gd name="connsiteX181" fmla="*/ 175402 w 3269555"/>
                          <a:gd name="connsiteY181" fmla="*/ 122023 h 175998"/>
                          <a:gd name="connsiteX182" fmla="*/ 175402 w 3269555"/>
                          <a:gd name="connsiteY182" fmla="*/ 175998 h 175998"/>
                          <a:gd name="connsiteX183" fmla="*/ 143022 w 3269555"/>
                          <a:gd name="connsiteY183" fmla="*/ 175998 h 175998"/>
                          <a:gd name="connsiteX184" fmla="*/ 71696 w 3269555"/>
                          <a:gd name="connsiteY184" fmla="*/ 122023 h 175998"/>
                          <a:gd name="connsiteX185" fmla="*/ 104076 w 3269555"/>
                          <a:gd name="connsiteY185" fmla="*/ 122023 h 175998"/>
                          <a:gd name="connsiteX186" fmla="*/ 104076 w 3269555"/>
                          <a:gd name="connsiteY186" fmla="*/ 175998 h 175998"/>
                          <a:gd name="connsiteX187" fmla="*/ 71696 w 3269555"/>
                          <a:gd name="connsiteY187" fmla="*/ 175998 h 175998"/>
                          <a:gd name="connsiteX188" fmla="*/ 0 w 3269555"/>
                          <a:gd name="connsiteY188" fmla="*/ 122023 h 175998"/>
                          <a:gd name="connsiteX189" fmla="*/ 32380 w 3269555"/>
                          <a:gd name="connsiteY189" fmla="*/ 122023 h 175998"/>
                          <a:gd name="connsiteX190" fmla="*/ 32380 w 3269555"/>
                          <a:gd name="connsiteY190" fmla="*/ 175998 h 175998"/>
                          <a:gd name="connsiteX191" fmla="*/ 0 w 3269555"/>
                          <a:gd name="connsiteY191" fmla="*/ 175998 h 175998"/>
                          <a:gd name="connsiteX192" fmla="*/ 3237175 w 3269555"/>
                          <a:gd name="connsiteY192" fmla="*/ 0 h 175998"/>
                          <a:gd name="connsiteX193" fmla="*/ 3269555 w 3269555"/>
                          <a:gd name="connsiteY193" fmla="*/ 0 h 175998"/>
                          <a:gd name="connsiteX194" fmla="*/ 3269555 w 3269555"/>
                          <a:gd name="connsiteY194" fmla="*/ 53975 h 175998"/>
                          <a:gd name="connsiteX195" fmla="*/ 3237175 w 3269555"/>
                          <a:gd name="connsiteY195" fmla="*/ 53975 h 175998"/>
                          <a:gd name="connsiteX196" fmla="*/ 3168249 w 3269555"/>
                          <a:gd name="connsiteY196" fmla="*/ 0 h 175998"/>
                          <a:gd name="connsiteX197" fmla="*/ 3200629 w 3269555"/>
                          <a:gd name="connsiteY197" fmla="*/ 0 h 175998"/>
                          <a:gd name="connsiteX198" fmla="*/ 3200629 w 3269555"/>
                          <a:gd name="connsiteY198" fmla="*/ 53975 h 175998"/>
                          <a:gd name="connsiteX199" fmla="*/ 3168249 w 3269555"/>
                          <a:gd name="connsiteY199" fmla="*/ 53975 h 175998"/>
                          <a:gd name="connsiteX200" fmla="*/ 3103384 w 3269555"/>
                          <a:gd name="connsiteY200" fmla="*/ 0 h 175998"/>
                          <a:gd name="connsiteX201" fmla="*/ 3135764 w 3269555"/>
                          <a:gd name="connsiteY201" fmla="*/ 0 h 175998"/>
                          <a:gd name="connsiteX202" fmla="*/ 3135764 w 3269555"/>
                          <a:gd name="connsiteY202" fmla="*/ 53975 h 175998"/>
                          <a:gd name="connsiteX203" fmla="*/ 3103384 w 3269555"/>
                          <a:gd name="connsiteY203" fmla="*/ 53975 h 175998"/>
                          <a:gd name="connsiteX204" fmla="*/ 3034458 w 3269555"/>
                          <a:gd name="connsiteY204" fmla="*/ 0 h 175998"/>
                          <a:gd name="connsiteX205" fmla="*/ 3066838 w 3269555"/>
                          <a:gd name="connsiteY205" fmla="*/ 0 h 175998"/>
                          <a:gd name="connsiteX206" fmla="*/ 3066838 w 3269555"/>
                          <a:gd name="connsiteY206" fmla="*/ 53975 h 175998"/>
                          <a:gd name="connsiteX207" fmla="*/ 3034458 w 3269555"/>
                          <a:gd name="connsiteY207" fmla="*/ 53975 h 175998"/>
                          <a:gd name="connsiteX208" fmla="*/ 2965532 w 3269555"/>
                          <a:gd name="connsiteY208" fmla="*/ 0 h 175998"/>
                          <a:gd name="connsiteX209" fmla="*/ 2997912 w 3269555"/>
                          <a:gd name="connsiteY209" fmla="*/ 0 h 175998"/>
                          <a:gd name="connsiteX210" fmla="*/ 2997912 w 3269555"/>
                          <a:gd name="connsiteY210" fmla="*/ 53975 h 175998"/>
                          <a:gd name="connsiteX211" fmla="*/ 2965532 w 3269555"/>
                          <a:gd name="connsiteY211" fmla="*/ 53975 h 175998"/>
                          <a:gd name="connsiteX212" fmla="*/ 2896606 w 3269555"/>
                          <a:gd name="connsiteY212" fmla="*/ 0 h 175998"/>
                          <a:gd name="connsiteX213" fmla="*/ 2928986 w 3269555"/>
                          <a:gd name="connsiteY213" fmla="*/ 0 h 175998"/>
                          <a:gd name="connsiteX214" fmla="*/ 2928986 w 3269555"/>
                          <a:gd name="connsiteY214" fmla="*/ 53975 h 175998"/>
                          <a:gd name="connsiteX215" fmla="*/ 2896606 w 3269555"/>
                          <a:gd name="connsiteY215" fmla="*/ 53975 h 175998"/>
                          <a:gd name="connsiteX216" fmla="*/ 2825279 w 3269555"/>
                          <a:gd name="connsiteY216" fmla="*/ 0 h 175998"/>
                          <a:gd name="connsiteX217" fmla="*/ 2857659 w 3269555"/>
                          <a:gd name="connsiteY217" fmla="*/ 0 h 175998"/>
                          <a:gd name="connsiteX218" fmla="*/ 2857659 w 3269555"/>
                          <a:gd name="connsiteY218" fmla="*/ 53975 h 175998"/>
                          <a:gd name="connsiteX219" fmla="*/ 2825279 w 3269555"/>
                          <a:gd name="connsiteY219" fmla="*/ 53975 h 175998"/>
                          <a:gd name="connsiteX220" fmla="*/ 2753583 w 3269555"/>
                          <a:gd name="connsiteY220" fmla="*/ 0 h 175998"/>
                          <a:gd name="connsiteX221" fmla="*/ 2785963 w 3269555"/>
                          <a:gd name="connsiteY221" fmla="*/ 0 h 175998"/>
                          <a:gd name="connsiteX222" fmla="*/ 2785963 w 3269555"/>
                          <a:gd name="connsiteY222" fmla="*/ 53975 h 175998"/>
                          <a:gd name="connsiteX223" fmla="*/ 2753583 w 3269555"/>
                          <a:gd name="connsiteY223" fmla="*/ 53975 h 175998"/>
                          <a:gd name="connsiteX224" fmla="*/ 2683515 w 3269555"/>
                          <a:gd name="connsiteY224" fmla="*/ 0 h 175998"/>
                          <a:gd name="connsiteX225" fmla="*/ 2715895 w 3269555"/>
                          <a:gd name="connsiteY225" fmla="*/ 0 h 175998"/>
                          <a:gd name="connsiteX226" fmla="*/ 2715895 w 3269555"/>
                          <a:gd name="connsiteY226" fmla="*/ 53975 h 175998"/>
                          <a:gd name="connsiteX227" fmla="*/ 2683515 w 3269555"/>
                          <a:gd name="connsiteY227" fmla="*/ 53975 h 175998"/>
                          <a:gd name="connsiteX228" fmla="*/ 2614589 w 3269555"/>
                          <a:gd name="connsiteY228" fmla="*/ 0 h 175998"/>
                          <a:gd name="connsiteX229" fmla="*/ 2646969 w 3269555"/>
                          <a:gd name="connsiteY229" fmla="*/ 0 h 175998"/>
                          <a:gd name="connsiteX230" fmla="*/ 2646969 w 3269555"/>
                          <a:gd name="connsiteY230" fmla="*/ 53975 h 175998"/>
                          <a:gd name="connsiteX231" fmla="*/ 2614589 w 3269555"/>
                          <a:gd name="connsiteY231" fmla="*/ 53975 h 175998"/>
                          <a:gd name="connsiteX232" fmla="*/ 2549724 w 3269555"/>
                          <a:gd name="connsiteY232" fmla="*/ 0 h 175998"/>
                          <a:gd name="connsiteX233" fmla="*/ 2582104 w 3269555"/>
                          <a:gd name="connsiteY233" fmla="*/ 0 h 175998"/>
                          <a:gd name="connsiteX234" fmla="*/ 2582104 w 3269555"/>
                          <a:gd name="connsiteY234" fmla="*/ 53975 h 175998"/>
                          <a:gd name="connsiteX235" fmla="*/ 2549724 w 3269555"/>
                          <a:gd name="connsiteY235" fmla="*/ 53975 h 175998"/>
                          <a:gd name="connsiteX236" fmla="*/ 2480798 w 3269555"/>
                          <a:gd name="connsiteY236" fmla="*/ 0 h 175998"/>
                          <a:gd name="connsiteX237" fmla="*/ 2513178 w 3269555"/>
                          <a:gd name="connsiteY237" fmla="*/ 0 h 175998"/>
                          <a:gd name="connsiteX238" fmla="*/ 2513178 w 3269555"/>
                          <a:gd name="connsiteY238" fmla="*/ 53975 h 175998"/>
                          <a:gd name="connsiteX239" fmla="*/ 2480798 w 3269555"/>
                          <a:gd name="connsiteY239" fmla="*/ 53975 h 175998"/>
                          <a:gd name="connsiteX240" fmla="*/ 2411872 w 3269555"/>
                          <a:gd name="connsiteY240" fmla="*/ 0 h 175998"/>
                          <a:gd name="connsiteX241" fmla="*/ 2444251 w 3269555"/>
                          <a:gd name="connsiteY241" fmla="*/ 0 h 175998"/>
                          <a:gd name="connsiteX242" fmla="*/ 2444251 w 3269555"/>
                          <a:gd name="connsiteY242" fmla="*/ 53975 h 175998"/>
                          <a:gd name="connsiteX243" fmla="*/ 2411872 w 3269555"/>
                          <a:gd name="connsiteY243" fmla="*/ 53975 h 175998"/>
                          <a:gd name="connsiteX244" fmla="*/ 2342945 w 3269555"/>
                          <a:gd name="connsiteY244" fmla="*/ 0 h 175998"/>
                          <a:gd name="connsiteX245" fmla="*/ 2375325 w 3269555"/>
                          <a:gd name="connsiteY245" fmla="*/ 0 h 175998"/>
                          <a:gd name="connsiteX246" fmla="*/ 2375325 w 3269555"/>
                          <a:gd name="connsiteY246" fmla="*/ 53975 h 175998"/>
                          <a:gd name="connsiteX247" fmla="*/ 2342945 w 3269555"/>
                          <a:gd name="connsiteY247" fmla="*/ 53975 h 175998"/>
                          <a:gd name="connsiteX248" fmla="*/ 2271619 w 3269555"/>
                          <a:gd name="connsiteY248" fmla="*/ 0 h 175998"/>
                          <a:gd name="connsiteX249" fmla="*/ 2303999 w 3269555"/>
                          <a:gd name="connsiteY249" fmla="*/ 0 h 175998"/>
                          <a:gd name="connsiteX250" fmla="*/ 2303999 w 3269555"/>
                          <a:gd name="connsiteY250" fmla="*/ 53975 h 175998"/>
                          <a:gd name="connsiteX251" fmla="*/ 2271619 w 3269555"/>
                          <a:gd name="connsiteY251" fmla="*/ 53975 h 175998"/>
                          <a:gd name="connsiteX252" fmla="*/ 2199923 w 3269555"/>
                          <a:gd name="connsiteY252" fmla="*/ 0 h 175998"/>
                          <a:gd name="connsiteX253" fmla="*/ 2232303 w 3269555"/>
                          <a:gd name="connsiteY253" fmla="*/ 0 h 175998"/>
                          <a:gd name="connsiteX254" fmla="*/ 2232303 w 3269555"/>
                          <a:gd name="connsiteY254" fmla="*/ 53975 h 175998"/>
                          <a:gd name="connsiteX255" fmla="*/ 2199923 w 3269555"/>
                          <a:gd name="connsiteY255" fmla="*/ 53975 h 175998"/>
                          <a:gd name="connsiteX256" fmla="*/ 2136038 w 3269555"/>
                          <a:gd name="connsiteY256" fmla="*/ 0 h 175998"/>
                          <a:gd name="connsiteX257" fmla="*/ 2168418 w 3269555"/>
                          <a:gd name="connsiteY257" fmla="*/ 0 h 175998"/>
                          <a:gd name="connsiteX258" fmla="*/ 2168418 w 3269555"/>
                          <a:gd name="connsiteY258" fmla="*/ 53975 h 175998"/>
                          <a:gd name="connsiteX259" fmla="*/ 2136038 w 3269555"/>
                          <a:gd name="connsiteY259" fmla="*/ 53975 h 175998"/>
                          <a:gd name="connsiteX260" fmla="*/ 2067112 w 3269555"/>
                          <a:gd name="connsiteY260" fmla="*/ 0 h 175998"/>
                          <a:gd name="connsiteX261" fmla="*/ 2099492 w 3269555"/>
                          <a:gd name="connsiteY261" fmla="*/ 0 h 175998"/>
                          <a:gd name="connsiteX262" fmla="*/ 2099492 w 3269555"/>
                          <a:gd name="connsiteY262" fmla="*/ 53975 h 175998"/>
                          <a:gd name="connsiteX263" fmla="*/ 2067112 w 3269555"/>
                          <a:gd name="connsiteY263" fmla="*/ 53975 h 175998"/>
                          <a:gd name="connsiteX264" fmla="*/ 2002247 w 3269555"/>
                          <a:gd name="connsiteY264" fmla="*/ 0 h 175998"/>
                          <a:gd name="connsiteX265" fmla="*/ 2034627 w 3269555"/>
                          <a:gd name="connsiteY265" fmla="*/ 0 h 175998"/>
                          <a:gd name="connsiteX266" fmla="*/ 2034627 w 3269555"/>
                          <a:gd name="connsiteY266" fmla="*/ 53975 h 175998"/>
                          <a:gd name="connsiteX267" fmla="*/ 2002247 w 3269555"/>
                          <a:gd name="connsiteY267" fmla="*/ 53975 h 175998"/>
                          <a:gd name="connsiteX268" fmla="*/ 1933321 w 3269555"/>
                          <a:gd name="connsiteY268" fmla="*/ 0 h 175998"/>
                          <a:gd name="connsiteX269" fmla="*/ 1965701 w 3269555"/>
                          <a:gd name="connsiteY269" fmla="*/ 0 h 175998"/>
                          <a:gd name="connsiteX270" fmla="*/ 1965701 w 3269555"/>
                          <a:gd name="connsiteY270" fmla="*/ 53975 h 175998"/>
                          <a:gd name="connsiteX271" fmla="*/ 1933321 w 3269555"/>
                          <a:gd name="connsiteY271" fmla="*/ 53975 h 175998"/>
                          <a:gd name="connsiteX272" fmla="*/ 1864395 w 3269555"/>
                          <a:gd name="connsiteY272" fmla="*/ 0 h 175998"/>
                          <a:gd name="connsiteX273" fmla="*/ 1896774 w 3269555"/>
                          <a:gd name="connsiteY273" fmla="*/ 0 h 175998"/>
                          <a:gd name="connsiteX274" fmla="*/ 1896774 w 3269555"/>
                          <a:gd name="connsiteY274" fmla="*/ 53975 h 175998"/>
                          <a:gd name="connsiteX275" fmla="*/ 1864395 w 3269555"/>
                          <a:gd name="connsiteY275" fmla="*/ 53975 h 175998"/>
                          <a:gd name="connsiteX276" fmla="*/ 1795468 w 3269555"/>
                          <a:gd name="connsiteY276" fmla="*/ 0 h 175998"/>
                          <a:gd name="connsiteX277" fmla="*/ 1827848 w 3269555"/>
                          <a:gd name="connsiteY277" fmla="*/ 0 h 175998"/>
                          <a:gd name="connsiteX278" fmla="*/ 1827848 w 3269555"/>
                          <a:gd name="connsiteY278" fmla="*/ 53975 h 175998"/>
                          <a:gd name="connsiteX279" fmla="*/ 1795468 w 3269555"/>
                          <a:gd name="connsiteY279" fmla="*/ 53975 h 175998"/>
                          <a:gd name="connsiteX280" fmla="*/ 1724142 w 3269555"/>
                          <a:gd name="connsiteY280" fmla="*/ 0 h 175998"/>
                          <a:gd name="connsiteX281" fmla="*/ 1756522 w 3269555"/>
                          <a:gd name="connsiteY281" fmla="*/ 0 h 175998"/>
                          <a:gd name="connsiteX282" fmla="*/ 1756522 w 3269555"/>
                          <a:gd name="connsiteY282" fmla="*/ 53975 h 175998"/>
                          <a:gd name="connsiteX283" fmla="*/ 1724142 w 3269555"/>
                          <a:gd name="connsiteY283" fmla="*/ 53975 h 175998"/>
                          <a:gd name="connsiteX284" fmla="*/ 1652446 w 3269555"/>
                          <a:gd name="connsiteY284" fmla="*/ 0 h 175998"/>
                          <a:gd name="connsiteX285" fmla="*/ 1684826 w 3269555"/>
                          <a:gd name="connsiteY285" fmla="*/ 0 h 175998"/>
                          <a:gd name="connsiteX286" fmla="*/ 1684826 w 3269555"/>
                          <a:gd name="connsiteY286" fmla="*/ 53975 h 175998"/>
                          <a:gd name="connsiteX287" fmla="*/ 1652446 w 3269555"/>
                          <a:gd name="connsiteY287" fmla="*/ 53975 h 175998"/>
                          <a:gd name="connsiteX288" fmla="*/ 1584729 w 3269555"/>
                          <a:gd name="connsiteY288" fmla="*/ 0 h 175998"/>
                          <a:gd name="connsiteX289" fmla="*/ 1617109 w 3269555"/>
                          <a:gd name="connsiteY289" fmla="*/ 0 h 175998"/>
                          <a:gd name="connsiteX290" fmla="*/ 1617109 w 3269555"/>
                          <a:gd name="connsiteY290" fmla="*/ 53975 h 175998"/>
                          <a:gd name="connsiteX291" fmla="*/ 1584729 w 3269555"/>
                          <a:gd name="connsiteY291" fmla="*/ 53975 h 175998"/>
                          <a:gd name="connsiteX292" fmla="*/ 1515803 w 3269555"/>
                          <a:gd name="connsiteY292" fmla="*/ 0 h 175998"/>
                          <a:gd name="connsiteX293" fmla="*/ 1548183 w 3269555"/>
                          <a:gd name="connsiteY293" fmla="*/ 0 h 175998"/>
                          <a:gd name="connsiteX294" fmla="*/ 1548183 w 3269555"/>
                          <a:gd name="connsiteY294" fmla="*/ 53975 h 175998"/>
                          <a:gd name="connsiteX295" fmla="*/ 1515803 w 3269555"/>
                          <a:gd name="connsiteY295" fmla="*/ 53975 h 175998"/>
                          <a:gd name="connsiteX296" fmla="*/ 1450938 w 3269555"/>
                          <a:gd name="connsiteY296" fmla="*/ 0 h 175998"/>
                          <a:gd name="connsiteX297" fmla="*/ 1483318 w 3269555"/>
                          <a:gd name="connsiteY297" fmla="*/ 0 h 175998"/>
                          <a:gd name="connsiteX298" fmla="*/ 1483318 w 3269555"/>
                          <a:gd name="connsiteY298" fmla="*/ 53975 h 175998"/>
                          <a:gd name="connsiteX299" fmla="*/ 1450938 w 3269555"/>
                          <a:gd name="connsiteY299" fmla="*/ 53975 h 175998"/>
                          <a:gd name="connsiteX300" fmla="*/ 1382012 w 3269555"/>
                          <a:gd name="connsiteY300" fmla="*/ 0 h 175998"/>
                          <a:gd name="connsiteX301" fmla="*/ 1414392 w 3269555"/>
                          <a:gd name="connsiteY301" fmla="*/ 0 h 175998"/>
                          <a:gd name="connsiteX302" fmla="*/ 1414392 w 3269555"/>
                          <a:gd name="connsiteY302" fmla="*/ 53975 h 175998"/>
                          <a:gd name="connsiteX303" fmla="*/ 1382012 w 3269555"/>
                          <a:gd name="connsiteY303" fmla="*/ 53975 h 175998"/>
                          <a:gd name="connsiteX304" fmla="*/ 1313086 w 3269555"/>
                          <a:gd name="connsiteY304" fmla="*/ 0 h 175998"/>
                          <a:gd name="connsiteX305" fmla="*/ 1345466 w 3269555"/>
                          <a:gd name="connsiteY305" fmla="*/ 0 h 175998"/>
                          <a:gd name="connsiteX306" fmla="*/ 1345466 w 3269555"/>
                          <a:gd name="connsiteY306" fmla="*/ 53975 h 175998"/>
                          <a:gd name="connsiteX307" fmla="*/ 1313086 w 3269555"/>
                          <a:gd name="connsiteY307" fmla="*/ 53975 h 175998"/>
                          <a:gd name="connsiteX308" fmla="*/ 1244160 w 3269555"/>
                          <a:gd name="connsiteY308" fmla="*/ 0 h 175998"/>
                          <a:gd name="connsiteX309" fmla="*/ 1276540 w 3269555"/>
                          <a:gd name="connsiteY309" fmla="*/ 0 h 175998"/>
                          <a:gd name="connsiteX310" fmla="*/ 1276540 w 3269555"/>
                          <a:gd name="connsiteY310" fmla="*/ 53975 h 175998"/>
                          <a:gd name="connsiteX311" fmla="*/ 1244160 w 3269555"/>
                          <a:gd name="connsiteY311" fmla="*/ 53975 h 175998"/>
                          <a:gd name="connsiteX312" fmla="*/ 1172833 w 3269555"/>
                          <a:gd name="connsiteY312" fmla="*/ 0 h 175998"/>
                          <a:gd name="connsiteX313" fmla="*/ 1205213 w 3269555"/>
                          <a:gd name="connsiteY313" fmla="*/ 0 h 175998"/>
                          <a:gd name="connsiteX314" fmla="*/ 1205213 w 3269555"/>
                          <a:gd name="connsiteY314" fmla="*/ 53975 h 175998"/>
                          <a:gd name="connsiteX315" fmla="*/ 1172833 w 3269555"/>
                          <a:gd name="connsiteY315" fmla="*/ 53975 h 175998"/>
                          <a:gd name="connsiteX316" fmla="*/ 1101137 w 3269555"/>
                          <a:gd name="connsiteY316" fmla="*/ 0 h 175998"/>
                          <a:gd name="connsiteX317" fmla="*/ 1133517 w 3269555"/>
                          <a:gd name="connsiteY317" fmla="*/ 0 h 175998"/>
                          <a:gd name="connsiteX318" fmla="*/ 1133517 w 3269555"/>
                          <a:gd name="connsiteY318" fmla="*/ 53975 h 175998"/>
                          <a:gd name="connsiteX319" fmla="*/ 1101137 w 3269555"/>
                          <a:gd name="connsiteY319" fmla="*/ 53975 h 175998"/>
                          <a:gd name="connsiteX320" fmla="*/ 1031069 w 3269555"/>
                          <a:gd name="connsiteY320" fmla="*/ 0 h 175998"/>
                          <a:gd name="connsiteX321" fmla="*/ 1063449 w 3269555"/>
                          <a:gd name="connsiteY321" fmla="*/ 0 h 175998"/>
                          <a:gd name="connsiteX322" fmla="*/ 1063449 w 3269555"/>
                          <a:gd name="connsiteY322" fmla="*/ 53975 h 175998"/>
                          <a:gd name="connsiteX323" fmla="*/ 1031069 w 3269555"/>
                          <a:gd name="connsiteY323" fmla="*/ 53975 h 175998"/>
                          <a:gd name="connsiteX324" fmla="*/ 962143 w 3269555"/>
                          <a:gd name="connsiteY324" fmla="*/ 0 h 175998"/>
                          <a:gd name="connsiteX325" fmla="*/ 994523 w 3269555"/>
                          <a:gd name="connsiteY325" fmla="*/ 0 h 175998"/>
                          <a:gd name="connsiteX326" fmla="*/ 994523 w 3269555"/>
                          <a:gd name="connsiteY326" fmla="*/ 53975 h 175998"/>
                          <a:gd name="connsiteX327" fmla="*/ 962143 w 3269555"/>
                          <a:gd name="connsiteY327" fmla="*/ 53975 h 175998"/>
                          <a:gd name="connsiteX328" fmla="*/ 897278 w 3269555"/>
                          <a:gd name="connsiteY328" fmla="*/ 0 h 175998"/>
                          <a:gd name="connsiteX329" fmla="*/ 929658 w 3269555"/>
                          <a:gd name="connsiteY329" fmla="*/ 0 h 175998"/>
                          <a:gd name="connsiteX330" fmla="*/ 929658 w 3269555"/>
                          <a:gd name="connsiteY330" fmla="*/ 53975 h 175998"/>
                          <a:gd name="connsiteX331" fmla="*/ 897278 w 3269555"/>
                          <a:gd name="connsiteY331" fmla="*/ 53975 h 175998"/>
                          <a:gd name="connsiteX332" fmla="*/ 828352 w 3269555"/>
                          <a:gd name="connsiteY332" fmla="*/ 0 h 175998"/>
                          <a:gd name="connsiteX333" fmla="*/ 860732 w 3269555"/>
                          <a:gd name="connsiteY333" fmla="*/ 0 h 175998"/>
                          <a:gd name="connsiteX334" fmla="*/ 860732 w 3269555"/>
                          <a:gd name="connsiteY334" fmla="*/ 53975 h 175998"/>
                          <a:gd name="connsiteX335" fmla="*/ 828352 w 3269555"/>
                          <a:gd name="connsiteY335" fmla="*/ 53975 h 175998"/>
                          <a:gd name="connsiteX336" fmla="*/ 759426 w 3269555"/>
                          <a:gd name="connsiteY336" fmla="*/ 0 h 175998"/>
                          <a:gd name="connsiteX337" fmla="*/ 791805 w 3269555"/>
                          <a:gd name="connsiteY337" fmla="*/ 0 h 175998"/>
                          <a:gd name="connsiteX338" fmla="*/ 791805 w 3269555"/>
                          <a:gd name="connsiteY338" fmla="*/ 53975 h 175998"/>
                          <a:gd name="connsiteX339" fmla="*/ 759426 w 3269555"/>
                          <a:gd name="connsiteY339" fmla="*/ 53975 h 175998"/>
                          <a:gd name="connsiteX340" fmla="*/ 690499 w 3269555"/>
                          <a:gd name="connsiteY340" fmla="*/ 0 h 175998"/>
                          <a:gd name="connsiteX341" fmla="*/ 722879 w 3269555"/>
                          <a:gd name="connsiteY341" fmla="*/ 0 h 175998"/>
                          <a:gd name="connsiteX342" fmla="*/ 722879 w 3269555"/>
                          <a:gd name="connsiteY342" fmla="*/ 53975 h 175998"/>
                          <a:gd name="connsiteX343" fmla="*/ 690499 w 3269555"/>
                          <a:gd name="connsiteY343" fmla="*/ 53975 h 175998"/>
                          <a:gd name="connsiteX344" fmla="*/ 619173 w 3269555"/>
                          <a:gd name="connsiteY344" fmla="*/ 0 h 175998"/>
                          <a:gd name="connsiteX345" fmla="*/ 651553 w 3269555"/>
                          <a:gd name="connsiteY345" fmla="*/ 0 h 175998"/>
                          <a:gd name="connsiteX346" fmla="*/ 651553 w 3269555"/>
                          <a:gd name="connsiteY346" fmla="*/ 53975 h 175998"/>
                          <a:gd name="connsiteX347" fmla="*/ 619173 w 3269555"/>
                          <a:gd name="connsiteY347" fmla="*/ 53975 h 175998"/>
                          <a:gd name="connsiteX348" fmla="*/ 547477 w 3269555"/>
                          <a:gd name="connsiteY348" fmla="*/ 0 h 175998"/>
                          <a:gd name="connsiteX349" fmla="*/ 579857 w 3269555"/>
                          <a:gd name="connsiteY349" fmla="*/ 0 h 175998"/>
                          <a:gd name="connsiteX350" fmla="*/ 579857 w 3269555"/>
                          <a:gd name="connsiteY350" fmla="*/ 53975 h 175998"/>
                          <a:gd name="connsiteX351" fmla="*/ 547477 w 3269555"/>
                          <a:gd name="connsiteY351" fmla="*/ 53975 h 175998"/>
                          <a:gd name="connsiteX352" fmla="*/ 483592 w 3269555"/>
                          <a:gd name="connsiteY352" fmla="*/ 0 h 175998"/>
                          <a:gd name="connsiteX353" fmla="*/ 515972 w 3269555"/>
                          <a:gd name="connsiteY353" fmla="*/ 0 h 175998"/>
                          <a:gd name="connsiteX354" fmla="*/ 515972 w 3269555"/>
                          <a:gd name="connsiteY354" fmla="*/ 53975 h 175998"/>
                          <a:gd name="connsiteX355" fmla="*/ 483592 w 3269555"/>
                          <a:gd name="connsiteY355" fmla="*/ 53975 h 175998"/>
                          <a:gd name="connsiteX356" fmla="*/ 414666 w 3269555"/>
                          <a:gd name="connsiteY356" fmla="*/ 0 h 175998"/>
                          <a:gd name="connsiteX357" fmla="*/ 447046 w 3269555"/>
                          <a:gd name="connsiteY357" fmla="*/ 0 h 175998"/>
                          <a:gd name="connsiteX358" fmla="*/ 447046 w 3269555"/>
                          <a:gd name="connsiteY358" fmla="*/ 53975 h 175998"/>
                          <a:gd name="connsiteX359" fmla="*/ 414666 w 3269555"/>
                          <a:gd name="connsiteY359" fmla="*/ 53975 h 175998"/>
                          <a:gd name="connsiteX360" fmla="*/ 349801 w 3269555"/>
                          <a:gd name="connsiteY360" fmla="*/ 0 h 175998"/>
                          <a:gd name="connsiteX361" fmla="*/ 382181 w 3269555"/>
                          <a:gd name="connsiteY361" fmla="*/ 0 h 175998"/>
                          <a:gd name="connsiteX362" fmla="*/ 382181 w 3269555"/>
                          <a:gd name="connsiteY362" fmla="*/ 53975 h 175998"/>
                          <a:gd name="connsiteX363" fmla="*/ 349801 w 3269555"/>
                          <a:gd name="connsiteY363" fmla="*/ 53975 h 175998"/>
                          <a:gd name="connsiteX364" fmla="*/ 280875 w 3269555"/>
                          <a:gd name="connsiteY364" fmla="*/ 0 h 175998"/>
                          <a:gd name="connsiteX365" fmla="*/ 313255 w 3269555"/>
                          <a:gd name="connsiteY365" fmla="*/ 0 h 175998"/>
                          <a:gd name="connsiteX366" fmla="*/ 313255 w 3269555"/>
                          <a:gd name="connsiteY366" fmla="*/ 53975 h 175998"/>
                          <a:gd name="connsiteX367" fmla="*/ 280875 w 3269555"/>
                          <a:gd name="connsiteY367" fmla="*/ 53975 h 175998"/>
                          <a:gd name="connsiteX368" fmla="*/ 211949 w 3269555"/>
                          <a:gd name="connsiteY368" fmla="*/ 0 h 175998"/>
                          <a:gd name="connsiteX369" fmla="*/ 244328 w 3269555"/>
                          <a:gd name="connsiteY369" fmla="*/ 0 h 175998"/>
                          <a:gd name="connsiteX370" fmla="*/ 244328 w 3269555"/>
                          <a:gd name="connsiteY370" fmla="*/ 53975 h 175998"/>
                          <a:gd name="connsiteX371" fmla="*/ 211949 w 3269555"/>
                          <a:gd name="connsiteY371" fmla="*/ 53975 h 175998"/>
                          <a:gd name="connsiteX372" fmla="*/ 143022 w 3269555"/>
                          <a:gd name="connsiteY372" fmla="*/ 0 h 175998"/>
                          <a:gd name="connsiteX373" fmla="*/ 175402 w 3269555"/>
                          <a:gd name="connsiteY373" fmla="*/ 0 h 175998"/>
                          <a:gd name="connsiteX374" fmla="*/ 175402 w 3269555"/>
                          <a:gd name="connsiteY374" fmla="*/ 53975 h 175998"/>
                          <a:gd name="connsiteX375" fmla="*/ 143022 w 3269555"/>
                          <a:gd name="connsiteY375" fmla="*/ 53975 h 175998"/>
                          <a:gd name="connsiteX376" fmla="*/ 71696 w 3269555"/>
                          <a:gd name="connsiteY376" fmla="*/ 0 h 175998"/>
                          <a:gd name="connsiteX377" fmla="*/ 104076 w 3269555"/>
                          <a:gd name="connsiteY377" fmla="*/ 0 h 175998"/>
                          <a:gd name="connsiteX378" fmla="*/ 104076 w 3269555"/>
                          <a:gd name="connsiteY378" fmla="*/ 53975 h 175998"/>
                          <a:gd name="connsiteX379" fmla="*/ 71696 w 3269555"/>
                          <a:gd name="connsiteY379" fmla="*/ 53975 h 175998"/>
                          <a:gd name="connsiteX380" fmla="*/ 0 w 3269555"/>
                          <a:gd name="connsiteY380" fmla="*/ 0 h 175998"/>
                          <a:gd name="connsiteX381" fmla="*/ 32380 w 3269555"/>
                          <a:gd name="connsiteY381" fmla="*/ 0 h 175998"/>
                          <a:gd name="connsiteX382" fmla="*/ 32380 w 3269555"/>
                          <a:gd name="connsiteY382" fmla="*/ 53975 h 175998"/>
                          <a:gd name="connsiteX383" fmla="*/ 0 w 3269555"/>
                          <a:gd name="connsiteY383" fmla="*/ 53975 h 175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  <a:cxn ang="0">
                            <a:pos x="connsiteX207" y="connsiteY207"/>
                          </a:cxn>
                          <a:cxn ang="0">
                            <a:pos x="connsiteX208" y="connsiteY208"/>
                          </a:cxn>
                          <a:cxn ang="0">
                            <a:pos x="connsiteX209" y="connsiteY209"/>
                          </a:cxn>
                          <a:cxn ang="0">
                            <a:pos x="connsiteX210" y="connsiteY210"/>
                          </a:cxn>
                          <a:cxn ang="0">
                            <a:pos x="connsiteX211" y="connsiteY211"/>
                          </a:cxn>
                          <a:cxn ang="0">
                            <a:pos x="connsiteX212" y="connsiteY212"/>
                          </a:cxn>
                          <a:cxn ang="0">
                            <a:pos x="connsiteX213" y="connsiteY213"/>
                          </a:cxn>
                          <a:cxn ang="0">
                            <a:pos x="connsiteX214" y="connsiteY214"/>
                          </a:cxn>
                          <a:cxn ang="0">
                            <a:pos x="connsiteX215" y="connsiteY215"/>
                          </a:cxn>
                          <a:cxn ang="0">
                            <a:pos x="connsiteX216" y="connsiteY216"/>
                          </a:cxn>
                          <a:cxn ang="0">
                            <a:pos x="connsiteX217" y="connsiteY217"/>
                          </a:cxn>
                          <a:cxn ang="0">
                            <a:pos x="connsiteX218" y="connsiteY218"/>
                          </a:cxn>
                          <a:cxn ang="0">
                            <a:pos x="connsiteX219" y="connsiteY219"/>
                          </a:cxn>
                          <a:cxn ang="0">
                            <a:pos x="connsiteX220" y="connsiteY220"/>
                          </a:cxn>
                          <a:cxn ang="0">
                            <a:pos x="connsiteX221" y="connsiteY221"/>
                          </a:cxn>
                          <a:cxn ang="0">
                            <a:pos x="connsiteX222" y="connsiteY222"/>
                          </a:cxn>
                          <a:cxn ang="0">
                            <a:pos x="connsiteX223" y="connsiteY223"/>
                          </a:cxn>
                          <a:cxn ang="0">
                            <a:pos x="connsiteX224" y="connsiteY224"/>
                          </a:cxn>
                          <a:cxn ang="0">
                            <a:pos x="connsiteX225" y="connsiteY225"/>
                          </a:cxn>
                          <a:cxn ang="0">
                            <a:pos x="connsiteX226" y="connsiteY226"/>
                          </a:cxn>
                          <a:cxn ang="0">
                            <a:pos x="connsiteX227" y="connsiteY227"/>
                          </a:cxn>
                          <a:cxn ang="0">
                            <a:pos x="connsiteX228" y="connsiteY228"/>
                          </a:cxn>
                          <a:cxn ang="0">
                            <a:pos x="connsiteX229" y="connsiteY229"/>
                          </a:cxn>
                          <a:cxn ang="0">
                            <a:pos x="connsiteX230" y="connsiteY230"/>
                          </a:cxn>
                          <a:cxn ang="0">
                            <a:pos x="connsiteX231" y="connsiteY231"/>
                          </a:cxn>
                          <a:cxn ang="0">
                            <a:pos x="connsiteX232" y="connsiteY232"/>
                          </a:cxn>
                          <a:cxn ang="0">
                            <a:pos x="connsiteX233" y="connsiteY233"/>
                          </a:cxn>
                          <a:cxn ang="0">
                            <a:pos x="connsiteX234" y="connsiteY234"/>
                          </a:cxn>
                          <a:cxn ang="0">
                            <a:pos x="connsiteX235" y="connsiteY235"/>
                          </a:cxn>
                          <a:cxn ang="0">
                            <a:pos x="connsiteX236" y="connsiteY236"/>
                          </a:cxn>
                          <a:cxn ang="0">
                            <a:pos x="connsiteX237" y="connsiteY237"/>
                          </a:cxn>
                          <a:cxn ang="0">
                            <a:pos x="connsiteX238" y="connsiteY238"/>
                          </a:cxn>
                          <a:cxn ang="0">
                            <a:pos x="connsiteX239" y="connsiteY239"/>
                          </a:cxn>
                          <a:cxn ang="0">
                            <a:pos x="connsiteX240" y="connsiteY240"/>
                          </a:cxn>
                          <a:cxn ang="0">
                            <a:pos x="connsiteX241" y="connsiteY241"/>
                          </a:cxn>
                          <a:cxn ang="0">
                            <a:pos x="connsiteX242" y="connsiteY242"/>
                          </a:cxn>
                          <a:cxn ang="0">
                            <a:pos x="connsiteX243" y="connsiteY243"/>
                          </a:cxn>
                          <a:cxn ang="0">
                            <a:pos x="connsiteX244" y="connsiteY244"/>
                          </a:cxn>
                          <a:cxn ang="0">
                            <a:pos x="connsiteX245" y="connsiteY245"/>
                          </a:cxn>
                          <a:cxn ang="0">
                            <a:pos x="connsiteX246" y="connsiteY246"/>
                          </a:cxn>
                          <a:cxn ang="0">
                            <a:pos x="connsiteX247" y="connsiteY247"/>
                          </a:cxn>
                          <a:cxn ang="0">
                            <a:pos x="connsiteX248" y="connsiteY248"/>
                          </a:cxn>
                          <a:cxn ang="0">
                            <a:pos x="connsiteX249" y="connsiteY249"/>
                          </a:cxn>
                          <a:cxn ang="0">
                            <a:pos x="connsiteX250" y="connsiteY250"/>
                          </a:cxn>
                          <a:cxn ang="0">
                            <a:pos x="connsiteX251" y="connsiteY251"/>
                          </a:cxn>
                          <a:cxn ang="0">
                            <a:pos x="connsiteX252" y="connsiteY252"/>
                          </a:cxn>
                          <a:cxn ang="0">
                            <a:pos x="connsiteX253" y="connsiteY253"/>
                          </a:cxn>
                          <a:cxn ang="0">
                            <a:pos x="connsiteX254" y="connsiteY254"/>
                          </a:cxn>
                          <a:cxn ang="0">
                            <a:pos x="connsiteX255" y="connsiteY255"/>
                          </a:cxn>
                          <a:cxn ang="0">
                            <a:pos x="connsiteX256" y="connsiteY256"/>
                          </a:cxn>
                          <a:cxn ang="0">
                            <a:pos x="connsiteX257" y="connsiteY257"/>
                          </a:cxn>
                          <a:cxn ang="0">
                            <a:pos x="connsiteX258" y="connsiteY258"/>
                          </a:cxn>
                          <a:cxn ang="0">
                            <a:pos x="connsiteX259" y="connsiteY259"/>
                          </a:cxn>
                          <a:cxn ang="0">
                            <a:pos x="connsiteX260" y="connsiteY260"/>
                          </a:cxn>
                          <a:cxn ang="0">
                            <a:pos x="connsiteX261" y="connsiteY261"/>
                          </a:cxn>
                          <a:cxn ang="0">
                            <a:pos x="connsiteX262" y="connsiteY262"/>
                          </a:cxn>
                          <a:cxn ang="0">
                            <a:pos x="connsiteX263" y="connsiteY263"/>
                          </a:cxn>
                          <a:cxn ang="0">
                            <a:pos x="connsiteX264" y="connsiteY264"/>
                          </a:cxn>
                          <a:cxn ang="0">
                            <a:pos x="connsiteX265" y="connsiteY265"/>
                          </a:cxn>
                          <a:cxn ang="0">
                            <a:pos x="connsiteX266" y="connsiteY266"/>
                          </a:cxn>
                          <a:cxn ang="0">
                            <a:pos x="connsiteX267" y="connsiteY267"/>
                          </a:cxn>
                          <a:cxn ang="0">
                            <a:pos x="connsiteX268" y="connsiteY268"/>
                          </a:cxn>
                          <a:cxn ang="0">
                            <a:pos x="connsiteX269" y="connsiteY269"/>
                          </a:cxn>
                          <a:cxn ang="0">
                            <a:pos x="connsiteX270" y="connsiteY270"/>
                          </a:cxn>
                          <a:cxn ang="0">
                            <a:pos x="connsiteX271" y="connsiteY271"/>
                          </a:cxn>
                          <a:cxn ang="0">
                            <a:pos x="connsiteX272" y="connsiteY272"/>
                          </a:cxn>
                          <a:cxn ang="0">
                            <a:pos x="connsiteX273" y="connsiteY273"/>
                          </a:cxn>
                          <a:cxn ang="0">
                            <a:pos x="connsiteX274" y="connsiteY274"/>
                          </a:cxn>
                          <a:cxn ang="0">
                            <a:pos x="connsiteX275" y="connsiteY275"/>
                          </a:cxn>
                          <a:cxn ang="0">
                            <a:pos x="connsiteX276" y="connsiteY276"/>
                          </a:cxn>
                          <a:cxn ang="0">
                            <a:pos x="connsiteX277" y="connsiteY277"/>
                          </a:cxn>
                          <a:cxn ang="0">
                            <a:pos x="connsiteX278" y="connsiteY278"/>
                          </a:cxn>
                          <a:cxn ang="0">
                            <a:pos x="connsiteX279" y="connsiteY279"/>
                          </a:cxn>
                          <a:cxn ang="0">
                            <a:pos x="connsiteX280" y="connsiteY280"/>
                          </a:cxn>
                          <a:cxn ang="0">
                            <a:pos x="connsiteX281" y="connsiteY281"/>
                          </a:cxn>
                          <a:cxn ang="0">
                            <a:pos x="connsiteX282" y="connsiteY282"/>
                          </a:cxn>
                          <a:cxn ang="0">
                            <a:pos x="connsiteX283" y="connsiteY283"/>
                          </a:cxn>
                          <a:cxn ang="0">
                            <a:pos x="connsiteX284" y="connsiteY284"/>
                          </a:cxn>
                          <a:cxn ang="0">
                            <a:pos x="connsiteX285" y="connsiteY285"/>
                          </a:cxn>
                          <a:cxn ang="0">
                            <a:pos x="connsiteX286" y="connsiteY286"/>
                          </a:cxn>
                          <a:cxn ang="0">
                            <a:pos x="connsiteX287" y="connsiteY287"/>
                          </a:cxn>
                          <a:cxn ang="0">
                            <a:pos x="connsiteX288" y="connsiteY288"/>
                          </a:cxn>
                          <a:cxn ang="0">
                            <a:pos x="connsiteX289" y="connsiteY289"/>
                          </a:cxn>
                          <a:cxn ang="0">
                            <a:pos x="connsiteX290" y="connsiteY290"/>
                          </a:cxn>
                          <a:cxn ang="0">
                            <a:pos x="connsiteX291" y="connsiteY291"/>
                          </a:cxn>
                          <a:cxn ang="0">
                            <a:pos x="connsiteX292" y="connsiteY292"/>
                          </a:cxn>
                          <a:cxn ang="0">
                            <a:pos x="connsiteX293" y="connsiteY293"/>
                          </a:cxn>
                          <a:cxn ang="0">
                            <a:pos x="connsiteX294" y="connsiteY294"/>
                          </a:cxn>
                          <a:cxn ang="0">
                            <a:pos x="connsiteX295" y="connsiteY295"/>
                          </a:cxn>
                          <a:cxn ang="0">
                            <a:pos x="connsiteX296" y="connsiteY296"/>
                          </a:cxn>
                          <a:cxn ang="0">
                            <a:pos x="connsiteX297" y="connsiteY297"/>
                          </a:cxn>
                          <a:cxn ang="0">
                            <a:pos x="connsiteX298" y="connsiteY298"/>
                          </a:cxn>
                          <a:cxn ang="0">
                            <a:pos x="connsiteX299" y="connsiteY299"/>
                          </a:cxn>
                          <a:cxn ang="0">
                            <a:pos x="connsiteX300" y="connsiteY300"/>
                          </a:cxn>
                          <a:cxn ang="0">
                            <a:pos x="connsiteX301" y="connsiteY301"/>
                          </a:cxn>
                          <a:cxn ang="0">
                            <a:pos x="connsiteX302" y="connsiteY302"/>
                          </a:cxn>
                          <a:cxn ang="0">
                            <a:pos x="connsiteX303" y="connsiteY303"/>
                          </a:cxn>
                          <a:cxn ang="0">
                            <a:pos x="connsiteX304" y="connsiteY304"/>
                          </a:cxn>
                          <a:cxn ang="0">
                            <a:pos x="connsiteX305" y="connsiteY305"/>
                          </a:cxn>
                          <a:cxn ang="0">
                            <a:pos x="connsiteX306" y="connsiteY306"/>
                          </a:cxn>
                          <a:cxn ang="0">
                            <a:pos x="connsiteX307" y="connsiteY307"/>
                          </a:cxn>
                          <a:cxn ang="0">
                            <a:pos x="connsiteX308" y="connsiteY308"/>
                          </a:cxn>
                          <a:cxn ang="0">
                            <a:pos x="connsiteX309" y="connsiteY309"/>
                          </a:cxn>
                          <a:cxn ang="0">
                            <a:pos x="connsiteX310" y="connsiteY310"/>
                          </a:cxn>
                          <a:cxn ang="0">
                            <a:pos x="connsiteX311" y="connsiteY311"/>
                          </a:cxn>
                          <a:cxn ang="0">
                            <a:pos x="connsiteX312" y="connsiteY312"/>
                          </a:cxn>
                          <a:cxn ang="0">
                            <a:pos x="connsiteX313" y="connsiteY313"/>
                          </a:cxn>
                          <a:cxn ang="0">
                            <a:pos x="connsiteX314" y="connsiteY314"/>
                          </a:cxn>
                          <a:cxn ang="0">
                            <a:pos x="connsiteX315" y="connsiteY315"/>
                          </a:cxn>
                          <a:cxn ang="0">
                            <a:pos x="connsiteX316" y="connsiteY316"/>
                          </a:cxn>
                          <a:cxn ang="0">
                            <a:pos x="connsiteX317" y="connsiteY317"/>
                          </a:cxn>
                          <a:cxn ang="0">
                            <a:pos x="connsiteX318" y="connsiteY318"/>
                          </a:cxn>
                          <a:cxn ang="0">
                            <a:pos x="connsiteX319" y="connsiteY319"/>
                          </a:cxn>
                          <a:cxn ang="0">
                            <a:pos x="connsiteX320" y="connsiteY320"/>
                          </a:cxn>
                          <a:cxn ang="0">
                            <a:pos x="connsiteX321" y="connsiteY321"/>
                          </a:cxn>
                          <a:cxn ang="0">
                            <a:pos x="connsiteX322" y="connsiteY322"/>
                          </a:cxn>
                          <a:cxn ang="0">
                            <a:pos x="connsiteX323" y="connsiteY323"/>
                          </a:cxn>
                          <a:cxn ang="0">
                            <a:pos x="connsiteX324" y="connsiteY324"/>
                          </a:cxn>
                          <a:cxn ang="0">
                            <a:pos x="connsiteX325" y="connsiteY325"/>
                          </a:cxn>
                          <a:cxn ang="0">
                            <a:pos x="connsiteX326" y="connsiteY326"/>
                          </a:cxn>
                          <a:cxn ang="0">
                            <a:pos x="connsiteX327" y="connsiteY327"/>
                          </a:cxn>
                          <a:cxn ang="0">
                            <a:pos x="connsiteX328" y="connsiteY328"/>
                          </a:cxn>
                          <a:cxn ang="0">
                            <a:pos x="connsiteX329" y="connsiteY329"/>
                          </a:cxn>
                          <a:cxn ang="0">
                            <a:pos x="connsiteX330" y="connsiteY330"/>
                          </a:cxn>
                          <a:cxn ang="0">
                            <a:pos x="connsiteX331" y="connsiteY331"/>
                          </a:cxn>
                          <a:cxn ang="0">
                            <a:pos x="connsiteX332" y="connsiteY332"/>
                          </a:cxn>
                          <a:cxn ang="0">
                            <a:pos x="connsiteX333" y="connsiteY333"/>
                          </a:cxn>
                          <a:cxn ang="0">
                            <a:pos x="connsiteX334" y="connsiteY334"/>
                          </a:cxn>
                          <a:cxn ang="0">
                            <a:pos x="connsiteX335" y="connsiteY335"/>
                          </a:cxn>
                          <a:cxn ang="0">
                            <a:pos x="connsiteX336" y="connsiteY336"/>
                          </a:cxn>
                          <a:cxn ang="0">
                            <a:pos x="connsiteX337" y="connsiteY337"/>
                          </a:cxn>
                          <a:cxn ang="0">
                            <a:pos x="connsiteX338" y="connsiteY338"/>
                          </a:cxn>
                          <a:cxn ang="0">
                            <a:pos x="connsiteX339" y="connsiteY339"/>
                          </a:cxn>
                          <a:cxn ang="0">
                            <a:pos x="connsiteX340" y="connsiteY340"/>
                          </a:cxn>
                          <a:cxn ang="0">
                            <a:pos x="connsiteX341" y="connsiteY341"/>
                          </a:cxn>
                          <a:cxn ang="0">
                            <a:pos x="connsiteX342" y="connsiteY342"/>
                          </a:cxn>
                          <a:cxn ang="0">
                            <a:pos x="connsiteX343" y="connsiteY343"/>
                          </a:cxn>
                          <a:cxn ang="0">
                            <a:pos x="connsiteX344" y="connsiteY344"/>
                          </a:cxn>
                          <a:cxn ang="0">
                            <a:pos x="connsiteX345" y="connsiteY345"/>
                          </a:cxn>
                          <a:cxn ang="0">
                            <a:pos x="connsiteX346" y="connsiteY346"/>
                          </a:cxn>
                          <a:cxn ang="0">
                            <a:pos x="connsiteX347" y="connsiteY347"/>
                          </a:cxn>
                          <a:cxn ang="0">
                            <a:pos x="connsiteX348" y="connsiteY348"/>
                          </a:cxn>
                          <a:cxn ang="0">
                            <a:pos x="connsiteX349" y="connsiteY349"/>
                          </a:cxn>
                          <a:cxn ang="0">
                            <a:pos x="connsiteX350" y="connsiteY350"/>
                          </a:cxn>
                          <a:cxn ang="0">
                            <a:pos x="connsiteX351" y="connsiteY351"/>
                          </a:cxn>
                          <a:cxn ang="0">
                            <a:pos x="connsiteX352" y="connsiteY352"/>
                          </a:cxn>
                          <a:cxn ang="0">
                            <a:pos x="connsiteX353" y="connsiteY353"/>
                          </a:cxn>
                          <a:cxn ang="0">
                            <a:pos x="connsiteX354" y="connsiteY354"/>
                          </a:cxn>
                          <a:cxn ang="0">
                            <a:pos x="connsiteX355" y="connsiteY355"/>
                          </a:cxn>
                          <a:cxn ang="0">
                            <a:pos x="connsiteX356" y="connsiteY356"/>
                          </a:cxn>
                          <a:cxn ang="0">
                            <a:pos x="connsiteX357" y="connsiteY357"/>
                          </a:cxn>
                          <a:cxn ang="0">
                            <a:pos x="connsiteX358" y="connsiteY358"/>
                          </a:cxn>
                          <a:cxn ang="0">
                            <a:pos x="connsiteX359" y="connsiteY359"/>
                          </a:cxn>
                          <a:cxn ang="0">
                            <a:pos x="connsiteX360" y="connsiteY360"/>
                          </a:cxn>
                          <a:cxn ang="0">
                            <a:pos x="connsiteX361" y="connsiteY361"/>
                          </a:cxn>
                          <a:cxn ang="0">
                            <a:pos x="connsiteX362" y="connsiteY362"/>
                          </a:cxn>
                          <a:cxn ang="0">
                            <a:pos x="connsiteX363" y="connsiteY363"/>
                          </a:cxn>
                          <a:cxn ang="0">
                            <a:pos x="connsiteX364" y="connsiteY364"/>
                          </a:cxn>
                          <a:cxn ang="0">
                            <a:pos x="connsiteX365" y="connsiteY365"/>
                          </a:cxn>
                          <a:cxn ang="0">
                            <a:pos x="connsiteX366" y="connsiteY366"/>
                          </a:cxn>
                          <a:cxn ang="0">
                            <a:pos x="connsiteX367" y="connsiteY367"/>
                          </a:cxn>
                          <a:cxn ang="0">
                            <a:pos x="connsiteX368" y="connsiteY368"/>
                          </a:cxn>
                          <a:cxn ang="0">
                            <a:pos x="connsiteX369" y="connsiteY369"/>
                          </a:cxn>
                          <a:cxn ang="0">
                            <a:pos x="connsiteX370" y="connsiteY370"/>
                          </a:cxn>
                          <a:cxn ang="0">
                            <a:pos x="connsiteX371" y="connsiteY371"/>
                          </a:cxn>
                          <a:cxn ang="0">
                            <a:pos x="connsiteX372" y="connsiteY372"/>
                          </a:cxn>
                          <a:cxn ang="0">
                            <a:pos x="connsiteX373" y="connsiteY373"/>
                          </a:cxn>
                          <a:cxn ang="0">
                            <a:pos x="connsiteX374" y="connsiteY374"/>
                          </a:cxn>
                          <a:cxn ang="0">
                            <a:pos x="connsiteX375" y="connsiteY375"/>
                          </a:cxn>
                          <a:cxn ang="0">
                            <a:pos x="connsiteX376" y="connsiteY376"/>
                          </a:cxn>
                          <a:cxn ang="0">
                            <a:pos x="connsiteX377" y="connsiteY377"/>
                          </a:cxn>
                          <a:cxn ang="0">
                            <a:pos x="connsiteX378" y="connsiteY378"/>
                          </a:cxn>
                          <a:cxn ang="0">
                            <a:pos x="connsiteX379" y="connsiteY379"/>
                          </a:cxn>
                          <a:cxn ang="0">
                            <a:pos x="connsiteX380" y="connsiteY380"/>
                          </a:cxn>
                          <a:cxn ang="0">
                            <a:pos x="connsiteX381" y="connsiteY381"/>
                          </a:cxn>
                          <a:cxn ang="0">
                            <a:pos x="connsiteX382" y="connsiteY382"/>
                          </a:cxn>
                          <a:cxn ang="0">
                            <a:pos x="connsiteX383" y="connsiteY383"/>
                          </a:cxn>
                        </a:cxnLst>
                        <a:rect l="l" t="t" r="r" b="b"/>
                        <a:pathLst>
                          <a:path w="3269555" h="175998">
                            <a:moveTo>
                              <a:pt x="3237175" y="122023"/>
                            </a:moveTo>
                            <a:lnTo>
                              <a:pt x="3269555" y="122023"/>
                            </a:lnTo>
                            <a:lnTo>
                              <a:pt x="3269555" y="175998"/>
                            </a:lnTo>
                            <a:lnTo>
                              <a:pt x="3237175" y="175998"/>
                            </a:lnTo>
                            <a:close/>
                            <a:moveTo>
                              <a:pt x="3168249" y="122023"/>
                            </a:moveTo>
                            <a:lnTo>
                              <a:pt x="3200629" y="122023"/>
                            </a:lnTo>
                            <a:lnTo>
                              <a:pt x="3200629" y="175998"/>
                            </a:lnTo>
                            <a:lnTo>
                              <a:pt x="3168249" y="175998"/>
                            </a:lnTo>
                            <a:close/>
                            <a:moveTo>
                              <a:pt x="3103384" y="122023"/>
                            </a:moveTo>
                            <a:lnTo>
                              <a:pt x="3135764" y="122023"/>
                            </a:lnTo>
                            <a:lnTo>
                              <a:pt x="3135764" y="175998"/>
                            </a:lnTo>
                            <a:lnTo>
                              <a:pt x="3103384" y="175998"/>
                            </a:lnTo>
                            <a:close/>
                            <a:moveTo>
                              <a:pt x="3034458" y="122023"/>
                            </a:moveTo>
                            <a:lnTo>
                              <a:pt x="3066838" y="122023"/>
                            </a:lnTo>
                            <a:lnTo>
                              <a:pt x="3066838" y="175998"/>
                            </a:lnTo>
                            <a:lnTo>
                              <a:pt x="3034458" y="175998"/>
                            </a:lnTo>
                            <a:close/>
                            <a:moveTo>
                              <a:pt x="2965532" y="122023"/>
                            </a:moveTo>
                            <a:lnTo>
                              <a:pt x="2997912" y="122023"/>
                            </a:lnTo>
                            <a:lnTo>
                              <a:pt x="2997912" y="175998"/>
                            </a:lnTo>
                            <a:lnTo>
                              <a:pt x="2965532" y="175998"/>
                            </a:lnTo>
                            <a:close/>
                            <a:moveTo>
                              <a:pt x="2896606" y="122023"/>
                            </a:moveTo>
                            <a:lnTo>
                              <a:pt x="2928986" y="122023"/>
                            </a:lnTo>
                            <a:lnTo>
                              <a:pt x="2928986" y="175998"/>
                            </a:lnTo>
                            <a:lnTo>
                              <a:pt x="2896606" y="175998"/>
                            </a:lnTo>
                            <a:close/>
                            <a:moveTo>
                              <a:pt x="2825279" y="122023"/>
                            </a:moveTo>
                            <a:lnTo>
                              <a:pt x="2857659" y="122023"/>
                            </a:lnTo>
                            <a:lnTo>
                              <a:pt x="2857659" y="175998"/>
                            </a:lnTo>
                            <a:lnTo>
                              <a:pt x="2825279" y="175998"/>
                            </a:lnTo>
                            <a:close/>
                            <a:moveTo>
                              <a:pt x="2753583" y="122023"/>
                            </a:moveTo>
                            <a:lnTo>
                              <a:pt x="2785963" y="122023"/>
                            </a:lnTo>
                            <a:lnTo>
                              <a:pt x="2785963" y="175998"/>
                            </a:lnTo>
                            <a:lnTo>
                              <a:pt x="2753583" y="175998"/>
                            </a:lnTo>
                            <a:close/>
                            <a:moveTo>
                              <a:pt x="2683515" y="122023"/>
                            </a:moveTo>
                            <a:lnTo>
                              <a:pt x="2715895" y="122023"/>
                            </a:lnTo>
                            <a:lnTo>
                              <a:pt x="2715895" y="175998"/>
                            </a:lnTo>
                            <a:lnTo>
                              <a:pt x="2683515" y="175998"/>
                            </a:lnTo>
                            <a:close/>
                            <a:moveTo>
                              <a:pt x="2614589" y="122023"/>
                            </a:moveTo>
                            <a:lnTo>
                              <a:pt x="2646969" y="122023"/>
                            </a:lnTo>
                            <a:lnTo>
                              <a:pt x="2646969" y="175998"/>
                            </a:lnTo>
                            <a:lnTo>
                              <a:pt x="2614589" y="175998"/>
                            </a:lnTo>
                            <a:close/>
                            <a:moveTo>
                              <a:pt x="2549724" y="122023"/>
                            </a:moveTo>
                            <a:lnTo>
                              <a:pt x="2582104" y="122023"/>
                            </a:lnTo>
                            <a:lnTo>
                              <a:pt x="2582104" y="175998"/>
                            </a:lnTo>
                            <a:lnTo>
                              <a:pt x="2549724" y="175998"/>
                            </a:lnTo>
                            <a:close/>
                            <a:moveTo>
                              <a:pt x="2480798" y="122023"/>
                            </a:moveTo>
                            <a:lnTo>
                              <a:pt x="2513178" y="122023"/>
                            </a:lnTo>
                            <a:lnTo>
                              <a:pt x="2513178" y="175998"/>
                            </a:lnTo>
                            <a:lnTo>
                              <a:pt x="2480798" y="175998"/>
                            </a:lnTo>
                            <a:close/>
                            <a:moveTo>
                              <a:pt x="2411872" y="122023"/>
                            </a:moveTo>
                            <a:lnTo>
                              <a:pt x="2444251" y="122023"/>
                            </a:lnTo>
                            <a:lnTo>
                              <a:pt x="2444251" y="175998"/>
                            </a:lnTo>
                            <a:lnTo>
                              <a:pt x="2411872" y="175998"/>
                            </a:lnTo>
                            <a:close/>
                            <a:moveTo>
                              <a:pt x="2342945" y="122023"/>
                            </a:moveTo>
                            <a:lnTo>
                              <a:pt x="2375325" y="122023"/>
                            </a:lnTo>
                            <a:lnTo>
                              <a:pt x="2375325" y="175998"/>
                            </a:lnTo>
                            <a:lnTo>
                              <a:pt x="2342945" y="175998"/>
                            </a:lnTo>
                            <a:close/>
                            <a:moveTo>
                              <a:pt x="2271619" y="122023"/>
                            </a:moveTo>
                            <a:lnTo>
                              <a:pt x="2303999" y="122023"/>
                            </a:lnTo>
                            <a:lnTo>
                              <a:pt x="2303999" y="175998"/>
                            </a:lnTo>
                            <a:lnTo>
                              <a:pt x="2271619" y="175998"/>
                            </a:lnTo>
                            <a:close/>
                            <a:moveTo>
                              <a:pt x="2199923" y="122023"/>
                            </a:moveTo>
                            <a:lnTo>
                              <a:pt x="2232303" y="122023"/>
                            </a:lnTo>
                            <a:lnTo>
                              <a:pt x="2232303" y="175998"/>
                            </a:lnTo>
                            <a:lnTo>
                              <a:pt x="2199923" y="175998"/>
                            </a:lnTo>
                            <a:close/>
                            <a:moveTo>
                              <a:pt x="2136038" y="122023"/>
                            </a:moveTo>
                            <a:lnTo>
                              <a:pt x="2168418" y="122023"/>
                            </a:lnTo>
                            <a:lnTo>
                              <a:pt x="2168418" y="175998"/>
                            </a:lnTo>
                            <a:lnTo>
                              <a:pt x="2136038" y="175998"/>
                            </a:lnTo>
                            <a:close/>
                            <a:moveTo>
                              <a:pt x="2067112" y="122023"/>
                            </a:moveTo>
                            <a:lnTo>
                              <a:pt x="2099492" y="122023"/>
                            </a:lnTo>
                            <a:lnTo>
                              <a:pt x="2099492" y="175998"/>
                            </a:lnTo>
                            <a:lnTo>
                              <a:pt x="2067112" y="175998"/>
                            </a:lnTo>
                            <a:close/>
                            <a:moveTo>
                              <a:pt x="2002247" y="122023"/>
                            </a:moveTo>
                            <a:lnTo>
                              <a:pt x="2034627" y="122023"/>
                            </a:lnTo>
                            <a:lnTo>
                              <a:pt x="2034627" y="175998"/>
                            </a:lnTo>
                            <a:lnTo>
                              <a:pt x="2002247" y="175998"/>
                            </a:lnTo>
                            <a:close/>
                            <a:moveTo>
                              <a:pt x="1933321" y="122023"/>
                            </a:moveTo>
                            <a:lnTo>
                              <a:pt x="1965701" y="122023"/>
                            </a:lnTo>
                            <a:lnTo>
                              <a:pt x="1965701" y="175998"/>
                            </a:lnTo>
                            <a:lnTo>
                              <a:pt x="1933321" y="175998"/>
                            </a:lnTo>
                            <a:close/>
                            <a:moveTo>
                              <a:pt x="1864395" y="122023"/>
                            </a:moveTo>
                            <a:lnTo>
                              <a:pt x="1896774" y="122023"/>
                            </a:lnTo>
                            <a:lnTo>
                              <a:pt x="1896774" y="175998"/>
                            </a:lnTo>
                            <a:lnTo>
                              <a:pt x="1864395" y="175998"/>
                            </a:lnTo>
                            <a:close/>
                            <a:moveTo>
                              <a:pt x="1795468" y="122023"/>
                            </a:moveTo>
                            <a:lnTo>
                              <a:pt x="1827848" y="122023"/>
                            </a:lnTo>
                            <a:lnTo>
                              <a:pt x="1827848" y="175998"/>
                            </a:lnTo>
                            <a:lnTo>
                              <a:pt x="1795468" y="175998"/>
                            </a:lnTo>
                            <a:close/>
                            <a:moveTo>
                              <a:pt x="1724142" y="122023"/>
                            </a:moveTo>
                            <a:lnTo>
                              <a:pt x="1756522" y="122023"/>
                            </a:lnTo>
                            <a:lnTo>
                              <a:pt x="1756522" y="175998"/>
                            </a:lnTo>
                            <a:lnTo>
                              <a:pt x="1724142" y="175998"/>
                            </a:lnTo>
                            <a:close/>
                            <a:moveTo>
                              <a:pt x="1652446" y="122023"/>
                            </a:moveTo>
                            <a:lnTo>
                              <a:pt x="1684826" y="122023"/>
                            </a:lnTo>
                            <a:lnTo>
                              <a:pt x="1684826" y="175998"/>
                            </a:lnTo>
                            <a:lnTo>
                              <a:pt x="1652446" y="175998"/>
                            </a:lnTo>
                            <a:close/>
                            <a:moveTo>
                              <a:pt x="1584729" y="122023"/>
                            </a:moveTo>
                            <a:lnTo>
                              <a:pt x="1617109" y="122023"/>
                            </a:lnTo>
                            <a:lnTo>
                              <a:pt x="1617109" y="175998"/>
                            </a:lnTo>
                            <a:lnTo>
                              <a:pt x="1584729" y="175998"/>
                            </a:lnTo>
                            <a:close/>
                            <a:moveTo>
                              <a:pt x="1515803" y="122023"/>
                            </a:moveTo>
                            <a:lnTo>
                              <a:pt x="1548183" y="122023"/>
                            </a:lnTo>
                            <a:lnTo>
                              <a:pt x="1548183" y="175998"/>
                            </a:lnTo>
                            <a:lnTo>
                              <a:pt x="1515803" y="175998"/>
                            </a:lnTo>
                            <a:close/>
                            <a:moveTo>
                              <a:pt x="1450938" y="122023"/>
                            </a:moveTo>
                            <a:lnTo>
                              <a:pt x="1483318" y="122023"/>
                            </a:lnTo>
                            <a:lnTo>
                              <a:pt x="1483318" y="175998"/>
                            </a:lnTo>
                            <a:lnTo>
                              <a:pt x="1450938" y="175998"/>
                            </a:lnTo>
                            <a:close/>
                            <a:moveTo>
                              <a:pt x="1382012" y="122023"/>
                            </a:moveTo>
                            <a:lnTo>
                              <a:pt x="1414392" y="122023"/>
                            </a:lnTo>
                            <a:lnTo>
                              <a:pt x="1414392" y="175998"/>
                            </a:lnTo>
                            <a:lnTo>
                              <a:pt x="1382012" y="175998"/>
                            </a:lnTo>
                            <a:close/>
                            <a:moveTo>
                              <a:pt x="1313086" y="122023"/>
                            </a:moveTo>
                            <a:lnTo>
                              <a:pt x="1345466" y="122023"/>
                            </a:lnTo>
                            <a:lnTo>
                              <a:pt x="1345466" y="175998"/>
                            </a:lnTo>
                            <a:lnTo>
                              <a:pt x="1313086" y="175998"/>
                            </a:lnTo>
                            <a:close/>
                            <a:moveTo>
                              <a:pt x="1244160" y="122023"/>
                            </a:moveTo>
                            <a:lnTo>
                              <a:pt x="1276540" y="122023"/>
                            </a:lnTo>
                            <a:lnTo>
                              <a:pt x="1276540" y="175998"/>
                            </a:lnTo>
                            <a:lnTo>
                              <a:pt x="1244160" y="175998"/>
                            </a:lnTo>
                            <a:close/>
                            <a:moveTo>
                              <a:pt x="1172833" y="122023"/>
                            </a:moveTo>
                            <a:lnTo>
                              <a:pt x="1205213" y="122023"/>
                            </a:lnTo>
                            <a:lnTo>
                              <a:pt x="1205213" y="175998"/>
                            </a:lnTo>
                            <a:lnTo>
                              <a:pt x="1172833" y="175998"/>
                            </a:lnTo>
                            <a:close/>
                            <a:moveTo>
                              <a:pt x="1101137" y="122023"/>
                            </a:moveTo>
                            <a:lnTo>
                              <a:pt x="1133517" y="122023"/>
                            </a:lnTo>
                            <a:lnTo>
                              <a:pt x="1133517" y="175998"/>
                            </a:lnTo>
                            <a:lnTo>
                              <a:pt x="1101137" y="175998"/>
                            </a:lnTo>
                            <a:close/>
                            <a:moveTo>
                              <a:pt x="1031069" y="122023"/>
                            </a:moveTo>
                            <a:lnTo>
                              <a:pt x="1063449" y="122023"/>
                            </a:lnTo>
                            <a:lnTo>
                              <a:pt x="1063449" y="175998"/>
                            </a:lnTo>
                            <a:lnTo>
                              <a:pt x="1031069" y="175998"/>
                            </a:lnTo>
                            <a:close/>
                            <a:moveTo>
                              <a:pt x="962143" y="122023"/>
                            </a:moveTo>
                            <a:lnTo>
                              <a:pt x="994523" y="122023"/>
                            </a:lnTo>
                            <a:lnTo>
                              <a:pt x="994523" y="175998"/>
                            </a:lnTo>
                            <a:lnTo>
                              <a:pt x="962143" y="175998"/>
                            </a:lnTo>
                            <a:close/>
                            <a:moveTo>
                              <a:pt x="897278" y="122023"/>
                            </a:moveTo>
                            <a:lnTo>
                              <a:pt x="929658" y="122023"/>
                            </a:lnTo>
                            <a:lnTo>
                              <a:pt x="929658" y="175998"/>
                            </a:lnTo>
                            <a:lnTo>
                              <a:pt x="897278" y="175998"/>
                            </a:lnTo>
                            <a:close/>
                            <a:moveTo>
                              <a:pt x="828352" y="122023"/>
                            </a:moveTo>
                            <a:lnTo>
                              <a:pt x="860732" y="122023"/>
                            </a:lnTo>
                            <a:lnTo>
                              <a:pt x="860732" y="175998"/>
                            </a:lnTo>
                            <a:lnTo>
                              <a:pt x="828352" y="175998"/>
                            </a:lnTo>
                            <a:close/>
                            <a:moveTo>
                              <a:pt x="759426" y="122023"/>
                            </a:moveTo>
                            <a:lnTo>
                              <a:pt x="791805" y="122023"/>
                            </a:lnTo>
                            <a:lnTo>
                              <a:pt x="791805" y="175998"/>
                            </a:lnTo>
                            <a:lnTo>
                              <a:pt x="759426" y="175998"/>
                            </a:lnTo>
                            <a:close/>
                            <a:moveTo>
                              <a:pt x="690499" y="122023"/>
                            </a:moveTo>
                            <a:lnTo>
                              <a:pt x="722879" y="122023"/>
                            </a:lnTo>
                            <a:lnTo>
                              <a:pt x="722879" y="175998"/>
                            </a:lnTo>
                            <a:lnTo>
                              <a:pt x="690499" y="175998"/>
                            </a:lnTo>
                            <a:close/>
                            <a:moveTo>
                              <a:pt x="619173" y="122023"/>
                            </a:moveTo>
                            <a:lnTo>
                              <a:pt x="651553" y="122023"/>
                            </a:lnTo>
                            <a:lnTo>
                              <a:pt x="651553" y="175998"/>
                            </a:lnTo>
                            <a:lnTo>
                              <a:pt x="619173" y="175998"/>
                            </a:lnTo>
                            <a:close/>
                            <a:moveTo>
                              <a:pt x="547477" y="122023"/>
                            </a:moveTo>
                            <a:lnTo>
                              <a:pt x="579857" y="122023"/>
                            </a:lnTo>
                            <a:lnTo>
                              <a:pt x="579857" y="175998"/>
                            </a:lnTo>
                            <a:lnTo>
                              <a:pt x="547477" y="175998"/>
                            </a:lnTo>
                            <a:close/>
                            <a:moveTo>
                              <a:pt x="483592" y="122023"/>
                            </a:moveTo>
                            <a:lnTo>
                              <a:pt x="515972" y="122023"/>
                            </a:lnTo>
                            <a:lnTo>
                              <a:pt x="515972" y="175998"/>
                            </a:lnTo>
                            <a:lnTo>
                              <a:pt x="483592" y="175998"/>
                            </a:lnTo>
                            <a:close/>
                            <a:moveTo>
                              <a:pt x="414666" y="122023"/>
                            </a:moveTo>
                            <a:lnTo>
                              <a:pt x="447046" y="122023"/>
                            </a:lnTo>
                            <a:lnTo>
                              <a:pt x="447046" y="175998"/>
                            </a:lnTo>
                            <a:lnTo>
                              <a:pt x="414666" y="175998"/>
                            </a:lnTo>
                            <a:close/>
                            <a:moveTo>
                              <a:pt x="349801" y="122023"/>
                            </a:moveTo>
                            <a:lnTo>
                              <a:pt x="382181" y="122023"/>
                            </a:lnTo>
                            <a:lnTo>
                              <a:pt x="382181" y="175998"/>
                            </a:lnTo>
                            <a:lnTo>
                              <a:pt x="349801" y="175998"/>
                            </a:lnTo>
                            <a:close/>
                            <a:moveTo>
                              <a:pt x="280875" y="122023"/>
                            </a:moveTo>
                            <a:lnTo>
                              <a:pt x="313255" y="122023"/>
                            </a:lnTo>
                            <a:lnTo>
                              <a:pt x="313255" y="175998"/>
                            </a:lnTo>
                            <a:lnTo>
                              <a:pt x="280875" y="175998"/>
                            </a:lnTo>
                            <a:close/>
                            <a:moveTo>
                              <a:pt x="211949" y="122023"/>
                            </a:moveTo>
                            <a:lnTo>
                              <a:pt x="244328" y="122023"/>
                            </a:lnTo>
                            <a:lnTo>
                              <a:pt x="244328" y="175998"/>
                            </a:lnTo>
                            <a:lnTo>
                              <a:pt x="211949" y="175998"/>
                            </a:lnTo>
                            <a:close/>
                            <a:moveTo>
                              <a:pt x="143022" y="122023"/>
                            </a:moveTo>
                            <a:lnTo>
                              <a:pt x="175402" y="122023"/>
                            </a:lnTo>
                            <a:lnTo>
                              <a:pt x="175402" y="175998"/>
                            </a:lnTo>
                            <a:lnTo>
                              <a:pt x="143022" y="175998"/>
                            </a:lnTo>
                            <a:close/>
                            <a:moveTo>
                              <a:pt x="71696" y="122023"/>
                            </a:moveTo>
                            <a:lnTo>
                              <a:pt x="104076" y="122023"/>
                            </a:lnTo>
                            <a:lnTo>
                              <a:pt x="104076" y="175998"/>
                            </a:lnTo>
                            <a:lnTo>
                              <a:pt x="71696" y="175998"/>
                            </a:lnTo>
                            <a:close/>
                            <a:moveTo>
                              <a:pt x="0" y="122023"/>
                            </a:moveTo>
                            <a:lnTo>
                              <a:pt x="32380" y="122023"/>
                            </a:lnTo>
                            <a:lnTo>
                              <a:pt x="32380" y="175998"/>
                            </a:lnTo>
                            <a:lnTo>
                              <a:pt x="0" y="175998"/>
                            </a:lnTo>
                            <a:close/>
                            <a:moveTo>
                              <a:pt x="3237175" y="0"/>
                            </a:moveTo>
                            <a:lnTo>
                              <a:pt x="3269555" y="0"/>
                            </a:lnTo>
                            <a:lnTo>
                              <a:pt x="3269555" y="53975"/>
                            </a:lnTo>
                            <a:lnTo>
                              <a:pt x="3237175" y="53975"/>
                            </a:lnTo>
                            <a:close/>
                            <a:moveTo>
                              <a:pt x="3168249" y="0"/>
                            </a:moveTo>
                            <a:lnTo>
                              <a:pt x="3200629" y="0"/>
                            </a:lnTo>
                            <a:lnTo>
                              <a:pt x="3200629" y="53975"/>
                            </a:lnTo>
                            <a:lnTo>
                              <a:pt x="3168249" y="53975"/>
                            </a:lnTo>
                            <a:close/>
                            <a:moveTo>
                              <a:pt x="3103384" y="0"/>
                            </a:moveTo>
                            <a:lnTo>
                              <a:pt x="3135764" y="0"/>
                            </a:lnTo>
                            <a:lnTo>
                              <a:pt x="3135764" y="53975"/>
                            </a:lnTo>
                            <a:lnTo>
                              <a:pt x="3103384" y="53975"/>
                            </a:lnTo>
                            <a:close/>
                            <a:moveTo>
                              <a:pt x="3034458" y="0"/>
                            </a:moveTo>
                            <a:lnTo>
                              <a:pt x="3066838" y="0"/>
                            </a:lnTo>
                            <a:lnTo>
                              <a:pt x="3066838" y="53975"/>
                            </a:lnTo>
                            <a:lnTo>
                              <a:pt x="3034458" y="53975"/>
                            </a:lnTo>
                            <a:close/>
                            <a:moveTo>
                              <a:pt x="2965532" y="0"/>
                            </a:moveTo>
                            <a:lnTo>
                              <a:pt x="2997912" y="0"/>
                            </a:lnTo>
                            <a:lnTo>
                              <a:pt x="2997912" y="53975"/>
                            </a:lnTo>
                            <a:lnTo>
                              <a:pt x="2965532" y="53975"/>
                            </a:lnTo>
                            <a:close/>
                            <a:moveTo>
                              <a:pt x="2896606" y="0"/>
                            </a:moveTo>
                            <a:lnTo>
                              <a:pt x="2928986" y="0"/>
                            </a:lnTo>
                            <a:lnTo>
                              <a:pt x="2928986" y="53975"/>
                            </a:lnTo>
                            <a:lnTo>
                              <a:pt x="2896606" y="53975"/>
                            </a:lnTo>
                            <a:close/>
                            <a:moveTo>
                              <a:pt x="2825279" y="0"/>
                            </a:moveTo>
                            <a:lnTo>
                              <a:pt x="2857659" y="0"/>
                            </a:lnTo>
                            <a:lnTo>
                              <a:pt x="2857659" y="53975"/>
                            </a:lnTo>
                            <a:lnTo>
                              <a:pt x="2825279" y="53975"/>
                            </a:lnTo>
                            <a:close/>
                            <a:moveTo>
                              <a:pt x="2753583" y="0"/>
                            </a:moveTo>
                            <a:lnTo>
                              <a:pt x="2785963" y="0"/>
                            </a:lnTo>
                            <a:lnTo>
                              <a:pt x="2785963" y="53975"/>
                            </a:lnTo>
                            <a:lnTo>
                              <a:pt x="2753583" y="53975"/>
                            </a:lnTo>
                            <a:close/>
                            <a:moveTo>
                              <a:pt x="2683515" y="0"/>
                            </a:moveTo>
                            <a:lnTo>
                              <a:pt x="2715895" y="0"/>
                            </a:lnTo>
                            <a:lnTo>
                              <a:pt x="2715895" y="53975"/>
                            </a:lnTo>
                            <a:lnTo>
                              <a:pt x="2683515" y="53975"/>
                            </a:lnTo>
                            <a:close/>
                            <a:moveTo>
                              <a:pt x="2614589" y="0"/>
                            </a:moveTo>
                            <a:lnTo>
                              <a:pt x="2646969" y="0"/>
                            </a:lnTo>
                            <a:lnTo>
                              <a:pt x="2646969" y="53975"/>
                            </a:lnTo>
                            <a:lnTo>
                              <a:pt x="2614589" y="53975"/>
                            </a:lnTo>
                            <a:close/>
                            <a:moveTo>
                              <a:pt x="2549724" y="0"/>
                            </a:moveTo>
                            <a:lnTo>
                              <a:pt x="2582104" y="0"/>
                            </a:lnTo>
                            <a:lnTo>
                              <a:pt x="2582104" y="53975"/>
                            </a:lnTo>
                            <a:lnTo>
                              <a:pt x="2549724" y="53975"/>
                            </a:lnTo>
                            <a:close/>
                            <a:moveTo>
                              <a:pt x="2480798" y="0"/>
                            </a:moveTo>
                            <a:lnTo>
                              <a:pt x="2513178" y="0"/>
                            </a:lnTo>
                            <a:lnTo>
                              <a:pt x="2513178" y="53975"/>
                            </a:lnTo>
                            <a:lnTo>
                              <a:pt x="2480798" y="53975"/>
                            </a:lnTo>
                            <a:close/>
                            <a:moveTo>
                              <a:pt x="2411872" y="0"/>
                            </a:moveTo>
                            <a:lnTo>
                              <a:pt x="2444251" y="0"/>
                            </a:lnTo>
                            <a:lnTo>
                              <a:pt x="2444251" y="53975"/>
                            </a:lnTo>
                            <a:lnTo>
                              <a:pt x="2411872" y="53975"/>
                            </a:lnTo>
                            <a:close/>
                            <a:moveTo>
                              <a:pt x="2342945" y="0"/>
                            </a:moveTo>
                            <a:lnTo>
                              <a:pt x="2375325" y="0"/>
                            </a:lnTo>
                            <a:lnTo>
                              <a:pt x="2375325" y="53975"/>
                            </a:lnTo>
                            <a:lnTo>
                              <a:pt x="2342945" y="53975"/>
                            </a:lnTo>
                            <a:close/>
                            <a:moveTo>
                              <a:pt x="2271619" y="0"/>
                            </a:moveTo>
                            <a:lnTo>
                              <a:pt x="2303999" y="0"/>
                            </a:lnTo>
                            <a:lnTo>
                              <a:pt x="2303999" y="53975"/>
                            </a:lnTo>
                            <a:lnTo>
                              <a:pt x="2271619" y="53975"/>
                            </a:lnTo>
                            <a:close/>
                            <a:moveTo>
                              <a:pt x="2199923" y="0"/>
                            </a:moveTo>
                            <a:lnTo>
                              <a:pt x="2232303" y="0"/>
                            </a:lnTo>
                            <a:lnTo>
                              <a:pt x="2232303" y="53975"/>
                            </a:lnTo>
                            <a:lnTo>
                              <a:pt x="2199923" y="53975"/>
                            </a:lnTo>
                            <a:close/>
                            <a:moveTo>
                              <a:pt x="2136038" y="0"/>
                            </a:moveTo>
                            <a:lnTo>
                              <a:pt x="2168418" y="0"/>
                            </a:lnTo>
                            <a:lnTo>
                              <a:pt x="2168418" y="53975"/>
                            </a:lnTo>
                            <a:lnTo>
                              <a:pt x="2136038" y="53975"/>
                            </a:lnTo>
                            <a:close/>
                            <a:moveTo>
                              <a:pt x="2067112" y="0"/>
                            </a:moveTo>
                            <a:lnTo>
                              <a:pt x="2099492" y="0"/>
                            </a:lnTo>
                            <a:lnTo>
                              <a:pt x="2099492" y="53975"/>
                            </a:lnTo>
                            <a:lnTo>
                              <a:pt x="2067112" y="53975"/>
                            </a:lnTo>
                            <a:close/>
                            <a:moveTo>
                              <a:pt x="2002247" y="0"/>
                            </a:moveTo>
                            <a:lnTo>
                              <a:pt x="2034627" y="0"/>
                            </a:lnTo>
                            <a:lnTo>
                              <a:pt x="2034627" y="53975"/>
                            </a:lnTo>
                            <a:lnTo>
                              <a:pt x="2002247" y="53975"/>
                            </a:lnTo>
                            <a:close/>
                            <a:moveTo>
                              <a:pt x="1933321" y="0"/>
                            </a:moveTo>
                            <a:lnTo>
                              <a:pt x="1965701" y="0"/>
                            </a:lnTo>
                            <a:lnTo>
                              <a:pt x="1965701" y="53975"/>
                            </a:lnTo>
                            <a:lnTo>
                              <a:pt x="1933321" y="53975"/>
                            </a:lnTo>
                            <a:close/>
                            <a:moveTo>
                              <a:pt x="1864395" y="0"/>
                            </a:moveTo>
                            <a:lnTo>
                              <a:pt x="1896774" y="0"/>
                            </a:lnTo>
                            <a:lnTo>
                              <a:pt x="1896774" y="53975"/>
                            </a:lnTo>
                            <a:lnTo>
                              <a:pt x="1864395" y="53975"/>
                            </a:lnTo>
                            <a:close/>
                            <a:moveTo>
                              <a:pt x="1795468" y="0"/>
                            </a:moveTo>
                            <a:lnTo>
                              <a:pt x="1827848" y="0"/>
                            </a:lnTo>
                            <a:lnTo>
                              <a:pt x="1827848" y="53975"/>
                            </a:lnTo>
                            <a:lnTo>
                              <a:pt x="1795468" y="53975"/>
                            </a:lnTo>
                            <a:close/>
                            <a:moveTo>
                              <a:pt x="1724142" y="0"/>
                            </a:moveTo>
                            <a:lnTo>
                              <a:pt x="1756522" y="0"/>
                            </a:lnTo>
                            <a:lnTo>
                              <a:pt x="1756522" y="53975"/>
                            </a:lnTo>
                            <a:lnTo>
                              <a:pt x="1724142" y="53975"/>
                            </a:lnTo>
                            <a:close/>
                            <a:moveTo>
                              <a:pt x="1652446" y="0"/>
                            </a:moveTo>
                            <a:lnTo>
                              <a:pt x="1684826" y="0"/>
                            </a:lnTo>
                            <a:lnTo>
                              <a:pt x="1684826" y="53975"/>
                            </a:lnTo>
                            <a:lnTo>
                              <a:pt x="1652446" y="53975"/>
                            </a:lnTo>
                            <a:close/>
                            <a:moveTo>
                              <a:pt x="1584729" y="0"/>
                            </a:moveTo>
                            <a:lnTo>
                              <a:pt x="1617109" y="0"/>
                            </a:lnTo>
                            <a:lnTo>
                              <a:pt x="1617109" y="53975"/>
                            </a:lnTo>
                            <a:lnTo>
                              <a:pt x="1584729" y="53975"/>
                            </a:lnTo>
                            <a:close/>
                            <a:moveTo>
                              <a:pt x="1515803" y="0"/>
                            </a:moveTo>
                            <a:lnTo>
                              <a:pt x="1548183" y="0"/>
                            </a:lnTo>
                            <a:lnTo>
                              <a:pt x="1548183" y="53975"/>
                            </a:lnTo>
                            <a:lnTo>
                              <a:pt x="1515803" y="53975"/>
                            </a:lnTo>
                            <a:close/>
                            <a:moveTo>
                              <a:pt x="1450938" y="0"/>
                            </a:moveTo>
                            <a:lnTo>
                              <a:pt x="1483318" y="0"/>
                            </a:lnTo>
                            <a:lnTo>
                              <a:pt x="1483318" y="53975"/>
                            </a:lnTo>
                            <a:lnTo>
                              <a:pt x="1450938" y="53975"/>
                            </a:lnTo>
                            <a:close/>
                            <a:moveTo>
                              <a:pt x="1382012" y="0"/>
                            </a:moveTo>
                            <a:lnTo>
                              <a:pt x="1414392" y="0"/>
                            </a:lnTo>
                            <a:lnTo>
                              <a:pt x="1414392" y="53975"/>
                            </a:lnTo>
                            <a:lnTo>
                              <a:pt x="1382012" y="53975"/>
                            </a:lnTo>
                            <a:close/>
                            <a:moveTo>
                              <a:pt x="1313086" y="0"/>
                            </a:moveTo>
                            <a:lnTo>
                              <a:pt x="1345466" y="0"/>
                            </a:lnTo>
                            <a:lnTo>
                              <a:pt x="1345466" y="53975"/>
                            </a:lnTo>
                            <a:lnTo>
                              <a:pt x="1313086" y="53975"/>
                            </a:lnTo>
                            <a:close/>
                            <a:moveTo>
                              <a:pt x="1244160" y="0"/>
                            </a:moveTo>
                            <a:lnTo>
                              <a:pt x="1276540" y="0"/>
                            </a:lnTo>
                            <a:lnTo>
                              <a:pt x="1276540" y="53975"/>
                            </a:lnTo>
                            <a:lnTo>
                              <a:pt x="1244160" y="53975"/>
                            </a:lnTo>
                            <a:close/>
                            <a:moveTo>
                              <a:pt x="1172833" y="0"/>
                            </a:moveTo>
                            <a:lnTo>
                              <a:pt x="1205213" y="0"/>
                            </a:lnTo>
                            <a:lnTo>
                              <a:pt x="1205213" y="53975"/>
                            </a:lnTo>
                            <a:lnTo>
                              <a:pt x="1172833" y="53975"/>
                            </a:lnTo>
                            <a:close/>
                            <a:moveTo>
                              <a:pt x="1101137" y="0"/>
                            </a:moveTo>
                            <a:lnTo>
                              <a:pt x="1133517" y="0"/>
                            </a:lnTo>
                            <a:lnTo>
                              <a:pt x="1133517" y="53975"/>
                            </a:lnTo>
                            <a:lnTo>
                              <a:pt x="1101137" y="53975"/>
                            </a:lnTo>
                            <a:close/>
                            <a:moveTo>
                              <a:pt x="1031069" y="0"/>
                            </a:moveTo>
                            <a:lnTo>
                              <a:pt x="1063449" y="0"/>
                            </a:lnTo>
                            <a:lnTo>
                              <a:pt x="1063449" y="53975"/>
                            </a:lnTo>
                            <a:lnTo>
                              <a:pt x="1031069" y="53975"/>
                            </a:lnTo>
                            <a:close/>
                            <a:moveTo>
                              <a:pt x="962143" y="0"/>
                            </a:moveTo>
                            <a:lnTo>
                              <a:pt x="994523" y="0"/>
                            </a:lnTo>
                            <a:lnTo>
                              <a:pt x="994523" y="53975"/>
                            </a:lnTo>
                            <a:lnTo>
                              <a:pt x="962143" y="53975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53975"/>
                            </a:lnTo>
                            <a:lnTo>
                              <a:pt x="897278" y="53975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53975"/>
                            </a:lnTo>
                            <a:lnTo>
                              <a:pt x="828352" y="53975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53975"/>
                            </a:lnTo>
                            <a:lnTo>
                              <a:pt x="759426" y="53975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53975"/>
                            </a:lnTo>
                            <a:lnTo>
                              <a:pt x="690499" y="53975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53975"/>
                            </a:lnTo>
                            <a:lnTo>
                              <a:pt x="619173" y="53975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53975"/>
                            </a:lnTo>
                            <a:lnTo>
                              <a:pt x="547477" y="53975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53975"/>
                            </a:lnTo>
                            <a:lnTo>
                              <a:pt x="483592" y="53975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53975"/>
                            </a:lnTo>
                            <a:lnTo>
                              <a:pt x="414666" y="53975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53975"/>
                            </a:lnTo>
                            <a:lnTo>
                              <a:pt x="349801" y="53975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53975"/>
                            </a:lnTo>
                            <a:lnTo>
                              <a:pt x="280875" y="53975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53975"/>
                            </a:lnTo>
                            <a:lnTo>
                              <a:pt x="211949" y="53975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53975"/>
                            </a:lnTo>
                            <a:lnTo>
                              <a:pt x="143022" y="53975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53975"/>
                            </a:lnTo>
                            <a:lnTo>
                              <a:pt x="71696" y="53975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53975"/>
                            </a:lnTo>
                            <a:lnTo>
                              <a:pt x="0" y="53975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47" name="자유형: 도형 1646">
                        <a:extLst>
                          <a:ext uri="{FF2B5EF4-FFF2-40B4-BE49-F238E27FC236}">
                            <a16:creationId xmlns:a16="http://schemas.microsoft.com/office/drawing/2014/main" id="{455DEBB5-9103-462E-8CCA-60EA64F8A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7433" y="3121950"/>
                        <a:ext cx="929658" cy="159998"/>
                      </a:xfrm>
                      <a:custGeom>
                        <a:avLst/>
                        <a:gdLst>
                          <a:gd name="connsiteX0" fmla="*/ 897278 w 929658"/>
                          <a:gd name="connsiteY0" fmla="*/ 110930 h 159998"/>
                          <a:gd name="connsiteX1" fmla="*/ 929658 w 929658"/>
                          <a:gd name="connsiteY1" fmla="*/ 110930 h 159998"/>
                          <a:gd name="connsiteX2" fmla="*/ 929658 w 929658"/>
                          <a:gd name="connsiteY2" fmla="*/ 159998 h 159998"/>
                          <a:gd name="connsiteX3" fmla="*/ 897278 w 929658"/>
                          <a:gd name="connsiteY3" fmla="*/ 159998 h 159998"/>
                          <a:gd name="connsiteX4" fmla="*/ 828352 w 929658"/>
                          <a:gd name="connsiteY4" fmla="*/ 110930 h 159998"/>
                          <a:gd name="connsiteX5" fmla="*/ 860732 w 929658"/>
                          <a:gd name="connsiteY5" fmla="*/ 110930 h 159998"/>
                          <a:gd name="connsiteX6" fmla="*/ 860732 w 929658"/>
                          <a:gd name="connsiteY6" fmla="*/ 159998 h 159998"/>
                          <a:gd name="connsiteX7" fmla="*/ 828352 w 929658"/>
                          <a:gd name="connsiteY7" fmla="*/ 159998 h 159998"/>
                          <a:gd name="connsiteX8" fmla="*/ 759426 w 929658"/>
                          <a:gd name="connsiteY8" fmla="*/ 110930 h 159998"/>
                          <a:gd name="connsiteX9" fmla="*/ 791805 w 929658"/>
                          <a:gd name="connsiteY9" fmla="*/ 110930 h 159998"/>
                          <a:gd name="connsiteX10" fmla="*/ 791805 w 929658"/>
                          <a:gd name="connsiteY10" fmla="*/ 159998 h 159998"/>
                          <a:gd name="connsiteX11" fmla="*/ 759426 w 929658"/>
                          <a:gd name="connsiteY11" fmla="*/ 159998 h 159998"/>
                          <a:gd name="connsiteX12" fmla="*/ 690499 w 929658"/>
                          <a:gd name="connsiteY12" fmla="*/ 110930 h 159998"/>
                          <a:gd name="connsiteX13" fmla="*/ 722879 w 929658"/>
                          <a:gd name="connsiteY13" fmla="*/ 110930 h 159998"/>
                          <a:gd name="connsiteX14" fmla="*/ 722879 w 929658"/>
                          <a:gd name="connsiteY14" fmla="*/ 159998 h 159998"/>
                          <a:gd name="connsiteX15" fmla="*/ 690499 w 929658"/>
                          <a:gd name="connsiteY15" fmla="*/ 159998 h 159998"/>
                          <a:gd name="connsiteX16" fmla="*/ 619173 w 929658"/>
                          <a:gd name="connsiteY16" fmla="*/ 110930 h 159998"/>
                          <a:gd name="connsiteX17" fmla="*/ 651553 w 929658"/>
                          <a:gd name="connsiteY17" fmla="*/ 110930 h 159998"/>
                          <a:gd name="connsiteX18" fmla="*/ 651553 w 929658"/>
                          <a:gd name="connsiteY18" fmla="*/ 159998 h 159998"/>
                          <a:gd name="connsiteX19" fmla="*/ 619173 w 929658"/>
                          <a:gd name="connsiteY19" fmla="*/ 159998 h 159998"/>
                          <a:gd name="connsiteX20" fmla="*/ 547477 w 929658"/>
                          <a:gd name="connsiteY20" fmla="*/ 110930 h 159998"/>
                          <a:gd name="connsiteX21" fmla="*/ 579857 w 929658"/>
                          <a:gd name="connsiteY21" fmla="*/ 110930 h 159998"/>
                          <a:gd name="connsiteX22" fmla="*/ 579857 w 929658"/>
                          <a:gd name="connsiteY22" fmla="*/ 159998 h 159998"/>
                          <a:gd name="connsiteX23" fmla="*/ 547477 w 929658"/>
                          <a:gd name="connsiteY23" fmla="*/ 159998 h 159998"/>
                          <a:gd name="connsiteX24" fmla="*/ 483592 w 929658"/>
                          <a:gd name="connsiteY24" fmla="*/ 110930 h 159998"/>
                          <a:gd name="connsiteX25" fmla="*/ 515972 w 929658"/>
                          <a:gd name="connsiteY25" fmla="*/ 110930 h 159998"/>
                          <a:gd name="connsiteX26" fmla="*/ 515972 w 929658"/>
                          <a:gd name="connsiteY26" fmla="*/ 159998 h 159998"/>
                          <a:gd name="connsiteX27" fmla="*/ 483592 w 929658"/>
                          <a:gd name="connsiteY27" fmla="*/ 159998 h 159998"/>
                          <a:gd name="connsiteX28" fmla="*/ 414666 w 929658"/>
                          <a:gd name="connsiteY28" fmla="*/ 110930 h 159998"/>
                          <a:gd name="connsiteX29" fmla="*/ 447046 w 929658"/>
                          <a:gd name="connsiteY29" fmla="*/ 110930 h 159998"/>
                          <a:gd name="connsiteX30" fmla="*/ 447046 w 929658"/>
                          <a:gd name="connsiteY30" fmla="*/ 159998 h 159998"/>
                          <a:gd name="connsiteX31" fmla="*/ 414666 w 929658"/>
                          <a:gd name="connsiteY31" fmla="*/ 159998 h 159998"/>
                          <a:gd name="connsiteX32" fmla="*/ 349801 w 929658"/>
                          <a:gd name="connsiteY32" fmla="*/ 110930 h 159998"/>
                          <a:gd name="connsiteX33" fmla="*/ 382181 w 929658"/>
                          <a:gd name="connsiteY33" fmla="*/ 110930 h 159998"/>
                          <a:gd name="connsiteX34" fmla="*/ 382181 w 929658"/>
                          <a:gd name="connsiteY34" fmla="*/ 159998 h 159998"/>
                          <a:gd name="connsiteX35" fmla="*/ 349801 w 929658"/>
                          <a:gd name="connsiteY35" fmla="*/ 159998 h 159998"/>
                          <a:gd name="connsiteX36" fmla="*/ 280875 w 929658"/>
                          <a:gd name="connsiteY36" fmla="*/ 110930 h 159998"/>
                          <a:gd name="connsiteX37" fmla="*/ 313255 w 929658"/>
                          <a:gd name="connsiteY37" fmla="*/ 110930 h 159998"/>
                          <a:gd name="connsiteX38" fmla="*/ 313255 w 929658"/>
                          <a:gd name="connsiteY38" fmla="*/ 159998 h 159998"/>
                          <a:gd name="connsiteX39" fmla="*/ 280875 w 929658"/>
                          <a:gd name="connsiteY39" fmla="*/ 159998 h 159998"/>
                          <a:gd name="connsiteX40" fmla="*/ 211949 w 929658"/>
                          <a:gd name="connsiteY40" fmla="*/ 110930 h 159998"/>
                          <a:gd name="connsiteX41" fmla="*/ 244328 w 929658"/>
                          <a:gd name="connsiteY41" fmla="*/ 110930 h 159998"/>
                          <a:gd name="connsiteX42" fmla="*/ 244328 w 929658"/>
                          <a:gd name="connsiteY42" fmla="*/ 159998 h 159998"/>
                          <a:gd name="connsiteX43" fmla="*/ 211949 w 929658"/>
                          <a:gd name="connsiteY43" fmla="*/ 159998 h 159998"/>
                          <a:gd name="connsiteX44" fmla="*/ 143022 w 929658"/>
                          <a:gd name="connsiteY44" fmla="*/ 110930 h 159998"/>
                          <a:gd name="connsiteX45" fmla="*/ 175402 w 929658"/>
                          <a:gd name="connsiteY45" fmla="*/ 110930 h 159998"/>
                          <a:gd name="connsiteX46" fmla="*/ 175402 w 929658"/>
                          <a:gd name="connsiteY46" fmla="*/ 159998 h 159998"/>
                          <a:gd name="connsiteX47" fmla="*/ 143022 w 929658"/>
                          <a:gd name="connsiteY47" fmla="*/ 159998 h 159998"/>
                          <a:gd name="connsiteX48" fmla="*/ 71696 w 929658"/>
                          <a:gd name="connsiteY48" fmla="*/ 110930 h 159998"/>
                          <a:gd name="connsiteX49" fmla="*/ 104076 w 929658"/>
                          <a:gd name="connsiteY49" fmla="*/ 110930 h 159998"/>
                          <a:gd name="connsiteX50" fmla="*/ 104076 w 929658"/>
                          <a:gd name="connsiteY50" fmla="*/ 159998 h 159998"/>
                          <a:gd name="connsiteX51" fmla="*/ 71696 w 929658"/>
                          <a:gd name="connsiteY51" fmla="*/ 159998 h 159998"/>
                          <a:gd name="connsiteX52" fmla="*/ 0 w 929658"/>
                          <a:gd name="connsiteY52" fmla="*/ 110930 h 159998"/>
                          <a:gd name="connsiteX53" fmla="*/ 32380 w 929658"/>
                          <a:gd name="connsiteY53" fmla="*/ 110930 h 159998"/>
                          <a:gd name="connsiteX54" fmla="*/ 32380 w 929658"/>
                          <a:gd name="connsiteY54" fmla="*/ 159998 h 159998"/>
                          <a:gd name="connsiteX55" fmla="*/ 0 w 929658"/>
                          <a:gd name="connsiteY55" fmla="*/ 159998 h 159998"/>
                          <a:gd name="connsiteX56" fmla="*/ 897278 w 929658"/>
                          <a:gd name="connsiteY56" fmla="*/ 0 h 159998"/>
                          <a:gd name="connsiteX57" fmla="*/ 929658 w 929658"/>
                          <a:gd name="connsiteY57" fmla="*/ 0 h 159998"/>
                          <a:gd name="connsiteX58" fmla="*/ 929658 w 929658"/>
                          <a:gd name="connsiteY58" fmla="*/ 49068 h 159998"/>
                          <a:gd name="connsiteX59" fmla="*/ 897278 w 929658"/>
                          <a:gd name="connsiteY59" fmla="*/ 49068 h 159998"/>
                          <a:gd name="connsiteX60" fmla="*/ 828352 w 929658"/>
                          <a:gd name="connsiteY60" fmla="*/ 0 h 159998"/>
                          <a:gd name="connsiteX61" fmla="*/ 860732 w 929658"/>
                          <a:gd name="connsiteY61" fmla="*/ 0 h 159998"/>
                          <a:gd name="connsiteX62" fmla="*/ 860732 w 929658"/>
                          <a:gd name="connsiteY62" fmla="*/ 49068 h 159998"/>
                          <a:gd name="connsiteX63" fmla="*/ 828352 w 929658"/>
                          <a:gd name="connsiteY63" fmla="*/ 49068 h 159998"/>
                          <a:gd name="connsiteX64" fmla="*/ 759426 w 929658"/>
                          <a:gd name="connsiteY64" fmla="*/ 0 h 159998"/>
                          <a:gd name="connsiteX65" fmla="*/ 791805 w 929658"/>
                          <a:gd name="connsiteY65" fmla="*/ 0 h 159998"/>
                          <a:gd name="connsiteX66" fmla="*/ 791805 w 929658"/>
                          <a:gd name="connsiteY66" fmla="*/ 49068 h 159998"/>
                          <a:gd name="connsiteX67" fmla="*/ 759426 w 929658"/>
                          <a:gd name="connsiteY67" fmla="*/ 49068 h 159998"/>
                          <a:gd name="connsiteX68" fmla="*/ 690499 w 929658"/>
                          <a:gd name="connsiteY68" fmla="*/ 0 h 159998"/>
                          <a:gd name="connsiteX69" fmla="*/ 722879 w 929658"/>
                          <a:gd name="connsiteY69" fmla="*/ 0 h 159998"/>
                          <a:gd name="connsiteX70" fmla="*/ 722879 w 929658"/>
                          <a:gd name="connsiteY70" fmla="*/ 49068 h 159998"/>
                          <a:gd name="connsiteX71" fmla="*/ 690499 w 929658"/>
                          <a:gd name="connsiteY71" fmla="*/ 49068 h 159998"/>
                          <a:gd name="connsiteX72" fmla="*/ 619173 w 929658"/>
                          <a:gd name="connsiteY72" fmla="*/ 0 h 159998"/>
                          <a:gd name="connsiteX73" fmla="*/ 651553 w 929658"/>
                          <a:gd name="connsiteY73" fmla="*/ 0 h 159998"/>
                          <a:gd name="connsiteX74" fmla="*/ 651553 w 929658"/>
                          <a:gd name="connsiteY74" fmla="*/ 49068 h 159998"/>
                          <a:gd name="connsiteX75" fmla="*/ 619173 w 929658"/>
                          <a:gd name="connsiteY75" fmla="*/ 49068 h 159998"/>
                          <a:gd name="connsiteX76" fmla="*/ 547477 w 929658"/>
                          <a:gd name="connsiteY76" fmla="*/ 0 h 159998"/>
                          <a:gd name="connsiteX77" fmla="*/ 579857 w 929658"/>
                          <a:gd name="connsiteY77" fmla="*/ 0 h 159998"/>
                          <a:gd name="connsiteX78" fmla="*/ 579857 w 929658"/>
                          <a:gd name="connsiteY78" fmla="*/ 49068 h 159998"/>
                          <a:gd name="connsiteX79" fmla="*/ 547477 w 929658"/>
                          <a:gd name="connsiteY79" fmla="*/ 49068 h 159998"/>
                          <a:gd name="connsiteX80" fmla="*/ 483592 w 929658"/>
                          <a:gd name="connsiteY80" fmla="*/ 0 h 159998"/>
                          <a:gd name="connsiteX81" fmla="*/ 515972 w 929658"/>
                          <a:gd name="connsiteY81" fmla="*/ 0 h 159998"/>
                          <a:gd name="connsiteX82" fmla="*/ 515972 w 929658"/>
                          <a:gd name="connsiteY82" fmla="*/ 49068 h 159998"/>
                          <a:gd name="connsiteX83" fmla="*/ 483592 w 929658"/>
                          <a:gd name="connsiteY83" fmla="*/ 49068 h 159998"/>
                          <a:gd name="connsiteX84" fmla="*/ 414666 w 929658"/>
                          <a:gd name="connsiteY84" fmla="*/ 0 h 159998"/>
                          <a:gd name="connsiteX85" fmla="*/ 447046 w 929658"/>
                          <a:gd name="connsiteY85" fmla="*/ 0 h 159998"/>
                          <a:gd name="connsiteX86" fmla="*/ 447046 w 929658"/>
                          <a:gd name="connsiteY86" fmla="*/ 49068 h 159998"/>
                          <a:gd name="connsiteX87" fmla="*/ 414666 w 929658"/>
                          <a:gd name="connsiteY87" fmla="*/ 49068 h 159998"/>
                          <a:gd name="connsiteX88" fmla="*/ 349801 w 929658"/>
                          <a:gd name="connsiteY88" fmla="*/ 0 h 159998"/>
                          <a:gd name="connsiteX89" fmla="*/ 382181 w 929658"/>
                          <a:gd name="connsiteY89" fmla="*/ 0 h 159998"/>
                          <a:gd name="connsiteX90" fmla="*/ 382181 w 929658"/>
                          <a:gd name="connsiteY90" fmla="*/ 49068 h 159998"/>
                          <a:gd name="connsiteX91" fmla="*/ 349801 w 929658"/>
                          <a:gd name="connsiteY91" fmla="*/ 49068 h 159998"/>
                          <a:gd name="connsiteX92" fmla="*/ 280875 w 929658"/>
                          <a:gd name="connsiteY92" fmla="*/ 0 h 159998"/>
                          <a:gd name="connsiteX93" fmla="*/ 313255 w 929658"/>
                          <a:gd name="connsiteY93" fmla="*/ 0 h 159998"/>
                          <a:gd name="connsiteX94" fmla="*/ 313255 w 929658"/>
                          <a:gd name="connsiteY94" fmla="*/ 49068 h 159998"/>
                          <a:gd name="connsiteX95" fmla="*/ 280875 w 929658"/>
                          <a:gd name="connsiteY95" fmla="*/ 49068 h 159998"/>
                          <a:gd name="connsiteX96" fmla="*/ 211949 w 929658"/>
                          <a:gd name="connsiteY96" fmla="*/ 0 h 159998"/>
                          <a:gd name="connsiteX97" fmla="*/ 244328 w 929658"/>
                          <a:gd name="connsiteY97" fmla="*/ 0 h 159998"/>
                          <a:gd name="connsiteX98" fmla="*/ 244328 w 929658"/>
                          <a:gd name="connsiteY98" fmla="*/ 49068 h 159998"/>
                          <a:gd name="connsiteX99" fmla="*/ 211949 w 929658"/>
                          <a:gd name="connsiteY99" fmla="*/ 49068 h 159998"/>
                          <a:gd name="connsiteX100" fmla="*/ 143022 w 929658"/>
                          <a:gd name="connsiteY100" fmla="*/ 0 h 159998"/>
                          <a:gd name="connsiteX101" fmla="*/ 175402 w 929658"/>
                          <a:gd name="connsiteY101" fmla="*/ 0 h 159998"/>
                          <a:gd name="connsiteX102" fmla="*/ 175402 w 929658"/>
                          <a:gd name="connsiteY102" fmla="*/ 49068 h 159998"/>
                          <a:gd name="connsiteX103" fmla="*/ 143022 w 929658"/>
                          <a:gd name="connsiteY103" fmla="*/ 49068 h 159998"/>
                          <a:gd name="connsiteX104" fmla="*/ 71696 w 929658"/>
                          <a:gd name="connsiteY104" fmla="*/ 0 h 159998"/>
                          <a:gd name="connsiteX105" fmla="*/ 104076 w 929658"/>
                          <a:gd name="connsiteY105" fmla="*/ 0 h 159998"/>
                          <a:gd name="connsiteX106" fmla="*/ 104076 w 929658"/>
                          <a:gd name="connsiteY106" fmla="*/ 49068 h 159998"/>
                          <a:gd name="connsiteX107" fmla="*/ 71696 w 929658"/>
                          <a:gd name="connsiteY107" fmla="*/ 49068 h 159998"/>
                          <a:gd name="connsiteX108" fmla="*/ 0 w 929658"/>
                          <a:gd name="connsiteY108" fmla="*/ 0 h 159998"/>
                          <a:gd name="connsiteX109" fmla="*/ 32380 w 929658"/>
                          <a:gd name="connsiteY109" fmla="*/ 0 h 159998"/>
                          <a:gd name="connsiteX110" fmla="*/ 32380 w 929658"/>
                          <a:gd name="connsiteY110" fmla="*/ 49068 h 159998"/>
                          <a:gd name="connsiteX111" fmla="*/ 0 w 929658"/>
                          <a:gd name="connsiteY111" fmla="*/ 49068 h 159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</a:cxnLst>
                        <a:rect l="l" t="t" r="r" b="b"/>
                        <a:pathLst>
                          <a:path w="929658" h="159998">
                            <a:moveTo>
                              <a:pt x="897278" y="110930"/>
                            </a:moveTo>
                            <a:lnTo>
                              <a:pt x="929658" y="110930"/>
                            </a:lnTo>
                            <a:lnTo>
                              <a:pt x="929658" y="159998"/>
                            </a:lnTo>
                            <a:lnTo>
                              <a:pt x="897278" y="159998"/>
                            </a:lnTo>
                            <a:close/>
                            <a:moveTo>
                              <a:pt x="828352" y="110930"/>
                            </a:moveTo>
                            <a:lnTo>
                              <a:pt x="860732" y="110930"/>
                            </a:lnTo>
                            <a:lnTo>
                              <a:pt x="860732" y="159998"/>
                            </a:lnTo>
                            <a:lnTo>
                              <a:pt x="828352" y="159998"/>
                            </a:lnTo>
                            <a:close/>
                            <a:moveTo>
                              <a:pt x="759426" y="110930"/>
                            </a:moveTo>
                            <a:lnTo>
                              <a:pt x="791805" y="110930"/>
                            </a:lnTo>
                            <a:lnTo>
                              <a:pt x="791805" y="159998"/>
                            </a:lnTo>
                            <a:lnTo>
                              <a:pt x="759426" y="159998"/>
                            </a:lnTo>
                            <a:close/>
                            <a:moveTo>
                              <a:pt x="690499" y="110930"/>
                            </a:moveTo>
                            <a:lnTo>
                              <a:pt x="722879" y="110930"/>
                            </a:lnTo>
                            <a:lnTo>
                              <a:pt x="722879" y="159998"/>
                            </a:lnTo>
                            <a:lnTo>
                              <a:pt x="690499" y="159998"/>
                            </a:lnTo>
                            <a:close/>
                            <a:moveTo>
                              <a:pt x="619173" y="110930"/>
                            </a:moveTo>
                            <a:lnTo>
                              <a:pt x="651553" y="110930"/>
                            </a:lnTo>
                            <a:lnTo>
                              <a:pt x="651553" y="159998"/>
                            </a:lnTo>
                            <a:lnTo>
                              <a:pt x="619173" y="159998"/>
                            </a:lnTo>
                            <a:close/>
                            <a:moveTo>
                              <a:pt x="547477" y="110930"/>
                            </a:moveTo>
                            <a:lnTo>
                              <a:pt x="579857" y="110930"/>
                            </a:lnTo>
                            <a:lnTo>
                              <a:pt x="579857" y="159998"/>
                            </a:lnTo>
                            <a:lnTo>
                              <a:pt x="547477" y="159998"/>
                            </a:lnTo>
                            <a:close/>
                            <a:moveTo>
                              <a:pt x="483592" y="110930"/>
                            </a:moveTo>
                            <a:lnTo>
                              <a:pt x="515972" y="110930"/>
                            </a:lnTo>
                            <a:lnTo>
                              <a:pt x="515972" y="159998"/>
                            </a:lnTo>
                            <a:lnTo>
                              <a:pt x="483592" y="159998"/>
                            </a:lnTo>
                            <a:close/>
                            <a:moveTo>
                              <a:pt x="414666" y="110930"/>
                            </a:moveTo>
                            <a:lnTo>
                              <a:pt x="447046" y="110930"/>
                            </a:lnTo>
                            <a:lnTo>
                              <a:pt x="447046" y="159998"/>
                            </a:lnTo>
                            <a:lnTo>
                              <a:pt x="414666" y="159998"/>
                            </a:lnTo>
                            <a:close/>
                            <a:moveTo>
                              <a:pt x="349801" y="110930"/>
                            </a:moveTo>
                            <a:lnTo>
                              <a:pt x="382181" y="110930"/>
                            </a:lnTo>
                            <a:lnTo>
                              <a:pt x="382181" y="159998"/>
                            </a:lnTo>
                            <a:lnTo>
                              <a:pt x="349801" y="159998"/>
                            </a:lnTo>
                            <a:close/>
                            <a:moveTo>
                              <a:pt x="280875" y="110930"/>
                            </a:moveTo>
                            <a:lnTo>
                              <a:pt x="313255" y="110930"/>
                            </a:lnTo>
                            <a:lnTo>
                              <a:pt x="313255" y="159998"/>
                            </a:lnTo>
                            <a:lnTo>
                              <a:pt x="280875" y="159998"/>
                            </a:lnTo>
                            <a:close/>
                            <a:moveTo>
                              <a:pt x="211949" y="110930"/>
                            </a:moveTo>
                            <a:lnTo>
                              <a:pt x="244328" y="110930"/>
                            </a:lnTo>
                            <a:lnTo>
                              <a:pt x="244328" y="159998"/>
                            </a:lnTo>
                            <a:lnTo>
                              <a:pt x="211949" y="159998"/>
                            </a:lnTo>
                            <a:close/>
                            <a:moveTo>
                              <a:pt x="143022" y="110930"/>
                            </a:moveTo>
                            <a:lnTo>
                              <a:pt x="175402" y="110930"/>
                            </a:lnTo>
                            <a:lnTo>
                              <a:pt x="175402" y="159998"/>
                            </a:lnTo>
                            <a:lnTo>
                              <a:pt x="143022" y="159998"/>
                            </a:lnTo>
                            <a:close/>
                            <a:moveTo>
                              <a:pt x="71696" y="110930"/>
                            </a:moveTo>
                            <a:lnTo>
                              <a:pt x="104076" y="110930"/>
                            </a:lnTo>
                            <a:lnTo>
                              <a:pt x="104076" y="159998"/>
                            </a:lnTo>
                            <a:lnTo>
                              <a:pt x="71696" y="159998"/>
                            </a:lnTo>
                            <a:close/>
                            <a:moveTo>
                              <a:pt x="0" y="110930"/>
                            </a:moveTo>
                            <a:lnTo>
                              <a:pt x="32380" y="110930"/>
                            </a:lnTo>
                            <a:lnTo>
                              <a:pt x="32380" y="159998"/>
                            </a:lnTo>
                            <a:lnTo>
                              <a:pt x="0" y="159998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49068"/>
                            </a:lnTo>
                            <a:lnTo>
                              <a:pt x="897278" y="49068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49068"/>
                            </a:lnTo>
                            <a:lnTo>
                              <a:pt x="828352" y="49068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49068"/>
                            </a:lnTo>
                            <a:lnTo>
                              <a:pt x="759426" y="49068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49068"/>
                            </a:lnTo>
                            <a:lnTo>
                              <a:pt x="690499" y="49068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49068"/>
                            </a:lnTo>
                            <a:lnTo>
                              <a:pt x="619173" y="49068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49068"/>
                            </a:lnTo>
                            <a:lnTo>
                              <a:pt x="547477" y="49068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49068"/>
                            </a:lnTo>
                            <a:lnTo>
                              <a:pt x="483592" y="49068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49068"/>
                            </a:lnTo>
                            <a:lnTo>
                              <a:pt x="414666" y="49068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49068"/>
                            </a:lnTo>
                            <a:lnTo>
                              <a:pt x="349801" y="49068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49068"/>
                            </a:lnTo>
                            <a:lnTo>
                              <a:pt x="280875" y="49068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49068"/>
                            </a:lnTo>
                            <a:lnTo>
                              <a:pt x="211949" y="49068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49068"/>
                            </a:lnTo>
                            <a:lnTo>
                              <a:pt x="143022" y="49068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49068"/>
                            </a:lnTo>
                            <a:lnTo>
                              <a:pt x="71696" y="49068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49068"/>
                            </a:lnTo>
                            <a:lnTo>
                              <a:pt x="0" y="49068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630" name="그룹 1629">
                    <a:extLst>
                      <a:ext uri="{FF2B5EF4-FFF2-40B4-BE49-F238E27FC236}">
                        <a16:creationId xmlns:a16="http://schemas.microsoft.com/office/drawing/2014/main" id="{2BBFD9F3-C983-4DED-B088-FDC0063776A0}"/>
                      </a:ext>
                    </a:extLst>
                  </p:cNvPr>
                  <p:cNvGrpSpPr/>
                  <p:nvPr/>
                </p:nvGrpSpPr>
                <p:grpSpPr>
                  <a:xfrm>
                    <a:off x="6167465" y="1908000"/>
                    <a:ext cx="837505" cy="93466"/>
                    <a:chOff x="4017314" y="2924656"/>
                    <a:chExt cx="4884685" cy="545135"/>
                  </a:xfrm>
                </p:grpSpPr>
                <p:grpSp>
                  <p:nvGrpSpPr>
                    <p:cNvPr id="1631" name="그룹 1630">
                      <a:extLst>
                        <a:ext uri="{FF2B5EF4-FFF2-40B4-BE49-F238E27FC236}">
                          <a16:creationId xmlns:a16="http://schemas.microsoft.com/office/drawing/2014/main" id="{09BFF66E-3737-4D6F-AB50-AE020322C2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98615" y="2924656"/>
                      <a:ext cx="2529748" cy="545135"/>
                      <a:chOff x="5846728" y="2897399"/>
                      <a:chExt cx="2782723" cy="599649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640" name="자유형: 도형 1639">
                        <a:extLst>
                          <a:ext uri="{FF2B5EF4-FFF2-40B4-BE49-F238E27FC236}">
                            <a16:creationId xmlns:a16="http://schemas.microsoft.com/office/drawing/2014/main" id="{5C26723F-58D1-4C0B-A40E-D4EF048C35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5123" y="2897401"/>
                        <a:ext cx="894328" cy="599647"/>
                      </a:xfrm>
                      <a:custGeom>
                        <a:avLst/>
                        <a:gdLst>
                          <a:gd name="connsiteX0" fmla="*/ 799078 w 894328"/>
                          <a:gd name="connsiteY0" fmla="*/ 0 h 599647"/>
                          <a:gd name="connsiteX1" fmla="*/ 894328 w 894328"/>
                          <a:gd name="connsiteY1" fmla="*/ 0 h 599647"/>
                          <a:gd name="connsiteX2" fmla="*/ 894328 w 894328"/>
                          <a:gd name="connsiteY2" fmla="*/ 599647 h 599647"/>
                          <a:gd name="connsiteX3" fmla="*/ 799078 w 894328"/>
                          <a:gd name="connsiteY3" fmla="*/ 599647 h 599647"/>
                          <a:gd name="connsiteX4" fmla="*/ 608268 w 894328"/>
                          <a:gd name="connsiteY4" fmla="*/ 0 h 599647"/>
                          <a:gd name="connsiteX5" fmla="*/ 703518 w 894328"/>
                          <a:gd name="connsiteY5" fmla="*/ 0 h 599647"/>
                          <a:gd name="connsiteX6" fmla="*/ 703518 w 894328"/>
                          <a:gd name="connsiteY6" fmla="*/ 599647 h 599647"/>
                          <a:gd name="connsiteX7" fmla="*/ 608268 w 894328"/>
                          <a:gd name="connsiteY7" fmla="*/ 599647 h 599647"/>
                          <a:gd name="connsiteX8" fmla="*/ 405512 w 894328"/>
                          <a:gd name="connsiteY8" fmla="*/ 0 h 599647"/>
                          <a:gd name="connsiteX9" fmla="*/ 500762 w 894328"/>
                          <a:gd name="connsiteY9" fmla="*/ 0 h 599647"/>
                          <a:gd name="connsiteX10" fmla="*/ 500762 w 894328"/>
                          <a:gd name="connsiteY10" fmla="*/ 599647 h 599647"/>
                          <a:gd name="connsiteX11" fmla="*/ 405512 w 894328"/>
                          <a:gd name="connsiteY11" fmla="*/ 599647 h 599647"/>
                          <a:gd name="connsiteX12" fmla="*/ 202756 w 894328"/>
                          <a:gd name="connsiteY12" fmla="*/ 0 h 599647"/>
                          <a:gd name="connsiteX13" fmla="*/ 298006 w 894328"/>
                          <a:gd name="connsiteY13" fmla="*/ 0 h 599647"/>
                          <a:gd name="connsiteX14" fmla="*/ 298006 w 894328"/>
                          <a:gd name="connsiteY14" fmla="*/ 599647 h 599647"/>
                          <a:gd name="connsiteX15" fmla="*/ 202756 w 894328"/>
                          <a:gd name="connsiteY15" fmla="*/ 599647 h 599647"/>
                          <a:gd name="connsiteX16" fmla="*/ 0 w 894328"/>
                          <a:gd name="connsiteY16" fmla="*/ 0 h 599647"/>
                          <a:gd name="connsiteX17" fmla="*/ 95250 w 894328"/>
                          <a:gd name="connsiteY17" fmla="*/ 0 h 599647"/>
                          <a:gd name="connsiteX18" fmla="*/ 95250 w 894328"/>
                          <a:gd name="connsiteY18" fmla="*/ 599647 h 599647"/>
                          <a:gd name="connsiteX19" fmla="*/ 0 w 894328"/>
                          <a:gd name="connsiteY19" fmla="*/ 599647 h 599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894328" h="599647">
                            <a:moveTo>
                              <a:pt x="799078" y="0"/>
                            </a:moveTo>
                            <a:lnTo>
                              <a:pt x="894328" y="0"/>
                            </a:lnTo>
                            <a:lnTo>
                              <a:pt x="894328" y="599647"/>
                            </a:lnTo>
                            <a:lnTo>
                              <a:pt x="799078" y="599647"/>
                            </a:lnTo>
                            <a:close/>
                            <a:moveTo>
                              <a:pt x="608268" y="0"/>
                            </a:moveTo>
                            <a:lnTo>
                              <a:pt x="703518" y="0"/>
                            </a:lnTo>
                            <a:lnTo>
                              <a:pt x="703518" y="599647"/>
                            </a:lnTo>
                            <a:lnTo>
                              <a:pt x="608268" y="599647"/>
                            </a:lnTo>
                            <a:close/>
                            <a:moveTo>
                              <a:pt x="405512" y="0"/>
                            </a:moveTo>
                            <a:lnTo>
                              <a:pt x="500762" y="0"/>
                            </a:lnTo>
                            <a:lnTo>
                              <a:pt x="500762" y="599647"/>
                            </a:lnTo>
                            <a:lnTo>
                              <a:pt x="405512" y="599647"/>
                            </a:lnTo>
                            <a:close/>
                            <a:moveTo>
                              <a:pt x="202756" y="0"/>
                            </a:moveTo>
                            <a:lnTo>
                              <a:pt x="298006" y="0"/>
                            </a:lnTo>
                            <a:lnTo>
                              <a:pt x="298006" y="599647"/>
                            </a:lnTo>
                            <a:lnTo>
                              <a:pt x="202756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1641" name="자유형: 도형 1640">
                        <a:extLst>
                          <a:ext uri="{FF2B5EF4-FFF2-40B4-BE49-F238E27FC236}">
                            <a16:creationId xmlns:a16="http://schemas.microsoft.com/office/drawing/2014/main" id="{387633DC-9E5D-4858-97DA-537E03863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6728" y="2897399"/>
                        <a:ext cx="1517806" cy="599648"/>
                      </a:xfrm>
                      <a:custGeom>
                        <a:avLst/>
                        <a:gdLst>
                          <a:gd name="connsiteX0" fmla="*/ 1422556 w 1517806"/>
                          <a:gd name="connsiteY0" fmla="*/ 1 h 599648"/>
                          <a:gd name="connsiteX1" fmla="*/ 1517806 w 1517806"/>
                          <a:gd name="connsiteY1" fmla="*/ 1 h 599648"/>
                          <a:gd name="connsiteX2" fmla="*/ 1517806 w 1517806"/>
                          <a:gd name="connsiteY2" fmla="*/ 599648 h 599648"/>
                          <a:gd name="connsiteX3" fmla="*/ 1422556 w 1517806"/>
                          <a:gd name="connsiteY3" fmla="*/ 599648 h 599648"/>
                          <a:gd name="connsiteX4" fmla="*/ 1219800 w 1517806"/>
                          <a:gd name="connsiteY4" fmla="*/ 1 h 599648"/>
                          <a:gd name="connsiteX5" fmla="*/ 1315050 w 1517806"/>
                          <a:gd name="connsiteY5" fmla="*/ 1 h 599648"/>
                          <a:gd name="connsiteX6" fmla="*/ 1315050 w 1517806"/>
                          <a:gd name="connsiteY6" fmla="*/ 599648 h 599648"/>
                          <a:gd name="connsiteX7" fmla="*/ 1219800 w 1517806"/>
                          <a:gd name="connsiteY7" fmla="*/ 599648 h 599648"/>
                          <a:gd name="connsiteX8" fmla="*/ 1028990 w 1517806"/>
                          <a:gd name="connsiteY8" fmla="*/ 1 h 599648"/>
                          <a:gd name="connsiteX9" fmla="*/ 1124240 w 1517806"/>
                          <a:gd name="connsiteY9" fmla="*/ 1 h 599648"/>
                          <a:gd name="connsiteX10" fmla="*/ 1124240 w 1517806"/>
                          <a:gd name="connsiteY10" fmla="*/ 599648 h 599648"/>
                          <a:gd name="connsiteX11" fmla="*/ 1028990 w 1517806"/>
                          <a:gd name="connsiteY11" fmla="*/ 599648 h 599648"/>
                          <a:gd name="connsiteX12" fmla="*/ 826234 w 1517806"/>
                          <a:gd name="connsiteY12" fmla="*/ 1 h 599648"/>
                          <a:gd name="connsiteX13" fmla="*/ 921484 w 1517806"/>
                          <a:gd name="connsiteY13" fmla="*/ 1 h 599648"/>
                          <a:gd name="connsiteX14" fmla="*/ 921484 w 1517806"/>
                          <a:gd name="connsiteY14" fmla="*/ 599648 h 599648"/>
                          <a:gd name="connsiteX15" fmla="*/ 826234 w 1517806"/>
                          <a:gd name="connsiteY15" fmla="*/ 599648 h 599648"/>
                          <a:gd name="connsiteX16" fmla="*/ 623478 w 1517806"/>
                          <a:gd name="connsiteY16" fmla="*/ 1 h 599648"/>
                          <a:gd name="connsiteX17" fmla="*/ 718728 w 1517806"/>
                          <a:gd name="connsiteY17" fmla="*/ 1 h 599648"/>
                          <a:gd name="connsiteX18" fmla="*/ 718728 w 1517806"/>
                          <a:gd name="connsiteY18" fmla="*/ 599648 h 599648"/>
                          <a:gd name="connsiteX19" fmla="*/ 623478 w 1517806"/>
                          <a:gd name="connsiteY19" fmla="*/ 599648 h 599648"/>
                          <a:gd name="connsiteX20" fmla="*/ 420722 w 1517806"/>
                          <a:gd name="connsiteY20" fmla="*/ 0 h 599648"/>
                          <a:gd name="connsiteX21" fmla="*/ 515972 w 1517806"/>
                          <a:gd name="connsiteY21" fmla="*/ 0 h 599648"/>
                          <a:gd name="connsiteX22" fmla="*/ 515972 w 1517806"/>
                          <a:gd name="connsiteY22" fmla="*/ 599647 h 599648"/>
                          <a:gd name="connsiteX23" fmla="*/ 420722 w 1517806"/>
                          <a:gd name="connsiteY23" fmla="*/ 599647 h 599648"/>
                          <a:gd name="connsiteX24" fmla="*/ 210904 w 1517806"/>
                          <a:gd name="connsiteY24" fmla="*/ 0 h 599648"/>
                          <a:gd name="connsiteX25" fmla="*/ 306154 w 1517806"/>
                          <a:gd name="connsiteY25" fmla="*/ 0 h 599648"/>
                          <a:gd name="connsiteX26" fmla="*/ 306154 w 1517806"/>
                          <a:gd name="connsiteY26" fmla="*/ 599647 h 599648"/>
                          <a:gd name="connsiteX27" fmla="*/ 210904 w 1517806"/>
                          <a:gd name="connsiteY27" fmla="*/ 599647 h 599648"/>
                          <a:gd name="connsiteX28" fmla="*/ 0 w 1517806"/>
                          <a:gd name="connsiteY28" fmla="*/ 0 h 599648"/>
                          <a:gd name="connsiteX29" fmla="*/ 95250 w 1517806"/>
                          <a:gd name="connsiteY29" fmla="*/ 0 h 599648"/>
                          <a:gd name="connsiteX30" fmla="*/ 95250 w 1517806"/>
                          <a:gd name="connsiteY30" fmla="*/ 599647 h 599648"/>
                          <a:gd name="connsiteX31" fmla="*/ 0 w 1517806"/>
                          <a:gd name="connsiteY31" fmla="*/ 599647 h 5996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1517806" h="599648">
                            <a:moveTo>
                              <a:pt x="1422556" y="1"/>
                            </a:moveTo>
                            <a:lnTo>
                              <a:pt x="1517806" y="1"/>
                            </a:lnTo>
                            <a:lnTo>
                              <a:pt x="1517806" y="599648"/>
                            </a:lnTo>
                            <a:lnTo>
                              <a:pt x="1422556" y="599648"/>
                            </a:lnTo>
                            <a:close/>
                            <a:moveTo>
                              <a:pt x="1219800" y="1"/>
                            </a:moveTo>
                            <a:lnTo>
                              <a:pt x="1315050" y="1"/>
                            </a:lnTo>
                            <a:lnTo>
                              <a:pt x="1315050" y="599648"/>
                            </a:lnTo>
                            <a:lnTo>
                              <a:pt x="1219800" y="599648"/>
                            </a:lnTo>
                            <a:close/>
                            <a:moveTo>
                              <a:pt x="1028990" y="1"/>
                            </a:moveTo>
                            <a:lnTo>
                              <a:pt x="1124240" y="1"/>
                            </a:lnTo>
                            <a:lnTo>
                              <a:pt x="1124240" y="599648"/>
                            </a:lnTo>
                            <a:lnTo>
                              <a:pt x="1028990" y="599648"/>
                            </a:lnTo>
                            <a:close/>
                            <a:moveTo>
                              <a:pt x="826234" y="1"/>
                            </a:moveTo>
                            <a:lnTo>
                              <a:pt x="921484" y="1"/>
                            </a:lnTo>
                            <a:lnTo>
                              <a:pt x="921484" y="599648"/>
                            </a:lnTo>
                            <a:lnTo>
                              <a:pt x="826234" y="599648"/>
                            </a:lnTo>
                            <a:close/>
                            <a:moveTo>
                              <a:pt x="623478" y="1"/>
                            </a:moveTo>
                            <a:lnTo>
                              <a:pt x="718728" y="1"/>
                            </a:lnTo>
                            <a:lnTo>
                              <a:pt x="718728" y="599648"/>
                            </a:lnTo>
                            <a:lnTo>
                              <a:pt x="623478" y="599648"/>
                            </a:lnTo>
                            <a:close/>
                            <a:moveTo>
                              <a:pt x="420722" y="0"/>
                            </a:moveTo>
                            <a:lnTo>
                              <a:pt x="515972" y="0"/>
                            </a:lnTo>
                            <a:lnTo>
                              <a:pt x="515972" y="599647"/>
                            </a:lnTo>
                            <a:lnTo>
                              <a:pt x="420722" y="599647"/>
                            </a:lnTo>
                            <a:close/>
                            <a:moveTo>
                              <a:pt x="210904" y="0"/>
                            </a:moveTo>
                            <a:lnTo>
                              <a:pt x="306154" y="0"/>
                            </a:lnTo>
                            <a:lnTo>
                              <a:pt x="306154" y="599647"/>
                            </a:lnTo>
                            <a:lnTo>
                              <a:pt x="210904" y="599647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95250" y="0"/>
                            </a:lnTo>
                            <a:lnTo>
                              <a:pt x="95250" y="599647"/>
                            </a:lnTo>
                            <a:lnTo>
                              <a:pt x="0" y="599647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632" name="자유형: 도형 1631">
                      <a:extLst>
                        <a:ext uri="{FF2B5EF4-FFF2-40B4-BE49-F238E27FC236}">
                          <a16:creationId xmlns:a16="http://schemas.microsoft.com/office/drawing/2014/main" id="{83B43634-8F47-47A2-92DB-5DCFE5039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7314" y="3057259"/>
                      <a:ext cx="4884685" cy="270510"/>
                    </a:xfrm>
                    <a:custGeom>
                      <a:avLst/>
                      <a:gdLst>
                        <a:gd name="connsiteX0" fmla="*/ 4729356 w 4884685"/>
                        <a:gd name="connsiteY0" fmla="*/ 0 h 270510"/>
                        <a:gd name="connsiteX1" fmla="*/ 4884685 w 4884685"/>
                        <a:gd name="connsiteY1" fmla="*/ 0 h 270510"/>
                        <a:gd name="connsiteX2" fmla="*/ 4884685 w 4884685"/>
                        <a:gd name="connsiteY2" fmla="*/ 270510 h 270510"/>
                        <a:gd name="connsiteX3" fmla="*/ 4729356 w 4884685"/>
                        <a:gd name="connsiteY3" fmla="*/ 270510 h 270510"/>
                        <a:gd name="connsiteX4" fmla="*/ 0 w 4884685"/>
                        <a:gd name="connsiteY4" fmla="*/ 0 h 270510"/>
                        <a:gd name="connsiteX5" fmla="*/ 155329 w 4884685"/>
                        <a:gd name="connsiteY5" fmla="*/ 0 h 270510"/>
                        <a:gd name="connsiteX6" fmla="*/ 155329 w 4884685"/>
                        <a:gd name="connsiteY6" fmla="*/ 270510 h 270510"/>
                        <a:gd name="connsiteX7" fmla="*/ 0 w 4884685"/>
                        <a:gd name="connsiteY7" fmla="*/ 270510 h 270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884685" h="270510">
                          <a:moveTo>
                            <a:pt x="4729356" y="0"/>
                          </a:moveTo>
                          <a:lnTo>
                            <a:pt x="4884685" y="0"/>
                          </a:lnTo>
                          <a:lnTo>
                            <a:pt x="4884685" y="270510"/>
                          </a:lnTo>
                          <a:lnTo>
                            <a:pt x="4729356" y="270510"/>
                          </a:lnTo>
                          <a:close/>
                          <a:moveTo>
                            <a:pt x="0" y="0"/>
                          </a:moveTo>
                          <a:lnTo>
                            <a:pt x="155329" y="0"/>
                          </a:lnTo>
                          <a:lnTo>
                            <a:pt x="155329" y="270510"/>
                          </a:lnTo>
                          <a:lnTo>
                            <a:pt x="0" y="27051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633" name="그룹 1632">
                      <a:extLst>
                        <a:ext uri="{FF2B5EF4-FFF2-40B4-BE49-F238E27FC236}">
                          <a16:creationId xmlns:a16="http://schemas.microsoft.com/office/drawing/2014/main" id="{F5B880C7-B1D9-4CE1-B14C-FFB2268178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3281" y="2969054"/>
                      <a:ext cx="4793850" cy="459946"/>
                      <a:chOff x="4073281" y="2969054"/>
                      <a:chExt cx="4793850" cy="459946"/>
                    </a:xfrm>
                  </p:grpSpPr>
                  <p:sp>
                    <p:nvSpPr>
                      <p:cNvPr id="1637" name="사각형: 둥근 모서리 1636">
                        <a:extLst>
                          <a:ext uri="{FF2B5EF4-FFF2-40B4-BE49-F238E27FC236}">
                            <a16:creationId xmlns:a16="http://schemas.microsoft.com/office/drawing/2014/main" id="{A1E74558-1031-4BAB-8388-EFF0E7466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3281" y="2969054"/>
                        <a:ext cx="4793850" cy="459946"/>
                      </a:xfrm>
                      <a:prstGeom prst="roundRect">
                        <a:avLst>
                          <a:gd name="adj" fmla="val 44299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38" name="직사각형 1637">
                        <a:extLst>
                          <a:ext uri="{FF2B5EF4-FFF2-40B4-BE49-F238E27FC236}">
                            <a16:creationId xmlns:a16="http://schemas.microsoft.com/office/drawing/2014/main" id="{E6BB9725-E321-4AA1-8755-D076C9C0F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6755" y="3105150"/>
                        <a:ext cx="3286769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39" name="직사각형 1638">
                        <a:extLst>
                          <a:ext uri="{FF2B5EF4-FFF2-40B4-BE49-F238E27FC236}">
                            <a16:creationId xmlns:a16="http://schemas.microsoft.com/office/drawing/2014/main" id="{48B8496D-E643-411A-AA43-E753B4528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4450" y="3105150"/>
                        <a:ext cx="1009206" cy="184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634" name="그룹 1633">
                      <a:extLst>
                        <a:ext uri="{FF2B5EF4-FFF2-40B4-BE49-F238E27FC236}">
                          <a16:creationId xmlns:a16="http://schemas.microsoft.com/office/drawing/2014/main" id="{31B025F0-AD12-4528-ACB5-8767F6FF25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6743" y="3115600"/>
                      <a:ext cx="4360348" cy="159998"/>
                      <a:chOff x="4276743" y="3121950"/>
                      <a:chExt cx="4360348" cy="159998"/>
                    </a:xfrm>
                    <a:solidFill>
                      <a:srgbClr val="584300"/>
                    </a:solidFill>
                  </p:grpSpPr>
                  <p:sp>
                    <p:nvSpPr>
                      <p:cNvPr id="1635" name="자유형: 도형 1634">
                        <a:extLst>
                          <a:ext uri="{FF2B5EF4-FFF2-40B4-BE49-F238E27FC236}">
                            <a16:creationId xmlns:a16="http://schemas.microsoft.com/office/drawing/2014/main" id="{E35D6EE6-A2E8-4F4D-8E33-A89FE7011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6743" y="3121950"/>
                        <a:ext cx="3269555" cy="159998"/>
                      </a:xfrm>
                      <a:custGeom>
                        <a:avLst/>
                        <a:gdLst>
                          <a:gd name="connsiteX0" fmla="*/ 3237175 w 3269555"/>
                          <a:gd name="connsiteY0" fmla="*/ 122023 h 175998"/>
                          <a:gd name="connsiteX1" fmla="*/ 3269555 w 3269555"/>
                          <a:gd name="connsiteY1" fmla="*/ 122023 h 175998"/>
                          <a:gd name="connsiteX2" fmla="*/ 3269555 w 3269555"/>
                          <a:gd name="connsiteY2" fmla="*/ 175998 h 175998"/>
                          <a:gd name="connsiteX3" fmla="*/ 3237175 w 3269555"/>
                          <a:gd name="connsiteY3" fmla="*/ 175998 h 175998"/>
                          <a:gd name="connsiteX4" fmla="*/ 3168249 w 3269555"/>
                          <a:gd name="connsiteY4" fmla="*/ 122023 h 175998"/>
                          <a:gd name="connsiteX5" fmla="*/ 3200629 w 3269555"/>
                          <a:gd name="connsiteY5" fmla="*/ 122023 h 175998"/>
                          <a:gd name="connsiteX6" fmla="*/ 3200629 w 3269555"/>
                          <a:gd name="connsiteY6" fmla="*/ 175998 h 175998"/>
                          <a:gd name="connsiteX7" fmla="*/ 3168249 w 3269555"/>
                          <a:gd name="connsiteY7" fmla="*/ 175998 h 175998"/>
                          <a:gd name="connsiteX8" fmla="*/ 3103384 w 3269555"/>
                          <a:gd name="connsiteY8" fmla="*/ 122023 h 175998"/>
                          <a:gd name="connsiteX9" fmla="*/ 3135764 w 3269555"/>
                          <a:gd name="connsiteY9" fmla="*/ 122023 h 175998"/>
                          <a:gd name="connsiteX10" fmla="*/ 3135764 w 3269555"/>
                          <a:gd name="connsiteY10" fmla="*/ 175998 h 175998"/>
                          <a:gd name="connsiteX11" fmla="*/ 3103384 w 3269555"/>
                          <a:gd name="connsiteY11" fmla="*/ 175998 h 175998"/>
                          <a:gd name="connsiteX12" fmla="*/ 3034458 w 3269555"/>
                          <a:gd name="connsiteY12" fmla="*/ 122023 h 175998"/>
                          <a:gd name="connsiteX13" fmla="*/ 3066838 w 3269555"/>
                          <a:gd name="connsiteY13" fmla="*/ 122023 h 175998"/>
                          <a:gd name="connsiteX14" fmla="*/ 3066838 w 3269555"/>
                          <a:gd name="connsiteY14" fmla="*/ 175998 h 175998"/>
                          <a:gd name="connsiteX15" fmla="*/ 3034458 w 3269555"/>
                          <a:gd name="connsiteY15" fmla="*/ 175998 h 175998"/>
                          <a:gd name="connsiteX16" fmla="*/ 2965532 w 3269555"/>
                          <a:gd name="connsiteY16" fmla="*/ 122023 h 175998"/>
                          <a:gd name="connsiteX17" fmla="*/ 2997912 w 3269555"/>
                          <a:gd name="connsiteY17" fmla="*/ 122023 h 175998"/>
                          <a:gd name="connsiteX18" fmla="*/ 2997912 w 3269555"/>
                          <a:gd name="connsiteY18" fmla="*/ 175998 h 175998"/>
                          <a:gd name="connsiteX19" fmla="*/ 2965532 w 3269555"/>
                          <a:gd name="connsiteY19" fmla="*/ 175998 h 175998"/>
                          <a:gd name="connsiteX20" fmla="*/ 2896606 w 3269555"/>
                          <a:gd name="connsiteY20" fmla="*/ 122023 h 175998"/>
                          <a:gd name="connsiteX21" fmla="*/ 2928986 w 3269555"/>
                          <a:gd name="connsiteY21" fmla="*/ 122023 h 175998"/>
                          <a:gd name="connsiteX22" fmla="*/ 2928986 w 3269555"/>
                          <a:gd name="connsiteY22" fmla="*/ 175998 h 175998"/>
                          <a:gd name="connsiteX23" fmla="*/ 2896606 w 3269555"/>
                          <a:gd name="connsiteY23" fmla="*/ 175998 h 175998"/>
                          <a:gd name="connsiteX24" fmla="*/ 2825279 w 3269555"/>
                          <a:gd name="connsiteY24" fmla="*/ 122023 h 175998"/>
                          <a:gd name="connsiteX25" fmla="*/ 2857659 w 3269555"/>
                          <a:gd name="connsiteY25" fmla="*/ 122023 h 175998"/>
                          <a:gd name="connsiteX26" fmla="*/ 2857659 w 3269555"/>
                          <a:gd name="connsiteY26" fmla="*/ 175998 h 175998"/>
                          <a:gd name="connsiteX27" fmla="*/ 2825279 w 3269555"/>
                          <a:gd name="connsiteY27" fmla="*/ 175998 h 175998"/>
                          <a:gd name="connsiteX28" fmla="*/ 2753583 w 3269555"/>
                          <a:gd name="connsiteY28" fmla="*/ 122023 h 175998"/>
                          <a:gd name="connsiteX29" fmla="*/ 2785963 w 3269555"/>
                          <a:gd name="connsiteY29" fmla="*/ 122023 h 175998"/>
                          <a:gd name="connsiteX30" fmla="*/ 2785963 w 3269555"/>
                          <a:gd name="connsiteY30" fmla="*/ 175998 h 175998"/>
                          <a:gd name="connsiteX31" fmla="*/ 2753583 w 3269555"/>
                          <a:gd name="connsiteY31" fmla="*/ 175998 h 175998"/>
                          <a:gd name="connsiteX32" fmla="*/ 2683515 w 3269555"/>
                          <a:gd name="connsiteY32" fmla="*/ 122023 h 175998"/>
                          <a:gd name="connsiteX33" fmla="*/ 2715895 w 3269555"/>
                          <a:gd name="connsiteY33" fmla="*/ 122023 h 175998"/>
                          <a:gd name="connsiteX34" fmla="*/ 2715895 w 3269555"/>
                          <a:gd name="connsiteY34" fmla="*/ 175998 h 175998"/>
                          <a:gd name="connsiteX35" fmla="*/ 2683515 w 3269555"/>
                          <a:gd name="connsiteY35" fmla="*/ 175998 h 175998"/>
                          <a:gd name="connsiteX36" fmla="*/ 2614589 w 3269555"/>
                          <a:gd name="connsiteY36" fmla="*/ 122023 h 175998"/>
                          <a:gd name="connsiteX37" fmla="*/ 2646969 w 3269555"/>
                          <a:gd name="connsiteY37" fmla="*/ 122023 h 175998"/>
                          <a:gd name="connsiteX38" fmla="*/ 2646969 w 3269555"/>
                          <a:gd name="connsiteY38" fmla="*/ 175998 h 175998"/>
                          <a:gd name="connsiteX39" fmla="*/ 2614589 w 3269555"/>
                          <a:gd name="connsiteY39" fmla="*/ 175998 h 175998"/>
                          <a:gd name="connsiteX40" fmla="*/ 2549724 w 3269555"/>
                          <a:gd name="connsiteY40" fmla="*/ 122023 h 175998"/>
                          <a:gd name="connsiteX41" fmla="*/ 2582104 w 3269555"/>
                          <a:gd name="connsiteY41" fmla="*/ 122023 h 175998"/>
                          <a:gd name="connsiteX42" fmla="*/ 2582104 w 3269555"/>
                          <a:gd name="connsiteY42" fmla="*/ 175998 h 175998"/>
                          <a:gd name="connsiteX43" fmla="*/ 2549724 w 3269555"/>
                          <a:gd name="connsiteY43" fmla="*/ 175998 h 175998"/>
                          <a:gd name="connsiteX44" fmla="*/ 2480798 w 3269555"/>
                          <a:gd name="connsiteY44" fmla="*/ 122023 h 175998"/>
                          <a:gd name="connsiteX45" fmla="*/ 2513178 w 3269555"/>
                          <a:gd name="connsiteY45" fmla="*/ 122023 h 175998"/>
                          <a:gd name="connsiteX46" fmla="*/ 2513178 w 3269555"/>
                          <a:gd name="connsiteY46" fmla="*/ 175998 h 175998"/>
                          <a:gd name="connsiteX47" fmla="*/ 2480798 w 3269555"/>
                          <a:gd name="connsiteY47" fmla="*/ 175998 h 175998"/>
                          <a:gd name="connsiteX48" fmla="*/ 2411872 w 3269555"/>
                          <a:gd name="connsiteY48" fmla="*/ 122023 h 175998"/>
                          <a:gd name="connsiteX49" fmla="*/ 2444251 w 3269555"/>
                          <a:gd name="connsiteY49" fmla="*/ 122023 h 175998"/>
                          <a:gd name="connsiteX50" fmla="*/ 2444251 w 3269555"/>
                          <a:gd name="connsiteY50" fmla="*/ 175998 h 175998"/>
                          <a:gd name="connsiteX51" fmla="*/ 2411872 w 3269555"/>
                          <a:gd name="connsiteY51" fmla="*/ 175998 h 175998"/>
                          <a:gd name="connsiteX52" fmla="*/ 2342945 w 3269555"/>
                          <a:gd name="connsiteY52" fmla="*/ 122023 h 175998"/>
                          <a:gd name="connsiteX53" fmla="*/ 2375325 w 3269555"/>
                          <a:gd name="connsiteY53" fmla="*/ 122023 h 175998"/>
                          <a:gd name="connsiteX54" fmla="*/ 2375325 w 3269555"/>
                          <a:gd name="connsiteY54" fmla="*/ 175998 h 175998"/>
                          <a:gd name="connsiteX55" fmla="*/ 2342945 w 3269555"/>
                          <a:gd name="connsiteY55" fmla="*/ 175998 h 175998"/>
                          <a:gd name="connsiteX56" fmla="*/ 2271619 w 3269555"/>
                          <a:gd name="connsiteY56" fmla="*/ 122023 h 175998"/>
                          <a:gd name="connsiteX57" fmla="*/ 2303999 w 3269555"/>
                          <a:gd name="connsiteY57" fmla="*/ 122023 h 175998"/>
                          <a:gd name="connsiteX58" fmla="*/ 2303999 w 3269555"/>
                          <a:gd name="connsiteY58" fmla="*/ 175998 h 175998"/>
                          <a:gd name="connsiteX59" fmla="*/ 2271619 w 3269555"/>
                          <a:gd name="connsiteY59" fmla="*/ 175998 h 175998"/>
                          <a:gd name="connsiteX60" fmla="*/ 2199923 w 3269555"/>
                          <a:gd name="connsiteY60" fmla="*/ 122023 h 175998"/>
                          <a:gd name="connsiteX61" fmla="*/ 2232303 w 3269555"/>
                          <a:gd name="connsiteY61" fmla="*/ 122023 h 175998"/>
                          <a:gd name="connsiteX62" fmla="*/ 2232303 w 3269555"/>
                          <a:gd name="connsiteY62" fmla="*/ 175998 h 175998"/>
                          <a:gd name="connsiteX63" fmla="*/ 2199923 w 3269555"/>
                          <a:gd name="connsiteY63" fmla="*/ 175998 h 175998"/>
                          <a:gd name="connsiteX64" fmla="*/ 2136038 w 3269555"/>
                          <a:gd name="connsiteY64" fmla="*/ 122023 h 175998"/>
                          <a:gd name="connsiteX65" fmla="*/ 2168418 w 3269555"/>
                          <a:gd name="connsiteY65" fmla="*/ 122023 h 175998"/>
                          <a:gd name="connsiteX66" fmla="*/ 2168418 w 3269555"/>
                          <a:gd name="connsiteY66" fmla="*/ 175998 h 175998"/>
                          <a:gd name="connsiteX67" fmla="*/ 2136038 w 3269555"/>
                          <a:gd name="connsiteY67" fmla="*/ 175998 h 175998"/>
                          <a:gd name="connsiteX68" fmla="*/ 2067112 w 3269555"/>
                          <a:gd name="connsiteY68" fmla="*/ 122023 h 175998"/>
                          <a:gd name="connsiteX69" fmla="*/ 2099492 w 3269555"/>
                          <a:gd name="connsiteY69" fmla="*/ 122023 h 175998"/>
                          <a:gd name="connsiteX70" fmla="*/ 2099492 w 3269555"/>
                          <a:gd name="connsiteY70" fmla="*/ 175998 h 175998"/>
                          <a:gd name="connsiteX71" fmla="*/ 2067112 w 3269555"/>
                          <a:gd name="connsiteY71" fmla="*/ 175998 h 175998"/>
                          <a:gd name="connsiteX72" fmla="*/ 2002247 w 3269555"/>
                          <a:gd name="connsiteY72" fmla="*/ 122023 h 175998"/>
                          <a:gd name="connsiteX73" fmla="*/ 2034627 w 3269555"/>
                          <a:gd name="connsiteY73" fmla="*/ 122023 h 175998"/>
                          <a:gd name="connsiteX74" fmla="*/ 2034627 w 3269555"/>
                          <a:gd name="connsiteY74" fmla="*/ 175998 h 175998"/>
                          <a:gd name="connsiteX75" fmla="*/ 2002247 w 3269555"/>
                          <a:gd name="connsiteY75" fmla="*/ 175998 h 175998"/>
                          <a:gd name="connsiteX76" fmla="*/ 1933321 w 3269555"/>
                          <a:gd name="connsiteY76" fmla="*/ 122023 h 175998"/>
                          <a:gd name="connsiteX77" fmla="*/ 1965701 w 3269555"/>
                          <a:gd name="connsiteY77" fmla="*/ 122023 h 175998"/>
                          <a:gd name="connsiteX78" fmla="*/ 1965701 w 3269555"/>
                          <a:gd name="connsiteY78" fmla="*/ 175998 h 175998"/>
                          <a:gd name="connsiteX79" fmla="*/ 1933321 w 3269555"/>
                          <a:gd name="connsiteY79" fmla="*/ 175998 h 175998"/>
                          <a:gd name="connsiteX80" fmla="*/ 1864395 w 3269555"/>
                          <a:gd name="connsiteY80" fmla="*/ 122023 h 175998"/>
                          <a:gd name="connsiteX81" fmla="*/ 1896774 w 3269555"/>
                          <a:gd name="connsiteY81" fmla="*/ 122023 h 175998"/>
                          <a:gd name="connsiteX82" fmla="*/ 1896774 w 3269555"/>
                          <a:gd name="connsiteY82" fmla="*/ 175998 h 175998"/>
                          <a:gd name="connsiteX83" fmla="*/ 1864395 w 3269555"/>
                          <a:gd name="connsiteY83" fmla="*/ 175998 h 175998"/>
                          <a:gd name="connsiteX84" fmla="*/ 1795468 w 3269555"/>
                          <a:gd name="connsiteY84" fmla="*/ 122023 h 175998"/>
                          <a:gd name="connsiteX85" fmla="*/ 1827848 w 3269555"/>
                          <a:gd name="connsiteY85" fmla="*/ 122023 h 175998"/>
                          <a:gd name="connsiteX86" fmla="*/ 1827848 w 3269555"/>
                          <a:gd name="connsiteY86" fmla="*/ 175998 h 175998"/>
                          <a:gd name="connsiteX87" fmla="*/ 1795468 w 3269555"/>
                          <a:gd name="connsiteY87" fmla="*/ 175998 h 175998"/>
                          <a:gd name="connsiteX88" fmla="*/ 1724142 w 3269555"/>
                          <a:gd name="connsiteY88" fmla="*/ 122023 h 175998"/>
                          <a:gd name="connsiteX89" fmla="*/ 1756522 w 3269555"/>
                          <a:gd name="connsiteY89" fmla="*/ 122023 h 175998"/>
                          <a:gd name="connsiteX90" fmla="*/ 1756522 w 3269555"/>
                          <a:gd name="connsiteY90" fmla="*/ 175998 h 175998"/>
                          <a:gd name="connsiteX91" fmla="*/ 1724142 w 3269555"/>
                          <a:gd name="connsiteY91" fmla="*/ 175998 h 175998"/>
                          <a:gd name="connsiteX92" fmla="*/ 1652446 w 3269555"/>
                          <a:gd name="connsiteY92" fmla="*/ 122023 h 175998"/>
                          <a:gd name="connsiteX93" fmla="*/ 1684826 w 3269555"/>
                          <a:gd name="connsiteY93" fmla="*/ 122023 h 175998"/>
                          <a:gd name="connsiteX94" fmla="*/ 1684826 w 3269555"/>
                          <a:gd name="connsiteY94" fmla="*/ 175998 h 175998"/>
                          <a:gd name="connsiteX95" fmla="*/ 1652446 w 3269555"/>
                          <a:gd name="connsiteY95" fmla="*/ 175998 h 175998"/>
                          <a:gd name="connsiteX96" fmla="*/ 1584729 w 3269555"/>
                          <a:gd name="connsiteY96" fmla="*/ 122023 h 175998"/>
                          <a:gd name="connsiteX97" fmla="*/ 1617109 w 3269555"/>
                          <a:gd name="connsiteY97" fmla="*/ 122023 h 175998"/>
                          <a:gd name="connsiteX98" fmla="*/ 1617109 w 3269555"/>
                          <a:gd name="connsiteY98" fmla="*/ 175998 h 175998"/>
                          <a:gd name="connsiteX99" fmla="*/ 1584729 w 3269555"/>
                          <a:gd name="connsiteY99" fmla="*/ 175998 h 175998"/>
                          <a:gd name="connsiteX100" fmla="*/ 1515803 w 3269555"/>
                          <a:gd name="connsiteY100" fmla="*/ 122023 h 175998"/>
                          <a:gd name="connsiteX101" fmla="*/ 1548183 w 3269555"/>
                          <a:gd name="connsiteY101" fmla="*/ 122023 h 175998"/>
                          <a:gd name="connsiteX102" fmla="*/ 1548183 w 3269555"/>
                          <a:gd name="connsiteY102" fmla="*/ 175998 h 175998"/>
                          <a:gd name="connsiteX103" fmla="*/ 1515803 w 3269555"/>
                          <a:gd name="connsiteY103" fmla="*/ 175998 h 175998"/>
                          <a:gd name="connsiteX104" fmla="*/ 1450938 w 3269555"/>
                          <a:gd name="connsiteY104" fmla="*/ 122023 h 175998"/>
                          <a:gd name="connsiteX105" fmla="*/ 1483318 w 3269555"/>
                          <a:gd name="connsiteY105" fmla="*/ 122023 h 175998"/>
                          <a:gd name="connsiteX106" fmla="*/ 1483318 w 3269555"/>
                          <a:gd name="connsiteY106" fmla="*/ 175998 h 175998"/>
                          <a:gd name="connsiteX107" fmla="*/ 1450938 w 3269555"/>
                          <a:gd name="connsiteY107" fmla="*/ 175998 h 175998"/>
                          <a:gd name="connsiteX108" fmla="*/ 1382012 w 3269555"/>
                          <a:gd name="connsiteY108" fmla="*/ 122023 h 175998"/>
                          <a:gd name="connsiteX109" fmla="*/ 1414392 w 3269555"/>
                          <a:gd name="connsiteY109" fmla="*/ 122023 h 175998"/>
                          <a:gd name="connsiteX110" fmla="*/ 1414392 w 3269555"/>
                          <a:gd name="connsiteY110" fmla="*/ 175998 h 175998"/>
                          <a:gd name="connsiteX111" fmla="*/ 1382012 w 3269555"/>
                          <a:gd name="connsiteY111" fmla="*/ 175998 h 175998"/>
                          <a:gd name="connsiteX112" fmla="*/ 1313086 w 3269555"/>
                          <a:gd name="connsiteY112" fmla="*/ 122023 h 175998"/>
                          <a:gd name="connsiteX113" fmla="*/ 1345466 w 3269555"/>
                          <a:gd name="connsiteY113" fmla="*/ 122023 h 175998"/>
                          <a:gd name="connsiteX114" fmla="*/ 1345466 w 3269555"/>
                          <a:gd name="connsiteY114" fmla="*/ 175998 h 175998"/>
                          <a:gd name="connsiteX115" fmla="*/ 1313086 w 3269555"/>
                          <a:gd name="connsiteY115" fmla="*/ 175998 h 175998"/>
                          <a:gd name="connsiteX116" fmla="*/ 1244160 w 3269555"/>
                          <a:gd name="connsiteY116" fmla="*/ 122023 h 175998"/>
                          <a:gd name="connsiteX117" fmla="*/ 1276540 w 3269555"/>
                          <a:gd name="connsiteY117" fmla="*/ 122023 h 175998"/>
                          <a:gd name="connsiteX118" fmla="*/ 1276540 w 3269555"/>
                          <a:gd name="connsiteY118" fmla="*/ 175998 h 175998"/>
                          <a:gd name="connsiteX119" fmla="*/ 1244160 w 3269555"/>
                          <a:gd name="connsiteY119" fmla="*/ 175998 h 175998"/>
                          <a:gd name="connsiteX120" fmla="*/ 1172833 w 3269555"/>
                          <a:gd name="connsiteY120" fmla="*/ 122023 h 175998"/>
                          <a:gd name="connsiteX121" fmla="*/ 1205213 w 3269555"/>
                          <a:gd name="connsiteY121" fmla="*/ 122023 h 175998"/>
                          <a:gd name="connsiteX122" fmla="*/ 1205213 w 3269555"/>
                          <a:gd name="connsiteY122" fmla="*/ 175998 h 175998"/>
                          <a:gd name="connsiteX123" fmla="*/ 1172833 w 3269555"/>
                          <a:gd name="connsiteY123" fmla="*/ 175998 h 175998"/>
                          <a:gd name="connsiteX124" fmla="*/ 1101137 w 3269555"/>
                          <a:gd name="connsiteY124" fmla="*/ 122023 h 175998"/>
                          <a:gd name="connsiteX125" fmla="*/ 1133517 w 3269555"/>
                          <a:gd name="connsiteY125" fmla="*/ 122023 h 175998"/>
                          <a:gd name="connsiteX126" fmla="*/ 1133517 w 3269555"/>
                          <a:gd name="connsiteY126" fmla="*/ 175998 h 175998"/>
                          <a:gd name="connsiteX127" fmla="*/ 1101137 w 3269555"/>
                          <a:gd name="connsiteY127" fmla="*/ 175998 h 175998"/>
                          <a:gd name="connsiteX128" fmla="*/ 1031069 w 3269555"/>
                          <a:gd name="connsiteY128" fmla="*/ 122023 h 175998"/>
                          <a:gd name="connsiteX129" fmla="*/ 1063449 w 3269555"/>
                          <a:gd name="connsiteY129" fmla="*/ 122023 h 175998"/>
                          <a:gd name="connsiteX130" fmla="*/ 1063449 w 3269555"/>
                          <a:gd name="connsiteY130" fmla="*/ 175998 h 175998"/>
                          <a:gd name="connsiteX131" fmla="*/ 1031069 w 3269555"/>
                          <a:gd name="connsiteY131" fmla="*/ 175998 h 175998"/>
                          <a:gd name="connsiteX132" fmla="*/ 962143 w 3269555"/>
                          <a:gd name="connsiteY132" fmla="*/ 122023 h 175998"/>
                          <a:gd name="connsiteX133" fmla="*/ 994523 w 3269555"/>
                          <a:gd name="connsiteY133" fmla="*/ 122023 h 175998"/>
                          <a:gd name="connsiteX134" fmla="*/ 994523 w 3269555"/>
                          <a:gd name="connsiteY134" fmla="*/ 175998 h 175998"/>
                          <a:gd name="connsiteX135" fmla="*/ 962143 w 3269555"/>
                          <a:gd name="connsiteY135" fmla="*/ 175998 h 175998"/>
                          <a:gd name="connsiteX136" fmla="*/ 897278 w 3269555"/>
                          <a:gd name="connsiteY136" fmla="*/ 122023 h 175998"/>
                          <a:gd name="connsiteX137" fmla="*/ 929658 w 3269555"/>
                          <a:gd name="connsiteY137" fmla="*/ 122023 h 175998"/>
                          <a:gd name="connsiteX138" fmla="*/ 929658 w 3269555"/>
                          <a:gd name="connsiteY138" fmla="*/ 175998 h 175998"/>
                          <a:gd name="connsiteX139" fmla="*/ 897278 w 3269555"/>
                          <a:gd name="connsiteY139" fmla="*/ 175998 h 175998"/>
                          <a:gd name="connsiteX140" fmla="*/ 828352 w 3269555"/>
                          <a:gd name="connsiteY140" fmla="*/ 122023 h 175998"/>
                          <a:gd name="connsiteX141" fmla="*/ 860732 w 3269555"/>
                          <a:gd name="connsiteY141" fmla="*/ 122023 h 175998"/>
                          <a:gd name="connsiteX142" fmla="*/ 860732 w 3269555"/>
                          <a:gd name="connsiteY142" fmla="*/ 175998 h 175998"/>
                          <a:gd name="connsiteX143" fmla="*/ 828352 w 3269555"/>
                          <a:gd name="connsiteY143" fmla="*/ 175998 h 175998"/>
                          <a:gd name="connsiteX144" fmla="*/ 759426 w 3269555"/>
                          <a:gd name="connsiteY144" fmla="*/ 122023 h 175998"/>
                          <a:gd name="connsiteX145" fmla="*/ 791805 w 3269555"/>
                          <a:gd name="connsiteY145" fmla="*/ 122023 h 175998"/>
                          <a:gd name="connsiteX146" fmla="*/ 791805 w 3269555"/>
                          <a:gd name="connsiteY146" fmla="*/ 175998 h 175998"/>
                          <a:gd name="connsiteX147" fmla="*/ 759426 w 3269555"/>
                          <a:gd name="connsiteY147" fmla="*/ 175998 h 175998"/>
                          <a:gd name="connsiteX148" fmla="*/ 690499 w 3269555"/>
                          <a:gd name="connsiteY148" fmla="*/ 122023 h 175998"/>
                          <a:gd name="connsiteX149" fmla="*/ 722879 w 3269555"/>
                          <a:gd name="connsiteY149" fmla="*/ 122023 h 175998"/>
                          <a:gd name="connsiteX150" fmla="*/ 722879 w 3269555"/>
                          <a:gd name="connsiteY150" fmla="*/ 175998 h 175998"/>
                          <a:gd name="connsiteX151" fmla="*/ 690499 w 3269555"/>
                          <a:gd name="connsiteY151" fmla="*/ 175998 h 175998"/>
                          <a:gd name="connsiteX152" fmla="*/ 619173 w 3269555"/>
                          <a:gd name="connsiteY152" fmla="*/ 122023 h 175998"/>
                          <a:gd name="connsiteX153" fmla="*/ 651553 w 3269555"/>
                          <a:gd name="connsiteY153" fmla="*/ 122023 h 175998"/>
                          <a:gd name="connsiteX154" fmla="*/ 651553 w 3269555"/>
                          <a:gd name="connsiteY154" fmla="*/ 175998 h 175998"/>
                          <a:gd name="connsiteX155" fmla="*/ 619173 w 3269555"/>
                          <a:gd name="connsiteY155" fmla="*/ 175998 h 175998"/>
                          <a:gd name="connsiteX156" fmla="*/ 547477 w 3269555"/>
                          <a:gd name="connsiteY156" fmla="*/ 122023 h 175998"/>
                          <a:gd name="connsiteX157" fmla="*/ 579857 w 3269555"/>
                          <a:gd name="connsiteY157" fmla="*/ 122023 h 175998"/>
                          <a:gd name="connsiteX158" fmla="*/ 579857 w 3269555"/>
                          <a:gd name="connsiteY158" fmla="*/ 175998 h 175998"/>
                          <a:gd name="connsiteX159" fmla="*/ 547477 w 3269555"/>
                          <a:gd name="connsiteY159" fmla="*/ 175998 h 175998"/>
                          <a:gd name="connsiteX160" fmla="*/ 483592 w 3269555"/>
                          <a:gd name="connsiteY160" fmla="*/ 122023 h 175998"/>
                          <a:gd name="connsiteX161" fmla="*/ 515972 w 3269555"/>
                          <a:gd name="connsiteY161" fmla="*/ 122023 h 175998"/>
                          <a:gd name="connsiteX162" fmla="*/ 515972 w 3269555"/>
                          <a:gd name="connsiteY162" fmla="*/ 175998 h 175998"/>
                          <a:gd name="connsiteX163" fmla="*/ 483592 w 3269555"/>
                          <a:gd name="connsiteY163" fmla="*/ 175998 h 175998"/>
                          <a:gd name="connsiteX164" fmla="*/ 414666 w 3269555"/>
                          <a:gd name="connsiteY164" fmla="*/ 122023 h 175998"/>
                          <a:gd name="connsiteX165" fmla="*/ 447046 w 3269555"/>
                          <a:gd name="connsiteY165" fmla="*/ 122023 h 175998"/>
                          <a:gd name="connsiteX166" fmla="*/ 447046 w 3269555"/>
                          <a:gd name="connsiteY166" fmla="*/ 175998 h 175998"/>
                          <a:gd name="connsiteX167" fmla="*/ 414666 w 3269555"/>
                          <a:gd name="connsiteY167" fmla="*/ 175998 h 175998"/>
                          <a:gd name="connsiteX168" fmla="*/ 349801 w 3269555"/>
                          <a:gd name="connsiteY168" fmla="*/ 122023 h 175998"/>
                          <a:gd name="connsiteX169" fmla="*/ 382181 w 3269555"/>
                          <a:gd name="connsiteY169" fmla="*/ 122023 h 175998"/>
                          <a:gd name="connsiteX170" fmla="*/ 382181 w 3269555"/>
                          <a:gd name="connsiteY170" fmla="*/ 175998 h 175998"/>
                          <a:gd name="connsiteX171" fmla="*/ 349801 w 3269555"/>
                          <a:gd name="connsiteY171" fmla="*/ 175998 h 175998"/>
                          <a:gd name="connsiteX172" fmla="*/ 280875 w 3269555"/>
                          <a:gd name="connsiteY172" fmla="*/ 122023 h 175998"/>
                          <a:gd name="connsiteX173" fmla="*/ 313255 w 3269555"/>
                          <a:gd name="connsiteY173" fmla="*/ 122023 h 175998"/>
                          <a:gd name="connsiteX174" fmla="*/ 313255 w 3269555"/>
                          <a:gd name="connsiteY174" fmla="*/ 175998 h 175998"/>
                          <a:gd name="connsiteX175" fmla="*/ 280875 w 3269555"/>
                          <a:gd name="connsiteY175" fmla="*/ 175998 h 175998"/>
                          <a:gd name="connsiteX176" fmla="*/ 211949 w 3269555"/>
                          <a:gd name="connsiteY176" fmla="*/ 122023 h 175998"/>
                          <a:gd name="connsiteX177" fmla="*/ 244328 w 3269555"/>
                          <a:gd name="connsiteY177" fmla="*/ 122023 h 175998"/>
                          <a:gd name="connsiteX178" fmla="*/ 244328 w 3269555"/>
                          <a:gd name="connsiteY178" fmla="*/ 175998 h 175998"/>
                          <a:gd name="connsiteX179" fmla="*/ 211949 w 3269555"/>
                          <a:gd name="connsiteY179" fmla="*/ 175998 h 175998"/>
                          <a:gd name="connsiteX180" fmla="*/ 143022 w 3269555"/>
                          <a:gd name="connsiteY180" fmla="*/ 122023 h 175998"/>
                          <a:gd name="connsiteX181" fmla="*/ 175402 w 3269555"/>
                          <a:gd name="connsiteY181" fmla="*/ 122023 h 175998"/>
                          <a:gd name="connsiteX182" fmla="*/ 175402 w 3269555"/>
                          <a:gd name="connsiteY182" fmla="*/ 175998 h 175998"/>
                          <a:gd name="connsiteX183" fmla="*/ 143022 w 3269555"/>
                          <a:gd name="connsiteY183" fmla="*/ 175998 h 175998"/>
                          <a:gd name="connsiteX184" fmla="*/ 71696 w 3269555"/>
                          <a:gd name="connsiteY184" fmla="*/ 122023 h 175998"/>
                          <a:gd name="connsiteX185" fmla="*/ 104076 w 3269555"/>
                          <a:gd name="connsiteY185" fmla="*/ 122023 h 175998"/>
                          <a:gd name="connsiteX186" fmla="*/ 104076 w 3269555"/>
                          <a:gd name="connsiteY186" fmla="*/ 175998 h 175998"/>
                          <a:gd name="connsiteX187" fmla="*/ 71696 w 3269555"/>
                          <a:gd name="connsiteY187" fmla="*/ 175998 h 175998"/>
                          <a:gd name="connsiteX188" fmla="*/ 0 w 3269555"/>
                          <a:gd name="connsiteY188" fmla="*/ 122023 h 175998"/>
                          <a:gd name="connsiteX189" fmla="*/ 32380 w 3269555"/>
                          <a:gd name="connsiteY189" fmla="*/ 122023 h 175998"/>
                          <a:gd name="connsiteX190" fmla="*/ 32380 w 3269555"/>
                          <a:gd name="connsiteY190" fmla="*/ 175998 h 175998"/>
                          <a:gd name="connsiteX191" fmla="*/ 0 w 3269555"/>
                          <a:gd name="connsiteY191" fmla="*/ 175998 h 175998"/>
                          <a:gd name="connsiteX192" fmla="*/ 3237175 w 3269555"/>
                          <a:gd name="connsiteY192" fmla="*/ 0 h 175998"/>
                          <a:gd name="connsiteX193" fmla="*/ 3269555 w 3269555"/>
                          <a:gd name="connsiteY193" fmla="*/ 0 h 175998"/>
                          <a:gd name="connsiteX194" fmla="*/ 3269555 w 3269555"/>
                          <a:gd name="connsiteY194" fmla="*/ 53975 h 175998"/>
                          <a:gd name="connsiteX195" fmla="*/ 3237175 w 3269555"/>
                          <a:gd name="connsiteY195" fmla="*/ 53975 h 175998"/>
                          <a:gd name="connsiteX196" fmla="*/ 3168249 w 3269555"/>
                          <a:gd name="connsiteY196" fmla="*/ 0 h 175998"/>
                          <a:gd name="connsiteX197" fmla="*/ 3200629 w 3269555"/>
                          <a:gd name="connsiteY197" fmla="*/ 0 h 175998"/>
                          <a:gd name="connsiteX198" fmla="*/ 3200629 w 3269555"/>
                          <a:gd name="connsiteY198" fmla="*/ 53975 h 175998"/>
                          <a:gd name="connsiteX199" fmla="*/ 3168249 w 3269555"/>
                          <a:gd name="connsiteY199" fmla="*/ 53975 h 175998"/>
                          <a:gd name="connsiteX200" fmla="*/ 3103384 w 3269555"/>
                          <a:gd name="connsiteY200" fmla="*/ 0 h 175998"/>
                          <a:gd name="connsiteX201" fmla="*/ 3135764 w 3269555"/>
                          <a:gd name="connsiteY201" fmla="*/ 0 h 175998"/>
                          <a:gd name="connsiteX202" fmla="*/ 3135764 w 3269555"/>
                          <a:gd name="connsiteY202" fmla="*/ 53975 h 175998"/>
                          <a:gd name="connsiteX203" fmla="*/ 3103384 w 3269555"/>
                          <a:gd name="connsiteY203" fmla="*/ 53975 h 175998"/>
                          <a:gd name="connsiteX204" fmla="*/ 3034458 w 3269555"/>
                          <a:gd name="connsiteY204" fmla="*/ 0 h 175998"/>
                          <a:gd name="connsiteX205" fmla="*/ 3066838 w 3269555"/>
                          <a:gd name="connsiteY205" fmla="*/ 0 h 175998"/>
                          <a:gd name="connsiteX206" fmla="*/ 3066838 w 3269555"/>
                          <a:gd name="connsiteY206" fmla="*/ 53975 h 175998"/>
                          <a:gd name="connsiteX207" fmla="*/ 3034458 w 3269555"/>
                          <a:gd name="connsiteY207" fmla="*/ 53975 h 175998"/>
                          <a:gd name="connsiteX208" fmla="*/ 2965532 w 3269555"/>
                          <a:gd name="connsiteY208" fmla="*/ 0 h 175998"/>
                          <a:gd name="connsiteX209" fmla="*/ 2997912 w 3269555"/>
                          <a:gd name="connsiteY209" fmla="*/ 0 h 175998"/>
                          <a:gd name="connsiteX210" fmla="*/ 2997912 w 3269555"/>
                          <a:gd name="connsiteY210" fmla="*/ 53975 h 175998"/>
                          <a:gd name="connsiteX211" fmla="*/ 2965532 w 3269555"/>
                          <a:gd name="connsiteY211" fmla="*/ 53975 h 175998"/>
                          <a:gd name="connsiteX212" fmla="*/ 2896606 w 3269555"/>
                          <a:gd name="connsiteY212" fmla="*/ 0 h 175998"/>
                          <a:gd name="connsiteX213" fmla="*/ 2928986 w 3269555"/>
                          <a:gd name="connsiteY213" fmla="*/ 0 h 175998"/>
                          <a:gd name="connsiteX214" fmla="*/ 2928986 w 3269555"/>
                          <a:gd name="connsiteY214" fmla="*/ 53975 h 175998"/>
                          <a:gd name="connsiteX215" fmla="*/ 2896606 w 3269555"/>
                          <a:gd name="connsiteY215" fmla="*/ 53975 h 175998"/>
                          <a:gd name="connsiteX216" fmla="*/ 2825279 w 3269555"/>
                          <a:gd name="connsiteY216" fmla="*/ 0 h 175998"/>
                          <a:gd name="connsiteX217" fmla="*/ 2857659 w 3269555"/>
                          <a:gd name="connsiteY217" fmla="*/ 0 h 175998"/>
                          <a:gd name="connsiteX218" fmla="*/ 2857659 w 3269555"/>
                          <a:gd name="connsiteY218" fmla="*/ 53975 h 175998"/>
                          <a:gd name="connsiteX219" fmla="*/ 2825279 w 3269555"/>
                          <a:gd name="connsiteY219" fmla="*/ 53975 h 175998"/>
                          <a:gd name="connsiteX220" fmla="*/ 2753583 w 3269555"/>
                          <a:gd name="connsiteY220" fmla="*/ 0 h 175998"/>
                          <a:gd name="connsiteX221" fmla="*/ 2785963 w 3269555"/>
                          <a:gd name="connsiteY221" fmla="*/ 0 h 175998"/>
                          <a:gd name="connsiteX222" fmla="*/ 2785963 w 3269555"/>
                          <a:gd name="connsiteY222" fmla="*/ 53975 h 175998"/>
                          <a:gd name="connsiteX223" fmla="*/ 2753583 w 3269555"/>
                          <a:gd name="connsiteY223" fmla="*/ 53975 h 175998"/>
                          <a:gd name="connsiteX224" fmla="*/ 2683515 w 3269555"/>
                          <a:gd name="connsiteY224" fmla="*/ 0 h 175998"/>
                          <a:gd name="connsiteX225" fmla="*/ 2715895 w 3269555"/>
                          <a:gd name="connsiteY225" fmla="*/ 0 h 175998"/>
                          <a:gd name="connsiteX226" fmla="*/ 2715895 w 3269555"/>
                          <a:gd name="connsiteY226" fmla="*/ 53975 h 175998"/>
                          <a:gd name="connsiteX227" fmla="*/ 2683515 w 3269555"/>
                          <a:gd name="connsiteY227" fmla="*/ 53975 h 175998"/>
                          <a:gd name="connsiteX228" fmla="*/ 2614589 w 3269555"/>
                          <a:gd name="connsiteY228" fmla="*/ 0 h 175998"/>
                          <a:gd name="connsiteX229" fmla="*/ 2646969 w 3269555"/>
                          <a:gd name="connsiteY229" fmla="*/ 0 h 175998"/>
                          <a:gd name="connsiteX230" fmla="*/ 2646969 w 3269555"/>
                          <a:gd name="connsiteY230" fmla="*/ 53975 h 175998"/>
                          <a:gd name="connsiteX231" fmla="*/ 2614589 w 3269555"/>
                          <a:gd name="connsiteY231" fmla="*/ 53975 h 175998"/>
                          <a:gd name="connsiteX232" fmla="*/ 2549724 w 3269555"/>
                          <a:gd name="connsiteY232" fmla="*/ 0 h 175998"/>
                          <a:gd name="connsiteX233" fmla="*/ 2582104 w 3269555"/>
                          <a:gd name="connsiteY233" fmla="*/ 0 h 175998"/>
                          <a:gd name="connsiteX234" fmla="*/ 2582104 w 3269555"/>
                          <a:gd name="connsiteY234" fmla="*/ 53975 h 175998"/>
                          <a:gd name="connsiteX235" fmla="*/ 2549724 w 3269555"/>
                          <a:gd name="connsiteY235" fmla="*/ 53975 h 175998"/>
                          <a:gd name="connsiteX236" fmla="*/ 2480798 w 3269555"/>
                          <a:gd name="connsiteY236" fmla="*/ 0 h 175998"/>
                          <a:gd name="connsiteX237" fmla="*/ 2513178 w 3269555"/>
                          <a:gd name="connsiteY237" fmla="*/ 0 h 175998"/>
                          <a:gd name="connsiteX238" fmla="*/ 2513178 w 3269555"/>
                          <a:gd name="connsiteY238" fmla="*/ 53975 h 175998"/>
                          <a:gd name="connsiteX239" fmla="*/ 2480798 w 3269555"/>
                          <a:gd name="connsiteY239" fmla="*/ 53975 h 175998"/>
                          <a:gd name="connsiteX240" fmla="*/ 2411872 w 3269555"/>
                          <a:gd name="connsiteY240" fmla="*/ 0 h 175998"/>
                          <a:gd name="connsiteX241" fmla="*/ 2444251 w 3269555"/>
                          <a:gd name="connsiteY241" fmla="*/ 0 h 175998"/>
                          <a:gd name="connsiteX242" fmla="*/ 2444251 w 3269555"/>
                          <a:gd name="connsiteY242" fmla="*/ 53975 h 175998"/>
                          <a:gd name="connsiteX243" fmla="*/ 2411872 w 3269555"/>
                          <a:gd name="connsiteY243" fmla="*/ 53975 h 175998"/>
                          <a:gd name="connsiteX244" fmla="*/ 2342945 w 3269555"/>
                          <a:gd name="connsiteY244" fmla="*/ 0 h 175998"/>
                          <a:gd name="connsiteX245" fmla="*/ 2375325 w 3269555"/>
                          <a:gd name="connsiteY245" fmla="*/ 0 h 175998"/>
                          <a:gd name="connsiteX246" fmla="*/ 2375325 w 3269555"/>
                          <a:gd name="connsiteY246" fmla="*/ 53975 h 175998"/>
                          <a:gd name="connsiteX247" fmla="*/ 2342945 w 3269555"/>
                          <a:gd name="connsiteY247" fmla="*/ 53975 h 175998"/>
                          <a:gd name="connsiteX248" fmla="*/ 2271619 w 3269555"/>
                          <a:gd name="connsiteY248" fmla="*/ 0 h 175998"/>
                          <a:gd name="connsiteX249" fmla="*/ 2303999 w 3269555"/>
                          <a:gd name="connsiteY249" fmla="*/ 0 h 175998"/>
                          <a:gd name="connsiteX250" fmla="*/ 2303999 w 3269555"/>
                          <a:gd name="connsiteY250" fmla="*/ 53975 h 175998"/>
                          <a:gd name="connsiteX251" fmla="*/ 2271619 w 3269555"/>
                          <a:gd name="connsiteY251" fmla="*/ 53975 h 175998"/>
                          <a:gd name="connsiteX252" fmla="*/ 2199923 w 3269555"/>
                          <a:gd name="connsiteY252" fmla="*/ 0 h 175998"/>
                          <a:gd name="connsiteX253" fmla="*/ 2232303 w 3269555"/>
                          <a:gd name="connsiteY253" fmla="*/ 0 h 175998"/>
                          <a:gd name="connsiteX254" fmla="*/ 2232303 w 3269555"/>
                          <a:gd name="connsiteY254" fmla="*/ 53975 h 175998"/>
                          <a:gd name="connsiteX255" fmla="*/ 2199923 w 3269555"/>
                          <a:gd name="connsiteY255" fmla="*/ 53975 h 175998"/>
                          <a:gd name="connsiteX256" fmla="*/ 2136038 w 3269555"/>
                          <a:gd name="connsiteY256" fmla="*/ 0 h 175998"/>
                          <a:gd name="connsiteX257" fmla="*/ 2168418 w 3269555"/>
                          <a:gd name="connsiteY257" fmla="*/ 0 h 175998"/>
                          <a:gd name="connsiteX258" fmla="*/ 2168418 w 3269555"/>
                          <a:gd name="connsiteY258" fmla="*/ 53975 h 175998"/>
                          <a:gd name="connsiteX259" fmla="*/ 2136038 w 3269555"/>
                          <a:gd name="connsiteY259" fmla="*/ 53975 h 175998"/>
                          <a:gd name="connsiteX260" fmla="*/ 2067112 w 3269555"/>
                          <a:gd name="connsiteY260" fmla="*/ 0 h 175998"/>
                          <a:gd name="connsiteX261" fmla="*/ 2099492 w 3269555"/>
                          <a:gd name="connsiteY261" fmla="*/ 0 h 175998"/>
                          <a:gd name="connsiteX262" fmla="*/ 2099492 w 3269555"/>
                          <a:gd name="connsiteY262" fmla="*/ 53975 h 175998"/>
                          <a:gd name="connsiteX263" fmla="*/ 2067112 w 3269555"/>
                          <a:gd name="connsiteY263" fmla="*/ 53975 h 175998"/>
                          <a:gd name="connsiteX264" fmla="*/ 2002247 w 3269555"/>
                          <a:gd name="connsiteY264" fmla="*/ 0 h 175998"/>
                          <a:gd name="connsiteX265" fmla="*/ 2034627 w 3269555"/>
                          <a:gd name="connsiteY265" fmla="*/ 0 h 175998"/>
                          <a:gd name="connsiteX266" fmla="*/ 2034627 w 3269555"/>
                          <a:gd name="connsiteY266" fmla="*/ 53975 h 175998"/>
                          <a:gd name="connsiteX267" fmla="*/ 2002247 w 3269555"/>
                          <a:gd name="connsiteY267" fmla="*/ 53975 h 175998"/>
                          <a:gd name="connsiteX268" fmla="*/ 1933321 w 3269555"/>
                          <a:gd name="connsiteY268" fmla="*/ 0 h 175998"/>
                          <a:gd name="connsiteX269" fmla="*/ 1965701 w 3269555"/>
                          <a:gd name="connsiteY269" fmla="*/ 0 h 175998"/>
                          <a:gd name="connsiteX270" fmla="*/ 1965701 w 3269555"/>
                          <a:gd name="connsiteY270" fmla="*/ 53975 h 175998"/>
                          <a:gd name="connsiteX271" fmla="*/ 1933321 w 3269555"/>
                          <a:gd name="connsiteY271" fmla="*/ 53975 h 175998"/>
                          <a:gd name="connsiteX272" fmla="*/ 1864395 w 3269555"/>
                          <a:gd name="connsiteY272" fmla="*/ 0 h 175998"/>
                          <a:gd name="connsiteX273" fmla="*/ 1896774 w 3269555"/>
                          <a:gd name="connsiteY273" fmla="*/ 0 h 175998"/>
                          <a:gd name="connsiteX274" fmla="*/ 1896774 w 3269555"/>
                          <a:gd name="connsiteY274" fmla="*/ 53975 h 175998"/>
                          <a:gd name="connsiteX275" fmla="*/ 1864395 w 3269555"/>
                          <a:gd name="connsiteY275" fmla="*/ 53975 h 175998"/>
                          <a:gd name="connsiteX276" fmla="*/ 1795468 w 3269555"/>
                          <a:gd name="connsiteY276" fmla="*/ 0 h 175998"/>
                          <a:gd name="connsiteX277" fmla="*/ 1827848 w 3269555"/>
                          <a:gd name="connsiteY277" fmla="*/ 0 h 175998"/>
                          <a:gd name="connsiteX278" fmla="*/ 1827848 w 3269555"/>
                          <a:gd name="connsiteY278" fmla="*/ 53975 h 175998"/>
                          <a:gd name="connsiteX279" fmla="*/ 1795468 w 3269555"/>
                          <a:gd name="connsiteY279" fmla="*/ 53975 h 175998"/>
                          <a:gd name="connsiteX280" fmla="*/ 1724142 w 3269555"/>
                          <a:gd name="connsiteY280" fmla="*/ 0 h 175998"/>
                          <a:gd name="connsiteX281" fmla="*/ 1756522 w 3269555"/>
                          <a:gd name="connsiteY281" fmla="*/ 0 h 175998"/>
                          <a:gd name="connsiteX282" fmla="*/ 1756522 w 3269555"/>
                          <a:gd name="connsiteY282" fmla="*/ 53975 h 175998"/>
                          <a:gd name="connsiteX283" fmla="*/ 1724142 w 3269555"/>
                          <a:gd name="connsiteY283" fmla="*/ 53975 h 175998"/>
                          <a:gd name="connsiteX284" fmla="*/ 1652446 w 3269555"/>
                          <a:gd name="connsiteY284" fmla="*/ 0 h 175998"/>
                          <a:gd name="connsiteX285" fmla="*/ 1684826 w 3269555"/>
                          <a:gd name="connsiteY285" fmla="*/ 0 h 175998"/>
                          <a:gd name="connsiteX286" fmla="*/ 1684826 w 3269555"/>
                          <a:gd name="connsiteY286" fmla="*/ 53975 h 175998"/>
                          <a:gd name="connsiteX287" fmla="*/ 1652446 w 3269555"/>
                          <a:gd name="connsiteY287" fmla="*/ 53975 h 175998"/>
                          <a:gd name="connsiteX288" fmla="*/ 1584729 w 3269555"/>
                          <a:gd name="connsiteY288" fmla="*/ 0 h 175998"/>
                          <a:gd name="connsiteX289" fmla="*/ 1617109 w 3269555"/>
                          <a:gd name="connsiteY289" fmla="*/ 0 h 175998"/>
                          <a:gd name="connsiteX290" fmla="*/ 1617109 w 3269555"/>
                          <a:gd name="connsiteY290" fmla="*/ 53975 h 175998"/>
                          <a:gd name="connsiteX291" fmla="*/ 1584729 w 3269555"/>
                          <a:gd name="connsiteY291" fmla="*/ 53975 h 175998"/>
                          <a:gd name="connsiteX292" fmla="*/ 1515803 w 3269555"/>
                          <a:gd name="connsiteY292" fmla="*/ 0 h 175998"/>
                          <a:gd name="connsiteX293" fmla="*/ 1548183 w 3269555"/>
                          <a:gd name="connsiteY293" fmla="*/ 0 h 175998"/>
                          <a:gd name="connsiteX294" fmla="*/ 1548183 w 3269555"/>
                          <a:gd name="connsiteY294" fmla="*/ 53975 h 175998"/>
                          <a:gd name="connsiteX295" fmla="*/ 1515803 w 3269555"/>
                          <a:gd name="connsiteY295" fmla="*/ 53975 h 175998"/>
                          <a:gd name="connsiteX296" fmla="*/ 1450938 w 3269555"/>
                          <a:gd name="connsiteY296" fmla="*/ 0 h 175998"/>
                          <a:gd name="connsiteX297" fmla="*/ 1483318 w 3269555"/>
                          <a:gd name="connsiteY297" fmla="*/ 0 h 175998"/>
                          <a:gd name="connsiteX298" fmla="*/ 1483318 w 3269555"/>
                          <a:gd name="connsiteY298" fmla="*/ 53975 h 175998"/>
                          <a:gd name="connsiteX299" fmla="*/ 1450938 w 3269555"/>
                          <a:gd name="connsiteY299" fmla="*/ 53975 h 175998"/>
                          <a:gd name="connsiteX300" fmla="*/ 1382012 w 3269555"/>
                          <a:gd name="connsiteY300" fmla="*/ 0 h 175998"/>
                          <a:gd name="connsiteX301" fmla="*/ 1414392 w 3269555"/>
                          <a:gd name="connsiteY301" fmla="*/ 0 h 175998"/>
                          <a:gd name="connsiteX302" fmla="*/ 1414392 w 3269555"/>
                          <a:gd name="connsiteY302" fmla="*/ 53975 h 175998"/>
                          <a:gd name="connsiteX303" fmla="*/ 1382012 w 3269555"/>
                          <a:gd name="connsiteY303" fmla="*/ 53975 h 175998"/>
                          <a:gd name="connsiteX304" fmla="*/ 1313086 w 3269555"/>
                          <a:gd name="connsiteY304" fmla="*/ 0 h 175998"/>
                          <a:gd name="connsiteX305" fmla="*/ 1345466 w 3269555"/>
                          <a:gd name="connsiteY305" fmla="*/ 0 h 175998"/>
                          <a:gd name="connsiteX306" fmla="*/ 1345466 w 3269555"/>
                          <a:gd name="connsiteY306" fmla="*/ 53975 h 175998"/>
                          <a:gd name="connsiteX307" fmla="*/ 1313086 w 3269555"/>
                          <a:gd name="connsiteY307" fmla="*/ 53975 h 175998"/>
                          <a:gd name="connsiteX308" fmla="*/ 1244160 w 3269555"/>
                          <a:gd name="connsiteY308" fmla="*/ 0 h 175998"/>
                          <a:gd name="connsiteX309" fmla="*/ 1276540 w 3269555"/>
                          <a:gd name="connsiteY309" fmla="*/ 0 h 175998"/>
                          <a:gd name="connsiteX310" fmla="*/ 1276540 w 3269555"/>
                          <a:gd name="connsiteY310" fmla="*/ 53975 h 175998"/>
                          <a:gd name="connsiteX311" fmla="*/ 1244160 w 3269555"/>
                          <a:gd name="connsiteY311" fmla="*/ 53975 h 175998"/>
                          <a:gd name="connsiteX312" fmla="*/ 1172833 w 3269555"/>
                          <a:gd name="connsiteY312" fmla="*/ 0 h 175998"/>
                          <a:gd name="connsiteX313" fmla="*/ 1205213 w 3269555"/>
                          <a:gd name="connsiteY313" fmla="*/ 0 h 175998"/>
                          <a:gd name="connsiteX314" fmla="*/ 1205213 w 3269555"/>
                          <a:gd name="connsiteY314" fmla="*/ 53975 h 175998"/>
                          <a:gd name="connsiteX315" fmla="*/ 1172833 w 3269555"/>
                          <a:gd name="connsiteY315" fmla="*/ 53975 h 175998"/>
                          <a:gd name="connsiteX316" fmla="*/ 1101137 w 3269555"/>
                          <a:gd name="connsiteY316" fmla="*/ 0 h 175998"/>
                          <a:gd name="connsiteX317" fmla="*/ 1133517 w 3269555"/>
                          <a:gd name="connsiteY317" fmla="*/ 0 h 175998"/>
                          <a:gd name="connsiteX318" fmla="*/ 1133517 w 3269555"/>
                          <a:gd name="connsiteY318" fmla="*/ 53975 h 175998"/>
                          <a:gd name="connsiteX319" fmla="*/ 1101137 w 3269555"/>
                          <a:gd name="connsiteY319" fmla="*/ 53975 h 175998"/>
                          <a:gd name="connsiteX320" fmla="*/ 1031069 w 3269555"/>
                          <a:gd name="connsiteY320" fmla="*/ 0 h 175998"/>
                          <a:gd name="connsiteX321" fmla="*/ 1063449 w 3269555"/>
                          <a:gd name="connsiteY321" fmla="*/ 0 h 175998"/>
                          <a:gd name="connsiteX322" fmla="*/ 1063449 w 3269555"/>
                          <a:gd name="connsiteY322" fmla="*/ 53975 h 175998"/>
                          <a:gd name="connsiteX323" fmla="*/ 1031069 w 3269555"/>
                          <a:gd name="connsiteY323" fmla="*/ 53975 h 175998"/>
                          <a:gd name="connsiteX324" fmla="*/ 962143 w 3269555"/>
                          <a:gd name="connsiteY324" fmla="*/ 0 h 175998"/>
                          <a:gd name="connsiteX325" fmla="*/ 994523 w 3269555"/>
                          <a:gd name="connsiteY325" fmla="*/ 0 h 175998"/>
                          <a:gd name="connsiteX326" fmla="*/ 994523 w 3269555"/>
                          <a:gd name="connsiteY326" fmla="*/ 53975 h 175998"/>
                          <a:gd name="connsiteX327" fmla="*/ 962143 w 3269555"/>
                          <a:gd name="connsiteY327" fmla="*/ 53975 h 175998"/>
                          <a:gd name="connsiteX328" fmla="*/ 897278 w 3269555"/>
                          <a:gd name="connsiteY328" fmla="*/ 0 h 175998"/>
                          <a:gd name="connsiteX329" fmla="*/ 929658 w 3269555"/>
                          <a:gd name="connsiteY329" fmla="*/ 0 h 175998"/>
                          <a:gd name="connsiteX330" fmla="*/ 929658 w 3269555"/>
                          <a:gd name="connsiteY330" fmla="*/ 53975 h 175998"/>
                          <a:gd name="connsiteX331" fmla="*/ 897278 w 3269555"/>
                          <a:gd name="connsiteY331" fmla="*/ 53975 h 175998"/>
                          <a:gd name="connsiteX332" fmla="*/ 828352 w 3269555"/>
                          <a:gd name="connsiteY332" fmla="*/ 0 h 175998"/>
                          <a:gd name="connsiteX333" fmla="*/ 860732 w 3269555"/>
                          <a:gd name="connsiteY333" fmla="*/ 0 h 175998"/>
                          <a:gd name="connsiteX334" fmla="*/ 860732 w 3269555"/>
                          <a:gd name="connsiteY334" fmla="*/ 53975 h 175998"/>
                          <a:gd name="connsiteX335" fmla="*/ 828352 w 3269555"/>
                          <a:gd name="connsiteY335" fmla="*/ 53975 h 175998"/>
                          <a:gd name="connsiteX336" fmla="*/ 759426 w 3269555"/>
                          <a:gd name="connsiteY336" fmla="*/ 0 h 175998"/>
                          <a:gd name="connsiteX337" fmla="*/ 791805 w 3269555"/>
                          <a:gd name="connsiteY337" fmla="*/ 0 h 175998"/>
                          <a:gd name="connsiteX338" fmla="*/ 791805 w 3269555"/>
                          <a:gd name="connsiteY338" fmla="*/ 53975 h 175998"/>
                          <a:gd name="connsiteX339" fmla="*/ 759426 w 3269555"/>
                          <a:gd name="connsiteY339" fmla="*/ 53975 h 175998"/>
                          <a:gd name="connsiteX340" fmla="*/ 690499 w 3269555"/>
                          <a:gd name="connsiteY340" fmla="*/ 0 h 175998"/>
                          <a:gd name="connsiteX341" fmla="*/ 722879 w 3269555"/>
                          <a:gd name="connsiteY341" fmla="*/ 0 h 175998"/>
                          <a:gd name="connsiteX342" fmla="*/ 722879 w 3269555"/>
                          <a:gd name="connsiteY342" fmla="*/ 53975 h 175998"/>
                          <a:gd name="connsiteX343" fmla="*/ 690499 w 3269555"/>
                          <a:gd name="connsiteY343" fmla="*/ 53975 h 175998"/>
                          <a:gd name="connsiteX344" fmla="*/ 619173 w 3269555"/>
                          <a:gd name="connsiteY344" fmla="*/ 0 h 175998"/>
                          <a:gd name="connsiteX345" fmla="*/ 651553 w 3269555"/>
                          <a:gd name="connsiteY345" fmla="*/ 0 h 175998"/>
                          <a:gd name="connsiteX346" fmla="*/ 651553 w 3269555"/>
                          <a:gd name="connsiteY346" fmla="*/ 53975 h 175998"/>
                          <a:gd name="connsiteX347" fmla="*/ 619173 w 3269555"/>
                          <a:gd name="connsiteY347" fmla="*/ 53975 h 175998"/>
                          <a:gd name="connsiteX348" fmla="*/ 547477 w 3269555"/>
                          <a:gd name="connsiteY348" fmla="*/ 0 h 175998"/>
                          <a:gd name="connsiteX349" fmla="*/ 579857 w 3269555"/>
                          <a:gd name="connsiteY349" fmla="*/ 0 h 175998"/>
                          <a:gd name="connsiteX350" fmla="*/ 579857 w 3269555"/>
                          <a:gd name="connsiteY350" fmla="*/ 53975 h 175998"/>
                          <a:gd name="connsiteX351" fmla="*/ 547477 w 3269555"/>
                          <a:gd name="connsiteY351" fmla="*/ 53975 h 175998"/>
                          <a:gd name="connsiteX352" fmla="*/ 483592 w 3269555"/>
                          <a:gd name="connsiteY352" fmla="*/ 0 h 175998"/>
                          <a:gd name="connsiteX353" fmla="*/ 515972 w 3269555"/>
                          <a:gd name="connsiteY353" fmla="*/ 0 h 175998"/>
                          <a:gd name="connsiteX354" fmla="*/ 515972 w 3269555"/>
                          <a:gd name="connsiteY354" fmla="*/ 53975 h 175998"/>
                          <a:gd name="connsiteX355" fmla="*/ 483592 w 3269555"/>
                          <a:gd name="connsiteY355" fmla="*/ 53975 h 175998"/>
                          <a:gd name="connsiteX356" fmla="*/ 414666 w 3269555"/>
                          <a:gd name="connsiteY356" fmla="*/ 0 h 175998"/>
                          <a:gd name="connsiteX357" fmla="*/ 447046 w 3269555"/>
                          <a:gd name="connsiteY357" fmla="*/ 0 h 175998"/>
                          <a:gd name="connsiteX358" fmla="*/ 447046 w 3269555"/>
                          <a:gd name="connsiteY358" fmla="*/ 53975 h 175998"/>
                          <a:gd name="connsiteX359" fmla="*/ 414666 w 3269555"/>
                          <a:gd name="connsiteY359" fmla="*/ 53975 h 175998"/>
                          <a:gd name="connsiteX360" fmla="*/ 349801 w 3269555"/>
                          <a:gd name="connsiteY360" fmla="*/ 0 h 175998"/>
                          <a:gd name="connsiteX361" fmla="*/ 382181 w 3269555"/>
                          <a:gd name="connsiteY361" fmla="*/ 0 h 175998"/>
                          <a:gd name="connsiteX362" fmla="*/ 382181 w 3269555"/>
                          <a:gd name="connsiteY362" fmla="*/ 53975 h 175998"/>
                          <a:gd name="connsiteX363" fmla="*/ 349801 w 3269555"/>
                          <a:gd name="connsiteY363" fmla="*/ 53975 h 175998"/>
                          <a:gd name="connsiteX364" fmla="*/ 280875 w 3269555"/>
                          <a:gd name="connsiteY364" fmla="*/ 0 h 175998"/>
                          <a:gd name="connsiteX365" fmla="*/ 313255 w 3269555"/>
                          <a:gd name="connsiteY365" fmla="*/ 0 h 175998"/>
                          <a:gd name="connsiteX366" fmla="*/ 313255 w 3269555"/>
                          <a:gd name="connsiteY366" fmla="*/ 53975 h 175998"/>
                          <a:gd name="connsiteX367" fmla="*/ 280875 w 3269555"/>
                          <a:gd name="connsiteY367" fmla="*/ 53975 h 175998"/>
                          <a:gd name="connsiteX368" fmla="*/ 211949 w 3269555"/>
                          <a:gd name="connsiteY368" fmla="*/ 0 h 175998"/>
                          <a:gd name="connsiteX369" fmla="*/ 244328 w 3269555"/>
                          <a:gd name="connsiteY369" fmla="*/ 0 h 175998"/>
                          <a:gd name="connsiteX370" fmla="*/ 244328 w 3269555"/>
                          <a:gd name="connsiteY370" fmla="*/ 53975 h 175998"/>
                          <a:gd name="connsiteX371" fmla="*/ 211949 w 3269555"/>
                          <a:gd name="connsiteY371" fmla="*/ 53975 h 175998"/>
                          <a:gd name="connsiteX372" fmla="*/ 143022 w 3269555"/>
                          <a:gd name="connsiteY372" fmla="*/ 0 h 175998"/>
                          <a:gd name="connsiteX373" fmla="*/ 175402 w 3269555"/>
                          <a:gd name="connsiteY373" fmla="*/ 0 h 175998"/>
                          <a:gd name="connsiteX374" fmla="*/ 175402 w 3269555"/>
                          <a:gd name="connsiteY374" fmla="*/ 53975 h 175998"/>
                          <a:gd name="connsiteX375" fmla="*/ 143022 w 3269555"/>
                          <a:gd name="connsiteY375" fmla="*/ 53975 h 175998"/>
                          <a:gd name="connsiteX376" fmla="*/ 71696 w 3269555"/>
                          <a:gd name="connsiteY376" fmla="*/ 0 h 175998"/>
                          <a:gd name="connsiteX377" fmla="*/ 104076 w 3269555"/>
                          <a:gd name="connsiteY377" fmla="*/ 0 h 175998"/>
                          <a:gd name="connsiteX378" fmla="*/ 104076 w 3269555"/>
                          <a:gd name="connsiteY378" fmla="*/ 53975 h 175998"/>
                          <a:gd name="connsiteX379" fmla="*/ 71696 w 3269555"/>
                          <a:gd name="connsiteY379" fmla="*/ 53975 h 175998"/>
                          <a:gd name="connsiteX380" fmla="*/ 0 w 3269555"/>
                          <a:gd name="connsiteY380" fmla="*/ 0 h 175998"/>
                          <a:gd name="connsiteX381" fmla="*/ 32380 w 3269555"/>
                          <a:gd name="connsiteY381" fmla="*/ 0 h 175998"/>
                          <a:gd name="connsiteX382" fmla="*/ 32380 w 3269555"/>
                          <a:gd name="connsiteY382" fmla="*/ 53975 h 175998"/>
                          <a:gd name="connsiteX383" fmla="*/ 0 w 3269555"/>
                          <a:gd name="connsiteY383" fmla="*/ 53975 h 175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  <a:cxn ang="0">
                            <a:pos x="connsiteX207" y="connsiteY207"/>
                          </a:cxn>
                          <a:cxn ang="0">
                            <a:pos x="connsiteX208" y="connsiteY208"/>
                          </a:cxn>
                          <a:cxn ang="0">
                            <a:pos x="connsiteX209" y="connsiteY209"/>
                          </a:cxn>
                          <a:cxn ang="0">
                            <a:pos x="connsiteX210" y="connsiteY210"/>
                          </a:cxn>
                          <a:cxn ang="0">
                            <a:pos x="connsiteX211" y="connsiteY211"/>
                          </a:cxn>
                          <a:cxn ang="0">
                            <a:pos x="connsiteX212" y="connsiteY212"/>
                          </a:cxn>
                          <a:cxn ang="0">
                            <a:pos x="connsiteX213" y="connsiteY213"/>
                          </a:cxn>
                          <a:cxn ang="0">
                            <a:pos x="connsiteX214" y="connsiteY214"/>
                          </a:cxn>
                          <a:cxn ang="0">
                            <a:pos x="connsiteX215" y="connsiteY215"/>
                          </a:cxn>
                          <a:cxn ang="0">
                            <a:pos x="connsiteX216" y="connsiteY216"/>
                          </a:cxn>
                          <a:cxn ang="0">
                            <a:pos x="connsiteX217" y="connsiteY217"/>
                          </a:cxn>
                          <a:cxn ang="0">
                            <a:pos x="connsiteX218" y="connsiteY218"/>
                          </a:cxn>
                          <a:cxn ang="0">
                            <a:pos x="connsiteX219" y="connsiteY219"/>
                          </a:cxn>
                          <a:cxn ang="0">
                            <a:pos x="connsiteX220" y="connsiteY220"/>
                          </a:cxn>
                          <a:cxn ang="0">
                            <a:pos x="connsiteX221" y="connsiteY221"/>
                          </a:cxn>
                          <a:cxn ang="0">
                            <a:pos x="connsiteX222" y="connsiteY222"/>
                          </a:cxn>
                          <a:cxn ang="0">
                            <a:pos x="connsiteX223" y="connsiteY223"/>
                          </a:cxn>
                          <a:cxn ang="0">
                            <a:pos x="connsiteX224" y="connsiteY224"/>
                          </a:cxn>
                          <a:cxn ang="0">
                            <a:pos x="connsiteX225" y="connsiteY225"/>
                          </a:cxn>
                          <a:cxn ang="0">
                            <a:pos x="connsiteX226" y="connsiteY226"/>
                          </a:cxn>
                          <a:cxn ang="0">
                            <a:pos x="connsiteX227" y="connsiteY227"/>
                          </a:cxn>
                          <a:cxn ang="0">
                            <a:pos x="connsiteX228" y="connsiteY228"/>
                          </a:cxn>
                          <a:cxn ang="0">
                            <a:pos x="connsiteX229" y="connsiteY229"/>
                          </a:cxn>
                          <a:cxn ang="0">
                            <a:pos x="connsiteX230" y="connsiteY230"/>
                          </a:cxn>
                          <a:cxn ang="0">
                            <a:pos x="connsiteX231" y="connsiteY231"/>
                          </a:cxn>
                          <a:cxn ang="0">
                            <a:pos x="connsiteX232" y="connsiteY232"/>
                          </a:cxn>
                          <a:cxn ang="0">
                            <a:pos x="connsiteX233" y="connsiteY233"/>
                          </a:cxn>
                          <a:cxn ang="0">
                            <a:pos x="connsiteX234" y="connsiteY234"/>
                          </a:cxn>
                          <a:cxn ang="0">
                            <a:pos x="connsiteX235" y="connsiteY235"/>
                          </a:cxn>
                          <a:cxn ang="0">
                            <a:pos x="connsiteX236" y="connsiteY236"/>
                          </a:cxn>
                          <a:cxn ang="0">
                            <a:pos x="connsiteX237" y="connsiteY237"/>
                          </a:cxn>
                          <a:cxn ang="0">
                            <a:pos x="connsiteX238" y="connsiteY238"/>
                          </a:cxn>
                          <a:cxn ang="0">
                            <a:pos x="connsiteX239" y="connsiteY239"/>
                          </a:cxn>
                          <a:cxn ang="0">
                            <a:pos x="connsiteX240" y="connsiteY240"/>
                          </a:cxn>
                          <a:cxn ang="0">
                            <a:pos x="connsiteX241" y="connsiteY241"/>
                          </a:cxn>
                          <a:cxn ang="0">
                            <a:pos x="connsiteX242" y="connsiteY242"/>
                          </a:cxn>
                          <a:cxn ang="0">
                            <a:pos x="connsiteX243" y="connsiteY243"/>
                          </a:cxn>
                          <a:cxn ang="0">
                            <a:pos x="connsiteX244" y="connsiteY244"/>
                          </a:cxn>
                          <a:cxn ang="0">
                            <a:pos x="connsiteX245" y="connsiteY245"/>
                          </a:cxn>
                          <a:cxn ang="0">
                            <a:pos x="connsiteX246" y="connsiteY246"/>
                          </a:cxn>
                          <a:cxn ang="0">
                            <a:pos x="connsiteX247" y="connsiteY247"/>
                          </a:cxn>
                          <a:cxn ang="0">
                            <a:pos x="connsiteX248" y="connsiteY248"/>
                          </a:cxn>
                          <a:cxn ang="0">
                            <a:pos x="connsiteX249" y="connsiteY249"/>
                          </a:cxn>
                          <a:cxn ang="0">
                            <a:pos x="connsiteX250" y="connsiteY250"/>
                          </a:cxn>
                          <a:cxn ang="0">
                            <a:pos x="connsiteX251" y="connsiteY251"/>
                          </a:cxn>
                          <a:cxn ang="0">
                            <a:pos x="connsiteX252" y="connsiteY252"/>
                          </a:cxn>
                          <a:cxn ang="0">
                            <a:pos x="connsiteX253" y="connsiteY253"/>
                          </a:cxn>
                          <a:cxn ang="0">
                            <a:pos x="connsiteX254" y="connsiteY254"/>
                          </a:cxn>
                          <a:cxn ang="0">
                            <a:pos x="connsiteX255" y="connsiteY255"/>
                          </a:cxn>
                          <a:cxn ang="0">
                            <a:pos x="connsiteX256" y="connsiteY256"/>
                          </a:cxn>
                          <a:cxn ang="0">
                            <a:pos x="connsiteX257" y="connsiteY257"/>
                          </a:cxn>
                          <a:cxn ang="0">
                            <a:pos x="connsiteX258" y="connsiteY258"/>
                          </a:cxn>
                          <a:cxn ang="0">
                            <a:pos x="connsiteX259" y="connsiteY259"/>
                          </a:cxn>
                          <a:cxn ang="0">
                            <a:pos x="connsiteX260" y="connsiteY260"/>
                          </a:cxn>
                          <a:cxn ang="0">
                            <a:pos x="connsiteX261" y="connsiteY261"/>
                          </a:cxn>
                          <a:cxn ang="0">
                            <a:pos x="connsiteX262" y="connsiteY262"/>
                          </a:cxn>
                          <a:cxn ang="0">
                            <a:pos x="connsiteX263" y="connsiteY263"/>
                          </a:cxn>
                          <a:cxn ang="0">
                            <a:pos x="connsiteX264" y="connsiteY264"/>
                          </a:cxn>
                          <a:cxn ang="0">
                            <a:pos x="connsiteX265" y="connsiteY265"/>
                          </a:cxn>
                          <a:cxn ang="0">
                            <a:pos x="connsiteX266" y="connsiteY266"/>
                          </a:cxn>
                          <a:cxn ang="0">
                            <a:pos x="connsiteX267" y="connsiteY267"/>
                          </a:cxn>
                          <a:cxn ang="0">
                            <a:pos x="connsiteX268" y="connsiteY268"/>
                          </a:cxn>
                          <a:cxn ang="0">
                            <a:pos x="connsiteX269" y="connsiteY269"/>
                          </a:cxn>
                          <a:cxn ang="0">
                            <a:pos x="connsiteX270" y="connsiteY270"/>
                          </a:cxn>
                          <a:cxn ang="0">
                            <a:pos x="connsiteX271" y="connsiteY271"/>
                          </a:cxn>
                          <a:cxn ang="0">
                            <a:pos x="connsiteX272" y="connsiteY272"/>
                          </a:cxn>
                          <a:cxn ang="0">
                            <a:pos x="connsiteX273" y="connsiteY273"/>
                          </a:cxn>
                          <a:cxn ang="0">
                            <a:pos x="connsiteX274" y="connsiteY274"/>
                          </a:cxn>
                          <a:cxn ang="0">
                            <a:pos x="connsiteX275" y="connsiteY275"/>
                          </a:cxn>
                          <a:cxn ang="0">
                            <a:pos x="connsiteX276" y="connsiteY276"/>
                          </a:cxn>
                          <a:cxn ang="0">
                            <a:pos x="connsiteX277" y="connsiteY277"/>
                          </a:cxn>
                          <a:cxn ang="0">
                            <a:pos x="connsiteX278" y="connsiteY278"/>
                          </a:cxn>
                          <a:cxn ang="0">
                            <a:pos x="connsiteX279" y="connsiteY279"/>
                          </a:cxn>
                          <a:cxn ang="0">
                            <a:pos x="connsiteX280" y="connsiteY280"/>
                          </a:cxn>
                          <a:cxn ang="0">
                            <a:pos x="connsiteX281" y="connsiteY281"/>
                          </a:cxn>
                          <a:cxn ang="0">
                            <a:pos x="connsiteX282" y="connsiteY282"/>
                          </a:cxn>
                          <a:cxn ang="0">
                            <a:pos x="connsiteX283" y="connsiteY283"/>
                          </a:cxn>
                          <a:cxn ang="0">
                            <a:pos x="connsiteX284" y="connsiteY284"/>
                          </a:cxn>
                          <a:cxn ang="0">
                            <a:pos x="connsiteX285" y="connsiteY285"/>
                          </a:cxn>
                          <a:cxn ang="0">
                            <a:pos x="connsiteX286" y="connsiteY286"/>
                          </a:cxn>
                          <a:cxn ang="0">
                            <a:pos x="connsiteX287" y="connsiteY287"/>
                          </a:cxn>
                          <a:cxn ang="0">
                            <a:pos x="connsiteX288" y="connsiteY288"/>
                          </a:cxn>
                          <a:cxn ang="0">
                            <a:pos x="connsiteX289" y="connsiteY289"/>
                          </a:cxn>
                          <a:cxn ang="0">
                            <a:pos x="connsiteX290" y="connsiteY290"/>
                          </a:cxn>
                          <a:cxn ang="0">
                            <a:pos x="connsiteX291" y="connsiteY291"/>
                          </a:cxn>
                          <a:cxn ang="0">
                            <a:pos x="connsiteX292" y="connsiteY292"/>
                          </a:cxn>
                          <a:cxn ang="0">
                            <a:pos x="connsiteX293" y="connsiteY293"/>
                          </a:cxn>
                          <a:cxn ang="0">
                            <a:pos x="connsiteX294" y="connsiteY294"/>
                          </a:cxn>
                          <a:cxn ang="0">
                            <a:pos x="connsiteX295" y="connsiteY295"/>
                          </a:cxn>
                          <a:cxn ang="0">
                            <a:pos x="connsiteX296" y="connsiteY296"/>
                          </a:cxn>
                          <a:cxn ang="0">
                            <a:pos x="connsiteX297" y="connsiteY297"/>
                          </a:cxn>
                          <a:cxn ang="0">
                            <a:pos x="connsiteX298" y="connsiteY298"/>
                          </a:cxn>
                          <a:cxn ang="0">
                            <a:pos x="connsiteX299" y="connsiteY299"/>
                          </a:cxn>
                          <a:cxn ang="0">
                            <a:pos x="connsiteX300" y="connsiteY300"/>
                          </a:cxn>
                          <a:cxn ang="0">
                            <a:pos x="connsiteX301" y="connsiteY301"/>
                          </a:cxn>
                          <a:cxn ang="0">
                            <a:pos x="connsiteX302" y="connsiteY302"/>
                          </a:cxn>
                          <a:cxn ang="0">
                            <a:pos x="connsiteX303" y="connsiteY303"/>
                          </a:cxn>
                          <a:cxn ang="0">
                            <a:pos x="connsiteX304" y="connsiteY304"/>
                          </a:cxn>
                          <a:cxn ang="0">
                            <a:pos x="connsiteX305" y="connsiteY305"/>
                          </a:cxn>
                          <a:cxn ang="0">
                            <a:pos x="connsiteX306" y="connsiteY306"/>
                          </a:cxn>
                          <a:cxn ang="0">
                            <a:pos x="connsiteX307" y="connsiteY307"/>
                          </a:cxn>
                          <a:cxn ang="0">
                            <a:pos x="connsiteX308" y="connsiteY308"/>
                          </a:cxn>
                          <a:cxn ang="0">
                            <a:pos x="connsiteX309" y="connsiteY309"/>
                          </a:cxn>
                          <a:cxn ang="0">
                            <a:pos x="connsiteX310" y="connsiteY310"/>
                          </a:cxn>
                          <a:cxn ang="0">
                            <a:pos x="connsiteX311" y="connsiteY311"/>
                          </a:cxn>
                          <a:cxn ang="0">
                            <a:pos x="connsiteX312" y="connsiteY312"/>
                          </a:cxn>
                          <a:cxn ang="0">
                            <a:pos x="connsiteX313" y="connsiteY313"/>
                          </a:cxn>
                          <a:cxn ang="0">
                            <a:pos x="connsiteX314" y="connsiteY314"/>
                          </a:cxn>
                          <a:cxn ang="0">
                            <a:pos x="connsiteX315" y="connsiteY315"/>
                          </a:cxn>
                          <a:cxn ang="0">
                            <a:pos x="connsiteX316" y="connsiteY316"/>
                          </a:cxn>
                          <a:cxn ang="0">
                            <a:pos x="connsiteX317" y="connsiteY317"/>
                          </a:cxn>
                          <a:cxn ang="0">
                            <a:pos x="connsiteX318" y="connsiteY318"/>
                          </a:cxn>
                          <a:cxn ang="0">
                            <a:pos x="connsiteX319" y="connsiteY319"/>
                          </a:cxn>
                          <a:cxn ang="0">
                            <a:pos x="connsiteX320" y="connsiteY320"/>
                          </a:cxn>
                          <a:cxn ang="0">
                            <a:pos x="connsiteX321" y="connsiteY321"/>
                          </a:cxn>
                          <a:cxn ang="0">
                            <a:pos x="connsiteX322" y="connsiteY322"/>
                          </a:cxn>
                          <a:cxn ang="0">
                            <a:pos x="connsiteX323" y="connsiteY323"/>
                          </a:cxn>
                          <a:cxn ang="0">
                            <a:pos x="connsiteX324" y="connsiteY324"/>
                          </a:cxn>
                          <a:cxn ang="0">
                            <a:pos x="connsiteX325" y="connsiteY325"/>
                          </a:cxn>
                          <a:cxn ang="0">
                            <a:pos x="connsiteX326" y="connsiteY326"/>
                          </a:cxn>
                          <a:cxn ang="0">
                            <a:pos x="connsiteX327" y="connsiteY327"/>
                          </a:cxn>
                          <a:cxn ang="0">
                            <a:pos x="connsiteX328" y="connsiteY328"/>
                          </a:cxn>
                          <a:cxn ang="0">
                            <a:pos x="connsiteX329" y="connsiteY329"/>
                          </a:cxn>
                          <a:cxn ang="0">
                            <a:pos x="connsiteX330" y="connsiteY330"/>
                          </a:cxn>
                          <a:cxn ang="0">
                            <a:pos x="connsiteX331" y="connsiteY331"/>
                          </a:cxn>
                          <a:cxn ang="0">
                            <a:pos x="connsiteX332" y="connsiteY332"/>
                          </a:cxn>
                          <a:cxn ang="0">
                            <a:pos x="connsiteX333" y="connsiteY333"/>
                          </a:cxn>
                          <a:cxn ang="0">
                            <a:pos x="connsiteX334" y="connsiteY334"/>
                          </a:cxn>
                          <a:cxn ang="0">
                            <a:pos x="connsiteX335" y="connsiteY335"/>
                          </a:cxn>
                          <a:cxn ang="0">
                            <a:pos x="connsiteX336" y="connsiteY336"/>
                          </a:cxn>
                          <a:cxn ang="0">
                            <a:pos x="connsiteX337" y="connsiteY337"/>
                          </a:cxn>
                          <a:cxn ang="0">
                            <a:pos x="connsiteX338" y="connsiteY338"/>
                          </a:cxn>
                          <a:cxn ang="0">
                            <a:pos x="connsiteX339" y="connsiteY339"/>
                          </a:cxn>
                          <a:cxn ang="0">
                            <a:pos x="connsiteX340" y="connsiteY340"/>
                          </a:cxn>
                          <a:cxn ang="0">
                            <a:pos x="connsiteX341" y="connsiteY341"/>
                          </a:cxn>
                          <a:cxn ang="0">
                            <a:pos x="connsiteX342" y="connsiteY342"/>
                          </a:cxn>
                          <a:cxn ang="0">
                            <a:pos x="connsiteX343" y="connsiteY343"/>
                          </a:cxn>
                          <a:cxn ang="0">
                            <a:pos x="connsiteX344" y="connsiteY344"/>
                          </a:cxn>
                          <a:cxn ang="0">
                            <a:pos x="connsiteX345" y="connsiteY345"/>
                          </a:cxn>
                          <a:cxn ang="0">
                            <a:pos x="connsiteX346" y="connsiteY346"/>
                          </a:cxn>
                          <a:cxn ang="0">
                            <a:pos x="connsiteX347" y="connsiteY347"/>
                          </a:cxn>
                          <a:cxn ang="0">
                            <a:pos x="connsiteX348" y="connsiteY348"/>
                          </a:cxn>
                          <a:cxn ang="0">
                            <a:pos x="connsiteX349" y="connsiteY349"/>
                          </a:cxn>
                          <a:cxn ang="0">
                            <a:pos x="connsiteX350" y="connsiteY350"/>
                          </a:cxn>
                          <a:cxn ang="0">
                            <a:pos x="connsiteX351" y="connsiteY351"/>
                          </a:cxn>
                          <a:cxn ang="0">
                            <a:pos x="connsiteX352" y="connsiteY352"/>
                          </a:cxn>
                          <a:cxn ang="0">
                            <a:pos x="connsiteX353" y="connsiteY353"/>
                          </a:cxn>
                          <a:cxn ang="0">
                            <a:pos x="connsiteX354" y="connsiteY354"/>
                          </a:cxn>
                          <a:cxn ang="0">
                            <a:pos x="connsiteX355" y="connsiteY355"/>
                          </a:cxn>
                          <a:cxn ang="0">
                            <a:pos x="connsiteX356" y="connsiteY356"/>
                          </a:cxn>
                          <a:cxn ang="0">
                            <a:pos x="connsiteX357" y="connsiteY357"/>
                          </a:cxn>
                          <a:cxn ang="0">
                            <a:pos x="connsiteX358" y="connsiteY358"/>
                          </a:cxn>
                          <a:cxn ang="0">
                            <a:pos x="connsiteX359" y="connsiteY359"/>
                          </a:cxn>
                          <a:cxn ang="0">
                            <a:pos x="connsiteX360" y="connsiteY360"/>
                          </a:cxn>
                          <a:cxn ang="0">
                            <a:pos x="connsiteX361" y="connsiteY361"/>
                          </a:cxn>
                          <a:cxn ang="0">
                            <a:pos x="connsiteX362" y="connsiteY362"/>
                          </a:cxn>
                          <a:cxn ang="0">
                            <a:pos x="connsiteX363" y="connsiteY363"/>
                          </a:cxn>
                          <a:cxn ang="0">
                            <a:pos x="connsiteX364" y="connsiteY364"/>
                          </a:cxn>
                          <a:cxn ang="0">
                            <a:pos x="connsiteX365" y="connsiteY365"/>
                          </a:cxn>
                          <a:cxn ang="0">
                            <a:pos x="connsiteX366" y="connsiteY366"/>
                          </a:cxn>
                          <a:cxn ang="0">
                            <a:pos x="connsiteX367" y="connsiteY367"/>
                          </a:cxn>
                          <a:cxn ang="0">
                            <a:pos x="connsiteX368" y="connsiteY368"/>
                          </a:cxn>
                          <a:cxn ang="0">
                            <a:pos x="connsiteX369" y="connsiteY369"/>
                          </a:cxn>
                          <a:cxn ang="0">
                            <a:pos x="connsiteX370" y="connsiteY370"/>
                          </a:cxn>
                          <a:cxn ang="0">
                            <a:pos x="connsiteX371" y="connsiteY371"/>
                          </a:cxn>
                          <a:cxn ang="0">
                            <a:pos x="connsiteX372" y="connsiteY372"/>
                          </a:cxn>
                          <a:cxn ang="0">
                            <a:pos x="connsiteX373" y="connsiteY373"/>
                          </a:cxn>
                          <a:cxn ang="0">
                            <a:pos x="connsiteX374" y="connsiteY374"/>
                          </a:cxn>
                          <a:cxn ang="0">
                            <a:pos x="connsiteX375" y="connsiteY375"/>
                          </a:cxn>
                          <a:cxn ang="0">
                            <a:pos x="connsiteX376" y="connsiteY376"/>
                          </a:cxn>
                          <a:cxn ang="0">
                            <a:pos x="connsiteX377" y="connsiteY377"/>
                          </a:cxn>
                          <a:cxn ang="0">
                            <a:pos x="connsiteX378" y="connsiteY378"/>
                          </a:cxn>
                          <a:cxn ang="0">
                            <a:pos x="connsiteX379" y="connsiteY379"/>
                          </a:cxn>
                          <a:cxn ang="0">
                            <a:pos x="connsiteX380" y="connsiteY380"/>
                          </a:cxn>
                          <a:cxn ang="0">
                            <a:pos x="connsiteX381" y="connsiteY381"/>
                          </a:cxn>
                          <a:cxn ang="0">
                            <a:pos x="connsiteX382" y="connsiteY382"/>
                          </a:cxn>
                          <a:cxn ang="0">
                            <a:pos x="connsiteX383" y="connsiteY383"/>
                          </a:cxn>
                        </a:cxnLst>
                        <a:rect l="l" t="t" r="r" b="b"/>
                        <a:pathLst>
                          <a:path w="3269555" h="175998">
                            <a:moveTo>
                              <a:pt x="3237175" y="122023"/>
                            </a:moveTo>
                            <a:lnTo>
                              <a:pt x="3269555" y="122023"/>
                            </a:lnTo>
                            <a:lnTo>
                              <a:pt x="3269555" y="175998"/>
                            </a:lnTo>
                            <a:lnTo>
                              <a:pt x="3237175" y="175998"/>
                            </a:lnTo>
                            <a:close/>
                            <a:moveTo>
                              <a:pt x="3168249" y="122023"/>
                            </a:moveTo>
                            <a:lnTo>
                              <a:pt x="3200629" y="122023"/>
                            </a:lnTo>
                            <a:lnTo>
                              <a:pt x="3200629" y="175998"/>
                            </a:lnTo>
                            <a:lnTo>
                              <a:pt x="3168249" y="175998"/>
                            </a:lnTo>
                            <a:close/>
                            <a:moveTo>
                              <a:pt x="3103384" y="122023"/>
                            </a:moveTo>
                            <a:lnTo>
                              <a:pt x="3135764" y="122023"/>
                            </a:lnTo>
                            <a:lnTo>
                              <a:pt x="3135764" y="175998"/>
                            </a:lnTo>
                            <a:lnTo>
                              <a:pt x="3103384" y="175998"/>
                            </a:lnTo>
                            <a:close/>
                            <a:moveTo>
                              <a:pt x="3034458" y="122023"/>
                            </a:moveTo>
                            <a:lnTo>
                              <a:pt x="3066838" y="122023"/>
                            </a:lnTo>
                            <a:lnTo>
                              <a:pt x="3066838" y="175998"/>
                            </a:lnTo>
                            <a:lnTo>
                              <a:pt x="3034458" y="175998"/>
                            </a:lnTo>
                            <a:close/>
                            <a:moveTo>
                              <a:pt x="2965532" y="122023"/>
                            </a:moveTo>
                            <a:lnTo>
                              <a:pt x="2997912" y="122023"/>
                            </a:lnTo>
                            <a:lnTo>
                              <a:pt x="2997912" y="175998"/>
                            </a:lnTo>
                            <a:lnTo>
                              <a:pt x="2965532" y="175998"/>
                            </a:lnTo>
                            <a:close/>
                            <a:moveTo>
                              <a:pt x="2896606" y="122023"/>
                            </a:moveTo>
                            <a:lnTo>
                              <a:pt x="2928986" y="122023"/>
                            </a:lnTo>
                            <a:lnTo>
                              <a:pt x="2928986" y="175998"/>
                            </a:lnTo>
                            <a:lnTo>
                              <a:pt x="2896606" y="175998"/>
                            </a:lnTo>
                            <a:close/>
                            <a:moveTo>
                              <a:pt x="2825279" y="122023"/>
                            </a:moveTo>
                            <a:lnTo>
                              <a:pt x="2857659" y="122023"/>
                            </a:lnTo>
                            <a:lnTo>
                              <a:pt x="2857659" y="175998"/>
                            </a:lnTo>
                            <a:lnTo>
                              <a:pt x="2825279" y="175998"/>
                            </a:lnTo>
                            <a:close/>
                            <a:moveTo>
                              <a:pt x="2753583" y="122023"/>
                            </a:moveTo>
                            <a:lnTo>
                              <a:pt x="2785963" y="122023"/>
                            </a:lnTo>
                            <a:lnTo>
                              <a:pt x="2785963" y="175998"/>
                            </a:lnTo>
                            <a:lnTo>
                              <a:pt x="2753583" y="175998"/>
                            </a:lnTo>
                            <a:close/>
                            <a:moveTo>
                              <a:pt x="2683515" y="122023"/>
                            </a:moveTo>
                            <a:lnTo>
                              <a:pt x="2715895" y="122023"/>
                            </a:lnTo>
                            <a:lnTo>
                              <a:pt x="2715895" y="175998"/>
                            </a:lnTo>
                            <a:lnTo>
                              <a:pt x="2683515" y="175998"/>
                            </a:lnTo>
                            <a:close/>
                            <a:moveTo>
                              <a:pt x="2614589" y="122023"/>
                            </a:moveTo>
                            <a:lnTo>
                              <a:pt x="2646969" y="122023"/>
                            </a:lnTo>
                            <a:lnTo>
                              <a:pt x="2646969" y="175998"/>
                            </a:lnTo>
                            <a:lnTo>
                              <a:pt x="2614589" y="175998"/>
                            </a:lnTo>
                            <a:close/>
                            <a:moveTo>
                              <a:pt x="2549724" y="122023"/>
                            </a:moveTo>
                            <a:lnTo>
                              <a:pt x="2582104" y="122023"/>
                            </a:lnTo>
                            <a:lnTo>
                              <a:pt x="2582104" y="175998"/>
                            </a:lnTo>
                            <a:lnTo>
                              <a:pt x="2549724" y="175998"/>
                            </a:lnTo>
                            <a:close/>
                            <a:moveTo>
                              <a:pt x="2480798" y="122023"/>
                            </a:moveTo>
                            <a:lnTo>
                              <a:pt x="2513178" y="122023"/>
                            </a:lnTo>
                            <a:lnTo>
                              <a:pt x="2513178" y="175998"/>
                            </a:lnTo>
                            <a:lnTo>
                              <a:pt x="2480798" y="175998"/>
                            </a:lnTo>
                            <a:close/>
                            <a:moveTo>
                              <a:pt x="2411872" y="122023"/>
                            </a:moveTo>
                            <a:lnTo>
                              <a:pt x="2444251" y="122023"/>
                            </a:lnTo>
                            <a:lnTo>
                              <a:pt x="2444251" y="175998"/>
                            </a:lnTo>
                            <a:lnTo>
                              <a:pt x="2411872" y="175998"/>
                            </a:lnTo>
                            <a:close/>
                            <a:moveTo>
                              <a:pt x="2342945" y="122023"/>
                            </a:moveTo>
                            <a:lnTo>
                              <a:pt x="2375325" y="122023"/>
                            </a:lnTo>
                            <a:lnTo>
                              <a:pt x="2375325" y="175998"/>
                            </a:lnTo>
                            <a:lnTo>
                              <a:pt x="2342945" y="175998"/>
                            </a:lnTo>
                            <a:close/>
                            <a:moveTo>
                              <a:pt x="2271619" y="122023"/>
                            </a:moveTo>
                            <a:lnTo>
                              <a:pt x="2303999" y="122023"/>
                            </a:lnTo>
                            <a:lnTo>
                              <a:pt x="2303999" y="175998"/>
                            </a:lnTo>
                            <a:lnTo>
                              <a:pt x="2271619" y="175998"/>
                            </a:lnTo>
                            <a:close/>
                            <a:moveTo>
                              <a:pt x="2199923" y="122023"/>
                            </a:moveTo>
                            <a:lnTo>
                              <a:pt x="2232303" y="122023"/>
                            </a:lnTo>
                            <a:lnTo>
                              <a:pt x="2232303" y="175998"/>
                            </a:lnTo>
                            <a:lnTo>
                              <a:pt x="2199923" y="175998"/>
                            </a:lnTo>
                            <a:close/>
                            <a:moveTo>
                              <a:pt x="2136038" y="122023"/>
                            </a:moveTo>
                            <a:lnTo>
                              <a:pt x="2168418" y="122023"/>
                            </a:lnTo>
                            <a:lnTo>
                              <a:pt x="2168418" y="175998"/>
                            </a:lnTo>
                            <a:lnTo>
                              <a:pt x="2136038" y="175998"/>
                            </a:lnTo>
                            <a:close/>
                            <a:moveTo>
                              <a:pt x="2067112" y="122023"/>
                            </a:moveTo>
                            <a:lnTo>
                              <a:pt x="2099492" y="122023"/>
                            </a:lnTo>
                            <a:lnTo>
                              <a:pt x="2099492" y="175998"/>
                            </a:lnTo>
                            <a:lnTo>
                              <a:pt x="2067112" y="175998"/>
                            </a:lnTo>
                            <a:close/>
                            <a:moveTo>
                              <a:pt x="2002247" y="122023"/>
                            </a:moveTo>
                            <a:lnTo>
                              <a:pt x="2034627" y="122023"/>
                            </a:lnTo>
                            <a:lnTo>
                              <a:pt x="2034627" y="175998"/>
                            </a:lnTo>
                            <a:lnTo>
                              <a:pt x="2002247" y="175998"/>
                            </a:lnTo>
                            <a:close/>
                            <a:moveTo>
                              <a:pt x="1933321" y="122023"/>
                            </a:moveTo>
                            <a:lnTo>
                              <a:pt x="1965701" y="122023"/>
                            </a:lnTo>
                            <a:lnTo>
                              <a:pt x="1965701" y="175998"/>
                            </a:lnTo>
                            <a:lnTo>
                              <a:pt x="1933321" y="175998"/>
                            </a:lnTo>
                            <a:close/>
                            <a:moveTo>
                              <a:pt x="1864395" y="122023"/>
                            </a:moveTo>
                            <a:lnTo>
                              <a:pt x="1896774" y="122023"/>
                            </a:lnTo>
                            <a:lnTo>
                              <a:pt x="1896774" y="175998"/>
                            </a:lnTo>
                            <a:lnTo>
                              <a:pt x="1864395" y="175998"/>
                            </a:lnTo>
                            <a:close/>
                            <a:moveTo>
                              <a:pt x="1795468" y="122023"/>
                            </a:moveTo>
                            <a:lnTo>
                              <a:pt x="1827848" y="122023"/>
                            </a:lnTo>
                            <a:lnTo>
                              <a:pt x="1827848" y="175998"/>
                            </a:lnTo>
                            <a:lnTo>
                              <a:pt x="1795468" y="175998"/>
                            </a:lnTo>
                            <a:close/>
                            <a:moveTo>
                              <a:pt x="1724142" y="122023"/>
                            </a:moveTo>
                            <a:lnTo>
                              <a:pt x="1756522" y="122023"/>
                            </a:lnTo>
                            <a:lnTo>
                              <a:pt x="1756522" y="175998"/>
                            </a:lnTo>
                            <a:lnTo>
                              <a:pt x="1724142" y="175998"/>
                            </a:lnTo>
                            <a:close/>
                            <a:moveTo>
                              <a:pt x="1652446" y="122023"/>
                            </a:moveTo>
                            <a:lnTo>
                              <a:pt x="1684826" y="122023"/>
                            </a:lnTo>
                            <a:lnTo>
                              <a:pt x="1684826" y="175998"/>
                            </a:lnTo>
                            <a:lnTo>
                              <a:pt x="1652446" y="175998"/>
                            </a:lnTo>
                            <a:close/>
                            <a:moveTo>
                              <a:pt x="1584729" y="122023"/>
                            </a:moveTo>
                            <a:lnTo>
                              <a:pt x="1617109" y="122023"/>
                            </a:lnTo>
                            <a:lnTo>
                              <a:pt x="1617109" y="175998"/>
                            </a:lnTo>
                            <a:lnTo>
                              <a:pt x="1584729" y="175998"/>
                            </a:lnTo>
                            <a:close/>
                            <a:moveTo>
                              <a:pt x="1515803" y="122023"/>
                            </a:moveTo>
                            <a:lnTo>
                              <a:pt x="1548183" y="122023"/>
                            </a:lnTo>
                            <a:lnTo>
                              <a:pt x="1548183" y="175998"/>
                            </a:lnTo>
                            <a:lnTo>
                              <a:pt x="1515803" y="175998"/>
                            </a:lnTo>
                            <a:close/>
                            <a:moveTo>
                              <a:pt x="1450938" y="122023"/>
                            </a:moveTo>
                            <a:lnTo>
                              <a:pt x="1483318" y="122023"/>
                            </a:lnTo>
                            <a:lnTo>
                              <a:pt x="1483318" y="175998"/>
                            </a:lnTo>
                            <a:lnTo>
                              <a:pt x="1450938" y="175998"/>
                            </a:lnTo>
                            <a:close/>
                            <a:moveTo>
                              <a:pt x="1382012" y="122023"/>
                            </a:moveTo>
                            <a:lnTo>
                              <a:pt x="1414392" y="122023"/>
                            </a:lnTo>
                            <a:lnTo>
                              <a:pt x="1414392" y="175998"/>
                            </a:lnTo>
                            <a:lnTo>
                              <a:pt x="1382012" y="175998"/>
                            </a:lnTo>
                            <a:close/>
                            <a:moveTo>
                              <a:pt x="1313086" y="122023"/>
                            </a:moveTo>
                            <a:lnTo>
                              <a:pt x="1345466" y="122023"/>
                            </a:lnTo>
                            <a:lnTo>
                              <a:pt x="1345466" y="175998"/>
                            </a:lnTo>
                            <a:lnTo>
                              <a:pt x="1313086" y="175998"/>
                            </a:lnTo>
                            <a:close/>
                            <a:moveTo>
                              <a:pt x="1244160" y="122023"/>
                            </a:moveTo>
                            <a:lnTo>
                              <a:pt x="1276540" y="122023"/>
                            </a:lnTo>
                            <a:lnTo>
                              <a:pt x="1276540" y="175998"/>
                            </a:lnTo>
                            <a:lnTo>
                              <a:pt x="1244160" y="175998"/>
                            </a:lnTo>
                            <a:close/>
                            <a:moveTo>
                              <a:pt x="1172833" y="122023"/>
                            </a:moveTo>
                            <a:lnTo>
                              <a:pt x="1205213" y="122023"/>
                            </a:lnTo>
                            <a:lnTo>
                              <a:pt x="1205213" y="175998"/>
                            </a:lnTo>
                            <a:lnTo>
                              <a:pt x="1172833" y="175998"/>
                            </a:lnTo>
                            <a:close/>
                            <a:moveTo>
                              <a:pt x="1101137" y="122023"/>
                            </a:moveTo>
                            <a:lnTo>
                              <a:pt x="1133517" y="122023"/>
                            </a:lnTo>
                            <a:lnTo>
                              <a:pt x="1133517" y="175998"/>
                            </a:lnTo>
                            <a:lnTo>
                              <a:pt x="1101137" y="175998"/>
                            </a:lnTo>
                            <a:close/>
                            <a:moveTo>
                              <a:pt x="1031069" y="122023"/>
                            </a:moveTo>
                            <a:lnTo>
                              <a:pt x="1063449" y="122023"/>
                            </a:lnTo>
                            <a:lnTo>
                              <a:pt x="1063449" y="175998"/>
                            </a:lnTo>
                            <a:lnTo>
                              <a:pt x="1031069" y="175998"/>
                            </a:lnTo>
                            <a:close/>
                            <a:moveTo>
                              <a:pt x="962143" y="122023"/>
                            </a:moveTo>
                            <a:lnTo>
                              <a:pt x="994523" y="122023"/>
                            </a:lnTo>
                            <a:lnTo>
                              <a:pt x="994523" y="175998"/>
                            </a:lnTo>
                            <a:lnTo>
                              <a:pt x="962143" y="175998"/>
                            </a:lnTo>
                            <a:close/>
                            <a:moveTo>
                              <a:pt x="897278" y="122023"/>
                            </a:moveTo>
                            <a:lnTo>
                              <a:pt x="929658" y="122023"/>
                            </a:lnTo>
                            <a:lnTo>
                              <a:pt x="929658" y="175998"/>
                            </a:lnTo>
                            <a:lnTo>
                              <a:pt x="897278" y="175998"/>
                            </a:lnTo>
                            <a:close/>
                            <a:moveTo>
                              <a:pt x="828352" y="122023"/>
                            </a:moveTo>
                            <a:lnTo>
                              <a:pt x="860732" y="122023"/>
                            </a:lnTo>
                            <a:lnTo>
                              <a:pt x="860732" y="175998"/>
                            </a:lnTo>
                            <a:lnTo>
                              <a:pt x="828352" y="175998"/>
                            </a:lnTo>
                            <a:close/>
                            <a:moveTo>
                              <a:pt x="759426" y="122023"/>
                            </a:moveTo>
                            <a:lnTo>
                              <a:pt x="791805" y="122023"/>
                            </a:lnTo>
                            <a:lnTo>
                              <a:pt x="791805" y="175998"/>
                            </a:lnTo>
                            <a:lnTo>
                              <a:pt x="759426" y="175998"/>
                            </a:lnTo>
                            <a:close/>
                            <a:moveTo>
                              <a:pt x="690499" y="122023"/>
                            </a:moveTo>
                            <a:lnTo>
                              <a:pt x="722879" y="122023"/>
                            </a:lnTo>
                            <a:lnTo>
                              <a:pt x="722879" y="175998"/>
                            </a:lnTo>
                            <a:lnTo>
                              <a:pt x="690499" y="175998"/>
                            </a:lnTo>
                            <a:close/>
                            <a:moveTo>
                              <a:pt x="619173" y="122023"/>
                            </a:moveTo>
                            <a:lnTo>
                              <a:pt x="651553" y="122023"/>
                            </a:lnTo>
                            <a:lnTo>
                              <a:pt x="651553" y="175998"/>
                            </a:lnTo>
                            <a:lnTo>
                              <a:pt x="619173" y="175998"/>
                            </a:lnTo>
                            <a:close/>
                            <a:moveTo>
                              <a:pt x="547477" y="122023"/>
                            </a:moveTo>
                            <a:lnTo>
                              <a:pt x="579857" y="122023"/>
                            </a:lnTo>
                            <a:lnTo>
                              <a:pt x="579857" y="175998"/>
                            </a:lnTo>
                            <a:lnTo>
                              <a:pt x="547477" y="175998"/>
                            </a:lnTo>
                            <a:close/>
                            <a:moveTo>
                              <a:pt x="483592" y="122023"/>
                            </a:moveTo>
                            <a:lnTo>
                              <a:pt x="515972" y="122023"/>
                            </a:lnTo>
                            <a:lnTo>
                              <a:pt x="515972" y="175998"/>
                            </a:lnTo>
                            <a:lnTo>
                              <a:pt x="483592" y="175998"/>
                            </a:lnTo>
                            <a:close/>
                            <a:moveTo>
                              <a:pt x="414666" y="122023"/>
                            </a:moveTo>
                            <a:lnTo>
                              <a:pt x="447046" y="122023"/>
                            </a:lnTo>
                            <a:lnTo>
                              <a:pt x="447046" y="175998"/>
                            </a:lnTo>
                            <a:lnTo>
                              <a:pt x="414666" y="175998"/>
                            </a:lnTo>
                            <a:close/>
                            <a:moveTo>
                              <a:pt x="349801" y="122023"/>
                            </a:moveTo>
                            <a:lnTo>
                              <a:pt x="382181" y="122023"/>
                            </a:lnTo>
                            <a:lnTo>
                              <a:pt x="382181" y="175998"/>
                            </a:lnTo>
                            <a:lnTo>
                              <a:pt x="349801" y="175998"/>
                            </a:lnTo>
                            <a:close/>
                            <a:moveTo>
                              <a:pt x="280875" y="122023"/>
                            </a:moveTo>
                            <a:lnTo>
                              <a:pt x="313255" y="122023"/>
                            </a:lnTo>
                            <a:lnTo>
                              <a:pt x="313255" y="175998"/>
                            </a:lnTo>
                            <a:lnTo>
                              <a:pt x="280875" y="175998"/>
                            </a:lnTo>
                            <a:close/>
                            <a:moveTo>
                              <a:pt x="211949" y="122023"/>
                            </a:moveTo>
                            <a:lnTo>
                              <a:pt x="244328" y="122023"/>
                            </a:lnTo>
                            <a:lnTo>
                              <a:pt x="244328" y="175998"/>
                            </a:lnTo>
                            <a:lnTo>
                              <a:pt x="211949" y="175998"/>
                            </a:lnTo>
                            <a:close/>
                            <a:moveTo>
                              <a:pt x="143022" y="122023"/>
                            </a:moveTo>
                            <a:lnTo>
                              <a:pt x="175402" y="122023"/>
                            </a:lnTo>
                            <a:lnTo>
                              <a:pt x="175402" y="175998"/>
                            </a:lnTo>
                            <a:lnTo>
                              <a:pt x="143022" y="175998"/>
                            </a:lnTo>
                            <a:close/>
                            <a:moveTo>
                              <a:pt x="71696" y="122023"/>
                            </a:moveTo>
                            <a:lnTo>
                              <a:pt x="104076" y="122023"/>
                            </a:lnTo>
                            <a:lnTo>
                              <a:pt x="104076" y="175998"/>
                            </a:lnTo>
                            <a:lnTo>
                              <a:pt x="71696" y="175998"/>
                            </a:lnTo>
                            <a:close/>
                            <a:moveTo>
                              <a:pt x="0" y="122023"/>
                            </a:moveTo>
                            <a:lnTo>
                              <a:pt x="32380" y="122023"/>
                            </a:lnTo>
                            <a:lnTo>
                              <a:pt x="32380" y="175998"/>
                            </a:lnTo>
                            <a:lnTo>
                              <a:pt x="0" y="175998"/>
                            </a:lnTo>
                            <a:close/>
                            <a:moveTo>
                              <a:pt x="3237175" y="0"/>
                            </a:moveTo>
                            <a:lnTo>
                              <a:pt x="3269555" y="0"/>
                            </a:lnTo>
                            <a:lnTo>
                              <a:pt x="3269555" y="53975"/>
                            </a:lnTo>
                            <a:lnTo>
                              <a:pt x="3237175" y="53975"/>
                            </a:lnTo>
                            <a:close/>
                            <a:moveTo>
                              <a:pt x="3168249" y="0"/>
                            </a:moveTo>
                            <a:lnTo>
                              <a:pt x="3200629" y="0"/>
                            </a:lnTo>
                            <a:lnTo>
                              <a:pt x="3200629" y="53975"/>
                            </a:lnTo>
                            <a:lnTo>
                              <a:pt x="3168249" y="53975"/>
                            </a:lnTo>
                            <a:close/>
                            <a:moveTo>
                              <a:pt x="3103384" y="0"/>
                            </a:moveTo>
                            <a:lnTo>
                              <a:pt x="3135764" y="0"/>
                            </a:lnTo>
                            <a:lnTo>
                              <a:pt x="3135764" y="53975"/>
                            </a:lnTo>
                            <a:lnTo>
                              <a:pt x="3103384" y="53975"/>
                            </a:lnTo>
                            <a:close/>
                            <a:moveTo>
                              <a:pt x="3034458" y="0"/>
                            </a:moveTo>
                            <a:lnTo>
                              <a:pt x="3066838" y="0"/>
                            </a:lnTo>
                            <a:lnTo>
                              <a:pt x="3066838" y="53975"/>
                            </a:lnTo>
                            <a:lnTo>
                              <a:pt x="3034458" y="53975"/>
                            </a:lnTo>
                            <a:close/>
                            <a:moveTo>
                              <a:pt x="2965532" y="0"/>
                            </a:moveTo>
                            <a:lnTo>
                              <a:pt x="2997912" y="0"/>
                            </a:lnTo>
                            <a:lnTo>
                              <a:pt x="2997912" y="53975"/>
                            </a:lnTo>
                            <a:lnTo>
                              <a:pt x="2965532" y="53975"/>
                            </a:lnTo>
                            <a:close/>
                            <a:moveTo>
                              <a:pt x="2896606" y="0"/>
                            </a:moveTo>
                            <a:lnTo>
                              <a:pt x="2928986" y="0"/>
                            </a:lnTo>
                            <a:lnTo>
                              <a:pt x="2928986" y="53975"/>
                            </a:lnTo>
                            <a:lnTo>
                              <a:pt x="2896606" y="53975"/>
                            </a:lnTo>
                            <a:close/>
                            <a:moveTo>
                              <a:pt x="2825279" y="0"/>
                            </a:moveTo>
                            <a:lnTo>
                              <a:pt x="2857659" y="0"/>
                            </a:lnTo>
                            <a:lnTo>
                              <a:pt x="2857659" y="53975"/>
                            </a:lnTo>
                            <a:lnTo>
                              <a:pt x="2825279" y="53975"/>
                            </a:lnTo>
                            <a:close/>
                            <a:moveTo>
                              <a:pt x="2753583" y="0"/>
                            </a:moveTo>
                            <a:lnTo>
                              <a:pt x="2785963" y="0"/>
                            </a:lnTo>
                            <a:lnTo>
                              <a:pt x="2785963" y="53975"/>
                            </a:lnTo>
                            <a:lnTo>
                              <a:pt x="2753583" y="53975"/>
                            </a:lnTo>
                            <a:close/>
                            <a:moveTo>
                              <a:pt x="2683515" y="0"/>
                            </a:moveTo>
                            <a:lnTo>
                              <a:pt x="2715895" y="0"/>
                            </a:lnTo>
                            <a:lnTo>
                              <a:pt x="2715895" y="53975"/>
                            </a:lnTo>
                            <a:lnTo>
                              <a:pt x="2683515" y="53975"/>
                            </a:lnTo>
                            <a:close/>
                            <a:moveTo>
                              <a:pt x="2614589" y="0"/>
                            </a:moveTo>
                            <a:lnTo>
                              <a:pt x="2646969" y="0"/>
                            </a:lnTo>
                            <a:lnTo>
                              <a:pt x="2646969" y="53975"/>
                            </a:lnTo>
                            <a:lnTo>
                              <a:pt x="2614589" y="53975"/>
                            </a:lnTo>
                            <a:close/>
                            <a:moveTo>
                              <a:pt x="2549724" y="0"/>
                            </a:moveTo>
                            <a:lnTo>
                              <a:pt x="2582104" y="0"/>
                            </a:lnTo>
                            <a:lnTo>
                              <a:pt x="2582104" y="53975"/>
                            </a:lnTo>
                            <a:lnTo>
                              <a:pt x="2549724" y="53975"/>
                            </a:lnTo>
                            <a:close/>
                            <a:moveTo>
                              <a:pt x="2480798" y="0"/>
                            </a:moveTo>
                            <a:lnTo>
                              <a:pt x="2513178" y="0"/>
                            </a:lnTo>
                            <a:lnTo>
                              <a:pt x="2513178" y="53975"/>
                            </a:lnTo>
                            <a:lnTo>
                              <a:pt x="2480798" y="53975"/>
                            </a:lnTo>
                            <a:close/>
                            <a:moveTo>
                              <a:pt x="2411872" y="0"/>
                            </a:moveTo>
                            <a:lnTo>
                              <a:pt x="2444251" y="0"/>
                            </a:lnTo>
                            <a:lnTo>
                              <a:pt x="2444251" y="53975"/>
                            </a:lnTo>
                            <a:lnTo>
                              <a:pt x="2411872" y="53975"/>
                            </a:lnTo>
                            <a:close/>
                            <a:moveTo>
                              <a:pt x="2342945" y="0"/>
                            </a:moveTo>
                            <a:lnTo>
                              <a:pt x="2375325" y="0"/>
                            </a:lnTo>
                            <a:lnTo>
                              <a:pt x="2375325" y="53975"/>
                            </a:lnTo>
                            <a:lnTo>
                              <a:pt x="2342945" y="53975"/>
                            </a:lnTo>
                            <a:close/>
                            <a:moveTo>
                              <a:pt x="2271619" y="0"/>
                            </a:moveTo>
                            <a:lnTo>
                              <a:pt x="2303999" y="0"/>
                            </a:lnTo>
                            <a:lnTo>
                              <a:pt x="2303999" y="53975"/>
                            </a:lnTo>
                            <a:lnTo>
                              <a:pt x="2271619" y="53975"/>
                            </a:lnTo>
                            <a:close/>
                            <a:moveTo>
                              <a:pt x="2199923" y="0"/>
                            </a:moveTo>
                            <a:lnTo>
                              <a:pt x="2232303" y="0"/>
                            </a:lnTo>
                            <a:lnTo>
                              <a:pt x="2232303" y="53975"/>
                            </a:lnTo>
                            <a:lnTo>
                              <a:pt x="2199923" y="53975"/>
                            </a:lnTo>
                            <a:close/>
                            <a:moveTo>
                              <a:pt x="2136038" y="0"/>
                            </a:moveTo>
                            <a:lnTo>
                              <a:pt x="2168418" y="0"/>
                            </a:lnTo>
                            <a:lnTo>
                              <a:pt x="2168418" y="53975"/>
                            </a:lnTo>
                            <a:lnTo>
                              <a:pt x="2136038" y="53975"/>
                            </a:lnTo>
                            <a:close/>
                            <a:moveTo>
                              <a:pt x="2067112" y="0"/>
                            </a:moveTo>
                            <a:lnTo>
                              <a:pt x="2099492" y="0"/>
                            </a:lnTo>
                            <a:lnTo>
                              <a:pt x="2099492" y="53975"/>
                            </a:lnTo>
                            <a:lnTo>
                              <a:pt x="2067112" y="53975"/>
                            </a:lnTo>
                            <a:close/>
                            <a:moveTo>
                              <a:pt x="2002247" y="0"/>
                            </a:moveTo>
                            <a:lnTo>
                              <a:pt x="2034627" y="0"/>
                            </a:lnTo>
                            <a:lnTo>
                              <a:pt x="2034627" y="53975"/>
                            </a:lnTo>
                            <a:lnTo>
                              <a:pt x="2002247" y="53975"/>
                            </a:lnTo>
                            <a:close/>
                            <a:moveTo>
                              <a:pt x="1933321" y="0"/>
                            </a:moveTo>
                            <a:lnTo>
                              <a:pt x="1965701" y="0"/>
                            </a:lnTo>
                            <a:lnTo>
                              <a:pt x="1965701" y="53975"/>
                            </a:lnTo>
                            <a:lnTo>
                              <a:pt x="1933321" y="53975"/>
                            </a:lnTo>
                            <a:close/>
                            <a:moveTo>
                              <a:pt x="1864395" y="0"/>
                            </a:moveTo>
                            <a:lnTo>
                              <a:pt x="1896774" y="0"/>
                            </a:lnTo>
                            <a:lnTo>
                              <a:pt x="1896774" y="53975"/>
                            </a:lnTo>
                            <a:lnTo>
                              <a:pt x="1864395" y="53975"/>
                            </a:lnTo>
                            <a:close/>
                            <a:moveTo>
                              <a:pt x="1795468" y="0"/>
                            </a:moveTo>
                            <a:lnTo>
                              <a:pt x="1827848" y="0"/>
                            </a:lnTo>
                            <a:lnTo>
                              <a:pt x="1827848" y="53975"/>
                            </a:lnTo>
                            <a:lnTo>
                              <a:pt x="1795468" y="53975"/>
                            </a:lnTo>
                            <a:close/>
                            <a:moveTo>
                              <a:pt x="1724142" y="0"/>
                            </a:moveTo>
                            <a:lnTo>
                              <a:pt x="1756522" y="0"/>
                            </a:lnTo>
                            <a:lnTo>
                              <a:pt x="1756522" y="53975"/>
                            </a:lnTo>
                            <a:lnTo>
                              <a:pt x="1724142" y="53975"/>
                            </a:lnTo>
                            <a:close/>
                            <a:moveTo>
                              <a:pt x="1652446" y="0"/>
                            </a:moveTo>
                            <a:lnTo>
                              <a:pt x="1684826" y="0"/>
                            </a:lnTo>
                            <a:lnTo>
                              <a:pt x="1684826" y="53975"/>
                            </a:lnTo>
                            <a:lnTo>
                              <a:pt x="1652446" y="53975"/>
                            </a:lnTo>
                            <a:close/>
                            <a:moveTo>
                              <a:pt x="1584729" y="0"/>
                            </a:moveTo>
                            <a:lnTo>
                              <a:pt x="1617109" y="0"/>
                            </a:lnTo>
                            <a:lnTo>
                              <a:pt x="1617109" y="53975"/>
                            </a:lnTo>
                            <a:lnTo>
                              <a:pt x="1584729" y="53975"/>
                            </a:lnTo>
                            <a:close/>
                            <a:moveTo>
                              <a:pt x="1515803" y="0"/>
                            </a:moveTo>
                            <a:lnTo>
                              <a:pt x="1548183" y="0"/>
                            </a:lnTo>
                            <a:lnTo>
                              <a:pt x="1548183" y="53975"/>
                            </a:lnTo>
                            <a:lnTo>
                              <a:pt x="1515803" y="53975"/>
                            </a:lnTo>
                            <a:close/>
                            <a:moveTo>
                              <a:pt x="1450938" y="0"/>
                            </a:moveTo>
                            <a:lnTo>
                              <a:pt x="1483318" y="0"/>
                            </a:lnTo>
                            <a:lnTo>
                              <a:pt x="1483318" y="53975"/>
                            </a:lnTo>
                            <a:lnTo>
                              <a:pt x="1450938" y="53975"/>
                            </a:lnTo>
                            <a:close/>
                            <a:moveTo>
                              <a:pt x="1382012" y="0"/>
                            </a:moveTo>
                            <a:lnTo>
                              <a:pt x="1414392" y="0"/>
                            </a:lnTo>
                            <a:lnTo>
                              <a:pt x="1414392" y="53975"/>
                            </a:lnTo>
                            <a:lnTo>
                              <a:pt x="1382012" y="53975"/>
                            </a:lnTo>
                            <a:close/>
                            <a:moveTo>
                              <a:pt x="1313086" y="0"/>
                            </a:moveTo>
                            <a:lnTo>
                              <a:pt x="1345466" y="0"/>
                            </a:lnTo>
                            <a:lnTo>
                              <a:pt x="1345466" y="53975"/>
                            </a:lnTo>
                            <a:lnTo>
                              <a:pt x="1313086" y="53975"/>
                            </a:lnTo>
                            <a:close/>
                            <a:moveTo>
                              <a:pt x="1244160" y="0"/>
                            </a:moveTo>
                            <a:lnTo>
                              <a:pt x="1276540" y="0"/>
                            </a:lnTo>
                            <a:lnTo>
                              <a:pt x="1276540" y="53975"/>
                            </a:lnTo>
                            <a:lnTo>
                              <a:pt x="1244160" y="53975"/>
                            </a:lnTo>
                            <a:close/>
                            <a:moveTo>
                              <a:pt x="1172833" y="0"/>
                            </a:moveTo>
                            <a:lnTo>
                              <a:pt x="1205213" y="0"/>
                            </a:lnTo>
                            <a:lnTo>
                              <a:pt x="1205213" y="53975"/>
                            </a:lnTo>
                            <a:lnTo>
                              <a:pt x="1172833" y="53975"/>
                            </a:lnTo>
                            <a:close/>
                            <a:moveTo>
                              <a:pt x="1101137" y="0"/>
                            </a:moveTo>
                            <a:lnTo>
                              <a:pt x="1133517" y="0"/>
                            </a:lnTo>
                            <a:lnTo>
                              <a:pt x="1133517" y="53975"/>
                            </a:lnTo>
                            <a:lnTo>
                              <a:pt x="1101137" y="53975"/>
                            </a:lnTo>
                            <a:close/>
                            <a:moveTo>
                              <a:pt x="1031069" y="0"/>
                            </a:moveTo>
                            <a:lnTo>
                              <a:pt x="1063449" y="0"/>
                            </a:lnTo>
                            <a:lnTo>
                              <a:pt x="1063449" y="53975"/>
                            </a:lnTo>
                            <a:lnTo>
                              <a:pt x="1031069" y="53975"/>
                            </a:lnTo>
                            <a:close/>
                            <a:moveTo>
                              <a:pt x="962143" y="0"/>
                            </a:moveTo>
                            <a:lnTo>
                              <a:pt x="994523" y="0"/>
                            </a:lnTo>
                            <a:lnTo>
                              <a:pt x="994523" y="53975"/>
                            </a:lnTo>
                            <a:lnTo>
                              <a:pt x="962143" y="53975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53975"/>
                            </a:lnTo>
                            <a:lnTo>
                              <a:pt x="897278" y="53975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53975"/>
                            </a:lnTo>
                            <a:lnTo>
                              <a:pt x="828352" y="53975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53975"/>
                            </a:lnTo>
                            <a:lnTo>
                              <a:pt x="759426" y="53975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53975"/>
                            </a:lnTo>
                            <a:lnTo>
                              <a:pt x="690499" y="53975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53975"/>
                            </a:lnTo>
                            <a:lnTo>
                              <a:pt x="619173" y="53975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53975"/>
                            </a:lnTo>
                            <a:lnTo>
                              <a:pt x="547477" y="53975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53975"/>
                            </a:lnTo>
                            <a:lnTo>
                              <a:pt x="483592" y="53975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53975"/>
                            </a:lnTo>
                            <a:lnTo>
                              <a:pt x="414666" y="53975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53975"/>
                            </a:lnTo>
                            <a:lnTo>
                              <a:pt x="349801" y="53975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53975"/>
                            </a:lnTo>
                            <a:lnTo>
                              <a:pt x="280875" y="53975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53975"/>
                            </a:lnTo>
                            <a:lnTo>
                              <a:pt x="211949" y="53975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53975"/>
                            </a:lnTo>
                            <a:lnTo>
                              <a:pt x="143022" y="53975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53975"/>
                            </a:lnTo>
                            <a:lnTo>
                              <a:pt x="71696" y="53975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53975"/>
                            </a:lnTo>
                            <a:lnTo>
                              <a:pt x="0" y="53975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36" name="자유형: 도형 1635">
                        <a:extLst>
                          <a:ext uri="{FF2B5EF4-FFF2-40B4-BE49-F238E27FC236}">
                            <a16:creationId xmlns:a16="http://schemas.microsoft.com/office/drawing/2014/main" id="{46445145-7E8C-4B96-97C3-04CB3ADC0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07433" y="3121950"/>
                        <a:ext cx="929658" cy="159998"/>
                      </a:xfrm>
                      <a:custGeom>
                        <a:avLst/>
                        <a:gdLst>
                          <a:gd name="connsiteX0" fmla="*/ 897278 w 929658"/>
                          <a:gd name="connsiteY0" fmla="*/ 110930 h 159998"/>
                          <a:gd name="connsiteX1" fmla="*/ 929658 w 929658"/>
                          <a:gd name="connsiteY1" fmla="*/ 110930 h 159998"/>
                          <a:gd name="connsiteX2" fmla="*/ 929658 w 929658"/>
                          <a:gd name="connsiteY2" fmla="*/ 159998 h 159998"/>
                          <a:gd name="connsiteX3" fmla="*/ 897278 w 929658"/>
                          <a:gd name="connsiteY3" fmla="*/ 159998 h 159998"/>
                          <a:gd name="connsiteX4" fmla="*/ 828352 w 929658"/>
                          <a:gd name="connsiteY4" fmla="*/ 110930 h 159998"/>
                          <a:gd name="connsiteX5" fmla="*/ 860732 w 929658"/>
                          <a:gd name="connsiteY5" fmla="*/ 110930 h 159998"/>
                          <a:gd name="connsiteX6" fmla="*/ 860732 w 929658"/>
                          <a:gd name="connsiteY6" fmla="*/ 159998 h 159998"/>
                          <a:gd name="connsiteX7" fmla="*/ 828352 w 929658"/>
                          <a:gd name="connsiteY7" fmla="*/ 159998 h 159998"/>
                          <a:gd name="connsiteX8" fmla="*/ 759426 w 929658"/>
                          <a:gd name="connsiteY8" fmla="*/ 110930 h 159998"/>
                          <a:gd name="connsiteX9" fmla="*/ 791805 w 929658"/>
                          <a:gd name="connsiteY9" fmla="*/ 110930 h 159998"/>
                          <a:gd name="connsiteX10" fmla="*/ 791805 w 929658"/>
                          <a:gd name="connsiteY10" fmla="*/ 159998 h 159998"/>
                          <a:gd name="connsiteX11" fmla="*/ 759426 w 929658"/>
                          <a:gd name="connsiteY11" fmla="*/ 159998 h 159998"/>
                          <a:gd name="connsiteX12" fmla="*/ 690499 w 929658"/>
                          <a:gd name="connsiteY12" fmla="*/ 110930 h 159998"/>
                          <a:gd name="connsiteX13" fmla="*/ 722879 w 929658"/>
                          <a:gd name="connsiteY13" fmla="*/ 110930 h 159998"/>
                          <a:gd name="connsiteX14" fmla="*/ 722879 w 929658"/>
                          <a:gd name="connsiteY14" fmla="*/ 159998 h 159998"/>
                          <a:gd name="connsiteX15" fmla="*/ 690499 w 929658"/>
                          <a:gd name="connsiteY15" fmla="*/ 159998 h 159998"/>
                          <a:gd name="connsiteX16" fmla="*/ 619173 w 929658"/>
                          <a:gd name="connsiteY16" fmla="*/ 110930 h 159998"/>
                          <a:gd name="connsiteX17" fmla="*/ 651553 w 929658"/>
                          <a:gd name="connsiteY17" fmla="*/ 110930 h 159998"/>
                          <a:gd name="connsiteX18" fmla="*/ 651553 w 929658"/>
                          <a:gd name="connsiteY18" fmla="*/ 159998 h 159998"/>
                          <a:gd name="connsiteX19" fmla="*/ 619173 w 929658"/>
                          <a:gd name="connsiteY19" fmla="*/ 159998 h 159998"/>
                          <a:gd name="connsiteX20" fmla="*/ 547477 w 929658"/>
                          <a:gd name="connsiteY20" fmla="*/ 110930 h 159998"/>
                          <a:gd name="connsiteX21" fmla="*/ 579857 w 929658"/>
                          <a:gd name="connsiteY21" fmla="*/ 110930 h 159998"/>
                          <a:gd name="connsiteX22" fmla="*/ 579857 w 929658"/>
                          <a:gd name="connsiteY22" fmla="*/ 159998 h 159998"/>
                          <a:gd name="connsiteX23" fmla="*/ 547477 w 929658"/>
                          <a:gd name="connsiteY23" fmla="*/ 159998 h 159998"/>
                          <a:gd name="connsiteX24" fmla="*/ 483592 w 929658"/>
                          <a:gd name="connsiteY24" fmla="*/ 110930 h 159998"/>
                          <a:gd name="connsiteX25" fmla="*/ 515972 w 929658"/>
                          <a:gd name="connsiteY25" fmla="*/ 110930 h 159998"/>
                          <a:gd name="connsiteX26" fmla="*/ 515972 w 929658"/>
                          <a:gd name="connsiteY26" fmla="*/ 159998 h 159998"/>
                          <a:gd name="connsiteX27" fmla="*/ 483592 w 929658"/>
                          <a:gd name="connsiteY27" fmla="*/ 159998 h 159998"/>
                          <a:gd name="connsiteX28" fmla="*/ 414666 w 929658"/>
                          <a:gd name="connsiteY28" fmla="*/ 110930 h 159998"/>
                          <a:gd name="connsiteX29" fmla="*/ 447046 w 929658"/>
                          <a:gd name="connsiteY29" fmla="*/ 110930 h 159998"/>
                          <a:gd name="connsiteX30" fmla="*/ 447046 w 929658"/>
                          <a:gd name="connsiteY30" fmla="*/ 159998 h 159998"/>
                          <a:gd name="connsiteX31" fmla="*/ 414666 w 929658"/>
                          <a:gd name="connsiteY31" fmla="*/ 159998 h 159998"/>
                          <a:gd name="connsiteX32" fmla="*/ 349801 w 929658"/>
                          <a:gd name="connsiteY32" fmla="*/ 110930 h 159998"/>
                          <a:gd name="connsiteX33" fmla="*/ 382181 w 929658"/>
                          <a:gd name="connsiteY33" fmla="*/ 110930 h 159998"/>
                          <a:gd name="connsiteX34" fmla="*/ 382181 w 929658"/>
                          <a:gd name="connsiteY34" fmla="*/ 159998 h 159998"/>
                          <a:gd name="connsiteX35" fmla="*/ 349801 w 929658"/>
                          <a:gd name="connsiteY35" fmla="*/ 159998 h 159998"/>
                          <a:gd name="connsiteX36" fmla="*/ 280875 w 929658"/>
                          <a:gd name="connsiteY36" fmla="*/ 110930 h 159998"/>
                          <a:gd name="connsiteX37" fmla="*/ 313255 w 929658"/>
                          <a:gd name="connsiteY37" fmla="*/ 110930 h 159998"/>
                          <a:gd name="connsiteX38" fmla="*/ 313255 w 929658"/>
                          <a:gd name="connsiteY38" fmla="*/ 159998 h 159998"/>
                          <a:gd name="connsiteX39" fmla="*/ 280875 w 929658"/>
                          <a:gd name="connsiteY39" fmla="*/ 159998 h 159998"/>
                          <a:gd name="connsiteX40" fmla="*/ 211949 w 929658"/>
                          <a:gd name="connsiteY40" fmla="*/ 110930 h 159998"/>
                          <a:gd name="connsiteX41" fmla="*/ 244328 w 929658"/>
                          <a:gd name="connsiteY41" fmla="*/ 110930 h 159998"/>
                          <a:gd name="connsiteX42" fmla="*/ 244328 w 929658"/>
                          <a:gd name="connsiteY42" fmla="*/ 159998 h 159998"/>
                          <a:gd name="connsiteX43" fmla="*/ 211949 w 929658"/>
                          <a:gd name="connsiteY43" fmla="*/ 159998 h 159998"/>
                          <a:gd name="connsiteX44" fmla="*/ 143022 w 929658"/>
                          <a:gd name="connsiteY44" fmla="*/ 110930 h 159998"/>
                          <a:gd name="connsiteX45" fmla="*/ 175402 w 929658"/>
                          <a:gd name="connsiteY45" fmla="*/ 110930 h 159998"/>
                          <a:gd name="connsiteX46" fmla="*/ 175402 w 929658"/>
                          <a:gd name="connsiteY46" fmla="*/ 159998 h 159998"/>
                          <a:gd name="connsiteX47" fmla="*/ 143022 w 929658"/>
                          <a:gd name="connsiteY47" fmla="*/ 159998 h 159998"/>
                          <a:gd name="connsiteX48" fmla="*/ 71696 w 929658"/>
                          <a:gd name="connsiteY48" fmla="*/ 110930 h 159998"/>
                          <a:gd name="connsiteX49" fmla="*/ 104076 w 929658"/>
                          <a:gd name="connsiteY49" fmla="*/ 110930 h 159998"/>
                          <a:gd name="connsiteX50" fmla="*/ 104076 w 929658"/>
                          <a:gd name="connsiteY50" fmla="*/ 159998 h 159998"/>
                          <a:gd name="connsiteX51" fmla="*/ 71696 w 929658"/>
                          <a:gd name="connsiteY51" fmla="*/ 159998 h 159998"/>
                          <a:gd name="connsiteX52" fmla="*/ 0 w 929658"/>
                          <a:gd name="connsiteY52" fmla="*/ 110930 h 159998"/>
                          <a:gd name="connsiteX53" fmla="*/ 32380 w 929658"/>
                          <a:gd name="connsiteY53" fmla="*/ 110930 h 159998"/>
                          <a:gd name="connsiteX54" fmla="*/ 32380 w 929658"/>
                          <a:gd name="connsiteY54" fmla="*/ 159998 h 159998"/>
                          <a:gd name="connsiteX55" fmla="*/ 0 w 929658"/>
                          <a:gd name="connsiteY55" fmla="*/ 159998 h 159998"/>
                          <a:gd name="connsiteX56" fmla="*/ 897278 w 929658"/>
                          <a:gd name="connsiteY56" fmla="*/ 0 h 159998"/>
                          <a:gd name="connsiteX57" fmla="*/ 929658 w 929658"/>
                          <a:gd name="connsiteY57" fmla="*/ 0 h 159998"/>
                          <a:gd name="connsiteX58" fmla="*/ 929658 w 929658"/>
                          <a:gd name="connsiteY58" fmla="*/ 49068 h 159998"/>
                          <a:gd name="connsiteX59" fmla="*/ 897278 w 929658"/>
                          <a:gd name="connsiteY59" fmla="*/ 49068 h 159998"/>
                          <a:gd name="connsiteX60" fmla="*/ 828352 w 929658"/>
                          <a:gd name="connsiteY60" fmla="*/ 0 h 159998"/>
                          <a:gd name="connsiteX61" fmla="*/ 860732 w 929658"/>
                          <a:gd name="connsiteY61" fmla="*/ 0 h 159998"/>
                          <a:gd name="connsiteX62" fmla="*/ 860732 w 929658"/>
                          <a:gd name="connsiteY62" fmla="*/ 49068 h 159998"/>
                          <a:gd name="connsiteX63" fmla="*/ 828352 w 929658"/>
                          <a:gd name="connsiteY63" fmla="*/ 49068 h 159998"/>
                          <a:gd name="connsiteX64" fmla="*/ 759426 w 929658"/>
                          <a:gd name="connsiteY64" fmla="*/ 0 h 159998"/>
                          <a:gd name="connsiteX65" fmla="*/ 791805 w 929658"/>
                          <a:gd name="connsiteY65" fmla="*/ 0 h 159998"/>
                          <a:gd name="connsiteX66" fmla="*/ 791805 w 929658"/>
                          <a:gd name="connsiteY66" fmla="*/ 49068 h 159998"/>
                          <a:gd name="connsiteX67" fmla="*/ 759426 w 929658"/>
                          <a:gd name="connsiteY67" fmla="*/ 49068 h 159998"/>
                          <a:gd name="connsiteX68" fmla="*/ 690499 w 929658"/>
                          <a:gd name="connsiteY68" fmla="*/ 0 h 159998"/>
                          <a:gd name="connsiteX69" fmla="*/ 722879 w 929658"/>
                          <a:gd name="connsiteY69" fmla="*/ 0 h 159998"/>
                          <a:gd name="connsiteX70" fmla="*/ 722879 w 929658"/>
                          <a:gd name="connsiteY70" fmla="*/ 49068 h 159998"/>
                          <a:gd name="connsiteX71" fmla="*/ 690499 w 929658"/>
                          <a:gd name="connsiteY71" fmla="*/ 49068 h 159998"/>
                          <a:gd name="connsiteX72" fmla="*/ 619173 w 929658"/>
                          <a:gd name="connsiteY72" fmla="*/ 0 h 159998"/>
                          <a:gd name="connsiteX73" fmla="*/ 651553 w 929658"/>
                          <a:gd name="connsiteY73" fmla="*/ 0 h 159998"/>
                          <a:gd name="connsiteX74" fmla="*/ 651553 w 929658"/>
                          <a:gd name="connsiteY74" fmla="*/ 49068 h 159998"/>
                          <a:gd name="connsiteX75" fmla="*/ 619173 w 929658"/>
                          <a:gd name="connsiteY75" fmla="*/ 49068 h 159998"/>
                          <a:gd name="connsiteX76" fmla="*/ 547477 w 929658"/>
                          <a:gd name="connsiteY76" fmla="*/ 0 h 159998"/>
                          <a:gd name="connsiteX77" fmla="*/ 579857 w 929658"/>
                          <a:gd name="connsiteY77" fmla="*/ 0 h 159998"/>
                          <a:gd name="connsiteX78" fmla="*/ 579857 w 929658"/>
                          <a:gd name="connsiteY78" fmla="*/ 49068 h 159998"/>
                          <a:gd name="connsiteX79" fmla="*/ 547477 w 929658"/>
                          <a:gd name="connsiteY79" fmla="*/ 49068 h 159998"/>
                          <a:gd name="connsiteX80" fmla="*/ 483592 w 929658"/>
                          <a:gd name="connsiteY80" fmla="*/ 0 h 159998"/>
                          <a:gd name="connsiteX81" fmla="*/ 515972 w 929658"/>
                          <a:gd name="connsiteY81" fmla="*/ 0 h 159998"/>
                          <a:gd name="connsiteX82" fmla="*/ 515972 w 929658"/>
                          <a:gd name="connsiteY82" fmla="*/ 49068 h 159998"/>
                          <a:gd name="connsiteX83" fmla="*/ 483592 w 929658"/>
                          <a:gd name="connsiteY83" fmla="*/ 49068 h 159998"/>
                          <a:gd name="connsiteX84" fmla="*/ 414666 w 929658"/>
                          <a:gd name="connsiteY84" fmla="*/ 0 h 159998"/>
                          <a:gd name="connsiteX85" fmla="*/ 447046 w 929658"/>
                          <a:gd name="connsiteY85" fmla="*/ 0 h 159998"/>
                          <a:gd name="connsiteX86" fmla="*/ 447046 w 929658"/>
                          <a:gd name="connsiteY86" fmla="*/ 49068 h 159998"/>
                          <a:gd name="connsiteX87" fmla="*/ 414666 w 929658"/>
                          <a:gd name="connsiteY87" fmla="*/ 49068 h 159998"/>
                          <a:gd name="connsiteX88" fmla="*/ 349801 w 929658"/>
                          <a:gd name="connsiteY88" fmla="*/ 0 h 159998"/>
                          <a:gd name="connsiteX89" fmla="*/ 382181 w 929658"/>
                          <a:gd name="connsiteY89" fmla="*/ 0 h 159998"/>
                          <a:gd name="connsiteX90" fmla="*/ 382181 w 929658"/>
                          <a:gd name="connsiteY90" fmla="*/ 49068 h 159998"/>
                          <a:gd name="connsiteX91" fmla="*/ 349801 w 929658"/>
                          <a:gd name="connsiteY91" fmla="*/ 49068 h 159998"/>
                          <a:gd name="connsiteX92" fmla="*/ 280875 w 929658"/>
                          <a:gd name="connsiteY92" fmla="*/ 0 h 159998"/>
                          <a:gd name="connsiteX93" fmla="*/ 313255 w 929658"/>
                          <a:gd name="connsiteY93" fmla="*/ 0 h 159998"/>
                          <a:gd name="connsiteX94" fmla="*/ 313255 w 929658"/>
                          <a:gd name="connsiteY94" fmla="*/ 49068 h 159998"/>
                          <a:gd name="connsiteX95" fmla="*/ 280875 w 929658"/>
                          <a:gd name="connsiteY95" fmla="*/ 49068 h 159998"/>
                          <a:gd name="connsiteX96" fmla="*/ 211949 w 929658"/>
                          <a:gd name="connsiteY96" fmla="*/ 0 h 159998"/>
                          <a:gd name="connsiteX97" fmla="*/ 244328 w 929658"/>
                          <a:gd name="connsiteY97" fmla="*/ 0 h 159998"/>
                          <a:gd name="connsiteX98" fmla="*/ 244328 w 929658"/>
                          <a:gd name="connsiteY98" fmla="*/ 49068 h 159998"/>
                          <a:gd name="connsiteX99" fmla="*/ 211949 w 929658"/>
                          <a:gd name="connsiteY99" fmla="*/ 49068 h 159998"/>
                          <a:gd name="connsiteX100" fmla="*/ 143022 w 929658"/>
                          <a:gd name="connsiteY100" fmla="*/ 0 h 159998"/>
                          <a:gd name="connsiteX101" fmla="*/ 175402 w 929658"/>
                          <a:gd name="connsiteY101" fmla="*/ 0 h 159998"/>
                          <a:gd name="connsiteX102" fmla="*/ 175402 w 929658"/>
                          <a:gd name="connsiteY102" fmla="*/ 49068 h 159998"/>
                          <a:gd name="connsiteX103" fmla="*/ 143022 w 929658"/>
                          <a:gd name="connsiteY103" fmla="*/ 49068 h 159998"/>
                          <a:gd name="connsiteX104" fmla="*/ 71696 w 929658"/>
                          <a:gd name="connsiteY104" fmla="*/ 0 h 159998"/>
                          <a:gd name="connsiteX105" fmla="*/ 104076 w 929658"/>
                          <a:gd name="connsiteY105" fmla="*/ 0 h 159998"/>
                          <a:gd name="connsiteX106" fmla="*/ 104076 w 929658"/>
                          <a:gd name="connsiteY106" fmla="*/ 49068 h 159998"/>
                          <a:gd name="connsiteX107" fmla="*/ 71696 w 929658"/>
                          <a:gd name="connsiteY107" fmla="*/ 49068 h 159998"/>
                          <a:gd name="connsiteX108" fmla="*/ 0 w 929658"/>
                          <a:gd name="connsiteY108" fmla="*/ 0 h 159998"/>
                          <a:gd name="connsiteX109" fmla="*/ 32380 w 929658"/>
                          <a:gd name="connsiteY109" fmla="*/ 0 h 159998"/>
                          <a:gd name="connsiteX110" fmla="*/ 32380 w 929658"/>
                          <a:gd name="connsiteY110" fmla="*/ 49068 h 159998"/>
                          <a:gd name="connsiteX111" fmla="*/ 0 w 929658"/>
                          <a:gd name="connsiteY111" fmla="*/ 49068 h 159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</a:cxnLst>
                        <a:rect l="l" t="t" r="r" b="b"/>
                        <a:pathLst>
                          <a:path w="929658" h="159998">
                            <a:moveTo>
                              <a:pt x="897278" y="110930"/>
                            </a:moveTo>
                            <a:lnTo>
                              <a:pt x="929658" y="110930"/>
                            </a:lnTo>
                            <a:lnTo>
                              <a:pt x="929658" y="159998"/>
                            </a:lnTo>
                            <a:lnTo>
                              <a:pt x="897278" y="159998"/>
                            </a:lnTo>
                            <a:close/>
                            <a:moveTo>
                              <a:pt x="828352" y="110930"/>
                            </a:moveTo>
                            <a:lnTo>
                              <a:pt x="860732" y="110930"/>
                            </a:lnTo>
                            <a:lnTo>
                              <a:pt x="860732" y="159998"/>
                            </a:lnTo>
                            <a:lnTo>
                              <a:pt x="828352" y="159998"/>
                            </a:lnTo>
                            <a:close/>
                            <a:moveTo>
                              <a:pt x="759426" y="110930"/>
                            </a:moveTo>
                            <a:lnTo>
                              <a:pt x="791805" y="110930"/>
                            </a:lnTo>
                            <a:lnTo>
                              <a:pt x="791805" y="159998"/>
                            </a:lnTo>
                            <a:lnTo>
                              <a:pt x="759426" y="159998"/>
                            </a:lnTo>
                            <a:close/>
                            <a:moveTo>
                              <a:pt x="690499" y="110930"/>
                            </a:moveTo>
                            <a:lnTo>
                              <a:pt x="722879" y="110930"/>
                            </a:lnTo>
                            <a:lnTo>
                              <a:pt x="722879" y="159998"/>
                            </a:lnTo>
                            <a:lnTo>
                              <a:pt x="690499" y="159998"/>
                            </a:lnTo>
                            <a:close/>
                            <a:moveTo>
                              <a:pt x="619173" y="110930"/>
                            </a:moveTo>
                            <a:lnTo>
                              <a:pt x="651553" y="110930"/>
                            </a:lnTo>
                            <a:lnTo>
                              <a:pt x="651553" y="159998"/>
                            </a:lnTo>
                            <a:lnTo>
                              <a:pt x="619173" y="159998"/>
                            </a:lnTo>
                            <a:close/>
                            <a:moveTo>
                              <a:pt x="547477" y="110930"/>
                            </a:moveTo>
                            <a:lnTo>
                              <a:pt x="579857" y="110930"/>
                            </a:lnTo>
                            <a:lnTo>
                              <a:pt x="579857" y="159998"/>
                            </a:lnTo>
                            <a:lnTo>
                              <a:pt x="547477" y="159998"/>
                            </a:lnTo>
                            <a:close/>
                            <a:moveTo>
                              <a:pt x="483592" y="110930"/>
                            </a:moveTo>
                            <a:lnTo>
                              <a:pt x="515972" y="110930"/>
                            </a:lnTo>
                            <a:lnTo>
                              <a:pt x="515972" y="159998"/>
                            </a:lnTo>
                            <a:lnTo>
                              <a:pt x="483592" y="159998"/>
                            </a:lnTo>
                            <a:close/>
                            <a:moveTo>
                              <a:pt x="414666" y="110930"/>
                            </a:moveTo>
                            <a:lnTo>
                              <a:pt x="447046" y="110930"/>
                            </a:lnTo>
                            <a:lnTo>
                              <a:pt x="447046" y="159998"/>
                            </a:lnTo>
                            <a:lnTo>
                              <a:pt x="414666" y="159998"/>
                            </a:lnTo>
                            <a:close/>
                            <a:moveTo>
                              <a:pt x="349801" y="110930"/>
                            </a:moveTo>
                            <a:lnTo>
                              <a:pt x="382181" y="110930"/>
                            </a:lnTo>
                            <a:lnTo>
                              <a:pt x="382181" y="159998"/>
                            </a:lnTo>
                            <a:lnTo>
                              <a:pt x="349801" y="159998"/>
                            </a:lnTo>
                            <a:close/>
                            <a:moveTo>
                              <a:pt x="280875" y="110930"/>
                            </a:moveTo>
                            <a:lnTo>
                              <a:pt x="313255" y="110930"/>
                            </a:lnTo>
                            <a:lnTo>
                              <a:pt x="313255" y="159998"/>
                            </a:lnTo>
                            <a:lnTo>
                              <a:pt x="280875" y="159998"/>
                            </a:lnTo>
                            <a:close/>
                            <a:moveTo>
                              <a:pt x="211949" y="110930"/>
                            </a:moveTo>
                            <a:lnTo>
                              <a:pt x="244328" y="110930"/>
                            </a:lnTo>
                            <a:lnTo>
                              <a:pt x="244328" y="159998"/>
                            </a:lnTo>
                            <a:lnTo>
                              <a:pt x="211949" y="159998"/>
                            </a:lnTo>
                            <a:close/>
                            <a:moveTo>
                              <a:pt x="143022" y="110930"/>
                            </a:moveTo>
                            <a:lnTo>
                              <a:pt x="175402" y="110930"/>
                            </a:lnTo>
                            <a:lnTo>
                              <a:pt x="175402" y="159998"/>
                            </a:lnTo>
                            <a:lnTo>
                              <a:pt x="143022" y="159998"/>
                            </a:lnTo>
                            <a:close/>
                            <a:moveTo>
                              <a:pt x="71696" y="110930"/>
                            </a:moveTo>
                            <a:lnTo>
                              <a:pt x="104076" y="110930"/>
                            </a:lnTo>
                            <a:lnTo>
                              <a:pt x="104076" y="159998"/>
                            </a:lnTo>
                            <a:lnTo>
                              <a:pt x="71696" y="159998"/>
                            </a:lnTo>
                            <a:close/>
                            <a:moveTo>
                              <a:pt x="0" y="110930"/>
                            </a:moveTo>
                            <a:lnTo>
                              <a:pt x="32380" y="110930"/>
                            </a:lnTo>
                            <a:lnTo>
                              <a:pt x="32380" y="159998"/>
                            </a:lnTo>
                            <a:lnTo>
                              <a:pt x="0" y="159998"/>
                            </a:lnTo>
                            <a:close/>
                            <a:moveTo>
                              <a:pt x="897278" y="0"/>
                            </a:moveTo>
                            <a:lnTo>
                              <a:pt x="929658" y="0"/>
                            </a:lnTo>
                            <a:lnTo>
                              <a:pt x="929658" y="49068"/>
                            </a:lnTo>
                            <a:lnTo>
                              <a:pt x="897278" y="49068"/>
                            </a:lnTo>
                            <a:close/>
                            <a:moveTo>
                              <a:pt x="828352" y="0"/>
                            </a:moveTo>
                            <a:lnTo>
                              <a:pt x="860732" y="0"/>
                            </a:lnTo>
                            <a:lnTo>
                              <a:pt x="860732" y="49068"/>
                            </a:lnTo>
                            <a:lnTo>
                              <a:pt x="828352" y="49068"/>
                            </a:lnTo>
                            <a:close/>
                            <a:moveTo>
                              <a:pt x="759426" y="0"/>
                            </a:moveTo>
                            <a:lnTo>
                              <a:pt x="791805" y="0"/>
                            </a:lnTo>
                            <a:lnTo>
                              <a:pt x="791805" y="49068"/>
                            </a:lnTo>
                            <a:lnTo>
                              <a:pt x="759426" y="49068"/>
                            </a:lnTo>
                            <a:close/>
                            <a:moveTo>
                              <a:pt x="690499" y="0"/>
                            </a:moveTo>
                            <a:lnTo>
                              <a:pt x="722879" y="0"/>
                            </a:lnTo>
                            <a:lnTo>
                              <a:pt x="722879" y="49068"/>
                            </a:lnTo>
                            <a:lnTo>
                              <a:pt x="690499" y="49068"/>
                            </a:lnTo>
                            <a:close/>
                            <a:moveTo>
                              <a:pt x="619173" y="0"/>
                            </a:moveTo>
                            <a:lnTo>
                              <a:pt x="651553" y="0"/>
                            </a:lnTo>
                            <a:lnTo>
                              <a:pt x="651553" y="49068"/>
                            </a:lnTo>
                            <a:lnTo>
                              <a:pt x="619173" y="49068"/>
                            </a:lnTo>
                            <a:close/>
                            <a:moveTo>
                              <a:pt x="547477" y="0"/>
                            </a:moveTo>
                            <a:lnTo>
                              <a:pt x="579857" y="0"/>
                            </a:lnTo>
                            <a:lnTo>
                              <a:pt x="579857" y="49068"/>
                            </a:lnTo>
                            <a:lnTo>
                              <a:pt x="547477" y="49068"/>
                            </a:lnTo>
                            <a:close/>
                            <a:moveTo>
                              <a:pt x="483592" y="0"/>
                            </a:moveTo>
                            <a:lnTo>
                              <a:pt x="515972" y="0"/>
                            </a:lnTo>
                            <a:lnTo>
                              <a:pt x="515972" y="49068"/>
                            </a:lnTo>
                            <a:lnTo>
                              <a:pt x="483592" y="49068"/>
                            </a:lnTo>
                            <a:close/>
                            <a:moveTo>
                              <a:pt x="414666" y="0"/>
                            </a:moveTo>
                            <a:lnTo>
                              <a:pt x="447046" y="0"/>
                            </a:lnTo>
                            <a:lnTo>
                              <a:pt x="447046" y="49068"/>
                            </a:lnTo>
                            <a:lnTo>
                              <a:pt x="414666" y="49068"/>
                            </a:lnTo>
                            <a:close/>
                            <a:moveTo>
                              <a:pt x="349801" y="0"/>
                            </a:moveTo>
                            <a:lnTo>
                              <a:pt x="382181" y="0"/>
                            </a:lnTo>
                            <a:lnTo>
                              <a:pt x="382181" y="49068"/>
                            </a:lnTo>
                            <a:lnTo>
                              <a:pt x="349801" y="49068"/>
                            </a:lnTo>
                            <a:close/>
                            <a:moveTo>
                              <a:pt x="280875" y="0"/>
                            </a:moveTo>
                            <a:lnTo>
                              <a:pt x="313255" y="0"/>
                            </a:lnTo>
                            <a:lnTo>
                              <a:pt x="313255" y="49068"/>
                            </a:lnTo>
                            <a:lnTo>
                              <a:pt x="280875" y="49068"/>
                            </a:lnTo>
                            <a:close/>
                            <a:moveTo>
                              <a:pt x="211949" y="0"/>
                            </a:moveTo>
                            <a:lnTo>
                              <a:pt x="244328" y="0"/>
                            </a:lnTo>
                            <a:lnTo>
                              <a:pt x="244328" y="49068"/>
                            </a:lnTo>
                            <a:lnTo>
                              <a:pt x="211949" y="49068"/>
                            </a:lnTo>
                            <a:close/>
                            <a:moveTo>
                              <a:pt x="143022" y="0"/>
                            </a:moveTo>
                            <a:lnTo>
                              <a:pt x="175402" y="0"/>
                            </a:lnTo>
                            <a:lnTo>
                              <a:pt x="175402" y="49068"/>
                            </a:lnTo>
                            <a:lnTo>
                              <a:pt x="143022" y="49068"/>
                            </a:lnTo>
                            <a:close/>
                            <a:moveTo>
                              <a:pt x="71696" y="0"/>
                            </a:moveTo>
                            <a:lnTo>
                              <a:pt x="104076" y="0"/>
                            </a:lnTo>
                            <a:lnTo>
                              <a:pt x="104076" y="49068"/>
                            </a:lnTo>
                            <a:lnTo>
                              <a:pt x="71696" y="49068"/>
                            </a:lnTo>
                            <a:close/>
                            <a:moveTo>
                              <a:pt x="0" y="0"/>
                            </a:moveTo>
                            <a:lnTo>
                              <a:pt x="32380" y="0"/>
                            </a:lnTo>
                            <a:lnTo>
                              <a:pt x="32380" y="49068"/>
                            </a:lnTo>
                            <a:lnTo>
                              <a:pt x="0" y="49068"/>
                            </a:ln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618" name="그룹 1617">
                  <a:extLst>
                    <a:ext uri="{FF2B5EF4-FFF2-40B4-BE49-F238E27FC236}">
                      <a16:creationId xmlns:a16="http://schemas.microsoft.com/office/drawing/2014/main" id="{6751074D-6BCF-41B6-AB2A-96E613833011}"/>
                    </a:ext>
                  </a:extLst>
                </p:cNvPr>
                <p:cNvGrpSpPr/>
                <p:nvPr/>
              </p:nvGrpSpPr>
              <p:grpSpPr>
                <a:xfrm>
                  <a:off x="6111103" y="1295168"/>
                  <a:ext cx="591789" cy="215444"/>
                  <a:chOff x="6111103" y="1295168"/>
                  <a:chExt cx="591789" cy="215444"/>
                </a:xfrm>
              </p:grpSpPr>
              <p:grpSp>
                <p:nvGrpSpPr>
                  <p:cNvPr id="1619" name="그룹 1618">
                    <a:extLst>
                      <a:ext uri="{FF2B5EF4-FFF2-40B4-BE49-F238E27FC236}">
                        <a16:creationId xmlns:a16="http://schemas.microsoft.com/office/drawing/2014/main" id="{9081C1B2-94ED-43F2-BCF6-B74490EA6DF9}"/>
                      </a:ext>
                    </a:extLst>
                  </p:cNvPr>
                  <p:cNvGrpSpPr/>
                  <p:nvPr/>
                </p:nvGrpSpPr>
                <p:grpSpPr>
                  <a:xfrm>
                    <a:off x="6111103" y="1352068"/>
                    <a:ext cx="114730" cy="105270"/>
                    <a:chOff x="5597525" y="2923479"/>
                    <a:chExt cx="590721" cy="542013"/>
                  </a:xfrm>
                </p:grpSpPr>
                <p:sp>
                  <p:nvSpPr>
                    <p:cNvPr id="1621" name="타원 1620">
                      <a:extLst>
                        <a:ext uri="{FF2B5EF4-FFF2-40B4-BE49-F238E27FC236}">
                          <a16:creationId xmlns:a16="http://schemas.microsoft.com/office/drawing/2014/main" id="{2BC376A3-A0C8-4E5C-9061-007D33552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7525" y="3068434"/>
                      <a:ext cx="320675" cy="32067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>
                        <a:latin typeface="+mn-ea"/>
                      </a:endParaRPr>
                    </a:p>
                  </p:txBody>
                </p:sp>
                <p:sp>
                  <p:nvSpPr>
                    <p:cNvPr id="1622" name="타원 1621">
                      <a:extLst>
                        <a:ext uri="{FF2B5EF4-FFF2-40B4-BE49-F238E27FC236}">
                          <a16:creationId xmlns:a16="http://schemas.microsoft.com/office/drawing/2014/main" id="{C551DC8C-D933-4A48-AFC3-3A70FFA1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8200" y="2923479"/>
                      <a:ext cx="168275" cy="16827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>
                        <a:latin typeface="+mn-ea"/>
                      </a:endParaRPr>
                    </a:p>
                  </p:txBody>
                </p:sp>
                <p:sp>
                  <p:nvSpPr>
                    <p:cNvPr id="1623" name="타원 1622">
                      <a:extLst>
                        <a:ext uri="{FF2B5EF4-FFF2-40B4-BE49-F238E27FC236}">
                          <a16:creationId xmlns:a16="http://schemas.microsoft.com/office/drawing/2014/main" id="{53D15C16-7D45-4AB4-A614-6FC05B85CAF6}"/>
                        </a:ext>
                      </a:extLst>
                    </p:cNvPr>
                    <p:cNvSpPr/>
                    <p:nvPr/>
                  </p:nvSpPr>
                  <p:spPr>
                    <a:xfrm rot="21131867">
                      <a:off x="6019971" y="3114186"/>
                      <a:ext cx="168275" cy="16827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>
                        <a:latin typeface="+mn-ea"/>
                      </a:endParaRPr>
                    </a:p>
                  </p:txBody>
                </p:sp>
                <p:sp>
                  <p:nvSpPr>
                    <p:cNvPr id="1624" name="타원 1623">
                      <a:extLst>
                        <a:ext uri="{FF2B5EF4-FFF2-40B4-BE49-F238E27FC236}">
                          <a16:creationId xmlns:a16="http://schemas.microsoft.com/office/drawing/2014/main" id="{2A6E227A-D195-4694-A79B-529DC76E064F}"/>
                        </a:ext>
                      </a:extLst>
                    </p:cNvPr>
                    <p:cNvSpPr/>
                    <p:nvPr/>
                  </p:nvSpPr>
                  <p:spPr>
                    <a:xfrm rot="736530">
                      <a:off x="5937067" y="3297217"/>
                      <a:ext cx="168275" cy="168275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>
                        <a:latin typeface="+mn-ea"/>
                      </a:endParaRPr>
                    </a:p>
                  </p:txBody>
                </p:sp>
                <p:cxnSp>
                  <p:nvCxnSpPr>
                    <p:cNvPr id="1625" name="직선 연결선 1624">
                      <a:extLst>
                        <a:ext uri="{FF2B5EF4-FFF2-40B4-BE49-F238E27FC236}">
                          <a16:creationId xmlns:a16="http://schemas.microsoft.com/office/drawing/2014/main" id="{F596AB75-38D4-43FF-AEC4-3A82F3239A78}"/>
                        </a:ext>
                      </a:extLst>
                    </p:cNvPr>
                    <p:cNvCxnSpPr>
                      <a:stCxn id="1621" idx="7"/>
                      <a:endCxn id="1622" idx="3"/>
                    </p:cNvCxnSpPr>
                    <p:nvPr/>
                  </p:nvCxnSpPr>
                  <p:spPr>
                    <a:xfrm flipV="1">
                      <a:off x="5871238" y="3067111"/>
                      <a:ext cx="71605" cy="48285"/>
                    </a:xfrm>
                    <a:prstGeom prst="line">
                      <a:avLst/>
                    </a:prstGeom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6" name="직선 연결선 1625">
                      <a:extLst>
                        <a:ext uri="{FF2B5EF4-FFF2-40B4-BE49-F238E27FC236}">
                          <a16:creationId xmlns:a16="http://schemas.microsoft.com/office/drawing/2014/main" id="{4D15F2FC-188E-4025-AAF8-53F391311386}"/>
                        </a:ext>
                      </a:extLst>
                    </p:cNvPr>
                    <p:cNvCxnSpPr>
                      <a:cxnSpLocks/>
                      <a:stCxn id="1621" idx="6"/>
                      <a:endCxn id="1623" idx="2"/>
                    </p:cNvCxnSpPr>
                    <p:nvPr/>
                  </p:nvCxnSpPr>
                  <p:spPr>
                    <a:xfrm flipV="1">
                      <a:off x="5918200" y="3209746"/>
                      <a:ext cx="102550" cy="19026"/>
                    </a:xfrm>
                    <a:prstGeom prst="line">
                      <a:avLst/>
                    </a:prstGeom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7" name="직선 연결선 1626">
                      <a:extLst>
                        <a:ext uri="{FF2B5EF4-FFF2-40B4-BE49-F238E27FC236}">
                          <a16:creationId xmlns:a16="http://schemas.microsoft.com/office/drawing/2014/main" id="{00C1BF7D-2606-4356-BF90-FF01507A7F2D}"/>
                        </a:ext>
                      </a:extLst>
                    </p:cNvPr>
                    <p:cNvCxnSpPr>
                      <a:cxnSpLocks/>
                      <a:stCxn id="1621" idx="5"/>
                      <a:endCxn id="1624" idx="2"/>
                    </p:cNvCxnSpPr>
                    <p:nvPr/>
                  </p:nvCxnSpPr>
                  <p:spPr>
                    <a:xfrm>
                      <a:off x="5871238" y="3342147"/>
                      <a:ext cx="67753" cy="21319"/>
                    </a:xfrm>
                    <a:prstGeom prst="line">
                      <a:avLst/>
                    </a:prstGeom>
                    <a:ln w="6350">
                      <a:solidFill>
                        <a:schemeClr val="tx1">
                          <a:lumMod val="85000"/>
                          <a:lumOff val="15000"/>
                          <a:alpha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20" name="TextBox 1619">
                    <a:extLst>
                      <a:ext uri="{FF2B5EF4-FFF2-40B4-BE49-F238E27FC236}">
                        <a16:creationId xmlns:a16="http://schemas.microsoft.com/office/drawing/2014/main" id="{6F996AB4-C843-4975-A5EB-CD783C362781}"/>
                      </a:ext>
                    </a:extLst>
                  </p:cNvPr>
                  <p:cNvSpPr txBox="1"/>
                  <p:nvPr/>
                </p:nvSpPr>
                <p:spPr>
                  <a:xfrm>
                    <a:off x="6149535" y="1295168"/>
                    <a:ext cx="55335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400" b="1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  <a:alpha val="20000"/>
                              </a:schemeClr>
                            </a:gs>
                            <a:gs pos="75000">
                              <a:schemeClr val="tx1">
                                <a:lumMod val="85000"/>
                                <a:lumOff val="15000"/>
                                <a:alpha val="50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  <a:alpha val="20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  <a:latin typeface="+mn-ea"/>
                      </a:rPr>
                      <a:t>Elastic</a:t>
                    </a:r>
                  </a:p>
                  <a:p>
                    <a:r>
                      <a:rPr lang="en-US" altLang="ko-KR" sz="400" b="1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  <a:alpha val="20000"/>
                              </a:schemeClr>
                            </a:gs>
                            <a:gs pos="75000">
                              <a:schemeClr val="tx1">
                                <a:lumMod val="85000"/>
                                <a:lumOff val="15000"/>
                                <a:alpha val="50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  <a:alpha val="20000"/>
                              </a:schemeClr>
                            </a:gs>
                          </a:gsLst>
                          <a:lin ang="2700000" scaled="1"/>
                          <a:tileRect/>
                        </a:gradFill>
                        <a:latin typeface="+mn-ea"/>
                      </a:rPr>
                      <a:t>Load Balancing</a:t>
                    </a:r>
                    <a:endParaRPr lang="ko-KR" altLang="en-US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endParaRPr>
                  </a:p>
                </p:txBody>
              </p:sp>
            </p:grpSp>
          </p:grpSp>
        </p:grpSp>
      </p:grpSp>
      <p:grpSp>
        <p:nvGrpSpPr>
          <p:cNvPr id="1666" name="그룹 1665">
            <a:extLst>
              <a:ext uri="{FF2B5EF4-FFF2-40B4-BE49-F238E27FC236}">
                <a16:creationId xmlns:a16="http://schemas.microsoft.com/office/drawing/2014/main" id="{0A1A3102-BEDD-4E7D-B236-D649596B5814}"/>
              </a:ext>
            </a:extLst>
          </p:cNvPr>
          <p:cNvGrpSpPr/>
          <p:nvPr/>
        </p:nvGrpSpPr>
        <p:grpSpPr>
          <a:xfrm>
            <a:off x="4960105" y="2030093"/>
            <a:ext cx="2115088" cy="2009928"/>
            <a:chOff x="4959857" y="2030093"/>
            <a:chExt cx="2115088" cy="2009928"/>
          </a:xfrm>
        </p:grpSpPr>
        <p:sp>
          <p:nvSpPr>
            <p:cNvPr id="1667" name="사각형: 둥근 모서리 1666">
              <a:extLst>
                <a:ext uri="{FF2B5EF4-FFF2-40B4-BE49-F238E27FC236}">
                  <a16:creationId xmlns:a16="http://schemas.microsoft.com/office/drawing/2014/main" id="{E56C3C84-42E5-491B-9A2A-5E9E4C736784}"/>
                </a:ext>
              </a:extLst>
            </p:cNvPr>
            <p:cNvSpPr/>
            <p:nvPr/>
          </p:nvSpPr>
          <p:spPr>
            <a:xfrm>
              <a:off x="5397970" y="2405407"/>
              <a:ext cx="1374769" cy="1482148"/>
            </a:xfrm>
            <a:prstGeom prst="roundRect">
              <a:avLst>
                <a:gd name="adj" fmla="val 498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10000"/>
                  </a:schemeClr>
                </a:gs>
                <a:gs pos="70000">
                  <a:schemeClr val="bg1">
                    <a:lumMod val="95000"/>
                    <a:alpha val="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668" name="그룹 1667">
              <a:extLst>
                <a:ext uri="{FF2B5EF4-FFF2-40B4-BE49-F238E27FC236}">
                  <a16:creationId xmlns:a16="http://schemas.microsoft.com/office/drawing/2014/main" id="{FE892106-7D1E-4836-AD28-63D6473033FE}"/>
                </a:ext>
              </a:extLst>
            </p:cNvPr>
            <p:cNvGrpSpPr/>
            <p:nvPr/>
          </p:nvGrpSpPr>
          <p:grpSpPr>
            <a:xfrm>
              <a:off x="4959857" y="2030093"/>
              <a:ext cx="2115088" cy="2009928"/>
              <a:chOff x="4959857" y="2030093"/>
              <a:chExt cx="2115088" cy="2009928"/>
            </a:xfrm>
          </p:grpSpPr>
          <p:sp>
            <p:nvSpPr>
              <p:cNvPr id="1830" name="TextBox 1829">
                <a:extLst>
                  <a:ext uri="{FF2B5EF4-FFF2-40B4-BE49-F238E27FC236}">
                    <a16:creationId xmlns:a16="http://schemas.microsoft.com/office/drawing/2014/main" id="{8461A331-3485-4BAD-8AED-5C92EE9B3CE3}"/>
                  </a:ext>
                </a:extLst>
              </p:cNvPr>
              <p:cNvSpPr txBox="1"/>
              <p:nvPr/>
            </p:nvSpPr>
            <p:spPr>
              <a:xfrm>
                <a:off x="4959857" y="2030093"/>
                <a:ext cx="5164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altLang="ko-KR" sz="5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Go Gin 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altLang="ko-KR" sz="5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framework</a:t>
                </a:r>
                <a:endParaRPr lang="ko-KR" altLang="en-US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670" name="그룹 1669">
                <a:extLst>
                  <a:ext uri="{FF2B5EF4-FFF2-40B4-BE49-F238E27FC236}">
                    <a16:creationId xmlns:a16="http://schemas.microsoft.com/office/drawing/2014/main" id="{A870C5C9-B4BB-42E2-9FA3-6BA34FAA6F7B}"/>
                  </a:ext>
                </a:extLst>
              </p:cNvPr>
              <p:cNvGrpSpPr/>
              <p:nvPr/>
            </p:nvGrpSpPr>
            <p:grpSpPr>
              <a:xfrm>
                <a:off x="5165129" y="2172101"/>
                <a:ext cx="1909816" cy="1867920"/>
                <a:chOff x="5167114" y="2170216"/>
                <a:chExt cx="1909816" cy="1867920"/>
              </a:xfrm>
            </p:grpSpPr>
            <p:grpSp>
              <p:nvGrpSpPr>
                <p:cNvPr id="1671" name="그룹 1670">
                  <a:extLst>
                    <a:ext uri="{FF2B5EF4-FFF2-40B4-BE49-F238E27FC236}">
                      <a16:creationId xmlns:a16="http://schemas.microsoft.com/office/drawing/2014/main" id="{7B04DEDE-C011-43C0-BB06-5864481B6A66}"/>
                    </a:ext>
                  </a:extLst>
                </p:cNvPr>
                <p:cNvGrpSpPr/>
                <p:nvPr/>
              </p:nvGrpSpPr>
              <p:grpSpPr>
                <a:xfrm>
                  <a:off x="5167114" y="2170216"/>
                  <a:ext cx="1909816" cy="1867920"/>
                  <a:chOff x="5167114" y="2170216"/>
                  <a:chExt cx="1909816" cy="1867920"/>
                </a:xfrm>
              </p:grpSpPr>
              <p:grpSp>
                <p:nvGrpSpPr>
                  <p:cNvPr id="1686" name="그룹 1685">
                    <a:extLst>
                      <a:ext uri="{FF2B5EF4-FFF2-40B4-BE49-F238E27FC236}">
                        <a16:creationId xmlns:a16="http://schemas.microsoft.com/office/drawing/2014/main" id="{6BFB6A59-B935-40F3-BB42-68EB265CA131}"/>
                      </a:ext>
                    </a:extLst>
                  </p:cNvPr>
                  <p:cNvGrpSpPr/>
                  <p:nvPr/>
                </p:nvGrpSpPr>
                <p:grpSpPr>
                  <a:xfrm>
                    <a:off x="5167114" y="2170216"/>
                    <a:ext cx="1909816" cy="1867920"/>
                    <a:chOff x="5167114" y="2170216"/>
                    <a:chExt cx="1909816" cy="1867920"/>
                  </a:xfrm>
                </p:grpSpPr>
                <p:grpSp>
                  <p:nvGrpSpPr>
                    <p:cNvPr id="1766" name="그룹 1765">
                      <a:extLst>
                        <a:ext uri="{FF2B5EF4-FFF2-40B4-BE49-F238E27FC236}">
                          <a16:creationId xmlns:a16="http://schemas.microsoft.com/office/drawing/2014/main" id="{CC6460D6-8719-4B14-A34D-0BD88F5871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67114" y="2170216"/>
                      <a:ext cx="1909816" cy="1867920"/>
                      <a:chOff x="3850336" y="1144425"/>
                      <a:chExt cx="4671632" cy="4569150"/>
                    </a:xfrm>
                  </p:grpSpPr>
                  <p:sp>
                    <p:nvSpPr>
                      <p:cNvPr id="1789" name="자유형 106">
                        <a:extLst>
                          <a:ext uri="{FF2B5EF4-FFF2-40B4-BE49-F238E27FC236}">
                            <a16:creationId xmlns:a16="http://schemas.microsoft.com/office/drawing/2014/main" id="{FDD73211-39DC-413F-A86F-E80FDC8C8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8039" y="1324094"/>
                        <a:ext cx="146499" cy="1408641"/>
                      </a:xfrm>
                      <a:custGeom>
                        <a:avLst/>
                        <a:gdLst>
                          <a:gd name="connsiteX0" fmla="*/ 0 w 110067"/>
                          <a:gd name="connsiteY0" fmla="*/ 1058333 h 1058333"/>
                          <a:gd name="connsiteX1" fmla="*/ 0 w 110067"/>
                          <a:gd name="connsiteY1" fmla="*/ 381000 h 1058333"/>
                          <a:gd name="connsiteX2" fmla="*/ 101600 w 110067"/>
                          <a:gd name="connsiteY2" fmla="*/ 313267 h 1058333"/>
                          <a:gd name="connsiteX3" fmla="*/ 110067 w 110067"/>
                          <a:gd name="connsiteY3" fmla="*/ 194733 h 1058333"/>
                          <a:gd name="connsiteX4" fmla="*/ 8467 w 110067"/>
                          <a:gd name="connsiteY4" fmla="*/ 127000 h 1058333"/>
                          <a:gd name="connsiteX5" fmla="*/ 8467 w 110067"/>
                          <a:gd name="connsiteY5" fmla="*/ 0 h 10583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0067" h="1058333">
                            <a:moveTo>
                              <a:pt x="0" y="1058333"/>
                            </a:moveTo>
                            <a:lnTo>
                              <a:pt x="0" y="381000"/>
                            </a:lnTo>
                            <a:lnTo>
                              <a:pt x="101600" y="313267"/>
                            </a:lnTo>
                            <a:lnTo>
                              <a:pt x="110067" y="194733"/>
                            </a:lnTo>
                            <a:lnTo>
                              <a:pt x="8467" y="127000"/>
                            </a:lnTo>
                            <a:lnTo>
                              <a:pt x="8467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0" name="자유형 107">
                        <a:extLst>
                          <a:ext uri="{FF2B5EF4-FFF2-40B4-BE49-F238E27FC236}">
                            <a16:creationId xmlns:a16="http://schemas.microsoft.com/office/drawing/2014/main" id="{19EF547B-D603-4699-8C94-E9D5EDD3C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7564" y="1461030"/>
                        <a:ext cx="295276" cy="1238249"/>
                      </a:xfrm>
                      <a:custGeom>
                        <a:avLst/>
                        <a:gdLst>
                          <a:gd name="connsiteX0" fmla="*/ 295275 w 295275"/>
                          <a:gd name="connsiteY0" fmla="*/ 1238250 h 1238250"/>
                          <a:gd name="connsiteX1" fmla="*/ 295275 w 295275"/>
                          <a:gd name="connsiteY1" fmla="*/ 774700 h 1238250"/>
                          <a:gd name="connsiteX2" fmla="*/ 0 w 295275"/>
                          <a:gd name="connsiteY2" fmla="*/ 479425 h 1238250"/>
                          <a:gd name="connsiteX3" fmla="*/ 0 w 295275"/>
                          <a:gd name="connsiteY3" fmla="*/ 0 h 12382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95275" h="1238250">
                            <a:moveTo>
                              <a:pt x="295275" y="1238250"/>
                            </a:moveTo>
                            <a:lnTo>
                              <a:pt x="295275" y="774700"/>
                            </a:lnTo>
                            <a:lnTo>
                              <a:pt x="0" y="479425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1" name="자유형 108">
                        <a:extLst>
                          <a:ext uri="{FF2B5EF4-FFF2-40B4-BE49-F238E27FC236}">
                            <a16:creationId xmlns:a16="http://schemas.microsoft.com/office/drawing/2014/main" id="{B3C621AF-45A6-4C22-9E4B-5D2A01B97C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3620" y="1168854"/>
                        <a:ext cx="147908" cy="1460500"/>
                      </a:xfrm>
                      <a:custGeom>
                        <a:avLst/>
                        <a:gdLst>
                          <a:gd name="connsiteX0" fmla="*/ 0 w 111125"/>
                          <a:gd name="connsiteY0" fmla="*/ 1460500 h 1460500"/>
                          <a:gd name="connsiteX1" fmla="*/ 0 w 111125"/>
                          <a:gd name="connsiteY1" fmla="*/ 669925 h 1460500"/>
                          <a:gd name="connsiteX2" fmla="*/ 111125 w 111125"/>
                          <a:gd name="connsiteY2" fmla="*/ 558800 h 1460500"/>
                          <a:gd name="connsiteX3" fmla="*/ 111125 w 111125"/>
                          <a:gd name="connsiteY3" fmla="*/ 0 h 1460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1125" h="1460500">
                            <a:moveTo>
                              <a:pt x="0" y="1460500"/>
                            </a:moveTo>
                            <a:lnTo>
                              <a:pt x="0" y="669925"/>
                            </a:lnTo>
                            <a:lnTo>
                              <a:pt x="111125" y="558800"/>
                            </a:lnTo>
                            <a:lnTo>
                              <a:pt x="11112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2" name="자유형 109">
                        <a:extLst>
                          <a:ext uri="{FF2B5EF4-FFF2-40B4-BE49-F238E27FC236}">
                            <a16:creationId xmlns:a16="http://schemas.microsoft.com/office/drawing/2014/main" id="{84AAB65E-F361-43A5-8633-58FF59D411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3076" y="1336695"/>
                        <a:ext cx="126778" cy="1884763"/>
                      </a:xfrm>
                      <a:custGeom>
                        <a:avLst/>
                        <a:gdLst>
                          <a:gd name="connsiteX0" fmla="*/ 95250 w 95250"/>
                          <a:gd name="connsiteY0" fmla="*/ 1416050 h 1416050"/>
                          <a:gd name="connsiteX1" fmla="*/ 95250 w 95250"/>
                          <a:gd name="connsiteY1" fmla="*/ 765175 h 1416050"/>
                          <a:gd name="connsiteX2" fmla="*/ 0 w 95250"/>
                          <a:gd name="connsiteY2" fmla="*/ 669925 h 1416050"/>
                          <a:gd name="connsiteX3" fmla="*/ 0 w 95250"/>
                          <a:gd name="connsiteY3" fmla="*/ 377825 h 1416050"/>
                          <a:gd name="connsiteX4" fmla="*/ 88900 w 95250"/>
                          <a:gd name="connsiteY4" fmla="*/ 288925 h 1416050"/>
                          <a:gd name="connsiteX5" fmla="*/ 88900 w 95250"/>
                          <a:gd name="connsiteY5" fmla="*/ 0 h 14160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5250" h="1416050">
                            <a:moveTo>
                              <a:pt x="95250" y="1416050"/>
                            </a:moveTo>
                            <a:lnTo>
                              <a:pt x="95250" y="765175"/>
                            </a:lnTo>
                            <a:lnTo>
                              <a:pt x="0" y="669925"/>
                            </a:lnTo>
                            <a:lnTo>
                              <a:pt x="0" y="377825"/>
                            </a:lnTo>
                            <a:lnTo>
                              <a:pt x="88900" y="288925"/>
                            </a:lnTo>
                            <a:lnTo>
                              <a:pt x="88900" y="0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3" name="자유형 110">
                        <a:extLst>
                          <a:ext uri="{FF2B5EF4-FFF2-40B4-BE49-F238E27FC236}">
                            <a16:creationId xmlns:a16="http://schemas.microsoft.com/office/drawing/2014/main" id="{634D5088-F84D-4455-B842-0F24828CFA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2587" y="1343004"/>
                        <a:ext cx="469078" cy="1208615"/>
                      </a:xfrm>
                      <a:custGeom>
                        <a:avLst/>
                        <a:gdLst>
                          <a:gd name="connsiteX0" fmla="*/ 0 w 352425"/>
                          <a:gd name="connsiteY0" fmla="*/ 908050 h 908050"/>
                          <a:gd name="connsiteX1" fmla="*/ 0 w 352425"/>
                          <a:gd name="connsiteY1" fmla="*/ 752475 h 908050"/>
                          <a:gd name="connsiteX2" fmla="*/ 352425 w 352425"/>
                          <a:gd name="connsiteY2" fmla="*/ 400050 h 908050"/>
                          <a:gd name="connsiteX3" fmla="*/ 352425 w 352425"/>
                          <a:gd name="connsiteY3" fmla="*/ 0 h 9080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52425" h="908050">
                            <a:moveTo>
                              <a:pt x="0" y="908050"/>
                            </a:moveTo>
                            <a:lnTo>
                              <a:pt x="0" y="752475"/>
                            </a:lnTo>
                            <a:lnTo>
                              <a:pt x="352425" y="400050"/>
                            </a:lnTo>
                            <a:lnTo>
                              <a:pt x="352425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4" name="자유형 111">
                        <a:extLst>
                          <a:ext uri="{FF2B5EF4-FFF2-40B4-BE49-F238E27FC236}">
                            <a16:creationId xmlns:a16="http://schemas.microsoft.com/office/drawing/2014/main" id="{15544FD1-8DA0-421E-B592-30884E164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09120" y="2428623"/>
                        <a:ext cx="1297360" cy="401463"/>
                      </a:xfrm>
                      <a:custGeom>
                        <a:avLst/>
                        <a:gdLst>
                          <a:gd name="connsiteX0" fmla="*/ 0 w 974725"/>
                          <a:gd name="connsiteY0" fmla="*/ 301625 h 301625"/>
                          <a:gd name="connsiteX1" fmla="*/ 285750 w 974725"/>
                          <a:gd name="connsiteY1" fmla="*/ 301625 h 301625"/>
                          <a:gd name="connsiteX2" fmla="*/ 587375 w 974725"/>
                          <a:gd name="connsiteY2" fmla="*/ 0 h 301625"/>
                          <a:gd name="connsiteX3" fmla="*/ 974725 w 974725"/>
                          <a:gd name="connsiteY3" fmla="*/ 0 h 301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974725" h="301625">
                            <a:moveTo>
                              <a:pt x="0" y="301625"/>
                            </a:moveTo>
                            <a:lnTo>
                              <a:pt x="285750" y="301625"/>
                            </a:lnTo>
                            <a:lnTo>
                              <a:pt x="587375" y="0"/>
                            </a:lnTo>
                            <a:lnTo>
                              <a:pt x="974725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5" name="자유형 112">
                        <a:extLst>
                          <a:ext uri="{FF2B5EF4-FFF2-40B4-BE49-F238E27FC236}">
                            <a16:creationId xmlns:a16="http://schemas.microsoft.com/office/drawing/2014/main" id="{18EE1DE6-F005-4F74-A9E3-722856F0A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0053" y="3143610"/>
                        <a:ext cx="1872087" cy="164811"/>
                      </a:xfrm>
                      <a:custGeom>
                        <a:avLst/>
                        <a:gdLst>
                          <a:gd name="connsiteX0" fmla="*/ 0 w 1406525"/>
                          <a:gd name="connsiteY0" fmla="*/ 69850 h 123825"/>
                          <a:gd name="connsiteX1" fmla="*/ 488950 w 1406525"/>
                          <a:gd name="connsiteY1" fmla="*/ 69850 h 123825"/>
                          <a:gd name="connsiteX2" fmla="*/ 558800 w 1406525"/>
                          <a:gd name="connsiteY2" fmla="*/ 0 h 123825"/>
                          <a:gd name="connsiteX3" fmla="*/ 974725 w 1406525"/>
                          <a:gd name="connsiteY3" fmla="*/ 0 h 123825"/>
                          <a:gd name="connsiteX4" fmla="*/ 1098550 w 1406525"/>
                          <a:gd name="connsiteY4" fmla="*/ 123825 h 123825"/>
                          <a:gd name="connsiteX5" fmla="*/ 1406525 w 1406525"/>
                          <a:gd name="connsiteY5" fmla="*/ 123825 h 123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406525" h="123825">
                            <a:moveTo>
                              <a:pt x="0" y="69850"/>
                            </a:moveTo>
                            <a:lnTo>
                              <a:pt x="488950" y="69850"/>
                            </a:lnTo>
                            <a:lnTo>
                              <a:pt x="558800" y="0"/>
                            </a:lnTo>
                            <a:lnTo>
                              <a:pt x="974725" y="0"/>
                            </a:lnTo>
                            <a:lnTo>
                              <a:pt x="1098550" y="123825"/>
                            </a:lnTo>
                            <a:lnTo>
                              <a:pt x="1406525" y="123825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6" name="자유형 113">
                        <a:extLst>
                          <a:ext uri="{FF2B5EF4-FFF2-40B4-BE49-F238E27FC236}">
                            <a16:creationId xmlns:a16="http://schemas.microsoft.com/office/drawing/2014/main" id="{B5752E90-C781-4026-B55C-F7192C1201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0053" y="3610355"/>
                        <a:ext cx="1741083" cy="393011"/>
                      </a:xfrm>
                      <a:custGeom>
                        <a:avLst/>
                        <a:gdLst>
                          <a:gd name="connsiteX0" fmla="*/ 0 w 1308100"/>
                          <a:gd name="connsiteY0" fmla="*/ 0 h 295275"/>
                          <a:gd name="connsiteX1" fmla="*/ 447675 w 1308100"/>
                          <a:gd name="connsiteY1" fmla="*/ 0 h 295275"/>
                          <a:gd name="connsiteX2" fmla="*/ 609600 w 1308100"/>
                          <a:gd name="connsiteY2" fmla="*/ 161925 h 295275"/>
                          <a:gd name="connsiteX3" fmla="*/ 879475 w 1308100"/>
                          <a:gd name="connsiteY3" fmla="*/ 161925 h 295275"/>
                          <a:gd name="connsiteX4" fmla="*/ 1012825 w 1308100"/>
                          <a:gd name="connsiteY4" fmla="*/ 295275 h 295275"/>
                          <a:gd name="connsiteX5" fmla="*/ 1308100 w 1308100"/>
                          <a:gd name="connsiteY5" fmla="*/ 295275 h 295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08100" h="295275">
                            <a:moveTo>
                              <a:pt x="0" y="0"/>
                            </a:moveTo>
                            <a:lnTo>
                              <a:pt x="447675" y="0"/>
                            </a:lnTo>
                            <a:lnTo>
                              <a:pt x="609600" y="161925"/>
                            </a:lnTo>
                            <a:lnTo>
                              <a:pt x="879475" y="161925"/>
                            </a:lnTo>
                            <a:lnTo>
                              <a:pt x="1012825" y="295275"/>
                            </a:lnTo>
                            <a:lnTo>
                              <a:pt x="1308100" y="295275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7" name="자유형 114">
                        <a:extLst>
                          <a:ext uri="{FF2B5EF4-FFF2-40B4-BE49-F238E27FC236}">
                            <a16:creationId xmlns:a16="http://schemas.microsoft.com/office/drawing/2014/main" id="{8A9FD88A-BB6A-4FAB-8543-F3CA99848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981" y="4053846"/>
                        <a:ext cx="1119871" cy="325396"/>
                      </a:xfrm>
                      <a:custGeom>
                        <a:avLst/>
                        <a:gdLst>
                          <a:gd name="connsiteX0" fmla="*/ 0 w 841375"/>
                          <a:gd name="connsiteY0" fmla="*/ 0 h 244475"/>
                          <a:gd name="connsiteX1" fmla="*/ 495300 w 841375"/>
                          <a:gd name="connsiteY1" fmla="*/ 0 h 244475"/>
                          <a:gd name="connsiteX2" fmla="*/ 739775 w 841375"/>
                          <a:gd name="connsiteY2" fmla="*/ 244475 h 244475"/>
                          <a:gd name="connsiteX3" fmla="*/ 841375 w 841375"/>
                          <a:gd name="connsiteY3" fmla="*/ 244475 h 244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841375" h="244475">
                            <a:moveTo>
                              <a:pt x="0" y="0"/>
                            </a:moveTo>
                            <a:lnTo>
                              <a:pt x="495300" y="0"/>
                            </a:lnTo>
                            <a:lnTo>
                              <a:pt x="739775" y="244475"/>
                            </a:lnTo>
                            <a:lnTo>
                              <a:pt x="841375" y="244475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8" name="자유형 115">
                        <a:extLst>
                          <a:ext uri="{FF2B5EF4-FFF2-40B4-BE49-F238E27FC236}">
                            <a16:creationId xmlns:a16="http://schemas.microsoft.com/office/drawing/2014/main" id="{A4243C18-7100-40E7-82E3-CF8403B1F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2685" y="4053846"/>
                        <a:ext cx="1403008" cy="429226"/>
                      </a:xfrm>
                      <a:custGeom>
                        <a:avLst/>
                        <a:gdLst>
                          <a:gd name="connsiteX0" fmla="*/ 1054100 w 1054100"/>
                          <a:gd name="connsiteY0" fmla="*/ 0 h 182033"/>
                          <a:gd name="connsiteX1" fmla="*/ 503766 w 1054100"/>
                          <a:gd name="connsiteY1" fmla="*/ 0 h 182033"/>
                          <a:gd name="connsiteX2" fmla="*/ 321733 w 1054100"/>
                          <a:gd name="connsiteY2" fmla="*/ 182033 h 182033"/>
                          <a:gd name="connsiteX3" fmla="*/ 0 w 1054100"/>
                          <a:gd name="connsiteY3" fmla="*/ 182033 h 1820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054100" h="182033">
                            <a:moveTo>
                              <a:pt x="1054100" y="0"/>
                            </a:moveTo>
                            <a:lnTo>
                              <a:pt x="503766" y="0"/>
                            </a:lnTo>
                            <a:lnTo>
                              <a:pt x="321733" y="182033"/>
                            </a:lnTo>
                            <a:lnTo>
                              <a:pt x="0" y="182033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99" name="자유형 116">
                        <a:extLst>
                          <a:ext uri="{FF2B5EF4-FFF2-40B4-BE49-F238E27FC236}">
                            <a16:creationId xmlns:a16="http://schemas.microsoft.com/office/drawing/2014/main" id="{E31C4444-7BAE-44EC-9066-E3DA1BC0EC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2749" y="3685988"/>
                        <a:ext cx="1312854" cy="197210"/>
                      </a:xfrm>
                      <a:custGeom>
                        <a:avLst/>
                        <a:gdLst>
                          <a:gd name="connsiteX0" fmla="*/ 986366 w 986366"/>
                          <a:gd name="connsiteY0" fmla="*/ 148167 h 148167"/>
                          <a:gd name="connsiteX1" fmla="*/ 605366 w 986366"/>
                          <a:gd name="connsiteY1" fmla="*/ 148167 h 148167"/>
                          <a:gd name="connsiteX2" fmla="*/ 457199 w 986366"/>
                          <a:gd name="connsiteY2" fmla="*/ 0 h 148167"/>
                          <a:gd name="connsiteX3" fmla="*/ 198966 w 986366"/>
                          <a:gd name="connsiteY3" fmla="*/ 0 h 148167"/>
                          <a:gd name="connsiteX4" fmla="*/ 93133 w 986366"/>
                          <a:gd name="connsiteY4" fmla="*/ 105833 h 148167"/>
                          <a:gd name="connsiteX5" fmla="*/ 0 w 986366"/>
                          <a:gd name="connsiteY5" fmla="*/ 105833 h 1481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86366" h="148167">
                            <a:moveTo>
                              <a:pt x="986366" y="148167"/>
                            </a:moveTo>
                            <a:lnTo>
                              <a:pt x="605366" y="148167"/>
                            </a:lnTo>
                            <a:lnTo>
                              <a:pt x="457199" y="0"/>
                            </a:lnTo>
                            <a:lnTo>
                              <a:pt x="198966" y="0"/>
                            </a:lnTo>
                            <a:lnTo>
                              <a:pt x="93133" y="105833"/>
                            </a:lnTo>
                            <a:lnTo>
                              <a:pt x="0" y="105833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0" name="자유형 117">
                        <a:extLst>
                          <a:ext uri="{FF2B5EF4-FFF2-40B4-BE49-F238E27FC236}">
                            <a16:creationId xmlns:a16="http://schemas.microsoft.com/office/drawing/2014/main" id="{55ECD0BF-7D31-40C0-B53B-A2495349D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5497" y="2441326"/>
                        <a:ext cx="997319" cy="276093"/>
                      </a:xfrm>
                      <a:custGeom>
                        <a:avLst/>
                        <a:gdLst>
                          <a:gd name="connsiteX0" fmla="*/ 749300 w 749300"/>
                          <a:gd name="connsiteY0" fmla="*/ 207433 h 207433"/>
                          <a:gd name="connsiteX1" fmla="*/ 452966 w 749300"/>
                          <a:gd name="connsiteY1" fmla="*/ 207433 h 207433"/>
                          <a:gd name="connsiteX2" fmla="*/ 245533 w 749300"/>
                          <a:gd name="connsiteY2" fmla="*/ 0 h 207433"/>
                          <a:gd name="connsiteX3" fmla="*/ 0 w 749300"/>
                          <a:gd name="connsiteY3" fmla="*/ 0 h 2074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49300" h="207433">
                            <a:moveTo>
                              <a:pt x="749300" y="207433"/>
                            </a:moveTo>
                            <a:lnTo>
                              <a:pt x="452966" y="207433"/>
                            </a:lnTo>
                            <a:lnTo>
                              <a:pt x="245533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1" name="자유형 118">
                        <a:extLst>
                          <a:ext uri="{FF2B5EF4-FFF2-40B4-BE49-F238E27FC236}">
                            <a16:creationId xmlns:a16="http://schemas.microsoft.com/office/drawing/2014/main" id="{625AD517-F462-4140-B5BF-94FC161E51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0431" y="3343791"/>
                        <a:ext cx="1453720" cy="84519"/>
                      </a:xfrm>
                      <a:custGeom>
                        <a:avLst/>
                        <a:gdLst>
                          <a:gd name="connsiteX0" fmla="*/ 1092200 w 1092200"/>
                          <a:gd name="connsiteY0" fmla="*/ 4233 h 63500"/>
                          <a:gd name="connsiteX1" fmla="*/ 660400 w 1092200"/>
                          <a:gd name="connsiteY1" fmla="*/ 4233 h 63500"/>
                          <a:gd name="connsiteX2" fmla="*/ 601133 w 1092200"/>
                          <a:gd name="connsiteY2" fmla="*/ 63500 h 63500"/>
                          <a:gd name="connsiteX3" fmla="*/ 406400 w 1092200"/>
                          <a:gd name="connsiteY3" fmla="*/ 63500 h 63500"/>
                          <a:gd name="connsiteX4" fmla="*/ 364067 w 1092200"/>
                          <a:gd name="connsiteY4" fmla="*/ 21167 h 63500"/>
                          <a:gd name="connsiteX5" fmla="*/ 46567 w 1092200"/>
                          <a:gd name="connsiteY5" fmla="*/ 21167 h 63500"/>
                          <a:gd name="connsiteX6" fmla="*/ 0 w 1092200"/>
                          <a:gd name="connsiteY6" fmla="*/ 0 h 63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92200" h="63500">
                            <a:moveTo>
                              <a:pt x="1092200" y="4233"/>
                            </a:moveTo>
                            <a:lnTo>
                              <a:pt x="660400" y="4233"/>
                            </a:lnTo>
                            <a:lnTo>
                              <a:pt x="601133" y="63500"/>
                            </a:lnTo>
                            <a:lnTo>
                              <a:pt x="406400" y="63500"/>
                            </a:lnTo>
                            <a:lnTo>
                              <a:pt x="364067" y="21167"/>
                            </a:lnTo>
                            <a:lnTo>
                              <a:pt x="46567" y="21167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2" name="자유형 119">
                        <a:extLst>
                          <a:ext uri="{FF2B5EF4-FFF2-40B4-BE49-F238E27FC236}">
                            <a16:creationId xmlns:a16="http://schemas.microsoft.com/office/drawing/2014/main" id="{B387B24C-04F8-4315-9BA5-DA36379DB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3846" y="4018915"/>
                        <a:ext cx="247922" cy="1431180"/>
                      </a:xfrm>
                      <a:custGeom>
                        <a:avLst/>
                        <a:gdLst>
                          <a:gd name="connsiteX0" fmla="*/ 186267 w 186267"/>
                          <a:gd name="connsiteY0" fmla="*/ 0 h 1075267"/>
                          <a:gd name="connsiteX1" fmla="*/ 186267 w 186267"/>
                          <a:gd name="connsiteY1" fmla="*/ 351367 h 1075267"/>
                          <a:gd name="connsiteX2" fmla="*/ 0 w 186267"/>
                          <a:gd name="connsiteY2" fmla="*/ 537634 h 1075267"/>
                          <a:gd name="connsiteX3" fmla="*/ 0 w 186267"/>
                          <a:gd name="connsiteY3" fmla="*/ 918634 h 1075267"/>
                          <a:gd name="connsiteX4" fmla="*/ 93133 w 186267"/>
                          <a:gd name="connsiteY4" fmla="*/ 1011767 h 1075267"/>
                          <a:gd name="connsiteX5" fmla="*/ 93133 w 186267"/>
                          <a:gd name="connsiteY5" fmla="*/ 1075267 h 10752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86267" h="1075267">
                            <a:moveTo>
                              <a:pt x="186267" y="0"/>
                            </a:moveTo>
                            <a:lnTo>
                              <a:pt x="186267" y="351367"/>
                            </a:lnTo>
                            <a:lnTo>
                              <a:pt x="0" y="537634"/>
                            </a:lnTo>
                            <a:lnTo>
                              <a:pt x="0" y="918634"/>
                            </a:lnTo>
                            <a:lnTo>
                              <a:pt x="93133" y="1011767"/>
                            </a:lnTo>
                            <a:lnTo>
                              <a:pt x="93133" y="1075267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3" name="자유형 120">
                        <a:extLst>
                          <a:ext uri="{FF2B5EF4-FFF2-40B4-BE49-F238E27FC236}">
                            <a16:creationId xmlns:a16="http://schemas.microsoft.com/office/drawing/2014/main" id="{91684A36-33FF-4278-AF85-E561887E8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7681" y="3972276"/>
                        <a:ext cx="298633" cy="1318489"/>
                      </a:xfrm>
                      <a:custGeom>
                        <a:avLst/>
                        <a:gdLst>
                          <a:gd name="connsiteX0" fmla="*/ 0 w 224367"/>
                          <a:gd name="connsiteY0" fmla="*/ 0 h 990600"/>
                          <a:gd name="connsiteX1" fmla="*/ 0 w 224367"/>
                          <a:gd name="connsiteY1" fmla="*/ 241300 h 990600"/>
                          <a:gd name="connsiteX2" fmla="*/ 0 w 224367"/>
                          <a:gd name="connsiteY2" fmla="*/ 410633 h 990600"/>
                          <a:gd name="connsiteX3" fmla="*/ 224367 w 224367"/>
                          <a:gd name="connsiteY3" fmla="*/ 635000 h 990600"/>
                          <a:gd name="connsiteX4" fmla="*/ 224367 w 224367"/>
                          <a:gd name="connsiteY4" fmla="*/ 990600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4367" h="990600">
                            <a:moveTo>
                              <a:pt x="0" y="0"/>
                            </a:moveTo>
                            <a:lnTo>
                              <a:pt x="0" y="241300"/>
                            </a:lnTo>
                            <a:lnTo>
                              <a:pt x="0" y="410633"/>
                            </a:lnTo>
                            <a:lnTo>
                              <a:pt x="224367" y="635000"/>
                            </a:lnTo>
                            <a:lnTo>
                              <a:pt x="224367" y="99060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4" name="자유형 121">
                        <a:extLst>
                          <a:ext uri="{FF2B5EF4-FFF2-40B4-BE49-F238E27FC236}">
                            <a16:creationId xmlns:a16="http://schemas.microsoft.com/office/drawing/2014/main" id="{5894BEA7-CCA8-4594-B87C-F6D436004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9027" y="4022098"/>
                        <a:ext cx="101422" cy="1617121"/>
                      </a:xfrm>
                      <a:custGeom>
                        <a:avLst/>
                        <a:gdLst>
                          <a:gd name="connsiteX0" fmla="*/ 0 w 76200"/>
                          <a:gd name="connsiteY0" fmla="*/ 0 h 1214967"/>
                          <a:gd name="connsiteX1" fmla="*/ 0 w 76200"/>
                          <a:gd name="connsiteY1" fmla="*/ 359833 h 1214967"/>
                          <a:gd name="connsiteX2" fmla="*/ 76200 w 76200"/>
                          <a:gd name="connsiteY2" fmla="*/ 575733 h 1214967"/>
                          <a:gd name="connsiteX3" fmla="*/ 76200 w 76200"/>
                          <a:gd name="connsiteY3" fmla="*/ 948267 h 1214967"/>
                          <a:gd name="connsiteX4" fmla="*/ 4234 w 76200"/>
                          <a:gd name="connsiteY4" fmla="*/ 1062567 h 1214967"/>
                          <a:gd name="connsiteX5" fmla="*/ 4234 w 76200"/>
                          <a:gd name="connsiteY5" fmla="*/ 1214967 h 1214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6200" h="1214967">
                            <a:moveTo>
                              <a:pt x="0" y="0"/>
                            </a:moveTo>
                            <a:lnTo>
                              <a:pt x="0" y="359833"/>
                            </a:lnTo>
                            <a:lnTo>
                              <a:pt x="76200" y="575733"/>
                            </a:lnTo>
                            <a:lnTo>
                              <a:pt x="76200" y="948267"/>
                            </a:lnTo>
                            <a:lnTo>
                              <a:pt x="4234" y="1062567"/>
                            </a:lnTo>
                            <a:lnTo>
                              <a:pt x="4234" y="1214967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5" name="자유형 122">
                        <a:extLst>
                          <a:ext uri="{FF2B5EF4-FFF2-40B4-BE49-F238E27FC236}">
                            <a16:creationId xmlns:a16="http://schemas.microsoft.com/office/drawing/2014/main" id="{AE22AD62-6ADE-4D92-B0F8-B7979C2AAB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0030" y="3824336"/>
                        <a:ext cx="80351" cy="1821577"/>
                      </a:xfrm>
                      <a:custGeom>
                        <a:avLst/>
                        <a:gdLst>
                          <a:gd name="connsiteX0" fmla="*/ 0 w 76200"/>
                          <a:gd name="connsiteY0" fmla="*/ 0 h 1214967"/>
                          <a:gd name="connsiteX1" fmla="*/ 0 w 76200"/>
                          <a:gd name="connsiteY1" fmla="*/ 359833 h 1214967"/>
                          <a:gd name="connsiteX2" fmla="*/ 76200 w 76200"/>
                          <a:gd name="connsiteY2" fmla="*/ 575733 h 1214967"/>
                          <a:gd name="connsiteX3" fmla="*/ 76200 w 76200"/>
                          <a:gd name="connsiteY3" fmla="*/ 948267 h 1214967"/>
                          <a:gd name="connsiteX4" fmla="*/ 4234 w 76200"/>
                          <a:gd name="connsiteY4" fmla="*/ 1062567 h 1214967"/>
                          <a:gd name="connsiteX5" fmla="*/ 4234 w 76200"/>
                          <a:gd name="connsiteY5" fmla="*/ 1214967 h 12149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6200" h="1214967">
                            <a:moveTo>
                              <a:pt x="0" y="0"/>
                            </a:moveTo>
                            <a:lnTo>
                              <a:pt x="0" y="359833"/>
                            </a:lnTo>
                            <a:lnTo>
                              <a:pt x="76200" y="575733"/>
                            </a:lnTo>
                            <a:lnTo>
                              <a:pt x="76200" y="948267"/>
                            </a:lnTo>
                            <a:lnTo>
                              <a:pt x="4234" y="1062567"/>
                            </a:lnTo>
                            <a:lnTo>
                              <a:pt x="4234" y="1214967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6" name="자유형 123">
                        <a:extLst>
                          <a:ext uri="{FF2B5EF4-FFF2-40B4-BE49-F238E27FC236}">
                            <a16:creationId xmlns:a16="http://schemas.microsoft.com/office/drawing/2014/main" id="{1E344211-E0B5-4F92-AC8E-CE48F28DB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5485" y="2883213"/>
                        <a:ext cx="1415244" cy="276093"/>
                      </a:xfrm>
                      <a:custGeom>
                        <a:avLst/>
                        <a:gdLst>
                          <a:gd name="connsiteX0" fmla="*/ 749300 w 749300"/>
                          <a:gd name="connsiteY0" fmla="*/ 207433 h 207433"/>
                          <a:gd name="connsiteX1" fmla="*/ 452966 w 749300"/>
                          <a:gd name="connsiteY1" fmla="*/ 207433 h 207433"/>
                          <a:gd name="connsiteX2" fmla="*/ 245533 w 749300"/>
                          <a:gd name="connsiteY2" fmla="*/ 0 h 207433"/>
                          <a:gd name="connsiteX3" fmla="*/ 0 w 749300"/>
                          <a:gd name="connsiteY3" fmla="*/ 0 h 2074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49300" h="207433">
                            <a:moveTo>
                              <a:pt x="749300" y="207433"/>
                            </a:moveTo>
                            <a:lnTo>
                              <a:pt x="452966" y="207433"/>
                            </a:lnTo>
                            <a:lnTo>
                              <a:pt x="245533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7" name="자유형 124">
                        <a:extLst>
                          <a:ext uri="{FF2B5EF4-FFF2-40B4-BE49-F238E27FC236}">
                            <a16:creationId xmlns:a16="http://schemas.microsoft.com/office/drawing/2014/main" id="{4807A702-F9A8-4744-945D-A73172A0676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628554" y="4102421"/>
                        <a:ext cx="196096" cy="1456477"/>
                      </a:xfrm>
                      <a:custGeom>
                        <a:avLst/>
                        <a:gdLst>
                          <a:gd name="connsiteX0" fmla="*/ 0 w 224367"/>
                          <a:gd name="connsiteY0" fmla="*/ 0 h 990600"/>
                          <a:gd name="connsiteX1" fmla="*/ 0 w 224367"/>
                          <a:gd name="connsiteY1" fmla="*/ 241300 h 990600"/>
                          <a:gd name="connsiteX2" fmla="*/ 0 w 224367"/>
                          <a:gd name="connsiteY2" fmla="*/ 410633 h 990600"/>
                          <a:gd name="connsiteX3" fmla="*/ 224367 w 224367"/>
                          <a:gd name="connsiteY3" fmla="*/ 635000 h 990600"/>
                          <a:gd name="connsiteX4" fmla="*/ 224367 w 224367"/>
                          <a:gd name="connsiteY4" fmla="*/ 990600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4367" h="990600">
                            <a:moveTo>
                              <a:pt x="0" y="0"/>
                            </a:moveTo>
                            <a:lnTo>
                              <a:pt x="0" y="241300"/>
                            </a:lnTo>
                            <a:lnTo>
                              <a:pt x="0" y="410633"/>
                            </a:lnTo>
                            <a:lnTo>
                              <a:pt x="224367" y="635000"/>
                            </a:lnTo>
                            <a:lnTo>
                              <a:pt x="224367" y="99060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8" name="자유형 125">
                        <a:extLst>
                          <a:ext uri="{FF2B5EF4-FFF2-40B4-BE49-F238E27FC236}">
                            <a16:creationId xmlns:a16="http://schemas.microsoft.com/office/drawing/2014/main" id="{1FCCE13A-0BD3-4E34-A8C3-C3C5E9FD3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35191" y="3472675"/>
                        <a:ext cx="1741083" cy="393011"/>
                      </a:xfrm>
                      <a:custGeom>
                        <a:avLst/>
                        <a:gdLst>
                          <a:gd name="connsiteX0" fmla="*/ 0 w 1308100"/>
                          <a:gd name="connsiteY0" fmla="*/ 0 h 295275"/>
                          <a:gd name="connsiteX1" fmla="*/ 447675 w 1308100"/>
                          <a:gd name="connsiteY1" fmla="*/ 0 h 295275"/>
                          <a:gd name="connsiteX2" fmla="*/ 609600 w 1308100"/>
                          <a:gd name="connsiteY2" fmla="*/ 161925 h 295275"/>
                          <a:gd name="connsiteX3" fmla="*/ 879475 w 1308100"/>
                          <a:gd name="connsiteY3" fmla="*/ 161925 h 295275"/>
                          <a:gd name="connsiteX4" fmla="*/ 1012825 w 1308100"/>
                          <a:gd name="connsiteY4" fmla="*/ 295275 h 295275"/>
                          <a:gd name="connsiteX5" fmla="*/ 1308100 w 1308100"/>
                          <a:gd name="connsiteY5" fmla="*/ 295275 h 295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308100" h="295275">
                            <a:moveTo>
                              <a:pt x="0" y="0"/>
                            </a:moveTo>
                            <a:lnTo>
                              <a:pt x="447675" y="0"/>
                            </a:lnTo>
                            <a:lnTo>
                              <a:pt x="609600" y="161925"/>
                            </a:lnTo>
                            <a:lnTo>
                              <a:pt x="879475" y="161925"/>
                            </a:lnTo>
                            <a:lnTo>
                              <a:pt x="1012825" y="295275"/>
                            </a:lnTo>
                            <a:lnTo>
                              <a:pt x="1308100" y="295275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09" name="타원 1808">
                        <a:extLst>
                          <a:ext uri="{FF2B5EF4-FFF2-40B4-BE49-F238E27FC236}">
                            <a16:creationId xmlns:a16="http://schemas.microsoft.com/office/drawing/2014/main" id="{6245B73C-D3CC-4932-8EC3-3354D19EB0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11285" y="1428608"/>
                        <a:ext cx="91389" cy="91389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0" name="타원 1809">
                        <a:extLst>
                          <a:ext uri="{FF2B5EF4-FFF2-40B4-BE49-F238E27FC236}">
                            <a16:creationId xmlns:a16="http://schemas.microsoft.com/office/drawing/2014/main" id="{96C3BAD1-4605-4728-9D76-5D2430AD1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1975" y="3307930"/>
                        <a:ext cx="110581" cy="110581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1" name="타원 1810">
                        <a:extLst>
                          <a:ext uri="{FF2B5EF4-FFF2-40B4-BE49-F238E27FC236}">
                            <a16:creationId xmlns:a16="http://schemas.microsoft.com/office/drawing/2014/main" id="{23097E55-3594-4C7C-95FB-CBB568D22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30579" y="3819992"/>
                        <a:ext cx="91389" cy="91389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2" name="타원 1811">
                        <a:extLst>
                          <a:ext uri="{FF2B5EF4-FFF2-40B4-BE49-F238E27FC236}">
                            <a16:creationId xmlns:a16="http://schemas.microsoft.com/office/drawing/2014/main" id="{C9EB7A43-B923-4C04-A33F-DBA7EA519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51759" y="2380869"/>
                        <a:ext cx="91903" cy="94391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3" name="타원 1812">
                        <a:extLst>
                          <a:ext uri="{FF2B5EF4-FFF2-40B4-BE49-F238E27FC236}">
                            <a16:creationId xmlns:a16="http://schemas.microsoft.com/office/drawing/2014/main" id="{C01F5C0C-06DD-4AC7-A2CD-5862CACF0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36617" y="5426177"/>
                        <a:ext cx="75954" cy="78009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4" name="타원 1813">
                        <a:extLst>
                          <a:ext uri="{FF2B5EF4-FFF2-40B4-BE49-F238E27FC236}">
                            <a16:creationId xmlns:a16="http://schemas.microsoft.com/office/drawing/2014/main" id="{8D3BF27C-0182-456C-80A1-0F480754F9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00842" y="3258908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5" name="타원 1814">
                        <a:extLst>
                          <a:ext uri="{FF2B5EF4-FFF2-40B4-BE49-F238E27FC236}">
                            <a16:creationId xmlns:a16="http://schemas.microsoft.com/office/drawing/2014/main" id="{DA39146E-823A-403D-8623-09CDEE0BC8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0563" y="1278399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6" name="타원 1815">
                        <a:extLst>
                          <a:ext uri="{FF2B5EF4-FFF2-40B4-BE49-F238E27FC236}">
                            <a16:creationId xmlns:a16="http://schemas.microsoft.com/office/drawing/2014/main" id="{E527B315-D90F-4006-BBDD-864A0C406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39802" y="2395632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7" name="타원 1816">
                        <a:extLst>
                          <a:ext uri="{FF2B5EF4-FFF2-40B4-BE49-F238E27FC236}">
                            <a16:creationId xmlns:a16="http://schemas.microsoft.com/office/drawing/2014/main" id="{160F5D74-3241-4C8D-9AAA-E399BF1FFA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4395" y="4436311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8" name="타원 1817">
                        <a:extLst>
                          <a:ext uri="{FF2B5EF4-FFF2-40B4-BE49-F238E27FC236}">
                            <a16:creationId xmlns:a16="http://schemas.microsoft.com/office/drawing/2014/main" id="{7D4D0375-2016-40EF-92B7-B68CED34FE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25372" y="5593523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19" name="타원 1818">
                        <a:extLst>
                          <a:ext uri="{FF2B5EF4-FFF2-40B4-BE49-F238E27FC236}">
                            <a16:creationId xmlns:a16="http://schemas.microsoft.com/office/drawing/2014/main" id="{BD32C7A6-9CF2-4F87-8DCC-31F95DC591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71611" y="3957672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0" name="타원 1819">
                        <a:extLst>
                          <a:ext uri="{FF2B5EF4-FFF2-40B4-BE49-F238E27FC236}">
                            <a16:creationId xmlns:a16="http://schemas.microsoft.com/office/drawing/2014/main" id="{E9B9A4E8-DDBF-41F1-B939-1B819E8E2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10939" y="5617401"/>
                        <a:ext cx="96174" cy="96174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 cmpd="thickThi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1" name="타원 1820">
                        <a:extLst>
                          <a:ext uri="{FF2B5EF4-FFF2-40B4-BE49-F238E27FC236}">
                            <a16:creationId xmlns:a16="http://schemas.microsoft.com/office/drawing/2014/main" id="{7007113E-E32E-4828-8279-D554D9CC12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50336" y="2835125"/>
                        <a:ext cx="96174" cy="96174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 cmpd="thickThi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2" name="타원 1821">
                        <a:extLst>
                          <a:ext uri="{FF2B5EF4-FFF2-40B4-BE49-F238E27FC236}">
                            <a16:creationId xmlns:a16="http://schemas.microsoft.com/office/drawing/2014/main" id="{7A0804CD-47EA-41E0-AB72-0CFA0FDC6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7750" y="1298345"/>
                        <a:ext cx="96174" cy="96174"/>
                      </a:xfrm>
                      <a:prstGeom prst="ellipse">
                        <a:avLst/>
                      </a:prstGeom>
                      <a:solidFill>
                        <a:srgbClr val="FFC06D"/>
                      </a:solidFill>
                      <a:ln w="19050" cmpd="thickThin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3" name="타원 1822">
                        <a:extLst>
                          <a:ext uri="{FF2B5EF4-FFF2-40B4-BE49-F238E27FC236}">
                            <a16:creationId xmlns:a16="http://schemas.microsoft.com/office/drawing/2014/main" id="{D5B43E51-F022-49C6-8295-74DF2F3733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47304" y="1333640"/>
                        <a:ext cx="72256" cy="7225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 cmpd="tri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4" name="타원 1823">
                        <a:extLst>
                          <a:ext uri="{FF2B5EF4-FFF2-40B4-BE49-F238E27FC236}">
                            <a16:creationId xmlns:a16="http://schemas.microsoft.com/office/drawing/2014/main" id="{E694C8A8-431B-40AA-BADF-4940177140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60772" y="5233151"/>
                        <a:ext cx="72256" cy="72256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9050" cmpd="tri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5" name="타원 1824">
                        <a:extLst>
                          <a:ext uri="{FF2B5EF4-FFF2-40B4-BE49-F238E27FC236}">
                            <a16:creationId xmlns:a16="http://schemas.microsoft.com/office/drawing/2014/main" id="{2D3B9362-FA33-4D84-B47C-AA54E235A0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3888" y="3788962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6" name="타원 1825">
                        <a:extLst>
                          <a:ext uri="{FF2B5EF4-FFF2-40B4-BE49-F238E27FC236}">
                            <a16:creationId xmlns:a16="http://schemas.microsoft.com/office/drawing/2014/main" id="{78B589AA-87BE-40DD-899E-400074B903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9088" y="4341478"/>
                        <a:ext cx="75528" cy="75528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7" name="타원 1826">
                        <a:extLst>
                          <a:ext uri="{FF2B5EF4-FFF2-40B4-BE49-F238E27FC236}">
                            <a16:creationId xmlns:a16="http://schemas.microsoft.com/office/drawing/2014/main" id="{4BD65043-029C-42A6-96FF-603087CB0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7623" y="5516355"/>
                        <a:ext cx="75528" cy="75528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828" name="타원 1827">
                        <a:extLst>
                          <a:ext uri="{FF2B5EF4-FFF2-40B4-BE49-F238E27FC236}">
                            <a16:creationId xmlns:a16="http://schemas.microsoft.com/office/drawing/2014/main" id="{0263545C-33EC-471B-A9B8-E561ECD61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4662" y="1144425"/>
                        <a:ext cx="91389" cy="91389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19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</p:grpSp>
                <p:grpSp>
                  <p:nvGrpSpPr>
                    <p:cNvPr id="1767" name="그룹 1766">
                      <a:extLst>
                        <a:ext uri="{FF2B5EF4-FFF2-40B4-BE49-F238E27FC236}">
                          <a16:creationId xmlns:a16="http://schemas.microsoft.com/office/drawing/2014/main" id="{1F2EC8DA-4C0B-435C-AB2E-2A27261E01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64273" y="2676626"/>
                      <a:ext cx="840161" cy="821582"/>
                      <a:chOff x="5083499" y="2383169"/>
                      <a:chExt cx="2055131" cy="2009686"/>
                    </a:xfrm>
                  </p:grpSpPr>
                  <p:sp>
                    <p:nvSpPr>
                      <p:cNvPr id="1768" name="직사각형 1767">
                        <a:extLst>
                          <a:ext uri="{FF2B5EF4-FFF2-40B4-BE49-F238E27FC236}">
                            <a16:creationId xmlns:a16="http://schemas.microsoft.com/office/drawing/2014/main" id="{723CB753-9E51-44AF-9F6E-BF75202316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2696350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69" name="직사각형 1768">
                        <a:extLst>
                          <a:ext uri="{FF2B5EF4-FFF2-40B4-BE49-F238E27FC236}">
                            <a16:creationId xmlns:a16="http://schemas.microsoft.com/office/drawing/2014/main" id="{FF860D9E-8E37-4BCD-937C-44747AC78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3134462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0" name="직사각형 1769">
                        <a:extLst>
                          <a:ext uri="{FF2B5EF4-FFF2-40B4-BE49-F238E27FC236}">
                            <a16:creationId xmlns:a16="http://schemas.microsoft.com/office/drawing/2014/main" id="{46B59C12-DD13-41A0-A038-8B12FA7DE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3313323"/>
                        <a:ext cx="83319" cy="7363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1" name="직사각형 1770">
                        <a:extLst>
                          <a:ext uri="{FF2B5EF4-FFF2-40B4-BE49-F238E27FC236}">
                            <a16:creationId xmlns:a16="http://schemas.microsoft.com/office/drawing/2014/main" id="{D02EB03F-E404-4E45-8BDB-DD274DE0C4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3855979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2" name="직사각형 1771">
                        <a:extLst>
                          <a:ext uri="{FF2B5EF4-FFF2-40B4-BE49-F238E27FC236}">
                            <a16:creationId xmlns:a16="http://schemas.microsoft.com/office/drawing/2014/main" id="{BE2F900E-57FA-47D3-B944-6985DFBC30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3499" y="4031666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3" name="직사각형 1772">
                        <a:extLst>
                          <a:ext uri="{FF2B5EF4-FFF2-40B4-BE49-F238E27FC236}">
                            <a16:creationId xmlns:a16="http://schemas.microsoft.com/office/drawing/2014/main" id="{BBBD42FE-5B3B-4264-8610-06BBBA271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2809022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4" name="직사각형 1773">
                        <a:extLst>
                          <a:ext uri="{FF2B5EF4-FFF2-40B4-BE49-F238E27FC236}">
                            <a16:creationId xmlns:a16="http://schemas.microsoft.com/office/drawing/2014/main" id="{8E3E404B-5314-42E6-901D-9A95B139D0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3210484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5" name="직사각형 1774">
                        <a:extLst>
                          <a:ext uri="{FF2B5EF4-FFF2-40B4-BE49-F238E27FC236}">
                            <a16:creationId xmlns:a16="http://schemas.microsoft.com/office/drawing/2014/main" id="{2DE68638-1F47-4174-9F82-144AD0E0D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3435860"/>
                        <a:ext cx="83319" cy="7363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6" name="직사각형 1775">
                        <a:extLst>
                          <a:ext uri="{FF2B5EF4-FFF2-40B4-BE49-F238E27FC236}">
                            <a16:creationId xmlns:a16="http://schemas.microsoft.com/office/drawing/2014/main" id="{74B83706-B007-44C6-95BD-EE2C66FB1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3586324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7" name="직사각형 1776">
                        <a:extLst>
                          <a:ext uri="{FF2B5EF4-FFF2-40B4-BE49-F238E27FC236}">
                            <a16:creationId xmlns:a16="http://schemas.microsoft.com/office/drawing/2014/main" id="{612D3821-1A0F-4AD9-943E-B76EF5F29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311" y="4018013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8" name="직사각형 1777">
                        <a:extLst>
                          <a:ext uri="{FF2B5EF4-FFF2-40B4-BE49-F238E27FC236}">
                            <a16:creationId xmlns:a16="http://schemas.microsoft.com/office/drawing/2014/main" id="{37AAB6CD-66A0-4750-BF04-E73275564AC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575577" y="2401970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79" name="직사각형 1778">
                        <a:extLst>
                          <a:ext uri="{FF2B5EF4-FFF2-40B4-BE49-F238E27FC236}">
                            <a16:creationId xmlns:a16="http://schemas.microsoft.com/office/drawing/2014/main" id="{95322710-BE0F-406C-987D-2B94FFF2FCB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387917" y="2388013"/>
                        <a:ext cx="83319" cy="736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0" name="직사각형 1779">
                        <a:extLst>
                          <a:ext uri="{FF2B5EF4-FFF2-40B4-BE49-F238E27FC236}">
                            <a16:creationId xmlns:a16="http://schemas.microsoft.com/office/drawing/2014/main" id="{DC70C9F0-CD48-40FC-825C-D0962BA01D6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917872" y="2401970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1" name="직사각형 1780">
                        <a:extLst>
                          <a:ext uri="{FF2B5EF4-FFF2-40B4-BE49-F238E27FC236}">
                            <a16:creationId xmlns:a16="http://schemas.microsoft.com/office/drawing/2014/main" id="{70F629AD-8852-439E-A2B8-A4B0CFFF7E2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621352" y="2394403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2" name="직사각형 1781">
                        <a:extLst>
                          <a:ext uri="{FF2B5EF4-FFF2-40B4-BE49-F238E27FC236}">
                            <a16:creationId xmlns:a16="http://schemas.microsoft.com/office/drawing/2014/main" id="{B7D21E2C-28B8-49B2-B5F5-434A62D0136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14079" y="2394403"/>
                        <a:ext cx="83319" cy="608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3" name="직사각형 1782">
                        <a:extLst>
                          <a:ext uri="{FF2B5EF4-FFF2-40B4-BE49-F238E27FC236}">
                            <a16:creationId xmlns:a16="http://schemas.microsoft.com/office/drawing/2014/main" id="{39477070-9987-442C-81C6-C98FE1ADE43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767012" y="4328335"/>
                        <a:ext cx="83319" cy="457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4" name="직사각형 1783">
                        <a:extLst>
                          <a:ext uri="{FF2B5EF4-FFF2-40B4-BE49-F238E27FC236}">
                            <a16:creationId xmlns:a16="http://schemas.microsoft.com/office/drawing/2014/main" id="{1EECD41C-546C-458E-A974-E63573FF3260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437660" y="4326047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5" name="직사각형 1784">
                        <a:extLst>
                          <a:ext uri="{FF2B5EF4-FFF2-40B4-BE49-F238E27FC236}">
                            <a16:creationId xmlns:a16="http://schemas.microsoft.com/office/drawing/2014/main" id="{ADED32CB-EECB-43BF-839D-82D30F7E74BA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17365" y="4317726"/>
                        <a:ext cx="83319" cy="6693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6" name="직사각형 1785">
                        <a:extLst>
                          <a:ext uri="{FF2B5EF4-FFF2-40B4-BE49-F238E27FC236}">
                            <a16:creationId xmlns:a16="http://schemas.microsoft.com/office/drawing/2014/main" id="{EE776437-FDB6-491B-B26E-FAECB64792D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783425" y="4326047"/>
                        <a:ext cx="83319" cy="502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7" name="직사각형 1786">
                        <a:extLst>
                          <a:ext uri="{FF2B5EF4-FFF2-40B4-BE49-F238E27FC236}">
                            <a16:creationId xmlns:a16="http://schemas.microsoft.com/office/drawing/2014/main" id="{B1F7C810-28AF-4F6C-A69D-65BD1544DFA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63822" y="4306647"/>
                        <a:ext cx="83319" cy="8909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/>
                      </a:p>
                    </p:txBody>
                  </p:sp>
                  <p:sp>
                    <p:nvSpPr>
                      <p:cNvPr id="1788" name="사각형: 둥근 모서리 68">
                        <a:extLst>
                          <a:ext uri="{FF2B5EF4-FFF2-40B4-BE49-F238E27FC236}">
                            <a16:creationId xmlns:a16="http://schemas.microsoft.com/office/drawing/2014/main" id="{0D9B8D9F-AA8B-44E2-BA58-77E16168C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9502" y="2475260"/>
                        <a:ext cx="1880226" cy="1838757"/>
                      </a:xfrm>
                      <a:prstGeom prst="roundRect">
                        <a:avLst>
                          <a:gd name="adj" fmla="val 0"/>
                        </a:avLst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 w="38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200" dirty="0">
                          <a:solidFill>
                            <a:srgbClr val="FFC000"/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1687" name="그룹 1686">
                    <a:extLst>
                      <a:ext uri="{FF2B5EF4-FFF2-40B4-BE49-F238E27FC236}">
                        <a16:creationId xmlns:a16="http://schemas.microsoft.com/office/drawing/2014/main" id="{123E9346-1B8E-45AB-ACF0-5EF2757E26EA}"/>
                      </a:ext>
                    </a:extLst>
                  </p:cNvPr>
                  <p:cNvGrpSpPr/>
                  <p:nvPr/>
                </p:nvGrpSpPr>
                <p:grpSpPr>
                  <a:xfrm>
                    <a:off x="5712408" y="2735804"/>
                    <a:ext cx="735035" cy="708142"/>
                    <a:chOff x="4892425" y="1979913"/>
                    <a:chExt cx="2275687" cy="2192425"/>
                  </a:xfrm>
                </p:grpSpPr>
                <p:sp>
                  <p:nvSpPr>
                    <p:cNvPr id="1688" name="자유형: 도형 1687">
                      <a:extLst>
                        <a:ext uri="{FF2B5EF4-FFF2-40B4-BE49-F238E27FC236}">
                          <a16:creationId xmlns:a16="http://schemas.microsoft.com/office/drawing/2014/main" id="{E64C5ACA-02DA-4F87-AFC2-A9D37288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6237" y="1979913"/>
                      <a:ext cx="2241875" cy="2192425"/>
                    </a:xfrm>
                    <a:custGeom>
                      <a:avLst/>
                      <a:gdLst>
                        <a:gd name="connsiteX0" fmla="*/ 0 w 2241875"/>
                        <a:gd name="connsiteY0" fmla="*/ 0 h 2192425"/>
                        <a:gd name="connsiteX1" fmla="*/ 2241875 w 2241875"/>
                        <a:gd name="connsiteY1" fmla="*/ 0 h 2192425"/>
                        <a:gd name="connsiteX2" fmla="*/ 2241875 w 2241875"/>
                        <a:gd name="connsiteY2" fmla="*/ 434685 h 2192425"/>
                        <a:gd name="connsiteX3" fmla="*/ 2215447 w 2241875"/>
                        <a:gd name="connsiteY3" fmla="*/ 440021 h 2192425"/>
                        <a:gd name="connsiteX4" fmla="*/ 2173978 w 2241875"/>
                        <a:gd name="connsiteY4" fmla="*/ 502583 h 2192425"/>
                        <a:gd name="connsiteX5" fmla="*/ 2215447 w 2241875"/>
                        <a:gd name="connsiteY5" fmla="*/ 565145 h 2192425"/>
                        <a:gd name="connsiteX6" fmla="*/ 2241875 w 2241875"/>
                        <a:gd name="connsiteY6" fmla="*/ 570481 h 2192425"/>
                        <a:gd name="connsiteX7" fmla="*/ 2241875 w 2241875"/>
                        <a:gd name="connsiteY7" fmla="*/ 2192425 h 2192425"/>
                        <a:gd name="connsiteX8" fmla="*/ 0 w 2241875"/>
                        <a:gd name="connsiteY8" fmla="*/ 2192425 h 2192425"/>
                        <a:gd name="connsiteX9" fmla="*/ 0 w 2241875"/>
                        <a:gd name="connsiteY9" fmla="*/ 570481 h 2192425"/>
                        <a:gd name="connsiteX10" fmla="*/ 26427 w 2241875"/>
                        <a:gd name="connsiteY10" fmla="*/ 565145 h 2192425"/>
                        <a:gd name="connsiteX11" fmla="*/ 67896 w 2241875"/>
                        <a:gd name="connsiteY11" fmla="*/ 502583 h 2192425"/>
                        <a:gd name="connsiteX12" fmla="*/ 26427 w 2241875"/>
                        <a:gd name="connsiteY12" fmla="*/ 440021 h 2192425"/>
                        <a:gd name="connsiteX13" fmla="*/ 0 w 2241875"/>
                        <a:gd name="connsiteY13" fmla="*/ 434686 h 21924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241875" h="2192425">
                          <a:moveTo>
                            <a:pt x="0" y="0"/>
                          </a:moveTo>
                          <a:lnTo>
                            <a:pt x="2241875" y="0"/>
                          </a:lnTo>
                          <a:lnTo>
                            <a:pt x="2241875" y="434685"/>
                          </a:lnTo>
                          <a:lnTo>
                            <a:pt x="2215447" y="440021"/>
                          </a:lnTo>
                          <a:cubicBezTo>
                            <a:pt x="2191078" y="450328"/>
                            <a:pt x="2173978" y="474459"/>
                            <a:pt x="2173978" y="502583"/>
                          </a:cubicBezTo>
                          <a:cubicBezTo>
                            <a:pt x="2173978" y="530707"/>
                            <a:pt x="2191078" y="554838"/>
                            <a:pt x="2215447" y="565145"/>
                          </a:cubicBezTo>
                          <a:lnTo>
                            <a:pt x="2241875" y="570481"/>
                          </a:lnTo>
                          <a:lnTo>
                            <a:pt x="2241875" y="2192425"/>
                          </a:lnTo>
                          <a:lnTo>
                            <a:pt x="0" y="2192425"/>
                          </a:lnTo>
                          <a:lnTo>
                            <a:pt x="0" y="570481"/>
                          </a:lnTo>
                          <a:lnTo>
                            <a:pt x="26427" y="565145"/>
                          </a:lnTo>
                          <a:cubicBezTo>
                            <a:pt x="50797" y="554838"/>
                            <a:pt x="67896" y="530707"/>
                            <a:pt x="67896" y="502583"/>
                          </a:cubicBezTo>
                          <a:cubicBezTo>
                            <a:pt x="67896" y="474459"/>
                            <a:pt x="50797" y="450328"/>
                            <a:pt x="26427" y="440021"/>
                          </a:cubicBezTo>
                          <a:lnTo>
                            <a:pt x="0" y="434686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 w="381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 sz="200" dirty="0">
                        <a:solidFill>
                          <a:srgbClr val="FFC000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p:txBody>
                </p:sp>
                <p:grpSp>
                  <p:nvGrpSpPr>
                    <p:cNvPr id="1689" name="그룹 1688">
                      <a:extLst>
                        <a:ext uri="{FF2B5EF4-FFF2-40B4-BE49-F238E27FC236}">
                          <a16:creationId xmlns:a16="http://schemas.microsoft.com/office/drawing/2014/main" id="{28E8AE21-FF8A-488B-AC4B-05C7C1C0D8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72335" y="2175705"/>
                      <a:ext cx="663794" cy="122845"/>
                      <a:chOff x="6458735" y="4708640"/>
                      <a:chExt cx="439345" cy="81307"/>
                    </a:xfrm>
                  </p:grpSpPr>
                  <p:grpSp>
                    <p:nvGrpSpPr>
                      <p:cNvPr id="1757" name="그룹 1756">
                        <a:extLst>
                          <a:ext uri="{FF2B5EF4-FFF2-40B4-BE49-F238E27FC236}">
                            <a16:creationId xmlns:a16="http://schemas.microsoft.com/office/drawing/2014/main" id="{234A2F99-EDB3-4B1F-9864-2FDB4BBAF18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6802304" y="4694171"/>
                        <a:ext cx="81307" cy="110245"/>
                        <a:chOff x="3324085" y="2156357"/>
                        <a:chExt cx="1265156" cy="1065154"/>
                      </a:xfrm>
                    </p:grpSpPr>
                    <p:sp>
                      <p:nvSpPr>
                        <p:cNvPr id="1764" name="자유형: 도형 1763">
                          <a:extLst>
                            <a:ext uri="{FF2B5EF4-FFF2-40B4-BE49-F238E27FC236}">
                              <a16:creationId xmlns:a16="http://schemas.microsoft.com/office/drawing/2014/main" id="{D4A4FFD6-BB4F-447B-B8BA-B86C6FD4E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24085" y="2230997"/>
                          <a:ext cx="1265156" cy="900902"/>
                        </a:xfrm>
                        <a:custGeom>
                          <a:avLst/>
                          <a:gdLst>
                            <a:gd name="connsiteX0" fmla="*/ 0 w 1391672"/>
                            <a:gd name="connsiteY0" fmla="*/ 93351 h 900902"/>
                            <a:gd name="connsiteX1" fmla="*/ 1391672 w 1391672"/>
                            <a:gd name="connsiteY1" fmla="*/ 93351 h 900902"/>
                            <a:gd name="connsiteX2" fmla="*/ 1391672 w 1391672"/>
                            <a:gd name="connsiteY2" fmla="*/ 0 h 900902"/>
                            <a:gd name="connsiteX3" fmla="*/ 0 w 1391672"/>
                            <a:gd name="connsiteY3" fmla="*/ 0 h 900902"/>
                            <a:gd name="connsiteX4" fmla="*/ 0 w 1391672"/>
                            <a:gd name="connsiteY4" fmla="*/ 290160 h 900902"/>
                            <a:gd name="connsiteX5" fmla="*/ 1391672 w 1391672"/>
                            <a:gd name="connsiteY5" fmla="*/ 290160 h 900902"/>
                            <a:gd name="connsiteX6" fmla="*/ 1391672 w 1391672"/>
                            <a:gd name="connsiteY6" fmla="*/ 196809 h 900902"/>
                            <a:gd name="connsiteX7" fmla="*/ 0 w 1391672"/>
                            <a:gd name="connsiteY7" fmla="*/ 196809 h 900902"/>
                            <a:gd name="connsiteX8" fmla="*/ 0 w 1391672"/>
                            <a:gd name="connsiteY8" fmla="*/ 489313 h 900902"/>
                            <a:gd name="connsiteX9" fmla="*/ 1391672 w 1391672"/>
                            <a:gd name="connsiteY9" fmla="*/ 489313 h 900902"/>
                            <a:gd name="connsiteX10" fmla="*/ 1391672 w 1391672"/>
                            <a:gd name="connsiteY10" fmla="*/ 395962 h 900902"/>
                            <a:gd name="connsiteX11" fmla="*/ 0 w 1391672"/>
                            <a:gd name="connsiteY11" fmla="*/ 395962 h 900902"/>
                            <a:gd name="connsiteX12" fmla="*/ 0 w 1391672"/>
                            <a:gd name="connsiteY12" fmla="*/ 697398 h 900902"/>
                            <a:gd name="connsiteX13" fmla="*/ 1391672 w 1391672"/>
                            <a:gd name="connsiteY13" fmla="*/ 697398 h 900902"/>
                            <a:gd name="connsiteX14" fmla="*/ 1391672 w 1391672"/>
                            <a:gd name="connsiteY14" fmla="*/ 604047 h 900902"/>
                            <a:gd name="connsiteX15" fmla="*/ 0 w 1391672"/>
                            <a:gd name="connsiteY15" fmla="*/ 604047 h 900902"/>
                            <a:gd name="connsiteX16" fmla="*/ 0 w 1391672"/>
                            <a:gd name="connsiteY16" fmla="*/ 900902 h 900902"/>
                            <a:gd name="connsiteX17" fmla="*/ 1391672 w 1391672"/>
                            <a:gd name="connsiteY17" fmla="*/ 900902 h 900902"/>
                            <a:gd name="connsiteX18" fmla="*/ 1391672 w 1391672"/>
                            <a:gd name="connsiteY18" fmla="*/ 807551 h 900902"/>
                            <a:gd name="connsiteX19" fmla="*/ 0 w 1391672"/>
                            <a:gd name="connsiteY19" fmla="*/ 807551 h 9009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391672" h="900902">
                              <a:moveTo>
                                <a:pt x="0" y="93351"/>
                              </a:moveTo>
                              <a:lnTo>
                                <a:pt x="1391672" y="93351"/>
                              </a:lnTo>
                              <a:lnTo>
                                <a:pt x="1391672" y="0"/>
                              </a:lnTo>
                              <a:lnTo>
                                <a:pt x="0" y="0"/>
                              </a:lnTo>
                              <a:close/>
                              <a:moveTo>
                                <a:pt x="0" y="290160"/>
                              </a:moveTo>
                              <a:lnTo>
                                <a:pt x="1391672" y="290160"/>
                              </a:lnTo>
                              <a:lnTo>
                                <a:pt x="1391672" y="196809"/>
                              </a:lnTo>
                              <a:lnTo>
                                <a:pt x="0" y="196809"/>
                              </a:lnTo>
                              <a:close/>
                              <a:moveTo>
                                <a:pt x="0" y="489313"/>
                              </a:moveTo>
                              <a:lnTo>
                                <a:pt x="1391672" y="489313"/>
                              </a:lnTo>
                              <a:lnTo>
                                <a:pt x="1391672" y="395962"/>
                              </a:lnTo>
                              <a:lnTo>
                                <a:pt x="0" y="395962"/>
                              </a:lnTo>
                              <a:close/>
                              <a:moveTo>
                                <a:pt x="0" y="697398"/>
                              </a:moveTo>
                              <a:lnTo>
                                <a:pt x="1391672" y="697398"/>
                              </a:lnTo>
                              <a:lnTo>
                                <a:pt x="1391672" y="604047"/>
                              </a:lnTo>
                              <a:lnTo>
                                <a:pt x="0" y="604047"/>
                              </a:lnTo>
                              <a:close/>
                              <a:moveTo>
                                <a:pt x="0" y="900902"/>
                              </a:moveTo>
                              <a:lnTo>
                                <a:pt x="1391672" y="900902"/>
                              </a:lnTo>
                              <a:lnTo>
                                <a:pt x="1391672" y="807551"/>
                              </a:lnTo>
                              <a:lnTo>
                                <a:pt x="0" y="80755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  <p:sp>
                      <p:nvSpPr>
                        <p:cNvPr id="1765" name="직사각형 1764">
                          <a:extLst>
                            <a:ext uri="{FF2B5EF4-FFF2-40B4-BE49-F238E27FC236}">
                              <a16:creationId xmlns:a16="http://schemas.microsoft.com/office/drawing/2014/main" id="{F0A304D9-8494-40B4-9385-1D53B76A18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29426" y="2156357"/>
                          <a:ext cx="1065154" cy="10651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</p:grpSp>
                  <p:grpSp>
                    <p:nvGrpSpPr>
                      <p:cNvPr id="1758" name="그룹 1757">
                        <a:extLst>
                          <a:ext uri="{FF2B5EF4-FFF2-40B4-BE49-F238E27FC236}">
                            <a16:creationId xmlns:a16="http://schemas.microsoft.com/office/drawing/2014/main" id="{DA4C6FFD-C3CF-4981-9B2A-B286ECDFEF1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6473204" y="4694171"/>
                        <a:ext cx="81307" cy="110245"/>
                        <a:chOff x="3324085" y="2156357"/>
                        <a:chExt cx="1265156" cy="1065154"/>
                      </a:xfrm>
                    </p:grpSpPr>
                    <p:sp>
                      <p:nvSpPr>
                        <p:cNvPr id="1762" name="자유형: 도형 1761">
                          <a:extLst>
                            <a:ext uri="{FF2B5EF4-FFF2-40B4-BE49-F238E27FC236}">
                              <a16:creationId xmlns:a16="http://schemas.microsoft.com/office/drawing/2014/main" id="{9B846345-C2F7-42DA-9A13-0D7AD4835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24085" y="2230997"/>
                          <a:ext cx="1265156" cy="900902"/>
                        </a:xfrm>
                        <a:custGeom>
                          <a:avLst/>
                          <a:gdLst>
                            <a:gd name="connsiteX0" fmla="*/ 0 w 1391672"/>
                            <a:gd name="connsiteY0" fmla="*/ 93351 h 900902"/>
                            <a:gd name="connsiteX1" fmla="*/ 1391672 w 1391672"/>
                            <a:gd name="connsiteY1" fmla="*/ 93351 h 900902"/>
                            <a:gd name="connsiteX2" fmla="*/ 1391672 w 1391672"/>
                            <a:gd name="connsiteY2" fmla="*/ 0 h 900902"/>
                            <a:gd name="connsiteX3" fmla="*/ 0 w 1391672"/>
                            <a:gd name="connsiteY3" fmla="*/ 0 h 900902"/>
                            <a:gd name="connsiteX4" fmla="*/ 0 w 1391672"/>
                            <a:gd name="connsiteY4" fmla="*/ 290160 h 900902"/>
                            <a:gd name="connsiteX5" fmla="*/ 1391672 w 1391672"/>
                            <a:gd name="connsiteY5" fmla="*/ 290160 h 900902"/>
                            <a:gd name="connsiteX6" fmla="*/ 1391672 w 1391672"/>
                            <a:gd name="connsiteY6" fmla="*/ 196809 h 900902"/>
                            <a:gd name="connsiteX7" fmla="*/ 0 w 1391672"/>
                            <a:gd name="connsiteY7" fmla="*/ 196809 h 900902"/>
                            <a:gd name="connsiteX8" fmla="*/ 0 w 1391672"/>
                            <a:gd name="connsiteY8" fmla="*/ 489313 h 900902"/>
                            <a:gd name="connsiteX9" fmla="*/ 1391672 w 1391672"/>
                            <a:gd name="connsiteY9" fmla="*/ 489313 h 900902"/>
                            <a:gd name="connsiteX10" fmla="*/ 1391672 w 1391672"/>
                            <a:gd name="connsiteY10" fmla="*/ 395962 h 900902"/>
                            <a:gd name="connsiteX11" fmla="*/ 0 w 1391672"/>
                            <a:gd name="connsiteY11" fmla="*/ 395962 h 900902"/>
                            <a:gd name="connsiteX12" fmla="*/ 0 w 1391672"/>
                            <a:gd name="connsiteY12" fmla="*/ 697398 h 900902"/>
                            <a:gd name="connsiteX13" fmla="*/ 1391672 w 1391672"/>
                            <a:gd name="connsiteY13" fmla="*/ 697398 h 900902"/>
                            <a:gd name="connsiteX14" fmla="*/ 1391672 w 1391672"/>
                            <a:gd name="connsiteY14" fmla="*/ 604047 h 900902"/>
                            <a:gd name="connsiteX15" fmla="*/ 0 w 1391672"/>
                            <a:gd name="connsiteY15" fmla="*/ 604047 h 900902"/>
                            <a:gd name="connsiteX16" fmla="*/ 0 w 1391672"/>
                            <a:gd name="connsiteY16" fmla="*/ 900902 h 900902"/>
                            <a:gd name="connsiteX17" fmla="*/ 1391672 w 1391672"/>
                            <a:gd name="connsiteY17" fmla="*/ 900902 h 900902"/>
                            <a:gd name="connsiteX18" fmla="*/ 1391672 w 1391672"/>
                            <a:gd name="connsiteY18" fmla="*/ 807551 h 900902"/>
                            <a:gd name="connsiteX19" fmla="*/ 0 w 1391672"/>
                            <a:gd name="connsiteY19" fmla="*/ 807551 h 9009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391672" h="900902">
                              <a:moveTo>
                                <a:pt x="0" y="93351"/>
                              </a:moveTo>
                              <a:lnTo>
                                <a:pt x="1391672" y="93351"/>
                              </a:lnTo>
                              <a:lnTo>
                                <a:pt x="1391672" y="0"/>
                              </a:lnTo>
                              <a:lnTo>
                                <a:pt x="0" y="0"/>
                              </a:lnTo>
                              <a:close/>
                              <a:moveTo>
                                <a:pt x="0" y="290160"/>
                              </a:moveTo>
                              <a:lnTo>
                                <a:pt x="1391672" y="290160"/>
                              </a:lnTo>
                              <a:lnTo>
                                <a:pt x="1391672" y="196809"/>
                              </a:lnTo>
                              <a:lnTo>
                                <a:pt x="0" y="196809"/>
                              </a:lnTo>
                              <a:close/>
                              <a:moveTo>
                                <a:pt x="0" y="489313"/>
                              </a:moveTo>
                              <a:lnTo>
                                <a:pt x="1391672" y="489313"/>
                              </a:lnTo>
                              <a:lnTo>
                                <a:pt x="1391672" y="395962"/>
                              </a:lnTo>
                              <a:lnTo>
                                <a:pt x="0" y="395962"/>
                              </a:lnTo>
                              <a:close/>
                              <a:moveTo>
                                <a:pt x="0" y="697398"/>
                              </a:moveTo>
                              <a:lnTo>
                                <a:pt x="1391672" y="697398"/>
                              </a:lnTo>
                              <a:lnTo>
                                <a:pt x="1391672" y="604047"/>
                              </a:lnTo>
                              <a:lnTo>
                                <a:pt x="0" y="604047"/>
                              </a:lnTo>
                              <a:close/>
                              <a:moveTo>
                                <a:pt x="0" y="900902"/>
                              </a:moveTo>
                              <a:lnTo>
                                <a:pt x="1391672" y="900902"/>
                              </a:lnTo>
                              <a:lnTo>
                                <a:pt x="1391672" y="807551"/>
                              </a:lnTo>
                              <a:lnTo>
                                <a:pt x="0" y="80755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  <p:sp>
                      <p:nvSpPr>
                        <p:cNvPr id="1763" name="직사각형 1762">
                          <a:extLst>
                            <a:ext uri="{FF2B5EF4-FFF2-40B4-BE49-F238E27FC236}">
                              <a16:creationId xmlns:a16="http://schemas.microsoft.com/office/drawing/2014/main" id="{C1940185-DFB5-405C-836D-E42A68C77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29426" y="2156357"/>
                          <a:ext cx="1065154" cy="10651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</p:grpSp>
                  <p:grpSp>
                    <p:nvGrpSpPr>
                      <p:cNvPr id="1759" name="그룹 1758">
                        <a:extLst>
                          <a:ext uri="{FF2B5EF4-FFF2-40B4-BE49-F238E27FC236}">
                            <a16:creationId xmlns:a16="http://schemas.microsoft.com/office/drawing/2014/main" id="{5DA60CF6-0B85-4A74-88E9-A0963CAE843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6637754" y="4694171"/>
                        <a:ext cx="81307" cy="110245"/>
                        <a:chOff x="3324085" y="2156357"/>
                        <a:chExt cx="1265156" cy="1065154"/>
                      </a:xfrm>
                    </p:grpSpPr>
                    <p:sp>
                      <p:nvSpPr>
                        <p:cNvPr id="1760" name="자유형: 도형 1759">
                          <a:extLst>
                            <a:ext uri="{FF2B5EF4-FFF2-40B4-BE49-F238E27FC236}">
                              <a16:creationId xmlns:a16="http://schemas.microsoft.com/office/drawing/2014/main" id="{6713CCA9-B688-4131-A5BF-A5794B0107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24085" y="2230997"/>
                          <a:ext cx="1265156" cy="900902"/>
                        </a:xfrm>
                        <a:custGeom>
                          <a:avLst/>
                          <a:gdLst>
                            <a:gd name="connsiteX0" fmla="*/ 0 w 1391672"/>
                            <a:gd name="connsiteY0" fmla="*/ 93351 h 900902"/>
                            <a:gd name="connsiteX1" fmla="*/ 1391672 w 1391672"/>
                            <a:gd name="connsiteY1" fmla="*/ 93351 h 900902"/>
                            <a:gd name="connsiteX2" fmla="*/ 1391672 w 1391672"/>
                            <a:gd name="connsiteY2" fmla="*/ 0 h 900902"/>
                            <a:gd name="connsiteX3" fmla="*/ 0 w 1391672"/>
                            <a:gd name="connsiteY3" fmla="*/ 0 h 900902"/>
                            <a:gd name="connsiteX4" fmla="*/ 0 w 1391672"/>
                            <a:gd name="connsiteY4" fmla="*/ 290160 h 900902"/>
                            <a:gd name="connsiteX5" fmla="*/ 1391672 w 1391672"/>
                            <a:gd name="connsiteY5" fmla="*/ 290160 h 900902"/>
                            <a:gd name="connsiteX6" fmla="*/ 1391672 w 1391672"/>
                            <a:gd name="connsiteY6" fmla="*/ 196809 h 900902"/>
                            <a:gd name="connsiteX7" fmla="*/ 0 w 1391672"/>
                            <a:gd name="connsiteY7" fmla="*/ 196809 h 900902"/>
                            <a:gd name="connsiteX8" fmla="*/ 0 w 1391672"/>
                            <a:gd name="connsiteY8" fmla="*/ 489313 h 900902"/>
                            <a:gd name="connsiteX9" fmla="*/ 1391672 w 1391672"/>
                            <a:gd name="connsiteY9" fmla="*/ 489313 h 900902"/>
                            <a:gd name="connsiteX10" fmla="*/ 1391672 w 1391672"/>
                            <a:gd name="connsiteY10" fmla="*/ 395962 h 900902"/>
                            <a:gd name="connsiteX11" fmla="*/ 0 w 1391672"/>
                            <a:gd name="connsiteY11" fmla="*/ 395962 h 900902"/>
                            <a:gd name="connsiteX12" fmla="*/ 0 w 1391672"/>
                            <a:gd name="connsiteY12" fmla="*/ 697398 h 900902"/>
                            <a:gd name="connsiteX13" fmla="*/ 1391672 w 1391672"/>
                            <a:gd name="connsiteY13" fmla="*/ 697398 h 900902"/>
                            <a:gd name="connsiteX14" fmla="*/ 1391672 w 1391672"/>
                            <a:gd name="connsiteY14" fmla="*/ 604047 h 900902"/>
                            <a:gd name="connsiteX15" fmla="*/ 0 w 1391672"/>
                            <a:gd name="connsiteY15" fmla="*/ 604047 h 900902"/>
                            <a:gd name="connsiteX16" fmla="*/ 0 w 1391672"/>
                            <a:gd name="connsiteY16" fmla="*/ 900902 h 900902"/>
                            <a:gd name="connsiteX17" fmla="*/ 1391672 w 1391672"/>
                            <a:gd name="connsiteY17" fmla="*/ 900902 h 900902"/>
                            <a:gd name="connsiteX18" fmla="*/ 1391672 w 1391672"/>
                            <a:gd name="connsiteY18" fmla="*/ 807551 h 900902"/>
                            <a:gd name="connsiteX19" fmla="*/ 0 w 1391672"/>
                            <a:gd name="connsiteY19" fmla="*/ 807551 h 9009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1391672" h="900902">
                              <a:moveTo>
                                <a:pt x="0" y="93351"/>
                              </a:moveTo>
                              <a:lnTo>
                                <a:pt x="1391672" y="93351"/>
                              </a:lnTo>
                              <a:lnTo>
                                <a:pt x="1391672" y="0"/>
                              </a:lnTo>
                              <a:lnTo>
                                <a:pt x="0" y="0"/>
                              </a:lnTo>
                              <a:close/>
                              <a:moveTo>
                                <a:pt x="0" y="290160"/>
                              </a:moveTo>
                              <a:lnTo>
                                <a:pt x="1391672" y="290160"/>
                              </a:lnTo>
                              <a:lnTo>
                                <a:pt x="1391672" y="196809"/>
                              </a:lnTo>
                              <a:lnTo>
                                <a:pt x="0" y="196809"/>
                              </a:lnTo>
                              <a:close/>
                              <a:moveTo>
                                <a:pt x="0" y="489313"/>
                              </a:moveTo>
                              <a:lnTo>
                                <a:pt x="1391672" y="489313"/>
                              </a:lnTo>
                              <a:lnTo>
                                <a:pt x="1391672" y="395962"/>
                              </a:lnTo>
                              <a:lnTo>
                                <a:pt x="0" y="395962"/>
                              </a:lnTo>
                              <a:close/>
                              <a:moveTo>
                                <a:pt x="0" y="697398"/>
                              </a:moveTo>
                              <a:lnTo>
                                <a:pt x="1391672" y="697398"/>
                              </a:lnTo>
                              <a:lnTo>
                                <a:pt x="1391672" y="604047"/>
                              </a:lnTo>
                              <a:lnTo>
                                <a:pt x="0" y="604047"/>
                              </a:lnTo>
                              <a:close/>
                              <a:moveTo>
                                <a:pt x="0" y="900902"/>
                              </a:moveTo>
                              <a:lnTo>
                                <a:pt x="1391672" y="900902"/>
                              </a:lnTo>
                              <a:lnTo>
                                <a:pt x="1391672" y="807551"/>
                              </a:lnTo>
                              <a:lnTo>
                                <a:pt x="0" y="80755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  <p:sp>
                      <p:nvSpPr>
                        <p:cNvPr id="1761" name="직사각형 1760">
                          <a:extLst>
                            <a:ext uri="{FF2B5EF4-FFF2-40B4-BE49-F238E27FC236}">
                              <a16:creationId xmlns:a16="http://schemas.microsoft.com/office/drawing/2014/main" id="{F3F6DEFD-9191-4310-ADFD-8859376768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29426" y="2156357"/>
                          <a:ext cx="1065154" cy="1065154"/>
                        </a:xfrm>
                        <a:prstGeom prst="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n>
                          <a:noFill/>
                        </a:ln>
                        <a:effectLst>
                          <a:outerShdw blurRad="63500" sx="102000" sy="1020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lang="ko-KR" altLang="en-US" sz="400"/>
                        </a:p>
                      </p:txBody>
                    </p:sp>
                  </p:grpSp>
                </p:grpSp>
                <p:grpSp>
                  <p:nvGrpSpPr>
                    <p:cNvPr id="1690" name="그룹 1689">
                      <a:extLst>
                        <a:ext uri="{FF2B5EF4-FFF2-40B4-BE49-F238E27FC236}">
                          <a16:creationId xmlns:a16="http://schemas.microsoft.com/office/drawing/2014/main" id="{D69526D0-2612-4467-A3F4-CEF829E5A6E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73863" y="2153845"/>
                      <a:ext cx="122845" cy="166566"/>
                      <a:chOff x="3324085" y="2156354"/>
                      <a:chExt cx="1265156" cy="1065157"/>
                    </a:xfrm>
                  </p:grpSpPr>
                  <p:sp>
                    <p:nvSpPr>
                      <p:cNvPr id="1754" name="자유형: 도형 1753">
                        <a:extLst>
                          <a:ext uri="{FF2B5EF4-FFF2-40B4-BE49-F238E27FC236}">
                            <a16:creationId xmlns:a16="http://schemas.microsoft.com/office/drawing/2014/main" id="{213D8BAB-2C24-4D66-812F-62460C8BE09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55" name="직사각형 1754">
                        <a:extLst>
                          <a:ext uri="{FF2B5EF4-FFF2-40B4-BE49-F238E27FC236}">
                            <a16:creationId xmlns:a16="http://schemas.microsoft.com/office/drawing/2014/main" id="{792A7DC2-9C1C-4971-931D-FA0DE8FA4F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56" name="직사각형 1755">
                        <a:extLst>
                          <a:ext uri="{FF2B5EF4-FFF2-40B4-BE49-F238E27FC236}">
                            <a16:creationId xmlns:a16="http://schemas.microsoft.com/office/drawing/2014/main" id="{1E27FB75-6AB6-402A-9986-3CC64C3518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33" y="2156354"/>
                        <a:ext cx="1065155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691" name="그룹 1690">
                      <a:extLst>
                        <a:ext uri="{FF2B5EF4-FFF2-40B4-BE49-F238E27FC236}">
                          <a16:creationId xmlns:a16="http://schemas.microsoft.com/office/drawing/2014/main" id="{9A4177AE-9153-4F1F-B6ED-6C89949FCCB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041655" y="2153844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52" name="자유형: 도형 1751">
                        <a:extLst>
                          <a:ext uri="{FF2B5EF4-FFF2-40B4-BE49-F238E27FC236}">
                            <a16:creationId xmlns:a16="http://schemas.microsoft.com/office/drawing/2014/main" id="{68DA17BC-A981-462E-85AE-61200C7CC21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53" name="직사각형 1752">
                        <a:extLst>
                          <a:ext uri="{FF2B5EF4-FFF2-40B4-BE49-F238E27FC236}">
                            <a16:creationId xmlns:a16="http://schemas.microsoft.com/office/drawing/2014/main" id="{0E6AA9EE-08A5-4D03-86F4-FC46EBDAC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692" name="그룹 1691">
                      <a:extLst>
                        <a:ext uri="{FF2B5EF4-FFF2-40B4-BE49-F238E27FC236}">
                          <a16:creationId xmlns:a16="http://schemas.microsoft.com/office/drawing/2014/main" id="{A77DDEAE-25B1-4D06-B41E-C3CFA83A156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400933" y="2153845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50" name="자유형: 도형 1749">
                        <a:extLst>
                          <a:ext uri="{FF2B5EF4-FFF2-40B4-BE49-F238E27FC236}">
                            <a16:creationId xmlns:a16="http://schemas.microsoft.com/office/drawing/2014/main" id="{BDC9831F-EC55-4B5F-BC96-4B2FC0B85A7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51" name="직사각형 1750">
                        <a:extLst>
                          <a:ext uri="{FF2B5EF4-FFF2-40B4-BE49-F238E27FC236}">
                            <a16:creationId xmlns:a16="http://schemas.microsoft.com/office/drawing/2014/main" id="{ED793B24-A46B-49AF-94C1-52902F8CA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sp>
                  <p:nvSpPr>
                    <p:cNvPr id="1693" name="직사각형 1692">
                      <a:extLst>
                        <a:ext uri="{FF2B5EF4-FFF2-40B4-BE49-F238E27FC236}">
                          <a16:creationId xmlns:a16="http://schemas.microsoft.com/office/drawing/2014/main" id="{2CE787EF-4E31-416C-BAAF-F5D6FA6FF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3077" y="2545570"/>
                      <a:ext cx="669086" cy="978680"/>
                    </a:xfrm>
                    <a:prstGeom prst="rect">
                      <a:avLst/>
                    </a:prstGeom>
                    <a:gradFill>
                      <a:gsLst>
                        <a:gs pos="19000">
                          <a:schemeClr val="tx1">
                            <a:lumMod val="65000"/>
                            <a:lumOff val="35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700000" scaled="1"/>
                    </a:gra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grpSp>
                  <p:nvGrpSpPr>
                    <p:cNvPr id="1694" name="그룹 1693">
                      <a:extLst>
                        <a:ext uri="{FF2B5EF4-FFF2-40B4-BE49-F238E27FC236}">
                          <a16:creationId xmlns:a16="http://schemas.microsoft.com/office/drawing/2014/main" id="{A7148394-5508-471E-A231-C5A7175845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81809" y="2659644"/>
                      <a:ext cx="511432" cy="511432"/>
                      <a:chOff x="6997919" y="7355941"/>
                      <a:chExt cx="392544" cy="392544"/>
                    </a:xfrm>
                  </p:grpSpPr>
                  <p:sp>
                    <p:nvSpPr>
                      <p:cNvPr id="1748" name="자유형: 도형 1747">
                        <a:extLst>
                          <a:ext uri="{FF2B5EF4-FFF2-40B4-BE49-F238E27FC236}">
                            <a16:creationId xmlns:a16="http://schemas.microsoft.com/office/drawing/2014/main" id="{E051B0E0-F9ED-4FF5-9001-121CEF7209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55449" y="7446658"/>
                        <a:ext cx="277485" cy="211110"/>
                      </a:xfrm>
                      <a:custGeom>
                        <a:avLst/>
                        <a:gdLst>
                          <a:gd name="connsiteX0" fmla="*/ 0 w 335756"/>
                          <a:gd name="connsiteY0" fmla="*/ 147637 h 280987"/>
                          <a:gd name="connsiteX1" fmla="*/ 71438 w 335756"/>
                          <a:gd name="connsiteY1" fmla="*/ 147637 h 280987"/>
                          <a:gd name="connsiteX2" fmla="*/ 90488 w 335756"/>
                          <a:gd name="connsiteY2" fmla="*/ 61912 h 280987"/>
                          <a:gd name="connsiteX3" fmla="*/ 121444 w 335756"/>
                          <a:gd name="connsiteY3" fmla="*/ 226219 h 280987"/>
                          <a:gd name="connsiteX4" fmla="*/ 161925 w 335756"/>
                          <a:gd name="connsiteY4" fmla="*/ 0 h 280987"/>
                          <a:gd name="connsiteX5" fmla="*/ 197644 w 335756"/>
                          <a:gd name="connsiteY5" fmla="*/ 280987 h 280987"/>
                          <a:gd name="connsiteX6" fmla="*/ 223838 w 335756"/>
                          <a:gd name="connsiteY6" fmla="*/ 76200 h 280987"/>
                          <a:gd name="connsiteX7" fmla="*/ 242888 w 335756"/>
                          <a:gd name="connsiteY7" fmla="*/ 183356 h 280987"/>
                          <a:gd name="connsiteX8" fmla="*/ 269081 w 335756"/>
                          <a:gd name="connsiteY8" fmla="*/ 97631 h 280987"/>
                          <a:gd name="connsiteX9" fmla="*/ 288131 w 335756"/>
                          <a:gd name="connsiteY9" fmla="*/ 150019 h 280987"/>
                          <a:gd name="connsiteX10" fmla="*/ 335756 w 335756"/>
                          <a:gd name="connsiteY10" fmla="*/ 150019 h 2809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35756" h="280987">
                            <a:moveTo>
                              <a:pt x="0" y="147637"/>
                            </a:moveTo>
                            <a:lnTo>
                              <a:pt x="71438" y="147637"/>
                            </a:lnTo>
                            <a:lnTo>
                              <a:pt x="90488" y="61912"/>
                            </a:lnTo>
                            <a:lnTo>
                              <a:pt x="121444" y="226219"/>
                            </a:lnTo>
                            <a:lnTo>
                              <a:pt x="161925" y="0"/>
                            </a:lnTo>
                            <a:lnTo>
                              <a:pt x="197644" y="280987"/>
                            </a:lnTo>
                            <a:lnTo>
                              <a:pt x="223838" y="76200"/>
                            </a:lnTo>
                            <a:lnTo>
                              <a:pt x="242888" y="183356"/>
                            </a:lnTo>
                            <a:lnTo>
                              <a:pt x="269081" y="97631"/>
                            </a:lnTo>
                            <a:lnTo>
                              <a:pt x="288131" y="150019"/>
                            </a:lnTo>
                            <a:lnTo>
                              <a:pt x="335756" y="150019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alpha val="7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300" dirty="0">
                          <a:latin typeface="+mn-ea"/>
                        </a:endParaRPr>
                      </a:p>
                    </p:txBody>
                  </p:sp>
                  <p:sp>
                    <p:nvSpPr>
                      <p:cNvPr id="1749" name="타원 1748">
                        <a:extLst>
                          <a:ext uri="{FF2B5EF4-FFF2-40B4-BE49-F238E27FC236}">
                            <a16:creationId xmlns:a16="http://schemas.microsoft.com/office/drawing/2014/main" id="{E3FAA2CB-A91A-43C7-85DA-A4D0D36F69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7919" y="7355941"/>
                        <a:ext cx="392544" cy="392544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>
                            <a:alpha val="7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300">
                          <a:latin typeface="+mn-ea"/>
                        </a:endParaRPr>
                      </a:p>
                    </p:txBody>
                  </p:sp>
                </p:grpSp>
                <p:sp>
                  <p:nvSpPr>
                    <p:cNvPr id="1695" name="직사각형 1694">
                      <a:extLst>
                        <a:ext uri="{FF2B5EF4-FFF2-40B4-BE49-F238E27FC236}">
                          <a16:creationId xmlns:a16="http://schemas.microsoft.com/office/drawing/2014/main" id="{0BB391C6-6CF5-4702-B47B-A10860E32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23014" y="2545782"/>
                      <a:ext cx="669086" cy="978680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tx1">
                            <a:lumMod val="65000"/>
                            <a:lumOff val="35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700000" scaled="1"/>
                      <a:tileRect/>
                    </a:gra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pic>
                  <p:nvPicPr>
                    <p:cNvPr id="1696" name="Picture 18" descr="Entry #37 by vaniapietrasanta for Design a Brain Logo | Freelancer">
                      <a:extLst>
                        <a:ext uri="{FF2B5EF4-FFF2-40B4-BE49-F238E27FC236}">
                          <a16:creationId xmlns:a16="http://schemas.microsoft.com/office/drawing/2014/main" id="{EFAAFC64-1B46-4ADB-991E-F45EDF42F02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alphaModFix amt="70000"/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5755" b="71511" l="32222" r="68444">
                                  <a14:foregroundMark x1="41556" y1="38273" x2="41556" y2="38273"/>
                                  <a14:foregroundMark x1="57667" y1="38561" x2="57667" y2="38561"/>
                                  <a14:foregroundMark x1="54333" y1="25899" x2="54333" y2="25899"/>
                                  <a14:foregroundMark x1="47556" y1="26331" x2="47556" y2="26331"/>
                                  <a14:foregroundMark x1="68444" y1="49209" x2="68444" y2="49209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7970" t="21711" r="27952" b="22816"/>
                    <a:stretch/>
                  </p:blipFill>
                  <p:spPr bwMode="auto">
                    <a:xfrm>
                      <a:off x="5365173" y="2647767"/>
                      <a:ext cx="580062" cy="563741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1697" name="자유형: 도형 1696">
                      <a:extLst>
                        <a:ext uri="{FF2B5EF4-FFF2-40B4-BE49-F238E27FC236}">
                          <a16:creationId xmlns:a16="http://schemas.microsoft.com/office/drawing/2014/main" id="{A46E36CB-5F18-4ABC-AF29-0CB172CC6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8992" y="2392125"/>
                      <a:ext cx="1636364" cy="1368000"/>
                    </a:xfrm>
                    <a:custGeom>
                      <a:avLst/>
                      <a:gdLst>
                        <a:gd name="connsiteX0" fmla="*/ 18000 w 1800000"/>
                        <a:gd name="connsiteY0" fmla="*/ 18000 h 1368000"/>
                        <a:gd name="connsiteX1" fmla="*/ 18000 w 1800000"/>
                        <a:gd name="connsiteY1" fmla="*/ 1350000 h 1368000"/>
                        <a:gd name="connsiteX2" fmla="*/ 1782000 w 1800000"/>
                        <a:gd name="connsiteY2" fmla="*/ 1350000 h 1368000"/>
                        <a:gd name="connsiteX3" fmla="*/ 1782000 w 1800000"/>
                        <a:gd name="connsiteY3" fmla="*/ 18000 h 1368000"/>
                        <a:gd name="connsiteX4" fmla="*/ 0 w 1800000"/>
                        <a:gd name="connsiteY4" fmla="*/ 0 h 1368000"/>
                        <a:gd name="connsiteX5" fmla="*/ 1800000 w 1800000"/>
                        <a:gd name="connsiteY5" fmla="*/ 0 h 1368000"/>
                        <a:gd name="connsiteX6" fmla="*/ 1800000 w 1800000"/>
                        <a:gd name="connsiteY6" fmla="*/ 1368000 h 1368000"/>
                        <a:gd name="connsiteX7" fmla="*/ 0 w 1800000"/>
                        <a:gd name="connsiteY7" fmla="*/ 1368000 h 136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800000" h="1368000">
                          <a:moveTo>
                            <a:pt x="18000" y="18000"/>
                          </a:moveTo>
                          <a:lnTo>
                            <a:pt x="18000" y="1350000"/>
                          </a:lnTo>
                          <a:lnTo>
                            <a:pt x="1782000" y="1350000"/>
                          </a:lnTo>
                          <a:lnTo>
                            <a:pt x="1782000" y="18000"/>
                          </a:lnTo>
                          <a:close/>
                          <a:moveTo>
                            <a:pt x="0" y="0"/>
                          </a:moveTo>
                          <a:lnTo>
                            <a:pt x="1800000" y="0"/>
                          </a:lnTo>
                          <a:lnTo>
                            <a:pt x="1800000" y="1368000"/>
                          </a:lnTo>
                          <a:lnTo>
                            <a:pt x="0" y="1368000"/>
                          </a:lnTo>
                          <a:close/>
                        </a:path>
                      </a:pathLst>
                    </a:cu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grpSp>
                  <p:nvGrpSpPr>
                    <p:cNvPr id="1698" name="그룹 1697">
                      <a:extLst>
                        <a:ext uri="{FF2B5EF4-FFF2-40B4-BE49-F238E27FC236}">
                          <a16:creationId xmlns:a16="http://schemas.microsoft.com/office/drawing/2014/main" id="{A9DB20CF-5626-47EC-803D-D71EFE4106C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234367" y="3779609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46" name="자유형: 도형 1745">
                        <a:extLst>
                          <a:ext uri="{FF2B5EF4-FFF2-40B4-BE49-F238E27FC236}">
                            <a16:creationId xmlns:a16="http://schemas.microsoft.com/office/drawing/2014/main" id="{67534AF0-4E92-4D6E-8F98-58A557F8681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7" name="직사각형 1746">
                        <a:extLst>
                          <a:ext uri="{FF2B5EF4-FFF2-40B4-BE49-F238E27FC236}">
                            <a16:creationId xmlns:a16="http://schemas.microsoft.com/office/drawing/2014/main" id="{A283392E-C7B7-40C6-B52E-9560601F90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699" name="그룹 1698">
                      <a:extLst>
                        <a:ext uri="{FF2B5EF4-FFF2-40B4-BE49-F238E27FC236}">
                          <a16:creationId xmlns:a16="http://schemas.microsoft.com/office/drawing/2014/main" id="{9B16D1F4-7EE9-4C8E-8D29-366D994CFB8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78242" y="3779611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44" name="자유형: 도형 1743">
                        <a:extLst>
                          <a:ext uri="{FF2B5EF4-FFF2-40B4-BE49-F238E27FC236}">
                            <a16:creationId xmlns:a16="http://schemas.microsoft.com/office/drawing/2014/main" id="{7E280C45-97E4-4E36-9CD7-01DB680A2E6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5" name="직사각형 1744">
                        <a:extLst>
                          <a:ext uri="{FF2B5EF4-FFF2-40B4-BE49-F238E27FC236}">
                            <a16:creationId xmlns:a16="http://schemas.microsoft.com/office/drawing/2014/main" id="{57B493DD-CD09-4F11-9DEC-250A8F6A0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 dirty="0"/>
                      </a:p>
                    </p:txBody>
                  </p:sp>
                </p:grpSp>
                <p:grpSp>
                  <p:nvGrpSpPr>
                    <p:cNvPr id="1700" name="그룹 1699">
                      <a:extLst>
                        <a:ext uri="{FF2B5EF4-FFF2-40B4-BE49-F238E27FC236}">
                          <a16:creationId xmlns:a16="http://schemas.microsoft.com/office/drawing/2014/main" id="{668B30BB-9E98-4A79-B549-B3A1BF89A6D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5277877" y="3779612"/>
                      <a:ext cx="122845" cy="166566"/>
                      <a:chOff x="3324085" y="2156357"/>
                      <a:chExt cx="1265156" cy="1065154"/>
                    </a:xfrm>
                  </p:grpSpPr>
                  <p:sp>
                    <p:nvSpPr>
                      <p:cNvPr id="1742" name="자유형: 도형 1741">
                        <a:extLst>
                          <a:ext uri="{FF2B5EF4-FFF2-40B4-BE49-F238E27FC236}">
                            <a16:creationId xmlns:a16="http://schemas.microsoft.com/office/drawing/2014/main" id="{63DB66AE-B42D-4C7F-8407-13DF5E354AA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3" name="직사각형 1742">
                        <a:extLst>
                          <a:ext uri="{FF2B5EF4-FFF2-40B4-BE49-F238E27FC236}">
                            <a16:creationId xmlns:a16="http://schemas.microsoft.com/office/drawing/2014/main" id="{91AC9653-1835-4DD9-A89D-0A6568788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sp>
                  <p:nvSpPr>
                    <p:cNvPr id="1701" name="직사각형 1700">
                      <a:extLst>
                        <a:ext uri="{FF2B5EF4-FFF2-40B4-BE49-F238E27FC236}">
                          <a16:creationId xmlns:a16="http://schemas.microsoft.com/office/drawing/2014/main" id="{24657C6F-2912-4A63-8EA9-554AE81B1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4726" y="2665117"/>
                      <a:ext cx="178778" cy="1013666"/>
                    </a:xfrm>
                    <a:prstGeom prst="rect">
                      <a:avLst/>
                    </a:prstGeom>
                    <a:gradFill>
                      <a:gsLst>
                        <a:gs pos="19000">
                          <a:srgbClr val="131313"/>
                        </a:gs>
                        <a:gs pos="75000">
                          <a:srgbClr val="212121"/>
                        </a:gs>
                        <a:gs pos="100000">
                          <a:srgbClr val="131313"/>
                        </a:gs>
                      </a:gsLst>
                      <a:lin ang="2700000" scaled="1"/>
                    </a:gradFill>
                    <a:ln w="7620">
                      <a:solidFill>
                        <a:schemeClr val="tx1">
                          <a:lumMod val="75000"/>
                          <a:lumOff val="25000"/>
                          <a:alpha val="4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 dirty="0"/>
                    </a:p>
                  </p:txBody>
                </p:sp>
                <p:sp>
                  <p:nvSpPr>
                    <p:cNvPr id="1702" name="자유형: 도형 1701">
                      <a:extLst>
                        <a:ext uri="{FF2B5EF4-FFF2-40B4-BE49-F238E27FC236}">
                          <a16:creationId xmlns:a16="http://schemas.microsoft.com/office/drawing/2014/main" id="{6DE02C22-2086-4E6A-A8A5-8A9DD0180E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7080688" y="2110105"/>
                      <a:ext cx="61200" cy="106715"/>
                    </a:xfrm>
                    <a:custGeom>
                      <a:avLst/>
                      <a:gdLst>
                        <a:gd name="connsiteX0" fmla="*/ 419062 w 705098"/>
                        <a:gd name="connsiteY0" fmla="*/ 915162 h 1229487"/>
                        <a:gd name="connsiteX1" fmla="*/ 626517 w 705098"/>
                        <a:gd name="connsiteY1" fmla="*/ 915162 h 1229487"/>
                        <a:gd name="connsiteX2" fmla="*/ 705098 w 705098"/>
                        <a:gd name="connsiteY2" fmla="*/ 1072325 h 1229487"/>
                        <a:gd name="connsiteX3" fmla="*/ 626517 w 705098"/>
                        <a:gd name="connsiteY3" fmla="*/ 1229487 h 1229487"/>
                        <a:gd name="connsiteX4" fmla="*/ 419062 w 705098"/>
                        <a:gd name="connsiteY4" fmla="*/ 1229487 h 1229487"/>
                        <a:gd name="connsiteX5" fmla="*/ 340481 w 705098"/>
                        <a:gd name="connsiteY5" fmla="*/ 1072325 h 1229487"/>
                        <a:gd name="connsiteX6" fmla="*/ 78581 w 705098"/>
                        <a:gd name="connsiteY6" fmla="*/ 742950 h 1229487"/>
                        <a:gd name="connsiteX7" fmla="*/ 286036 w 705098"/>
                        <a:gd name="connsiteY7" fmla="*/ 742950 h 1229487"/>
                        <a:gd name="connsiteX8" fmla="*/ 364617 w 705098"/>
                        <a:gd name="connsiteY8" fmla="*/ 900113 h 1229487"/>
                        <a:gd name="connsiteX9" fmla="*/ 286036 w 705098"/>
                        <a:gd name="connsiteY9" fmla="*/ 1057275 h 1229487"/>
                        <a:gd name="connsiteX10" fmla="*/ 78581 w 705098"/>
                        <a:gd name="connsiteY10" fmla="*/ 1057275 h 1229487"/>
                        <a:gd name="connsiteX11" fmla="*/ 0 w 705098"/>
                        <a:gd name="connsiteY11" fmla="*/ 900113 h 1229487"/>
                        <a:gd name="connsiteX12" fmla="*/ 419062 w 705098"/>
                        <a:gd name="connsiteY12" fmla="*/ 543687 h 1229487"/>
                        <a:gd name="connsiteX13" fmla="*/ 626517 w 705098"/>
                        <a:gd name="connsiteY13" fmla="*/ 543687 h 1229487"/>
                        <a:gd name="connsiteX14" fmla="*/ 705098 w 705098"/>
                        <a:gd name="connsiteY14" fmla="*/ 700850 h 1229487"/>
                        <a:gd name="connsiteX15" fmla="*/ 626517 w 705098"/>
                        <a:gd name="connsiteY15" fmla="*/ 858012 h 1229487"/>
                        <a:gd name="connsiteX16" fmla="*/ 419062 w 705098"/>
                        <a:gd name="connsiteY16" fmla="*/ 858012 h 1229487"/>
                        <a:gd name="connsiteX17" fmla="*/ 340481 w 705098"/>
                        <a:gd name="connsiteY17" fmla="*/ 700850 h 1229487"/>
                        <a:gd name="connsiteX18" fmla="*/ 78581 w 705098"/>
                        <a:gd name="connsiteY18" fmla="*/ 371475 h 1229487"/>
                        <a:gd name="connsiteX19" fmla="*/ 286036 w 705098"/>
                        <a:gd name="connsiteY19" fmla="*/ 371475 h 1229487"/>
                        <a:gd name="connsiteX20" fmla="*/ 364617 w 705098"/>
                        <a:gd name="connsiteY20" fmla="*/ 528638 h 1229487"/>
                        <a:gd name="connsiteX21" fmla="*/ 286036 w 705098"/>
                        <a:gd name="connsiteY21" fmla="*/ 685800 h 1229487"/>
                        <a:gd name="connsiteX22" fmla="*/ 78581 w 705098"/>
                        <a:gd name="connsiteY22" fmla="*/ 685800 h 1229487"/>
                        <a:gd name="connsiteX23" fmla="*/ 0 w 705098"/>
                        <a:gd name="connsiteY23" fmla="*/ 528638 h 1229487"/>
                        <a:gd name="connsiteX24" fmla="*/ 419062 w 705098"/>
                        <a:gd name="connsiteY24" fmla="*/ 172212 h 1229487"/>
                        <a:gd name="connsiteX25" fmla="*/ 626517 w 705098"/>
                        <a:gd name="connsiteY25" fmla="*/ 172212 h 1229487"/>
                        <a:gd name="connsiteX26" fmla="*/ 705098 w 705098"/>
                        <a:gd name="connsiteY26" fmla="*/ 329375 h 1229487"/>
                        <a:gd name="connsiteX27" fmla="*/ 626517 w 705098"/>
                        <a:gd name="connsiteY27" fmla="*/ 486537 h 1229487"/>
                        <a:gd name="connsiteX28" fmla="*/ 419062 w 705098"/>
                        <a:gd name="connsiteY28" fmla="*/ 486537 h 1229487"/>
                        <a:gd name="connsiteX29" fmla="*/ 340481 w 705098"/>
                        <a:gd name="connsiteY29" fmla="*/ 329375 h 1229487"/>
                        <a:gd name="connsiteX30" fmla="*/ 78581 w 705098"/>
                        <a:gd name="connsiteY30" fmla="*/ 0 h 1229487"/>
                        <a:gd name="connsiteX31" fmla="*/ 286036 w 705098"/>
                        <a:gd name="connsiteY31" fmla="*/ 0 h 1229487"/>
                        <a:gd name="connsiteX32" fmla="*/ 364617 w 705098"/>
                        <a:gd name="connsiteY32" fmla="*/ 157163 h 1229487"/>
                        <a:gd name="connsiteX33" fmla="*/ 286036 w 705098"/>
                        <a:gd name="connsiteY33" fmla="*/ 314325 h 1229487"/>
                        <a:gd name="connsiteX34" fmla="*/ 78581 w 705098"/>
                        <a:gd name="connsiteY34" fmla="*/ 314325 h 1229487"/>
                        <a:gd name="connsiteX35" fmla="*/ 0 w 705098"/>
                        <a:gd name="connsiteY35" fmla="*/ 157163 h 1229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705098" h="1229487">
                          <a:moveTo>
                            <a:pt x="419062" y="915162"/>
                          </a:moveTo>
                          <a:lnTo>
                            <a:pt x="626517" y="915162"/>
                          </a:lnTo>
                          <a:lnTo>
                            <a:pt x="705098" y="1072325"/>
                          </a:lnTo>
                          <a:lnTo>
                            <a:pt x="626517" y="1229487"/>
                          </a:lnTo>
                          <a:lnTo>
                            <a:pt x="419062" y="1229487"/>
                          </a:lnTo>
                          <a:lnTo>
                            <a:pt x="340481" y="1072325"/>
                          </a:lnTo>
                          <a:close/>
                          <a:moveTo>
                            <a:pt x="78581" y="742950"/>
                          </a:moveTo>
                          <a:lnTo>
                            <a:pt x="286036" y="742950"/>
                          </a:lnTo>
                          <a:lnTo>
                            <a:pt x="364617" y="900113"/>
                          </a:lnTo>
                          <a:lnTo>
                            <a:pt x="286036" y="1057275"/>
                          </a:lnTo>
                          <a:lnTo>
                            <a:pt x="78581" y="1057275"/>
                          </a:lnTo>
                          <a:lnTo>
                            <a:pt x="0" y="900113"/>
                          </a:lnTo>
                          <a:close/>
                          <a:moveTo>
                            <a:pt x="419062" y="543687"/>
                          </a:moveTo>
                          <a:lnTo>
                            <a:pt x="626517" y="543687"/>
                          </a:lnTo>
                          <a:lnTo>
                            <a:pt x="705098" y="700850"/>
                          </a:lnTo>
                          <a:lnTo>
                            <a:pt x="626517" y="858012"/>
                          </a:lnTo>
                          <a:lnTo>
                            <a:pt x="419062" y="858012"/>
                          </a:lnTo>
                          <a:lnTo>
                            <a:pt x="340481" y="700850"/>
                          </a:lnTo>
                          <a:close/>
                          <a:moveTo>
                            <a:pt x="78581" y="371475"/>
                          </a:moveTo>
                          <a:lnTo>
                            <a:pt x="286036" y="371475"/>
                          </a:lnTo>
                          <a:lnTo>
                            <a:pt x="364617" y="528638"/>
                          </a:lnTo>
                          <a:lnTo>
                            <a:pt x="286036" y="685800"/>
                          </a:lnTo>
                          <a:lnTo>
                            <a:pt x="78581" y="685800"/>
                          </a:lnTo>
                          <a:lnTo>
                            <a:pt x="0" y="528638"/>
                          </a:lnTo>
                          <a:close/>
                          <a:moveTo>
                            <a:pt x="419062" y="172212"/>
                          </a:moveTo>
                          <a:lnTo>
                            <a:pt x="626517" y="172212"/>
                          </a:lnTo>
                          <a:lnTo>
                            <a:pt x="705098" y="329375"/>
                          </a:lnTo>
                          <a:lnTo>
                            <a:pt x="626517" y="486537"/>
                          </a:lnTo>
                          <a:lnTo>
                            <a:pt x="419062" y="486537"/>
                          </a:lnTo>
                          <a:lnTo>
                            <a:pt x="340481" y="329375"/>
                          </a:lnTo>
                          <a:close/>
                          <a:moveTo>
                            <a:pt x="78581" y="0"/>
                          </a:moveTo>
                          <a:lnTo>
                            <a:pt x="286036" y="0"/>
                          </a:lnTo>
                          <a:lnTo>
                            <a:pt x="364617" y="157163"/>
                          </a:lnTo>
                          <a:lnTo>
                            <a:pt x="286036" y="314325"/>
                          </a:lnTo>
                          <a:lnTo>
                            <a:pt x="78581" y="314325"/>
                          </a:lnTo>
                          <a:lnTo>
                            <a:pt x="0" y="157163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3" name="직각 삼각형 1702">
                      <a:extLst>
                        <a:ext uri="{FF2B5EF4-FFF2-40B4-BE49-F238E27FC236}">
                          <a16:creationId xmlns:a16="http://schemas.microsoft.com/office/drawing/2014/main" id="{1D1E53DB-8607-42EB-A47D-257A5EEF11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51709" y="4064799"/>
                      <a:ext cx="84871" cy="84871"/>
                    </a:xfrm>
                    <a:prstGeom prst="rtTriangle">
                      <a:avLst/>
                    </a:pr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4" name="자유형: 도형 1703">
                      <a:extLst>
                        <a:ext uri="{FF2B5EF4-FFF2-40B4-BE49-F238E27FC236}">
                          <a16:creationId xmlns:a16="http://schemas.microsoft.com/office/drawing/2014/main" id="{63265F25-7EB4-4F0B-9D2F-D6274B2618EB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6359337" y="3534583"/>
                      <a:ext cx="62163" cy="1181935"/>
                    </a:xfrm>
                    <a:custGeom>
                      <a:avLst/>
                      <a:gdLst>
                        <a:gd name="connsiteX0" fmla="*/ 30018 w 62163"/>
                        <a:gd name="connsiteY0" fmla="*/ 1168080 h 1181935"/>
                        <a:gd name="connsiteX1" fmla="*/ 36946 w 62163"/>
                        <a:gd name="connsiteY1" fmla="*/ 1181935 h 1181935"/>
                        <a:gd name="connsiteX2" fmla="*/ 55235 w 62163"/>
                        <a:gd name="connsiteY2" fmla="*/ 1181935 h 1181935"/>
                        <a:gd name="connsiteX3" fmla="*/ 62163 w 62163"/>
                        <a:gd name="connsiteY3" fmla="*/ 1168080 h 1181935"/>
                        <a:gd name="connsiteX4" fmla="*/ 55235 w 62163"/>
                        <a:gd name="connsiteY4" fmla="*/ 1154224 h 1181935"/>
                        <a:gd name="connsiteX5" fmla="*/ 36946 w 62163"/>
                        <a:gd name="connsiteY5" fmla="*/ 1154224 h 1181935"/>
                        <a:gd name="connsiteX6" fmla="*/ 30018 w 62163"/>
                        <a:gd name="connsiteY6" fmla="*/ 1135330 h 1181935"/>
                        <a:gd name="connsiteX7" fmla="*/ 36946 w 62163"/>
                        <a:gd name="connsiteY7" fmla="*/ 1149185 h 1181935"/>
                        <a:gd name="connsiteX8" fmla="*/ 55235 w 62163"/>
                        <a:gd name="connsiteY8" fmla="*/ 1149185 h 1181935"/>
                        <a:gd name="connsiteX9" fmla="*/ 62163 w 62163"/>
                        <a:gd name="connsiteY9" fmla="*/ 1135330 h 1181935"/>
                        <a:gd name="connsiteX10" fmla="*/ 55235 w 62163"/>
                        <a:gd name="connsiteY10" fmla="*/ 1121474 h 1181935"/>
                        <a:gd name="connsiteX11" fmla="*/ 36946 w 62163"/>
                        <a:gd name="connsiteY11" fmla="*/ 1121474 h 1181935"/>
                        <a:gd name="connsiteX12" fmla="*/ 30018 w 62163"/>
                        <a:gd name="connsiteY12" fmla="*/ 1102580 h 1181935"/>
                        <a:gd name="connsiteX13" fmla="*/ 36946 w 62163"/>
                        <a:gd name="connsiteY13" fmla="*/ 1116436 h 1181935"/>
                        <a:gd name="connsiteX14" fmla="*/ 55235 w 62163"/>
                        <a:gd name="connsiteY14" fmla="*/ 1116436 h 1181935"/>
                        <a:gd name="connsiteX15" fmla="*/ 62163 w 62163"/>
                        <a:gd name="connsiteY15" fmla="*/ 1102580 h 1181935"/>
                        <a:gd name="connsiteX16" fmla="*/ 55235 w 62163"/>
                        <a:gd name="connsiteY16" fmla="*/ 1088724 h 1181935"/>
                        <a:gd name="connsiteX17" fmla="*/ 36946 w 62163"/>
                        <a:gd name="connsiteY17" fmla="*/ 1088724 h 1181935"/>
                        <a:gd name="connsiteX18" fmla="*/ 30018 w 62163"/>
                        <a:gd name="connsiteY18" fmla="*/ 1070363 h 1181935"/>
                        <a:gd name="connsiteX19" fmla="*/ 36946 w 62163"/>
                        <a:gd name="connsiteY19" fmla="*/ 1084219 h 1181935"/>
                        <a:gd name="connsiteX20" fmla="*/ 55235 w 62163"/>
                        <a:gd name="connsiteY20" fmla="*/ 1084219 h 1181935"/>
                        <a:gd name="connsiteX21" fmla="*/ 62163 w 62163"/>
                        <a:gd name="connsiteY21" fmla="*/ 1070363 h 1181935"/>
                        <a:gd name="connsiteX22" fmla="*/ 55235 w 62163"/>
                        <a:gd name="connsiteY22" fmla="*/ 1056508 h 1181935"/>
                        <a:gd name="connsiteX23" fmla="*/ 36946 w 62163"/>
                        <a:gd name="connsiteY23" fmla="*/ 1056508 h 1181935"/>
                        <a:gd name="connsiteX24" fmla="*/ 30018 w 62163"/>
                        <a:gd name="connsiteY24" fmla="*/ 1037614 h 1181935"/>
                        <a:gd name="connsiteX25" fmla="*/ 36946 w 62163"/>
                        <a:gd name="connsiteY25" fmla="*/ 1051469 h 1181935"/>
                        <a:gd name="connsiteX26" fmla="*/ 55235 w 62163"/>
                        <a:gd name="connsiteY26" fmla="*/ 1051469 h 1181935"/>
                        <a:gd name="connsiteX27" fmla="*/ 62163 w 62163"/>
                        <a:gd name="connsiteY27" fmla="*/ 1037614 h 1181935"/>
                        <a:gd name="connsiteX28" fmla="*/ 55235 w 62163"/>
                        <a:gd name="connsiteY28" fmla="*/ 1023758 h 1181935"/>
                        <a:gd name="connsiteX29" fmla="*/ 36946 w 62163"/>
                        <a:gd name="connsiteY29" fmla="*/ 1023758 h 1181935"/>
                        <a:gd name="connsiteX30" fmla="*/ 30018 w 62163"/>
                        <a:gd name="connsiteY30" fmla="*/ 1004864 h 1181935"/>
                        <a:gd name="connsiteX31" fmla="*/ 36946 w 62163"/>
                        <a:gd name="connsiteY31" fmla="*/ 1018719 h 1181935"/>
                        <a:gd name="connsiteX32" fmla="*/ 55235 w 62163"/>
                        <a:gd name="connsiteY32" fmla="*/ 1018719 h 1181935"/>
                        <a:gd name="connsiteX33" fmla="*/ 62163 w 62163"/>
                        <a:gd name="connsiteY33" fmla="*/ 1004864 h 1181935"/>
                        <a:gd name="connsiteX34" fmla="*/ 55235 w 62163"/>
                        <a:gd name="connsiteY34" fmla="*/ 991008 h 1181935"/>
                        <a:gd name="connsiteX35" fmla="*/ 36946 w 62163"/>
                        <a:gd name="connsiteY35" fmla="*/ 991008 h 1181935"/>
                        <a:gd name="connsiteX36" fmla="*/ 30018 w 62163"/>
                        <a:gd name="connsiteY36" fmla="*/ 972778 h 1181935"/>
                        <a:gd name="connsiteX37" fmla="*/ 36946 w 62163"/>
                        <a:gd name="connsiteY37" fmla="*/ 986634 h 1181935"/>
                        <a:gd name="connsiteX38" fmla="*/ 55235 w 62163"/>
                        <a:gd name="connsiteY38" fmla="*/ 986634 h 1181935"/>
                        <a:gd name="connsiteX39" fmla="*/ 62163 w 62163"/>
                        <a:gd name="connsiteY39" fmla="*/ 972778 h 1181935"/>
                        <a:gd name="connsiteX40" fmla="*/ 55235 w 62163"/>
                        <a:gd name="connsiteY40" fmla="*/ 958923 h 1181935"/>
                        <a:gd name="connsiteX41" fmla="*/ 36946 w 62163"/>
                        <a:gd name="connsiteY41" fmla="*/ 958923 h 1181935"/>
                        <a:gd name="connsiteX42" fmla="*/ 30018 w 62163"/>
                        <a:gd name="connsiteY42" fmla="*/ 940028 h 1181935"/>
                        <a:gd name="connsiteX43" fmla="*/ 36946 w 62163"/>
                        <a:gd name="connsiteY43" fmla="*/ 953884 h 1181935"/>
                        <a:gd name="connsiteX44" fmla="*/ 55235 w 62163"/>
                        <a:gd name="connsiteY44" fmla="*/ 953884 h 1181935"/>
                        <a:gd name="connsiteX45" fmla="*/ 62163 w 62163"/>
                        <a:gd name="connsiteY45" fmla="*/ 940028 h 1181935"/>
                        <a:gd name="connsiteX46" fmla="*/ 55235 w 62163"/>
                        <a:gd name="connsiteY46" fmla="*/ 926173 h 1181935"/>
                        <a:gd name="connsiteX47" fmla="*/ 36946 w 62163"/>
                        <a:gd name="connsiteY47" fmla="*/ 926173 h 1181935"/>
                        <a:gd name="connsiteX48" fmla="*/ 30018 w 62163"/>
                        <a:gd name="connsiteY48" fmla="*/ 907279 h 1181935"/>
                        <a:gd name="connsiteX49" fmla="*/ 36946 w 62163"/>
                        <a:gd name="connsiteY49" fmla="*/ 921134 h 1181935"/>
                        <a:gd name="connsiteX50" fmla="*/ 55235 w 62163"/>
                        <a:gd name="connsiteY50" fmla="*/ 921134 h 1181935"/>
                        <a:gd name="connsiteX51" fmla="*/ 62163 w 62163"/>
                        <a:gd name="connsiteY51" fmla="*/ 907279 h 1181935"/>
                        <a:gd name="connsiteX52" fmla="*/ 55235 w 62163"/>
                        <a:gd name="connsiteY52" fmla="*/ 893423 h 1181935"/>
                        <a:gd name="connsiteX53" fmla="*/ 36946 w 62163"/>
                        <a:gd name="connsiteY53" fmla="*/ 893423 h 1181935"/>
                        <a:gd name="connsiteX54" fmla="*/ 30018 w 62163"/>
                        <a:gd name="connsiteY54" fmla="*/ 875062 h 1181935"/>
                        <a:gd name="connsiteX55" fmla="*/ 36946 w 62163"/>
                        <a:gd name="connsiteY55" fmla="*/ 888918 h 1181935"/>
                        <a:gd name="connsiteX56" fmla="*/ 55235 w 62163"/>
                        <a:gd name="connsiteY56" fmla="*/ 888918 h 1181935"/>
                        <a:gd name="connsiteX57" fmla="*/ 62163 w 62163"/>
                        <a:gd name="connsiteY57" fmla="*/ 875062 h 1181935"/>
                        <a:gd name="connsiteX58" fmla="*/ 55235 w 62163"/>
                        <a:gd name="connsiteY58" fmla="*/ 861206 h 1181935"/>
                        <a:gd name="connsiteX59" fmla="*/ 36946 w 62163"/>
                        <a:gd name="connsiteY59" fmla="*/ 861206 h 1181935"/>
                        <a:gd name="connsiteX60" fmla="*/ 30018 w 62163"/>
                        <a:gd name="connsiteY60" fmla="*/ 842312 h 1181935"/>
                        <a:gd name="connsiteX61" fmla="*/ 36946 w 62163"/>
                        <a:gd name="connsiteY61" fmla="*/ 856168 h 1181935"/>
                        <a:gd name="connsiteX62" fmla="*/ 55235 w 62163"/>
                        <a:gd name="connsiteY62" fmla="*/ 856168 h 1181935"/>
                        <a:gd name="connsiteX63" fmla="*/ 62163 w 62163"/>
                        <a:gd name="connsiteY63" fmla="*/ 842312 h 1181935"/>
                        <a:gd name="connsiteX64" fmla="*/ 55235 w 62163"/>
                        <a:gd name="connsiteY64" fmla="*/ 828457 h 1181935"/>
                        <a:gd name="connsiteX65" fmla="*/ 36946 w 62163"/>
                        <a:gd name="connsiteY65" fmla="*/ 828457 h 1181935"/>
                        <a:gd name="connsiteX66" fmla="*/ 30018 w 62163"/>
                        <a:gd name="connsiteY66" fmla="*/ 809562 h 1181935"/>
                        <a:gd name="connsiteX67" fmla="*/ 36946 w 62163"/>
                        <a:gd name="connsiteY67" fmla="*/ 823418 h 1181935"/>
                        <a:gd name="connsiteX68" fmla="*/ 55235 w 62163"/>
                        <a:gd name="connsiteY68" fmla="*/ 823418 h 1181935"/>
                        <a:gd name="connsiteX69" fmla="*/ 62163 w 62163"/>
                        <a:gd name="connsiteY69" fmla="*/ 809562 h 1181935"/>
                        <a:gd name="connsiteX70" fmla="*/ 55235 w 62163"/>
                        <a:gd name="connsiteY70" fmla="*/ 795707 h 1181935"/>
                        <a:gd name="connsiteX71" fmla="*/ 36946 w 62163"/>
                        <a:gd name="connsiteY71" fmla="*/ 795707 h 1181935"/>
                        <a:gd name="connsiteX72" fmla="*/ 30018 w 62163"/>
                        <a:gd name="connsiteY72" fmla="*/ 776193 h 1181935"/>
                        <a:gd name="connsiteX73" fmla="*/ 36946 w 62163"/>
                        <a:gd name="connsiteY73" fmla="*/ 790049 h 1181935"/>
                        <a:gd name="connsiteX74" fmla="*/ 55235 w 62163"/>
                        <a:gd name="connsiteY74" fmla="*/ 790049 h 1181935"/>
                        <a:gd name="connsiteX75" fmla="*/ 62163 w 62163"/>
                        <a:gd name="connsiteY75" fmla="*/ 776193 h 1181935"/>
                        <a:gd name="connsiteX76" fmla="*/ 55235 w 62163"/>
                        <a:gd name="connsiteY76" fmla="*/ 762337 h 1181935"/>
                        <a:gd name="connsiteX77" fmla="*/ 36946 w 62163"/>
                        <a:gd name="connsiteY77" fmla="*/ 762337 h 1181935"/>
                        <a:gd name="connsiteX78" fmla="*/ 30018 w 62163"/>
                        <a:gd name="connsiteY78" fmla="*/ 743443 h 1181935"/>
                        <a:gd name="connsiteX79" fmla="*/ 36946 w 62163"/>
                        <a:gd name="connsiteY79" fmla="*/ 757299 h 1181935"/>
                        <a:gd name="connsiteX80" fmla="*/ 55235 w 62163"/>
                        <a:gd name="connsiteY80" fmla="*/ 757299 h 1181935"/>
                        <a:gd name="connsiteX81" fmla="*/ 62163 w 62163"/>
                        <a:gd name="connsiteY81" fmla="*/ 743443 h 1181935"/>
                        <a:gd name="connsiteX82" fmla="*/ 55235 w 62163"/>
                        <a:gd name="connsiteY82" fmla="*/ 729587 h 1181935"/>
                        <a:gd name="connsiteX83" fmla="*/ 36946 w 62163"/>
                        <a:gd name="connsiteY83" fmla="*/ 729587 h 1181935"/>
                        <a:gd name="connsiteX84" fmla="*/ 30018 w 62163"/>
                        <a:gd name="connsiteY84" fmla="*/ 710693 h 1181935"/>
                        <a:gd name="connsiteX85" fmla="*/ 36946 w 62163"/>
                        <a:gd name="connsiteY85" fmla="*/ 724549 h 1181935"/>
                        <a:gd name="connsiteX86" fmla="*/ 55235 w 62163"/>
                        <a:gd name="connsiteY86" fmla="*/ 724549 h 1181935"/>
                        <a:gd name="connsiteX87" fmla="*/ 62163 w 62163"/>
                        <a:gd name="connsiteY87" fmla="*/ 710693 h 1181935"/>
                        <a:gd name="connsiteX88" fmla="*/ 55235 w 62163"/>
                        <a:gd name="connsiteY88" fmla="*/ 696838 h 1181935"/>
                        <a:gd name="connsiteX89" fmla="*/ 36946 w 62163"/>
                        <a:gd name="connsiteY89" fmla="*/ 696838 h 1181935"/>
                        <a:gd name="connsiteX90" fmla="*/ 30018 w 62163"/>
                        <a:gd name="connsiteY90" fmla="*/ 678477 h 1181935"/>
                        <a:gd name="connsiteX91" fmla="*/ 36946 w 62163"/>
                        <a:gd name="connsiteY91" fmla="*/ 692333 h 1181935"/>
                        <a:gd name="connsiteX92" fmla="*/ 55235 w 62163"/>
                        <a:gd name="connsiteY92" fmla="*/ 692333 h 1181935"/>
                        <a:gd name="connsiteX93" fmla="*/ 62163 w 62163"/>
                        <a:gd name="connsiteY93" fmla="*/ 678477 h 1181935"/>
                        <a:gd name="connsiteX94" fmla="*/ 55235 w 62163"/>
                        <a:gd name="connsiteY94" fmla="*/ 664621 h 1181935"/>
                        <a:gd name="connsiteX95" fmla="*/ 36946 w 62163"/>
                        <a:gd name="connsiteY95" fmla="*/ 664621 h 1181935"/>
                        <a:gd name="connsiteX96" fmla="*/ 30018 w 62163"/>
                        <a:gd name="connsiteY96" fmla="*/ 645727 h 1181935"/>
                        <a:gd name="connsiteX97" fmla="*/ 36946 w 62163"/>
                        <a:gd name="connsiteY97" fmla="*/ 659583 h 1181935"/>
                        <a:gd name="connsiteX98" fmla="*/ 55235 w 62163"/>
                        <a:gd name="connsiteY98" fmla="*/ 659583 h 1181935"/>
                        <a:gd name="connsiteX99" fmla="*/ 62163 w 62163"/>
                        <a:gd name="connsiteY99" fmla="*/ 645727 h 1181935"/>
                        <a:gd name="connsiteX100" fmla="*/ 55235 w 62163"/>
                        <a:gd name="connsiteY100" fmla="*/ 631871 h 1181935"/>
                        <a:gd name="connsiteX101" fmla="*/ 36946 w 62163"/>
                        <a:gd name="connsiteY101" fmla="*/ 631871 h 1181935"/>
                        <a:gd name="connsiteX102" fmla="*/ 30018 w 62163"/>
                        <a:gd name="connsiteY102" fmla="*/ 612977 h 1181935"/>
                        <a:gd name="connsiteX103" fmla="*/ 36946 w 62163"/>
                        <a:gd name="connsiteY103" fmla="*/ 626833 h 1181935"/>
                        <a:gd name="connsiteX104" fmla="*/ 55235 w 62163"/>
                        <a:gd name="connsiteY104" fmla="*/ 626833 h 1181935"/>
                        <a:gd name="connsiteX105" fmla="*/ 62163 w 62163"/>
                        <a:gd name="connsiteY105" fmla="*/ 612977 h 1181935"/>
                        <a:gd name="connsiteX106" fmla="*/ 55235 w 62163"/>
                        <a:gd name="connsiteY106" fmla="*/ 599121 h 1181935"/>
                        <a:gd name="connsiteX107" fmla="*/ 36946 w 62163"/>
                        <a:gd name="connsiteY107" fmla="*/ 599121 h 1181935"/>
                        <a:gd name="connsiteX108" fmla="*/ 30018 w 62163"/>
                        <a:gd name="connsiteY108" fmla="*/ 580892 h 1181935"/>
                        <a:gd name="connsiteX109" fmla="*/ 36946 w 62163"/>
                        <a:gd name="connsiteY109" fmla="*/ 594747 h 1181935"/>
                        <a:gd name="connsiteX110" fmla="*/ 55235 w 62163"/>
                        <a:gd name="connsiteY110" fmla="*/ 594747 h 1181935"/>
                        <a:gd name="connsiteX111" fmla="*/ 62163 w 62163"/>
                        <a:gd name="connsiteY111" fmla="*/ 580892 h 1181935"/>
                        <a:gd name="connsiteX112" fmla="*/ 55235 w 62163"/>
                        <a:gd name="connsiteY112" fmla="*/ 567036 h 1181935"/>
                        <a:gd name="connsiteX113" fmla="*/ 36946 w 62163"/>
                        <a:gd name="connsiteY113" fmla="*/ 567036 h 1181935"/>
                        <a:gd name="connsiteX114" fmla="*/ 30018 w 62163"/>
                        <a:gd name="connsiteY114" fmla="*/ 548142 h 1181935"/>
                        <a:gd name="connsiteX115" fmla="*/ 36946 w 62163"/>
                        <a:gd name="connsiteY115" fmla="*/ 561998 h 1181935"/>
                        <a:gd name="connsiteX116" fmla="*/ 55235 w 62163"/>
                        <a:gd name="connsiteY116" fmla="*/ 561998 h 1181935"/>
                        <a:gd name="connsiteX117" fmla="*/ 62163 w 62163"/>
                        <a:gd name="connsiteY117" fmla="*/ 548142 h 1181935"/>
                        <a:gd name="connsiteX118" fmla="*/ 55235 w 62163"/>
                        <a:gd name="connsiteY118" fmla="*/ 534286 h 1181935"/>
                        <a:gd name="connsiteX119" fmla="*/ 36945 w 62163"/>
                        <a:gd name="connsiteY119" fmla="*/ 534286 h 1181935"/>
                        <a:gd name="connsiteX120" fmla="*/ 30017 w 62163"/>
                        <a:gd name="connsiteY120" fmla="*/ 515392 h 1181935"/>
                        <a:gd name="connsiteX121" fmla="*/ 36945 w 62163"/>
                        <a:gd name="connsiteY121" fmla="*/ 529248 h 1181935"/>
                        <a:gd name="connsiteX122" fmla="*/ 55235 w 62163"/>
                        <a:gd name="connsiteY122" fmla="*/ 529248 h 1181935"/>
                        <a:gd name="connsiteX123" fmla="*/ 62163 w 62163"/>
                        <a:gd name="connsiteY123" fmla="*/ 515392 h 1181935"/>
                        <a:gd name="connsiteX124" fmla="*/ 55235 w 62163"/>
                        <a:gd name="connsiteY124" fmla="*/ 501536 h 1181935"/>
                        <a:gd name="connsiteX125" fmla="*/ 36945 w 62163"/>
                        <a:gd name="connsiteY125" fmla="*/ 501536 h 1181935"/>
                        <a:gd name="connsiteX126" fmla="*/ 30017 w 62163"/>
                        <a:gd name="connsiteY126" fmla="*/ 483176 h 1181935"/>
                        <a:gd name="connsiteX127" fmla="*/ 36945 w 62163"/>
                        <a:gd name="connsiteY127" fmla="*/ 497031 h 1181935"/>
                        <a:gd name="connsiteX128" fmla="*/ 55235 w 62163"/>
                        <a:gd name="connsiteY128" fmla="*/ 497031 h 1181935"/>
                        <a:gd name="connsiteX129" fmla="*/ 62163 w 62163"/>
                        <a:gd name="connsiteY129" fmla="*/ 483176 h 1181935"/>
                        <a:gd name="connsiteX130" fmla="*/ 55235 w 62163"/>
                        <a:gd name="connsiteY130" fmla="*/ 469320 h 1181935"/>
                        <a:gd name="connsiteX131" fmla="*/ 36945 w 62163"/>
                        <a:gd name="connsiteY131" fmla="*/ 469320 h 1181935"/>
                        <a:gd name="connsiteX132" fmla="*/ 30017 w 62163"/>
                        <a:gd name="connsiteY132" fmla="*/ 450426 h 1181935"/>
                        <a:gd name="connsiteX133" fmla="*/ 36945 w 62163"/>
                        <a:gd name="connsiteY133" fmla="*/ 464282 h 1181935"/>
                        <a:gd name="connsiteX134" fmla="*/ 55235 w 62163"/>
                        <a:gd name="connsiteY134" fmla="*/ 464282 h 1181935"/>
                        <a:gd name="connsiteX135" fmla="*/ 62163 w 62163"/>
                        <a:gd name="connsiteY135" fmla="*/ 450426 h 1181935"/>
                        <a:gd name="connsiteX136" fmla="*/ 55235 w 62163"/>
                        <a:gd name="connsiteY136" fmla="*/ 436570 h 1181935"/>
                        <a:gd name="connsiteX137" fmla="*/ 36945 w 62163"/>
                        <a:gd name="connsiteY137" fmla="*/ 436570 h 1181935"/>
                        <a:gd name="connsiteX138" fmla="*/ 30017 w 62163"/>
                        <a:gd name="connsiteY138" fmla="*/ 417676 h 1181935"/>
                        <a:gd name="connsiteX139" fmla="*/ 36945 w 62163"/>
                        <a:gd name="connsiteY139" fmla="*/ 431532 h 1181935"/>
                        <a:gd name="connsiteX140" fmla="*/ 55235 w 62163"/>
                        <a:gd name="connsiteY140" fmla="*/ 431532 h 1181935"/>
                        <a:gd name="connsiteX141" fmla="*/ 62163 w 62163"/>
                        <a:gd name="connsiteY141" fmla="*/ 417676 h 1181935"/>
                        <a:gd name="connsiteX142" fmla="*/ 55235 w 62163"/>
                        <a:gd name="connsiteY142" fmla="*/ 403820 h 1181935"/>
                        <a:gd name="connsiteX143" fmla="*/ 36945 w 62163"/>
                        <a:gd name="connsiteY143" fmla="*/ 403820 h 1181935"/>
                        <a:gd name="connsiteX144" fmla="*/ 30017 w 62163"/>
                        <a:gd name="connsiteY144" fmla="*/ 387555 h 1181935"/>
                        <a:gd name="connsiteX145" fmla="*/ 36945 w 62163"/>
                        <a:gd name="connsiteY145" fmla="*/ 401411 h 1181935"/>
                        <a:gd name="connsiteX146" fmla="*/ 55235 w 62163"/>
                        <a:gd name="connsiteY146" fmla="*/ 401411 h 1181935"/>
                        <a:gd name="connsiteX147" fmla="*/ 62163 w 62163"/>
                        <a:gd name="connsiteY147" fmla="*/ 387555 h 1181935"/>
                        <a:gd name="connsiteX148" fmla="*/ 55235 w 62163"/>
                        <a:gd name="connsiteY148" fmla="*/ 373699 h 1181935"/>
                        <a:gd name="connsiteX149" fmla="*/ 36945 w 62163"/>
                        <a:gd name="connsiteY149" fmla="*/ 373699 h 1181935"/>
                        <a:gd name="connsiteX150" fmla="*/ 30017 w 62163"/>
                        <a:gd name="connsiteY150" fmla="*/ 354805 h 1181935"/>
                        <a:gd name="connsiteX151" fmla="*/ 36945 w 62163"/>
                        <a:gd name="connsiteY151" fmla="*/ 368661 h 1181935"/>
                        <a:gd name="connsiteX152" fmla="*/ 55235 w 62163"/>
                        <a:gd name="connsiteY152" fmla="*/ 368661 h 1181935"/>
                        <a:gd name="connsiteX153" fmla="*/ 62163 w 62163"/>
                        <a:gd name="connsiteY153" fmla="*/ 354805 h 1181935"/>
                        <a:gd name="connsiteX154" fmla="*/ 55235 w 62163"/>
                        <a:gd name="connsiteY154" fmla="*/ 340949 h 1181935"/>
                        <a:gd name="connsiteX155" fmla="*/ 36945 w 62163"/>
                        <a:gd name="connsiteY155" fmla="*/ 340949 h 1181935"/>
                        <a:gd name="connsiteX156" fmla="*/ 30017 w 62163"/>
                        <a:gd name="connsiteY156" fmla="*/ 322055 h 1181935"/>
                        <a:gd name="connsiteX157" fmla="*/ 36945 w 62163"/>
                        <a:gd name="connsiteY157" fmla="*/ 335911 h 1181935"/>
                        <a:gd name="connsiteX158" fmla="*/ 55235 w 62163"/>
                        <a:gd name="connsiteY158" fmla="*/ 335911 h 1181935"/>
                        <a:gd name="connsiteX159" fmla="*/ 62163 w 62163"/>
                        <a:gd name="connsiteY159" fmla="*/ 322055 h 1181935"/>
                        <a:gd name="connsiteX160" fmla="*/ 55235 w 62163"/>
                        <a:gd name="connsiteY160" fmla="*/ 308200 h 1181935"/>
                        <a:gd name="connsiteX161" fmla="*/ 36945 w 62163"/>
                        <a:gd name="connsiteY161" fmla="*/ 308200 h 1181935"/>
                        <a:gd name="connsiteX162" fmla="*/ 30017 w 62163"/>
                        <a:gd name="connsiteY162" fmla="*/ 289839 h 1181935"/>
                        <a:gd name="connsiteX163" fmla="*/ 36945 w 62163"/>
                        <a:gd name="connsiteY163" fmla="*/ 303695 h 1181935"/>
                        <a:gd name="connsiteX164" fmla="*/ 55235 w 62163"/>
                        <a:gd name="connsiteY164" fmla="*/ 303695 h 1181935"/>
                        <a:gd name="connsiteX165" fmla="*/ 62163 w 62163"/>
                        <a:gd name="connsiteY165" fmla="*/ 289839 h 1181935"/>
                        <a:gd name="connsiteX166" fmla="*/ 55235 w 62163"/>
                        <a:gd name="connsiteY166" fmla="*/ 275983 h 1181935"/>
                        <a:gd name="connsiteX167" fmla="*/ 36945 w 62163"/>
                        <a:gd name="connsiteY167" fmla="*/ 275983 h 1181935"/>
                        <a:gd name="connsiteX168" fmla="*/ 30017 w 62163"/>
                        <a:gd name="connsiteY168" fmla="*/ 257089 h 1181935"/>
                        <a:gd name="connsiteX169" fmla="*/ 36945 w 62163"/>
                        <a:gd name="connsiteY169" fmla="*/ 270945 h 1181935"/>
                        <a:gd name="connsiteX170" fmla="*/ 55235 w 62163"/>
                        <a:gd name="connsiteY170" fmla="*/ 270945 h 1181935"/>
                        <a:gd name="connsiteX171" fmla="*/ 62163 w 62163"/>
                        <a:gd name="connsiteY171" fmla="*/ 257089 h 1181935"/>
                        <a:gd name="connsiteX172" fmla="*/ 55235 w 62163"/>
                        <a:gd name="connsiteY172" fmla="*/ 243233 h 1181935"/>
                        <a:gd name="connsiteX173" fmla="*/ 36945 w 62163"/>
                        <a:gd name="connsiteY173" fmla="*/ 243233 h 1181935"/>
                        <a:gd name="connsiteX174" fmla="*/ 30017 w 62163"/>
                        <a:gd name="connsiteY174" fmla="*/ 224339 h 1181935"/>
                        <a:gd name="connsiteX175" fmla="*/ 36945 w 62163"/>
                        <a:gd name="connsiteY175" fmla="*/ 238195 h 1181935"/>
                        <a:gd name="connsiteX176" fmla="*/ 55235 w 62163"/>
                        <a:gd name="connsiteY176" fmla="*/ 238195 h 1181935"/>
                        <a:gd name="connsiteX177" fmla="*/ 62163 w 62163"/>
                        <a:gd name="connsiteY177" fmla="*/ 224339 h 1181935"/>
                        <a:gd name="connsiteX178" fmla="*/ 55235 w 62163"/>
                        <a:gd name="connsiteY178" fmla="*/ 210483 h 1181935"/>
                        <a:gd name="connsiteX179" fmla="*/ 36945 w 62163"/>
                        <a:gd name="connsiteY179" fmla="*/ 210483 h 1181935"/>
                        <a:gd name="connsiteX180" fmla="*/ 30017 w 62163"/>
                        <a:gd name="connsiteY180" fmla="*/ 192254 h 1181935"/>
                        <a:gd name="connsiteX181" fmla="*/ 36945 w 62163"/>
                        <a:gd name="connsiteY181" fmla="*/ 206109 h 1181935"/>
                        <a:gd name="connsiteX182" fmla="*/ 55235 w 62163"/>
                        <a:gd name="connsiteY182" fmla="*/ 206109 h 1181935"/>
                        <a:gd name="connsiteX183" fmla="*/ 62163 w 62163"/>
                        <a:gd name="connsiteY183" fmla="*/ 192254 h 1181935"/>
                        <a:gd name="connsiteX184" fmla="*/ 55235 w 62163"/>
                        <a:gd name="connsiteY184" fmla="*/ 178398 h 1181935"/>
                        <a:gd name="connsiteX185" fmla="*/ 36945 w 62163"/>
                        <a:gd name="connsiteY185" fmla="*/ 178398 h 1181935"/>
                        <a:gd name="connsiteX186" fmla="*/ 30017 w 62163"/>
                        <a:gd name="connsiteY186" fmla="*/ 159504 h 1181935"/>
                        <a:gd name="connsiteX187" fmla="*/ 36945 w 62163"/>
                        <a:gd name="connsiteY187" fmla="*/ 173360 h 1181935"/>
                        <a:gd name="connsiteX188" fmla="*/ 55235 w 62163"/>
                        <a:gd name="connsiteY188" fmla="*/ 173360 h 1181935"/>
                        <a:gd name="connsiteX189" fmla="*/ 62163 w 62163"/>
                        <a:gd name="connsiteY189" fmla="*/ 159504 h 1181935"/>
                        <a:gd name="connsiteX190" fmla="*/ 55235 w 62163"/>
                        <a:gd name="connsiteY190" fmla="*/ 145648 h 1181935"/>
                        <a:gd name="connsiteX191" fmla="*/ 36945 w 62163"/>
                        <a:gd name="connsiteY191" fmla="*/ 145648 h 1181935"/>
                        <a:gd name="connsiteX192" fmla="*/ 30017 w 62163"/>
                        <a:gd name="connsiteY192" fmla="*/ 126754 h 1181935"/>
                        <a:gd name="connsiteX193" fmla="*/ 36945 w 62163"/>
                        <a:gd name="connsiteY193" fmla="*/ 140610 h 1181935"/>
                        <a:gd name="connsiteX194" fmla="*/ 55235 w 62163"/>
                        <a:gd name="connsiteY194" fmla="*/ 140610 h 1181935"/>
                        <a:gd name="connsiteX195" fmla="*/ 62163 w 62163"/>
                        <a:gd name="connsiteY195" fmla="*/ 126754 h 1181935"/>
                        <a:gd name="connsiteX196" fmla="*/ 55235 w 62163"/>
                        <a:gd name="connsiteY196" fmla="*/ 112898 h 1181935"/>
                        <a:gd name="connsiteX197" fmla="*/ 36945 w 62163"/>
                        <a:gd name="connsiteY197" fmla="*/ 112898 h 1181935"/>
                        <a:gd name="connsiteX198" fmla="*/ 30017 w 62163"/>
                        <a:gd name="connsiteY198" fmla="*/ 94538 h 1181935"/>
                        <a:gd name="connsiteX199" fmla="*/ 36945 w 62163"/>
                        <a:gd name="connsiteY199" fmla="*/ 108393 h 1181935"/>
                        <a:gd name="connsiteX200" fmla="*/ 55235 w 62163"/>
                        <a:gd name="connsiteY200" fmla="*/ 108393 h 1181935"/>
                        <a:gd name="connsiteX201" fmla="*/ 62163 w 62163"/>
                        <a:gd name="connsiteY201" fmla="*/ 94538 h 1181935"/>
                        <a:gd name="connsiteX202" fmla="*/ 55235 w 62163"/>
                        <a:gd name="connsiteY202" fmla="*/ 80682 h 1181935"/>
                        <a:gd name="connsiteX203" fmla="*/ 36945 w 62163"/>
                        <a:gd name="connsiteY203" fmla="*/ 80682 h 1181935"/>
                        <a:gd name="connsiteX204" fmla="*/ 30017 w 62163"/>
                        <a:gd name="connsiteY204" fmla="*/ 61788 h 1181935"/>
                        <a:gd name="connsiteX205" fmla="*/ 36945 w 62163"/>
                        <a:gd name="connsiteY205" fmla="*/ 75644 h 1181935"/>
                        <a:gd name="connsiteX206" fmla="*/ 55235 w 62163"/>
                        <a:gd name="connsiteY206" fmla="*/ 75644 h 1181935"/>
                        <a:gd name="connsiteX207" fmla="*/ 62163 w 62163"/>
                        <a:gd name="connsiteY207" fmla="*/ 61788 h 1181935"/>
                        <a:gd name="connsiteX208" fmla="*/ 55235 w 62163"/>
                        <a:gd name="connsiteY208" fmla="*/ 47932 h 1181935"/>
                        <a:gd name="connsiteX209" fmla="*/ 36945 w 62163"/>
                        <a:gd name="connsiteY209" fmla="*/ 47932 h 1181935"/>
                        <a:gd name="connsiteX210" fmla="*/ 30017 w 62163"/>
                        <a:gd name="connsiteY210" fmla="*/ 29038 h 1181935"/>
                        <a:gd name="connsiteX211" fmla="*/ 36945 w 62163"/>
                        <a:gd name="connsiteY211" fmla="*/ 42894 h 1181935"/>
                        <a:gd name="connsiteX212" fmla="*/ 55235 w 62163"/>
                        <a:gd name="connsiteY212" fmla="*/ 42894 h 1181935"/>
                        <a:gd name="connsiteX213" fmla="*/ 62163 w 62163"/>
                        <a:gd name="connsiteY213" fmla="*/ 29038 h 1181935"/>
                        <a:gd name="connsiteX214" fmla="*/ 55235 w 62163"/>
                        <a:gd name="connsiteY214" fmla="*/ 15182 h 1181935"/>
                        <a:gd name="connsiteX215" fmla="*/ 36945 w 62163"/>
                        <a:gd name="connsiteY215" fmla="*/ 15182 h 1181935"/>
                        <a:gd name="connsiteX216" fmla="*/ 0 w 62163"/>
                        <a:gd name="connsiteY216" fmla="*/ 1152897 h 1181935"/>
                        <a:gd name="connsiteX217" fmla="*/ 6928 w 62163"/>
                        <a:gd name="connsiteY217" fmla="*/ 1166753 h 1181935"/>
                        <a:gd name="connsiteX218" fmla="*/ 25218 w 62163"/>
                        <a:gd name="connsiteY218" fmla="*/ 1166753 h 1181935"/>
                        <a:gd name="connsiteX219" fmla="*/ 32146 w 62163"/>
                        <a:gd name="connsiteY219" fmla="*/ 1152897 h 1181935"/>
                        <a:gd name="connsiteX220" fmla="*/ 25218 w 62163"/>
                        <a:gd name="connsiteY220" fmla="*/ 1139041 h 1181935"/>
                        <a:gd name="connsiteX221" fmla="*/ 6928 w 62163"/>
                        <a:gd name="connsiteY221" fmla="*/ 1139041 h 1181935"/>
                        <a:gd name="connsiteX222" fmla="*/ 0 w 62163"/>
                        <a:gd name="connsiteY222" fmla="*/ 1120147 h 1181935"/>
                        <a:gd name="connsiteX223" fmla="*/ 6928 w 62163"/>
                        <a:gd name="connsiteY223" fmla="*/ 1134003 h 1181935"/>
                        <a:gd name="connsiteX224" fmla="*/ 25218 w 62163"/>
                        <a:gd name="connsiteY224" fmla="*/ 1134003 h 1181935"/>
                        <a:gd name="connsiteX225" fmla="*/ 32146 w 62163"/>
                        <a:gd name="connsiteY225" fmla="*/ 1120147 h 1181935"/>
                        <a:gd name="connsiteX226" fmla="*/ 25218 w 62163"/>
                        <a:gd name="connsiteY226" fmla="*/ 1106291 h 1181935"/>
                        <a:gd name="connsiteX227" fmla="*/ 6928 w 62163"/>
                        <a:gd name="connsiteY227" fmla="*/ 1106291 h 1181935"/>
                        <a:gd name="connsiteX228" fmla="*/ 0 w 62163"/>
                        <a:gd name="connsiteY228" fmla="*/ 1087397 h 1181935"/>
                        <a:gd name="connsiteX229" fmla="*/ 6928 w 62163"/>
                        <a:gd name="connsiteY229" fmla="*/ 1101253 h 1181935"/>
                        <a:gd name="connsiteX230" fmla="*/ 25218 w 62163"/>
                        <a:gd name="connsiteY230" fmla="*/ 1101253 h 1181935"/>
                        <a:gd name="connsiteX231" fmla="*/ 32146 w 62163"/>
                        <a:gd name="connsiteY231" fmla="*/ 1087397 h 1181935"/>
                        <a:gd name="connsiteX232" fmla="*/ 25218 w 62163"/>
                        <a:gd name="connsiteY232" fmla="*/ 1073542 h 1181935"/>
                        <a:gd name="connsiteX233" fmla="*/ 6928 w 62163"/>
                        <a:gd name="connsiteY233" fmla="*/ 1073542 h 1181935"/>
                        <a:gd name="connsiteX234" fmla="*/ 0 w 62163"/>
                        <a:gd name="connsiteY234" fmla="*/ 1055181 h 1181935"/>
                        <a:gd name="connsiteX235" fmla="*/ 6928 w 62163"/>
                        <a:gd name="connsiteY235" fmla="*/ 1069037 h 1181935"/>
                        <a:gd name="connsiteX236" fmla="*/ 25218 w 62163"/>
                        <a:gd name="connsiteY236" fmla="*/ 1069037 h 1181935"/>
                        <a:gd name="connsiteX237" fmla="*/ 32146 w 62163"/>
                        <a:gd name="connsiteY237" fmla="*/ 1055181 h 1181935"/>
                        <a:gd name="connsiteX238" fmla="*/ 25218 w 62163"/>
                        <a:gd name="connsiteY238" fmla="*/ 1041325 h 1181935"/>
                        <a:gd name="connsiteX239" fmla="*/ 6928 w 62163"/>
                        <a:gd name="connsiteY239" fmla="*/ 1041325 h 1181935"/>
                        <a:gd name="connsiteX240" fmla="*/ 0 w 62163"/>
                        <a:gd name="connsiteY240" fmla="*/ 1022431 h 1181935"/>
                        <a:gd name="connsiteX241" fmla="*/ 6928 w 62163"/>
                        <a:gd name="connsiteY241" fmla="*/ 1036287 h 1181935"/>
                        <a:gd name="connsiteX242" fmla="*/ 25218 w 62163"/>
                        <a:gd name="connsiteY242" fmla="*/ 1036287 h 1181935"/>
                        <a:gd name="connsiteX243" fmla="*/ 32146 w 62163"/>
                        <a:gd name="connsiteY243" fmla="*/ 1022431 h 1181935"/>
                        <a:gd name="connsiteX244" fmla="*/ 25218 w 62163"/>
                        <a:gd name="connsiteY244" fmla="*/ 1008575 h 1181935"/>
                        <a:gd name="connsiteX245" fmla="*/ 6928 w 62163"/>
                        <a:gd name="connsiteY245" fmla="*/ 1008575 h 1181935"/>
                        <a:gd name="connsiteX246" fmla="*/ 0 w 62163"/>
                        <a:gd name="connsiteY246" fmla="*/ 989681 h 1181935"/>
                        <a:gd name="connsiteX247" fmla="*/ 6928 w 62163"/>
                        <a:gd name="connsiteY247" fmla="*/ 1003537 h 1181935"/>
                        <a:gd name="connsiteX248" fmla="*/ 25218 w 62163"/>
                        <a:gd name="connsiteY248" fmla="*/ 1003537 h 1181935"/>
                        <a:gd name="connsiteX249" fmla="*/ 32146 w 62163"/>
                        <a:gd name="connsiteY249" fmla="*/ 989681 h 1181935"/>
                        <a:gd name="connsiteX250" fmla="*/ 25218 w 62163"/>
                        <a:gd name="connsiteY250" fmla="*/ 975825 h 1181935"/>
                        <a:gd name="connsiteX251" fmla="*/ 6928 w 62163"/>
                        <a:gd name="connsiteY251" fmla="*/ 975825 h 1181935"/>
                        <a:gd name="connsiteX252" fmla="*/ 0 w 62163"/>
                        <a:gd name="connsiteY252" fmla="*/ 957596 h 1181935"/>
                        <a:gd name="connsiteX253" fmla="*/ 6928 w 62163"/>
                        <a:gd name="connsiteY253" fmla="*/ 971451 h 1181935"/>
                        <a:gd name="connsiteX254" fmla="*/ 25218 w 62163"/>
                        <a:gd name="connsiteY254" fmla="*/ 971451 h 1181935"/>
                        <a:gd name="connsiteX255" fmla="*/ 32146 w 62163"/>
                        <a:gd name="connsiteY255" fmla="*/ 957596 h 1181935"/>
                        <a:gd name="connsiteX256" fmla="*/ 25218 w 62163"/>
                        <a:gd name="connsiteY256" fmla="*/ 943740 h 1181935"/>
                        <a:gd name="connsiteX257" fmla="*/ 6928 w 62163"/>
                        <a:gd name="connsiteY257" fmla="*/ 943740 h 1181935"/>
                        <a:gd name="connsiteX258" fmla="*/ 0 w 62163"/>
                        <a:gd name="connsiteY258" fmla="*/ 924846 h 1181935"/>
                        <a:gd name="connsiteX259" fmla="*/ 6928 w 62163"/>
                        <a:gd name="connsiteY259" fmla="*/ 938702 h 1181935"/>
                        <a:gd name="connsiteX260" fmla="*/ 25218 w 62163"/>
                        <a:gd name="connsiteY260" fmla="*/ 938702 h 1181935"/>
                        <a:gd name="connsiteX261" fmla="*/ 32146 w 62163"/>
                        <a:gd name="connsiteY261" fmla="*/ 924846 h 1181935"/>
                        <a:gd name="connsiteX262" fmla="*/ 25218 w 62163"/>
                        <a:gd name="connsiteY262" fmla="*/ 910990 h 1181935"/>
                        <a:gd name="connsiteX263" fmla="*/ 6928 w 62163"/>
                        <a:gd name="connsiteY263" fmla="*/ 910990 h 1181935"/>
                        <a:gd name="connsiteX264" fmla="*/ 0 w 62163"/>
                        <a:gd name="connsiteY264" fmla="*/ 892096 h 1181935"/>
                        <a:gd name="connsiteX265" fmla="*/ 6928 w 62163"/>
                        <a:gd name="connsiteY265" fmla="*/ 905952 h 1181935"/>
                        <a:gd name="connsiteX266" fmla="*/ 25218 w 62163"/>
                        <a:gd name="connsiteY266" fmla="*/ 905952 h 1181935"/>
                        <a:gd name="connsiteX267" fmla="*/ 32146 w 62163"/>
                        <a:gd name="connsiteY267" fmla="*/ 892096 h 1181935"/>
                        <a:gd name="connsiteX268" fmla="*/ 25218 w 62163"/>
                        <a:gd name="connsiteY268" fmla="*/ 878240 h 1181935"/>
                        <a:gd name="connsiteX269" fmla="*/ 6928 w 62163"/>
                        <a:gd name="connsiteY269" fmla="*/ 878240 h 1181935"/>
                        <a:gd name="connsiteX270" fmla="*/ 0 w 62163"/>
                        <a:gd name="connsiteY270" fmla="*/ 859880 h 1181935"/>
                        <a:gd name="connsiteX271" fmla="*/ 6928 w 62163"/>
                        <a:gd name="connsiteY271" fmla="*/ 873735 h 1181935"/>
                        <a:gd name="connsiteX272" fmla="*/ 25218 w 62163"/>
                        <a:gd name="connsiteY272" fmla="*/ 873735 h 1181935"/>
                        <a:gd name="connsiteX273" fmla="*/ 32146 w 62163"/>
                        <a:gd name="connsiteY273" fmla="*/ 859880 h 1181935"/>
                        <a:gd name="connsiteX274" fmla="*/ 25218 w 62163"/>
                        <a:gd name="connsiteY274" fmla="*/ 846024 h 1181935"/>
                        <a:gd name="connsiteX275" fmla="*/ 6928 w 62163"/>
                        <a:gd name="connsiteY275" fmla="*/ 846024 h 1181935"/>
                        <a:gd name="connsiteX276" fmla="*/ 0 w 62163"/>
                        <a:gd name="connsiteY276" fmla="*/ 827130 h 1181935"/>
                        <a:gd name="connsiteX277" fmla="*/ 6928 w 62163"/>
                        <a:gd name="connsiteY277" fmla="*/ 840986 h 1181935"/>
                        <a:gd name="connsiteX278" fmla="*/ 25218 w 62163"/>
                        <a:gd name="connsiteY278" fmla="*/ 840986 h 1181935"/>
                        <a:gd name="connsiteX279" fmla="*/ 32146 w 62163"/>
                        <a:gd name="connsiteY279" fmla="*/ 827130 h 1181935"/>
                        <a:gd name="connsiteX280" fmla="*/ 25218 w 62163"/>
                        <a:gd name="connsiteY280" fmla="*/ 813274 h 1181935"/>
                        <a:gd name="connsiteX281" fmla="*/ 6928 w 62163"/>
                        <a:gd name="connsiteY281" fmla="*/ 813274 h 1181935"/>
                        <a:gd name="connsiteX282" fmla="*/ 0 w 62163"/>
                        <a:gd name="connsiteY282" fmla="*/ 794380 h 1181935"/>
                        <a:gd name="connsiteX283" fmla="*/ 6928 w 62163"/>
                        <a:gd name="connsiteY283" fmla="*/ 808236 h 1181935"/>
                        <a:gd name="connsiteX284" fmla="*/ 25218 w 62163"/>
                        <a:gd name="connsiteY284" fmla="*/ 808236 h 1181935"/>
                        <a:gd name="connsiteX285" fmla="*/ 32146 w 62163"/>
                        <a:gd name="connsiteY285" fmla="*/ 794380 h 1181935"/>
                        <a:gd name="connsiteX286" fmla="*/ 25218 w 62163"/>
                        <a:gd name="connsiteY286" fmla="*/ 780524 h 1181935"/>
                        <a:gd name="connsiteX287" fmla="*/ 6928 w 62163"/>
                        <a:gd name="connsiteY287" fmla="*/ 780524 h 1181935"/>
                        <a:gd name="connsiteX288" fmla="*/ 0 w 62163"/>
                        <a:gd name="connsiteY288" fmla="*/ 761011 h 1181935"/>
                        <a:gd name="connsiteX289" fmla="*/ 6928 w 62163"/>
                        <a:gd name="connsiteY289" fmla="*/ 774866 h 1181935"/>
                        <a:gd name="connsiteX290" fmla="*/ 25218 w 62163"/>
                        <a:gd name="connsiteY290" fmla="*/ 774866 h 1181935"/>
                        <a:gd name="connsiteX291" fmla="*/ 32146 w 62163"/>
                        <a:gd name="connsiteY291" fmla="*/ 761011 h 1181935"/>
                        <a:gd name="connsiteX292" fmla="*/ 25218 w 62163"/>
                        <a:gd name="connsiteY292" fmla="*/ 747155 h 1181935"/>
                        <a:gd name="connsiteX293" fmla="*/ 6928 w 62163"/>
                        <a:gd name="connsiteY293" fmla="*/ 747155 h 1181935"/>
                        <a:gd name="connsiteX294" fmla="*/ 0 w 62163"/>
                        <a:gd name="connsiteY294" fmla="*/ 728261 h 1181935"/>
                        <a:gd name="connsiteX295" fmla="*/ 6928 w 62163"/>
                        <a:gd name="connsiteY295" fmla="*/ 742116 h 1181935"/>
                        <a:gd name="connsiteX296" fmla="*/ 25218 w 62163"/>
                        <a:gd name="connsiteY296" fmla="*/ 742116 h 1181935"/>
                        <a:gd name="connsiteX297" fmla="*/ 32146 w 62163"/>
                        <a:gd name="connsiteY297" fmla="*/ 728261 h 1181935"/>
                        <a:gd name="connsiteX298" fmla="*/ 25218 w 62163"/>
                        <a:gd name="connsiteY298" fmla="*/ 714405 h 1181935"/>
                        <a:gd name="connsiteX299" fmla="*/ 6928 w 62163"/>
                        <a:gd name="connsiteY299" fmla="*/ 714405 h 1181935"/>
                        <a:gd name="connsiteX300" fmla="*/ 0 w 62163"/>
                        <a:gd name="connsiteY300" fmla="*/ 695511 h 1181935"/>
                        <a:gd name="connsiteX301" fmla="*/ 6928 w 62163"/>
                        <a:gd name="connsiteY301" fmla="*/ 709367 h 1181935"/>
                        <a:gd name="connsiteX302" fmla="*/ 25218 w 62163"/>
                        <a:gd name="connsiteY302" fmla="*/ 709367 h 1181935"/>
                        <a:gd name="connsiteX303" fmla="*/ 32146 w 62163"/>
                        <a:gd name="connsiteY303" fmla="*/ 695511 h 1181935"/>
                        <a:gd name="connsiteX304" fmla="*/ 25218 w 62163"/>
                        <a:gd name="connsiteY304" fmla="*/ 681655 h 1181935"/>
                        <a:gd name="connsiteX305" fmla="*/ 6928 w 62163"/>
                        <a:gd name="connsiteY305" fmla="*/ 681655 h 1181935"/>
                        <a:gd name="connsiteX306" fmla="*/ 0 w 62163"/>
                        <a:gd name="connsiteY306" fmla="*/ 663294 h 1181935"/>
                        <a:gd name="connsiteX307" fmla="*/ 6928 w 62163"/>
                        <a:gd name="connsiteY307" fmla="*/ 677150 h 1181935"/>
                        <a:gd name="connsiteX308" fmla="*/ 25218 w 62163"/>
                        <a:gd name="connsiteY308" fmla="*/ 677150 h 1181935"/>
                        <a:gd name="connsiteX309" fmla="*/ 32146 w 62163"/>
                        <a:gd name="connsiteY309" fmla="*/ 663294 h 1181935"/>
                        <a:gd name="connsiteX310" fmla="*/ 25218 w 62163"/>
                        <a:gd name="connsiteY310" fmla="*/ 649439 h 1181935"/>
                        <a:gd name="connsiteX311" fmla="*/ 6928 w 62163"/>
                        <a:gd name="connsiteY311" fmla="*/ 649439 h 1181935"/>
                        <a:gd name="connsiteX312" fmla="*/ 0 w 62163"/>
                        <a:gd name="connsiteY312" fmla="*/ 630545 h 1181935"/>
                        <a:gd name="connsiteX313" fmla="*/ 6928 w 62163"/>
                        <a:gd name="connsiteY313" fmla="*/ 644400 h 1181935"/>
                        <a:gd name="connsiteX314" fmla="*/ 25218 w 62163"/>
                        <a:gd name="connsiteY314" fmla="*/ 644400 h 1181935"/>
                        <a:gd name="connsiteX315" fmla="*/ 32146 w 62163"/>
                        <a:gd name="connsiteY315" fmla="*/ 630545 h 1181935"/>
                        <a:gd name="connsiteX316" fmla="*/ 25218 w 62163"/>
                        <a:gd name="connsiteY316" fmla="*/ 616689 h 1181935"/>
                        <a:gd name="connsiteX317" fmla="*/ 6928 w 62163"/>
                        <a:gd name="connsiteY317" fmla="*/ 616689 h 1181935"/>
                        <a:gd name="connsiteX318" fmla="*/ 0 w 62163"/>
                        <a:gd name="connsiteY318" fmla="*/ 597795 h 1181935"/>
                        <a:gd name="connsiteX319" fmla="*/ 6928 w 62163"/>
                        <a:gd name="connsiteY319" fmla="*/ 611650 h 1181935"/>
                        <a:gd name="connsiteX320" fmla="*/ 25218 w 62163"/>
                        <a:gd name="connsiteY320" fmla="*/ 611650 h 1181935"/>
                        <a:gd name="connsiteX321" fmla="*/ 32146 w 62163"/>
                        <a:gd name="connsiteY321" fmla="*/ 597795 h 1181935"/>
                        <a:gd name="connsiteX322" fmla="*/ 25218 w 62163"/>
                        <a:gd name="connsiteY322" fmla="*/ 583939 h 1181935"/>
                        <a:gd name="connsiteX323" fmla="*/ 6928 w 62163"/>
                        <a:gd name="connsiteY323" fmla="*/ 583939 h 1181935"/>
                        <a:gd name="connsiteX324" fmla="*/ 0 w 62163"/>
                        <a:gd name="connsiteY324" fmla="*/ 565709 h 1181935"/>
                        <a:gd name="connsiteX325" fmla="*/ 6928 w 62163"/>
                        <a:gd name="connsiteY325" fmla="*/ 579565 h 1181935"/>
                        <a:gd name="connsiteX326" fmla="*/ 25218 w 62163"/>
                        <a:gd name="connsiteY326" fmla="*/ 579565 h 1181935"/>
                        <a:gd name="connsiteX327" fmla="*/ 32146 w 62163"/>
                        <a:gd name="connsiteY327" fmla="*/ 565709 h 1181935"/>
                        <a:gd name="connsiteX328" fmla="*/ 25218 w 62163"/>
                        <a:gd name="connsiteY328" fmla="*/ 551854 h 1181935"/>
                        <a:gd name="connsiteX329" fmla="*/ 6928 w 62163"/>
                        <a:gd name="connsiteY329" fmla="*/ 551854 h 1181935"/>
                        <a:gd name="connsiteX330" fmla="*/ 0 w 62163"/>
                        <a:gd name="connsiteY330" fmla="*/ 532960 h 1181935"/>
                        <a:gd name="connsiteX331" fmla="*/ 6928 w 62163"/>
                        <a:gd name="connsiteY331" fmla="*/ 546815 h 1181935"/>
                        <a:gd name="connsiteX332" fmla="*/ 25218 w 62163"/>
                        <a:gd name="connsiteY332" fmla="*/ 546815 h 1181935"/>
                        <a:gd name="connsiteX333" fmla="*/ 32145 w 62163"/>
                        <a:gd name="connsiteY333" fmla="*/ 532960 h 1181935"/>
                        <a:gd name="connsiteX334" fmla="*/ 25217 w 62163"/>
                        <a:gd name="connsiteY334" fmla="*/ 519104 h 1181935"/>
                        <a:gd name="connsiteX335" fmla="*/ 6928 w 62163"/>
                        <a:gd name="connsiteY335" fmla="*/ 519104 h 1181935"/>
                        <a:gd name="connsiteX336" fmla="*/ 0 w 62163"/>
                        <a:gd name="connsiteY336" fmla="*/ 500210 h 1181935"/>
                        <a:gd name="connsiteX337" fmla="*/ 6928 w 62163"/>
                        <a:gd name="connsiteY337" fmla="*/ 514065 h 1181935"/>
                        <a:gd name="connsiteX338" fmla="*/ 25217 w 62163"/>
                        <a:gd name="connsiteY338" fmla="*/ 514065 h 1181935"/>
                        <a:gd name="connsiteX339" fmla="*/ 32145 w 62163"/>
                        <a:gd name="connsiteY339" fmla="*/ 500210 h 1181935"/>
                        <a:gd name="connsiteX340" fmla="*/ 25217 w 62163"/>
                        <a:gd name="connsiteY340" fmla="*/ 486354 h 1181935"/>
                        <a:gd name="connsiteX341" fmla="*/ 6928 w 62163"/>
                        <a:gd name="connsiteY341" fmla="*/ 486354 h 1181935"/>
                        <a:gd name="connsiteX342" fmla="*/ 0 w 62163"/>
                        <a:gd name="connsiteY342" fmla="*/ 467993 h 1181935"/>
                        <a:gd name="connsiteX343" fmla="*/ 6928 w 62163"/>
                        <a:gd name="connsiteY343" fmla="*/ 481849 h 1181935"/>
                        <a:gd name="connsiteX344" fmla="*/ 25217 w 62163"/>
                        <a:gd name="connsiteY344" fmla="*/ 481849 h 1181935"/>
                        <a:gd name="connsiteX345" fmla="*/ 32145 w 62163"/>
                        <a:gd name="connsiteY345" fmla="*/ 467993 h 1181935"/>
                        <a:gd name="connsiteX346" fmla="*/ 25217 w 62163"/>
                        <a:gd name="connsiteY346" fmla="*/ 454137 h 1181935"/>
                        <a:gd name="connsiteX347" fmla="*/ 6928 w 62163"/>
                        <a:gd name="connsiteY347" fmla="*/ 454137 h 1181935"/>
                        <a:gd name="connsiteX348" fmla="*/ 0 w 62163"/>
                        <a:gd name="connsiteY348" fmla="*/ 435243 h 1181935"/>
                        <a:gd name="connsiteX349" fmla="*/ 6928 w 62163"/>
                        <a:gd name="connsiteY349" fmla="*/ 449099 h 1181935"/>
                        <a:gd name="connsiteX350" fmla="*/ 25217 w 62163"/>
                        <a:gd name="connsiteY350" fmla="*/ 449099 h 1181935"/>
                        <a:gd name="connsiteX351" fmla="*/ 32145 w 62163"/>
                        <a:gd name="connsiteY351" fmla="*/ 435243 h 1181935"/>
                        <a:gd name="connsiteX352" fmla="*/ 25217 w 62163"/>
                        <a:gd name="connsiteY352" fmla="*/ 421388 h 1181935"/>
                        <a:gd name="connsiteX353" fmla="*/ 6928 w 62163"/>
                        <a:gd name="connsiteY353" fmla="*/ 421388 h 1181935"/>
                        <a:gd name="connsiteX354" fmla="*/ 0 w 62163"/>
                        <a:gd name="connsiteY354" fmla="*/ 402494 h 1181935"/>
                        <a:gd name="connsiteX355" fmla="*/ 6928 w 62163"/>
                        <a:gd name="connsiteY355" fmla="*/ 416349 h 1181935"/>
                        <a:gd name="connsiteX356" fmla="*/ 25217 w 62163"/>
                        <a:gd name="connsiteY356" fmla="*/ 416349 h 1181935"/>
                        <a:gd name="connsiteX357" fmla="*/ 32145 w 62163"/>
                        <a:gd name="connsiteY357" fmla="*/ 402494 h 1181935"/>
                        <a:gd name="connsiteX358" fmla="*/ 25217 w 62163"/>
                        <a:gd name="connsiteY358" fmla="*/ 388638 h 1181935"/>
                        <a:gd name="connsiteX359" fmla="*/ 6928 w 62163"/>
                        <a:gd name="connsiteY359" fmla="*/ 388638 h 1181935"/>
                        <a:gd name="connsiteX360" fmla="*/ 0 w 62163"/>
                        <a:gd name="connsiteY360" fmla="*/ 372373 h 1181935"/>
                        <a:gd name="connsiteX361" fmla="*/ 6928 w 62163"/>
                        <a:gd name="connsiteY361" fmla="*/ 386228 h 1181935"/>
                        <a:gd name="connsiteX362" fmla="*/ 25217 w 62163"/>
                        <a:gd name="connsiteY362" fmla="*/ 386228 h 1181935"/>
                        <a:gd name="connsiteX363" fmla="*/ 32145 w 62163"/>
                        <a:gd name="connsiteY363" fmla="*/ 372373 h 1181935"/>
                        <a:gd name="connsiteX364" fmla="*/ 25217 w 62163"/>
                        <a:gd name="connsiteY364" fmla="*/ 358517 h 1181935"/>
                        <a:gd name="connsiteX365" fmla="*/ 6928 w 62163"/>
                        <a:gd name="connsiteY365" fmla="*/ 358517 h 1181935"/>
                        <a:gd name="connsiteX366" fmla="*/ 0 w 62163"/>
                        <a:gd name="connsiteY366" fmla="*/ 339623 h 1181935"/>
                        <a:gd name="connsiteX367" fmla="*/ 6928 w 62163"/>
                        <a:gd name="connsiteY367" fmla="*/ 353478 h 1181935"/>
                        <a:gd name="connsiteX368" fmla="*/ 25217 w 62163"/>
                        <a:gd name="connsiteY368" fmla="*/ 353478 h 1181935"/>
                        <a:gd name="connsiteX369" fmla="*/ 32145 w 62163"/>
                        <a:gd name="connsiteY369" fmla="*/ 339623 h 1181935"/>
                        <a:gd name="connsiteX370" fmla="*/ 25217 w 62163"/>
                        <a:gd name="connsiteY370" fmla="*/ 325767 h 1181935"/>
                        <a:gd name="connsiteX371" fmla="*/ 6928 w 62163"/>
                        <a:gd name="connsiteY371" fmla="*/ 325767 h 1181935"/>
                        <a:gd name="connsiteX372" fmla="*/ 0 w 62163"/>
                        <a:gd name="connsiteY372" fmla="*/ 306873 h 1181935"/>
                        <a:gd name="connsiteX373" fmla="*/ 6928 w 62163"/>
                        <a:gd name="connsiteY373" fmla="*/ 320729 h 1181935"/>
                        <a:gd name="connsiteX374" fmla="*/ 25217 w 62163"/>
                        <a:gd name="connsiteY374" fmla="*/ 320729 h 1181935"/>
                        <a:gd name="connsiteX375" fmla="*/ 32145 w 62163"/>
                        <a:gd name="connsiteY375" fmla="*/ 306873 h 1181935"/>
                        <a:gd name="connsiteX376" fmla="*/ 25217 w 62163"/>
                        <a:gd name="connsiteY376" fmla="*/ 293017 h 1181935"/>
                        <a:gd name="connsiteX377" fmla="*/ 6928 w 62163"/>
                        <a:gd name="connsiteY377" fmla="*/ 293017 h 1181935"/>
                        <a:gd name="connsiteX378" fmla="*/ 0 w 62163"/>
                        <a:gd name="connsiteY378" fmla="*/ 274656 h 1181935"/>
                        <a:gd name="connsiteX379" fmla="*/ 6928 w 62163"/>
                        <a:gd name="connsiteY379" fmla="*/ 288512 h 1181935"/>
                        <a:gd name="connsiteX380" fmla="*/ 25217 w 62163"/>
                        <a:gd name="connsiteY380" fmla="*/ 288512 h 1181935"/>
                        <a:gd name="connsiteX381" fmla="*/ 32145 w 62163"/>
                        <a:gd name="connsiteY381" fmla="*/ 274656 h 1181935"/>
                        <a:gd name="connsiteX382" fmla="*/ 25217 w 62163"/>
                        <a:gd name="connsiteY382" fmla="*/ 260801 h 1181935"/>
                        <a:gd name="connsiteX383" fmla="*/ 6928 w 62163"/>
                        <a:gd name="connsiteY383" fmla="*/ 260801 h 1181935"/>
                        <a:gd name="connsiteX384" fmla="*/ 0 w 62163"/>
                        <a:gd name="connsiteY384" fmla="*/ 241907 h 1181935"/>
                        <a:gd name="connsiteX385" fmla="*/ 6928 w 62163"/>
                        <a:gd name="connsiteY385" fmla="*/ 255762 h 1181935"/>
                        <a:gd name="connsiteX386" fmla="*/ 25217 w 62163"/>
                        <a:gd name="connsiteY386" fmla="*/ 255762 h 1181935"/>
                        <a:gd name="connsiteX387" fmla="*/ 32145 w 62163"/>
                        <a:gd name="connsiteY387" fmla="*/ 241907 h 1181935"/>
                        <a:gd name="connsiteX388" fmla="*/ 25217 w 62163"/>
                        <a:gd name="connsiteY388" fmla="*/ 228051 h 1181935"/>
                        <a:gd name="connsiteX389" fmla="*/ 6928 w 62163"/>
                        <a:gd name="connsiteY389" fmla="*/ 228051 h 1181935"/>
                        <a:gd name="connsiteX390" fmla="*/ 0 w 62163"/>
                        <a:gd name="connsiteY390" fmla="*/ 209157 h 1181935"/>
                        <a:gd name="connsiteX391" fmla="*/ 6928 w 62163"/>
                        <a:gd name="connsiteY391" fmla="*/ 223012 h 1181935"/>
                        <a:gd name="connsiteX392" fmla="*/ 25217 w 62163"/>
                        <a:gd name="connsiteY392" fmla="*/ 223012 h 1181935"/>
                        <a:gd name="connsiteX393" fmla="*/ 32145 w 62163"/>
                        <a:gd name="connsiteY393" fmla="*/ 209157 h 1181935"/>
                        <a:gd name="connsiteX394" fmla="*/ 25217 w 62163"/>
                        <a:gd name="connsiteY394" fmla="*/ 195301 h 1181935"/>
                        <a:gd name="connsiteX395" fmla="*/ 6928 w 62163"/>
                        <a:gd name="connsiteY395" fmla="*/ 195301 h 1181935"/>
                        <a:gd name="connsiteX396" fmla="*/ 0 w 62163"/>
                        <a:gd name="connsiteY396" fmla="*/ 177071 h 1181935"/>
                        <a:gd name="connsiteX397" fmla="*/ 6928 w 62163"/>
                        <a:gd name="connsiteY397" fmla="*/ 190927 h 1181935"/>
                        <a:gd name="connsiteX398" fmla="*/ 25217 w 62163"/>
                        <a:gd name="connsiteY398" fmla="*/ 190927 h 1181935"/>
                        <a:gd name="connsiteX399" fmla="*/ 32145 w 62163"/>
                        <a:gd name="connsiteY399" fmla="*/ 177071 h 1181935"/>
                        <a:gd name="connsiteX400" fmla="*/ 25217 w 62163"/>
                        <a:gd name="connsiteY400" fmla="*/ 163216 h 1181935"/>
                        <a:gd name="connsiteX401" fmla="*/ 6928 w 62163"/>
                        <a:gd name="connsiteY401" fmla="*/ 163216 h 1181935"/>
                        <a:gd name="connsiteX402" fmla="*/ 0 w 62163"/>
                        <a:gd name="connsiteY402" fmla="*/ 144322 h 1181935"/>
                        <a:gd name="connsiteX403" fmla="*/ 6928 w 62163"/>
                        <a:gd name="connsiteY403" fmla="*/ 158177 h 1181935"/>
                        <a:gd name="connsiteX404" fmla="*/ 25217 w 62163"/>
                        <a:gd name="connsiteY404" fmla="*/ 158177 h 1181935"/>
                        <a:gd name="connsiteX405" fmla="*/ 32145 w 62163"/>
                        <a:gd name="connsiteY405" fmla="*/ 144322 h 1181935"/>
                        <a:gd name="connsiteX406" fmla="*/ 25217 w 62163"/>
                        <a:gd name="connsiteY406" fmla="*/ 130466 h 1181935"/>
                        <a:gd name="connsiteX407" fmla="*/ 6928 w 62163"/>
                        <a:gd name="connsiteY407" fmla="*/ 130466 h 1181935"/>
                        <a:gd name="connsiteX408" fmla="*/ 0 w 62163"/>
                        <a:gd name="connsiteY408" fmla="*/ 111572 h 1181935"/>
                        <a:gd name="connsiteX409" fmla="*/ 6928 w 62163"/>
                        <a:gd name="connsiteY409" fmla="*/ 125427 h 1181935"/>
                        <a:gd name="connsiteX410" fmla="*/ 25217 w 62163"/>
                        <a:gd name="connsiteY410" fmla="*/ 125427 h 1181935"/>
                        <a:gd name="connsiteX411" fmla="*/ 32145 w 62163"/>
                        <a:gd name="connsiteY411" fmla="*/ 111572 h 1181935"/>
                        <a:gd name="connsiteX412" fmla="*/ 25217 w 62163"/>
                        <a:gd name="connsiteY412" fmla="*/ 97716 h 1181935"/>
                        <a:gd name="connsiteX413" fmla="*/ 6928 w 62163"/>
                        <a:gd name="connsiteY413" fmla="*/ 97716 h 1181935"/>
                        <a:gd name="connsiteX414" fmla="*/ 0 w 62163"/>
                        <a:gd name="connsiteY414" fmla="*/ 79355 h 1181935"/>
                        <a:gd name="connsiteX415" fmla="*/ 6928 w 62163"/>
                        <a:gd name="connsiteY415" fmla="*/ 93211 h 1181935"/>
                        <a:gd name="connsiteX416" fmla="*/ 25217 w 62163"/>
                        <a:gd name="connsiteY416" fmla="*/ 93211 h 1181935"/>
                        <a:gd name="connsiteX417" fmla="*/ 32145 w 62163"/>
                        <a:gd name="connsiteY417" fmla="*/ 79355 h 1181935"/>
                        <a:gd name="connsiteX418" fmla="*/ 25217 w 62163"/>
                        <a:gd name="connsiteY418" fmla="*/ 65499 h 1181935"/>
                        <a:gd name="connsiteX419" fmla="*/ 6928 w 62163"/>
                        <a:gd name="connsiteY419" fmla="*/ 65499 h 1181935"/>
                        <a:gd name="connsiteX420" fmla="*/ 0 w 62163"/>
                        <a:gd name="connsiteY420" fmla="*/ 46605 h 1181935"/>
                        <a:gd name="connsiteX421" fmla="*/ 6928 w 62163"/>
                        <a:gd name="connsiteY421" fmla="*/ 60461 h 1181935"/>
                        <a:gd name="connsiteX422" fmla="*/ 25217 w 62163"/>
                        <a:gd name="connsiteY422" fmla="*/ 60461 h 1181935"/>
                        <a:gd name="connsiteX423" fmla="*/ 32145 w 62163"/>
                        <a:gd name="connsiteY423" fmla="*/ 46605 h 1181935"/>
                        <a:gd name="connsiteX424" fmla="*/ 25217 w 62163"/>
                        <a:gd name="connsiteY424" fmla="*/ 32750 h 1181935"/>
                        <a:gd name="connsiteX425" fmla="*/ 6928 w 62163"/>
                        <a:gd name="connsiteY425" fmla="*/ 32750 h 1181935"/>
                        <a:gd name="connsiteX426" fmla="*/ 0 w 62163"/>
                        <a:gd name="connsiteY426" fmla="*/ 13856 h 1181935"/>
                        <a:gd name="connsiteX427" fmla="*/ 6928 w 62163"/>
                        <a:gd name="connsiteY427" fmla="*/ 27711 h 1181935"/>
                        <a:gd name="connsiteX428" fmla="*/ 25217 w 62163"/>
                        <a:gd name="connsiteY428" fmla="*/ 27711 h 1181935"/>
                        <a:gd name="connsiteX429" fmla="*/ 32145 w 62163"/>
                        <a:gd name="connsiteY429" fmla="*/ 13856 h 1181935"/>
                        <a:gd name="connsiteX430" fmla="*/ 25217 w 62163"/>
                        <a:gd name="connsiteY430" fmla="*/ 0 h 1181935"/>
                        <a:gd name="connsiteX431" fmla="*/ 6928 w 62163"/>
                        <a:gd name="connsiteY431" fmla="*/ 0 h 11819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  <a:cxn ang="0">
                          <a:pos x="connsiteX384" y="connsiteY384"/>
                        </a:cxn>
                        <a:cxn ang="0">
                          <a:pos x="connsiteX385" y="connsiteY385"/>
                        </a:cxn>
                        <a:cxn ang="0">
                          <a:pos x="connsiteX386" y="connsiteY386"/>
                        </a:cxn>
                        <a:cxn ang="0">
                          <a:pos x="connsiteX387" y="connsiteY387"/>
                        </a:cxn>
                        <a:cxn ang="0">
                          <a:pos x="connsiteX388" y="connsiteY388"/>
                        </a:cxn>
                        <a:cxn ang="0">
                          <a:pos x="connsiteX389" y="connsiteY389"/>
                        </a:cxn>
                        <a:cxn ang="0">
                          <a:pos x="connsiteX390" y="connsiteY390"/>
                        </a:cxn>
                        <a:cxn ang="0">
                          <a:pos x="connsiteX391" y="connsiteY391"/>
                        </a:cxn>
                        <a:cxn ang="0">
                          <a:pos x="connsiteX392" y="connsiteY392"/>
                        </a:cxn>
                        <a:cxn ang="0">
                          <a:pos x="connsiteX393" y="connsiteY393"/>
                        </a:cxn>
                        <a:cxn ang="0">
                          <a:pos x="connsiteX394" y="connsiteY394"/>
                        </a:cxn>
                        <a:cxn ang="0">
                          <a:pos x="connsiteX395" y="connsiteY395"/>
                        </a:cxn>
                        <a:cxn ang="0">
                          <a:pos x="connsiteX396" y="connsiteY396"/>
                        </a:cxn>
                        <a:cxn ang="0">
                          <a:pos x="connsiteX397" y="connsiteY397"/>
                        </a:cxn>
                        <a:cxn ang="0">
                          <a:pos x="connsiteX398" y="connsiteY398"/>
                        </a:cxn>
                        <a:cxn ang="0">
                          <a:pos x="connsiteX399" y="connsiteY399"/>
                        </a:cxn>
                        <a:cxn ang="0">
                          <a:pos x="connsiteX400" y="connsiteY400"/>
                        </a:cxn>
                        <a:cxn ang="0">
                          <a:pos x="connsiteX401" y="connsiteY401"/>
                        </a:cxn>
                        <a:cxn ang="0">
                          <a:pos x="connsiteX402" y="connsiteY402"/>
                        </a:cxn>
                        <a:cxn ang="0">
                          <a:pos x="connsiteX403" y="connsiteY403"/>
                        </a:cxn>
                        <a:cxn ang="0">
                          <a:pos x="connsiteX404" y="connsiteY404"/>
                        </a:cxn>
                        <a:cxn ang="0">
                          <a:pos x="connsiteX405" y="connsiteY405"/>
                        </a:cxn>
                        <a:cxn ang="0">
                          <a:pos x="connsiteX406" y="connsiteY406"/>
                        </a:cxn>
                        <a:cxn ang="0">
                          <a:pos x="connsiteX407" y="connsiteY407"/>
                        </a:cxn>
                        <a:cxn ang="0">
                          <a:pos x="connsiteX408" y="connsiteY408"/>
                        </a:cxn>
                        <a:cxn ang="0">
                          <a:pos x="connsiteX409" y="connsiteY409"/>
                        </a:cxn>
                        <a:cxn ang="0">
                          <a:pos x="connsiteX410" y="connsiteY410"/>
                        </a:cxn>
                        <a:cxn ang="0">
                          <a:pos x="connsiteX411" y="connsiteY411"/>
                        </a:cxn>
                        <a:cxn ang="0">
                          <a:pos x="connsiteX412" y="connsiteY412"/>
                        </a:cxn>
                        <a:cxn ang="0">
                          <a:pos x="connsiteX413" y="connsiteY413"/>
                        </a:cxn>
                        <a:cxn ang="0">
                          <a:pos x="connsiteX414" y="connsiteY414"/>
                        </a:cxn>
                        <a:cxn ang="0">
                          <a:pos x="connsiteX415" y="connsiteY415"/>
                        </a:cxn>
                        <a:cxn ang="0">
                          <a:pos x="connsiteX416" y="connsiteY416"/>
                        </a:cxn>
                        <a:cxn ang="0">
                          <a:pos x="connsiteX417" y="connsiteY417"/>
                        </a:cxn>
                        <a:cxn ang="0">
                          <a:pos x="connsiteX418" y="connsiteY418"/>
                        </a:cxn>
                        <a:cxn ang="0">
                          <a:pos x="connsiteX419" y="connsiteY419"/>
                        </a:cxn>
                        <a:cxn ang="0">
                          <a:pos x="connsiteX420" y="connsiteY420"/>
                        </a:cxn>
                        <a:cxn ang="0">
                          <a:pos x="connsiteX421" y="connsiteY421"/>
                        </a:cxn>
                        <a:cxn ang="0">
                          <a:pos x="connsiteX422" y="connsiteY422"/>
                        </a:cxn>
                        <a:cxn ang="0">
                          <a:pos x="connsiteX423" y="connsiteY423"/>
                        </a:cxn>
                        <a:cxn ang="0">
                          <a:pos x="connsiteX424" y="connsiteY424"/>
                        </a:cxn>
                        <a:cxn ang="0">
                          <a:pos x="connsiteX425" y="connsiteY425"/>
                        </a:cxn>
                        <a:cxn ang="0">
                          <a:pos x="connsiteX426" y="connsiteY426"/>
                        </a:cxn>
                        <a:cxn ang="0">
                          <a:pos x="connsiteX427" y="connsiteY427"/>
                        </a:cxn>
                        <a:cxn ang="0">
                          <a:pos x="connsiteX428" y="connsiteY428"/>
                        </a:cxn>
                        <a:cxn ang="0">
                          <a:pos x="connsiteX429" y="connsiteY429"/>
                        </a:cxn>
                        <a:cxn ang="0">
                          <a:pos x="connsiteX430" y="connsiteY430"/>
                        </a:cxn>
                        <a:cxn ang="0">
                          <a:pos x="connsiteX431" y="connsiteY431"/>
                        </a:cxn>
                      </a:cxnLst>
                      <a:rect l="l" t="t" r="r" b="b"/>
                      <a:pathLst>
                        <a:path w="62163" h="1181935">
                          <a:moveTo>
                            <a:pt x="30018" y="1168080"/>
                          </a:moveTo>
                          <a:lnTo>
                            <a:pt x="36946" y="1181935"/>
                          </a:lnTo>
                          <a:lnTo>
                            <a:pt x="55235" y="1181935"/>
                          </a:lnTo>
                          <a:lnTo>
                            <a:pt x="62163" y="1168080"/>
                          </a:lnTo>
                          <a:lnTo>
                            <a:pt x="55235" y="1154224"/>
                          </a:lnTo>
                          <a:lnTo>
                            <a:pt x="36946" y="1154224"/>
                          </a:lnTo>
                          <a:close/>
                          <a:moveTo>
                            <a:pt x="30018" y="1135330"/>
                          </a:moveTo>
                          <a:lnTo>
                            <a:pt x="36946" y="1149185"/>
                          </a:lnTo>
                          <a:lnTo>
                            <a:pt x="55235" y="1149185"/>
                          </a:lnTo>
                          <a:lnTo>
                            <a:pt x="62163" y="1135330"/>
                          </a:lnTo>
                          <a:lnTo>
                            <a:pt x="55235" y="1121474"/>
                          </a:lnTo>
                          <a:lnTo>
                            <a:pt x="36946" y="1121474"/>
                          </a:lnTo>
                          <a:close/>
                          <a:moveTo>
                            <a:pt x="30018" y="1102580"/>
                          </a:moveTo>
                          <a:lnTo>
                            <a:pt x="36946" y="1116436"/>
                          </a:lnTo>
                          <a:lnTo>
                            <a:pt x="55235" y="1116436"/>
                          </a:lnTo>
                          <a:lnTo>
                            <a:pt x="62163" y="1102580"/>
                          </a:lnTo>
                          <a:lnTo>
                            <a:pt x="55235" y="1088724"/>
                          </a:lnTo>
                          <a:lnTo>
                            <a:pt x="36946" y="1088724"/>
                          </a:lnTo>
                          <a:close/>
                          <a:moveTo>
                            <a:pt x="30018" y="1070363"/>
                          </a:moveTo>
                          <a:lnTo>
                            <a:pt x="36946" y="1084219"/>
                          </a:lnTo>
                          <a:lnTo>
                            <a:pt x="55235" y="1084219"/>
                          </a:lnTo>
                          <a:lnTo>
                            <a:pt x="62163" y="1070363"/>
                          </a:lnTo>
                          <a:lnTo>
                            <a:pt x="55235" y="1056508"/>
                          </a:lnTo>
                          <a:lnTo>
                            <a:pt x="36946" y="1056508"/>
                          </a:lnTo>
                          <a:close/>
                          <a:moveTo>
                            <a:pt x="30018" y="1037614"/>
                          </a:moveTo>
                          <a:lnTo>
                            <a:pt x="36946" y="1051469"/>
                          </a:lnTo>
                          <a:lnTo>
                            <a:pt x="55235" y="1051469"/>
                          </a:lnTo>
                          <a:lnTo>
                            <a:pt x="62163" y="1037614"/>
                          </a:lnTo>
                          <a:lnTo>
                            <a:pt x="55235" y="1023758"/>
                          </a:lnTo>
                          <a:lnTo>
                            <a:pt x="36946" y="1023758"/>
                          </a:lnTo>
                          <a:close/>
                          <a:moveTo>
                            <a:pt x="30018" y="1004864"/>
                          </a:moveTo>
                          <a:lnTo>
                            <a:pt x="36946" y="1018719"/>
                          </a:lnTo>
                          <a:lnTo>
                            <a:pt x="55235" y="1018719"/>
                          </a:lnTo>
                          <a:lnTo>
                            <a:pt x="62163" y="1004864"/>
                          </a:lnTo>
                          <a:lnTo>
                            <a:pt x="55235" y="991008"/>
                          </a:lnTo>
                          <a:lnTo>
                            <a:pt x="36946" y="991008"/>
                          </a:lnTo>
                          <a:close/>
                          <a:moveTo>
                            <a:pt x="30018" y="972778"/>
                          </a:moveTo>
                          <a:lnTo>
                            <a:pt x="36946" y="986634"/>
                          </a:lnTo>
                          <a:lnTo>
                            <a:pt x="55235" y="986634"/>
                          </a:lnTo>
                          <a:lnTo>
                            <a:pt x="62163" y="972778"/>
                          </a:lnTo>
                          <a:lnTo>
                            <a:pt x="55235" y="958923"/>
                          </a:lnTo>
                          <a:lnTo>
                            <a:pt x="36946" y="958923"/>
                          </a:lnTo>
                          <a:close/>
                          <a:moveTo>
                            <a:pt x="30018" y="940028"/>
                          </a:moveTo>
                          <a:lnTo>
                            <a:pt x="36946" y="953884"/>
                          </a:lnTo>
                          <a:lnTo>
                            <a:pt x="55235" y="953884"/>
                          </a:lnTo>
                          <a:lnTo>
                            <a:pt x="62163" y="940028"/>
                          </a:lnTo>
                          <a:lnTo>
                            <a:pt x="55235" y="926173"/>
                          </a:lnTo>
                          <a:lnTo>
                            <a:pt x="36946" y="926173"/>
                          </a:lnTo>
                          <a:close/>
                          <a:moveTo>
                            <a:pt x="30018" y="907279"/>
                          </a:moveTo>
                          <a:lnTo>
                            <a:pt x="36946" y="921134"/>
                          </a:lnTo>
                          <a:lnTo>
                            <a:pt x="55235" y="921134"/>
                          </a:lnTo>
                          <a:lnTo>
                            <a:pt x="62163" y="907279"/>
                          </a:lnTo>
                          <a:lnTo>
                            <a:pt x="55235" y="893423"/>
                          </a:lnTo>
                          <a:lnTo>
                            <a:pt x="36946" y="893423"/>
                          </a:lnTo>
                          <a:close/>
                          <a:moveTo>
                            <a:pt x="30018" y="875062"/>
                          </a:moveTo>
                          <a:lnTo>
                            <a:pt x="36946" y="888918"/>
                          </a:lnTo>
                          <a:lnTo>
                            <a:pt x="55235" y="888918"/>
                          </a:lnTo>
                          <a:lnTo>
                            <a:pt x="62163" y="875062"/>
                          </a:lnTo>
                          <a:lnTo>
                            <a:pt x="55235" y="861206"/>
                          </a:lnTo>
                          <a:lnTo>
                            <a:pt x="36946" y="861206"/>
                          </a:lnTo>
                          <a:close/>
                          <a:moveTo>
                            <a:pt x="30018" y="842312"/>
                          </a:moveTo>
                          <a:lnTo>
                            <a:pt x="36946" y="856168"/>
                          </a:lnTo>
                          <a:lnTo>
                            <a:pt x="55235" y="856168"/>
                          </a:lnTo>
                          <a:lnTo>
                            <a:pt x="62163" y="842312"/>
                          </a:lnTo>
                          <a:lnTo>
                            <a:pt x="55235" y="828457"/>
                          </a:lnTo>
                          <a:lnTo>
                            <a:pt x="36946" y="828457"/>
                          </a:lnTo>
                          <a:close/>
                          <a:moveTo>
                            <a:pt x="30018" y="809562"/>
                          </a:moveTo>
                          <a:lnTo>
                            <a:pt x="36946" y="823418"/>
                          </a:lnTo>
                          <a:lnTo>
                            <a:pt x="55235" y="823418"/>
                          </a:lnTo>
                          <a:lnTo>
                            <a:pt x="62163" y="809562"/>
                          </a:lnTo>
                          <a:lnTo>
                            <a:pt x="55235" y="795707"/>
                          </a:lnTo>
                          <a:lnTo>
                            <a:pt x="36946" y="795707"/>
                          </a:lnTo>
                          <a:close/>
                          <a:moveTo>
                            <a:pt x="30018" y="776193"/>
                          </a:moveTo>
                          <a:lnTo>
                            <a:pt x="36946" y="790049"/>
                          </a:lnTo>
                          <a:lnTo>
                            <a:pt x="55235" y="790049"/>
                          </a:lnTo>
                          <a:lnTo>
                            <a:pt x="62163" y="776193"/>
                          </a:lnTo>
                          <a:lnTo>
                            <a:pt x="55235" y="762337"/>
                          </a:lnTo>
                          <a:lnTo>
                            <a:pt x="36946" y="762337"/>
                          </a:lnTo>
                          <a:close/>
                          <a:moveTo>
                            <a:pt x="30018" y="743443"/>
                          </a:moveTo>
                          <a:lnTo>
                            <a:pt x="36946" y="757299"/>
                          </a:lnTo>
                          <a:lnTo>
                            <a:pt x="55235" y="757299"/>
                          </a:lnTo>
                          <a:lnTo>
                            <a:pt x="62163" y="743443"/>
                          </a:lnTo>
                          <a:lnTo>
                            <a:pt x="55235" y="729587"/>
                          </a:lnTo>
                          <a:lnTo>
                            <a:pt x="36946" y="729587"/>
                          </a:lnTo>
                          <a:close/>
                          <a:moveTo>
                            <a:pt x="30018" y="710693"/>
                          </a:moveTo>
                          <a:lnTo>
                            <a:pt x="36946" y="724549"/>
                          </a:lnTo>
                          <a:lnTo>
                            <a:pt x="55235" y="724549"/>
                          </a:lnTo>
                          <a:lnTo>
                            <a:pt x="62163" y="710693"/>
                          </a:lnTo>
                          <a:lnTo>
                            <a:pt x="55235" y="696838"/>
                          </a:lnTo>
                          <a:lnTo>
                            <a:pt x="36946" y="696838"/>
                          </a:lnTo>
                          <a:close/>
                          <a:moveTo>
                            <a:pt x="30018" y="678477"/>
                          </a:moveTo>
                          <a:lnTo>
                            <a:pt x="36946" y="692333"/>
                          </a:lnTo>
                          <a:lnTo>
                            <a:pt x="55235" y="692333"/>
                          </a:lnTo>
                          <a:lnTo>
                            <a:pt x="62163" y="678477"/>
                          </a:lnTo>
                          <a:lnTo>
                            <a:pt x="55235" y="664621"/>
                          </a:lnTo>
                          <a:lnTo>
                            <a:pt x="36946" y="664621"/>
                          </a:lnTo>
                          <a:close/>
                          <a:moveTo>
                            <a:pt x="30018" y="645727"/>
                          </a:moveTo>
                          <a:lnTo>
                            <a:pt x="36946" y="659583"/>
                          </a:lnTo>
                          <a:lnTo>
                            <a:pt x="55235" y="659583"/>
                          </a:lnTo>
                          <a:lnTo>
                            <a:pt x="62163" y="645727"/>
                          </a:lnTo>
                          <a:lnTo>
                            <a:pt x="55235" y="631871"/>
                          </a:lnTo>
                          <a:lnTo>
                            <a:pt x="36946" y="631871"/>
                          </a:lnTo>
                          <a:close/>
                          <a:moveTo>
                            <a:pt x="30018" y="612977"/>
                          </a:moveTo>
                          <a:lnTo>
                            <a:pt x="36946" y="626833"/>
                          </a:lnTo>
                          <a:lnTo>
                            <a:pt x="55235" y="626833"/>
                          </a:lnTo>
                          <a:lnTo>
                            <a:pt x="62163" y="612977"/>
                          </a:lnTo>
                          <a:lnTo>
                            <a:pt x="55235" y="599121"/>
                          </a:lnTo>
                          <a:lnTo>
                            <a:pt x="36946" y="599121"/>
                          </a:lnTo>
                          <a:close/>
                          <a:moveTo>
                            <a:pt x="30018" y="580892"/>
                          </a:moveTo>
                          <a:lnTo>
                            <a:pt x="36946" y="594747"/>
                          </a:lnTo>
                          <a:lnTo>
                            <a:pt x="55235" y="594747"/>
                          </a:lnTo>
                          <a:lnTo>
                            <a:pt x="62163" y="580892"/>
                          </a:lnTo>
                          <a:lnTo>
                            <a:pt x="55235" y="567036"/>
                          </a:lnTo>
                          <a:lnTo>
                            <a:pt x="36946" y="567036"/>
                          </a:lnTo>
                          <a:close/>
                          <a:moveTo>
                            <a:pt x="30018" y="548142"/>
                          </a:moveTo>
                          <a:lnTo>
                            <a:pt x="36946" y="561998"/>
                          </a:lnTo>
                          <a:lnTo>
                            <a:pt x="55235" y="561998"/>
                          </a:lnTo>
                          <a:lnTo>
                            <a:pt x="62163" y="548142"/>
                          </a:lnTo>
                          <a:lnTo>
                            <a:pt x="55235" y="534286"/>
                          </a:lnTo>
                          <a:lnTo>
                            <a:pt x="36945" y="534286"/>
                          </a:lnTo>
                          <a:close/>
                          <a:moveTo>
                            <a:pt x="30017" y="515392"/>
                          </a:moveTo>
                          <a:lnTo>
                            <a:pt x="36945" y="529248"/>
                          </a:lnTo>
                          <a:lnTo>
                            <a:pt x="55235" y="529248"/>
                          </a:lnTo>
                          <a:lnTo>
                            <a:pt x="62163" y="515392"/>
                          </a:lnTo>
                          <a:lnTo>
                            <a:pt x="55235" y="501536"/>
                          </a:lnTo>
                          <a:lnTo>
                            <a:pt x="36945" y="501536"/>
                          </a:lnTo>
                          <a:close/>
                          <a:moveTo>
                            <a:pt x="30017" y="483176"/>
                          </a:moveTo>
                          <a:lnTo>
                            <a:pt x="36945" y="497031"/>
                          </a:lnTo>
                          <a:lnTo>
                            <a:pt x="55235" y="497031"/>
                          </a:lnTo>
                          <a:lnTo>
                            <a:pt x="62163" y="483176"/>
                          </a:lnTo>
                          <a:lnTo>
                            <a:pt x="55235" y="469320"/>
                          </a:lnTo>
                          <a:lnTo>
                            <a:pt x="36945" y="469320"/>
                          </a:lnTo>
                          <a:close/>
                          <a:moveTo>
                            <a:pt x="30017" y="450426"/>
                          </a:moveTo>
                          <a:lnTo>
                            <a:pt x="36945" y="464282"/>
                          </a:lnTo>
                          <a:lnTo>
                            <a:pt x="55235" y="464282"/>
                          </a:lnTo>
                          <a:lnTo>
                            <a:pt x="62163" y="450426"/>
                          </a:lnTo>
                          <a:lnTo>
                            <a:pt x="55235" y="436570"/>
                          </a:lnTo>
                          <a:lnTo>
                            <a:pt x="36945" y="436570"/>
                          </a:lnTo>
                          <a:close/>
                          <a:moveTo>
                            <a:pt x="30017" y="417676"/>
                          </a:moveTo>
                          <a:lnTo>
                            <a:pt x="36945" y="431532"/>
                          </a:lnTo>
                          <a:lnTo>
                            <a:pt x="55235" y="431532"/>
                          </a:lnTo>
                          <a:lnTo>
                            <a:pt x="62163" y="417676"/>
                          </a:lnTo>
                          <a:lnTo>
                            <a:pt x="55235" y="403820"/>
                          </a:lnTo>
                          <a:lnTo>
                            <a:pt x="36945" y="403820"/>
                          </a:lnTo>
                          <a:close/>
                          <a:moveTo>
                            <a:pt x="30017" y="387555"/>
                          </a:moveTo>
                          <a:lnTo>
                            <a:pt x="36945" y="401411"/>
                          </a:lnTo>
                          <a:lnTo>
                            <a:pt x="55235" y="401411"/>
                          </a:lnTo>
                          <a:lnTo>
                            <a:pt x="62163" y="387555"/>
                          </a:lnTo>
                          <a:lnTo>
                            <a:pt x="55235" y="373699"/>
                          </a:lnTo>
                          <a:lnTo>
                            <a:pt x="36945" y="373699"/>
                          </a:lnTo>
                          <a:close/>
                          <a:moveTo>
                            <a:pt x="30017" y="354805"/>
                          </a:moveTo>
                          <a:lnTo>
                            <a:pt x="36945" y="368661"/>
                          </a:lnTo>
                          <a:lnTo>
                            <a:pt x="55235" y="368661"/>
                          </a:lnTo>
                          <a:lnTo>
                            <a:pt x="62163" y="354805"/>
                          </a:lnTo>
                          <a:lnTo>
                            <a:pt x="55235" y="340949"/>
                          </a:lnTo>
                          <a:lnTo>
                            <a:pt x="36945" y="340949"/>
                          </a:lnTo>
                          <a:close/>
                          <a:moveTo>
                            <a:pt x="30017" y="322055"/>
                          </a:moveTo>
                          <a:lnTo>
                            <a:pt x="36945" y="335911"/>
                          </a:lnTo>
                          <a:lnTo>
                            <a:pt x="55235" y="335911"/>
                          </a:lnTo>
                          <a:lnTo>
                            <a:pt x="62163" y="322055"/>
                          </a:lnTo>
                          <a:lnTo>
                            <a:pt x="55235" y="308200"/>
                          </a:lnTo>
                          <a:lnTo>
                            <a:pt x="36945" y="308200"/>
                          </a:lnTo>
                          <a:close/>
                          <a:moveTo>
                            <a:pt x="30017" y="289839"/>
                          </a:moveTo>
                          <a:lnTo>
                            <a:pt x="36945" y="303695"/>
                          </a:lnTo>
                          <a:lnTo>
                            <a:pt x="55235" y="303695"/>
                          </a:lnTo>
                          <a:lnTo>
                            <a:pt x="62163" y="289839"/>
                          </a:lnTo>
                          <a:lnTo>
                            <a:pt x="55235" y="275983"/>
                          </a:lnTo>
                          <a:lnTo>
                            <a:pt x="36945" y="275983"/>
                          </a:lnTo>
                          <a:close/>
                          <a:moveTo>
                            <a:pt x="30017" y="257089"/>
                          </a:moveTo>
                          <a:lnTo>
                            <a:pt x="36945" y="270945"/>
                          </a:lnTo>
                          <a:lnTo>
                            <a:pt x="55235" y="270945"/>
                          </a:lnTo>
                          <a:lnTo>
                            <a:pt x="62163" y="257089"/>
                          </a:lnTo>
                          <a:lnTo>
                            <a:pt x="55235" y="243233"/>
                          </a:lnTo>
                          <a:lnTo>
                            <a:pt x="36945" y="243233"/>
                          </a:lnTo>
                          <a:close/>
                          <a:moveTo>
                            <a:pt x="30017" y="224339"/>
                          </a:moveTo>
                          <a:lnTo>
                            <a:pt x="36945" y="238195"/>
                          </a:lnTo>
                          <a:lnTo>
                            <a:pt x="55235" y="238195"/>
                          </a:lnTo>
                          <a:lnTo>
                            <a:pt x="62163" y="224339"/>
                          </a:lnTo>
                          <a:lnTo>
                            <a:pt x="55235" y="210483"/>
                          </a:lnTo>
                          <a:lnTo>
                            <a:pt x="36945" y="210483"/>
                          </a:lnTo>
                          <a:close/>
                          <a:moveTo>
                            <a:pt x="30017" y="192254"/>
                          </a:moveTo>
                          <a:lnTo>
                            <a:pt x="36945" y="206109"/>
                          </a:lnTo>
                          <a:lnTo>
                            <a:pt x="55235" y="206109"/>
                          </a:lnTo>
                          <a:lnTo>
                            <a:pt x="62163" y="192254"/>
                          </a:lnTo>
                          <a:lnTo>
                            <a:pt x="55235" y="178398"/>
                          </a:lnTo>
                          <a:lnTo>
                            <a:pt x="36945" y="178398"/>
                          </a:lnTo>
                          <a:close/>
                          <a:moveTo>
                            <a:pt x="30017" y="159504"/>
                          </a:moveTo>
                          <a:lnTo>
                            <a:pt x="36945" y="173360"/>
                          </a:lnTo>
                          <a:lnTo>
                            <a:pt x="55235" y="173360"/>
                          </a:lnTo>
                          <a:lnTo>
                            <a:pt x="62163" y="159504"/>
                          </a:lnTo>
                          <a:lnTo>
                            <a:pt x="55235" y="145648"/>
                          </a:lnTo>
                          <a:lnTo>
                            <a:pt x="36945" y="145648"/>
                          </a:lnTo>
                          <a:close/>
                          <a:moveTo>
                            <a:pt x="30017" y="126754"/>
                          </a:moveTo>
                          <a:lnTo>
                            <a:pt x="36945" y="140610"/>
                          </a:lnTo>
                          <a:lnTo>
                            <a:pt x="55235" y="140610"/>
                          </a:lnTo>
                          <a:lnTo>
                            <a:pt x="62163" y="126754"/>
                          </a:lnTo>
                          <a:lnTo>
                            <a:pt x="55235" y="112898"/>
                          </a:lnTo>
                          <a:lnTo>
                            <a:pt x="36945" y="112898"/>
                          </a:lnTo>
                          <a:close/>
                          <a:moveTo>
                            <a:pt x="30017" y="94538"/>
                          </a:moveTo>
                          <a:lnTo>
                            <a:pt x="36945" y="108393"/>
                          </a:lnTo>
                          <a:lnTo>
                            <a:pt x="55235" y="108393"/>
                          </a:lnTo>
                          <a:lnTo>
                            <a:pt x="62163" y="94538"/>
                          </a:lnTo>
                          <a:lnTo>
                            <a:pt x="55235" y="80682"/>
                          </a:lnTo>
                          <a:lnTo>
                            <a:pt x="36945" y="80682"/>
                          </a:lnTo>
                          <a:close/>
                          <a:moveTo>
                            <a:pt x="30017" y="61788"/>
                          </a:moveTo>
                          <a:lnTo>
                            <a:pt x="36945" y="75644"/>
                          </a:lnTo>
                          <a:lnTo>
                            <a:pt x="55235" y="75644"/>
                          </a:lnTo>
                          <a:lnTo>
                            <a:pt x="62163" y="61788"/>
                          </a:lnTo>
                          <a:lnTo>
                            <a:pt x="55235" y="47932"/>
                          </a:lnTo>
                          <a:lnTo>
                            <a:pt x="36945" y="47932"/>
                          </a:lnTo>
                          <a:close/>
                          <a:moveTo>
                            <a:pt x="30017" y="29038"/>
                          </a:moveTo>
                          <a:lnTo>
                            <a:pt x="36945" y="42894"/>
                          </a:lnTo>
                          <a:lnTo>
                            <a:pt x="55235" y="42894"/>
                          </a:lnTo>
                          <a:lnTo>
                            <a:pt x="62163" y="29038"/>
                          </a:lnTo>
                          <a:lnTo>
                            <a:pt x="55235" y="15182"/>
                          </a:lnTo>
                          <a:lnTo>
                            <a:pt x="36945" y="15182"/>
                          </a:lnTo>
                          <a:close/>
                          <a:moveTo>
                            <a:pt x="0" y="1152897"/>
                          </a:moveTo>
                          <a:lnTo>
                            <a:pt x="6928" y="1166753"/>
                          </a:lnTo>
                          <a:lnTo>
                            <a:pt x="25218" y="1166753"/>
                          </a:lnTo>
                          <a:lnTo>
                            <a:pt x="32146" y="1152897"/>
                          </a:lnTo>
                          <a:lnTo>
                            <a:pt x="25218" y="1139041"/>
                          </a:lnTo>
                          <a:lnTo>
                            <a:pt x="6928" y="1139041"/>
                          </a:lnTo>
                          <a:close/>
                          <a:moveTo>
                            <a:pt x="0" y="1120147"/>
                          </a:moveTo>
                          <a:lnTo>
                            <a:pt x="6928" y="1134003"/>
                          </a:lnTo>
                          <a:lnTo>
                            <a:pt x="25218" y="1134003"/>
                          </a:lnTo>
                          <a:lnTo>
                            <a:pt x="32146" y="1120147"/>
                          </a:lnTo>
                          <a:lnTo>
                            <a:pt x="25218" y="1106291"/>
                          </a:lnTo>
                          <a:lnTo>
                            <a:pt x="6928" y="1106291"/>
                          </a:lnTo>
                          <a:close/>
                          <a:moveTo>
                            <a:pt x="0" y="1087397"/>
                          </a:moveTo>
                          <a:lnTo>
                            <a:pt x="6928" y="1101253"/>
                          </a:lnTo>
                          <a:lnTo>
                            <a:pt x="25218" y="1101253"/>
                          </a:lnTo>
                          <a:lnTo>
                            <a:pt x="32146" y="1087397"/>
                          </a:lnTo>
                          <a:lnTo>
                            <a:pt x="25218" y="1073542"/>
                          </a:lnTo>
                          <a:lnTo>
                            <a:pt x="6928" y="1073542"/>
                          </a:lnTo>
                          <a:close/>
                          <a:moveTo>
                            <a:pt x="0" y="1055181"/>
                          </a:moveTo>
                          <a:lnTo>
                            <a:pt x="6928" y="1069037"/>
                          </a:lnTo>
                          <a:lnTo>
                            <a:pt x="25218" y="1069037"/>
                          </a:lnTo>
                          <a:lnTo>
                            <a:pt x="32146" y="1055181"/>
                          </a:lnTo>
                          <a:lnTo>
                            <a:pt x="25218" y="1041325"/>
                          </a:lnTo>
                          <a:lnTo>
                            <a:pt x="6928" y="1041325"/>
                          </a:lnTo>
                          <a:close/>
                          <a:moveTo>
                            <a:pt x="0" y="1022431"/>
                          </a:moveTo>
                          <a:lnTo>
                            <a:pt x="6928" y="1036287"/>
                          </a:lnTo>
                          <a:lnTo>
                            <a:pt x="25218" y="1036287"/>
                          </a:lnTo>
                          <a:lnTo>
                            <a:pt x="32146" y="1022431"/>
                          </a:lnTo>
                          <a:lnTo>
                            <a:pt x="25218" y="1008575"/>
                          </a:lnTo>
                          <a:lnTo>
                            <a:pt x="6928" y="1008575"/>
                          </a:lnTo>
                          <a:close/>
                          <a:moveTo>
                            <a:pt x="0" y="989681"/>
                          </a:moveTo>
                          <a:lnTo>
                            <a:pt x="6928" y="1003537"/>
                          </a:lnTo>
                          <a:lnTo>
                            <a:pt x="25218" y="1003537"/>
                          </a:lnTo>
                          <a:lnTo>
                            <a:pt x="32146" y="989681"/>
                          </a:lnTo>
                          <a:lnTo>
                            <a:pt x="25218" y="975825"/>
                          </a:lnTo>
                          <a:lnTo>
                            <a:pt x="6928" y="975825"/>
                          </a:lnTo>
                          <a:close/>
                          <a:moveTo>
                            <a:pt x="0" y="957596"/>
                          </a:moveTo>
                          <a:lnTo>
                            <a:pt x="6928" y="971451"/>
                          </a:lnTo>
                          <a:lnTo>
                            <a:pt x="25218" y="971451"/>
                          </a:lnTo>
                          <a:lnTo>
                            <a:pt x="32146" y="957596"/>
                          </a:lnTo>
                          <a:lnTo>
                            <a:pt x="25218" y="943740"/>
                          </a:lnTo>
                          <a:lnTo>
                            <a:pt x="6928" y="943740"/>
                          </a:lnTo>
                          <a:close/>
                          <a:moveTo>
                            <a:pt x="0" y="924846"/>
                          </a:moveTo>
                          <a:lnTo>
                            <a:pt x="6928" y="938702"/>
                          </a:lnTo>
                          <a:lnTo>
                            <a:pt x="25218" y="938702"/>
                          </a:lnTo>
                          <a:lnTo>
                            <a:pt x="32146" y="924846"/>
                          </a:lnTo>
                          <a:lnTo>
                            <a:pt x="25218" y="910990"/>
                          </a:lnTo>
                          <a:lnTo>
                            <a:pt x="6928" y="910990"/>
                          </a:lnTo>
                          <a:close/>
                          <a:moveTo>
                            <a:pt x="0" y="892096"/>
                          </a:moveTo>
                          <a:lnTo>
                            <a:pt x="6928" y="905952"/>
                          </a:lnTo>
                          <a:lnTo>
                            <a:pt x="25218" y="905952"/>
                          </a:lnTo>
                          <a:lnTo>
                            <a:pt x="32146" y="892096"/>
                          </a:lnTo>
                          <a:lnTo>
                            <a:pt x="25218" y="878240"/>
                          </a:lnTo>
                          <a:lnTo>
                            <a:pt x="6928" y="878240"/>
                          </a:lnTo>
                          <a:close/>
                          <a:moveTo>
                            <a:pt x="0" y="859880"/>
                          </a:moveTo>
                          <a:lnTo>
                            <a:pt x="6928" y="873735"/>
                          </a:lnTo>
                          <a:lnTo>
                            <a:pt x="25218" y="873735"/>
                          </a:lnTo>
                          <a:lnTo>
                            <a:pt x="32146" y="859880"/>
                          </a:lnTo>
                          <a:lnTo>
                            <a:pt x="25218" y="846024"/>
                          </a:lnTo>
                          <a:lnTo>
                            <a:pt x="6928" y="846024"/>
                          </a:lnTo>
                          <a:close/>
                          <a:moveTo>
                            <a:pt x="0" y="827130"/>
                          </a:moveTo>
                          <a:lnTo>
                            <a:pt x="6928" y="840986"/>
                          </a:lnTo>
                          <a:lnTo>
                            <a:pt x="25218" y="840986"/>
                          </a:lnTo>
                          <a:lnTo>
                            <a:pt x="32146" y="827130"/>
                          </a:lnTo>
                          <a:lnTo>
                            <a:pt x="25218" y="813274"/>
                          </a:lnTo>
                          <a:lnTo>
                            <a:pt x="6928" y="813274"/>
                          </a:lnTo>
                          <a:close/>
                          <a:moveTo>
                            <a:pt x="0" y="794380"/>
                          </a:moveTo>
                          <a:lnTo>
                            <a:pt x="6928" y="808236"/>
                          </a:lnTo>
                          <a:lnTo>
                            <a:pt x="25218" y="808236"/>
                          </a:lnTo>
                          <a:lnTo>
                            <a:pt x="32146" y="794380"/>
                          </a:lnTo>
                          <a:lnTo>
                            <a:pt x="25218" y="780524"/>
                          </a:lnTo>
                          <a:lnTo>
                            <a:pt x="6928" y="780524"/>
                          </a:lnTo>
                          <a:close/>
                          <a:moveTo>
                            <a:pt x="0" y="761011"/>
                          </a:moveTo>
                          <a:lnTo>
                            <a:pt x="6928" y="774866"/>
                          </a:lnTo>
                          <a:lnTo>
                            <a:pt x="25218" y="774866"/>
                          </a:lnTo>
                          <a:lnTo>
                            <a:pt x="32146" y="761011"/>
                          </a:lnTo>
                          <a:lnTo>
                            <a:pt x="25218" y="747155"/>
                          </a:lnTo>
                          <a:lnTo>
                            <a:pt x="6928" y="747155"/>
                          </a:lnTo>
                          <a:close/>
                          <a:moveTo>
                            <a:pt x="0" y="728261"/>
                          </a:moveTo>
                          <a:lnTo>
                            <a:pt x="6928" y="742116"/>
                          </a:lnTo>
                          <a:lnTo>
                            <a:pt x="25218" y="742116"/>
                          </a:lnTo>
                          <a:lnTo>
                            <a:pt x="32146" y="728261"/>
                          </a:lnTo>
                          <a:lnTo>
                            <a:pt x="25218" y="714405"/>
                          </a:lnTo>
                          <a:lnTo>
                            <a:pt x="6928" y="714405"/>
                          </a:lnTo>
                          <a:close/>
                          <a:moveTo>
                            <a:pt x="0" y="695511"/>
                          </a:moveTo>
                          <a:lnTo>
                            <a:pt x="6928" y="709367"/>
                          </a:lnTo>
                          <a:lnTo>
                            <a:pt x="25218" y="709367"/>
                          </a:lnTo>
                          <a:lnTo>
                            <a:pt x="32146" y="695511"/>
                          </a:lnTo>
                          <a:lnTo>
                            <a:pt x="25218" y="681655"/>
                          </a:lnTo>
                          <a:lnTo>
                            <a:pt x="6928" y="681655"/>
                          </a:lnTo>
                          <a:close/>
                          <a:moveTo>
                            <a:pt x="0" y="663294"/>
                          </a:moveTo>
                          <a:lnTo>
                            <a:pt x="6928" y="677150"/>
                          </a:lnTo>
                          <a:lnTo>
                            <a:pt x="25218" y="677150"/>
                          </a:lnTo>
                          <a:lnTo>
                            <a:pt x="32146" y="663294"/>
                          </a:lnTo>
                          <a:lnTo>
                            <a:pt x="25218" y="649439"/>
                          </a:lnTo>
                          <a:lnTo>
                            <a:pt x="6928" y="649439"/>
                          </a:lnTo>
                          <a:close/>
                          <a:moveTo>
                            <a:pt x="0" y="630545"/>
                          </a:moveTo>
                          <a:lnTo>
                            <a:pt x="6928" y="644400"/>
                          </a:lnTo>
                          <a:lnTo>
                            <a:pt x="25218" y="644400"/>
                          </a:lnTo>
                          <a:lnTo>
                            <a:pt x="32146" y="630545"/>
                          </a:lnTo>
                          <a:lnTo>
                            <a:pt x="25218" y="616689"/>
                          </a:lnTo>
                          <a:lnTo>
                            <a:pt x="6928" y="616689"/>
                          </a:lnTo>
                          <a:close/>
                          <a:moveTo>
                            <a:pt x="0" y="597795"/>
                          </a:moveTo>
                          <a:lnTo>
                            <a:pt x="6928" y="611650"/>
                          </a:lnTo>
                          <a:lnTo>
                            <a:pt x="25218" y="611650"/>
                          </a:lnTo>
                          <a:lnTo>
                            <a:pt x="32146" y="597795"/>
                          </a:lnTo>
                          <a:lnTo>
                            <a:pt x="25218" y="583939"/>
                          </a:lnTo>
                          <a:lnTo>
                            <a:pt x="6928" y="583939"/>
                          </a:lnTo>
                          <a:close/>
                          <a:moveTo>
                            <a:pt x="0" y="565709"/>
                          </a:moveTo>
                          <a:lnTo>
                            <a:pt x="6928" y="579565"/>
                          </a:lnTo>
                          <a:lnTo>
                            <a:pt x="25218" y="579565"/>
                          </a:lnTo>
                          <a:lnTo>
                            <a:pt x="32146" y="565709"/>
                          </a:lnTo>
                          <a:lnTo>
                            <a:pt x="25218" y="551854"/>
                          </a:lnTo>
                          <a:lnTo>
                            <a:pt x="6928" y="551854"/>
                          </a:lnTo>
                          <a:close/>
                          <a:moveTo>
                            <a:pt x="0" y="532960"/>
                          </a:moveTo>
                          <a:lnTo>
                            <a:pt x="6928" y="546815"/>
                          </a:lnTo>
                          <a:lnTo>
                            <a:pt x="25218" y="546815"/>
                          </a:lnTo>
                          <a:lnTo>
                            <a:pt x="32145" y="532960"/>
                          </a:lnTo>
                          <a:lnTo>
                            <a:pt x="25217" y="519104"/>
                          </a:lnTo>
                          <a:lnTo>
                            <a:pt x="6928" y="519104"/>
                          </a:lnTo>
                          <a:close/>
                          <a:moveTo>
                            <a:pt x="0" y="500210"/>
                          </a:moveTo>
                          <a:lnTo>
                            <a:pt x="6928" y="514065"/>
                          </a:lnTo>
                          <a:lnTo>
                            <a:pt x="25217" y="514065"/>
                          </a:lnTo>
                          <a:lnTo>
                            <a:pt x="32145" y="500210"/>
                          </a:lnTo>
                          <a:lnTo>
                            <a:pt x="25217" y="486354"/>
                          </a:lnTo>
                          <a:lnTo>
                            <a:pt x="6928" y="486354"/>
                          </a:lnTo>
                          <a:close/>
                          <a:moveTo>
                            <a:pt x="0" y="467993"/>
                          </a:moveTo>
                          <a:lnTo>
                            <a:pt x="6928" y="481849"/>
                          </a:lnTo>
                          <a:lnTo>
                            <a:pt x="25217" y="481849"/>
                          </a:lnTo>
                          <a:lnTo>
                            <a:pt x="32145" y="467993"/>
                          </a:lnTo>
                          <a:lnTo>
                            <a:pt x="25217" y="454137"/>
                          </a:lnTo>
                          <a:lnTo>
                            <a:pt x="6928" y="454137"/>
                          </a:lnTo>
                          <a:close/>
                          <a:moveTo>
                            <a:pt x="0" y="435243"/>
                          </a:moveTo>
                          <a:lnTo>
                            <a:pt x="6928" y="449099"/>
                          </a:lnTo>
                          <a:lnTo>
                            <a:pt x="25217" y="449099"/>
                          </a:lnTo>
                          <a:lnTo>
                            <a:pt x="32145" y="435243"/>
                          </a:lnTo>
                          <a:lnTo>
                            <a:pt x="25217" y="421388"/>
                          </a:lnTo>
                          <a:lnTo>
                            <a:pt x="6928" y="421388"/>
                          </a:lnTo>
                          <a:close/>
                          <a:moveTo>
                            <a:pt x="0" y="402494"/>
                          </a:moveTo>
                          <a:lnTo>
                            <a:pt x="6928" y="416349"/>
                          </a:lnTo>
                          <a:lnTo>
                            <a:pt x="25217" y="416349"/>
                          </a:lnTo>
                          <a:lnTo>
                            <a:pt x="32145" y="402494"/>
                          </a:lnTo>
                          <a:lnTo>
                            <a:pt x="25217" y="388638"/>
                          </a:lnTo>
                          <a:lnTo>
                            <a:pt x="6928" y="388638"/>
                          </a:lnTo>
                          <a:close/>
                          <a:moveTo>
                            <a:pt x="0" y="372373"/>
                          </a:moveTo>
                          <a:lnTo>
                            <a:pt x="6928" y="386228"/>
                          </a:lnTo>
                          <a:lnTo>
                            <a:pt x="25217" y="386228"/>
                          </a:lnTo>
                          <a:lnTo>
                            <a:pt x="32145" y="372373"/>
                          </a:lnTo>
                          <a:lnTo>
                            <a:pt x="25217" y="358517"/>
                          </a:lnTo>
                          <a:lnTo>
                            <a:pt x="6928" y="358517"/>
                          </a:lnTo>
                          <a:close/>
                          <a:moveTo>
                            <a:pt x="0" y="339623"/>
                          </a:moveTo>
                          <a:lnTo>
                            <a:pt x="6928" y="353478"/>
                          </a:lnTo>
                          <a:lnTo>
                            <a:pt x="25217" y="353478"/>
                          </a:lnTo>
                          <a:lnTo>
                            <a:pt x="32145" y="339623"/>
                          </a:lnTo>
                          <a:lnTo>
                            <a:pt x="25217" y="325767"/>
                          </a:lnTo>
                          <a:lnTo>
                            <a:pt x="6928" y="325767"/>
                          </a:lnTo>
                          <a:close/>
                          <a:moveTo>
                            <a:pt x="0" y="306873"/>
                          </a:moveTo>
                          <a:lnTo>
                            <a:pt x="6928" y="320729"/>
                          </a:lnTo>
                          <a:lnTo>
                            <a:pt x="25217" y="320729"/>
                          </a:lnTo>
                          <a:lnTo>
                            <a:pt x="32145" y="306873"/>
                          </a:lnTo>
                          <a:lnTo>
                            <a:pt x="25217" y="293017"/>
                          </a:lnTo>
                          <a:lnTo>
                            <a:pt x="6928" y="293017"/>
                          </a:lnTo>
                          <a:close/>
                          <a:moveTo>
                            <a:pt x="0" y="274656"/>
                          </a:moveTo>
                          <a:lnTo>
                            <a:pt x="6928" y="288512"/>
                          </a:lnTo>
                          <a:lnTo>
                            <a:pt x="25217" y="288512"/>
                          </a:lnTo>
                          <a:lnTo>
                            <a:pt x="32145" y="274656"/>
                          </a:lnTo>
                          <a:lnTo>
                            <a:pt x="25217" y="260801"/>
                          </a:lnTo>
                          <a:lnTo>
                            <a:pt x="6928" y="260801"/>
                          </a:lnTo>
                          <a:close/>
                          <a:moveTo>
                            <a:pt x="0" y="241907"/>
                          </a:moveTo>
                          <a:lnTo>
                            <a:pt x="6928" y="255762"/>
                          </a:lnTo>
                          <a:lnTo>
                            <a:pt x="25217" y="255762"/>
                          </a:lnTo>
                          <a:lnTo>
                            <a:pt x="32145" y="241907"/>
                          </a:lnTo>
                          <a:lnTo>
                            <a:pt x="25217" y="228051"/>
                          </a:lnTo>
                          <a:lnTo>
                            <a:pt x="6928" y="228051"/>
                          </a:lnTo>
                          <a:close/>
                          <a:moveTo>
                            <a:pt x="0" y="209157"/>
                          </a:moveTo>
                          <a:lnTo>
                            <a:pt x="6928" y="223012"/>
                          </a:lnTo>
                          <a:lnTo>
                            <a:pt x="25217" y="223012"/>
                          </a:lnTo>
                          <a:lnTo>
                            <a:pt x="32145" y="209157"/>
                          </a:lnTo>
                          <a:lnTo>
                            <a:pt x="25217" y="195301"/>
                          </a:lnTo>
                          <a:lnTo>
                            <a:pt x="6928" y="195301"/>
                          </a:lnTo>
                          <a:close/>
                          <a:moveTo>
                            <a:pt x="0" y="177071"/>
                          </a:moveTo>
                          <a:lnTo>
                            <a:pt x="6928" y="190927"/>
                          </a:lnTo>
                          <a:lnTo>
                            <a:pt x="25217" y="190927"/>
                          </a:lnTo>
                          <a:lnTo>
                            <a:pt x="32145" y="177071"/>
                          </a:lnTo>
                          <a:lnTo>
                            <a:pt x="25217" y="163216"/>
                          </a:lnTo>
                          <a:lnTo>
                            <a:pt x="6928" y="163216"/>
                          </a:lnTo>
                          <a:close/>
                          <a:moveTo>
                            <a:pt x="0" y="144322"/>
                          </a:moveTo>
                          <a:lnTo>
                            <a:pt x="6928" y="158177"/>
                          </a:lnTo>
                          <a:lnTo>
                            <a:pt x="25217" y="158177"/>
                          </a:lnTo>
                          <a:lnTo>
                            <a:pt x="32145" y="144322"/>
                          </a:lnTo>
                          <a:lnTo>
                            <a:pt x="25217" y="130466"/>
                          </a:lnTo>
                          <a:lnTo>
                            <a:pt x="6928" y="130466"/>
                          </a:lnTo>
                          <a:close/>
                          <a:moveTo>
                            <a:pt x="0" y="111572"/>
                          </a:moveTo>
                          <a:lnTo>
                            <a:pt x="6928" y="125427"/>
                          </a:lnTo>
                          <a:lnTo>
                            <a:pt x="25217" y="125427"/>
                          </a:lnTo>
                          <a:lnTo>
                            <a:pt x="32145" y="111572"/>
                          </a:lnTo>
                          <a:lnTo>
                            <a:pt x="25217" y="97716"/>
                          </a:lnTo>
                          <a:lnTo>
                            <a:pt x="6928" y="97716"/>
                          </a:lnTo>
                          <a:close/>
                          <a:moveTo>
                            <a:pt x="0" y="79355"/>
                          </a:moveTo>
                          <a:lnTo>
                            <a:pt x="6928" y="93211"/>
                          </a:lnTo>
                          <a:lnTo>
                            <a:pt x="25217" y="93211"/>
                          </a:lnTo>
                          <a:lnTo>
                            <a:pt x="32145" y="79355"/>
                          </a:lnTo>
                          <a:lnTo>
                            <a:pt x="25217" y="65499"/>
                          </a:lnTo>
                          <a:lnTo>
                            <a:pt x="6928" y="65499"/>
                          </a:lnTo>
                          <a:close/>
                          <a:moveTo>
                            <a:pt x="0" y="46605"/>
                          </a:moveTo>
                          <a:lnTo>
                            <a:pt x="6928" y="60461"/>
                          </a:lnTo>
                          <a:lnTo>
                            <a:pt x="25217" y="60461"/>
                          </a:lnTo>
                          <a:lnTo>
                            <a:pt x="32145" y="46605"/>
                          </a:lnTo>
                          <a:lnTo>
                            <a:pt x="25217" y="32750"/>
                          </a:lnTo>
                          <a:lnTo>
                            <a:pt x="6928" y="32750"/>
                          </a:lnTo>
                          <a:close/>
                          <a:moveTo>
                            <a:pt x="0" y="13856"/>
                          </a:moveTo>
                          <a:lnTo>
                            <a:pt x="6928" y="27711"/>
                          </a:lnTo>
                          <a:lnTo>
                            <a:pt x="25217" y="27711"/>
                          </a:lnTo>
                          <a:lnTo>
                            <a:pt x="32145" y="13856"/>
                          </a:lnTo>
                          <a:lnTo>
                            <a:pt x="25217" y="0"/>
                          </a:lnTo>
                          <a:lnTo>
                            <a:pt x="6928" y="0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5" name="타원 1704">
                      <a:extLst>
                        <a:ext uri="{FF2B5EF4-FFF2-40B4-BE49-F238E27FC236}">
                          <a16:creationId xmlns:a16="http://schemas.microsoft.com/office/drawing/2014/main" id="{C7C92310-A519-43BA-A565-2E81BE8862C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115185" y="4122073"/>
                      <a:ext cx="24588" cy="24588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6" name="자유형: 도형 1705">
                      <a:extLst>
                        <a:ext uri="{FF2B5EF4-FFF2-40B4-BE49-F238E27FC236}">
                          <a16:creationId xmlns:a16="http://schemas.microsoft.com/office/drawing/2014/main" id="{6113B728-0863-400C-B4EA-ED0825EA32E8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7080556" y="2764679"/>
                      <a:ext cx="62163" cy="1181935"/>
                    </a:xfrm>
                    <a:custGeom>
                      <a:avLst/>
                      <a:gdLst>
                        <a:gd name="connsiteX0" fmla="*/ 36945 w 62163"/>
                        <a:gd name="connsiteY0" fmla="*/ 1154224 h 1181935"/>
                        <a:gd name="connsiteX1" fmla="*/ 55235 w 62163"/>
                        <a:gd name="connsiteY1" fmla="*/ 1154224 h 1181935"/>
                        <a:gd name="connsiteX2" fmla="*/ 62163 w 62163"/>
                        <a:gd name="connsiteY2" fmla="*/ 1168079 h 1181935"/>
                        <a:gd name="connsiteX3" fmla="*/ 55235 w 62163"/>
                        <a:gd name="connsiteY3" fmla="*/ 1181935 h 1181935"/>
                        <a:gd name="connsiteX4" fmla="*/ 36945 w 62163"/>
                        <a:gd name="connsiteY4" fmla="*/ 1181935 h 1181935"/>
                        <a:gd name="connsiteX5" fmla="*/ 30017 w 62163"/>
                        <a:gd name="connsiteY5" fmla="*/ 1168079 h 1181935"/>
                        <a:gd name="connsiteX6" fmla="*/ 6928 w 62163"/>
                        <a:gd name="connsiteY6" fmla="*/ 1139041 h 1181935"/>
                        <a:gd name="connsiteX7" fmla="*/ 25217 w 62163"/>
                        <a:gd name="connsiteY7" fmla="*/ 1139041 h 1181935"/>
                        <a:gd name="connsiteX8" fmla="*/ 32145 w 62163"/>
                        <a:gd name="connsiteY8" fmla="*/ 1152897 h 1181935"/>
                        <a:gd name="connsiteX9" fmla="*/ 25217 w 62163"/>
                        <a:gd name="connsiteY9" fmla="*/ 1166753 h 1181935"/>
                        <a:gd name="connsiteX10" fmla="*/ 6928 w 62163"/>
                        <a:gd name="connsiteY10" fmla="*/ 1166753 h 1181935"/>
                        <a:gd name="connsiteX11" fmla="*/ 0 w 62163"/>
                        <a:gd name="connsiteY11" fmla="*/ 1152897 h 1181935"/>
                        <a:gd name="connsiteX12" fmla="*/ 36945 w 62163"/>
                        <a:gd name="connsiteY12" fmla="*/ 1121474 h 1181935"/>
                        <a:gd name="connsiteX13" fmla="*/ 55235 w 62163"/>
                        <a:gd name="connsiteY13" fmla="*/ 1121474 h 1181935"/>
                        <a:gd name="connsiteX14" fmla="*/ 62163 w 62163"/>
                        <a:gd name="connsiteY14" fmla="*/ 1135330 h 1181935"/>
                        <a:gd name="connsiteX15" fmla="*/ 55235 w 62163"/>
                        <a:gd name="connsiteY15" fmla="*/ 1149185 h 1181935"/>
                        <a:gd name="connsiteX16" fmla="*/ 36945 w 62163"/>
                        <a:gd name="connsiteY16" fmla="*/ 1149185 h 1181935"/>
                        <a:gd name="connsiteX17" fmla="*/ 30017 w 62163"/>
                        <a:gd name="connsiteY17" fmla="*/ 1135330 h 1181935"/>
                        <a:gd name="connsiteX18" fmla="*/ 6928 w 62163"/>
                        <a:gd name="connsiteY18" fmla="*/ 1106291 h 1181935"/>
                        <a:gd name="connsiteX19" fmla="*/ 25217 w 62163"/>
                        <a:gd name="connsiteY19" fmla="*/ 1106291 h 1181935"/>
                        <a:gd name="connsiteX20" fmla="*/ 32145 w 62163"/>
                        <a:gd name="connsiteY20" fmla="*/ 1120147 h 1181935"/>
                        <a:gd name="connsiteX21" fmla="*/ 25217 w 62163"/>
                        <a:gd name="connsiteY21" fmla="*/ 1134003 h 1181935"/>
                        <a:gd name="connsiteX22" fmla="*/ 6928 w 62163"/>
                        <a:gd name="connsiteY22" fmla="*/ 1134003 h 1181935"/>
                        <a:gd name="connsiteX23" fmla="*/ 0 w 62163"/>
                        <a:gd name="connsiteY23" fmla="*/ 1120147 h 1181935"/>
                        <a:gd name="connsiteX24" fmla="*/ 36945 w 62163"/>
                        <a:gd name="connsiteY24" fmla="*/ 1088724 h 1181935"/>
                        <a:gd name="connsiteX25" fmla="*/ 55235 w 62163"/>
                        <a:gd name="connsiteY25" fmla="*/ 1088724 h 1181935"/>
                        <a:gd name="connsiteX26" fmla="*/ 62163 w 62163"/>
                        <a:gd name="connsiteY26" fmla="*/ 1102580 h 1181935"/>
                        <a:gd name="connsiteX27" fmla="*/ 55235 w 62163"/>
                        <a:gd name="connsiteY27" fmla="*/ 1116435 h 1181935"/>
                        <a:gd name="connsiteX28" fmla="*/ 36945 w 62163"/>
                        <a:gd name="connsiteY28" fmla="*/ 1116435 h 1181935"/>
                        <a:gd name="connsiteX29" fmla="*/ 30017 w 62163"/>
                        <a:gd name="connsiteY29" fmla="*/ 1102580 h 1181935"/>
                        <a:gd name="connsiteX30" fmla="*/ 6928 w 62163"/>
                        <a:gd name="connsiteY30" fmla="*/ 1073542 h 1181935"/>
                        <a:gd name="connsiteX31" fmla="*/ 25217 w 62163"/>
                        <a:gd name="connsiteY31" fmla="*/ 1073542 h 1181935"/>
                        <a:gd name="connsiteX32" fmla="*/ 32145 w 62163"/>
                        <a:gd name="connsiteY32" fmla="*/ 1087397 h 1181935"/>
                        <a:gd name="connsiteX33" fmla="*/ 25217 w 62163"/>
                        <a:gd name="connsiteY33" fmla="*/ 1101253 h 1181935"/>
                        <a:gd name="connsiteX34" fmla="*/ 6928 w 62163"/>
                        <a:gd name="connsiteY34" fmla="*/ 1101253 h 1181935"/>
                        <a:gd name="connsiteX35" fmla="*/ 0 w 62163"/>
                        <a:gd name="connsiteY35" fmla="*/ 1087397 h 1181935"/>
                        <a:gd name="connsiteX36" fmla="*/ 36945 w 62163"/>
                        <a:gd name="connsiteY36" fmla="*/ 1056508 h 1181935"/>
                        <a:gd name="connsiteX37" fmla="*/ 55235 w 62163"/>
                        <a:gd name="connsiteY37" fmla="*/ 1056508 h 1181935"/>
                        <a:gd name="connsiteX38" fmla="*/ 62163 w 62163"/>
                        <a:gd name="connsiteY38" fmla="*/ 1070363 h 1181935"/>
                        <a:gd name="connsiteX39" fmla="*/ 55235 w 62163"/>
                        <a:gd name="connsiteY39" fmla="*/ 1084219 h 1181935"/>
                        <a:gd name="connsiteX40" fmla="*/ 36945 w 62163"/>
                        <a:gd name="connsiteY40" fmla="*/ 1084219 h 1181935"/>
                        <a:gd name="connsiteX41" fmla="*/ 30017 w 62163"/>
                        <a:gd name="connsiteY41" fmla="*/ 1070363 h 1181935"/>
                        <a:gd name="connsiteX42" fmla="*/ 6928 w 62163"/>
                        <a:gd name="connsiteY42" fmla="*/ 1041325 h 1181935"/>
                        <a:gd name="connsiteX43" fmla="*/ 25217 w 62163"/>
                        <a:gd name="connsiteY43" fmla="*/ 1041325 h 1181935"/>
                        <a:gd name="connsiteX44" fmla="*/ 32145 w 62163"/>
                        <a:gd name="connsiteY44" fmla="*/ 1055181 h 1181935"/>
                        <a:gd name="connsiteX45" fmla="*/ 25217 w 62163"/>
                        <a:gd name="connsiteY45" fmla="*/ 1069036 h 1181935"/>
                        <a:gd name="connsiteX46" fmla="*/ 6928 w 62163"/>
                        <a:gd name="connsiteY46" fmla="*/ 1069036 h 1181935"/>
                        <a:gd name="connsiteX47" fmla="*/ 0 w 62163"/>
                        <a:gd name="connsiteY47" fmla="*/ 1055181 h 1181935"/>
                        <a:gd name="connsiteX48" fmla="*/ 36946 w 62163"/>
                        <a:gd name="connsiteY48" fmla="*/ 1023758 h 1181935"/>
                        <a:gd name="connsiteX49" fmla="*/ 55235 w 62163"/>
                        <a:gd name="connsiteY49" fmla="*/ 1023758 h 1181935"/>
                        <a:gd name="connsiteX50" fmla="*/ 62163 w 62163"/>
                        <a:gd name="connsiteY50" fmla="*/ 1037613 h 1181935"/>
                        <a:gd name="connsiteX51" fmla="*/ 55235 w 62163"/>
                        <a:gd name="connsiteY51" fmla="*/ 1051469 h 1181935"/>
                        <a:gd name="connsiteX52" fmla="*/ 36945 w 62163"/>
                        <a:gd name="connsiteY52" fmla="*/ 1051469 h 1181935"/>
                        <a:gd name="connsiteX53" fmla="*/ 30018 w 62163"/>
                        <a:gd name="connsiteY53" fmla="*/ 1037613 h 1181935"/>
                        <a:gd name="connsiteX54" fmla="*/ 6928 w 62163"/>
                        <a:gd name="connsiteY54" fmla="*/ 1008575 h 1181935"/>
                        <a:gd name="connsiteX55" fmla="*/ 25218 w 62163"/>
                        <a:gd name="connsiteY55" fmla="*/ 1008575 h 1181935"/>
                        <a:gd name="connsiteX56" fmla="*/ 32146 w 62163"/>
                        <a:gd name="connsiteY56" fmla="*/ 1022431 h 1181935"/>
                        <a:gd name="connsiteX57" fmla="*/ 25218 w 62163"/>
                        <a:gd name="connsiteY57" fmla="*/ 1036287 h 1181935"/>
                        <a:gd name="connsiteX58" fmla="*/ 6928 w 62163"/>
                        <a:gd name="connsiteY58" fmla="*/ 1036287 h 1181935"/>
                        <a:gd name="connsiteX59" fmla="*/ 0 w 62163"/>
                        <a:gd name="connsiteY59" fmla="*/ 1022431 h 1181935"/>
                        <a:gd name="connsiteX60" fmla="*/ 36946 w 62163"/>
                        <a:gd name="connsiteY60" fmla="*/ 991008 h 1181935"/>
                        <a:gd name="connsiteX61" fmla="*/ 55235 w 62163"/>
                        <a:gd name="connsiteY61" fmla="*/ 991008 h 1181935"/>
                        <a:gd name="connsiteX62" fmla="*/ 62163 w 62163"/>
                        <a:gd name="connsiteY62" fmla="*/ 1004864 h 1181935"/>
                        <a:gd name="connsiteX63" fmla="*/ 55235 w 62163"/>
                        <a:gd name="connsiteY63" fmla="*/ 1018719 h 1181935"/>
                        <a:gd name="connsiteX64" fmla="*/ 36946 w 62163"/>
                        <a:gd name="connsiteY64" fmla="*/ 1018719 h 1181935"/>
                        <a:gd name="connsiteX65" fmla="*/ 30018 w 62163"/>
                        <a:gd name="connsiteY65" fmla="*/ 1004864 h 1181935"/>
                        <a:gd name="connsiteX66" fmla="*/ 6928 w 62163"/>
                        <a:gd name="connsiteY66" fmla="*/ 975825 h 1181935"/>
                        <a:gd name="connsiteX67" fmla="*/ 25218 w 62163"/>
                        <a:gd name="connsiteY67" fmla="*/ 975825 h 1181935"/>
                        <a:gd name="connsiteX68" fmla="*/ 32146 w 62163"/>
                        <a:gd name="connsiteY68" fmla="*/ 989681 h 1181935"/>
                        <a:gd name="connsiteX69" fmla="*/ 25218 w 62163"/>
                        <a:gd name="connsiteY69" fmla="*/ 1003537 h 1181935"/>
                        <a:gd name="connsiteX70" fmla="*/ 6928 w 62163"/>
                        <a:gd name="connsiteY70" fmla="*/ 1003537 h 1181935"/>
                        <a:gd name="connsiteX71" fmla="*/ 0 w 62163"/>
                        <a:gd name="connsiteY71" fmla="*/ 989681 h 1181935"/>
                        <a:gd name="connsiteX72" fmla="*/ 36946 w 62163"/>
                        <a:gd name="connsiteY72" fmla="*/ 958922 h 1181935"/>
                        <a:gd name="connsiteX73" fmla="*/ 55235 w 62163"/>
                        <a:gd name="connsiteY73" fmla="*/ 958922 h 1181935"/>
                        <a:gd name="connsiteX74" fmla="*/ 62163 w 62163"/>
                        <a:gd name="connsiteY74" fmla="*/ 972778 h 1181935"/>
                        <a:gd name="connsiteX75" fmla="*/ 55235 w 62163"/>
                        <a:gd name="connsiteY75" fmla="*/ 986634 h 1181935"/>
                        <a:gd name="connsiteX76" fmla="*/ 36946 w 62163"/>
                        <a:gd name="connsiteY76" fmla="*/ 986634 h 1181935"/>
                        <a:gd name="connsiteX77" fmla="*/ 30018 w 62163"/>
                        <a:gd name="connsiteY77" fmla="*/ 972778 h 1181935"/>
                        <a:gd name="connsiteX78" fmla="*/ 6928 w 62163"/>
                        <a:gd name="connsiteY78" fmla="*/ 943740 h 1181935"/>
                        <a:gd name="connsiteX79" fmla="*/ 25218 w 62163"/>
                        <a:gd name="connsiteY79" fmla="*/ 943740 h 1181935"/>
                        <a:gd name="connsiteX80" fmla="*/ 32146 w 62163"/>
                        <a:gd name="connsiteY80" fmla="*/ 957596 h 1181935"/>
                        <a:gd name="connsiteX81" fmla="*/ 25218 w 62163"/>
                        <a:gd name="connsiteY81" fmla="*/ 971451 h 1181935"/>
                        <a:gd name="connsiteX82" fmla="*/ 6928 w 62163"/>
                        <a:gd name="connsiteY82" fmla="*/ 971451 h 1181935"/>
                        <a:gd name="connsiteX83" fmla="*/ 0 w 62163"/>
                        <a:gd name="connsiteY83" fmla="*/ 957596 h 1181935"/>
                        <a:gd name="connsiteX84" fmla="*/ 36946 w 62163"/>
                        <a:gd name="connsiteY84" fmla="*/ 926173 h 1181935"/>
                        <a:gd name="connsiteX85" fmla="*/ 55235 w 62163"/>
                        <a:gd name="connsiteY85" fmla="*/ 926173 h 1181935"/>
                        <a:gd name="connsiteX86" fmla="*/ 62163 w 62163"/>
                        <a:gd name="connsiteY86" fmla="*/ 940028 h 1181935"/>
                        <a:gd name="connsiteX87" fmla="*/ 55235 w 62163"/>
                        <a:gd name="connsiteY87" fmla="*/ 953884 h 1181935"/>
                        <a:gd name="connsiteX88" fmla="*/ 36946 w 62163"/>
                        <a:gd name="connsiteY88" fmla="*/ 953884 h 1181935"/>
                        <a:gd name="connsiteX89" fmla="*/ 30018 w 62163"/>
                        <a:gd name="connsiteY89" fmla="*/ 940028 h 1181935"/>
                        <a:gd name="connsiteX90" fmla="*/ 6928 w 62163"/>
                        <a:gd name="connsiteY90" fmla="*/ 910990 h 1181935"/>
                        <a:gd name="connsiteX91" fmla="*/ 25218 w 62163"/>
                        <a:gd name="connsiteY91" fmla="*/ 910990 h 1181935"/>
                        <a:gd name="connsiteX92" fmla="*/ 32146 w 62163"/>
                        <a:gd name="connsiteY92" fmla="*/ 924846 h 1181935"/>
                        <a:gd name="connsiteX93" fmla="*/ 25218 w 62163"/>
                        <a:gd name="connsiteY93" fmla="*/ 938702 h 1181935"/>
                        <a:gd name="connsiteX94" fmla="*/ 6928 w 62163"/>
                        <a:gd name="connsiteY94" fmla="*/ 938702 h 1181935"/>
                        <a:gd name="connsiteX95" fmla="*/ 0 w 62163"/>
                        <a:gd name="connsiteY95" fmla="*/ 924846 h 1181935"/>
                        <a:gd name="connsiteX96" fmla="*/ 36946 w 62163"/>
                        <a:gd name="connsiteY96" fmla="*/ 893423 h 1181935"/>
                        <a:gd name="connsiteX97" fmla="*/ 55235 w 62163"/>
                        <a:gd name="connsiteY97" fmla="*/ 893423 h 1181935"/>
                        <a:gd name="connsiteX98" fmla="*/ 62163 w 62163"/>
                        <a:gd name="connsiteY98" fmla="*/ 907279 h 1181935"/>
                        <a:gd name="connsiteX99" fmla="*/ 55235 w 62163"/>
                        <a:gd name="connsiteY99" fmla="*/ 921134 h 1181935"/>
                        <a:gd name="connsiteX100" fmla="*/ 36946 w 62163"/>
                        <a:gd name="connsiteY100" fmla="*/ 921134 h 1181935"/>
                        <a:gd name="connsiteX101" fmla="*/ 30018 w 62163"/>
                        <a:gd name="connsiteY101" fmla="*/ 907279 h 1181935"/>
                        <a:gd name="connsiteX102" fmla="*/ 6928 w 62163"/>
                        <a:gd name="connsiteY102" fmla="*/ 878240 h 1181935"/>
                        <a:gd name="connsiteX103" fmla="*/ 25218 w 62163"/>
                        <a:gd name="connsiteY103" fmla="*/ 878240 h 1181935"/>
                        <a:gd name="connsiteX104" fmla="*/ 32146 w 62163"/>
                        <a:gd name="connsiteY104" fmla="*/ 892096 h 1181935"/>
                        <a:gd name="connsiteX105" fmla="*/ 25218 w 62163"/>
                        <a:gd name="connsiteY105" fmla="*/ 905952 h 1181935"/>
                        <a:gd name="connsiteX106" fmla="*/ 6928 w 62163"/>
                        <a:gd name="connsiteY106" fmla="*/ 905952 h 1181935"/>
                        <a:gd name="connsiteX107" fmla="*/ 0 w 62163"/>
                        <a:gd name="connsiteY107" fmla="*/ 892096 h 1181935"/>
                        <a:gd name="connsiteX108" fmla="*/ 36946 w 62163"/>
                        <a:gd name="connsiteY108" fmla="*/ 861206 h 1181935"/>
                        <a:gd name="connsiteX109" fmla="*/ 55235 w 62163"/>
                        <a:gd name="connsiteY109" fmla="*/ 861206 h 1181935"/>
                        <a:gd name="connsiteX110" fmla="*/ 62163 w 62163"/>
                        <a:gd name="connsiteY110" fmla="*/ 875062 h 1181935"/>
                        <a:gd name="connsiteX111" fmla="*/ 55235 w 62163"/>
                        <a:gd name="connsiteY111" fmla="*/ 888918 h 1181935"/>
                        <a:gd name="connsiteX112" fmla="*/ 36946 w 62163"/>
                        <a:gd name="connsiteY112" fmla="*/ 888918 h 1181935"/>
                        <a:gd name="connsiteX113" fmla="*/ 30018 w 62163"/>
                        <a:gd name="connsiteY113" fmla="*/ 875062 h 1181935"/>
                        <a:gd name="connsiteX114" fmla="*/ 6928 w 62163"/>
                        <a:gd name="connsiteY114" fmla="*/ 846024 h 1181935"/>
                        <a:gd name="connsiteX115" fmla="*/ 25218 w 62163"/>
                        <a:gd name="connsiteY115" fmla="*/ 846024 h 1181935"/>
                        <a:gd name="connsiteX116" fmla="*/ 32146 w 62163"/>
                        <a:gd name="connsiteY116" fmla="*/ 859880 h 1181935"/>
                        <a:gd name="connsiteX117" fmla="*/ 25218 w 62163"/>
                        <a:gd name="connsiteY117" fmla="*/ 873735 h 1181935"/>
                        <a:gd name="connsiteX118" fmla="*/ 6928 w 62163"/>
                        <a:gd name="connsiteY118" fmla="*/ 873735 h 1181935"/>
                        <a:gd name="connsiteX119" fmla="*/ 0 w 62163"/>
                        <a:gd name="connsiteY119" fmla="*/ 859880 h 1181935"/>
                        <a:gd name="connsiteX120" fmla="*/ 36946 w 62163"/>
                        <a:gd name="connsiteY120" fmla="*/ 828456 h 1181935"/>
                        <a:gd name="connsiteX121" fmla="*/ 55235 w 62163"/>
                        <a:gd name="connsiteY121" fmla="*/ 828456 h 1181935"/>
                        <a:gd name="connsiteX122" fmla="*/ 62163 w 62163"/>
                        <a:gd name="connsiteY122" fmla="*/ 842312 h 1181935"/>
                        <a:gd name="connsiteX123" fmla="*/ 55235 w 62163"/>
                        <a:gd name="connsiteY123" fmla="*/ 856168 h 1181935"/>
                        <a:gd name="connsiteX124" fmla="*/ 36946 w 62163"/>
                        <a:gd name="connsiteY124" fmla="*/ 856168 h 1181935"/>
                        <a:gd name="connsiteX125" fmla="*/ 30018 w 62163"/>
                        <a:gd name="connsiteY125" fmla="*/ 842312 h 1181935"/>
                        <a:gd name="connsiteX126" fmla="*/ 6928 w 62163"/>
                        <a:gd name="connsiteY126" fmla="*/ 813274 h 1181935"/>
                        <a:gd name="connsiteX127" fmla="*/ 25218 w 62163"/>
                        <a:gd name="connsiteY127" fmla="*/ 813274 h 1181935"/>
                        <a:gd name="connsiteX128" fmla="*/ 32146 w 62163"/>
                        <a:gd name="connsiteY128" fmla="*/ 827130 h 1181935"/>
                        <a:gd name="connsiteX129" fmla="*/ 25218 w 62163"/>
                        <a:gd name="connsiteY129" fmla="*/ 840985 h 1181935"/>
                        <a:gd name="connsiteX130" fmla="*/ 6928 w 62163"/>
                        <a:gd name="connsiteY130" fmla="*/ 840985 h 1181935"/>
                        <a:gd name="connsiteX131" fmla="*/ 0 w 62163"/>
                        <a:gd name="connsiteY131" fmla="*/ 827130 h 1181935"/>
                        <a:gd name="connsiteX132" fmla="*/ 36946 w 62163"/>
                        <a:gd name="connsiteY132" fmla="*/ 795707 h 1181935"/>
                        <a:gd name="connsiteX133" fmla="*/ 55235 w 62163"/>
                        <a:gd name="connsiteY133" fmla="*/ 795707 h 1181935"/>
                        <a:gd name="connsiteX134" fmla="*/ 62163 w 62163"/>
                        <a:gd name="connsiteY134" fmla="*/ 809562 h 1181935"/>
                        <a:gd name="connsiteX135" fmla="*/ 55235 w 62163"/>
                        <a:gd name="connsiteY135" fmla="*/ 823418 h 1181935"/>
                        <a:gd name="connsiteX136" fmla="*/ 36946 w 62163"/>
                        <a:gd name="connsiteY136" fmla="*/ 823418 h 1181935"/>
                        <a:gd name="connsiteX137" fmla="*/ 30018 w 62163"/>
                        <a:gd name="connsiteY137" fmla="*/ 809562 h 1181935"/>
                        <a:gd name="connsiteX138" fmla="*/ 6928 w 62163"/>
                        <a:gd name="connsiteY138" fmla="*/ 780524 h 1181935"/>
                        <a:gd name="connsiteX139" fmla="*/ 25218 w 62163"/>
                        <a:gd name="connsiteY139" fmla="*/ 780524 h 1181935"/>
                        <a:gd name="connsiteX140" fmla="*/ 32146 w 62163"/>
                        <a:gd name="connsiteY140" fmla="*/ 794380 h 1181935"/>
                        <a:gd name="connsiteX141" fmla="*/ 25218 w 62163"/>
                        <a:gd name="connsiteY141" fmla="*/ 808236 h 1181935"/>
                        <a:gd name="connsiteX142" fmla="*/ 6928 w 62163"/>
                        <a:gd name="connsiteY142" fmla="*/ 808236 h 1181935"/>
                        <a:gd name="connsiteX143" fmla="*/ 0 w 62163"/>
                        <a:gd name="connsiteY143" fmla="*/ 794380 h 1181935"/>
                        <a:gd name="connsiteX144" fmla="*/ 36946 w 62163"/>
                        <a:gd name="connsiteY144" fmla="*/ 762337 h 1181935"/>
                        <a:gd name="connsiteX145" fmla="*/ 55235 w 62163"/>
                        <a:gd name="connsiteY145" fmla="*/ 762337 h 1181935"/>
                        <a:gd name="connsiteX146" fmla="*/ 62163 w 62163"/>
                        <a:gd name="connsiteY146" fmla="*/ 776193 h 1181935"/>
                        <a:gd name="connsiteX147" fmla="*/ 55235 w 62163"/>
                        <a:gd name="connsiteY147" fmla="*/ 790049 h 1181935"/>
                        <a:gd name="connsiteX148" fmla="*/ 36946 w 62163"/>
                        <a:gd name="connsiteY148" fmla="*/ 790049 h 1181935"/>
                        <a:gd name="connsiteX149" fmla="*/ 30018 w 62163"/>
                        <a:gd name="connsiteY149" fmla="*/ 776193 h 1181935"/>
                        <a:gd name="connsiteX150" fmla="*/ 6928 w 62163"/>
                        <a:gd name="connsiteY150" fmla="*/ 747155 h 1181935"/>
                        <a:gd name="connsiteX151" fmla="*/ 25218 w 62163"/>
                        <a:gd name="connsiteY151" fmla="*/ 747155 h 1181935"/>
                        <a:gd name="connsiteX152" fmla="*/ 32146 w 62163"/>
                        <a:gd name="connsiteY152" fmla="*/ 761011 h 1181935"/>
                        <a:gd name="connsiteX153" fmla="*/ 25218 w 62163"/>
                        <a:gd name="connsiteY153" fmla="*/ 774866 h 1181935"/>
                        <a:gd name="connsiteX154" fmla="*/ 6928 w 62163"/>
                        <a:gd name="connsiteY154" fmla="*/ 774866 h 1181935"/>
                        <a:gd name="connsiteX155" fmla="*/ 0 w 62163"/>
                        <a:gd name="connsiteY155" fmla="*/ 761011 h 1181935"/>
                        <a:gd name="connsiteX156" fmla="*/ 36946 w 62163"/>
                        <a:gd name="connsiteY156" fmla="*/ 729588 h 1181935"/>
                        <a:gd name="connsiteX157" fmla="*/ 55235 w 62163"/>
                        <a:gd name="connsiteY157" fmla="*/ 729588 h 1181935"/>
                        <a:gd name="connsiteX158" fmla="*/ 62163 w 62163"/>
                        <a:gd name="connsiteY158" fmla="*/ 743443 h 1181935"/>
                        <a:gd name="connsiteX159" fmla="*/ 55235 w 62163"/>
                        <a:gd name="connsiteY159" fmla="*/ 757299 h 1181935"/>
                        <a:gd name="connsiteX160" fmla="*/ 36946 w 62163"/>
                        <a:gd name="connsiteY160" fmla="*/ 757299 h 1181935"/>
                        <a:gd name="connsiteX161" fmla="*/ 30018 w 62163"/>
                        <a:gd name="connsiteY161" fmla="*/ 743443 h 1181935"/>
                        <a:gd name="connsiteX162" fmla="*/ 6928 w 62163"/>
                        <a:gd name="connsiteY162" fmla="*/ 714405 h 1181935"/>
                        <a:gd name="connsiteX163" fmla="*/ 25218 w 62163"/>
                        <a:gd name="connsiteY163" fmla="*/ 714405 h 1181935"/>
                        <a:gd name="connsiteX164" fmla="*/ 32146 w 62163"/>
                        <a:gd name="connsiteY164" fmla="*/ 728261 h 1181935"/>
                        <a:gd name="connsiteX165" fmla="*/ 25218 w 62163"/>
                        <a:gd name="connsiteY165" fmla="*/ 742117 h 1181935"/>
                        <a:gd name="connsiteX166" fmla="*/ 6928 w 62163"/>
                        <a:gd name="connsiteY166" fmla="*/ 742117 h 1181935"/>
                        <a:gd name="connsiteX167" fmla="*/ 0 w 62163"/>
                        <a:gd name="connsiteY167" fmla="*/ 728261 h 1181935"/>
                        <a:gd name="connsiteX168" fmla="*/ 36946 w 62163"/>
                        <a:gd name="connsiteY168" fmla="*/ 696838 h 1181935"/>
                        <a:gd name="connsiteX169" fmla="*/ 55235 w 62163"/>
                        <a:gd name="connsiteY169" fmla="*/ 696838 h 1181935"/>
                        <a:gd name="connsiteX170" fmla="*/ 62163 w 62163"/>
                        <a:gd name="connsiteY170" fmla="*/ 710693 h 1181935"/>
                        <a:gd name="connsiteX171" fmla="*/ 55235 w 62163"/>
                        <a:gd name="connsiteY171" fmla="*/ 724549 h 1181935"/>
                        <a:gd name="connsiteX172" fmla="*/ 36946 w 62163"/>
                        <a:gd name="connsiteY172" fmla="*/ 724549 h 1181935"/>
                        <a:gd name="connsiteX173" fmla="*/ 30018 w 62163"/>
                        <a:gd name="connsiteY173" fmla="*/ 710693 h 1181935"/>
                        <a:gd name="connsiteX174" fmla="*/ 6928 w 62163"/>
                        <a:gd name="connsiteY174" fmla="*/ 681655 h 1181935"/>
                        <a:gd name="connsiteX175" fmla="*/ 25218 w 62163"/>
                        <a:gd name="connsiteY175" fmla="*/ 681655 h 1181935"/>
                        <a:gd name="connsiteX176" fmla="*/ 32146 w 62163"/>
                        <a:gd name="connsiteY176" fmla="*/ 695511 h 1181935"/>
                        <a:gd name="connsiteX177" fmla="*/ 25218 w 62163"/>
                        <a:gd name="connsiteY177" fmla="*/ 709367 h 1181935"/>
                        <a:gd name="connsiteX178" fmla="*/ 6928 w 62163"/>
                        <a:gd name="connsiteY178" fmla="*/ 709367 h 1181935"/>
                        <a:gd name="connsiteX179" fmla="*/ 0 w 62163"/>
                        <a:gd name="connsiteY179" fmla="*/ 695511 h 1181935"/>
                        <a:gd name="connsiteX180" fmla="*/ 36946 w 62163"/>
                        <a:gd name="connsiteY180" fmla="*/ 664621 h 1181935"/>
                        <a:gd name="connsiteX181" fmla="*/ 55235 w 62163"/>
                        <a:gd name="connsiteY181" fmla="*/ 664621 h 1181935"/>
                        <a:gd name="connsiteX182" fmla="*/ 62163 w 62163"/>
                        <a:gd name="connsiteY182" fmla="*/ 678477 h 1181935"/>
                        <a:gd name="connsiteX183" fmla="*/ 55235 w 62163"/>
                        <a:gd name="connsiteY183" fmla="*/ 692333 h 1181935"/>
                        <a:gd name="connsiteX184" fmla="*/ 36946 w 62163"/>
                        <a:gd name="connsiteY184" fmla="*/ 692333 h 1181935"/>
                        <a:gd name="connsiteX185" fmla="*/ 30018 w 62163"/>
                        <a:gd name="connsiteY185" fmla="*/ 678477 h 1181935"/>
                        <a:gd name="connsiteX186" fmla="*/ 6928 w 62163"/>
                        <a:gd name="connsiteY186" fmla="*/ 649439 h 1181935"/>
                        <a:gd name="connsiteX187" fmla="*/ 25218 w 62163"/>
                        <a:gd name="connsiteY187" fmla="*/ 649439 h 1181935"/>
                        <a:gd name="connsiteX188" fmla="*/ 32146 w 62163"/>
                        <a:gd name="connsiteY188" fmla="*/ 663295 h 1181935"/>
                        <a:gd name="connsiteX189" fmla="*/ 25218 w 62163"/>
                        <a:gd name="connsiteY189" fmla="*/ 677150 h 1181935"/>
                        <a:gd name="connsiteX190" fmla="*/ 6928 w 62163"/>
                        <a:gd name="connsiteY190" fmla="*/ 677150 h 1181935"/>
                        <a:gd name="connsiteX191" fmla="*/ 0 w 62163"/>
                        <a:gd name="connsiteY191" fmla="*/ 663295 h 1181935"/>
                        <a:gd name="connsiteX192" fmla="*/ 36946 w 62163"/>
                        <a:gd name="connsiteY192" fmla="*/ 631871 h 1181935"/>
                        <a:gd name="connsiteX193" fmla="*/ 55235 w 62163"/>
                        <a:gd name="connsiteY193" fmla="*/ 631871 h 1181935"/>
                        <a:gd name="connsiteX194" fmla="*/ 62163 w 62163"/>
                        <a:gd name="connsiteY194" fmla="*/ 645727 h 1181935"/>
                        <a:gd name="connsiteX195" fmla="*/ 55235 w 62163"/>
                        <a:gd name="connsiteY195" fmla="*/ 659583 h 1181935"/>
                        <a:gd name="connsiteX196" fmla="*/ 36946 w 62163"/>
                        <a:gd name="connsiteY196" fmla="*/ 659583 h 1181935"/>
                        <a:gd name="connsiteX197" fmla="*/ 30018 w 62163"/>
                        <a:gd name="connsiteY197" fmla="*/ 645727 h 1181935"/>
                        <a:gd name="connsiteX198" fmla="*/ 6928 w 62163"/>
                        <a:gd name="connsiteY198" fmla="*/ 616689 h 1181935"/>
                        <a:gd name="connsiteX199" fmla="*/ 25218 w 62163"/>
                        <a:gd name="connsiteY199" fmla="*/ 616689 h 1181935"/>
                        <a:gd name="connsiteX200" fmla="*/ 32146 w 62163"/>
                        <a:gd name="connsiteY200" fmla="*/ 630545 h 1181935"/>
                        <a:gd name="connsiteX201" fmla="*/ 25218 w 62163"/>
                        <a:gd name="connsiteY201" fmla="*/ 644400 h 1181935"/>
                        <a:gd name="connsiteX202" fmla="*/ 6928 w 62163"/>
                        <a:gd name="connsiteY202" fmla="*/ 644400 h 1181935"/>
                        <a:gd name="connsiteX203" fmla="*/ 0 w 62163"/>
                        <a:gd name="connsiteY203" fmla="*/ 630545 h 1181935"/>
                        <a:gd name="connsiteX204" fmla="*/ 36946 w 62163"/>
                        <a:gd name="connsiteY204" fmla="*/ 599122 h 1181935"/>
                        <a:gd name="connsiteX205" fmla="*/ 55235 w 62163"/>
                        <a:gd name="connsiteY205" fmla="*/ 599122 h 1181935"/>
                        <a:gd name="connsiteX206" fmla="*/ 62163 w 62163"/>
                        <a:gd name="connsiteY206" fmla="*/ 612977 h 1181935"/>
                        <a:gd name="connsiteX207" fmla="*/ 55235 w 62163"/>
                        <a:gd name="connsiteY207" fmla="*/ 626833 h 1181935"/>
                        <a:gd name="connsiteX208" fmla="*/ 36946 w 62163"/>
                        <a:gd name="connsiteY208" fmla="*/ 626833 h 1181935"/>
                        <a:gd name="connsiteX209" fmla="*/ 30018 w 62163"/>
                        <a:gd name="connsiteY209" fmla="*/ 612977 h 1181935"/>
                        <a:gd name="connsiteX210" fmla="*/ 6928 w 62163"/>
                        <a:gd name="connsiteY210" fmla="*/ 583939 h 1181935"/>
                        <a:gd name="connsiteX211" fmla="*/ 25218 w 62163"/>
                        <a:gd name="connsiteY211" fmla="*/ 583939 h 1181935"/>
                        <a:gd name="connsiteX212" fmla="*/ 32146 w 62163"/>
                        <a:gd name="connsiteY212" fmla="*/ 597795 h 1181935"/>
                        <a:gd name="connsiteX213" fmla="*/ 25218 w 62163"/>
                        <a:gd name="connsiteY213" fmla="*/ 611650 h 1181935"/>
                        <a:gd name="connsiteX214" fmla="*/ 6928 w 62163"/>
                        <a:gd name="connsiteY214" fmla="*/ 611650 h 1181935"/>
                        <a:gd name="connsiteX215" fmla="*/ 0 w 62163"/>
                        <a:gd name="connsiteY215" fmla="*/ 597795 h 1181935"/>
                        <a:gd name="connsiteX216" fmla="*/ 36946 w 62163"/>
                        <a:gd name="connsiteY216" fmla="*/ 567036 h 1181935"/>
                        <a:gd name="connsiteX217" fmla="*/ 55235 w 62163"/>
                        <a:gd name="connsiteY217" fmla="*/ 567036 h 1181935"/>
                        <a:gd name="connsiteX218" fmla="*/ 62163 w 62163"/>
                        <a:gd name="connsiteY218" fmla="*/ 580892 h 1181935"/>
                        <a:gd name="connsiteX219" fmla="*/ 55235 w 62163"/>
                        <a:gd name="connsiteY219" fmla="*/ 594748 h 1181935"/>
                        <a:gd name="connsiteX220" fmla="*/ 36946 w 62163"/>
                        <a:gd name="connsiteY220" fmla="*/ 594748 h 1181935"/>
                        <a:gd name="connsiteX221" fmla="*/ 30018 w 62163"/>
                        <a:gd name="connsiteY221" fmla="*/ 580892 h 1181935"/>
                        <a:gd name="connsiteX222" fmla="*/ 6928 w 62163"/>
                        <a:gd name="connsiteY222" fmla="*/ 551854 h 1181935"/>
                        <a:gd name="connsiteX223" fmla="*/ 25218 w 62163"/>
                        <a:gd name="connsiteY223" fmla="*/ 551854 h 1181935"/>
                        <a:gd name="connsiteX224" fmla="*/ 32146 w 62163"/>
                        <a:gd name="connsiteY224" fmla="*/ 565709 h 1181935"/>
                        <a:gd name="connsiteX225" fmla="*/ 25218 w 62163"/>
                        <a:gd name="connsiteY225" fmla="*/ 579565 h 1181935"/>
                        <a:gd name="connsiteX226" fmla="*/ 6928 w 62163"/>
                        <a:gd name="connsiteY226" fmla="*/ 579565 h 1181935"/>
                        <a:gd name="connsiteX227" fmla="*/ 0 w 62163"/>
                        <a:gd name="connsiteY227" fmla="*/ 565709 h 1181935"/>
                        <a:gd name="connsiteX228" fmla="*/ 36946 w 62163"/>
                        <a:gd name="connsiteY228" fmla="*/ 534286 h 1181935"/>
                        <a:gd name="connsiteX229" fmla="*/ 55235 w 62163"/>
                        <a:gd name="connsiteY229" fmla="*/ 534286 h 1181935"/>
                        <a:gd name="connsiteX230" fmla="*/ 62163 w 62163"/>
                        <a:gd name="connsiteY230" fmla="*/ 548142 h 1181935"/>
                        <a:gd name="connsiteX231" fmla="*/ 55235 w 62163"/>
                        <a:gd name="connsiteY231" fmla="*/ 561998 h 1181935"/>
                        <a:gd name="connsiteX232" fmla="*/ 36946 w 62163"/>
                        <a:gd name="connsiteY232" fmla="*/ 561998 h 1181935"/>
                        <a:gd name="connsiteX233" fmla="*/ 30018 w 62163"/>
                        <a:gd name="connsiteY233" fmla="*/ 548142 h 1181935"/>
                        <a:gd name="connsiteX234" fmla="*/ 6928 w 62163"/>
                        <a:gd name="connsiteY234" fmla="*/ 519104 h 1181935"/>
                        <a:gd name="connsiteX235" fmla="*/ 25218 w 62163"/>
                        <a:gd name="connsiteY235" fmla="*/ 519104 h 1181935"/>
                        <a:gd name="connsiteX236" fmla="*/ 32146 w 62163"/>
                        <a:gd name="connsiteY236" fmla="*/ 532960 h 1181935"/>
                        <a:gd name="connsiteX237" fmla="*/ 25218 w 62163"/>
                        <a:gd name="connsiteY237" fmla="*/ 546815 h 1181935"/>
                        <a:gd name="connsiteX238" fmla="*/ 6928 w 62163"/>
                        <a:gd name="connsiteY238" fmla="*/ 546815 h 1181935"/>
                        <a:gd name="connsiteX239" fmla="*/ 0 w 62163"/>
                        <a:gd name="connsiteY239" fmla="*/ 532960 h 1181935"/>
                        <a:gd name="connsiteX240" fmla="*/ 36946 w 62163"/>
                        <a:gd name="connsiteY240" fmla="*/ 501537 h 1181935"/>
                        <a:gd name="connsiteX241" fmla="*/ 55235 w 62163"/>
                        <a:gd name="connsiteY241" fmla="*/ 501537 h 1181935"/>
                        <a:gd name="connsiteX242" fmla="*/ 62163 w 62163"/>
                        <a:gd name="connsiteY242" fmla="*/ 515392 h 1181935"/>
                        <a:gd name="connsiteX243" fmla="*/ 55235 w 62163"/>
                        <a:gd name="connsiteY243" fmla="*/ 529248 h 1181935"/>
                        <a:gd name="connsiteX244" fmla="*/ 36946 w 62163"/>
                        <a:gd name="connsiteY244" fmla="*/ 529248 h 1181935"/>
                        <a:gd name="connsiteX245" fmla="*/ 30018 w 62163"/>
                        <a:gd name="connsiteY245" fmla="*/ 515392 h 1181935"/>
                        <a:gd name="connsiteX246" fmla="*/ 6928 w 62163"/>
                        <a:gd name="connsiteY246" fmla="*/ 486354 h 1181935"/>
                        <a:gd name="connsiteX247" fmla="*/ 25218 w 62163"/>
                        <a:gd name="connsiteY247" fmla="*/ 486354 h 1181935"/>
                        <a:gd name="connsiteX248" fmla="*/ 32146 w 62163"/>
                        <a:gd name="connsiteY248" fmla="*/ 500210 h 1181935"/>
                        <a:gd name="connsiteX249" fmla="*/ 25218 w 62163"/>
                        <a:gd name="connsiteY249" fmla="*/ 514065 h 1181935"/>
                        <a:gd name="connsiteX250" fmla="*/ 6928 w 62163"/>
                        <a:gd name="connsiteY250" fmla="*/ 514065 h 1181935"/>
                        <a:gd name="connsiteX251" fmla="*/ 0 w 62163"/>
                        <a:gd name="connsiteY251" fmla="*/ 500210 h 1181935"/>
                        <a:gd name="connsiteX252" fmla="*/ 36946 w 62163"/>
                        <a:gd name="connsiteY252" fmla="*/ 469320 h 1181935"/>
                        <a:gd name="connsiteX253" fmla="*/ 55235 w 62163"/>
                        <a:gd name="connsiteY253" fmla="*/ 469320 h 1181935"/>
                        <a:gd name="connsiteX254" fmla="*/ 62163 w 62163"/>
                        <a:gd name="connsiteY254" fmla="*/ 483176 h 1181935"/>
                        <a:gd name="connsiteX255" fmla="*/ 55235 w 62163"/>
                        <a:gd name="connsiteY255" fmla="*/ 497031 h 1181935"/>
                        <a:gd name="connsiteX256" fmla="*/ 36946 w 62163"/>
                        <a:gd name="connsiteY256" fmla="*/ 497031 h 1181935"/>
                        <a:gd name="connsiteX257" fmla="*/ 30018 w 62163"/>
                        <a:gd name="connsiteY257" fmla="*/ 483176 h 1181935"/>
                        <a:gd name="connsiteX258" fmla="*/ 6928 w 62163"/>
                        <a:gd name="connsiteY258" fmla="*/ 454138 h 1181935"/>
                        <a:gd name="connsiteX259" fmla="*/ 25218 w 62163"/>
                        <a:gd name="connsiteY259" fmla="*/ 454138 h 1181935"/>
                        <a:gd name="connsiteX260" fmla="*/ 32146 w 62163"/>
                        <a:gd name="connsiteY260" fmla="*/ 467993 h 1181935"/>
                        <a:gd name="connsiteX261" fmla="*/ 25218 w 62163"/>
                        <a:gd name="connsiteY261" fmla="*/ 481849 h 1181935"/>
                        <a:gd name="connsiteX262" fmla="*/ 6928 w 62163"/>
                        <a:gd name="connsiteY262" fmla="*/ 481849 h 1181935"/>
                        <a:gd name="connsiteX263" fmla="*/ 0 w 62163"/>
                        <a:gd name="connsiteY263" fmla="*/ 467993 h 1181935"/>
                        <a:gd name="connsiteX264" fmla="*/ 36946 w 62163"/>
                        <a:gd name="connsiteY264" fmla="*/ 436570 h 1181935"/>
                        <a:gd name="connsiteX265" fmla="*/ 55235 w 62163"/>
                        <a:gd name="connsiteY265" fmla="*/ 436570 h 1181935"/>
                        <a:gd name="connsiteX266" fmla="*/ 62163 w 62163"/>
                        <a:gd name="connsiteY266" fmla="*/ 450426 h 1181935"/>
                        <a:gd name="connsiteX267" fmla="*/ 55235 w 62163"/>
                        <a:gd name="connsiteY267" fmla="*/ 464282 h 1181935"/>
                        <a:gd name="connsiteX268" fmla="*/ 36946 w 62163"/>
                        <a:gd name="connsiteY268" fmla="*/ 464282 h 1181935"/>
                        <a:gd name="connsiteX269" fmla="*/ 30018 w 62163"/>
                        <a:gd name="connsiteY269" fmla="*/ 450426 h 1181935"/>
                        <a:gd name="connsiteX270" fmla="*/ 6928 w 62163"/>
                        <a:gd name="connsiteY270" fmla="*/ 421388 h 1181935"/>
                        <a:gd name="connsiteX271" fmla="*/ 25218 w 62163"/>
                        <a:gd name="connsiteY271" fmla="*/ 421388 h 1181935"/>
                        <a:gd name="connsiteX272" fmla="*/ 32146 w 62163"/>
                        <a:gd name="connsiteY272" fmla="*/ 435243 h 1181935"/>
                        <a:gd name="connsiteX273" fmla="*/ 25218 w 62163"/>
                        <a:gd name="connsiteY273" fmla="*/ 449099 h 1181935"/>
                        <a:gd name="connsiteX274" fmla="*/ 6928 w 62163"/>
                        <a:gd name="connsiteY274" fmla="*/ 449099 h 1181935"/>
                        <a:gd name="connsiteX275" fmla="*/ 0 w 62163"/>
                        <a:gd name="connsiteY275" fmla="*/ 435243 h 1181935"/>
                        <a:gd name="connsiteX276" fmla="*/ 36946 w 62163"/>
                        <a:gd name="connsiteY276" fmla="*/ 403820 h 1181935"/>
                        <a:gd name="connsiteX277" fmla="*/ 55235 w 62163"/>
                        <a:gd name="connsiteY277" fmla="*/ 403820 h 1181935"/>
                        <a:gd name="connsiteX278" fmla="*/ 62163 w 62163"/>
                        <a:gd name="connsiteY278" fmla="*/ 417676 h 1181935"/>
                        <a:gd name="connsiteX279" fmla="*/ 55235 w 62163"/>
                        <a:gd name="connsiteY279" fmla="*/ 431532 h 1181935"/>
                        <a:gd name="connsiteX280" fmla="*/ 36946 w 62163"/>
                        <a:gd name="connsiteY280" fmla="*/ 431532 h 1181935"/>
                        <a:gd name="connsiteX281" fmla="*/ 30018 w 62163"/>
                        <a:gd name="connsiteY281" fmla="*/ 417676 h 1181935"/>
                        <a:gd name="connsiteX282" fmla="*/ 6928 w 62163"/>
                        <a:gd name="connsiteY282" fmla="*/ 388638 h 1181935"/>
                        <a:gd name="connsiteX283" fmla="*/ 25218 w 62163"/>
                        <a:gd name="connsiteY283" fmla="*/ 388638 h 1181935"/>
                        <a:gd name="connsiteX284" fmla="*/ 32146 w 62163"/>
                        <a:gd name="connsiteY284" fmla="*/ 402494 h 1181935"/>
                        <a:gd name="connsiteX285" fmla="*/ 25218 w 62163"/>
                        <a:gd name="connsiteY285" fmla="*/ 416349 h 1181935"/>
                        <a:gd name="connsiteX286" fmla="*/ 6928 w 62163"/>
                        <a:gd name="connsiteY286" fmla="*/ 416349 h 1181935"/>
                        <a:gd name="connsiteX287" fmla="*/ 0 w 62163"/>
                        <a:gd name="connsiteY287" fmla="*/ 402494 h 1181935"/>
                        <a:gd name="connsiteX288" fmla="*/ 36946 w 62163"/>
                        <a:gd name="connsiteY288" fmla="*/ 373699 h 1181935"/>
                        <a:gd name="connsiteX289" fmla="*/ 55235 w 62163"/>
                        <a:gd name="connsiteY289" fmla="*/ 373699 h 1181935"/>
                        <a:gd name="connsiteX290" fmla="*/ 62163 w 62163"/>
                        <a:gd name="connsiteY290" fmla="*/ 387555 h 1181935"/>
                        <a:gd name="connsiteX291" fmla="*/ 55235 w 62163"/>
                        <a:gd name="connsiteY291" fmla="*/ 401411 h 1181935"/>
                        <a:gd name="connsiteX292" fmla="*/ 36946 w 62163"/>
                        <a:gd name="connsiteY292" fmla="*/ 401411 h 1181935"/>
                        <a:gd name="connsiteX293" fmla="*/ 30018 w 62163"/>
                        <a:gd name="connsiteY293" fmla="*/ 387555 h 1181935"/>
                        <a:gd name="connsiteX294" fmla="*/ 6928 w 62163"/>
                        <a:gd name="connsiteY294" fmla="*/ 358517 h 1181935"/>
                        <a:gd name="connsiteX295" fmla="*/ 25218 w 62163"/>
                        <a:gd name="connsiteY295" fmla="*/ 358517 h 1181935"/>
                        <a:gd name="connsiteX296" fmla="*/ 32146 w 62163"/>
                        <a:gd name="connsiteY296" fmla="*/ 372373 h 1181935"/>
                        <a:gd name="connsiteX297" fmla="*/ 25218 w 62163"/>
                        <a:gd name="connsiteY297" fmla="*/ 386228 h 1181935"/>
                        <a:gd name="connsiteX298" fmla="*/ 6928 w 62163"/>
                        <a:gd name="connsiteY298" fmla="*/ 386228 h 1181935"/>
                        <a:gd name="connsiteX299" fmla="*/ 0 w 62163"/>
                        <a:gd name="connsiteY299" fmla="*/ 372373 h 1181935"/>
                        <a:gd name="connsiteX300" fmla="*/ 36946 w 62163"/>
                        <a:gd name="connsiteY300" fmla="*/ 340950 h 1181935"/>
                        <a:gd name="connsiteX301" fmla="*/ 55235 w 62163"/>
                        <a:gd name="connsiteY301" fmla="*/ 340950 h 1181935"/>
                        <a:gd name="connsiteX302" fmla="*/ 62163 w 62163"/>
                        <a:gd name="connsiteY302" fmla="*/ 354805 h 1181935"/>
                        <a:gd name="connsiteX303" fmla="*/ 55235 w 62163"/>
                        <a:gd name="connsiteY303" fmla="*/ 368661 h 1181935"/>
                        <a:gd name="connsiteX304" fmla="*/ 36946 w 62163"/>
                        <a:gd name="connsiteY304" fmla="*/ 368661 h 1181935"/>
                        <a:gd name="connsiteX305" fmla="*/ 30018 w 62163"/>
                        <a:gd name="connsiteY305" fmla="*/ 354805 h 1181935"/>
                        <a:gd name="connsiteX306" fmla="*/ 6928 w 62163"/>
                        <a:gd name="connsiteY306" fmla="*/ 325767 h 1181935"/>
                        <a:gd name="connsiteX307" fmla="*/ 25218 w 62163"/>
                        <a:gd name="connsiteY307" fmla="*/ 325767 h 1181935"/>
                        <a:gd name="connsiteX308" fmla="*/ 32146 w 62163"/>
                        <a:gd name="connsiteY308" fmla="*/ 339623 h 1181935"/>
                        <a:gd name="connsiteX309" fmla="*/ 25218 w 62163"/>
                        <a:gd name="connsiteY309" fmla="*/ 353479 h 1181935"/>
                        <a:gd name="connsiteX310" fmla="*/ 6928 w 62163"/>
                        <a:gd name="connsiteY310" fmla="*/ 353479 h 1181935"/>
                        <a:gd name="connsiteX311" fmla="*/ 0 w 62163"/>
                        <a:gd name="connsiteY311" fmla="*/ 339623 h 1181935"/>
                        <a:gd name="connsiteX312" fmla="*/ 36946 w 62163"/>
                        <a:gd name="connsiteY312" fmla="*/ 308200 h 1181935"/>
                        <a:gd name="connsiteX313" fmla="*/ 55235 w 62163"/>
                        <a:gd name="connsiteY313" fmla="*/ 308200 h 1181935"/>
                        <a:gd name="connsiteX314" fmla="*/ 62163 w 62163"/>
                        <a:gd name="connsiteY314" fmla="*/ 322055 h 1181935"/>
                        <a:gd name="connsiteX315" fmla="*/ 55235 w 62163"/>
                        <a:gd name="connsiteY315" fmla="*/ 335911 h 1181935"/>
                        <a:gd name="connsiteX316" fmla="*/ 36946 w 62163"/>
                        <a:gd name="connsiteY316" fmla="*/ 335911 h 1181935"/>
                        <a:gd name="connsiteX317" fmla="*/ 30018 w 62163"/>
                        <a:gd name="connsiteY317" fmla="*/ 322055 h 1181935"/>
                        <a:gd name="connsiteX318" fmla="*/ 6928 w 62163"/>
                        <a:gd name="connsiteY318" fmla="*/ 293017 h 1181935"/>
                        <a:gd name="connsiteX319" fmla="*/ 25218 w 62163"/>
                        <a:gd name="connsiteY319" fmla="*/ 293017 h 1181935"/>
                        <a:gd name="connsiteX320" fmla="*/ 32146 w 62163"/>
                        <a:gd name="connsiteY320" fmla="*/ 306873 h 1181935"/>
                        <a:gd name="connsiteX321" fmla="*/ 25218 w 62163"/>
                        <a:gd name="connsiteY321" fmla="*/ 320729 h 1181935"/>
                        <a:gd name="connsiteX322" fmla="*/ 6928 w 62163"/>
                        <a:gd name="connsiteY322" fmla="*/ 320729 h 1181935"/>
                        <a:gd name="connsiteX323" fmla="*/ 0 w 62163"/>
                        <a:gd name="connsiteY323" fmla="*/ 306873 h 1181935"/>
                        <a:gd name="connsiteX324" fmla="*/ 36946 w 62163"/>
                        <a:gd name="connsiteY324" fmla="*/ 275983 h 1181935"/>
                        <a:gd name="connsiteX325" fmla="*/ 55235 w 62163"/>
                        <a:gd name="connsiteY325" fmla="*/ 275983 h 1181935"/>
                        <a:gd name="connsiteX326" fmla="*/ 62163 w 62163"/>
                        <a:gd name="connsiteY326" fmla="*/ 289839 h 1181935"/>
                        <a:gd name="connsiteX327" fmla="*/ 55235 w 62163"/>
                        <a:gd name="connsiteY327" fmla="*/ 303695 h 1181935"/>
                        <a:gd name="connsiteX328" fmla="*/ 36946 w 62163"/>
                        <a:gd name="connsiteY328" fmla="*/ 303695 h 1181935"/>
                        <a:gd name="connsiteX329" fmla="*/ 30018 w 62163"/>
                        <a:gd name="connsiteY329" fmla="*/ 289839 h 1181935"/>
                        <a:gd name="connsiteX330" fmla="*/ 6928 w 62163"/>
                        <a:gd name="connsiteY330" fmla="*/ 260801 h 1181935"/>
                        <a:gd name="connsiteX331" fmla="*/ 25218 w 62163"/>
                        <a:gd name="connsiteY331" fmla="*/ 260801 h 1181935"/>
                        <a:gd name="connsiteX332" fmla="*/ 32146 w 62163"/>
                        <a:gd name="connsiteY332" fmla="*/ 274657 h 1181935"/>
                        <a:gd name="connsiteX333" fmla="*/ 25218 w 62163"/>
                        <a:gd name="connsiteY333" fmla="*/ 288512 h 1181935"/>
                        <a:gd name="connsiteX334" fmla="*/ 6928 w 62163"/>
                        <a:gd name="connsiteY334" fmla="*/ 288512 h 1181935"/>
                        <a:gd name="connsiteX335" fmla="*/ 0 w 62163"/>
                        <a:gd name="connsiteY335" fmla="*/ 274657 h 1181935"/>
                        <a:gd name="connsiteX336" fmla="*/ 36946 w 62163"/>
                        <a:gd name="connsiteY336" fmla="*/ 243233 h 1181935"/>
                        <a:gd name="connsiteX337" fmla="*/ 55235 w 62163"/>
                        <a:gd name="connsiteY337" fmla="*/ 243233 h 1181935"/>
                        <a:gd name="connsiteX338" fmla="*/ 62163 w 62163"/>
                        <a:gd name="connsiteY338" fmla="*/ 257089 h 1181935"/>
                        <a:gd name="connsiteX339" fmla="*/ 55235 w 62163"/>
                        <a:gd name="connsiteY339" fmla="*/ 270945 h 1181935"/>
                        <a:gd name="connsiteX340" fmla="*/ 36946 w 62163"/>
                        <a:gd name="connsiteY340" fmla="*/ 270945 h 1181935"/>
                        <a:gd name="connsiteX341" fmla="*/ 30018 w 62163"/>
                        <a:gd name="connsiteY341" fmla="*/ 257089 h 1181935"/>
                        <a:gd name="connsiteX342" fmla="*/ 6928 w 62163"/>
                        <a:gd name="connsiteY342" fmla="*/ 228051 h 1181935"/>
                        <a:gd name="connsiteX343" fmla="*/ 25218 w 62163"/>
                        <a:gd name="connsiteY343" fmla="*/ 228051 h 1181935"/>
                        <a:gd name="connsiteX344" fmla="*/ 32146 w 62163"/>
                        <a:gd name="connsiteY344" fmla="*/ 241907 h 1181935"/>
                        <a:gd name="connsiteX345" fmla="*/ 25218 w 62163"/>
                        <a:gd name="connsiteY345" fmla="*/ 255762 h 1181935"/>
                        <a:gd name="connsiteX346" fmla="*/ 6928 w 62163"/>
                        <a:gd name="connsiteY346" fmla="*/ 255762 h 1181935"/>
                        <a:gd name="connsiteX347" fmla="*/ 0 w 62163"/>
                        <a:gd name="connsiteY347" fmla="*/ 241907 h 1181935"/>
                        <a:gd name="connsiteX348" fmla="*/ 36946 w 62163"/>
                        <a:gd name="connsiteY348" fmla="*/ 210484 h 1181935"/>
                        <a:gd name="connsiteX349" fmla="*/ 55235 w 62163"/>
                        <a:gd name="connsiteY349" fmla="*/ 210484 h 1181935"/>
                        <a:gd name="connsiteX350" fmla="*/ 62163 w 62163"/>
                        <a:gd name="connsiteY350" fmla="*/ 224339 h 1181935"/>
                        <a:gd name="connsiteX351" fmla="*/ 55235 w 62163"/>
                        <a:gd name="connsiteY351" fmla="*/ 238195 h 1181935"/>
                        <a:gd name="connsiteX352" fmla="*/ 36946 w 62163"/>
                        <a:gd name="connsiteY352" fmla="*/ 238195 h 1181935"/>
                        <a:gd name="connsiteX353" fmla="*/ 30018 w 62163"/>
                        <a:gd name="connsiteY353" fmla="*/ 224339 h 1181935"/>
                        <a:gd name="connsiteX354" fmla="*/ 6928 w 62163"/>
                        <a:gd name="connsiteY354" fmla="*/ 195301 h 1181935"/>
                        <a:gd name="connsiteX355" fmla="*/ 25218 w 62163"/>
                        <a:gd name="connsiteY355" fmla="*/ 195301 h 1181935"/>
                        <a:gd name="connsiteX356" fmla="*/ 32146 w 62163"/>
                        <a:gd name="connsiteY356" fmla="*/ 209157 h 1181935"/>
                        <a:gd name="connsiteX357" fmla="*/ 25218 w 62163"/>
                        <a:gd name="connsiteY357" fmla="*/ 223012 h 1181935"/>
                        <a:gd name="connsiteX358" fmla="*/ 6928 w 62163"/>
                        <a:gd name="connsiteY358" fmla="*/ 223012 h 1181935"/>
                        <a:gd name="connsiteX359" fmla="*/ 0 w 62163"/>
                        <a:gd name="connsiteY359" fmla="*/ 209157 h 1181935"/>
                        <a:gd name="connsiteX360" fmla="*/ 36946 w 62163"/>
                        <a:gd name="connsiteY360" fmla="*/ 178398 h 1181935"/>
                        <a:gd name="connsiteX361" fmla="*/ 55235 w 62163"/>
                        <a:gd name="connsiteY361" fmla="*/ 178398 h 1181935"/>
                        <a:gd name="connsiteX362" fmla="*/ 62163 w 62163"/>
                        <a:gd name="connsiteY362" fmla="*/ 192254 h 1181935"/>
                        <a:gd name="connsiteX363" fmla="*/ 55235 w 62163"/>
                        <a:gd name="connsiteY363" fmla="*/ 206110 h 1181935"/>
                        <a:gd name="connsiteX364" fmla="*/ 36946 w 62163"/>
                        <a:gd name="connsiteY364" fmla="*/ 206110 h 1181935"/>
                        <a:gd name="connsiteX365" fmla="*/ 30018 w 62163"/>
                        <a:gd name="connsiteY365" fmla="*/ 192254 h 1181935"/>
                        <a:gd name="connsiteX366" fmla="*/ 6928 w 62163"/>
                        <a:gd name="connsiteY366" fmla="*/ 163216 h 1181935"/>
                        <a:gd name="connsiteX367" fmla="*/ 25218 w 62163"/>
                        <a:gd name="connsiteY367" fmla="*/ 163216 h 1181935"/>
                        <a:gd name="connsiteX368" fmla="*/ 32146 w 62163"/>
                        <a:gd name="connsiteY368" fmla="*/ 177071 h 1181935"/>
                        <a:gd name="connsiteX369" fmla="*/ 25218 w 62163"/>
                        <a:gd name="connsiteY369" fmla="*/ 190927 h 1181935"/>
                        <a:gd name="connsiteX370" fmla="*/ 6928 w 62163"/>
                        <a:gd name="connsiteY370" fmla="*/ 190927 h 1181935"/>
                        <a:gd name="connsiteX371" fmla="*/ 0 w 62163"/>
                        <a:gd name="connsiteY371" fmla="*/ 177071 h 1181935"/>
                        <a:gd name="connsiteX372" fmla="*/ 36946 w 62163"/>
                        <a:gd name="connsiteY372" fmla="*/ 145648 h 1181935"/>
                        <a:gd name="connsiteX373" fmla="*/ 55235 w 62163"/>
                        <a:gd name="connsiteY373" fmla="*/ 145648 h 1181935"/>
                        <a:gd name="connsiteX374" fmla="*/ 62163 w 62163"/>
                        <a:gd name="connsiteY374" fmla="*/ 159504 h 1181935"/>
                        <a:gd name="connsiteX375" fmla="*/ 55235 w 62163"/>
                        <a:gd name="connsiteY375" fmla="*/ 173360 h 1181935"/>
                        <a:gd name="connsiteX376" fmla="*/ 36946 w 62163"/>
                        <a:gd name="connsiteY376" fmla="*/ 173360 h 1181935"/>
                        <a:gd name="connsiteX377" fmla="*/ 30018 w 62163"/>
                        <a:gd name="connsiteY377" fmla="*/ 159504 h 1181935"/>
                        <a:gd name="connsiteX378" fmla="*/ 6928 w 62163"/>
                        <a:gd name="connsiteY378" fmla="*/ 130466 h 1181935"/>
                        <a:gd name="connsiteX379" fmla="*/ 25218 w 62163"/>
                        <a:gd name="connsiteY379" fmla="*/ 130466 h 1181935"/>
                        <a:gd name="connsiteX380" fmla="*/ 32146 w 62163"/>
                        <a:gd name="connsiteY380" fmla="*/ 144322 h 1181935"/>
                        <a:gd name="connsiteX381" fmla="*/ 25218 w 62163"/>
                        <a:gd name="connsiteY381" fmla="*/ 158177 h 1181935"/>
                        <a:gd name="connsiteX382" fmla="*/ 6928 w 62163"/>
                        <a:gd name="connsiteY382" fmla="*/ 158177 h 1181935"/>
                        <a:gd name="connsiteX383" fmla="*/ 0 w 62163"/>
                        <a:gd name="connsiteY383" fmla="*/ 144322 h 1181935"/>
                        <a:gd name="connsiteX384" fmla="*/ 36946 w 62163"/>
                        <a:gd name="connsiteY384" fmla="*/ 112899 h 1181935"/>
                        <a:gd name="connsiteX385" fmla="*/ 55235 w 62163"/>
                        <a:gd name="connsiteY385" fmla="*/ 112899 h 1181935"/>
                        <a:gd name="connsiteX386" fmla="*/ 62163 w 62163"/>
                        <a:gd name="connsiteY386" fmla="*/ 126754 h 1181935"/>
                        <a:gd name="connsiteX387" fmla="*/ 55235 w 62163"/>
                        <a:gd name="connsiteY387" fmla="*/ 140610 h 1181935"/>
                        <a:gd name="connsiteX388" fmla="*/ 36946 w 62163"/>
                        <a:gd name="connsiteY388" fmla="*/ 140610 h 1181935"/>
                        <a:gd name="connsiteX389" fmla="*/ 30018 w 62163"/>
                        <a:gd name="connsiteY389" fmla="*/ 126754 h 1181935"/>
                        <a:gd name="connsiteX390" fmla="*/ 6928 w 62163"/>
                        <a:gd name="connsiteY390" fmla="*/ 97716 h 1181935"/>
                        <a:gd name="connsiteX391" fmla="*/ 25218 w 62163"/>
                        <a:gd name="connsiteY391" fmla="*/ 97716 h 1181935"/>
                        <a:gd name="connsiteX392" fmla="*/ 32146 w 62163"/>
                        <a:gd name="connsiteY392" fmla="*/ 111572 h 1181935"/>
                        <a:gd name="connsiteX393" fmla="*/ 25218 w 62163"/>
                        <a:gd name="connsiteY393" fmla="*/ 125427 h 1181935"/>
                        <a:gd name="connsiteX394" fmla="*/ 6928 w 62163"/>
                        <a:gd name="connsiteY394" fmla="*/ 125427 h 1181935"/>
                        <a:gd name="connsiteX395" fmla="*/ 0 w 62163"/>
                        <a:gd name="connsiteY395" fmla="*/ 111572 h 1181935"/>
                        <a:gd name="connsiteX396" fmla="*/ 36946 w 62163"/>
                        <a:gd name="connsiteY396" fmla="*/ 80682 h 1181935"/>
                        <a:gd name="connsiteX397" fmla="*/ 55235 w 62163"/>
                        <a:gd name="connsiteY397" fmla="*/ 80682 h 1181935"/>
                        <a:gd name="connsiteX398" fmla="*/ 62163 w 62163"/>
                        <a:gd name="connsiteY398" fmla="*/ 94538 h 1181935"/>
                        <a:gd name="connsiteX399" fmla="*/ 55235 w 62163"/>
                        <a:gd name="connsiteY399" fmla="*/ 108393 h 1181935"/>
                        <a:gd name="connsiteX400" fmla="*/ 36946 w 62163"/>
                        <a:gd name="connsiteY400" fmla="*/ 108393 h 1181935"/>
                        <a:gd name="connsiteX401" fmla="*/ 30018 w 62163"/>
                        <a:gd name="connsiteY401" fmla="*/ 94538 h 1181935"/>
                        <a:gd name="connsiteX402" fmla="*/ 6928 w 62163"/>
                        <a:gd name="connsiteY402" fmla="*/ 65500 h 1181935"/>
                        <a:gd name="connsiteX403" fmla="*/ 25218 w 62163"/>
                        <a:gd name="connsiteY403" fmla="*/ 65500 h 1181935"/>
                        <a:gd name="connsiteX404" fmla="*/ 32146 w 62163"/>
                        <a:gd name="connsiteY404" fmla="*/ 79355 h 1181935"/>
                        <a:gd name="connsiteX405" fmla="*/ 25218 w 62163"/>
                        <a:gd name="connsiteY405" fmla="*/ 93211 h 1181935"/>
                        <a:gd name="connsiteX406" fmla="*/ 6928 w 62163"/>
                        <a:gd name="connsiteY406" fmla="*/ 93211 h 1181935"/>
                        <a:gd name="connsiteX407" fmla="*/ 0 w 62163"/>
                        <a:gd name="connsiteY407" fmla="*/ 79355 h 1181935"/>
                        <a:gd name="connsiteX408" fmla="*/ 36946 w 62163"/>
                        <a:gd name="connsiteY408" fmla="*/ 47932 h 1181935"/>
                        <a:gd name="connsiteX409" fmla="*/ 55235 w 62163"/>
                        <a:gd name="connsiteY409" fmla="*/ 47932 h 1181935"/>
                        <a:gd name="connsiteX410" fmla="*/ 62163 w 62163"/>
                        <a:gd name="connsiteY410" fmla="*/ 61788 h 1181935"/>
                        <a:gd name="connsiteX411" fmla="*/ 55235 w 62163"/>
                        <a:gd name="connsiteY411" fmla="*/ 75644 h 1181935"/>
                        <a:gd name="connsiteX412" fmla="*/ 36946 w 62163"/>
                        <a:gd name="connsiteY412" fmla="*/ 75644 h 1181935"/>
                        <a:gd name="connsiteX413" fmla="*/ 30018 w 62163"/>
                        <a:gd name="connsiteY413" fmla="*/ 61788 h 1181935"/>
                        <a:gd name="connsiteX414" fmla="*/ 6928 w 62163"/>
                        <a:gd name="connsiteY414" fmla="*/ 32750 h 1181935"/>
                        <a:gd name="connsiteX415" fmla="*/ 25218 w 62163"/>
                        <a:gd name="connsiteY415" fmla="*/ 32750 h 1181935"/>
                        <a:gd name="connsiteX416" fmla="*/ 32146 w 62163"/>
                        <a:gd name="connsiteY416" fmla="*/ 46605 h 1181935"/>
                        <a:gd name="connsiteX417" fmla="*/ 25218 w 62163"/>
                        <a:gd name="connsiteY417" fmla="*/ 60461 h 1181935"/>
                        <a:gd name="connsiteX418" fmla="*/ 6928 w 62163"/>
                        <a:gd name="connsiteY418" fmla="*/ 60461 h 1181935"/>
                        <a:gd name="connsiteX419" fmla="*/ 0 w 62163"/>
                        <a:gd name="connsiteY419" fmla="*/ 46605 h 1181935"/>
                        <a:gd name="connsiteX420" fmla="*/ 36946 w 62163"/>
                        <a:gd name="connsiteY420" fmla="*/ 15182 h 1181935"/>
                        <a:gd name="connsiteX421" fmla="*/ 55235 w 62163"/>
                        <a:gd name="connsiteY421" fmla="*/ 15182 h 1181935"/>
                        <a:gd name="connsiteX422" fmla="*/ 62163 w 62163"/>
                        <a:gd name="connsiteY422" fmla="*/ 29038 h 1181935"/>
                        <a:gd name="connsiteX423" fmla="*/ 55235 w 62163"/>
                        <a:gd name="connsiteY423" fmla="*/ 42894 h 1181935"/>
                        <a:gd name="connsiteX424" fmla="*/ 36946 w 62163"/>
                        <a:gd name="connsiteY424" fmla="*/ 42894 h 1181935"/>
                        <a:gd name="connsiteX425" fmla="*/ 30018 w 62163"/>
                        <a:gd name="connsiteY425" fmla="*/ 29038 h 1181935"/>
                        <a:gd name="connsiteX426" fmla="*/ 6928 w 62163"/>
                        <a:gd name="connsiteY426" fmla="*/ 0 h 1181935"/>
                        <a:gd name="connsiteX427" fmla="*/ 25218 w 62163"/>
                        <a:gd name="connsiteY427" fmla="*/ 0 h 1181935"/>
                        <a:gd name="connsiteX428" fmla="*/ 32146 w 62163"/>
                        <a:gd name="connsiteY428" fmla="*/ 13856 h 1181935"/>
                        <a:gd name="connsiteX429" fmla="*/ 25218 w 62163"/>
                        <a:gd name="connsiteY429" fmla="*/ 27711 h 1181935"/>
                        <a:gd name="connsiteX430" fmla="*/ 6928 w 62163"/>
                        <a:gd name="connsiteY430" fmla="*/ 27711 h 1181935"/>
                        <a:gd name="connsiteX431" fmla="*/ 0 w 62163"/>
                        <a:gd name="connsiteY431" fmla="*/ 13856 h 11819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  <a:cxn ang="0">
                          <a:pos x="connsiteX384" y="connsiteY384"/>
                        </a:cxn>
                        <a:cxn ang="0">
                          <a:pos x="connsiteX385" y="connsiteY385"/>
                        </a:cxn>
                        <a:cxn ang="0">
                          <a:pos x="connsiteX386" y="connsiteY386"/>
                        </a:cxn>
                        <a:cxn ang="0">
                          <a:pos x="connsiteX387" y="connsiteY387"/>
                        </a:cxn>
                        <a:cxn ang="0">
                          <a:pos x="connsiteX388" y="connsiteY388"/>
                        </a:cxn>
                        <a:cxn ang="0">
                          <a:pos x="connsiteX389" y="connsiteY389"/>
                        </a:cxn>
                        <a:cxn ang="0">
                          <a:pos x="connsiteX390" y="connsiteY390"/>
                        </a:cxn>
                        <a:cxn ang="0">
                          <a:pos x="connsiteX391" y="connsiteY391"/>
                        </a:cxn>
                        <a:cxn ang="0">
                          <a:pos x="connsiteX392" y="connsiteY392"/>
                        </a:cxn>
                        <a:cxn ang="0">
                          <a:pos x="connsiteX393" y="connsiteY393"/>
                        </a:cxn>
                        <a:cxn ang="0">
                          <a:pos x="connsiteX394" y="connsiteY394"/>
                        </a:cxn>
                        <a:cxn ang="0">
                          <a:pos x="connsiteX395" y="connsiteY395"/>
                        </a:cxn>
                        <a:cxn ang="0">
                          <a:pos x="connsiteX396" y="connsiteY396"/>
                        </a:cxn>
                        <a:cxn ang="0">
                          <a:pos x="connsiteX397" y="connsiteY397"/>
                        </a:cxn>
                        <a:cxn ang="0">
                          <a:pos x="connsiteX398" y="connsiteY398"/>
                        </a:cxn>
                        <a:cxn ang="0">
                          <a:pos x="connsiteX399" y="connsiteY399"/>
                        </a:cxn>
                        <a:cxn ang="0">
                          <a:pos x="connsiteX400" y="connsiteY400"/>
                        </a:cxn>
                        <a:cxn ang="0">
                          <a:pos x="connsiteX401" y="connsiteY401"/>
                        </a:cxn>
                        <a:cxn ang="0">
                          <a:pos x="connsiteX402" y="connsiteY402"/>
                        </a:cxn>
                        <a:cxn ang="0">
                          <a:pos x="connsiteX403" y="connsiteY403"/>
                        </a:cxn>
                        <a:cxn ang="0">
                          <a:pos x="connsiteX404" y="connsiteY404"/>
                        </a:cxn>
                        <a:cxn ang="0">
                          <a:pos x="connsiteX405" y="connsiteY405"/>
                        </a:cxn>
                        <a:cxn ang="0">
                          <a:pos x="connsiteX406" y="connsiteY406"/>
                        </a:cxn>
                        <a:cxn ang="0">
                          <a:pos x="connsiteX407" y="connsiteY407"/>
                        </a:cxn>
                        <a:cxn ang="0">
                          <a:pos x="connsiteX408" y="connsiteY408"/>
                        </a:cxn>
                        <a:cxn ang="0">
                          <a:pos x="connsiteX409" y="connsiteY409"/>
                        </a:cxn>
                        <a:cxn ang="0">
                          <a:pos x="connsiteX410" y="connsiteY410"/>
                        </a:cxn>
                        <a:cxn ang="0">
                          <a:pos x="connsiteX411" y="connsiteY411"/>
                        </a:cxn>
                        <a:cxn ang="0">
                          <a:pos x="connsiteX412" y="connsiteY412"/>
                        </a:cxn>
                        <a:cxn ang="0">
                          <a:pos x="connsiteX413" y="connsiteY413"/>
                        </a:cxn>
                        <a:cxn ang="0">
                          <a:pos x="connsiteX414" y="connsiteY414"/>
                        </a:cxn>
                        <a:cxn ang="0">
                          <a:pos x="connsiteX415" y="connsiteY415"/>
                        </a:cxn>
                        <a:cxn ang="0">
                          <a:pos x="connsiteX416" y="connsiteY416"/>
                        </a:cxn>
                        <a:cxn ang="0">
                          <a:pos x="connsiteX417" y="connsiteY417"/>
                        </a:cxn>
                        <a:cxn ang="0">
                          <a:pos x="connsiteX418" y="connsiteY418"/>
                        </a:cxn>
                        <a:cxn ang="0">
                          <a:pos x="connsiteX419" y="connsiteY419"/>
                        </a:cxn>
                        <a:cxn ang="0">
                          <a:pos x="connsiteX420" y="connsiteY420"/>
                        </a:cxn>
                        <a:cxn ang="0">
                          <a:pos x="connsiteX421" y="connsiteY421"/>
                        </a:cxn>
                        <a:cxn ang="0">
                          <a:pos x="connsiteX422" y="connsiteY422"/>
                        </a:cxn>
                        <a:cxn ang="0">
                          <a:pos x="connsiteX423" y="connsiteY423"/>
                        </a:cxn>
                        <a:cxn ang="0">
                          <a:pos x="connsiteX424" y="connsiteY424"/>
                        </a:cxn>
                        <a:cxn ang="0">
                          <a:pos x="connsiteX425" y="connsiteY425"/>
                        </a:cxn>
                        <a:cxn ang="0">
                          <a:pos x="connsiteX426" y="connsiteY426"/>
                        </a:cxn>
                        <a:cxn ang="0">
                          <a:pos x="connsiteX427" y="connsiteY427"/>
                        </a:cxn>
                        <a:cxn ang="0">
                          <a:pos x="connsiteX428" y="connsiteY428"/>
                        </a:cxn>
                        <a:cxn ang="0">
                          <a:pos x="connsiteX429" y="connsiteY429"/>
                        </a:cxn>
                        <a:cxn ang="0">
                          <a:pos x="connsiteX430" y="connsiteY430"/>
                        </a:cxn>
                        <a:cxn ang="0">
                          <a:pos x="connsiteX431" y="connsiteY431"/>
                        </a:cxn>
                      </a:cxnLst>
                      <a:rect l="l" t="t" r="r" b="b"/>
                      <a:pathLst>
                        <a:path w="62163" h="1181935">
                          <a:moveTo>
                            <a:pt x="36945" y="1154224"/>
                          </a:moveTo>
                          <a:lnTo>
                            <a:pt x="55235" y="1154224"/>
                          </a:lnTo>
                          <a:lnTo>
                            <a:pt x="62163" y="1168079"/>
                          </a:lnTo>
                          <a:lnTo>
                            <a:pt x="55235" y="1181935"/>
                          </a:lnTo>
                          <a:lnTo>
                            <a:pt x="36945" y="1181935"/>
                          </a:lnTo>
                          <a:lnTo>
                            <a:pt x="30017" y="1168079"/>
                          </a:lnTo>
                          <a:close/>
                          <a:moveTo>
                            <a:pt x="6928" y="1139041"/>
                          </a:moveTo>
                          <a:lnTo>
                            <a:pt x="25217" y="1139041"/>
                          </a:lnTo>
                          <a:lnTo>
                            <a:pt x="32145" y="1152897"/>
                          </a:lnTo>
                          <a:lnTo>
                            <a:pt x="25217" y="1166753"/>
                          </a:lnTo>
                          <a:lnTo>
                            <a:pt x="6928" y="1166753"/>
                          </a:lnTo>
                          <a:lnTo>
                            <a:pt x="0" y="1152897"/>
                          </a:lnTo>
                          <a:close/>
                          <a:moveTo>
                            <a:pt x="36945" y="1121474"/>
                          </a:moveTo>
                          <a:lnTo>
                            <a:pt x="55235" y="1121474"/>
                          </a:lnTo>
                          <a:lnTo>
                            <a:pt x="62163" y="1135330"/>
                          </a:lnTo>
                          <a:lnTo>
                            <a:pt x="55235" y="1149185"/>
                          </a:lnTo>
                          <a:lnTo>
                            <a:pt x="36945" y="1149185"/>
                          </a:lnTo>
                          <a:lnTo>
                            <a:pt x="30017" y="1135330"/>
                          </a:lnTo>
                          <a:close/>
                          <a:moveTo>
                            <a:pt x="6928" y="1106291"/>
                          </a:moveTo>
                          <a:lnTo>
                            <a:pt x="25217" y="1106291"/>
                          </a:lnTo>
                          <a:lnTo>
                            <a:pt x="32145" y="1120147"/>
                          </a:lnTo>
                          <a:lnTo>
                            <a:pt x="25217" y="1134003"/>
                          </a:lnTo>
                          <a:lnTo>
                            <a:pt x="6928" y="1134003"/>
                          </a:lnTo>
                          <a:lnTo>
                            <a:pt x="0" y="1120147"/>
                          </a:lnTo>
                          <a:close/>
                          <a:moveTo>
                            <a:pt x="36945" y="1088724"/>
                          </a:moveTo>
                          <a:lnTo>
                            <a:pt x="55235" y="1088724"/>
                          </a:lnTo>
                          <a:lnTo>
                            <a:pt x="62163" y="1102580"/>
                          </a:lnTo>
                          <a:lnTo>
                            <a:pt x="55235" y="1116435"/>
                          </a:lnTo>
                          <a:lnTo>
                            <a:pt x="36945" y="1116435"/>
                          </a:lnTo>
                          <a:lnTo>
                            <a:pt x="30017" y="1102580"/>
                          </a:lnTo>
                          <a:close/>
                          <a:moveTo>
                            <a:pt x="6928" y="1073542"/>
                          </a:moveTo>
                          <a:lnTo>
                            <a:pt x="25217" y="1073542"/>
                          </a:lnTo>
                          <a:lnTo>
                            <a:pt x="32145" y="1087397"/>
                          </a:lnTo>
                          <a:lnTo>
                            <a:pt x="25217" y="1101253"/>
                          </a:lnTo>
                          <a:lnTo>
                            <a:pt x="6928" y="1101253"/>
                          </a:lnTo>
                          <a:lnTo>
                            <a:pt x="0" y="1087397"/>
                          </a:lnTo>
                          <a:close/>
                          <a:moveTo>
                            <a:pt x="36945" y="1056508"/>
                          </a:moveTo>
                          <a:lnTo>
                            <a:pt x="55235" y="1056508"/>
                          </a:lnTo>
                          <a:lnTo>
                            <a:pt x="62163" y="1070363"/>
                          </a:lnTo>
                          <a:lnTo>
                            <a:pt x="55235" y="1084219"/>
                          </a:lnTo>
                          <a:lnTo>
                            <a:pt x="36945" y="1084219"/>
                          </a:lnTo>
                          <a:lnTo>
                            <a:pt x="30017" y="1070363"/>
                          </a:lnTo>
                          <a:close/>
                          <a:moveTo>
                            <a:pt x="6928" y="1041325"/>
                          </a:moveTo>
                          <a:lnTo>
                            <a:pt x="25217" y="1041325"/>
                          </a:lnTo>
                          <a:lnTo>
                            <a:pt x="32145" y="1055181"/>
                          </a:lnTo>
                          <a:lnTo>
                            <a:pt x="25217" y="1069036"/>
                          </a:lnTo>
                          <a:lnTo>
                            <a:pt x="6928" y="1069036"/>
                          </a:lnTo>
                          <a:lnTo>
                            <a:pt x="0" y="1055181"/>
                          </a:lnTo>
                          <a:close/>
                          <a:moveTo>
                            <a:pt x="36946" y="1023758"/>
                          </a:moveTo>
                          <a:lnTo>
                            <a:pt x="55235" y="1023758"/>
                          </a:lnTo>
                          <a:lnTo>
                            <a:pt x="62163" y="1037613"/>
                          </a:lnTo>
                          <a:lnTo>
                            <a:pt x="55235" y="1051469"/>
                          </a:lnTo>
                          <a:lnTo>
                            <a:pt x="36945" y="1051469"/>
                          </a:lnTo>
                          <a:lnTo>
                            <a:pt x="30018" y="1037613"/>
                          </a:lnTo>
                          <a:close/>
                          <a:moveTo>
                            <a:pt x="6928" y="1008575"/>
                          </a:moveTo>
                          <a:lnTo>
                            <a:pt x="25218" y="1008575"/>
                          </a:lnTo>
                          <a:lnTo>
                            <a:pt x="32146" y="1022431"/>
                          </a:lnTo>
                          <a:lnTo>
                            <a:pt x="25218" y="1036287"/>
                          </a:lnTo>
                          <a:lnTo>
                            <a:pt x="6928" y="1036287"/>
                          </a:lnTo>
                          <a:lnTo>
                            <a:pt x="0" y="1022431"/>
                          </a:lnTo>
                          <a:close/>
                          <a:moveTo>
                            <a:pt x="36946" y="991008"/>
                          </a:moveTo>
                          <a:lnTo>
                            <a:pt x="55235" y="991008"/>
                          </a:lnTo>
                          <a:lnTo>
                            <a:pt x="62163" y="1004864"/>
                          </a:lnTo>
                          <a:lnTo>
                            <a:pt x="55235" y="1018719"/>
                          </a:lnTo>
                          <a:lnTo>
                            <a:pt x="36946" y="1018719"/>
                          </a:lnTo>
                          <a:lnTo>
                            <a:pt x="30018" y="1004864"/>
                          </a:lnTo>
                          <a:close/>
                          <a:moveTo>
                            <a:pt x="6928" y="975825"/>
                          </a:moveTo>
                          <a:lnTo>
                            <a:pt x="25218" y="975825"/>
                          </a:lnTo>
                          <a:lnTo>
                            <a:pt x="32146" y="989681"/>
                          </a:lnTo>
                          <a:lnTo>
                            <a:pt x="25218" y="1003537"/>
                          </a:lnTo>
                          <a:lnTo>
                            <a:pt x="6928" y="1003537"/>
                          </a:lnTo>
                          <a:lnTo>
                            <a:pt x="0" y="989681"/>
                          </a:lnTo>
                          <a:close/>
                          <a:moveTo>
                            <a:pt x="36946" y="958922"/>
                          </a:moveTo>
                          <a:lnTo>
                            <a:pt x="55235" y="958922"/>
                          </a:lnTo>
                          <a:lnTo>
                            <a:pt x="62163" y="972778"/>
                          </a:lnTo>
                          <a:lnTo>
                            <a:pt x="55235" y="986634"/>
                          </a:lnTo>
                          <a:lnTo>
                            <a:pt x="36946" y="986634"/>
                          </a:lnTo>
                          <a:lnTo>
                            <a:pt x="30018" y="972778"/>
                          </a:lnTo>
                          <a:close/>
                          <a:moveTo>
                            <a:pt x="6928" y="943740"/>
                          </a:moveTo>
                          <a:lnTo>
                            <a:pt x="25218" y="943740"/>
                          </a:lnTo>
                          <a:lnTo>
                            <a:pt x="32146" y="957596"/>
                          </a:lnTo>
                          <a:lnTo>
                            <a:pt x="25218" y="971451"/>
                          </a:lnTo>
                          <a:lnTo>
                            <a:pt x="6928" y="971451"/>
                          </a:lnTo>
                          <a:lnTo>
                            <a:pt x="0" y="957596"/>
                          </a:lnTo>
                          <a:close/>
                          <a:moveTo>
                            <a:pt x="36946" y="926173"/>
                          </a:moveTo>
                          <a:lnTo>
                            <a:pt x="55235" y="926173"/>
                          </a:lnTo>
                          <a:lnTo>
                            <a:pt x="62163" y="940028"/>
                          </a:lnTo>
                          <a:lnTo>
                            <a:pt x="55235" y="953884"/>
                          </a:lnTo>
                          <a:lnTo>
                            <a:pt x="36946" y="953884"/>
                          </a:lnTo>
                          <a:lnTo>
                            <a:pt x="30018" y="940028"/>
                          </a:lnTo>
                          <a:close/>
                          <a:moveTo>
                            <a:pt x="6928" y="910990"/>
                          </a:moveTo>
                          <a:lnTo>
                            <a:pt x="25218" y="910990"/>
                          </a:lnTo>
                          <a:lnTo>
                            <a:pt x="32146" y="924846"/>
                          </a:lnTo>
                          <a:lnTo>
                            <a:pt x="25218" y="938702"/>
                          </a:lnTo>
                          <a:lnTo>
                            <a:pt x="6928" y="938702"/>
                          </a:lnTo>
                          <a:lnTo>
                            <a:pt x="0" y="924846"/>
                          </a:lnTo>
                          <a:close/>
                          <a:moveTo>
                            <a:pt x="36946" y="893423"/>
                          </a:moveTo>
                          <a:lnTo>
                            <a:pt x="55235" y="893423"/>
                          </a:lnTo>
                          <a:lnTo>
                            <a:pt x="62163" y="907279"/>
                          </a:lnTo>
                          <a:lnTo>
                            <a:pt x="55235" y="921134"/>
                          </a:lnTo>
                          <a:lnTo>
                            <a:pt x="36946" y="921134"/>
                          </a:lnTo>
                          <a:lnTo>
                            <a:pt x="30018" y="907279"/>
                          </a:lnTo>
                          <a:close/>
                          <a:moveTo>
                            <a:pt x="6928" y="878240"/>
                          </a:moveTo>
                          <a:lnTo>
                            <a:pt x="25218" y="878240"/>
                          </a:lnTo>
                          <a:lnTo>
                            <a:pt x="32146" y="892096"/>
                          </a:lnTo>
                          <a:lnTo>
                            <a:pt x="25218" y="905952"/>
                          </a:lnTo>
                          <a:lnTo>
                            <a:pt x="6928" y="905952"/>
                          </a:lnTo>
                          <a:lnTo>
                            <a:pt x="0" y="892096"/>
                          </a:lnTo>
                          <a:close/>
                          <a:moveTo>
                            <a:pt x="36946" y="861206"/>
                          </a:moveTo>
                          <a:lnTo>
                            <a:pt x="55235" y="861206"/>
                          </a:lnTo>
                          <a:lnTo>
                            <a:pt x="62163" y="875062"/>
                          </a:lnTo>
                          <a:lnTo>
                            <a:pt x="55235" y="888918"/>
                          </a:lnTo>
                          <a:lnTo>
                            <a:pt x="36946" y="888918"/>
                          </a:lnTo>
                          <a:lnTo>
                            <a:pt x="30018" y="875062"/>
                          </a:lnTo>
                          <a:close/>
                          <a:moveTo>
                            <a:pt x="6928" y="846024"/>
                          </a:moveTo>
                          <a:lnTo>
                            <a:pt x="25218" y="846024"/>
                          </a:lnTo>
                          <a:lnTo>
                            <a:pt x="32146" y="859880"/>
                          </a:lnTo>
                          <a:lnTo>
                            <a:pt x="25218" y="873735"/>
                          </a:lnTo>
                          <a:lnTo>
                            <a:pt x="6928" y="873735"/>
                          </a:lnTo>
                          <a:lnTo>
                            <a:pt x="0" y="859880"/>
                          </a:lnTo>
                          <a:close/>
                          <a:moveTo>
                            <a:pt x="36946" y="828456"/>
                          </a:moveTo>
                          <a:lnTo>
                            <a:pt x="55235" y="828456"/>
                          </a:lnTo>
                          <a:lnTo>
                            <a:pt x="62163" y="842312"/>
                          </a:lnTo>
                          <a:lnTo>
                            <a:pt x="55235" y="856168"/>
                          </a:lnTo>
                          <a:lnTo>
                            <a:pt x="36946" y="856168"/>
                          </a:lnTo>
                          <a:lnTo>
                            <a:pt x="30018" y="842312"/>
                          </a:lnTo>
                          <a:close/>
                          <a:moveTo>
                            <a:pt x="6928" y="813274"/>
                          </a:moveTo>
                          <a:lnTo>
                            <a:pt x="25218" y="813274"/>
                          </a:lnTo>
                          <a:lnTo>
                            <a:pt x="32146" y="827130"/>
                          </a:lnTo>
                          <a:lnTo>
                            <a:pt x="25218" y="840985"/>
                          </a:lnTo>
                          <a:lnTo>
                            <a:pt x="6928" y="840985"/>
                          </a:lnTo>
                          <a:lnTo>
                            <a:pt x="0" y="827130"/>
                          </a:lnTo>
                          <a:close/>
                          <a:moveTo>
                            <a:pt x="36946" y="795707"/>
                          </a:moveTo>
                          <a:lnTo>
                            <a:pt x="55235" y="795707"/>
                          </a:lnTo>
                          <a:lnTo>
                            <a:pt x="62163" y="809562"/>
                          </a:lnTo>
                          <a:lnTo>
                            <a:pt x="55235" y="823418"/>
                          </a:lnTo>
                          <a:lnTo>
                            <a:pt x="36946" y="823418"/>
                          </a:lnTo>
                          <a:lnTo>
                            <a:pt x="30018" y="809562"/>
                          </a:lnTo>
                          <a:close/>
                          <a:moveTo>
                            <a:pt x="6928" y="780524"/>
                          </a:moveTo>
                          <a:lnTo>
                            <a:pt x="25218" y="780524"/>
                          </a:lnTo>
                          <a:lnTo>
                            <a:pt x="32146" y="794380"/>
                          </a:lnTo>
                          <a:lnTo>
                            <a:pt x="25218" y="808236"/>
                          </a:lnTo>
                          <a:lnTo>
                            <a:pt x="6928" y="808236"/>
                          </a:lnTo>
                          <a:lnTo>
                            <a:pt x="0" y="794380"/>
                          </a:lnTo>
                          <a:close/>
                          <a:moveTo>
                            <a:pt x="36946" y="762337"/>
                          </a:moveTo>
                          <a:lnTo>
                            <a:pt x="55235" y="762337"/>
                          </a:lnTo>
                          <a:lnTo>
                            <a:pt x="62163" y="776193"/>
                          </a:lnTo>
                          <a:lnTo>
                            <a:pt x="55235" y="790049"/>
                          </a:lnTo>
                          <a:lnTo>
                            <a:pt x="36946" y="790049"/>
                          </a:lnTo>
                          <a:lnTo>
                            <a:pt x="30018" y="776193"/>
                          </a:lnTo>
                          <a:close/>
                          <a:moveTo>
                            <a:pt x="6928" y="747155"/>
                          </a:moveTo>
                          <a:lnTo>
                            <a:pt x="25218" y="747155"/>
                          </a:lnTo>
                          <a:lnTo>
                            <a:pt x="32146" y="761011"/>
                          </a:lnTo>
                          <a:lnTo>
                            <a:pt x="25218" y="774866"/>
                          </a:lnTo>
                          <a:lnTo>
                            <a:pt x="6928" y="774866"/>
                          </a:lnTo>
                          <a:lnTo>
                            <a:pt x="0" y="761011"/>
                          </a:lnTo>
                          <a:close/>
                          <a:moveTo>
                            <a:pt x="36946" y="729588"/>
                          </a:moveTo>
                          <a:lnTo>
                            <a:pt x="55235" y="729588"/>
                          </a:lnTo>
                          <a:lnTo>
                            <a:pt x="62163" y="743443"/>
                          </a:lnTo>
                          <a:lnTo>
                            <a:pt x="55235" y="757299"/>
                          </a:lnTo>
                          <a:lnTo>
                            <a:pt x="36946" y="757299"/>
                          </a:lnTo>
                          <a:lnTo>
                            <a:pt x="30018" y="743443"/>
                          </a:lnTo>
                          <a:close/>
                          <a:moveTo>
                            <a:pt x="6928" y="714405"/>
                          </a:moveTo>
                          <a:lnTo>
                            <a:pt x="25218" y="714405"/>
                          </a:lnTo>
                          <a:lnTo>
                            <a:pt x="32146" y="728261"/>
                          </a:lnTo>
                          <a:lnTo>
                            <a:pt x="25218" y="742117"/>
                          </a:lnTo>
                          <a:lnTo>
                            <a:pt x="6928" y="742117"/>
                          </a:lnTo>
                          <a:lnTo>
                            <a:pt x="0" y="728261"/>
                          </a:lnTo>
                          <a:close/>
                          <a:moveTo>
                            <a:pt x="36946" y="696838"/>
                          </a:moveTo>
                          <a:lnTo>
                            <a:pt x="55235" y="696838"/>
                          </a:lnTo>
                          <a:lnTo>
                            <a:pt x="62163" y="710693"/>
                          </a:lnTo>
                          <a:lnTo>
                            <a:pt x="55235" y="724549"/>
                          </a:lnTo>
                          <a:lnTo>
                            <a:pt x="36946" y="724549"/>
                          </a:lnTo>
                          <a:lnTo>
                            <a:pt x="30018" y="710693"/>
                          </a:lnTo>
                          <a:close/>
                          <a:moveTo>
                            <a:pt x="6928" y="681655"/>
                          </a:moveTo>
                          <a:lnTo>
                            <a:pt x="25218" y="681655"/>
                          </a:lnTo>
                          <a:lnTo>
                            <a:pt x="32146" y="695511"/>
                          </a:lnTo>
                          <a:lnTo>
                            <a:pt x="25218" y="709367"/>
                          </a:lnTo>
                          <a:lnTo>
                            <a:pt x="6928" y="709367"/>
                          </a:lnTo>
                          <a:lnTo>
                            <a:pt x="0" y="695511"/>
                          </a:lnTo>
                          <a:close/>
                          <a:moveTo>
                            <a:pt x="36946" y="664621"/>
                          </a:moveTo>
                          <a:lnTo>
                            <a:pt x="55235" y="664621"/>
                          </a:lnTo>
                          <a:lnTo>
                            <a:pt x="62163" y="678477"/>
                          </a:lnTo>
                          <a:lnTo>
                            <a:pt x="55235" y="692333"/>
                          </a:lnTo>
                          <a:lnTo>
                            <a:pt x="36946" y="692333"/>
                          </a:lnTo>
                          <a:lnTo>
                            <a:pt x="30018" y="678477"/>
                          </a:lnTo>
                          <a:close/>
                          <a:moveTo>
                            <a:pt x="6928" y="649439"/>
                          </a:moveTo>
                          <a:lnTo>
                            <a:pt x="25218" y="649439"/>
                          </a:lnTo>
                          <a:lnTo>
                            <a:pt x="32146" y="663295"/>
                          </a:lnTo>
                          <a:lnTo>
                            <a:pt x="25218" y="677150"/>
                          </a:lnTo>
                          <a:lnTo>
                            <a:pt x="6928" y="677150"/>
                          </a:lnTo>
                          <a:lnTo>
                            <a:pt x="0" y="663295"/>
                          </a:lnTo>
                          <a:close/>
                          <a:moveTo>
                            <a:pt x="36946" y="631871"/>
                          </a:moveTo>
                          <a:lnTo>
                            <a:pt x="55235" y="631871"/>
                          </a:lnTo>
                          <a:lnTo>
                            <a:pt x="62163" y="645727"/>
                          </a:lnTo>
                          <a:lnTo>
                            <a:pt x="55235" y="659583"/>
                          </a:lnTo>
                          <a:lnTo>
                            <a:pt x="36946" y="659583"/>
                          </a:lnTo>
                          <a:lnTo>
                            <a:pt x="30018" y="645727"/>
                          </a:lnTo>
                          <a:close/>
                          <a:moveTo>
                            <a:pt x="6928" y="616689"/>
                          </a:moveTo>
                          <a:lnTo>
                            <a:pt x="25218" y="616689"/>
                          </a:lnTo>
                          <a:lnTo>
                            <a:pt x="32146" y="630545"/>
                          </a:lnTo>
                          <a:lnTo>
                            <a:pt x="25218" y="644400"/>
                          </a:lnTo>
                          <a:lnTo>
                            <a:pt x="6928" y="644400"/>
                          </a:lnTo>
                          <a:lnTo>
                            <a:pt x="0" y="630545"/>
                          </a:lnTo>
                          <a:close/>
                          <a:moveTo>
                            <a:pt x="36946" y="599122"/>
                          </a:moveTo>
                          <a:lnTo>
                            <a:pt x="55235" y="599122"/>
                          </a:lnTo>
                          <a:lnTo>
                            <a:pt x="62163" y="612977"/>
                          </a:lnTo>
                          <a:lnTo>
                            <a:pt x="55235" y="626833"/>
                          </a:lnTo>
                          <a:lnTo>
                            <a:pt x="36946" y="626833"/>
                          </a:lnTo>
                          <a:lnTo>
                            <a:pt x="30018" y="612977"/>
                          </a:lnTo>
                          <a:close/>
                          <a:moveTo>
                            <a:pt x="6928" y="583939"/>
                          </a:moveTo>
                          <a:lnTo>
                            <a:pt x="25218" y="583939"/>
                          </a:lnTo>
                          <a:lnTo>
                            <a:pt x="32146" y="597795"/>
                          </a:lnTo>
                          <a:lnTo>
                            <a:pt x="25218" y="611650"/>
                          </a:lnTo>
                          <a:lnTo>
                            <a:pt x="6928" y="611650"/>
                          </a:lnTo>
                          <a:lnTo>
                            <a:pt x="0" y="597795"/>
                          </a:lnTo>
                          <a:close/>
                          <a:moveTo>
                            <a:pt x="36946" y="567036"/>
                          </a:moveTo>
                          <a:lnTo>
                            <a:pt x="55235" y="567036"/>
                          </a:lnTo>
                          <a:lnTo>
                            <a:pt x="62163" y="580892"/>
                          </a:lnTo>
                          <a:lnTo>
                            <a:pt x="55235" y="594748"/>
                          </a:lnTo>
                          <a:lnTo>
                            <a:pt x="36946" y="594748"/>
                          </a:lnTo>
                          <a:lnTo>
                            <a:pt x="30018" y="580892"/>
                          </a:lnTo>
                          <a:close/>
                          <a:moveTo>
                            <a:pt x="6928" y="551854"/>
                          </a:moveTo>
                          <a:lnTo>
                            <a:pt x="25218" y="551854"/>
                          </a:lnTo>
                          <a:lnTo>
                            <a:pt x="32146" y="565709"/>
                          </a:lnTo>
                          <a:lnTo>
                            <a:pt x="25218" y="579565"/>
                          </a:lnTo>
                          <a:lnTo>
                            <a:pt x="6928" y="579565"/>
                          </a:lnTo>
                          <a:lnTo>
                            <a:pt x="0" y="565709"/>
                          </a:lnTo>
                          <a:close/>
                          <a:moveTo>
                            <a:pt x="36946" y="534286"/>
                          </a:moveTo>
                          <a:lnTo>
                            <a:pt x="55235" y="534286"/>
                          </a:lnTo>
                          <a:lnTo>
                            <a:pt x="62163" y="548142"/>
                          </a:lnTo>
                          <a:lnTo>
                            <a:pt x="55235" y="561998"/>
                          </a:lnTo>
                          <a:lnTo>
                            <a:pt x="36946" y="561998"/>
                          </a:lnTo>
                          <a:lnTo>
                            <a:pt x="30018" y="548142"/>
                          </a:lnTo>
                          <a:close/>
                          <a:moveTo>
                            <a:pt x="6928" y="519104"/>
                          </a:moveTo>
                          <a:lnTo>
                            <a:pt x="25218" y="519104"/>
                          </a:lnTo>
                          <a:lnTo>
                            <a:pt x="32146" y="532960"/>
                          </a:lnTo>
                          <a:lnTo>
                            <a:pt x="25218" y="546815"/>
                          </a:lnTo>
                          <a:lnTo>
                            <a:pt x="6928" y="546815"/>
                          </a:lnTo>
                          <a:lnTo>
                            <a:pt x="0" y="532960"/>
                          </a:lnTo>
                          <a:close/>
                          <a:moveTo>
                            <a:pt x="36946" y="501537"/>
                          </a:moveTo>
                          <a:lnTo>
                            <a:pt x="55235" y="501537"/>
                          </a:lnTo>
                          <a:lnTo>
                            <a:pt x="62163" y="515392"/>
                          </a:lnTo>
                          <a:lnTo>
                            <a:pt x="55235" y="529248"/>
                          </a:lnTo>
                          <a:lnTo>
                            <a:pt x="36946" y="529248"/>
                          </a:lnTo>
                          <a:lnTo>
                            <a:pt x="30018" y="515392"/>
                          </a:lnTo>
                          <a:close/>
                          <a:moveTo>
                            <a:pt x="6928" y="486354"/>
                          </a:moveTo>
                          <a:lnTo>
                            <a:pt x="25218" y="486354"/>
                          </a:lnTo>
                          <a:lnTo>
                            <a:pt x="32146" y="500210"/>
                          </a:lnTo>
                          <a:lnTo>
                            <a:pt x="25218" y="514065"/>
                          </a:lnTo>
                          <a:lnTo>
                            <a:pt x="6928" y="514065"/>
                          </a:lnTo>
                          <a:lnTo>
                            <a:pt x="0" y="500210"/>
                          </a:lnTo>
                          <a:close/>
                          <a:moveTo>
                            <a:pt x="36946" y="469320"/>
                          </a:moveTo>
                          <a:lnTo>
                            <a:pt x="55235" y="469320"/>
                          </a:lnTo>
                          <a:lnTo>
                            <a:pt x="62163" y="483176"/>
                          </a:lnTo>
                          <a:lnTo>
                            <a:pt x="55235" y="497031"/>
                          </a:lnTo>
                          <a:lnTo>
                            <a:pt x="36946" y="497031"/>
                          </a:lnTo>
                          <a:lnTo>
                            <a:pt x="30018" y="483176"/>
                          </a:lnTo>
                          <a:close/>
                          <a:moveTo>
                            <a:pt x="6928" y="454138"/>
                          </a:moveTo>
                          <a:lnTo>
                            <a:pt x="25218" y="454138"/>
                          </a:lnTo>
                          <a:lnTo>
                            <a:pt x="32146" y="467993"/>
                          </a:lnTo>
                          <a:lnTo>
                            <a:pt x="25218" y="481849"/>
                          </a:lnTo>
                          <a:lnTo>
                            <a:pt x="6928" y="481849"/>
                          </a:lnTo>
                          <a:lnTo>
                            <a:pt x="0" y="467993"/>
                          </a:lnTo>
                          <a:close/>
                          <a:moveTo>
                            <a:pt x="36946" y="436570"/>
                          </a:moveTo>
                          <a:lnTo>
                            <a:pt x="55235" y="436570"/>
                          </a:lnTo>
                          <a:lnTo>
                            <a:pt x="62163" y="450426"/>
                          </a:lnTo>
                          <a:lnTo>
                            <a:pt x="55235" y="464282"/>
                          </a:lnTo>
                          <a:lnTo>
                            <a:pt x="36946" y="464282"/>
                          </a:lnTo>
                          <a:lnTo>
                            <a:pt x="30018" y="450426"/>
                          </a:lnTo>
                          <a:close/>
                          <a:moveTo>
                            <a:pt x="6928" y="421388"/>
                          </a:moveTo>
                          <a:lnTo>
                            <a:pt x="25218" y="421388"/>
                          </a:lnTo>
                          <a:lnTo>
                            <a:pt x="32146" y="435243"/>
                          </a:lnTo>
                          <a:lnTo>
                            <a:pt x="25218" y="449099"/>
                          </a:lnTo>
                          <a:lnTo>
                            <a:pt x="6928" y="449099"/>
                          </a:lnTo>
                          <a:lnTo>
                            <a:pt x="0" y="435243"/>
                          </a:lnTo>
                          <a:close/>
                          <a:moveTo>
                            <a:pt x="36946" y="403820"/>
                          </a:moveTo>
                          <a:lnTo>
                            <a:pt x="55235" y="403820"/>
                          </a:lnTo>
                          <a:lnTo>
                            <a:pt x="62163" y="417676"/>
                          </a:lnTo>
                          <a:lnTo>
                            <a:pt x="55235" y="431532"/>
                          </a:lnTo>
                          <a:lnTo>
                            <a:pt x="36946" y="431532"/>
                          </a:lnTo>
                          <a:lnTo>
                            <a:pt x="30018" y="417676"/>
                          </a:lnTo>
                          <a:close/>
                          <a:moveTo>
                            <a:pt x="6928" y="388638"/>
                          </a:moveTo>
                          <a:lnTo>
                            <a:pt x="25218" y="388638"/>
                          </a:lnTo>
                          <a:lnTo>
                            <a:pt x="32146" y="402494"/>
                          </a:lnTo>
                          <a:lnTo>
                            <a:pt x="25218" y="416349"/>
                          </a:lnTo>
                          <a:lnTo>
                            <a:pt x="6928" y="416349"/>
                          </a:lnTo>
                          <a:lnTo>
                            <a:pt x="0" y="402494"/>
                          </a:lnTo>
                          <a:close/>
                          <a:moveTo>
                            <a:pt x="36946" y="373699"/>
                          </a:moveTo>
                          <a:lnTo>
                            <a:pt x="55235" y="373699"/>
                          </a:lnTo>
                          <a:lnTo>
                            <a:pt x="62163" y="387555"/>
                          </a:lnTo>
                          <a:lnTo>
                            <a:pt x="55235" y="401411"/>
                          </a:lnTo>
                          <a:lnTo>
                            <a:pt x="36946" y="401411"/>
                          </a:lnTo>
                          <a:lnTo>
                            <a:pt x="30018" y="387555"/>
                          </a:lnTo>
                          <a:close/>
                          <a:moveTo>
                            <a:pt x="6928" y="358517"/>
                          </a:moveTo>
                          <a:lnTo>
                            <a:pt x="25218" y="358517"/>
                          </a:lnTo>
                          <a:lnTo>
                            <a:pt x="32146" y="372373"/>
                          </a:lnTo>
                          <a:lnTo>
                            <a:pt x="25218" y="386228"/>
                          </a:lnTo>
                          <a:lnTo>
                            <a:pt x="6928" y="386228"/>
                          </a:lnTo>
                          <a:lnTo>
                            <a:pt x="0" y="372373"/>
                          </a:lnTo>
                          <a:close/>
                          <a:moveTo>
                            <a:pt x="36946" y="340950"/>
                          </a:moveTo>
                          <a:lnTo>
                            <a:pt x="55235" y="340950"/>
                          </a:lnTo>
                          <a:lnTo>
                            <a:pt x="62163" y="354805"/>
                          </a:lnTo>
                          <a:lnTo>
                            <a:pt x="55235" y="368661"/>
                          </a:lnTo>
                          <a:lnTo>
                            <a:pt x="36946" y="368661"/>
                          </a:lnTo>
                          <a:lnTo>
                            <a:pt x="30018" y="354805"/>
                          </a:lnTo>
                          <a:close/>
                          <a:moveTo>
                            <a:pt x="6928" y="325767"/>
                          </a:moveTo>
                          <a:lnTo>
                            <a:pt x="25218" y="325767"/>
                          </a:lnTo>
                          <a:lnTo>
                            <a:pt x="32146" y="339623"/>
                          </a:lnTo>
                          <a:lnTo>
                            <a:pt x="25218" y="353479"/>
                          </a:lnTo>
                          <a:lnTo>
                            <a:pt x="6928" y="353479"/>
                          </a:lnTo>
                          <a:lnTo>
                            <a:pt x="0" y="339623"/>
                          </a:lnTo>
                          <a:close/>
                          <a:moveTo>
                            <a:pt x="36946" y="308200"/>
                          </a:moveTo>
                          <a:lnTo>
                            <a:pt x="55235" y="308200"/>
                          </a:lnTo>
                          <a:lnTo>
                            <a:pt x="62163" y="322055"/>
                          </a:lnTo>
                          <a:lnTo>
                            <a:pt x="55235" y="335911"/>
                          </a:lnTo>
                          <a:lnTo>
                            <a:pt x="36946" y="335911"/>
                          </a:lnTo>
                          <a:lnTo>
                            <a:pt x="30018" y="322055"/>
                          </a:lnTo>
                          <a:close/>
                          <a:moveTo>
                            <a:pt x="6928" y="293017"/>
                          </a:moveTo>
                          <a:lnTo>
                            <a:pt x="25218" y="293017"/>
                          </a:lnTo>
                          <a:lnTo>
                            <a:pt x="32146" y="306873"/>
                          </a:lnTo>
                          <a:lnTo>
                            <a:pt x="25218" y="320729"/>
                          </a:lnTo>
                          <a:lnTo>
                            <a:pt x="6928" y="320729"/>
                          </a:lnTo>
                          <a:lnTo>
                            <a:pt x="0" y="306873"/>
                          </a:lnTo>
                          <a:close/>
                          <a:moveTo>
                            <a:pt x="36946" y="275983"/>
                          </a:moveTo>
                          <a:lnTo>
                            <a:pt x="55235" y="275983"/>
                          </a:lnTo>
                          <a:lnTo>
                            <a:pt x="62163" y="289839"/>
                          </a:lnTo>
                          <a:lnTo>
                            <a:pt x="55235" y="303695"/>
                          </a:lnTo>
                          <a:lnTo>
                            <a:pt x="36946" y="303695"/>
                          </a:lnTo>
                          <a:lnTo>
                            <a:pt x="30018" y="289839"/>
                          </a:lnTo>
                          <a:close/>
                          <a:moveTo>
                            <a:pt x="6928" y="260801"/>
                          </a:moveTo>
                          <a:lnTo>
                            <a:pt x="25218" y="260801"/>
                          </a:lnTo>
                          <a:lnTo>
                            <a:pt x="32146" y="274657"/>
                          </a:lnTo>
                          <a:lnTo>
                            <a:pt x="25218" y="288512"/>
                          </a:lnTo>
                          <a:lnTo>
                            <a:pt x="6928" y="288512"/>
                          </a:lnTo>
                          <a:lnTo>
                            <a:pt x="0" y="274657"/>
                          </a:lnTo>
                          <a:close/>
                          <a:moveTo>
                            <a:pt x="36946" y="243233"/>
                          </a:moveTo>
                          <a:lnTo>
                            <a:pt x="55235" y="243233"/>
                          </a:lnTo>
                          <a:lnTo>
                            <a:pt x="62163" y="257089"/>
                          </a:lnTo>
                          <a:lnTo>
                            <a:pt x="55235" y="270945"/>
                          </a:lnTo>
                          <a:lnTo>
                            <a:pt x="36946" y="270945"/>
                          </a:lnTo>
                          <a:lnTo>
                            <a:pt x="30018" y="257089"/>
                          </a:lnTo>
                          <a:close/>
                          <a:moveTo>
                            <a:pt x="6928" y="228051"/>
                          </a:moveTo>
                          <a:lnTo>
                            <a:pt x="25218" y="228051"/>
                          </a:lnTo>
                          <a:lnTo>
                            <a:pt x="32146" y="241907"/>
                          </a:lnTo>
                          <a:lnTo>
                            <a:pt x="25218" y="255762"/>
                          </a:lnTo>
                          <a:lnTo>
                            <a:pt x="6928" y="255762"/>
                          </a:lnTo>
                          <a:lnTo>
                            <a:pt x="0" y="241907"/>
                          </a:lnTo>
                          <a:close/>
                          <a:moveTo>
                            <a:pt x="36946" y="210484"/>
                          </a:moveTo>
                          <a:lnTo>
                            <a:pt x="55235" y="210484"/>
                          </a:lnTo>
                          <a:lnTo>
                            <a:pt x="62163" y="224339"/>
                          </a:lnTo>
                          <a:lnTo>
                            <a:pt x="55235" y="238195"/>
                          </a:lnTo>
                          <a:lnTo>
                            <a:pt x="36946" y="238195"/>
                          </a:lnTo>
                          <a:lnTo>
                            <a:pt x="30018" y="224339"/>
                          </a:lnTo>
                          <a:close/>
                          <a:moveTo>
                            <a:pt x="6928" y="195301"/>
                          </a:moveTo>
                          <a:lnTo>
                            <a:pt x="25218" y="195301"/>
                          </a:lnTo>
                          <a:lnTo>
                            <a:pt x="32146" y="209157"/>
                          </a:lnTo>
                          <a:lnTo>
                            <a:pt x="25218" y="223012"/>
                          </a:lnTo>
                          <a:lnTo>
                            <a:pt x="6928" y="223012"/>
                          </a:lnTo>
                          <a:lnTo>
                            <a:pt x="0" y="209157"/>
                          </a:lnTo>
                          <a:close/>
                          <a:moveTo>
                            <a:pt x="36946" y="178398"/>
                          </a:moveTo>
                          <a:lnTo>
                            <a:pt x="55235" y="178398"/>
                          </a:lnTo>
                          <a:lnTo>
                            <a:pt x="62163" y="192254"/>
                          </a:lnTo>
                          <a:lnTo>
                            <a:pt x="55235" y="206110"/>
                          </a:lnTo>
                          <a:lnTo>
                            <a:pt x="36946" y="206110"/>
                          </a:lnTo>
                          <a:lnTo>
                            <a:pt x="30018" y="192254"/>
                          </a:lnTo>
                          <a:close/>
                          <a:moveTo>
                            <a:pt x="6928" y="163216"/>
                          </a:moveTo>
                          <a:lnTo>
                            <a:pt x="25218" y="163216"/>
                          </a:lnTo>
                          <a:lnTo>
                            <a:pt x="32146" y="177071"/>
                          </a:lnTo>
                          <a:lnTo>
                            <a:pt x="25218" y="190927"/>
                          </a:lnTo>
                          <a:lnTo>
                            <a:pt x="6928" y="190927"/>
                          </a:lnTo>
                          <a:lnTo>
                            <a:pt x="0" y="177071"/>
                          </a:lnTo>
                          <a:close/>
                          <a:moveTo>
                            <a:pt x="36946" y="145648"/>
                          </a:moveTo>
                          <a:lnTo>
                            <a:pt x="55235" y="145648"/>
                          </a:lnTo>
                          <a:lnTo>
                            <a:pt x="62163" y="159504"/>
                          </a:lnTo>
                          <a:lnTo>
                            <a:pt x="55235" y="173360"/>
                          </a:lnTo>
                          <a:lnTo>
                            <a:pt x="36946" y="173360"/>
                          </a:lnTo>
                          <a:lnTo>
                            <a:pt x="30018" y="159504"/>
                          </a:lnTo>
                          <a:close/>
                          <a:moveTo>
                            <a:pt x="6928" y="130466"/>
                          </a:moveTo>
                          <a:lnTo>
                            <a:pt x="25218" y="130466"/>
                          </a:lnTo>
                          <a:lnTo>
                            <a:pt x="32146" y="144322"/>
                          </a:lnTo>
                          <a:lnTo>
                            <a:pt x="25218" y="158177"/>
                          </a:lnTo>
                          <a:lnTo>
                            <a:pt x="6928" y="158177"/>
                          </a:lnTo>
                          <a:lnTo>
                            <a:pt x="0" y="144322"/>
                          </a:lnTo>
                          <a:close/>
                          <a:moveTo>
                            <a:pt x="36946" y="112899"/>
                          </a:moveTo>
                          <a:lnTo>
                            <a:pt x="55235" y="112899"/>
                          </a:lnTo>
                          <a:lnTo>
                            <a:pt x="62163" y="126754"/>
                          </a:lnTo>
                          <a:lnTo>
                            <a:pt x="55235" y="140610"/>
                          </a:lnTo>
                          <a:lnTo>
                            <a:pt x="36946" y="140610"/>
                          </a:lnTo>
                          <a:lnTo>
                            <a:pt x="30018" y="126754"/>
                          </a:lnTo>
                          <a:close/>
                          <a:moveTo>
                            <a:pt x="6928" y="97716"/>
                          </a:moveTo>
                          <a:lnTo>
                            <a:pt x="25218" y="97716"/>
                          </a:lnTo>
                          <a:lnTo>
                            <a:pt x="32146" y="111572"/>
                          </a:lnTo>
                          <a:lnTo>
                            <a:pt x="25218" y="125427"/>
                          </a:lnTo>
                          <a:lnTo>
                            <a:pt x="6928" y="125427"/>
                          </a:lnTo>
                          <a:lnTo>
                            <a:pt x="0" y="111572"/>
                          </a:lnTo>
                          <a:close/>
                          <a:moveTo>
                            <a:pt x="36946" y="80682"/>
                          </a:moveTo>
                          <a:lnTo>
                            <a:pt x="55235" y="80682"/>
                          </a:lnTo>
                          <a:lnTo>
                            <a:pt x="62163" y="94538"/>
                          </a:lnTo>
                          <a:lnTo>
                            <a:pt x="55235" y="108393"/>
                          </a:lnTo>
                          <a:lnTo>
                            <a:pt x="36946" y="108393"/>
                          </a:lnTo>
                          <a:lnTo>
                            <a:pt x="30018" y="94538"/>
                          </a:lnTo>
                          <a:close/>
                          <a:moveTo>
                            <a:pt x="6928" y="65500"/>
                          </a:moveTo>
                          <a:lnTo>
                            <a:pt x="25218" y="65500"/>
                          </a:lnTo>
                          <a:lnTo>
                            <a:pt x="32146" y="79355"/>
                          </a:lnTo>
                          <a:lnTo>
                            <a:pt x="25218" y="93211"/>
                          </a:lnTo>
                          <a:lnTo>
                            <a:pt x="6928" y="93211"/>
                          </a:lnTo>
                          <a:lnTo>
                            <a:pt x="0" y="79355"/>
                          </a:lnTo>
                          <a:close/>
                          <a:moveTo>
                            <a:pt x="36946" y="47932"/>
                          </a:moveTo>
                          <a:lnTo>
                            <a:pt x="55235" y="47932"/>
                          </a:lnTo>
                          <a:lnTo>
                            <a:pt x="62163" y="61788"/>
                          </a:lnTo>
                          <a:lnTo>
                            <a:pt x="55235" y="75644"/>
                          </a:lnTo>
                          <a:lnTo>
                            <a:pt x="36946" y="75644"/>
                          </a:lnTo>
                          <a:lnTo>
                            <a:pt x="30018" y="61788"/>
                          </a:lnTo>
                          <a:close/>
                          <a:moveTo>
                            <a:pt x="6928" y="32750"/>
                          </a:moveTo>
                          <a:lnTo>
                            <a:pt x="25218" y="32750"/>
                          </a:lnTo>
                          <a:lnTo>
                            <a:pt x="32146" y="46605"/>
                          </a:lnTo>
                          <a:lnTo>
                            <a:pt x="25218" y="60461"/>
                          </a:lnTo>
                          <a:lnTo>
                            <a:pt x="6928" y="60461"/>
                          </a:lnTo>
                          <a:lnTo>
                            <a:pt x="0" y="46605"/>
                          </a:lnTo>
                          <a:close/>
                          <a:moveTo>
                            <a:pt x="36946" y="15182"/>
                          </a:moveTo>
                          <a:lnTo>
                            <a:pt x="55235" y="15182"/>
                          </a:lnTo>
                          <a:lnTo>
                            <a:pt x="62163" y="29038"/>
                          </a:lnTo>
                          <a:lnTo>
                            <a:pt x="55235" y="42894"/>
                          </a:lnTo>
                          <a:lnTo>
                            <a:pt x="36946" y="42894"/>
                          </a:lnTo>
                          <a:lnTo>
                            <a:pt x="30018" y="29038"/>
                          </a:lnTo>
                          <a:close/>
                          <a:moveTo>
                            <a:pt x="6928" y="0"/>
                          </a:moveTo>
                          <a:lnTo>
                            <a:pt x="25218" y="0"/>
                          </a:lnTo>
                          <a:lnTo>
                            <a:pt x="32146" y="13856"/>
                          </a:lnTo>
                          <a:lnTo>
                            <a:pt x="25218" y="27711"/>
                          </a:lnTo>
                          <a:lnTo>
                            <a:pt x="6928" y="27711"/>
                          </a:lnTo>
                          <a:lnTo>
                            <a:pt x="0" y="13856"/>
                          </a:ln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07" name="타원 1706">
                      <a:extLst>
                        <a:ext uri="{FF2B5EF4-FFF2-40B4-BE49-F238E27FC236}">
                          <a16:creationId xmlns:a16="http://schemas.microsoft.com/office/drawing/2014/main" id="{B53BAFE7-9227-455F-8B6F-99D5B1CF32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108835" y="2016773"/>
                      <a:ext cx="24588" cy="24588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grpSp>
                  <p:nvGrpSpPr>
                    <p:cNvPr id="1708" name="그룹 1707">
                      <a:extLst>
                        <a:ext uri="{FF2B5EF4-FFF2-40B4-BE49-F238E27FC236}">
                          <a16:creationId xmlns:a16="http://schemas.microsoft.com/office/drawing/2014/main" id="{8BD8247F-3C54-4A75-A6CA-7F398FCB6CC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897719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38" name="육각형 1737">
                        <a:extLst>
                          <a:ext uri="{FF2B5EF4-FFF2-40B4-BE49-F238E27FC236}">
                            <a16:creationId xmlns:a16="http://schemas.microsoft.com/office/drawing/2014/main" id="{15988312-2194-4D72-B799-CE8BDD37D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9" name="육각형 1738">
                        <a:extLst>
                          <a:ext uri="{FF2B5EF4-FFF2-40B4-BE49-F238E27FC236}">
                            <a16:creationId xmlns:a16="http://schemas.microsoft.com/office/drawing/2014/main" id="{2C2860FD-0DE5-45B0-A30A-63A7F6F596F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0" name="육각형 1739">
                        <a:extLst>
                          <a:ext uri="{FF2B5EF4-FFF2-40B4-BE49-F238E27FC236}">
                            <a16:creationId xmlns:a16="http://schemas.microsoft.com/office/drawing/2014/main" id="{CB542F34-38A3-46F8-8728-D49F1CDBFA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41" name="육각형 1740">
                        <a:extLst>
                          <a:ext uri="{FF2B5EF4-FFF2-40B4-BE49-F238E27FC236}">
                            <a16:creationId xmlns:a16="http://schemas.microsoft.com/office/drawing/2014/main" id="{10142BAE-0EF6-432A-877C-8F68572A60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09" name="그룹 1708">
                      <a:extLst>
                        <a:ext uri="{FF2B5EF4-FFF2-40B4-BE49-F238E27FC236}">
                          <a16:creationId xmlns:a16="http://schemas.microsoft.com/office/drawing/2014/main" id="{F4716386-B99F-41CC-A99F-91368483E41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672651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34" name="육각형 1733">
                        <a:extLst>
                          <a:ext uri="{FF2B5EF4-FFF2-40B4-BE49-F238E27FC236}">
                            <a16:creationId xmlns:a16="http://schemas.microsoft.com/office/drawing/2014/main" id="{297CC74A-5F41-4B2F-951A-4728BF27B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5" name="육각형 1734">
                        <a:extLst>
                          <a:ext uri="{FF2B5EF4-FFF2-40B4-BE49-F238E27FC236}">
                            <a16:creationId xmlns:a16="http://schemas.microsoft.com/office/drawing/2014/main" id="{87016083-A0F9-4EC7-AF81-D23C9F8C7B3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6" name="육각형 1735">
                        <a:extLst>
                          <a:ext uri="{FF2B5EF4-FFF2-40B4-BE49-F238E27FC236}">
                            <a16:creationId xmlns:a16="http://schemas.microsoft.com/office/drawing/2014/main" id="{086D2F4E-906D-439A-A37B-B8004A04CC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7" name="육각형 1736">
                        <a:extLst>
                          <a:ext uri="{FF2B5EF4-FFF2-40B4-BE49-F238E27FC236}">
                            <a16:creationId xmlns:a16="http://schemas.microsoft.com/office/drawing/2014/main" id="{B20F5503-0986-4E87-A422-4A30CBCCF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10" name="그룹 1709">
                      <a:extLst>
                        <a:ext uri="{FF2B5EF4-FFF2-40B4-BE49-F238E27FC236}">
                          <a16:creationId xmlns:a16="http://schemas.microsoft.com/office/drawing/2014/main" id="{0C858E1D-2494-4D6D-83C3-2FEB003DC2E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449919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30" name="육각형 1729">
                        <a:extLst>
                          <a:ext uri="{FF2B5EF4-FFF2-40B4-BE49-F238E27FC236}">
                            <a16:creationId xmlns:a16="http://schemas.microsoft.com/office/drawing/2014/main" id="{50872125-5DB2-4AD4-AB83-70F4CFA46D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1" name="육각형 1730">
                        <a:extLst>
                          <a:ext uri="{FF2B5EF4-FFF2-40B4-BE49-F238E27FC236}">
                            <a16:creationId xmlns:a16="http://schemas.microsoft.com/office/drawing/2014/main" id="{2FDDD145-34D6-4977-81D2-5ECF9CF53BD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2" name="육각형 1731">
                        <a:extLst>
                          <a:ext uri="{FF2B5EF4-FFF2-40B4-BE49-F238E27FC236}">
                            <a16:creationId xmlns:a16="http://schemas.microsoft.com/office/drawing/2014/main" id="{71EBED05-4302-4343-813B-8CC64AA22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33" name="육각형 1732">
                        <a:extLst>
                          <a:ext uri="{FF2B5EF4-FFF2-40B4-BE49-F238E27FC236}">
                            <a16:creationId xmlns:a16="http://schemas.microsoft.com/office/drawing/2014/main" id="{69D5674B-B6C6-40BD-982A-030849B00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11" name="그룹 1710">
                      <a:extLst>
                        <a:ext uri="{FF2B5EF4-FFF2-40B4-BE49-F238E27FC236}">
                          <a16:creationId xmlns:a16="http://schemas.microsoft.com/office/drawing/2014/main" id="{D398F148-3B0D-4CE2-B9BE-AA8F68D0A29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247361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26" name="육각형 1725">
                        <a:extLst>
                          <a:ext uri="{FF2B5EF4-FFF2-40B4-BE49-F238E27FC236}">
                            <a16:creationId xmlns:a16="http://schemas.microsoft.com/office/drawing/2014/main" id="{25F95516-6E9D-4584-81E9-9BE7EA8BAF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7" name="육각형 1726">
                        <a:extLst>
                          <a:ext uri="{FF2B5EF4-FFF2-40B4-BE49-F238E27FC236}">
                            <a16:creationId xmlns:a16="http://schemas.microsoft.com/office/drawing/2014/main" id="{2A9EF190-D7C9-4D3C-A17D-F4C53455DD5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8" name="육각형 1727">
                        <a:extLst>
                          <a:ext uri="{FF2B5EF4-FFF2-40B4-BE49-F238E27FC236}">
                            <a16:creationId xmlns:a16="http://schemas.microsoft.com/office/drawing/2014/main" id="{E0DBB761-DCA7-48B1-8646-1A3231701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9" name="육각형 1728">
                        <a:extLst>
                          <a:ext uri="{FF2B5EF4-FFF2-40B4-BE49-F238E27FC236}">
                            <a16:creationId xmlns:a16="http://schemas.microsoft.com/office/drawing/2014/main" id="{E762C7D5-B694-4AE1-9365-61295E989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12" name="그룹 1711">
                      <a:extLst>
                        <a:ext uri="{FF2B5EF4-FFF2-40B4-BE49-F238E27FC236}">
                          <a16:creationId xmlns:a16="http://schemas.microsoft.com/office/drawing/2014/main" id="{68E0C6A7-D4DA-4E31-A04B-A7E81EDC495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6035241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22" name="육각형 1721">
                        <a:extLst>
                          <a:ext uri="{FF2B5EF4-FFF2-40B4-BE49-F238E27FC236}">
                            <a16:creationId xmlns:a16="http://schemas.microsoft.com/office/drawing/2014/main" id="{5113AF0D-9E48-4C1E-A178-BAA4F05ED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3" name="육각형 1722">
                        <a:extLst>
                          <a:ext uri="{FF2B5EF4-FFF2-40B4-BE49-F238E27FC236}">
                            <a16:creationId xmlns:a16="http://schemas.microsoft.com/office/drawing/2014/main" id="{9E059A0D-2565-4617-BC8C-5AFA90A1000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4" name="육각형 1723">
                        <a:extLst>
                          <a:ext uri="{FF2B5EF4-FFF2-40B4-BE49-F238E27FC236}">
                            <a16:creationId xmlns:a16="http://schemas.microsoft.com/office/drawing/2014/main" id="{94CF924C-708F-4B9C-B777-3A55180E37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5" name="육각형 1724">
                        <a:extLst>
                          <a:ext uri="{FF2B5EF4-FFF2-40B4-BE49-F238E27FC236}">
                            <a16:creationId xmlns:a16="http://schemas.microsoft.com/office/drawing/2014/main" id="{C383CC8F-04A1-48A6-9060-902FAC8D3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713" name="그룹 1712">
                      <a:extLst>
                        <a:ext uri="{FF2B5EF4-FFF2-40B4-BE49-F238E27FC236}">
                          <a16:creationId xmlns:a16="http://schemas.microsoft.com/office/drawing/2014/main" id="{4A74A42A-CEDF-4E55-9E31-374EA27EC6D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5132980" y="2004125"/>
                      <a:ext cx="61200" cy="74472"/>
                      <a:chOff x="3954397" y="342900"/>
                      <a:chExt cx="705098" cy="858012"/>
                    </a:xfrm>
                  </p:grpSpPr>
                  <p:sp>
                    <p:nvSpPr>
                      <p:cNvPr id="1718" name="육각형 1717">
                        <a:extLst>
                          <a:ext uri="{FF2B5EF4-FFF2-40B4-BE49-F238E27FC236}">
                            <a16:creationId xmlns:a16="http://schemas.microsoft.com/office/drawing/2014/main" id="{E097E5E9-B746-4549-A549-45148D2EC5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4397" y="342900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19" name="육각형 1718">
                        <a:extLst>
                          <a:ext uri="{FF2B5EF4-FFF2-40B4-BE49-F238E27FC236}">
                            <a16:creationId xmlns:a16="http://schemas.microsoft.com/office/drawing/2014/main" id="{B9F4838F-2FDB-4733-A4C3-7C89FDDCD8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954397" y="714375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0" name="육각형 1719">
                        <a:extLst>
                          <a:ext uri="{FF2B5EF4-FFF2-40B4-BE49-F238E27FC236}">
                            <a16:creationId xmlns:a16="http://schemas.microsoft.com/office/drawing/2014/main" id="{4AC8D8F6-67BB-4D83-8DFB-B80EFD88ED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515112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721" name="육각형 1720">
                        <a:extLst>
                          <a:ext uri="{FF2B5EF4-FFF2-40B4-BE49-F238E27FC236}">
                            <a16:creationId xmlns:a16="http://schemas.microsoft.com/office/drawing/2014/main" id="{64640B08-128C-4C19-9DA9-F9D794AD5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94878" y="886587"/>
                        <a:ext cx="364617" cy="314325"/>
                      </a:xfrm>
                      <a:prstGeom prst="hexagon">
                        <a:avLst/>
                      </a:prstGeom>
                      <a:solidFill>
                        <a:srgbClr val="FFC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sp>
                  <p:nvSpPr>
                    <p:cNvPr id="1714" name="타원 1713">
                      <a:extLst>
                        <a:ext uri="{FF2B5EF4-FFF2-40B4-BE49-F238E27FC236}">
                          <a16:creationId xmlns:a16="http://schemas.microsoft.com/office/drawing/2014/main" id="{FC322106-EBB9-4688-84D9-D0706CC60E1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64108" y="2015725"/>
                      <a:ext cx="24588" cy="24588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715" name="TextBox 1714">
                      <a:extLst>
                        <a:ext uri="{FF2B5EF4-FFF2-40B4-BE49-F238E27FC236}">
                          <a16:creationId xmlns:a16="http://schemas.microsoft.com/office/drawing/2014/main" id="{1F323E5C-B982-4F07-A4C5-DA998228ECCA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4578151" y="3195036"/>
                      <a:ext cx="998738" cy="37019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200" dirty="0">
                          <a:solidFill>
                            <a:schemeClr val="bg1">
                              <a:lumMod val="65000"/>
                              <a:alpha val="50000"/>
                            </a:schemeClr>
                          </a:solidFill>
                        </a:rPr>
                        <a:t>Voice Coach</a:t>
                      </a:r>
                      <a:endParaRPr lang="ko-KR" altLang="en-US" sz="200" dirty="0">
                        <a:solidFill>
                          <a:schemeClr val="bg1">
                            <a:lumMod val="65000"/>
                            <a:alpha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16" name="TextBox 1715">
                      <a:extLst>
                        <a:ext uri="{FF2B5EF4-FFF2-40B4-BE49-F238E27FC236}">
                          <a16:creationId xmlns:a16="http://schemas.microsoft.com/office/drawing/2014/main" id="{46A312AA-21AB-4C30-9743-8C3C76948D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9333" y="3091774"/>
                      <a:ext cx="989098" cy="5090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5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STFT</a:t>
                      </a:r>
                      <a:endParaRPr lang="ko-KR" altLang="en-US" sz="500" b="1" dirty="0">
                        <a:solidFill>
                          <a:schemeClr val="tx1">
                            <a:alpha val="7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717" name="직사각형 1716">
                      <a:extLst>
                        <a:ext uri="{FF2B5EF4-FFF2-40B4-BE49-F238E27FC236}">
                          <a16:creationId xmlns:a16="http://schemas.microsoft.com/office/drawing/2014/main" id="{F440FB4F-28C2-4736-98DA-F2CAB77A8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0173" y="3095953"/>
                      <a:ext cx="1061404" cy="5090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5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LSTM</a:t>
                      </a:r>
                      <a:endParaRPr lang="ko-KR" altLang="en-US" sz="500" b="1" dirty="0">
                        <a:solidFill>
                          <a:schemeClr val="tx1">
                            <a:alpha val="7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673" name="사각형: 둥근 모서리 68">
                  <a:extLst>
                    <a:ext uri="{FF2B5EF4-FFF2-40B4-BE49-F238E27FC236}">
                      <a16:creationId xmlns:a16="http://schemas.microsoft.com/office/drawing/2014/main" id="{FC492D0C-93DD-40FC-A267-4132F5D8A343}"/>
                    </a:ext>
                  </a:extLst>
                </p:cNvPr>
                <p:cNvSpPr/>
                <p:nvPr/>
              </p:nvSpPr>
              <p:spPr>
                <a:xfrm>
                  <a:off x="5722346" y="2733855"/>
                  <a:ext cx="729806" cy="713709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75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27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rgbClr val="FFC000"/>
                    </a:solidFill>
                    <a:latin typeface="Noto Sans CJK KR Light" panose="020B0300000000000000" pitchFamily="34" charset="-127"/>
                    <a:ea typeface="Noto Sans CJK KR Light" panose="020B0300000000000000" pitchFamily="34" charset="-127"/>
                  </a:endParaRPr>
                </a:p>
              </p:txBody>
            </p:sp>
          </p:grpSp>
        </p:grpSp>
      </p:grpSp>
      <p:pic>
        <p:nvPicPr>
          <p:cNvPr id="1902" name="그림 1901">
            <a:extLst>
              <a:ext uri="{FF2B5EF4-FFF2-40B4-BE49-F238E27FC236}">
                <a16:creationId xmlns:a16="http://schemas.microsoft.com/office/drawing/2014/main" id="{C6195EA0-5BF8-4193-B579-7EEDD11F81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00" y="2808000"/>
            <a:ext cx="562988" cy="562988"/>
          </a:xfrm>
          <a:prstGeom prst="rect">
            <a:avLst/>
          </a:prstGeom>
        </p:spPr>
      </p:pic>
      <p:grpSp>
        <p:nvGrpSpPr>
          <p:cNvPr id="710" name="그룹 709">
            <a:extLst>
              <a:ext uri="{FF2B5EF4-FFF2-40B4-BE49-F238E27FC236}">
                <a16:creationId xmlns:a16="http://schemas.microsoft.com/office/drawing/2014/main" id="{B711E287-29CA-4088-916D-AAD47CBCBDFC}"/>
              </a:ext>
            </a:extLst>
          </p:cNvPr>
          <p:cNvGrpSpPr/>
          <p:nvPr/>
        </p:nvGrpSpPr>
        <p:grpSpPr>
          <a:xfrm>
            <a:off x="4863860" y="1144287"/>
            <a:ext cx="2470390" cy="4971172"/>
            <a:chOff x="4863860" y="1144287"/>
            <a:chExt cx="2470390" cy="4971172"/>
          </a:xfrm>
        </p:grpSpPr>
        <p:pic>
          <p:nvPicPr>
            <p:cNvPr id="711" name="그림 7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EE4CD1EC-E9F7-47EE-9CA9-91FB54146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01"/>
            <a:stretch/>
          </p:blipFill>
          <p:spPr>
            <a:xfrm>
              <a:off x="4879742" y="1239504"/>
              <a:ext cx="2432515" cy="4745013"/>
            </a:xfrm>
            <a:prstGeom prst="rect">
              <a:avLst/>
            </a:prstGeom>
          </p:spPr>
        </p:pic>
        <p:grpSp>
          <p:nvGrpSpPr>
            <p:cNvPr id="712" name="그룹 711">
              <a:extLst>
                <a:ext uri="{FF2B5EF4-FFF2-40B4-BE49-F238E27FC236}">
                  <a16:creationId xmlns:a16="http://schemas.microsoft.com/office/drawing/2014/main" id="{119B9A90-FB67-4B88-B710-F95C7860E1D5}"/>
                </a:ext>
              </a:extLst>
            </p:cNvPr>
            <p:cNvGrpSpPr/>
            <p:nvPr/>
          </p:nvGrpSpPr>
          <p:grpSpPr>
            <a:xfrm>
              <a:off x="4863860" y="1144287"/>
              <a:ext cx="2470390" cy="4971172"/>
              <a:chOff x="4863860" y="1144287"/>
              <a:chExt cx="2470390" cy="4971172"/>
            </a:xfrm>
          </p:grpSpPr>
          <p:grpSp>
            <p:nvGrpSpPr>
              <p:cNvPr id="713" name="그룹 712">
                <a:extLst>
                  <a:ext uri="{FF2B5EF4-FFF2-40B4-BE49-F238E27FC236}">
                    <a16:creationId xmlns:a16="http://schemas.microsoft.com/office/drawing/2014/main" id="{8AEF88ED-B1D9-4E36-AF16-28497F1AC8FC}"/>
                  </a:ext>
                </a:extLst>
              </p:cNvPr>
              <p:cNvGrpSpPr/>
              <p:nvPr/>
            </p:nvGrpSpPr>
            <p:grpSpPr>
              <a:xfrm>
                <a:off x="4863860" y="1144287"/>
                <a:ext cx="2470390" cy="4971172"/>
                <a:chOff x="4863860" y="1144287"/>
                <a:chExt cx="2470390" cy="4971172"/>
              </a:xfrm>
            </p:grpSpPr>
            <p:grpSp>
              <p:nvGrpSpPr>
                <p:cNvPr id="715" name="그룹 714">
                  <a:extLst>
                    <a:ext uri="{FF2B5EF4-FFF2-40B4-BE49-F238E27FC236}">
                      <a16:creationId xmlns:a16="http://schemas.microsoft.com/office/drawing/2014/main" id="{D1F127B1-B2D0-4020-8A3D-D7EADF8F8088}"/>
                    </a:ext>
                  </a:extLst>
                </p:cNvPr>
                <p:cNvGrpSpPr/>
                <p:nvPr/>
              </p:nvGrpSpPr>
              <p:grpSpPr>
                <a:xfrm>
                  <a:off x="5698459" y="1317937"/>
                  <a:ext cx="1382384" cy="4639686"/>
                  <a:chOff x="5702261" y="1318757"/>
                  <a:chExt cx="1382384" cy="4639686"/>
                </a:xfrm>
                <a:solidFill>
                  <a:srgbClr val="4F5050"/>
                </a:solidFill>
              </p:grpSpPr>
              <p:sp>
                <p:nvSpPr>
                  <p:cNvPr id="724" name="사각형: 둥근 모서리 723">
                    <a:extLst>
                      <a:ext uri="{FF2B5EF4-FFF2-40B4-BE49-F238E27FC236}">
                        <a16:creationId xmlns:a16="http://schemas.microsoft.com/office/drawing/2014/main" id="{7D15E37D-2D41-4195-ADAF-932D6B05C693}"/>
                      </a:ext>
                    </a:extLst>
                  </p:cNvPr>
                  <p:cNvSpPr/>
                  <p:nvPr/>
                </p:nvSpPr>
                <p:spPr>
                  <a:xfrm>
                    <a:off x="5702261" y="5932957"/>
                    <a:ext cx="788624" cy="25486"/>
                  </a:xfrm>
                  <a:prstGeom prst="roundRect">
                    <a:avLst>
                      <a:gd name="adj" fmla="val 4367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5" name="자유형: 도형 724">
                    <a:extLst>
                      <a:ext uri="{FF2B5EF4-FFF2-40B4-BE49-F238E27FC236}">
                        <a16:creationId xmlns:a16="http://schemas.microsoft.com/office/drawing/2014/main" id="{A5D7A741-D111-4A7F-9ABE-BBE2EEA9FF8C}"/>
                      </a:ext>
                    </a:extLst>
                  </p:cNvPr>
                  <p:cNvSpPr/>
                  <p:nvPr/>
                </p:nvSpPr>
                <p:spPr>
                  <a:xfrm flipV="1">
                    <a:off x="6942679" y="1327665"/>
                    <a:ext cx="141966" cy="57930"/>
                  </a:xfrm>
                  <a:custGeom>
                    <a:avLst/>
                    <a:gdLst>
                      <a:gd name="connsiteX0" fmla="*/ 151267 w 158131"/>
                      <a:gd name="connsiteY0" fmla="*/ 42617 h 64526"/>
                      <a:gd name="connsiteX1" fmla="*/ 153558 w 158131"/>
                      <a:gd name="connsiteY1" fmla="*/ 41833 h 64526"/>
                      <a:gd name="connsiteX2" fmla="*/ 158131 w 158131"/>
                      <a:gd name="connsiteY2" fmla="*/ 32708 h 64526"/>
                      <a:gd name="connsiteX3" fmla="*/ 153558 w 158131"/>
                      <a:gd name="connsiteY3" fmla="*/ 23583 h 64526"/>
                      <a:gd name="connsiteX4" fmla="*/ 151267 w 158131"/>
                      <a:gd name="connsiteY4" fmla="*/ 22799 h 64526"/>
                      <a:gd name="connsiteX5" fmla="*/ 21436 w 158131"/>
                      <a:gd name="connsiteY5" fmla="*/ 54022 h 64526"/>
                      <a:gd name="connsiteX6" fmla="*/ 97626 w 158131"/>
                      <a:gd name="connsiteY6" fmla="*/ 54022 h 64526"/>
                      <a:gd name="connsiteX7" fmla="*/ 106270 w 158131"/>
                      <a:gd name="connsiteY7" fmla="*/ 45378 h 64526"/>
                      <a:gd name="connsiteX8" fmla="*/ 106270 w 158131"/>
                      <a:gd name="connsiteY8" fmla="*/ 19597 h 64526"/>
                      <a:gd name="connsiteX9" fmla="*/ 97626 w 158131"/>
                      <a:gd name="connsiteY9" fmla="*/ 10953 h 64526"/>
                      <a:gd name="connsiteX10" fmla="*/ 21436 w 158131"/>
                      <a:gd name="connsiteY10" fmla="*/ 10953 h 64526"/>
                      <a:gd name="connsiteX11" fmla="*/ 12792 w 158131"/>
                      <a:gd name="connsiteY11" fmla="*/ 19597 h 64526"/>
                      <a:gd name="connsiteX12" fmla="*/ 12792 w 158131"/>
                      <a:gd name="connsiteY12" fmla="*/ 45378 h 64526"/>
                      <a:gd name="connsiteX13" fmla="*/ 21436 w 158131"/>
                      <a:gd name="connsiteY13" fmla="*/ 54022 h 64526"/>
                      <a:gd name="connsiteX14" fmla="*/ 18295 w 158131"/>
                      <a:gd name="connsiteY14" fmla="*/ 58926 h 64526"/>
                      <a:gd name="connsiteX15" fmla="*/ 6783 w 158131"/>
                      <a:gd name="connsiteY15" fmla="*/ 47414 h 64526"/>
                      <a:gd name="connsiteX16" fmla="*/ 6783 w 158131"/>
                      <a:gd name="connsiteY16" fmla="*/ 17111 h 64526"/>
                      <a:gd name="connsiteX17" fmla="*/ 18295 w 158131"/>
                      <a:gd name="connsiteY17" fmla="*/ 5599 h 64526"/>
                      <a:gd name="connsiteX18" fmla="*/ 130930 w 158131"/>
                      <a:gd name="connsiteY18" fmla="*/ 5599 h 64526"/>
                      <a:gd name="connsiteX19" fmla="*/ 142442 w 158131"/>
                      <a:gd name="connsiteY19" fmla="*/ 17111 h 64526"/>
                      <a:gd name="connsiteX20" fmla="*/ 142442 w 158131"/>
                      <a:gd name="connsiteY20" fmla="*/ 47414 h 64526"/>
                      <a:gd name="connsiteX21" fmla="*/ 130930 w 158131"/>
                      <a:gd name="connsiteY21" fmla="*/ 58926 h 64526"/>
                      <a:gd name="connsiteX22" fmla="*/ 13929 w 158131"/>
                      <a:gd name="connsiteY22" fmla="*/ 64526 h 64526"/>
                      <a:gd name="connsiteX23" fmla="*/ 135296 w 158131"/>
                      <a:gd name="connsiteY23" fmla="*/ 64526 h 64526"/>
                      <a:gd name="connsiteX24" fmla="*/ 149225 w 158131"/>
                      <a:gd name="connsiteY24" fmla="*/ 50597 h 64526"/>
                      <a:gd name="connsiteX25" fmla="*/ 149225 w 158131"/>
                      <a:gd name="connsiteY25" fmla="*/ 13929 h 64526"/>
                      <a:gd name="connsiteX26" fmla="*/ 135296 w 158131"/>
                      <a:gd name="connsiteY26" fmla="*/ 0 h 64526"/>
                      <a:gd name="connsiteX27" fmla="*/ 13929 w 158131"/>
                      <a:gd name="connsiteY27" fmla="*/ 0 h 64526"/>
                      <a:gd name="connsiteX28" fmla="*/ 0 w 158131"/>
                      <a:gd name="connsiteY28" fmla="*/ 13929 h 64526"/>
                      <a:gd name="connsiteX29" fmla="*/ 0 w 158131"/>
                      <a:gd name="connsiteY29" fmla="*/ 50597 h 64526"/>
                      <a:gd name="connsiteX30" fmla="*/ 13929 w 158131"/>
                      <a:gd name="connsiteY30" fmla="*/ 64526 h 64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58131" h="64526">
                        <a:moveTo>
                          <a:pt x="151267" y="42617"/>
                        </a:moveTo>
                        <a:lnTo>
                          <a:pt x="153558" y="41833"/>
                        </a:lnTo>
                        <a:cubicBezTo>
                          <a:pt x="156384" y="39498"/>
                          <a:pt x="158131" y="36272"/>
                          <a:pt x="158131" y="32708"/>
                        </a:cubicBezTo>
                        <a:cubicBezTo>
                          <a:pt x="158131" y="29145"/>
                          <a:pt x="156384" y="25919"/>
                          <a:pt x="153558" y="23583"/>
                        </a:cubicBezTo>
                        <a:lnTo>
                          <a:pt x="151267" y="22799"/>
                        </a:lnTo>
                        <a:close/>
                        <a:moveTo>
                          <a:pt x="21436" y="54022"/>
                        </a:moveTo>
                        <a:lnTo>
                          <a:pt x="97626" y="54022"/>
                        </a:lnTo>
                        <a:cubicBezTo>
                          <a:pt x="102400" y="54022"/>
                          <a:pt x="106270" y="50152"/>
                          <a:pt x="106270" y="45378"/>
                        </a:cubicBezTo>
                        <a:lnTo>
                          <a:pt x="106270" y="19597"/>
                        </a:lnTo>
                        <a:cubicBezTo>
                          <a:pt x="106270" y="14823"/>
                          <a:pt x="102400" y="10953"/>
                          <a:pt x="97626" y="10953"/>
                        </a:cubicBezTo>
                        <a:lnTo>
                          <a:pt x="21436" y="10953"/>
                        </a:lnTo>
                        <a:cubicBezTo>
                          <a:pt x="16662" y="10953"/>
                          <a:pt x="12792" y="14823"/>
                          <a:pt x="12792" y="19597"/>
                        </a:cubicBezTo>
                        <a:lnTo>
                          <a:pt x="12792" y="45378"/>
                        </a:lnTo>
                        <a:cubicBezTo>
                          <a:pt x="12792" y="50152"/>
                          <a:pt x="16662" y="54022"/>
                          <a:pt x="21436" y="54022"/>
                        </a:cubicBezTo>
                        <a:close/>
                        <a:moveTo>
                          <a:pt x="18295" y="58926"/>
                        </a:moveTo>
                        <a:cubicBezTo>
                          <a:pt x="11937" y="58926"/>
                          <a:pt x="6783" y="53772"/>
                          <a:pt x="6783" y="47414"/>
                        </a:cubicBezTo>
                        <a:lnTo>
                          <a:pt x="6783" y="17111"/>
                        </a:lnTo>
                        <a:cubicBezTo>
                          <a:pt x="6783" y="10753"/>
                          <a:pt x="11937" y="5599"/>
                          <a:pt x="18295" y="5599"/>
                        </a:cubicBezTo>
                        <a:lnTo>
                          <a:pt x="130930" y="5599"/>
                        </a:lnTo>
                        <a:cubicBezTo>
                          <a:pt x="137288" y="5599"/>
                          <a:pt x="142442" y="10753"/>
                          <a:pt x="142442" y="17111"/>
                        </a:cubicBezTo>
                        <a:lnTo>
                          <a:pt x="142442" y="47414"/>
                        </a:lnTo>
                        <a:cubicBezTo>
                          <a:pt x="142442" y="53772"/>
                          <a:pt x="137288" y="58926"/>
                          <a:pt x="130930" y="58926"/>
                        </a:cubicBezTo>
                        <a:close/>
                        <a:moveTo>
                          <a:pt x="13929" y="64526"/>
                        </a:moveTo>
                        <a:lnTo>
                          <a:pt x="135296" y="64526"/>
                        </a:lnTo>
                        <a:cubicBezTo>
                          <a:pt x="142989" y="64526"/>
                          <a:pt x="149225" y="58290"/>
                          <a:pt x="149225" y="50597"/>
                        </a:cubicBezTo>
                        <a:lnTo>
                          <a:pt x="149225" y="13929"/>
                        </a:lnTo>
                        <a:cubicBezTo>
                          <a:pt x="149225" y="6236"/>
                          <a:pt x="142989" y="0"/>
                          <a:pt x="135296" y="0"/>
                        </a:cubicBezTo>
                        <a:lnTo>
                          <a:pt x="13929" y="0"/>
                        </a:lnTo>
                        <a:cubicBezTo>
                          <a:pt x="6236" y="0"/>
                          <a:pt x="0" y="6236"/>
                          <a:pt x="0" y="13929"/>
                        </a:cubicBezTo>
                        <a:lnTo>
                          <a:pt x="0" y="50597"/>
                        </a:lnTo>
                        <a:cubicBezTo>
                          <a:pt x="0" y="58290"/>
                          <a:pt x="6236" y="64526"/>
                          <a:pt x="13929" y="645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6" name="자유형: 도형 725">
                    <a:extLst>
                      <a:ext uri="{FF2B5EF4-FFF2-40B4-BE49-F238E27FC236}">
                        <a16:creationId xmlns:a16="http://schemas.microsoft.com/office/drawing/2014/main" id="{1EC14BE0-F9DB-4C16-A6BE-E2041376133F}"/>
                      </a:ext>
                    </a:extLst>
                  </p:cNvPr>
                  <p:cNvSpPr/>
                  <p:nvPr/>
                </p:nvSpPr>
                <p:spPr>
                  <a:xfrm>
                    <a:off x="6823173" y="1324103"/>
                    <a:ext cx="85464" cy="60823"/>
                  </a:xfrm>
                  <a:custGeom>
                    <a:avLst/>
                    <a:gdLst>
                      <a:gd name="connsiteX0" fmla="*/ 47939 w 95195"/>
                      <a:gd name="connsiteY0" fmla="*/ 53229 h 67748"/>
                      <a:gd name="connsiteX1" fmla="*/ 56158 w 95195"/>
                      <a:gd name="connsiteY1" fmla="*/ 61448 h 67748"/>
                      <a:gd name="connsiteX2" fmla="*/ 49478 w 95195"/>
                      <a:gd name="connsiteY2" fmla="*/ 67748 h 67748"/>
                      <a:gd name="connsiteX3" fmla="*/ 40810 w 95195"/>
                      <a:gd name="connsiteY3" fmla="*/ 60358 h 67748"/>
                      <a:gd name="connsiteX4" fmla="*/ 47661 w 95195"/>
                      <a:gd name="connsiteY4" fmla="*/ 27178 h 67748"/>
                      <a:gd name="connsiteX5" fmla="*/ 75034 w 95195"/>
                      <a:gd name="connsiteY5" fmla="*/ 39894 h 67748"/>
                      <a:gd name="connsiteX6" fmla="*/ 62141 w 95195"/>
                      <a:gd name="connsiteY6" fmla="*/ 50603 h 67748"/>
                      <a:gd name="connsiteX7" fmla="*/ 47793 w 95195"/>
                      <a:gd name="connsiteY7" fmla="*/ 43938 h 67748"/>
                      <a:gd name="connsiteX8" fmla="*/ 33552 w 95195"/>
                      <a:gd name="connsiteY8" fmla="*/ 50829 h 67748"/>
                      <a:gd name="connsiteX9" fmla="*/ 20493 w 95195"/>
                      <a:gd name="connsiteY9" fmla="*/ 40324 h 67748"/>
                      <a:gd name="connsiteX10" fmla="*/ 47661 w 95195"/>
                      <a:gd name="connsiteY10" fmla="*/ 27178 h 67748"/>
                      <a:gd name="connsiteX11" fmla="*/ 47638 w 95195"/>
                      <a:gd name="connsiteY11" fmla="*/ 0 h 67748"/>
                      <a:gd name="connsiteX12" fmla="*/ 95195 w 95195"/>
                      <a:gd name="connsiteY12" fmla="*/ 22137 h 67748"/>
                      <a:gd name="connsiteX13" fmla="*/ 82423 w 95195"/>
                      <a:gd name="connsiteY13" fmla="*/ 32925 h 67748"/>
                      <a:gd name="connsiteX14" fmla="*/ 47607 w 95195"/>
                      <a:gd name="connsiteY14" fmla="*/ 16718 h 67748"/>
                      <a:gd name="connsiteX15" fmla="*/ 12733 w 95195"/>
                      <a:gd name="connsiteY15" fmla="*/ 32797 h 67748"/>
                      <a:gd name="connsiteX16" fmla="*/ 0 w 95195"/>
                      <a:gd name="connsiteY16" fmla="*/ 21963 h 67748"/>
                      <a:gd name="connsiteX17" fmla="*/ 47638 w 95195"/>
                      <a:gd name="connsiteY17" fmla="*/ 0 h 67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5195" h="67748">
                        <a:moveTo>
                          <a:pt x="47939" y="53229"/>
                        </a:moveTo>
                        <a:lnTo>
                          <a:pt x="56158" y="61448"/>
                        </a:lnTo>
                        <a:lnTo>
                          <a:pt x="49478" y="67748"/>
                        </a:lnTo>
                        <a:lnTo>
                          <a:pt x="40810" y="60358"/>
                        </a:lnTo>
                        <a:close/>
                        <a:moveTo>
                          <a:pt x="47661" y="27178"/>
                        </a:moveTo>
                        <a:cubicBezTo>
                          <a:pt x="58231" y="27095"/>
                          <a:pt x="68280" y="31763"/>
                          <a:pt x="75034" y="39894"/>
                        </a:cubicBezTo>
                        <a:lnTo>
                          <a:pt x="62141" y="50603"/>
                        </a:lnTo>
                        <a:cubicBezTo>
                          <a:pt x="58601" y="46341"/>
                          <a:pt x="53334" y="43894"/>
                          <a:pt x="47793" y="43938"/>
                        </a:cubicBezTo>
                        <a:cubicBezTo>
                          <a:pt x="42253" y="43981"/>
                          <a:pt x="37025" y="46511"/>
                          <a:pt x="33552" y="50829"/>
                        </a:cubicBezTo>
                        <a:lnTo>
                          <a:pt x="20493" y="40324"/>
                        </a:lnTo>
                        <a:cubicBezTo>
                          <a:pt x="27118" y="32088"/>
                          <a:pt x="37092" y="27262"/>
                          <a:pt x="47661" y="27178"/>
                        </a:cubicBezTo>
                        <a:close/>
                        <a:moveTo>
                          <a:pt x="47638" y="0"/>
                        </a:moveTo>
                        <a:cubicBezTo>
                          <a:pt x="65973" y="34"/>
                          <a:pt x="83365" y="8129"/>
                          <a:pt x="95195" y="22137"/>
                        </a:cubicBezTo>
                        <a:lnTo>
                          <a:pt x="82423" y="32925"/>
                        </a:lnTo>
                        <a:cubicBezTo>
                          <a:pt x="73762" y="22670"/>
                          <a:pt x="61030" y="16743"/>
                          <a:pt x="47607" y="16718"/>
                        </a:cubicBezTo>
                        <a:cubicBezTo>
                          <a:pt x="34185" y="16694"/>
                          <a:pt x="21431" y="22574"/>
                          <a:pt x="12733" y="32797"/>
                        </a:cubicBezTo>
                        <a:lnTo>
                          <a:pt x="0" y="21963"/>
                        </a:lnTo>
                        <a:cubicBezTo>
                          <a:pt x="11882" y="7999"/>
                          <a:pt x="29303" y="-34"/>
                          <a:pt x="4763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7" name="자유형: 도형 726">
                    <a:extLst>
                      <a:ext uri="{FF2B5EF4-FFF2-40B4-BE49-F238E27FC236}">
                        <a16:creationId xmlns:a16="http://schemas.microsoft.com/office/drawing/2014/main" id="{8A6D621F-0CEA-47E2-B68A-8E7E0AC897F5}"/>
                      </a:ext>
                    </a:extLst>
                  </p:cNvPr>
                  <p:cNvSpPr/>
                  <p:nvPr/>
                </p:nvSpPr>
                <p:spPr>
                  <a:xfrm>
                    <a:off x="6694938" y="1318757"/>
                    <a:ext cx="96158" cy="70386"/>
                  </a:xfrm>
                  <a:custGeom>
                    <a:avLst/>
                    <a:gdLst>
                      <a:gd name="connsiteX0" fmla="*/ 0 w 107107"/>
                      <a:gd name="connsiteY0" fmla="*/ 49144 h 78400"/>
                      <a:gd name="connsiteX1" fmla="*/ 17626 w 107107"/>
                      <a:gd name="connsiteY1" fmla="*/ 49144 h 78400"/>
                      <a:gd name="connsiteX2" fmla="*/ 17626 w 107107"/>
                      <a:gd name="connsiteY2" fmla="*/ 78400 h 78400"/>
                      <a:gd name="connsiteX3" fmla="*/ 0 w 107107"/>
                      <a:gd name="connsiteY3" fmla="*/ 78400 h 78400"/>
                      <a:gd name="connsiteX4" fmla="*/ 29224 w 107107"/>
                      <a:gd name="connsiteY4" fmla="*/ 35025 h 78400"/>
                      <a:gd name="connsiteX5" fmla="*/ 46850 w 107107"/>
                      <a:gd name="connsiteY5" fmla="*/ 35025 h 78400"/>
                      <a:gd name="connsiteX6" fmla="*/ 46850 w 107107"/>
                      <a:gd name="connsiteY6" fmla="*/ 78400 h 78400"/>
                      <a:gd name="connsiteX7" fmla="*/ 29224 w 107107"/>
                      <a:gd name="connsiteY7" fmla="*/ 78400 h 78400"/>
                      <a:gd name="connsiteX8" fmla="*/ 60966 w 107107"/>
                      <a:gd name="connsiteY8" fmla="*/ 19846 h 78400"/>
                      <a:gd name="connsiteX9" fmla="*/ 78592 w 107107"/>
                      <a:gd name="connsiteY9" fmla="*/ 19846 h 78400"/>
                      <a:gd name="connsiteX10" fmla="*/ 78592 w 107107"/>
                      <a:gd name="connsiteY10" fmla="*/ 78400 h 78400"/>
                      <a:gd name="connsiteX11" fmla="*/ 60966 w 107107"/>
                      <a:gd name="connsiteY11" fmla="*/ 78400 h 78400"/>
                      <a:gd name="connsiteX12" fmla="*/ 89481 w 107107"/>
                      <a:gd name="connsiteY12" fmla="*/ 0 h 78400"/>
                      <a:gd name="connsiteX13" fmla="*/ 107107 w 107107"/>
                      <a:gd name="connsiteY13" fmla="*/ 0 h 78400"/>
                      <a:gd name="connsiteX14" fmla="*/ 107107 w 107107"/>
                      <a:gd name="connsiteY14" fmla="*/ 78400 h 78400"/>
                      <a:gd name="connsiteX15" fmla="*/ 89481 w 107107"/>
                      <a:gd name="connsiteY15" fmla="*/ 78400 h 7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7107" h="78400">
                        <a:moveTo>
                          <a:pt x="0" y="49144"/>
                        </a:moveTo>
                        <a:lnTo>
                          <a:pt x="17626" y="49144"/>
                        </a:lnTo>
                        <a:lnTo>
                          <a:pt x="17626" y="78400"/>
                        </a:lnTo>
                        <a:lnTo>
                          <a:pt x="0" y="78400"/>
                        </a:lnTo>
                        <a:close/>
                        <a:moveTo>
                          <a:pt x="29224" y="35025"/>
                        </a:moveTo>
                        <a:lnTo>
                          <a:pt x="46850" y="35025"/>
                        </a:lnTo>
                        <a:lnTo>
                          <a:pt x="46850" y="78400"/>
                        </a:lnTo>
                        <a:lnTo>
                          <a:pt x="29224" y="78400"/>
                        </a:lnTo>
                        <a:close/>
                        <a:moveTo>
                          <a:pt x="60966" y="19846"/>
                        </a:moveTo>
                        <a:lnTo>
                          <a:pt x="78592" y="19846"/>
                        </a:lnTo>
                        <a:lnTo>
                          <a:pt x="78592" y="78400"/>
                        </a:lnTo>
                        <a:lnTo>
                          <a:pt x="60966" y="78400"/>
                        </a:lnTo>
                        <a:close/>
                        <a:moveTo>
                          <a:pt x="89481" y="0"/>
                        </a:moveTo>
                        <a:lnTo>
                          <a:pt x="107107" y="0"/>
                        </a:lnTo>
                        <a:lnTo>
                          <a:pt x="107107" y="78400"/>
                        </a:lnTo>
                        <a:lnTo>
                          <a:pt x="89481" y="784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</p:grpSp>
            <p:grpSp>
              <p:nvGrpSpPr>
                <p:cNvPr id="716" name="그룹 715">
                  <a:extLst>
                    <a:ext uri="{FF2B5EF4-FFF2-40B4-BE49-F238E27FC236}">
                      <a16:creationId xmlns:a16="http://schemas.microsoft.com/office/drawing/2014/main" id="{AF72410C-2545-4A54-AEFC-7928E641D770}"/>
                    </a:ext>
                  </a:extLst>
                </p:cNvPr>
                <p:cNvGrpSpPr/>
                <p:nvPr/>
              </p:nvGrpSpPr>
              <p:grpSpPr>
                <a:xfrm>
                  <a:off x="4863860" y="1144287"/>
                  <a:ext cx="2470390" cy="4971172"/>
                  <a:chOff x="4863860" y="1144287"/>
                  <a:chExt cx="2470390" cy="4971172"/>
                </a:xfrm>
              </p:grpSpPr>
              <p:sp>
                <p:nvSpPr>
                  <p:cNvPr id="717" name="자유형: 도형 716">
                    <a:extLst>
                      <a:ext uri="{FF2B5EF4-FFF2-40B4-BE49-F238E27FC236}">
                        <a16:creationId xmlns:a16="http://schemas.microsoft.com/office/drawing/2014/main" id="{9348828C-3097-4CB7-8C3B-220940346436}"/>
                      </a:ext>
                    </a:extLst>
                  </p:cNvPr>
                  <p:cNvSpPr/>
                  <p:nvPr/>
                </p:nvSpPr>
                <p:spPr>
                  <a:xfrm>
                    <a:off x="4863860" y="1755212"/>
                    <a:ext cx="2470390" cy="1067220"/>
                  </a:xfrm>
                  <a:custGeom>
                    <a:avLst/>
                    <a:gdLst>
                      <a:gd name="connsiteX0" fmla="*/ 21724 w 2751674"/>
                      <a:gd name="connsiteY0" fmla="*/ 806498 h 1188736"/>
                      <a:gd name="connsiteX1" fmla="*/ 41749 w 2751674"/>
                      <a:gd name="connsiteY1" fmla="*/ 806498 h 1188736"/>
                      <a:gd name="connsiteX2" fmla="*/ 56688 w 2751674"/>
                      <a:gd name="connsiteY2" fmla="*/ 812686 h 1188736"/>
                      <a:gd name="connsiteX3" fmla="*/ 56688 w 2751674"/>
                      <a:gd name="connsiteY3" fmla="*/ 1182548 h 1188736"/>
                      <a:gd name="connsiteX4" fmla="*/ 41749 w 2751674"/>
                      <a:gd name="connsiteY4" fmla="*/ 1188736 h 1188736"/>
                      <a:gd name="connsiteX5" fmla="*/ 21724 w 2751674"/>
                      <a:gd name="connsiteY5" fmla="*/ 1188736 h 1188736"/>
                      <a:gd name="connsiteX6" fmla="*/ 389 w 2751674"/>
                      <a:gd name="connsiteY6" fmla="*/ 1167401 h 1188736"/>
                      <a:gd name="connsiteX7" fmla="*/ 389 w 2751674"/>
                      <a:gd name="connsiteY7" fmla="*/ 827833 h 1188736"/>
                      <a:gd name="connsiteX8" fmla="*/ 21724 w 2751674"/>
                      <a:gd name="connsiteY8" fmla="*/ 806498 h 1188736"/>
                      <a:gd name="connsiteX9" fmla="*/ 2710314 w 2751674"/>
                      <a:gd name="connsiteY9" fmla="*/ 471535 h 1188736"/>
                      <a:gd name="connsiteX10" fmla="*/ 2730339 w 2751674"/>
                      <a:gd name="connsiteY10" fmla="*/ 471535 h 1188736"/>
                      <a:gd name="connsiteX11" fmla="*/ 2751674 w 2751674"/>
                      <a:gd name="connsiteY11" fmla="*/ 492870 h 1188736"/>
                      <a:gd name="connsiteX12" fmla="*/ 2751674 w 2751674"/>
                      <a:gd name="connsiteY12" fmla="*/ 1043900 h 1188736"/>
                      <a:gd name="connsiteX13" fmla="*/ 2730339 w 2751674"/>
                      <a:gd name="connsiteY13" fmla="*/ 1065235 h 1188736"/>
                      <a:gd name="connsiteX14" fmla="*/ 2710314 w 2751674"/>
                      <a:gd name="connsiteY14" fmla="*/ 1065235 h 1188736"/>
                      <a:gd name="connsiteX15" fmla="*/ 2697468 w 2751674"/>
                      <a:gd name="connsiteY15" fmla="*/ 1059914 h 1188736"/>
                      <a:gd name="connsiteX16" fmla="*/ 2697468 w 2751674"/>
                      <a:gd name="connsiteY16" fmla="*/ 476856 h 1188736"/>
                      <a:gd name="connsiteX17" fmla="*/ 21724 w 2751674"/>
                      <a:gd name="connsiteY17" fmla="*/ 347711 h 1188736"/>
                      <a:gd name="connsiteX18" fmla="*/ 41749 w 2751674"/>
                      <a:gd name="connsiteY18" fmla="*/ 347711 h 1188736"/>
                      <a:gd name="connsiteX19" fmla="*/ 56688 w 2751674"/>
                      <a:gd name="connsiteY19" fmla="*/ 353899 h 1188736"/>
                      <a:gd name="connsiteX20" fmla="*/ 56688 w 2751674"/>
                      <a:gd name="connsiteY20" fmla="*/ 723761 h 1188736"/>
                      <a:gd name="connsiteX21" fmla="*/ 41749 w 2751674"/>
                      <a:gd name="connsiteY21" fmla="*/ 729949 h 1188736"/>
                      <a:gd name="connsiteX22" fmla="*/ 21724 w 2751674"/>
                      <a:gd name="connsiteY22" fmla="*/ 729949 h 1188736"/>
                      <a:gd name="connsiteX23" fmla="*/ 389 w 2751674"/>
                      <a:gd name="connsiteY23" fmla="*/ 708614 h 1188736"/>
                      <a:gd name="connsiteX24" fmla="*/ 389 w 2751674"/>
                      <a:gd name="connsiteY24" fmla="*/ 369046 h 1188736"/>
                      <a:gd name="connsiteX25" fmla="*/ 21724 w 2751674"/>
                      <a:gd name="connsiteY25" fmla="*/ 347711 h 1188736"/>
                      <a:gd name="connsiteX26" fmla="*/ 10928 w 2751674"/>
                      <a:gd name="connsiteY26" fmla="*/ 0 h 1188736"/>
                      <a:gd name="connsiteX27" fmla="*/ 54636 w 2751674"/>
                      <a:gd name="connsiteY27" fmla="*/ 0 h 1188736"/>
                      <a:gd name="connsiteX28" fmla="*/ 56688 w 2751674"/>
                      <a:gd name="connsiteY28" fmla="*/ 2052 h 1188736"/>
                      <a:gd name="connsiteX29" fmla="*/ 56688 w 2751674"/>
                      <a:gd name="connsiteY29" fmla="*/ 188163 h 1188736"/>
                      <a:gd name="connsiteX30" fmla="*/ 54636 w 2751674"/>
                      <a:gd name="connsiteY30" fmla="*/ 190215 h 1188736"/>
                      <a:gd name="connsiteX31" fmla="*/ 10928 w 2751674"/>
                      <a:gd name="connsiteY31" fmla="*/ 190215 h 1188736"/>
                      <a:gd name="connsiteX32" fmla="*/ 0 w 2751674"/>
                      <a:gd name="connsiteY32" fmla="*/ 179287 h 1188736"/>
                      <a:gd name="connsiteX33" fmla="*/ 0 w 2751674"/>
                      <a:gd name="connsiteY33" fmla="*/ 10928 h 1188736"/>
                      <a:gd name="connsiteX34" fmla="*/ 10928 w 2751674"/>
                      <a:gd name="connsiteY34" fmla="*/ 0 h 1188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751674" h="1188736">
                        <a:moveTo>
                          <a:pt x="21724" y="806498"/>
                        </a:moveTo>
                        <a:lnTo>
                          <a:pt x="41749" y="806498"/>
                        </a:lnTo>
                        <a:lnTo>
                          <a:pt x="56688" y="812686"/>
                        </a:lnTo>
                        <a:lnTo>
                          <a:pt x="56688" y="1182548"/>
                        </a:lnTo>
                        <a:lnTo>
                          <a:pt x="41749" y="1188736"/>
                        </a:lnTo>
                        <a:lnTo>
                          <a:pt x="21724" y="1188736"/>
                        </a:lnTo>
                        <a:cubicBezTo>
                          <a:pt x="9941" y="1188736"/>
                          <a:pt x="389" y="1179184"/>
                          <a:pt x="389" y="1167401"/>
                        </a:cubicBezTo>
                        <a:lnTo>
                          <a:pt x="389" y="827833"/>
                        </a:lnTo>
                        <a:cubicBezTo>
                          <a:pt x="389" y="816050"/>
                          <a:pt x="9941" y="806498"/>
                          <a:pt x="21724" y="806498"/>
                        </a:cubicBezTo>
                        <a:close/>
                        <a:moveTo>
                          <a:pt x="2710314" y="471535"/>
                        </a:moveTo>
                        <a:lnTo>
                          <a:pt x="2730339" y="471535"/>
                        </a:lnTo>
                        <a:cubicBezTo>
                          <a:pt x="2742122" y="471535"/>
                          <a:pt x="2751674" y="481087"/>
                          <a:pt x="2751674" y="492870"/>
                        </a:cubicBezTo>
                        <a:lnTo>
                          <a:pt x="2751674" y="1043900"/>
                        </a:lnTo>
                        <a:cubicBezTo>
                          <a:pt x="2751674" y="1055683"/>
                          <a:pt x="2742122" y="1065235"/>
                          <a:pt x="2730339" y="1065235"/>
                        </a:cubicBezTo>
                        <a:lnTo>
                          <a:pt x="2710314" y="1065235"/>
                        </a:lnTo>
                        <a:lnTo>
                          <a:pt x="2697468" y="1059914"/>
                        </a:lnTo>
                        <a:lnTo>
                          <a:pt x="2697468" y="476856"/>
                        </a:lnTo>
                        <a:close/>
                        <a:moveTo>
                          <a:pt x="21724" y="347711"/>
                        </a:moveTo>
                        <a:lnTo>
                          <a:pt x="41749" y="347711"/>
                        </a:lnTo>
                        <a:lnTo>
                          <a:pt x="56688" y="353899"/>
                        </a:lnTo>
                        <a:lnTo>
                          <a:pt x="56688" y="723761"/>
                        </a:lnTo>
                        <a:lnTo>
                          <a:pt x="41749" y="729949"/>
                        </a:lnTo>
                        <a:lnTo>
                          <a:pt x="21724" y="729949"/>
                        </a:lnTo>
                        <a:cubicBezTo>
                          <a:pt x="9941" y="729949"/>
                          <a:pt x="389" y="720397"/>
                          <a:pt x="389" y="708614"/>
                        </a:cubicBezTo>
                        <a:lnTo>
                          <a:pt x="389" y="369046"/>
                        </a:lnTo>
                        <a:cubicBezTo>
                          <a:pt x="389" y="357263"/>
                          <a:pt x="9941" y="347711"/>
                          <a:pt x="21724" y="347711"/>
                        </a:cubicBezTo>
                        <a:close/>
                        <a:moveTo>
                          <a:pt x="10928" y="0"/>
                        </a:moveTo>
                        <a:lnTo>
                          <a:pt x="54636" y="0"/>
                        </a:lnTo>
                        <a:lnTo>
                          <a:pt x="56688" y="2052"/>
                        </a:lnTo>
                        <a:lnTo>
                          <a:pt x="56688" y="188163"/>
                        </a:lnTo>
                        <a:lnTo>
                          <a:pt x="54636" y="190215"/>
                        </a:lnTo>
                        <a:lnTo>
                          <a:pt x="10928" y="190215"/>
                        </a:lnTo>
                        <a:cubicBezTo>
                          <a:pt x="4893" y="190215"/>
                          <a:pt x="0" y="185322"/>
                          <a:pt x="0" y="179287"/>
                        </a:cubicBezTo>
                        <a:lnTo>
                          <a:pt x="0" y="10928"/>
                        </a:lnTo>
                        <a:cubicBezTo>
                          <a:pt x="0" y="4893"/>
                          <a:pt x="4893" y="0"/>
                          <a:pt x="1092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18" name="자유형: 도형 717">
                    <a:extLst>
                      <a:ext uri="{FF2B5EF4-FFF2-40B4-BE49-F238E27FC236}">
                        <a16:creationId xmlns:a16="http://schemas.microsoft.com/office/drawing/2014/main" id="{19D75FF0-3171-4E8F-8694-4A26534342F5}"/>
                      </a:ext>
                    </a:extLst>
                  </p:cNvPr>
                  <p:cNvSpPr/>
                  <p:nvPr/>
                </p:nvSpPr>
                <p:spPr>
                  <a:xfrm>
                    <a:off x="4914753" y="1175167"/>
                    <a:ext cx="2370832" cy="4898486"/>
                  </a:xfrm>
                  <a:custGeom>
                    <a:avLst/>
                    <a:gdLst>
                      <a:gd name="connsiteX0" fmla="*/ 318912 w 2640780"/>
                      <a:gd name="connsiteY0" fmla="*/ 103187 h 5456238"/>
                      <a:gd name="connsiteX1" fmla="*/ 91891 w 2640780"/>
                      <a:gd name="connsiteY1" fmla="*/ 330208 h 5456238"/>
                      <a:gd name="connsiteX2" fmla="*/ 91891 w 2640780"/>
                      <a:gd name="connsiteY2" fmla="*/ 5130791 h 5456238"/>
                      <a:gd name="connsiteX3" fmla="*/ 318912 w 2640780"/>
                      <a:gd name="connsiteY3" fmla="*/ 5357812 h 5456238"/>
                      <a:gd name="connsiteX4" fmla="*/ 2312795 w 2640780"/>
                      <a:gd name="connsiteY4" fmla="*/ 5357812 h 5456238"/>
                      <a:gd name="connsiteX5" fmla="*/ 2539816 w 2640780"/>
                      <a:gd name="connsiteY5" fmla="*/ 5130791 h 5456238"/>
                      <a:gd name="connsiteX6" fmla="*/ 2539816 w 2640780"/>
                      <a:gd name="connsiteY6" fmla="*/ 330208 h 5456238"/>
                      <a:gd name="connsiteX7" fmla="*/ 2312795 w 2640780"/>
                      <a:gd name="connsiteY7" fmla="*/ 103187 h 5456238"/>
                      <a:gd name="connsiteX8" fmla="*/ 1914735 w 2640780"/>
                      <a:gd name="connsiteY8" fmla="*/ 103187 h 5456238"/>
                      <a:gd name="connsiteX9" fmla="*/ 1914735 w 2640780"/>
                      <a:gd name="connsiteY9" fmla="*/ 154000 h 5456238"/>
                      <a:gd name="connsiteX10" fmla="*/ 1790923 w 2640780"/>
                      <a:gd name="connsiteY10" fmla="*/ 277812 h 5456238"/>
                      <a:gd name="connsiteX11" fmla="*/ 847136 w 2640780"/>
                      <a:gd name="connsiteY11" fmla="*/ 277812 h 5456238"/>
                      <a:gd name="connsiteX12" fmla="*/ 723324 w 2640780"/>
                      <a:gd name="connsiteY12" fmla="*/ 154000 h 5456238"/>
                      <a:gd name="connsiteX13" fmla="*/ 723324 w 2640780"/>
                      <a:gd name="connsiteY13" fmla="*/ 103187 h 5456238"/>
                      <a:gd name="connsiteX14" fmla="*/ 321805 w 2640780"/>
                      <a:gd name="connsiteY14" fmla="*/ 0 h 5456238"/>
                      <a:gd name="connsiteX15" fmla="*/ 2318975 w 2640780"/>
                      <a:gd name="connsiteY15" fmla="*/ 0 h 5456238"/>
                      <a:gd name="connsiteX16" fmla="*/ 2640780 w 2640780"/>
                      <a:gd name="connsiteY16" fmla="*/ 321805 h 5456238"/>
                      <a:gd name="connsiteX17" fmla="*/ 2640780 w 2640780"/>
                      <a:gd name="connsiteY17" fmla="*/ 5134433 h 5456238"/>
                      <a:gd name="connsiteX18" fmla="*/ 2318975 w 2640780"/>
                      <a:gd name="connsiteY18" fmla="*/ 5456238 h 5456238"/>
                      <a:gd name="connsiteX19" fmla="*/ 321805 w 2640780"/>
                      <a:gd name="connsiteY19" fmla="*/ 5456238 h 5456238"/>
                      <a:gd name="connsiteX20" fmla="*/ 0 w 2640780"/>
                      <a:gd name="connsiteY20" fmla="*/ 5134433 h 5456238"/>
                      <a:gd name="connsiteX21" fmla="*/ 0 w 2640780"/>
                      <a:gd name="connsiteY21" fmla="*/ 321805 h 5456238"/>
                      <a:gd name="connsiteX22" fmla="*/ 321805 w 2640780"/>
                      <a:gd name="connsiteY22" fmla="*/ 0 h 5456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640780" h="5456238">
                        <a:moveTo>
                          <a:pt x="318912" y="103187"/>
                        </a:moveTo>
                        <a:cubicBezTo>
                          <a:pt x="193532" y="103187"/>
                          <a:pt x="91891" y="204828"/>
                          <a:pt x="91891" y="330208"/>
                        </a:cubicBezTo>
                        <a:lnTo>
                          <a:pt x="91891" y="5130791"/>
                        </a:lnTo>
                        <a:cubicBezTo>
                          <a:pt x="91891" y="5256171"/>
                          <a:pt x="193532" y="5357812"/>
                          <a:pt x="318912" y="5357812"/>
                        </a:cubicBezTo>
                        <a:lnTo>
                          <a:pt x="2312795" y="5357812"/>
                        </a:lnTo>
                        <a:cubicBezTo>
                          <a:pt x="2438175" y="5357812"/>
                          <a:pt x="2539816" y="5256171"/>
                          <a:pt x="2539816" y="5130791"/>
                        </a:cubicBezTo>
                        <a:lnTo>
                          <a:pt x="2539816" y="330208"/>
                        </a:lnTo>
                        <a:cubicBezTo>
                          <a:pt x="2539816" y="204828"/>
                          <a:pt x="2438175" y="103187"/>
                          <a:pt x="2312795" y="103187"/>
                        </a:cubicBezTo>
                        <a:lnTo>
                          <a:pt x="1914735" y="103187"/>
                        </a:lnTo>
                        <a:lnTo>
                          <a:pt x="1914735" y="154000"/>
                        </a:lnTo>
                        <a:cubicBezTo>
                          <a:pt x="1914735" y="222379"/>
                          <a:pt x="1859302" y="277812"/>
                          <a:pt x="1790923" y="277812"/>
                        </a:cubicBezTo>
                        <a:lnTo>
                          <a:pt x="847136" y="277812"/>
                        </a:lnTo>
                        <a:cubicBezTo>
                          <a:pt x="778757" y="277812"/>
                          <a:pt x="723324" y="222379"/>
                          <a:pt x="723324" y="154000"/>
                        </a:cubicBezTo>
                        <a:lnTo>
                          <a:pt x="723324" y="103187"/>
                        </a:lnTo>
                        <a:close/>
                        <a:moveTo>
                          <a:pt x="321805" y="0"/>
                        </a:moveTo>
                        <a:lnTo>
                          <a:pt x="2318975" y="0"/>
                        </a:lnTo>
                        <a:cubicBezTo>
                          <a:pt x="2496703" y="0"/>
                          <a:pt x="2640780" y="144077"/>
                          <a:pt x="2640780" y="321805"/>
                        </a:cubicBezTo>
                        <a:lnTo>
                          <a:pt x="2640780" y="5134433"/>
                        </a:lnTo>
                        <a:cubicBezTo>
                          <a:pt x="2640780" y="5312161"/>
                          <a:pt x="2496703" y="5456238"/>
                          <a:pt x="2318975" y="5456238"/>
                        </a:cubicBezTo>
                        <a:lnTo>
                          <a:pt x="321805" y="5456238"/>
                        </a:lnTo>
                        <a:cubicBezTo>
                          <a:pt x="144077" y="5456238"/>
                          <a:pt x="0" y="5312161"/>
                          <a:pt x="0" y="5134433"/>
                        </a:cubicBezTo>
                        <a:lnTo>
                          <a:pt x="0" y="321805"/>
                        </a:lnTo>
                        <a:cubicBezTo>
                          <a:pt x="0" y="144077"/>
                          <a:pt x="144077" y="0"/>
                          <a:pt x="32180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D9D9D9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19" name="자유형: 도형 718">
                    <a:extLst>
                      <a:ext uri="{FF2B5EF4-FFF2-40B4-BE49-F238E27FC236}">
                        <a16:creationId xmlns:a16="http://schemas.microsoft.com/office/drawing/2014/main" id="{92154A42-B53B-455D-92F5-663F39DC41DA}"/>
                      </a:ext>
                    </a:extLst>
                  </p:cNvPr>
                  <p:cNvSpPr/>
                  <p:nvPr/>
                </p:nvSpPr>
                <p:spPr>
                  <a:xfrm>
                    <a:off x="4882284" y="1144287"/>
                    <a:ext cx="2434278" cy="4971172"/>
                  </a:xfrm>
                  <a:custGeom>
                    <a:avLst/>
                    <a:gdLst>
                      <a:gd name="connsiteX0" fmla="*/ 357971 w 2711450"/>
                      <a:gd name="connsiteY0" fmla="*/ 34396 h 5537200"/>
                      <a:gd name="connsiteX1" fmla="*/ 36166 w 2711450"/>
                      <a:gd name="connsiteY1" fmla="*/ 356201 h 5537200"/>
                      <a:gd name="connsiteX2" fmla="*/ 36166 w 2711450"/>
                      <a:gd name="connsiteY2" fmla="*/ 5168829 h 5537200"/>
                      <a:gd name="connsiteX3" fmla="*/ 357971 w 2711450"/>
                      <a:gd name="connsiteY3" fmla="*/ 5490634 h 5537200"/>
                      <a:gd name="connsiteX4" fmla="*/ 2355141 w 2711450"/>
                      <a:gd name="connsiteY4" fmla="*/ 5490634 h 5537200"/>
                      <a:gd name="connsiteX5" fmla="*/ 2676946 w 2711450"/>
                      <a:gd name="connsiteY5" fmla="*/ 5168829 h 5537200"/>
                      <a:gd name="connsiteX6" fmla="*/ 2676946 w 2711450"/>
                      <a:gd name="connsiteY6" fmla="*/ 356201 h 5537200"/>
                      <a:gd name="connsiteX7" fmla="*/ 2355141 w 2711450"/>
                      <a:gd name="connsiteY7" fmla="*/ 34396 h 5537200"/>
                      <a:gd name="connsiteX8" fmla="*/ 354549 w 2711450"/>
                      <a:gd name="connsiteY8" fmla="*/ 0 h 5537200"/>
                      <a:gd name="connsiteX9" fmla="*/ 2356901 w 2711450"/>
                      <a:gd name="connsiteY9" fmla="*/ 0 h 5537200"/>
                      <a:gd name="connsiteX10" fmla="*/ 2711450 w 2711450"/>
                      <a:gd name="connsiteY10" fmla="*/ 354549 h 5537200"/>
                      <a:gd name="connsiteX11" fmla="*/ 2711450 w 2711450"/>
                      <a:gd name="connsiteY11" fmla="*/ 5182651 h 5537200"/>
                      <a:gd name="connsiteX12" fmla="*/ 2356901 w 2711450"/>
                      <a:gd name="connsiteY12" fmla="*/ 5537200 h 5537200"/>
                      <a:gd name="connsiteX13" fmla="*/ 354549 w 2711450"/>
                      <a:gd name="connsiteY13" fmla="*/ 5537200 h 5537200"/>
                      <a:gd name="connsiteX14" fmla="*/ 0 w 2711450"/>
                      <a:gd name="connsiteY14" fmla="*/ 5182651 h 5537200"/>
                      <a:gd name="connsiteX15" fmla="*/ 0 w 2711450"/>
                      <a:gd name="connsiteY15" fmla="*/ 354549 h 5537200"/>
                      <a:gd name="connsiteX16" fmla="*/ 354549 w 2711450"/>
                      <a:gd name="connsiteY16" fmla="*/ 0 h 553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711450" h="5537200">
                        <a:moveTo>
                          <a:pt x="357971" y="34396"/>
                        </a:moveTo>
                        <a:cubicBezTo>
                          <a:pt x="180243" y="34396"/>
                          <a:pt x="36166" y="178473"/>
                          <a:pt x="36166" y="356201"/>
                        </a:cubicBezTo>
                        <a:lnTo>
                          <a:pt x="36166" y="5168829"/>
                        </a:lnTo>
                        <a:cubicBezTo>
                          <a:pt x="36166" y="5346557"/>
                          <a:pt x="180243" y="5490634"/>
                          <a:pt x="357971" y="5490634"/>
                        </a:cubicBezTo>
                        <a:lnTo>
                          <a:pt x="2355141" y="5490634"/>
                        </a:lnTo>
                        <a:cubicBezTo>
                          <a:pt x="2532869" y="5490634"/>
                          <a:pt x="2676946" y="5346557"/>
                          <a:pt x="2676946" y="5168829"/>
                        </a:cubicBezTo>
                        <a:lnTo>
                          <a:pt x="2676946" y="356201"/>
                        </a:lnTo>
                        <a:cubicBezTo>
                          <a:pt x="2676946" y="178473"/>
                          <a:pt x="2532869" y="34396"/>
                          <a:pt x="2355141" y="34396"/>
                        </a:cubicBezTo>
                        <a:close/>
                        <a:moveTo>
                          <a:pt x="354549" y="0"/>
                        </a:moveTo>
                        <a:lnTo>
                          <a:pt x="2356901" y="0"/>
                        </a:lnTo>
                        <a:cubicBezTo>
                          <a:pt x="2552713" y="0"/>
                          <a:pt x="2711450" y="158737"/>
                          <a:pt x="2711450" y="354549"/>
                        </a:cubicBezTo>
                        <a:lnTo>
                          <a:pt x="2711450" y="5182651"/>
                        </a:lnTo>
                        <a:cubicBezTo>
                          <a:pt x="2711450" y="5378463"/>
                          <a:pt x="2552713" y="5537200"/>
                          <a:pt x="2356901" y="5537200"/>
                        </a:cubicBezTo>
                        <a:lnTo>
                          <a:pt x="354549" y="5537200"/>
                        </a:lnTo>
                        <a:cubicBezTo>
                          <a:pt x="158737" y="5537200"/>
                          <a:pt x="0" y="5378463"/>
                          <a:pt x="0" y="5182651"/>
                        </a:cubicBezTo>
                        <a:lnTo>
                          <a:pt x="0" y="354549"/>
                        </a:lnTo>
                        <a:cubicBezTo>
                          <a:pt x="0" y="158737"/>
                          <a:pt x="158737" y="0"/>
                          <a:pt x="354549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0" name="자유형: 도형 719">
                    <a:extLst>
                      <a:ext uri="{FF2B5EF4-FFF2-40B4-BE49-F238E27FC236}">
                        <a16:creationId xmlns:a16="http://schemas.microsoft.com/office/drawing/2014/main" id="{ABD2A429-CB00-42C1-88CB-8736FE9A34E9}"/>
                      </a:ext>
                    </a:extLst>
                  </p:cNvPr>
                  <p:cNvSpPr/>
                  <p:nvPr/>
                </p:nvSpPr>
                <p:spPr>
                  <a:xfrm>
                    <a:off x="4882284" y="1582216"/>
                    <a:ext cx="2434278" cy="4084060"/>
                  </a:xfrm>
                  <a:custGeom>
                    <a:avLst/>
                    <a:gdLst>
                      <a:gd name="connsiteX0" fmla="*/ 2676946 w 2711450"/>
                      <a:gd name="connsiteY0" fmla="*/ 4517853 h 4549080"/>
                      <a:gd name="connsiteX1" fmla="*/ 2711450 w 2711450"/>
                      <a:gd name="connsiteY1" fmla="*/ 4517853 h 4549080"/>
                      <a:gd name="connsiteX2" fmla="*/ 2711450 w 2711450"/>
                      <a:gd name="connsiteY2" fmla="*/ 4549080 h 4549080"/>
                      <a:gd name="connsiteX3" fmla="*/ 2676946 w 2711450"/>
                      <a:gd name="connsiteY3" fmla="*/ 4549080 h 4549080"/>
                      <a:gd name="connsiteX4" fmla="*/ 0 w 2711450"/>
                      <a:gd name="connsiteY4" fmla="*/ 4517853 h 4549080"/>
                      <a:gd name="connsiteX5" fmla="*/ 36166 w 2711450"/>
                      <a:gd name="connsiteY5" fmla="*/ 4517853 h 4549080"/>
                      <a:gd name="connsiteX6" fmla="*/ 36166 w 2711450"/>
                      <a:gd name="connsiteY6" fmla="*/ 4549080 h 4549080"/>
                      <a:gd name="connsiteX7" fmla="*/ 0 w 2711450"/>
                      <a:gd name="connsiteY7" fmla="*/ 4549080 h 4549080"/>
                      <a:gd name="connsiteX8" fmla="*/ 2676946 w 2711450"/>
                      <a:gd name="connsiteY8" fmla="*/ 0 h 4549080"/>
                      <a:gd name="connsiteX9" fmla="*/ 2711450 w 2711450"/>
                      <a:gd name="connsiteY9" fmla="*/ 0 h 4549080"/>
                      <a:gd name="connsiteX10" fmla="*/ 2711450 w 2711450"/>
                      <a:gd name="connsiteY10" fmla="*/ 37785 h 4549080"/>
                      <a:gd name="connsiteX11" fmla="*/ 2676946 w 2711450"/>
                      <a:gd name="connsiteY11" fmla="*/ 37785 h 4549080"/>
                      <a:gd name="connsiteX12" fmla="*/ 0 w 2711450"/>
                      <a:gd name="connsiteY12" fmla="*/ 0 h 4549080"/>
                      <a:gd name="connsiteX13" fmla="*/ 36166 w 2711450"/>
                      <a:gd name="connsiteY13" fmla="*/ 0 h 4549080"/>
                      <a:gd name="connsiteX14" fmla="*/ 36166 w 2711450"/>
                      <a:gd name="connsiteY14" fmla="*/ 37785 h 4549080"/>
                      <a:gd name="connsiteX15" fmla="*/ 0 w 2711450"/>
                      <a:gd name="connsiteY15" fmla="*/ 37785 h 4549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11450" h="4549080">
                        <a:moveTo>
                          <a:pt x="2676946" y="4517853"/>
                        </a:moveTo>
                        <a:lnTo>
                          <a:pt x="2711450" y="4517853"/>
                        </a:lnTo>
                        <a:lnTo>
                          <a:pt x="2711450" y="4549080"/>
                        </a:lnTo>
                        <a:lnTo>
                          <a:pt x="2676946" y="4549080"/>
                        </a:lnTo>
                        <a:close/>
                        <a:moveTo>
                          <a:pt x="0" y="4517853"/>
                        </a:moveTo>
                        <a:lnTo>
                          <a:pt x="36166" y="4517853"/>
                        </a:lnTo>
                        <a:lnTo>
                          <a:pt x="36166" y="4549080"/>
                        </a:lnTo>
                        <a:lnTo>
                          <a:pt x="0" y="4549080"/>
                        </a:lnTo>
                        <a:close/>
                        <a:moveTo>
                          <a:pt x="2676946" y="0"/>
                        </a:moveTo>
                        <a:lnTo>
                          <a:pt x="2711450" y="0"/>
                        </a:lnTo>
                        <a:lnTo>
                          <a:pt x="2711450" y="37785"/>
                        </a:lnTo>
                        <a:lnTo>
                          <a:pt x="2676946" y="37785"/>
                        </a:lnTo>
                        <a:close/>
                        <a:moveTo>
                          <a:pt x="0" y="0"/>
                        </a:moveTo>
                        <a:lnTo>
                          <a:pt x="36166" y="0"/>
                        </a:lnTo>
                        <a:lnTo>
                          <a:pt x="36166" y="37785"/>
                        </a:lnTo>
                        <a:lnTo>
                          <a:pt x="0" y="3778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1" name="사각형: 둥근 모서리 720">
                    <a:extLst>
                      <a:ext uri="{FF2B5EF4-FFF2-40B4-BE49-F238E27FC236}">
                        <a16:creationId xmlns:a16="http://schemas.microsoft.com/office/drawing/2014/main" id="{121F306C-527D-4CFD-A734-789C557A7E1E}"/>
                      </a:ext>
                    </a:extLst>
                  </p:cNvPr>
                  <p:cNvSpPr/>
                  <p:nvPr/>
                </p:nvSpPr>
                <p:spPr>
                  <a:xfrm>
                    <a:off x="5973929" y="1305870"/>
                    <a:ext cx="243713" cy="41045"/>
                  </a:xfrm>
                  <a:prstGeom prst="roundRect">
                    <a:avLst>
                      <a:gd name="adj" fmla="val 44445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2" name="사각형: 둥근 모서리 721">
                    <a:extLst>
                      <a:ext uri="{FF2B5EF4-FFF2-40B4-BE49-F238E27FC236}">
                        <a16:creationId xmlns:a16="http://schemas.microsoft.com/office/drawing/2014/main" id="{C2256A01-1557-440F-B209-E0BFD29424C3}"/>
                      </a:ext>
                    </a:extLst>
                  </p:cNvPr>
                  <p:cNvSpPr/>
                  <p:nvPr/>
                </p:nvSpPr>
                <p:spPr>
                  <a:xfrm>
                    <a:off x="5961744" y="1251618"/>
                    <a:ext cx="268084" cy="2316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  <p:sp>
                <p:nvSpPr>
                  <p:cNvPr id="723" name="타원 722">
                    <a:extLst>
                      <a:ext uri="{FF2B5EF4-FFF2-40B4-BE49-F238E27FC236}">
                        <a16:creationId xmlns:a16="http://schemas.microsoft.com/office/drawing/2014/main" id="{2D01D0C3-FF9D-4243-84F1-7D479D3CF0FE}"/>
                      </a:ext>
                    </a:extLst>
                  </p:cNvPr>
                  <p:cNvSpPr/>
                  <p:nvPr/>
                </p:nvSpPr>
                <p:spPr>
                  <a:xfrm>
                    <a:off x="6297289" y="1283441"/>
                    <a:ext cx="80800" cy="808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350"/>
                  </a:p>
                </p:txBody>
              </p:sp>
            </p:grpSp>
          </p:grp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81312AEC-AB93-4A9B-9D74-8AF636739753}"/>
                  </a:ext>
                </a:extLst>
              </p:cNvPr>
              <p:cNvSpPr txBox="1"/>
              <p:nvPr/>
            </p:nvSpPr>
            <p:spPr>
              <a:xfrm>
                <a:off x="5137067" y="1258589"/>
                <a:ext cx="36260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>
                    <a:solidFill>
                      <a:srgbClr val="4F5050"/>
                    </a:solidFill>
                  </a:rPr>
                  <a:t>3:21</a:t>
                </a:r>
                <a:endParaRPr lang="ko-KR" altLang="en-US" sz="700" b="1" dirty="0">
                  <a:solidFill>
                    <a:srgbClr val="4F5050"/>
                  </a:solidFill>
                </a:endParaRPr>
              </a:p>
            </p:txBody>
          </p:sp>
        </p:grp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7A31DED6-350E-47B1-BE3C-4057920F8E31}"/>
              </a:ext>
            </a:extLst>
          </p:cNvPr>
          <p:cNvGrpSpPr/>
          <p:nvPr/>
        </p:nvGrpSpPr>
        <p:grpSpPr>
          <a:xfrm>
            <a:off x="2442015" y="1955796"/>
            <a:ext cx="7325527" cy="3366664"/>
            <a:chOff x="2520000" y="1980000"/>
            <a:chExt cx="7325527" cy="3366664"/>
          </a:xfrm>
        </p:grpSpPr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773E7258-B7DC-4B59-8D9E-746885491151}"/>
                </a:ext>
              </a:extLst>
            </p:cNvPr>
            <p:cNvSpPr txBox="1"/>
            <p:nvPr/>
          </p:nvSpPr>
          <p:spPr>
            <a:xfrm>
              <a:off x="2520000" y="3960000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강함 측정기로</a:t>
              </a:r>
              <a:endParaRPr lang="en-US" altLang="ko-KR" b="1" dirty="0"/>
            </a:p>
            <a:p>
              <a:r>
                <a:rPr lang="ko-KR" altLang="en-US" b="1" dirty="0"/>
                <a:t>신뢰도 확인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A954054D-1804-4F24-8EEA-9F1E3640C4C4}"/>
                </a:ext>
              </a:extLst>
            </p:cNvPr>
            <p:cNvSpPr txBox="1"/>
            <p:nvPr/>
          </p:nvSpPr>
          <p:spPr>
            <a:xfrm>
              <a:off x="7920000" y="1980000"/>
              <a:ext cx="1420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원 클릭</a:t>
              </a:r>
              <a:r>
                <a:rPr lang="en-US" altLang="ko-KR" b="1" dirty="0"/>
                <a:t> </a:t>
              </a:r>
            </a:p>
            <a:p>
              <a:r>
                <a:rPr lang="ko-KR" altLang="en-US" b="1" dirty="0"/>
                <a:t>마음의 편지</a:t>
              </a:r>
              <a:endParaRPr lang="en-US" altLang="ko-KR" b="1" dirty="0"/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B1AF806A-98BB-4E6C-983F-63D3B6C20845}"/>
                </a:ext>
              </a:extLst>
            </p:cNvPr>
            <p:cNvSpPr txBox="1"/>
            <p:nvPr/>
          </p:nvSpPr>
          <p:spPr>
            <a:xfrm>
              <a:off x="2520000" y="1980000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단순 </a:t>
              </a:r>
              <a:r>
                <a:rPr lang="en-US" altLang="ko-KR" b="1" dirty="0"/>
                <a:t>&amp; </a:t>
              </a:r>
              <a:r>
                <a:rPr lang="ko-KR" altLang="en-US" b="1" dirty="0"/>
                <a:t>직관적</a:t>
              </a:r>
              <a:endParaRPr lang="en-US" altLang="ko-KR" b="1" dirty="0"/>
            </a:p>
            <a:p>
              <a:r>
                <a:rPr lang="ko-KR" altLang="en-US" b="1" dirty="0"/>
                <a:t>강군로드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842A5E94-036C-4C33-9825-A38B91BDBA98}"/>
                </a:ext>
              </a:extLst>
            </p:cNvPr>
            <p:cNvSpPr txBox="1"/>
            <p:nvPr/>
          </p:nvSpPr>
          <p:spPr>
            <a:xfrm>
              <a:off x="7920000" y="3960000"/>
              <a:ext cx="1733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다이렉트</a:t>
              </a:r>
              <a:endParaRPr lang="en-US" altLang="ko-KR" b="1" dirty="0"/>
            </a:p>
            <a:p>
              <a:r>
                <a:rPr lang="ko-KR" altLang="en-US" b="1" dirty="0"/>
                <a:t>상호 거래 평가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D173E0EE-40C4-42B6-8F63-768BF3732179}"/>
                </a:ext>
              </a:extLst>
            </p:cNvPr>
            <p:cNvSpPr txBox="1"/>
            <p:nvPr/>
          </p:nvSpPr>
          <p:spPr>
            <a:xfrm>
              <a:off x="2520000" y="2628000"/>
              <a:ext cx="18886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제목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부제목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태그에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개성이 담긴 게시물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일반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광고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판매 구분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A8B1BF7-D322-492E-B079-F0D6B1224C79}"/>
                </a:ext>
              </a:extLst>
            </p:cNvPr>
            <p:cNvSpPr txBox="1"/>
            <p:nvPr/>
          </p:nvSpPr>
          <p:spPr>
            <a:xfrm>
              <a:off x="2520000" y="4608000"/>
              <a:ext cx="17235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평가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활동내역으로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신뢰도 측정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프로필에서 한눈에</a:t>
              </a:r>
            </a:p>
          </p:txBody>
        </p:sp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0C0FF258-7105-4939-A134-71D969E540BB}"/>
                </a:ext>
              </a:extLst>
            </p:cNvPr>
            <p:cNvSpPr txBox="1"/>
            <p:nvPr/>
          </p:nvSpPr>
          <p:spPr>
            <a:xfrm>
              <a:off x="7920000" y="2628000"/>
              <a:ext cx="16658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판매 게시물에서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클릭 한 번으로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이어지는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1:1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채팅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34F577EA-1098-4C91-BC5D-277227C33CC9}"/>
                </a:ext>
              </a:extLst>
            </p:cNvPr>
            <p:cNvSpPr txBox="1"/>
            <p:nvPr/>
          </p:nvSpPr>
          <p:spPr>
            <a:xfrm>
              <a:off x="7920000" y="4608000"/>
              <a:ext cx="19255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마음의 편지 채팅에서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곧바로 이어지는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거래 후 상호 평가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01" name="사각형: 둥근 모서리 800">
            <a:extLst>
              <a:ext uri="{FF2B5EF4-FFF2-40B4-BE49-F238E27FC236}">
                <a16:creationId xmlns:a16="http://schemas.microsoft.com/office/drawing/2014/main" id="{811CF911-84DD-4E9E-9B1F-DABC638DC5A5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설계</a:t>
            </a:r>
          </a:p>
        </p:txBody>
      </p:sp>
      <p:grpSp>
        <p:nvGrpSpPr>
          <p:cNvPr id="802" name="그룹 801">
            <a:extLst>
              <a:ext uri="{FF2B5EF4-FFF2-40B4-BE49-F238E27FC236}">
                <a16:creationId xmlns:a16="http://schemas.microsoft.com/office/drawing/2014/main" id="{9FE28A4A-5BB9-4F02-BB0B-D3102777786C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803" name="그룹 802">
              <a:extLst>
                <a:ext uri="{FF2B5EF4-FFF2-40B4-BE49-F238E27FC236}">
                  <a16:creationId xmlns:a16="http://schemas.microsoft.com/office/drawing/2014/main" id="{EDDE128C-DD2C-41C4-89D6-278BF280BDE3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805" name="직선 연결선 804">
                <a:extLst>
                  <a:ext uri="{FF2B5EF4-FFF2-40B4-BE49-F238E27FC236}">
                    <a16:creationId xmlns:a16="http://schemas.microsoft.com/office/drawing/2014/main" id="{664717FE-C164-42FA-93D9-EAAB84AA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6" name="그룹 805">
                <a:extLst>
                  <a:ext uri="{FF2B5EF4-FFF2-40B4-BE49-F238E27FC236}">
                    <a16:creationId xmlns:a16="http://schemas.microsoft.com/office/drawing/2014/main" id="{118AF48A-34C2-4CA6-BEBE-D63B638C8F72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807" name="직사각형 806">
                  <a:extLst>
                    <a:ext uri="{FF2B5EF4-FFF2-40B4-BE49-F238E27FC236}">
                      <a16:creationId xmlns:a16="http://schemas.microsoft.com/office/drawing/2014/main" id="{75261C52-47E2-49B5-B896-518E4ED0521A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8" name="그룹 807">
                  <a:extLst>
                    <a:ext uri="{FF2B5EF4-FFF2-40B4-BE49-F238E27FC236}">
                      <a16:creationId xmlns:a16="http://schemas.microsoft.com/office/drawing/2014/main" id="{B0998F53-0DE2-4EE9-8AB7-0DAFEB5B1A1E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809" name="사각형: 둥근 모서리 808">
                    <a:extLst>
                      <a:ext uri="{FF2B5EF4-FFF2-40B4-BE49-F238E27FC236}">
                        <a16:creationId xmlns:a16="http://schemas.microsoft.com/office/drawing/2014/main" id="{4A0C5DA0-9D82-4678-BEA6-D358B846593D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설계</a:t>
                    </a:r>
                  </a:p>
                </p:txBody>
              </p:sp>
              <p:grpSp>
                <p:nvGrpSpPr>
                  <p:cNvPr id="810" name="그룹 809">
                    <a:extLst>
                      <a:ext uri="{FF2B5EF4-FFF2-40B4-BE49-F238E27FC236}">
                        <a16:creationId xmlns:a16="http://schemas.microsoft.com/office/drawing/2014/main" id="{9D80B624-7DF8-4923-BD34-D4934DDBC645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811" name="TextBox 810">
                      <a:extLst>
                        <a:ext uri="{FF2B5EF4-FFF2-40B4-BE49-F238E27FC236}">
                          <a16:creationId xmlns:a16="http://schemas.microsoft.com/office/drawing/2014/main" id="{13666AA9-4A7A-44AA-BB0A-14ED73E49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047D66D7-A24E-4FAB-9DCE-B07DEA0E4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3" name="TextBox 812">
                      <a:extLst>
                        <a:ext uri="{FF2B5EF4-FFF2-40B4-BE49-F238E27FC236}">
                          <a16:creationId xmlns:a16="http://schemas.microsoft.com/office/drawing/2014/main" id="{B9CC30FD-DB37-433F-B283-35934D9F36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What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814" name="TextBox 813">
                      <a:extLst>
                        <a:ext uri="{FF2B5EF4-FFF2-40B4-BE49-F238E27FC236}">
                          <a16:creationId xmlns:a16="http://schemas.microsoft.com/office/drawing/2014/main" id="{E7156FD1-0464-4B59-AB0A-BEF9AB9915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A2937BA2-5AC9-4917-B504-A84DCD7223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804" name="그림 803">
              <a:extLst>
                <a:ext uri="{FF2B5EF4-FFF2-40B4-BE49-F238E27FC236}">
                  <a16:creationId xmlns:a16="http://schemas.microsoft.com/office/drawing/2014/main" id="{11CE9B60-AB0A-4C19-B3F9-2672B5917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8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79 0.0007 L 1.04167E-6 0.0007 " pathEditMode="relative" rAng="0" ptsTypes="AA">
                                      <p:cBhvr>
                                        <p:cTn id="69" dur="8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7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8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71 -0.0007 L 4.375E-6 -0.0007 " pathEditMode="relative" rAng="0" ptsTypes="AA">
                                      <p:cBhvr>
                                        <p:cTn id="100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7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7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8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05 -0.00069 L -0.00039 -0.00069 " pathEditMode="relative" rAng="0" ptsTypes="AA">
                                      <p:cBhvr>
                                        <p:cTn id="131" dur="8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8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8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7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7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/>
      <p:bldP spid="294" grpId="0"/>
      <p:bldP spid="295" grpId="0"/>
      <p:bldP spid="296" grpId="0"/>
      <p:bldP spid="296" grpId="1"/>
      <p:bldP spid="297" grpId="0"/>
      <p:bldP spid="297" grpId="1"/>
      <p:bldP spid="298" grpId="0"/>
      <p:bldP spid="298" grpId="1"/>
      <p:bldP spid="2" grpId="0"/>
      <p:bldP spid="6" grpId="0"/>
      <p:bldP spid="494" grpId="0"/>
      <p:bldP spid="495" grpId="0"/>
      <p:bldP spid="496" grpId="0"/>
      <p:bldP spid="497" grpId="0"/>
      <p:bldP spid="17" grpId="0" animBg="1"/>
      <p:bldP spid="17" grpId="1" animBg="1"/>
      <p:bldP spid="17" grpId="2" animBg="1"/>
      <p:bldP spid="1831" grpId="0" animBg="1"/>
      <p:bldP spid="1831" grpId="1" animBg="1"/>
      <p:bldP spid="1831" grpId="2" animBg="1"/>
      <p:bldP spid="1832" grpId="0" animBg="1"/>
      <p:bldP spid="1832" grpId="1" animBg="1"/>
      <p:bldP spid="1832" grpId="2" animBg="1"/>
      <p:bldP spid="1833" grpId="0" animBg="1"/>
      <p:bldP spid="1834" grpId="0" animBg="1"/>
      <p:bldP spid="1835" grpId="0" animBg="1"/>
      <p:bldP spid="639" grpId="0" animBg="1"/>
      <p:bldP spid="6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434FCA1-AB32-4870-8105-50E925A9EE51}"/>
              </a:ext>
            </a:extLst>
          </p:cNvPr>
          <p:cNvGrpSpPr/>
          <p:nvPr/>
        </p:nvGrpSpPr>
        <p:grpSpPr>
          <a:xfrm>
            <a:off x="2026133" y="1492810"/>
            <a:ext cx="8793040" cy="4143711"/>
            <a:chOff x="2026133" y="1492810"/>
            <a:chExt cx="8793040" cy="4143711"/>
          </a:xfrm>
        </p:grpSpPr>
        <p:sp>
          <p:nvSpPr>
            <p:cNvPr id="1875" name="TextBox 1874">
              <a:extLst>
                <a:ext uri="{FF2B5EF4-FFF2-40B4-BE49-F238E27FC236}">
                  <a16:creationId xmlns:a16="http://schemas.microsoft.com/office/drawing/2014/main" id="{5A38A13E-4235-424C-8878-829700DE9EEE}"/>
                </a:ext>
              </a:extLst>
            </p:cNvPr>
            <p:cNvSpPr txBox="1"/>
            <p:nvPr/>
          </p:nvSpPr>
          <p:spPr>
            <a:xfrm>
              <a:off x="2249295" y="1620000"/>
              <a:ext cx="147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AWS Server</a:t>
              </a:r>
            </a:p>
          </p:txBody>
        </p:sp>
        <p:sp>
          <p:nvSpPr>
            <p:cNvPr id="1876" name="TextBox 1875">
              <a:extLst>
                <a:ext uri="{FF2B5EF4-FFF2-40B4-BE49-F238E27FC236}">
                  <a16:creationId xmlns:a16="http://schemas.microsoft.com/office/drawing/2014/main" id="{728E8A65-7DF1-4EBA-98CE-15987F501DF3}"/>
                </a:ext>
              </a:extLst>
            </p:cNvPr>
            <p:cNvSpPr txBox="1"/>
            <p:nvPr/>
          </p:nvSpPr>
          <p:spPr>
            <a:xfrm>
              <a:off x="2249295" y="30600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Gin</a:t>
              </a:r>
              <a:endParaRPr lang="ko-KR" altLang="en-US" b="1" dirty="0"/>
            </a:p>
          </p:txBody>
        </p:sp>
        <p:sp>
          <p:nvSpPr>
            <p:cNvPr id="1877" name="TextBox 1876">
              <a:extLst>
                <a:ext uri="{FF2B5EF4-FFF2-40B4-BE49-F238E27FC236}">
                  <a16:creationId xmlns:a16="http://schemas.microsoft.com/office/drawing/2014/main" id="{05069E15-7185-4908-95D2-D09D9422DD00}"/>
                </a:ext>
              </a:extLst>
            </p:cNvPr>
            <p:cNvSpPr txBox="1"/>
            <p:nvPr/>
          </p:nvSpPr>
          <p:spPr>
            <a:xfrm>
              <a:off x="2249295" y="4500000"/>
              <a:ext cx="781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React</a:t>
              </a:r>
              <a:endParaRPr lang="ko-KR" altLang="en-US" b="1" dirty="0"/>
            </a:p>
          </p:txBody>
        </p:sp>
        <p:sp>
          <p:nvSpPr>
            <p:cNvPr id="1878" name="TextBox 1877">
              <a:extLst>
                <a:ext uri="{FF2B5EF4-FFF2-40B4-BE49-F238E27FC236}">
                  <a16:creationId xmlns:a16="http://schemas.microsoft.com/office/drawing/2014/main" id="{AA808B5E-A66B-42E7-9187-A434FC6904A8}"/>
                </a:ext>
              </a:extLst>
            </p:cNvPr>
            <p:cNvSpPr txBox="1"/>
            <p:nvPr/>
          </p:nvSpPr>
          <p:spPr>
            <a:xfrm>
              <a:off x="7828652" y="1620000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안정성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확장성</a:t>
              </a:r>
            </a:p>
          </p:txBody>
        </p:sp>
        <p:sp>
          <p:nvSpPr>
            <p:cNvPr id="1879" name="TextBox 1878">
              <a:extLst>
                <a:ext uri="{FF2B5EF4-FFF2-40B4-BE49-F238E27FC236}">
                  <a16:creationId xmlns:a16="http://schemas.microsoft.com/office/drawing/2014/main" id="{174BB4CE-314E-4B71-9905-70F3C13F7E34}"/>
                </a:ext>
              </a:extLst>
            </p:cNvPr>
            <p:cNvSpPr txBox="1"/>
            <p:nvPr/>
          </p:nvSpPr>
          <p:spPr>
            <a:xfrm>
              <a:off x="7828652" y="3060000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가볍고 간단함</a:t>
              </a:r>
            </a:p>
          </p:txBody>
        </p:sp>
        <p:sp>
          <p:nvSpPr>
            <p:cNvPr id="1880" name="TextBox 1879">
              <a:extLst>
                <a:ext uri="{FF2B5EF4-FFF2-40B4-BE49-F238E27FC236}">
                  <a16:creationId xmlns:a16="http://schemas.microsoft.com/office/drawing/2014/main" id="{C0C58449-676F-4213-9970-CE1FF56369A2}"/>
                </a:ext>
              </a:extLst>
            </p:cNvPr>
            <p:cNvSpPr txBox="1"/>
            <p:nvPr/>
          </p:nvSpPr>
          <p:spPr>
            <a:xfrm>
              <a:off x="7828652" y="4500000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크로스 플랫폼</a:t>
              </a:r>
            </a:p>
          </p:txBody>
        </p:sp>
        <p:sp>
          <p:nvSpPr>
            <p:cNvPr id="1881" name="직사각형 1880">
              <a:extLst>
                <a:ext uri="{FF2B5EF4-FFF2-40B4-BE49-F238E27FC236}">
                  <a16:creationId xmlns:a16="http://schemas.microsoft.com/office/drawing/2014/main" id="{19ED631E-F9F8-478A-8F52-2F45EF720D51}"/>
                </a:ext>
              </a:extLst>
            </p:cNvPr>
            <p:cNvSpPr/>
            <p:nvPr/>
          </p:nvSpPr>
          <p:spPr>
            <a:xfrm>
              <a:off x="2254114" y="1872000"/>
              <a:ext cx="21759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Amazon Web Service</a:t>
              </a:r>
            </a:p>
          </p:txBody>
        </p:sp>
        <p:sp>
          <p:nvSpPr>
            <p:cNvPr id="1882" name="직사각형 1881">
              <a:extLst>
                <a:ext uri="{FF2B5EF4-FFF2-40B4-BE49-F238E27FC236}">
                  <a16:creationId xmlns:a16="http://schemas.microsoft.com/office/drawing/2014/main" id="{38823AA9-304C-4BA6-BDF9-CAA75BE19035}"/>
                </a:ext>
              </a:extLst>
            </p:cNvPr>
            <p:cNvSpPr/>
            <p:nvPr/>
          </p:nvSpPr>
          <p:spPr>
            <a:xfrm>
              <a:off x="7828652" y="1918655"/>
              <a:ext cx="299052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AWS EC2 Seoul</a:t>
              </a:r>
            </a:p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Linux, M4, 16GB memory</a:t>
              </a:r>
            </a:p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 instance, gp2 SSD 1TB</a:t>
              </a:r>
              <a:endPara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3" name="직사각형 1882">
              <a:extLst>
                <a:ext uri="{FF2B5EF4-FFF2-40B4-BE49-F238E27FC236}">
                  <a16:creationId xmlns:a16="http://schemas.microsoft.com/office/drawing/2014/main" id="{1383B0BD-456E-441F-8D79-6D743C7C97B4}"/>
                </a:ext>
              </a:extLst>
            </p:cNvPr>
            <p:cNvSpPr/>
            <p:nvPr/>
          </p:nvSpPr>
          <p:spPr>
            <a:xfrm>
              <a:off x="2254114" y="3312000"/>
              <a:ext cx="20215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 source </a:t>
              </a: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Backend framework</a:t>
              </a:r>
            </a:p>
          </p:txBody>
        </p:sp>
        <p:sp>
          <p:nvSpPr>
            <p:cNvPr id="1884" name="직사각형 1883">
              <a:extLst>
                <a:ext uri="{FF2B5EF4-FFF2-40B4-BE49-F238E27FC236}">
                  <a16:creationId xmlns:a16="http://schemas.microsoft.com/office/drawing/2014/main" id="{D614CB73-2B73-4C96-9A56-2604F382EFA4}"/>
                </a:ext>
              </a:extLst>
            </p:cNvPr>
            <p:cNvSpPr/>
            <p:nvPr/>
          </p:nvSpPr>
          <p:spPr>
            <a:xfrm>
              <a:off x="7828652" y="3358655"/>
              <a:ext cx="299052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 based</a:t>
              </a:r>
            </a:p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적은</a:t>
              </a:r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자원 소모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안정적인 운용 가능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5" name="직사각형 1884">
              <a:extLst>
                <a:ext uri="{FF2B5EF4-FFF2-40B4-BE49-F238E27FC236}">
                  <a16:creationId xmlns:a16="http://schemas.microsoft.com/office/drawing/2014/main" id="{3E87149F-0C23-409D-97A7-B03B344D6689}"/>
                </a:ext>
              </a:extLst>
            </p:cNvPr>
            <p:cNvSpPr/>
            <p:nvPr/>
          </p:nvSpPr>
          <p:spPr>
            <a:xfrm>
              <a:off x="2254114" y="4752000"/>
              <a:ext cx="20790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Open source</a:t>
              </a: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Frontend framework</a:t>
              </a:r>
            </a:p>
          </p:txBody>
        </p:sp>
        <p:sp>
          <p:nvSpPr>
            <p:cNvPr id="1886" name="직사각형 1885">
              <a:extLst>
                <a:ext uri="{FF2B5EF4-FFF2-40B4-BE49-F238E27FC236}">
                  <a16:creationId xmlns:a16="http://schemas.microsoft.com/office/drawing/2014/main" id="{7C4612E1-2ABC-40A9-B69E-F775351D8017}"/>
                </a:ext>
              </a:extLst>
            </p:cNvPr>
            <p:cNvSpPr/>
            <p:nvPr/>
          </p:nvSpPr>
          <p:spPr>
            <a:xfrm>
              <a:off x="7828652" y="4798655"/>
              <a:ext cx="299052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Progressive WEB APP</a:t>
              </a:r>
            </a:p>
            <a:p>
              <a:r>
                <a:rPr lang="en-US" altLang="ko-KR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Mobile </a:t>
              </a:r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최적화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설치 없이 간편한 사용</a:t>
              </a:r>
              <a:endParaRPr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87" name="직사각형 1886">
              <a:extLst>
                <a:ext uri="{FF2B5EF4-FFF2-40B4-BE49-F238E27FC236}">
                  <a16:creationId xmlns:a16="http://schemas.microsoft.com/office/drawing/2014/main" id="{BD04A688-9429-4214-9A0B-88FA98A7BEF0}"/>
                </a:ext>
              </a:extLst>
            </p:cNvPr>
            <p:cNvSpPr/>
            <p:nvPr/>
          </p:nvSpPr>
          <p:spPr>
            <a:xfrm>
              <a:off x="2026133" y="1492810"/>
              <a:ext cx="2493570" cy="86519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8" name="직사각형 1887">
              <a:extLst>
                <a:ext uri="{FF2B5EF4-FFF2-40B4-BE49-F238E27FC236}">
                  <a16:creationId xmlns:a16="http://schemas.microsoft.com/office/drawing/2014/main" id="{5D36D5FA-0925-4505-9E54-32B091DF11EE}"/>
                </a:ext>
              </a:extLst>
            </p:cNvPr>
            <p:cNvSpPr/>
            <p:nvPr/>
          </p:nvSpPr>
          <p:spPr>
            <a:xfrm>
              <a:off x="2026133" y="3055454"/>
              <a:ext cx="2493570" cy="86519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9" name="직사각형 1888">
              <a:extLst>
                <a:ext uri="{FF2B5EF4-FFF2-40B4-BE49-F238E27FC236}">
                  <a16:creationId xmlns:a16="http://schemas.microsoft.com/office/drawing/2014/main" id="{DACF74A1-3DB1-4A61-8A55-480E56CAB358}"/>
                </a:ext>
              </a:extLst>
            </p:cNvPr>
            <p:cNvSpPr/>
            <p:nvPr/>
          </p:nvSpPr>
          <p:spPr>
            <a:xfrm>
              <a:off x="2026133" y="4525474"/>
              <a:ext cx="2493570" cy="86519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0" name="직사각형 1889">
              <a:extLst>
                <a:ext uri="{FF2B5EF4-FFF2-40B4-BE49-F238E27FC236}">
                  <a16:creationId xmlns:a16="http://schemas.microsoft.com/office/drawing/2014/main" id="{EF371481-FF5F-4BF2-B058-DEDD8E7FCE0E}"/>
                </a:ext>
              </a:extLst>
            </p:cNvPr>
            <p:cNvSpPr/>
            <p:nvPr/>
          </p:nvSpPr>
          <p:spPr>
            <a:xfrm>
              <a:off x="7785575" y="1623831"/>
              <a:ext cx="2555854" cy="108685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1" name="직사각형 1890">
              <a:extLst>
                <a:ext uri="{FF2B5EF4-FFF2-40B4-BE49-F238E27FC236}">
                  <a16:creationId xmlns:a16="http://schemas.microsoft.com/office/drawing/2014/main" id="{AEBD3639-EBAA-4F69-A197-50BDB573809B}"/>
                </a:ext>
              </a:extLst>
            </p:cNvPr>
            <p:cNvSpPr/>
            <p:nvPr/>
          </p:nvSpPr>
          <p:spPr>
            <a:xfrm>
              <a:off x="7785575" y="3092369"/>
              <a:ext cx="2555854" cy="108685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2" name="직사각형 1891">
              <a:extLst>
                <a:ext uri="{FF2B5EF4-FFF2-40B4-BE49-F238E27FC236}">
                  <a16:creationId xmlns:a16="http://schemas.microsoft.com/office/drawing/2014/main" id="{DC460702-2FDD-4B77-A114-845E9A8DF1AE}"/>
                </a:ext>
              </a:extLst>
            </p:cNvPr>
            <p:cNvSpPr/>
            <p:nvPr/>
          </p:nvSpPr>
          <p:spPr>
            <a:xfrm>
              <a:off x="7785575" y="4549666"/>
              <a:ext cx="2555854" cy="108685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254163-2103-43B2-B483-11593863306C}"/>
              </a:ext>
            </a:extLst>
          </p:cNvPr>
          <p:cNvSpPr txBox="1"/>
          <p:nvPr/>
        </p:nvSpPr>
        <p:spPr>
          <a:xfrm>
            <a:off x="233719" y="-548229"/>
            <a:ext cx="17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 Design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2982-543F-4D11-946E-D595B9A611BE}"/>
              </a:ext>
            </a:extLst>
          </p:cNvPr>
          <p:cNvGrpSpPr/>
          <p:nvPr/>
        </p:nvGrpSpPr>
        <p:grpSpPr>
          <a:xfrm>
            <a:off x="4863860" y="1144286"/>
            <a:ext cx="2470390" cy="4971173"/>
            <a:chOff x="4863860" y="1144286"/>
            <a:chExt cx="2470390" cy="497117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05EE8F-9587-45A8-BD2B-885599224E7A}"/>
                </a:ext>
              </a:extLst>
            </p:cNvPr>
            <p:cNvGrpSpPr/>
            <p:nvPr/>
          </p:nvGrpSpPr>
          <p:grpSpPr>
            <a:xfrm>
              <a:off x="4863860" y="1144286"/>
              <a:ext cx="2470390" cy="4971173"/>
              <a:chOff x="4863860" y="1144286"/>
              <a:chExt cx="2470390" cy="4971173"/>
            </a:xfrm>
            <a:effectLst>
              <a:outerShdw blurRad="127000" sx="105000" sy="105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91" name="그룹 990">
                <a:extLst>
                  <a:ext uri="{FF2B5EF4-FFF2-40B4-BE49-F238E27FC236}">
                    <a16:creationId xmlns:a16="http://schemas.microsoft.com/office/drawing/2014/main" id="{8ECB8004-4BED-44C4-9D6E-0644CF4BC421}"/>
                  </a:ext>
                </a:extLst>
              </p:cNvPr>
              <p:cNvGrpSpPr/>
              <p:nvPr/>
            </p:nvGrpSpPr>
            <p:grpSpPr>
              <a:xfrm>
                <a:off x="4882284" y="1144286"/>
                <a:ext cx="2434278" cy="4971173"/>
                <a:chOff x="4882284" y="1144286"/>
                <a:chExt cx="2434278" cy="4971173"/>
              </a:xfrm>
            </p:grpSpPr>
            <p:grpSp>
              <p:nvGrpSpPr>
                <p:cNvPr id="1399" name="그룹 1398">
                  <a:extLst>
                    <a:ext uri="{FF2B5EF4-FFF2-40B4-BE49-F238E27FC236}">
                      <a16:creationId xmlns:a16="http://schemas.microsoft.com/office/drawing/2014/main" id="{9129CA39-4B06-4151-8D21-820B81A80BCC}"/>
                    </a:ext>
                  </a:extLst>
                </p:cNvPr>
                <p:cNvGrpSpPr/>
                <p:nvPr/>
              </p:nvGrpSpPr>
              <p:grpSpPr>
                <a:xfrm>
                  <a:off x="4882284" y="1144286"/>
                  <a:ext cx="2434278" cy="4971173"/>
                  <a:chOff x="4882284" y="1144286"/>
                  <a:chExt cx="2434278" cy="4971173"/>
                </a:xfrm>
              </p:grpSpPr>
              <p:sp>
                <p:nvSpPr>
                  <p:cNvPr id="1401" name="사각형: 둥근 모서리 1400">
                    <a:extLst>
                      <a:ext uri="{FF2B5EF4-FFF2-40B4-BE49-F238E27FC236}">
                        <a16:creationId xmlns:a16="http://schemas.microsoft.com/office/drawing/2014/main" id="{403EB051-F0D1-4148-8671-2527B55DBC5F}"/>
                      </a:ext>
                    </a:extLst>
                  </p:cNvPr>
                  <p:cNvSpPr/>
                  <p:nvPr/>
                </p:nvSpPr>
                <p:spPr>
                  <a:xfrm>
                    <a:off x="4882284" y="1144286"/>
                    <a:ext cx="2434278" cy="4971173"/>
                  </a:xfrm>
                  <a:prstGeom prst="roundRect">
                    <a:avLst>
                      <a:gd name="adj" fmla="val 1463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0000">
                        <a:srgbClr val="383838"/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402" name="그룹 1401">
                    <a:extLst>
                      <a:ext uri="{FF2B5EF4-FFF2-40B4-BE49-F238E27FC236}">
                        <a16:creationId xmlns:a16="http://schemas.microsoft.com/office/drawing/2014/main" id="{88F04583-A3E0-4EF8-9D1E-D1F49E8A9D80}"/>
                      </a:ext>
                    </a:extLst>
                  </p:cNvPr>
                  <p:cNvGrpSpPr/>
                  <p:nvPr/>
                </p:nvGrpSpPr>
                <p:grpSpPr>
                  <a:xfrm>
                    <a:off x="4905374" y="1162051"/>
                    <a:ext cx="2405063" cy="4825999"/>
                    <a:chOff x="4905374" y="1162051"/>
                    <a:chExt cx="2405063" cy="4825999"/>
                  </a:xfrm>
                </p:grpSpPr>
                <p:sp>
                  <p:nvSpPr>
                    <p:cNvPr id="1403" name="자유형: 도형 1402">
                      <a:extLst>
                        <a:ext uri="{FF2B5EF4-FFF2-40B4-BE49-F238E27FC236}">
                          <a16:creationId xmlns:a16="http://schemas.microsoft.com/office/drawing/2014/main" id="{0344FDA8-D72C-4CBF-A37B-C45BB3D50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5376" y="4048125"/>
                      <a:ext cx="1157288" cy="157163"/>
                    </a:xfrm>
                    <a:custGeom>
                      <a:avLst/>
                      <a:gdLst>
                        <a:gd name="connsiteX0" fmla="*/ 0 w 1157288"/>
                        <a:gd name="connsiteY0" fmla="*/ 0 h 157163"/>
                        <a:gd name="connsiteX1" fmla="*/ 373856 w 1157288"/>
                        <a:gd name="connsiteY1" fmla="*/ 0 h 157163"/>
                        <a:gd name="connsiteX2" fmla="*/ 414338 w 1157288"/>
                        <a:gd name="connsiteY2" fmla="*/ 40482 h 157163"/>
                        <a:gd name="connsiteX3" fmla="*/ 895350 w 1157288"/>
                        <a:gd name="connsiteY3" fmla="*/ 40482 h 157163"/>
                        <a:gd name="connsiteX4" fmla="*/ 1012031 w 1157288"/>
                        <a:gd name="connsiteY4" fmla="*/ 157163 h 157163"/>
                        <a:gd name="connsiteX5" fmla="*/ 1157288 w 1157288"/>
                        <a:gd name="connsiteY5" fmla="*/ 157163 h 157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57288" h="157163">
                          <a:moveTo>
                            <a:pt x="0" y="0"/>
                          </a:moveTo>
                          <a:lnTo>
                            <a:pt x="373856" y="0"/>
                          </a:lnTo>
                          <a:lnTo>
                            <a:pt x="414338" y="40482"/>
                          </a:lnTo>
                          <a:lnTo>
                            <a:pt x="895350" y="40482"/>
                          </a:lnTo>
                          <a:lnTo>
                            <a:pt x="1012031" y="157163"/>
                          </a:lnTo>
                          <a:lnTo>
                            <a:pt x="1157288" y="157163"/>
                          </a:lnTo>
                        </a:path>
                      </a:pathLst>
                    </a:custGeom>
                    <a:noFill/>
                    <a:ln w="1270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404" name="자유형: 도형 1403">
                      <a:extLst>
                        <a:ext uri="{FF2B5EF4-FFF2-40B4-BE49-F238E27FC236}">
                          <a16:creationId xmlns:a16="http://schemas.microsoft.com/office/drawing/2014/main" id="{32262455-0C79-4773-B3A8-5F2F044A3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138" y="4136232"/>
                      <a:ext cx="769143" cy="133350"/>
                    </a:xfrm>
                    <a:custGeom>
                      <a:avLst/>
                      <a:gdLst>
                        <a:gd name="connsiteX0" fmla="*/ 0 w 769143"/>
                        <a:gd name="connsiteY0" fmla="*/ 0 h 133350"/>
                        <a:gd name="connsiteX1" fmla="*/ 488156 w 769143"/>
                        <a:gd name="connsiteY1" fmla="*/ 0 h 133350"/>
                        <a:gd name="connsiteX2" fmla="*/ 621506 w 769143"/>
                        <a:gd name="connsiteY2" fmla="*/ 133350 h 133350"/>
                        <a:gd name="connsiteX3" fmla="*/ 769143 w 769143"/>
                        <a:gd name="connsiteY3" fmla="*/ 133350 h 133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69143" h="133350">
                          <a:moveTo>
                            <a:pt x="0" y="0"/>
                          </a:moveTo>
                          <a:lnTo>
                            <a:pt x="488156" y="0"/>
                          </a:lnTo>
                          <a:lnTo>
                            <a:pt x="621506" y="133350"/>
                          </a:lnTo>
                          <a:lnTo>
                            <a:pt x="769143" y="13335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65000"/>
                          <a:lumOff val="35000"/>
                          <a:alpha val="2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405" name="그룹 1404">
                      <a:extLst>
                        <a:ext uri="{FF2B5EF4-FFF2-40B4-BE49-F238E27FC236}">
                          <a16:creationId xmlns:a16="http://schemas.microsoft.com/office/drawing/2014/main" id="{C316DC68-4F38-4324-95E7-3B46B72A9E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5374" y="1162051"/>
                      <a:ext cx="2405063" cy="4825999"/>
                      <a:chOff x="4905374" y="1162051"/>
                      <a:chExt cx="2405063" cy="4825999"/>
                    </a:xfrm>
                  </p:grpSpPr>
                  <p:grpSp>
                    <p:nvGrpSpPr>
                      <p:cNvPr id="1406" name="그룹 1405">
                        <a:extLst>
                          <a:ext uri="{FF2B5EF4-FFF2-40B4-BE49-F238E27FC236}">
                            <a16:creationId xmlns:a16="http://schemas.microsoft.com/office/drawing/2014/main" id="{57F5D0B0-C72C-401B-9C74-E6F4F83BC2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98369" y="1162051"/>
                        <a:ext cx="297656" cy="921543"/>
                        <a:chOff x="5998369" y="1162051"/>
                        <a:chExt cx="297656" cy="921543"/>
                      </a:xfrm>
                    </p:grpSpPr>
                    <p:sp>
                      <p:nvSpPr>
                        <p:cNvPr id="1428" name="자유형: 도형 1427">
                          <a:extLst>
                            <a:ext uri="{FF2B5EF4-FFF2-40B4-BE49-F238E27FC236}">
                              <a16:creationId xmlns:a16="http://schemas.microsoft.com/office/drawing/2014/main" id="{D64DDB97-5630-44B2-8FDA-5D2F2EE57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98369" y="1162051"/>
                          <a:ext cx="266700" cy="576263"/>
                        </a:xfrm>
                        <a:custGeom>
                          <a:avLst/>
                          <a:gdLst>
                            <a:gd name="connsiteX0" fmla="*/ 0 w 266700"/>
                            <a:gd name="connsiteY0" fmla="*/ 0 h 576263"/>
                            <a:gd name="connsiteX1" fmla="*/ 0 w 266700"/>
                            <a:gd name="connsiteY1" fmla="*/ 519113 h 576263"/>
                            <a:gd name="connsiteX2" fmla="*/ 57150 w 266700"/>
                            <a:gd name="connsiteY2" fmla="*/ 576263 h 576263"/>
                            <a:gd name="connsiteX3" fmla="*/ 266700 w 266700"/>
                            <a:gd name="connsiteY3" fmla="*/ 576263 h 5762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66700" h="576263">
                              <a:moveTo>
                                <a:pt x="0" y="0"/>
                              </a:moveTo>
                              <a:lnTo>
                                <a:pt x="0" y="519113"/>
                              </a:lnTo>
                              <a:lnTo>
                                <a:pt x="57150" y="576263"/>
                              </a:lnTo>
                              <a:lnTo>
                                <a:pt x="266700" y="57626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9" name="자유형: 도형 1428">
                          <a:extLst>
                            <a:ext uri="{FF2B5EF4-FFF2-40B4-BE49-F238E27FC236}">
                              <a16:creationId xmlns:a16="http://schemas.microsoft.com/office/drawing/2014/main" id="{2846D9EC-840B-4D78-863A-3F1AC7570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57900" y="1754981"/>
                          <a:ext cx="238125" cy="328613"/>
                        </a:xfrm>
                        <a:custGeom>
                          <a:avLst/>
                          <a:gdLst>
                            <a:gd name="connsiteX0" fmla="*/ 238125 w 238125"/>
                            <a:gd name="connsiteY0" fmla="*/ 0 h 328613"/>
                            <a:gd name="connsiteX1" fmla="*/ 238125 w 238125"/>
                            <a:gd name="connsiteY1" fmla="*/ 80963 h 328613"/>
                            <a:gd name="connsiteX2" fmla="*/ 0 w 238125"/>
                            <a:gd name="connsiteY2" fmla="*/ 80963 h 328613"/>
                            <a:gd name="connsiteX3" fmla="*/ 0 w 238125"/>
                            <a:gd name="connsiteY3" fmla="*/ 328613 h 3286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38125" h="328613">
                              <a:moveTo>
                                <a:pt x="238125" y="0"/>
                              </a:moveTo>
                              <a:lnTo>
                                <a:pt x="238125" y="80963"/>
                              </a:lnTo>
                              <a:lnTo>
                                <a:pt x="0" y="80963"/>
                              </a:lnTo>
                              <a:lnTo>
                                <a:pt x="0" y="328613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30" name="자유형: 도형 1429">
                          <a:extLst>
                            <a:ext uri="{FF2B5EF4-FFF2-40B4-BE49-F238E27FC236}">
                              <a16:creationId xmlns:a16="http://schemas.microsoft.com/office/drawing/2014/main" id="{044C4886-84E4-467B-902C-14AAF588E1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0281" y="1743075"/>
                          <a:ext cx="0" cy="95250"/>
                        </a:xfrm>
                        <a:custGeom>
                          <a:avLst/>
                          <a:gdLst>
                            <a:gd name="connsiteX0" fmla="*/ 0 w 0"/>
                            <a:gd name="connsiteY0" fmla="*/ 0 h 95250"/>
                            <a:gd name="connsiteX1" fmla="*/ 0 w 0"/>
                            <a:gd name="connsiteY1" fmla="*/ 95250 h 952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h="95250">
                              <a:moveTo>
                                <a:pt x="0" y="0"/>
                              </a:moveTo>
                              <a:lnTo>
                                <a:pt x="0" y="9525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07" name="자유형: 도형 1406">
                        <a:extLst>
                          <a:ext uri="{FF2B5EF4-FFF2-40B4-BE49-F238E27FC236}">
                            <a16:creationId xmlns:a16="http://schemas.microsoft.com/office/drawing/2014/main" id="{C4E720F2-4BEB-43A1-9C17-30BB0404F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9114" y="4031254"/>
                        <a:ext cx="1168861" cy="157163"/>
                      </a:xfrm>
                      <a:custGeom>
                        <a:avLst/>
                        <a:gdLst>
                          <a:gd name="connsiteX0" fmla="*/ 0 w 1157288"/>
                          <a:gd name="connsiteY0" fmla="*/ 0 h 157163"/>
                          <a:gd name="connsiteX1" fmla="*/ 373856 w 1157288"/>
                          <a:gd name="connsiteY1" fmla="*/ 0 h 157163"/>
                          <a:gd name="connsiteX2" fmla="*/ 414338 w 1157288"/>
                          <a:gd name="connsiteY2" fmla="*/ 40482 h 157163"/>
                          <a:gd name="connsiteX3" fmla="*/ 895350 w 1157288"/>
                          <a:gd name="connsiteY3" fmla="*/ 40482 h 157163"/>
                          <a:gd name="connsiteX4" fmla="*/ 1012031 w 1157288"/>
                          <a:gd name="connsiteY4" fmla="*/ 157163 h 157163"/>
                          <a:gd name="connsiteX5" fmla="*/ 1157288 w 1157288"/>
                          <a:gd name="connsiteY5" fmla="*/ 157163 h 1571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157288" h="157163">
                            <a:moveTo>
                              <a:pt x="0" y="0"/>
                            </a:moveTo>
                            <a:lnTo>
                              <a:pt x="373856" y="0"/>
                            </a:lnTo>
                            <a:lnTo>
                              <a:pt x="414338" y="40482"/>
                            </a:lnTo>
                            <a:lnTo>
                              <a:pt x="895350" y="40482"/>
                            </a:lnTo>
                            <a:lnTo>
                              <a:pt x="1012031" y="157163"/>
                            </a:lnTo>
                            <a:lnTo>
                              <a:pt x="1157288" y="15716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08" name="자유형: 도형 1407">
                        <a:extLst>
                          <a:ext uri="{FF2B5EF4-FFF2-40B4-BE49-F238E27FC236}">
                            <a16:creationId xmlns:a16="http://schemas.microsoft.com/office/drawing/2014/main" id="{78418915-6AA3-47F5-A40A-2F0DEBE572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9125" y="3435350"/>
                        <a:ext cx="320675" cy="698500"/>
                      </a:xfrm>
                      <a:custGeom>
                        <a:avLst/>
                        <a:gdLst>
                          <a:gd name="connsiteX0" fmla="*/ 314325 w 320675"/>
                          <a:gd name="connsiteY0" fmla="*/ 0 h 698500"/>
                          <a:gd name="connsiteX1" fmla="*/ 0 w 320675"/>
                          <a:gd name="connsiteY1" fmla="*/ 0 h 698500"/>
                          <a:gd name="connsiteX2" fmla="*/ 0 w 320675"/>
                          <a:gd name="connsiteY2" fmla="*/ 650875 h 698500"/>
                          <a:gd name="connsiteX3" fmla="*/ 47625 w 320675"/>
                          <a:gd name="connsiteY3" fmla="*/ 698500 h 698500"/>
                          <a:gd name="connsiteX4" fmla="*/ 320675 w 320675"/>
                          <a:gd name="connsiteY4" fmla="*/ 698500 h 698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0675" h="698500">
                            <a:moveTo>
                              <a:pt x="314325" y="0"/>
                            </a:moveTo>
                            <a:lnTo>
                              <a:pt x="0" y="0"/>
                            </a:lnTo>
                            <a:lnTo>
                              <a:pt x="0" y="650875"/>
                            </a:lnTo>
                            <a:lnTo>
                              <a:pt x="47625" y="698500"/>
                            </a:lnTo>
                            <a:lnTo>
                              <a:pt x="320675" y="6985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409" name="그룹 1408">
                        <a:extLst>
                          <a:ext uri="{FF2B5EF4-FFF2-40B4-BE49-F238E27FC236}">
                            <a16:creationId xmlns:a16="http://schemas.microsoft.com/office/drawing/2014/main" id="{33348D97-FE02-4B90-8527-4E15796D32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7756" y="4074319"/>
                        <a:ext cx="1152525" cy="169068"/>
                        <a:chOff x="4907756" y="4074319"/>
                        <a:chExt cx="1152525" cy="169068"/>
                      </a:xfrm>
                    </p:grpSpPr>
                    <p:sp>
                      <p:nvSpPr>
                        <p:cNvPr id="1426" name="자유형: 도형 1425">
                          <a:extLst>
                            <a:ext uri="{FF2B5EF4-FFF2-40B4-BE49-F238E27FC236}">
                              <a16:creationId xmlns:a16="http://schemas.microsoft.com/office/drawing/2014/main" id="{D2400872-C84B-4BEF-93C9-4A680F567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7756" y="4074319"/>
                          <a:ext cx="1152525" cy="169068"/>
                        </a:xfrm>
                        <a:custGeom>
                          <a:avLst/>
                          <a:gdLst>
                            <a:gd name="connsiteX0" fmla="*/ 0 w 1152525"/>
                            <a:gd name="connsiteY0" fmla="*/ 0 h 169068"/>
                            <a:gd name="connsiteX1" fmla="*/ 347663 w 1152525"/>
                            <a:gd name="connsiteY1" fmla="*/ 0 h 169068"/>
                            <a:gd name="connsiteX2" fmla="*/ 390525 w 1152525"/>
                            <a:gd name="connsiteY2" fmla="*/ 42862 h 169068"/>
                            <a:gd name="connsiteX3" fmla="*/ 881063 w 1152525"/>
                            <a:gd name="connsiteY3" fmla="*/ 42862 h 169068"/>
                            <a:gd name="connsiteX4" fmla="*/ 1007269 w 1152525"/>
                            <a:gd name="connsiteY4" fmla="*/ 169068 h 169068"/>
                            <a:gd name="connsiteX5" fmla="*/ 1152525 w 1152525"/>
                            <a:gd name="connsiteY5" fmla="*/ 169068 h 1690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152525" h="169068">
                              <a:moveTo>
                                <a:pt x="0" y="0"/>
                              </a:moveTo>
                              <a:lnTo>
                                <a:pt x="347663" y="0"/>
                              </a:lnTo>
                              <a:lnTo>
                                <a:pt x="390525" y="42862"/>
                              </a:lnTo>
                              <a:lnTo>
                                <a:pt x="881063" y="42862"/>
                              </a:lnTo>
                              <a:lnTo>
                                <a:pt x="1007269" y="169068"/>
                              </a:lnTo>
                              <a:lnTo>
                                <a:pt x="1152525" y="169068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3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7" name="자유형: 도형 1426">
                          <a:extLst>
                            <a:ext uri="{FF2B5EF4-FFF2-40B4-BE49-F238E27FC236}">
                              <a16:creationId xmlns:a16="http://schemas.microsoft.com/office/drawing/2014/main" id="{A2C91B89-0C30-45DF-B260-827DA60AEC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8" y="4090986"/>
                          <a:ext cx="381000" cy="42862"/>
                        </a:xfrm>
                        <a:custGeom>
                          <a:avLst/>
                          <a:gdLst>
                            <a:gd name="connsiteX0" fmla="*/ 0 w 381000"/>
                            <a:gd name="connsiteY0" fmla="*/ 0 h 42862"/>
                            <a:gd name="connsiteX1" fmla="*/ 338138 w 381000"/>
                            <a:gd name="connsiteY1" fmla="*/ 0 h 42862"/>
                            <a:gd name="connsiteX2" fmla="*/ 381000 w 381000"/>
                            <a:gd name="connsiteY2" fmla="*/ 42862 h 428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81000" h="42862">
                              <a:moveTo>
                                <a:pt x="0" y="0"/>
                              </a:moveTo>
                              <a:lnTo>
                                <a:pt x="338138" y="0"/>
                              </a:lnTo>
                              <a:lnTo>
                                <a:pt x="381000" y="42862"/>
                              </a:lnTo>
                            </a:path>
                          </a:pathLst>
                        </a:custGeom>
                        <a:noFill/>
                        <a:ln w="22225" cap="rnd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10" name="그룹 1409">
                        <a:extLst>
                          <a:ext uri="{FF2B5EF4-FFF2-40B4-BE49-F238E27FC236}">
                            <a16:creationId xmlns:a16="http://schemas.microsoft.com/office/drawing/2014/main" id="{50AFF4FC-2BA5-4DFA-9E8A-B30060C0B8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5374" y="1971676"/>
                        <a:ext cx="2405063" cy="167026"/>
                        <a:chOff x="4905374" y="1971676"/>
                        <a:chExt cx="2405063" cy="167026"/>
                      </a:xfrm>
                    </p:grpSpPr>
                    <p:sp>
                      <p:nvSpPr>
                        <p:cNvPr id="1424" name="자유형: 도형 1423">
                          <a:extLst>
                            <a:ext uri="{FF2B5EF4-FFF2-40B4-BE49-F238E27FC236}">
                              <a16:creationId xmlns:a16="http://schemas.microsoft.com/office/drawing/2014/main" id="{91D2690B-378A-4EB6-909B-789A454DCF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0137" y="1971676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5" name="자유형: 도형 1424">
                          <a:extLst>
                            <a:ext uri="{FF2B5EF4-FFF2-40B4-BE49-F238E27FC236}">
                              <a16:creationId xmlns:a16="http://schemas.microsoft.com/office/drawing/2014/main" id="{FFDF93F3-5E6B-4223-A681-93A0570A9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5374" y="2000589"/>
                          <a:ext cx="2400300" cy="138113"/>
                        </a:xfrm>
                        <a:custGeom>
                          <a:avLst/>
                          <a:gdLst>
                            <a:gd name="connsiteX0" fmla="*/ 0 w 2400300"/>
                            <a:gd name="connsiteY0" fmla="*/ 0 h 138113"/>
                            <a:gd name="connsiteX1" fmla="*/ 752475 w 2400300"/>
                            <a:gd name="connsiteY1" fmla="*/ 0 h 138113"/>
                            <a:gd name="connsiteX2" fmla="*/ 890588 w 2400300"/>
                            <a:gd name="connsiteY2" fmla="*/ 138113 h 138113"/>
                            <a:gd name="connsiteX3" fmla="*/ 2400300 w 2400300"/>
                            <a:gd name="connsiteY3" fmla="*/ 138113 h 13811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00300" h="138113">
                              <a:moveTo>
                                <a:pt x="0" y="0"/>
                              </a:moveTo>
                              <a:lnTo>
                                <a:pt x="752475" y="0"/>
                              </a:lnTo>
                              <a:lnTo>
                                <a:pt x="890588" y="138113"/>
                              </a:lnTo>
                              <a:lnTo>
                                <a:pt x="2400300" y="138113"/>
                              </a:lnTo>
                            </a:path>
                          </a:pathLst>
                        </a:custGeom>
                        <a:noFill/>
                        <a:ln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1411" name="그룹 1410">
                        <a:extLst>
                          <a:ext uri="{FF2B5EF4-FFF2-40B4-BE49-F238E27FC236}">
                            <a16:creationId xmlns:a16="http://schemas.microsoft.com/office/drawing/2014/main" id="{F4CFE83F-03D6-4AB5-A438-64327818B4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1993" y="4170757"/>
                        <a:ext cx="904157" cy="167881"/>
                        <a:chOff x="6391993" y="4170757"/>
                        <a:chExt cx="904157" cy="167881"/>
                      </a:xfrm>
                    </p:grpSpPr>
                    <p:sp>
                      <p:nvSpPr>
                        <p:cNvPr id="1421" name="자유형: 도형 1420">
                          <a:extLst>
                            <a:ext uri="{FF2B5EF4-FFF2-40B4-BE49-F238E27FC236}">
                              <a16:creationId xmlns:a16="http://schemas.microsoft.com/office/drawing/2014/main" id="{665B54A7-A9F1-4660-B7FE-F1D58C119D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9850" y="4238626"/>
                          <a:ext cx="876300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254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2" name="자유형: 도형 1421">
                          <a:extLst>
                            <a:ext uri="{FF2B5EF4-FFF2-40B4-BE49-F238E27FC236}">
                              <a16:creationId xmlns:a16="http://schemas.microsoft.com/office/drawing/2014/main" id="{4B3D5FF7-E349-4075-8B09-418B3CBCE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8343" y="4204842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423" name="자유형: 도형 1422">
                          <a:extLst>
                            <a:ext uri="{FF2B5EF4-FFF2-40B4-BE49-F238E27FC236}">
                              <a16:creationId xmlns:a16="http://schemas.microsoft.com/office/drawing/2014/main" id="{E9073C71-CDEC-4223-870A-BFFFA774E1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1993" y="4170757"/>
                          <a:ext cx="893914" cy="100012"/>
                        </a:xfrm>
                        <a:custGeom>
                          <a:avLst/>
                          <a:gdLst>
                            <a:gd name="connsiteX0" fmla="*/ 0 w 876300"/>
                            <a:gd name="connsiteY0" fmla="*/ 100012 h 100012"/>
                            <a:gd name="connsiteX1" fmla="*/ 223838 w 876300"/>
                            <a:gd name="connsiteY1" fmla="*/ 100012 h 100012"/>
                            <a:gd name="connsiteX2" fmla="*/ 323850 w 876300"/>
                            <a:gd name="connsiteY2" fmla="*/ 0 h 100012"/>
                            <a:gd name="connsiteX3" fmla="*/ 876300 w 876300"/>
                            <a:gd name="connsiteY3" fmla="*/ 0 h 1000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76300" h="100012">
                              <a:moveTo>
                                <a:pt x="0" y="100012"/>
                              </a:moveTo>
                              <a:lnTo>
                                <a:pt x="223838" y="100012"/>
                              </a:lnTo>
                              <a:lnTo>
                                <a:pt x="323850" y="0"/>
                              </a:lnTo>
                              <a:lnTo>
                                <a:pt x="876300" y="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412" name="자유형: 도형 1411">
                        <a:extLst>
                          <a:ext uri="{FF2B5EF4-FFF2-40B4-BE49-F238E27FC236}">
                            <a16:creationId xmlns:a16="http://schemas.microsoft.com/office/drawing/2014/main" id="{6D5811CB-0CB5-4D31-A7EA-3FA3AB206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46520" y="4736783"/>
                        <a:ext cx="319088" cy="242887"/>
                      </a:xfrm>
                      <a:custGeom>
                        <a:avLst/>
                        <a:gdLst>
                          <a:gd name="connsiteX0" fmla="*/ 0 w 319088"/>
                          <a:gd name="connsiteY0" fmla="*/ 242887 h 242887"/>
                          <a:gd name="connsiteX1" fmla="*/ 95250 w 319088"/>
                          <a:gd name="connsiteY1" fmla="*/ 242887 h 242887"/>
                          <a:gd name="connsiteX2" fmla="*/ 214313 w 319088"/>
                          <a:gd name="connsiteY2" fmla="*/ 0 h 242887"/>
                          <a:gd name="connsiteX3" fmla="*/ 319088 w 319088"/>
                          <a:gd name="connsiteY3" fmla="*/ 0 h 2428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19088" h="242887">
                            <a:moveTo>
                              <a:pt x="0" y="242887"/>
                            </a:moveTo>
                            <a:lnTo>
                              <a:pt x="95250" y="242887"/>
                            </a:lnTo>
                            <a:lnTo>
                              <a:pt x="214313" y="0"/>
                            </a:lnTo>
                            <a:lnTo>
                              <a:pt x="319088" y="0"/>
                            </a:lnTo>
                          </a:path>
                        </a:pathLst>
                      </a:custGeom>
                      <a:noFill/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3" name="자유형: 도형 1412">
                        <a:extLst>
                          <a:ext uri="{FF2B5EF4-FFF2-40B4-BE49-F238E27FC236}">
                            <a16:creationId xmlns:a16="http://schemas.microsoft.com/office/drawing/2014/main" id="{B8FEFC5B-AEBB-4576-BED8-3B2B56EEC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7475" y="3867150"/>
                        <a:ext cx="498475" cy="374650"/>
                      </a:xfrm>
                      <a:custGeom>
                        <a:avLst/>
                        <a:gdLst>
                          <a:gd name="connsiteX0" fmla="*/ 0 w 498475"/>
                          <a:gd name="connsiteY0" fmla="*/ 374650 h 374650"/>
                          <a:gd name="connsiteX1" fmla="*/ 146050 w 498475"/>
                          <a:gd name="connsiteY1" fmla="*/ 374650 h 374650"/>
                          <a:gd name="connsiteX2" fmla="*/ 304800 w 498475"/>
                          <a:gd name="connsiteY2" fmla="*/ 215900 h 374650"/>
                          <a:gd name="connsiteX3" fmla="*/ 304800 w 498475"/>
                          <a:gd name="connsiteY3" fmla="*/ 82550 h 374650"/>
                          <a:gd name="connsiteX4" fmla="*/ 387350 w 498475"/>
                          <a:gd name="connsiteY4" fmla="*/ 0 h 374650"/>
                          <a:gd name="connsiteX5" fmla="*/ 498475 w 498475"/>
                          <a:gd name="connsiteY5" fmla="*/ 0 h 374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98475" h="374650">
                            <a:moveTo>
                              <a:pt x="0" y="374650"/>
                            </a:moveTo>
                            <a:lnTo>
                              <a:pt x="146050" y="374650"/>
                            </a:lnTo>
                            <a:lnTo>
                              <a:pt x="304800" y="215900"/>
                            </a:lnTo>
                            <a:lnTo>
                              <a:pt x="304800" y="82550"/>
                            </a:lnTo>
                            <a:lnTo>
                              <a:pt x="387350" y="0"/>
                            </a:lnTo>
                            <a:lnTo>
                              <a:pt x="49847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4" name="자유형: 도형 1413">
                        <a:extLst>
                          <a:ext uri="{FF2B5EF4-FFF2-40B4-BE49-F238E27FC236}">
                            <a16:creationId xmlns:a16="http://schemas.microsoft.com/office/drawing/2014/main" id="{31D33977-CCC2-4264-BBE8-762288E4B2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8550" y="4178299"/>
                        <a:ext cx="939800" cy="1555750"/>
                      </a:xfrm>
                      <a:custGeom>
                        <a:avLst/>
                        <a:gdLst>
                          <a:gd name="connsiteX0" fmla="*/ 0 w 939800"/>
                          <a:gd name="connsiteY0" fmla="*/ 0 h 1555750"/>
                          <a:gd name="connsiteX1" fmla="*/ 857250 w 939800"/>
                          <a:gd name="connsiteY1" fmla="*/ 0 h 1555750"/>
                          <a:gd name="connsiteX2" fmla="*/ 939800 w 939800"/>
                          <a:gd name="connsiteY2" fmla="*/ 82550 h 1555750"/>
                          <a:gd name="connsiteX3" fmla="*/ 939800 w 939800"/>
                          <a:gd name="connsiteY3" fmla="*/ 622300 h 1555750"/>
                          <a:gd name="connsiteX4" fmla="*/ 876300 w 939800"/>
                          <a:gd name="connsiteY4" fmla="*/ 685800 h 1555750"/>
                          <a:gd name="connsiteX5" fmla="*/ 647700 w 939800"/>
                          <a:gd name="connsiteY5" fmla="*/ 685800 h 1555750"/>
                          <a:gd name="connsiteX6" fmla="*/ 527050 w 939800"/>
                          <a:gd name="connsiteY6" fmla="*/ 787400 h 1555750"/>
                          <a:gd name="connsiteX7" fmla="*/ 527050 w 939800"/>
                          <a:gd name="connsiteY7" fmla="*/ 985837 h 1555750"/>
                          <a:gd name="connsiteX8" fmla="*/ 568325 w 939800"/>
                          <a:gd name="connsiteY8" fmla="*/ 1027112 h 1555750"/>
                          <a:gd name="connsiteX9" fmla="*/ 568325 w 939800"/>
                          <a:gd name="connsiteY9" fmla="*/ 1298575 h 1555750"/>
                          <a:gd name="connsiteX10" fmla="*/ 544512 w 939800"/>
                          <a:gd name="connsiteY10" fmla="*/ 1322388 h 1555750"/>
                          <a:gd name="connsiteX11" fmla="*/ 527050 w 939800"/>
                          <a:gd name="connsiteY11" fmla="*/ 1339850 h 1555750"/>
                          <a:gd name="connsiteX12" fmla="*/ 527050 w 939800"/>
                          <a:gd name="connsiteY12" fmla="*/ 1435100 h 1555750"/>
                          <a:gd name="connsiteX13" fmla="*/ 457200 w 939800"/>
                          <a:gd name="connsiteY13" fmla="*/ 1555750 h 1555750"/>
                          <a:gd name="connsiteX14" fmla="*/ 0 w 939800"/>
                          <a:gd name="connsiteY14" fmla="*/ 1555750 h 155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939800" h="1555750">
                            <a:moveTo>
                              <a:pt x="0" y="0"/>
                            </a:moveTo>
                            <a:lnTo>
                              <a:pt x="857250" y="0"/>
                            </a:lnTo>
                            <a:lnTo>
                              <a:pt x="939800" y="82550"/>
                            </a:lnTo>
                            <a:lnTo>
                              <a:pt x="939800" y="622300"/>
                            </a:lnTo>
                            <a:lnTo>
                              <a:pt x="876300" y="685800"/>
                            </a:lnTo>
                            <a:lnTo>
                              <a:pt x="647700" y="685800"/>
                            </a:lnTo>
                            <a:lnTo>
                              <a:pt x="527050" y="787400"/>
                            </a:lnTo>
                            <a:lnTo>
                              <a:pt x="527050" y="985837"/>
                            </a:lnTo>
                            <a:lnTo>
                              <a:pt x="568325" y="1027112"/>
                            </a:lnTo>
                            <a:lnTo>
                              <a:pt x="568325" y="1298575"/>
                            </a:lnTo>
                            <a:lnTo>
                              <a:pt x="544512" y="1322388"/>
                            </a:lnTo>
                            <a:lnTo>
                              <a:pt x="527050" y="1339850"/>
                            </a:lnTo>
                            <a:lnTo>
                              <a:pt x="527050" y="1435100"/>
                            </a:lnTo>
                            <a:lnTo>
                              <a:pt x="457200" y="1555750"/>
                            </a:lnTo>
                            <a:lnTo>
                              <a:pt x="0" y="1555750"/>
                            </a:lnTo>
                            <a:close/>
                          </a:path>
                        </a:pathLst>
                      </a:custGeom>
                      <a:solidFill>
                        <a:srgbClr val="383838"/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  <a:effectLst>
                        <a:innerShdw blurRad="114300">
                          <a:prstClr val="black"/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15" name="자유형: 도형 1414">
                        <a:extLst>
                          <a:ext uri="{FF2B5EF4-FFF2-40B4-BE49-F238E27FC236}">
                            <a16:creationId xmlns:a16="http://schemas.microsoft.com/office/drawing/2014/main" id="{6FB2D14C-138C-45F2-901C-1238D9751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51600" y="5759450"/>
                        <a:ext cx="739775" cy="228600"/>
                      </a:xfrm>
                      <a:custGeom>
                        <a:avLst/>
                        <a:gdLst>
                          <a:gd name="connsiteX0" fmla="*/ 0 w 739775"/>
                          <a:gd name="connsiteY0" fmla="*/ 0 h 228600"/>
                          <a:gd name="connsiteX1" fmla="*/ 152400 w 739775"/>
                          <a:gd name="connsiteY1" fmla="*/ 152400 h 228600"/>
                          <a:gd name="connsiteX2" fmla="*/ 663575 w 739775"/>
                          <a:gd name="connsiteY2" fmla="*/ 152400 h 228600"/>
                          <a:gd name="connsiteX3" fmla="*/ 739775 w 739775"/>
                          <a:gd name="connsiteY3" fmla="*/ 228600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39775" h="228600">
                            <a:moveTo>
                              <a:pt x="0" y="0"/>
                            </a:moveTo>
                            <a:lnTo>
                              <a:pt x="152400" y="152400"/>
                            </a:lnTo>
                            <a:lnTo>
                              <a:pt x="663575" y="152400"/>
                            </a:lnTo>
                            <a:lnTo>
                              <a:pt x="739775" y="22860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chemeClr val="tx1">
                            <a:lumMod val="65000"/>
                            <a:lumOff val="35000"/>
                            <a:alpha val="2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grpSp>
                    <p:nvGrpSpPr>
                      <p:cNvPr id="1416" name="그룹 1415">
                        <a:extLst>
                          <a:ext uri="{FF2B5EF4-FFF2-40B4-BE49-F238E27FC236}">
                            <a16:creationId xmlns:a16="http://schemas.microsoft.com/office/drawing/2014/main" id="{A4E35B4F-41A7-41B0-BBEC-A17D1F2C06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23281" y="2138707"/>
                        <a:ext cx="573881" cy="266700"/>
                        <a:chOff x="6717507" y="2133601"/>
                        <a:chExt cx="573881" cy="266700"/>
                      </a:xfrm>
                    </p:grpSpPr>
                    <p:grpSp>
                      <p:nvGrpSpPr>
                        <p:cNvPr id="1417" name="그룹 1416">
                          <a:extLst>
                            <a:ext uri="{FF2B5EF4-FFF2-40B4-BE49-F238E27FC236}">
                              <a16:creationId xmlns:a16="http://schemas.microsoft.com/office/drawing/2014/main" id="{E7AF6B1B-8B8D-4654-9977-E266976104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77038" y="2138363"/>
                          <a:ext cx="514350" cy="216693"/>
                          <a:chOff x="6777038" y="2138363"/>
                          <a:chExt cx="514350" cy="216693"/>
                        </a:xfrm>
                      </p:grpSpPr>
                      <p:sp>
                        <p:nvSpPr>
                          <p:cNvPr id="1419" name="자유형: 도형 1418">
                            <a:extLst>
                              <a:ext uri="{FF2B5EF4-FFF2-40B4-BE49-F238E27FC236}">
                                <a16:creationId xmlns:a16="http://schemas.microsoft.com/office/drawing/2014/main" id="{DC616B85-81B1-4FFF-A516-2F33444972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77038" y="2138363"/>
                            <a:ext cx="514350" cy="166687"/>
                          </a:xfrm>
                          <a:custGeom>
                            <a:avLst/>
                            <a:gdLst>
                              <a:gd name="connsiteX0" fmla="*/ 0 w 514350"/>
                              <a:gd name="connsiteY0" fmla="*/ 0 h 166687"/>
                              <a:gd name="connsiteX1" fmla="*/ 166687 w 514350"/>
                              <a:gd name="connsiteY1" fmla="*/ 166687 h 166687"/>
                              <a:gd name="connsiteX2" fmla="*/ 514350 w 514350"/>
                              <a:gd name="connsiteY2" fmla="*/ 166687 h 1666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14350" h="166687">
                                <a:moveTo>
                                  <a:pt x="0" y="0"/>
                                </a:moveTo>
                                <a:lnTo>
                                  <a:pt x="166687" y="166687"/>
                                </a:lnTo>
                                <a:lnTo>
                                  <a:pt x="514350" y="166687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2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1420" name="자유형: 도형 1419">
                            <a:extLst>
                              <a:ext uri="{FF2B5EF4-FFF2-40B4-BE49-F238E27FC236}">
                                <a16:creationId xmlns:a16="http://schemas.microsoft.com/office/drawing/2014/main" id="{3C428D9C-4C65-45F9-A08C-96D33DD372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81800" y="2140744"/>
                            <a:ext cx="507206" cy="214312"/>
                          </a:xfrm>
                          <a:custGeom>
                            <a:avLst/>
                            <a:gdLst>
                              <a:gd name="connsiteX0" fmla="*/ 0 w 507206"/>
                              <a:gd name="connsiteY0" fmla="*/ 0 h 214312"/>
                              <a:gd name="connsiteX1" fmla="*/ 214312 w 507206"/>
                              <a:gd name="connsiteY1" fmla="*/ 214312 h 214312"/>
                              <a:gd name="connsiteX2" fmla="*/ 507206 w 507206"/>
                              <a:gd name="connsiteY2" fmla="*/ 214312 h 2143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507206" h="214312">
                                <a:moveTo>
                                  <a:pt x="0" y="0"/>
                                </a:moveTo>
                                <a:lnTo>
                                  <a:pt x="214312" y="214312"/>
                                </a:lnTo>
                                <a:lnTo>
                                  <a:pt x="507206" y="214312"/>
                                </a:lnTo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>
                                <a:lumMod val="65000"/>
                                <a:lumOff val="35000"/>
                                <a:alpha val="3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  <p:sp>
                      <p:nvSpPr>
                        <p:cNvPr id="1418" name="자유형: 도형 1417">
                          <a:extLst>
                            <a:ext uri="{FF2B5EF4-FFF2-40B4-BE49-F238E27FC236}">
                              <a16:creationId xmlns:a16="http://schemas.microsoft.com/office/drawing/2014/main" id="{1BE72FE3-87D5-4A70-8653-D1C128D36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17507" y="2133601"/>
                          <a:ext cx="569119" cy="266700"/>
                        </a:xfrm>
                        <a:custGeom>
                          <a:avLst/>
                          <a:gdLst>
                            <a:gd name="connsiteX0" fmla="*/ 0 w 569119"/>
                            <a:gd name="connsiteY0" fmla="*/ 0 h 266700"/>
                            <a:gd name="connsiteX1" fmla="*/ 266700 w 569119"/>
                            <a:gd name="connsiteY1" fmla="*/ 266700 h 266700"/>
                            <a:gd name="connsiteX2" fmla="*/ 569119 w 569119"/>
                            <a:gd name="connsiteY2" fmla="*/ 266700 h 266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569119" h="266700">
                              <a:moveTo>
                                <a:pt x="0" y="0"/>
                              </a:moveTo>
                              <a:lnTo>
                                <a:pt x="266700" y="266700"/>
                              </a:lnTo>
                              <a:lnTo>
                                <a:pt x="569119" y="266700"/>
                              </a:lnTo>
                            </a:path>
                          </a:pathLst>
                        </a:custGeom>
                        <a:noFill/>
                        <a:ln w="12700">
                          <a:solidFill>
                            <a:schemeClr val="tx1">
                              <a:lumMod val="65000"/>
                              <a:lumOff val="35000"/>
                              <a:alpha val="2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400" name="자유형: 도형 1399">
                  <a:extLst>
                    <a:ext uri="{FF2B5EF4-FFF2-40B4-BE49-F238E27FC236}">
                      <a16:creationId xmlns:a16="http://schemas.microsoft.com/office/drawing/2014/main" id="{236C57F9-BAAC-4C0C-A8E7-BE87D9F1C2A5}"/>
                    </a:ext>
                  </a:extLst>
                </p:cNvPr>
                <p:cNvSpPr/>
                <p:nvPr/>
              </p:nvSpPr>
              <p:spPr>
                <a:xfrm>
                  <a:off x="5476875" y="1177925"/>
                  <a:ext cx="1816100" cy="908050"/>
                </a:xfrm>
                <a:custGeom>
                  <a:avLst/>
                  <a:gdLst>
                    <a:gd name="connsiteX0" fmla="*/ 0 w 1816100"/>
                    <a:gd name="connsiteY0" fmla="*/ 0 h 908050"/>
                    <a:gd name="connsiteX1" fmla="*/ 0 w 1816100"/>
                    <a:gd name="connsiteY1" fmla="*/ 657225 h 908050"/>
                    <a:gd name="connsiteX2" fmla="*/ 111125 w 1816100"/>
                    <a:gd name="connsiteY2" fmla="*/ 768350 h 908050"/>
                    <a:gd name="connsiteX3" fmla="*/ 203200 w 1816100"/>
                    <a:gd name="connsiteY3" fmla="*/ 768350 h 908050"/>
                    <a:gd name="connsiteX4" fmla="*/ 342900 w 1816100"/>
                    <a:gd name="connsiteY4" fmla="*/ 908050 h 908050"/>
                    <a:gd name="connsiteX5" fmla="*/ 1609725 w 1816100"/>
                    <a:gd name="connsiteY5" fmla="*/ 908050 h 908050"/>
                    <a:gd name="connsiteX6" fmla="*/ 1695450 w 1816100"/>
                    <a:gd name="connsiteY6" fmla="*/ 822325 h 908050"/>
                    <a:gd name="connsiteX7" fmla="*/ 1695450 w 1816100"/>
                    <a:gd name="connsiteY7" fmla="*/ 577850 h 908050"/>
                    <a:gd name="connsiteX8" fmla="*/ 1816100 w 1816100"/>
                    <a:gd name="connsiteY8" fmla="*/ 45720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16100" h="908050">
                      <a:moveTo>
                        <a:pt x="0" y="0"/>
                      </a:moveTo>
                      <a:lnTo>
                        <a:pt x="0" y="657225"/>
                      </a:lnTo>
                      <a:lnTo>
                        <a:pt x="111125" y="768350"/>
                      </a:lnTo>
                      <a:lnTo>
                        <a:pt x="203200" y="768350"/>
                      </a:lnTo>
                      <a:lnTo>
                        <a:pt x="342900" y="908050"/>
                      </a:lnTo>
                      <a:lnTo>
                        <a:pt x="1609725" y="908050"/>
                      </a:lnTo>
                      <a:lnTo>
                        <a:pt x="1695450" y="822325"/>
                      </a:lnTo>
                      <a:lnTo>
                        <a:pt x="1695450" y="577850"/>
                      </a:lnTo>
                      <a:lnTo>
                        <a:pt x="1816100" y="457200"/>
                      </a:lnTo>
                    </a:path>
                  </a:pathLst>
                </a:custGeom>
                <a:noFill/>
                <a:ln w="12700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92" name="자유형: 도형 991">
                <a:extLst>
                  <a:ext uri="{FF2B5EF4-FFF2-40B4-BE49-F238E27FC236}">
                    <a16:creationId xmlns:a16="http://schemas.microsoft.com/office/drawing/2014/main" id="{73178AEA-9ED1-4AB2-98F6-D450149D83F0}"/>
                  </a:ext>
                </a:extLst>
              </p:cNvPr>
              <p:cNvSpPr/>
              <p:nvPr/>
            </p:nvSpPr>
            <p:spPr>
              <a:xfrm>
                <a:off x="4910138" y="5657850"/>
                <a:ext cx="1138237" cy="152400"/>
              </a:xfrm>
              <a:custGeom>
                <a:avLst/>
                <a:gdLst>
                  <a:gd name="connsiteX0" fmla="*/ 0 w 1138237"/>
                  <a:gd name="connsiteY0" fmla="*/ 152400 h 152400"/>
                  <a:gd name="connsiteX1" fmla="*/ 847725 w 1138237"/>
                  <a:gd name="connsiteY1" fmla="*/ 152400 h 152400"/>
                  <a:gd name="connsiteX2" fmla="*/ 1000125 w 1138237"/>
                  <a:gd name="connsiteY2" fmla="*/ 0 h 152400"/>
                  <a:gd name="connsiteX3" fmla="*/ 1138237 w 1138237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237" h="152400">
                    <a:moveTo>
                      <a:pt x="0" y="152400"/>
                    </a:moveTo>
                    <a:lnTo>
                      <a:pt x="847725" y="152400"/>
                    </a:lnTo>
                    <a:lnTo>
                      <a:pt x="1000125" y="0"/>
                    </a:lnTo>
                    <a:lnTo>
                      <a:pt x="1138237" y="0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94" name="그룹 993">
                <a:extLst>
                  <a:ext uri="{FF2B5EF4-FFF2-40B4-BE49-F238E27FC236}">
                    <a16:creationId xmlns:a16="http://schemas.microsoft.com/office/drawing/2014/main" id="{1C8D5D1E-0D67-49CC-8673-1AB91AE6BFFC}"/>
                  </a:ext>
                </a:extLst>
              </p:cNvPr>
              <p:cNvGrpSpPr/>
              <p:nvPr/>
            </p:nvGrpSpPr>
            <p:grpSpPr>
              <a:xfrm>
                <a:off x="6577212" y="3489263"/>
                <a:ext cx="571175" cy="2089491"/>
                <a:chOff x="6577212" y="3489263"/>
                <a:chExt cx="571175" cy="2089491"/>
              </a:xfrm>
            </p:grpSpPr>
            <p:grpSp>
              <p:nvGrpSpPr>
                <p:cNvPr id="1322" name="그룹 1321">
                  <a:extLst>
                    <a:ext uri="{FF2B5EF4-FFF2-40B4-BE49-F238E27FC236}">
                      <a16:creationId xmlns:a16="http://schemas.microsoft.com/office/drawing/2014/main" id="{6CD7F9F0-E5B0-483E-A2E5-821B22AA0BFE}"/>
                    </a:ext>
                  </a:extLst>
                </p:cNvPr>
                <p:cNvGrpSpPr/>
                <p:nvPr/>
              </p:nvGrpSpPr>
              <p:grpSpPr>
                <a:xfrm>
                  <a:off x="6577212" y="4342732"/>
                  <a:ext cx="571175" cy="1236022"/>
                  <a:chOff x="6577212" y="4342732"/>
                  <a:chExt cx="571175" cy="1236022"/>
                </a:xfrm>
              </p:grpSpPr>
              <p:grpSp>
                <p:nvGrpSpPr>
                  <p:cNvPr id="1339" name="그룹 1338">
                    <a:extLst>
                      <a:ext uri="{FF2B5EF4-FFF2-40B4-BE49-F238E27FC236}">
                        <a16:creationId xmlns:a16="http://schemas.microsoft.com/office/drawing/2014/main" id="{16A48FC5-3269-42F1-A42C-38B1C227F8D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0206" y="5361028"/>
                    <a:ext cx="241716" cy="193736"/>
                    <a:chOff x="4154740" y="3590844"/>
                    <a:chExt cx="1186401" cy="950904"/>
                  </a:xfrm>
                </p:grpSpPr>
                <p:sp>
                  <p:nvSpPr>
                    <p:cNvPr id="1383" name="직사각형 1382">
                      <a:extLst>
                        <a:ext uri="{FF2B5EF4-FFF2-40B4-BE49-F238E27FC236}">
                          <a16:creationId xmlns:a16="http://schemas.microsoft.com/office/drawing/2014/main" id="{A1FA2C71-E44B-4678-AE68-06B9DEC32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4740" y="3747201"/>
                      <a:ext cx="1186401" cy="661097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4" name="사각형: 둥근 모서리 1383">
                      <a:extLst>
                        <a:ext uri="{FF2B5EF4-FFF2-40B4-BE49-F238E27FC236}">
                          <a16:creationId xmlns:a16="http://schemas.microsoft.com/office/drawing/2014/main" id="{3175B2E2-6DBC-463D-9722-415048D87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74687" y="3590844"/>
                      <a:ext cx="950904" cy="950904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7500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340" name="그룹 1339">
                    <a:extLst>
                      <a:ext uri="{FF2B5EF4-FFF2-40B4-BE49-F238E27FC236}">
                        <a16:creationId xmlns:a16="http://schemas.microsoft.com/office/drawing/2014/main" id="{2FE745CC-DC14-4486-A59E-60A05911F79D}"/>
                      </a:ext>
                    </a:extLst>
                  </p:cNvPr>
                  <p:cNvGrpSpPr/>
                  <p:nvPr/>
                </p:nvGrpSpPr>
                <p:grpSpPr>
                  <a:xfrm>
                    <a:off x="6757301" y="4342732"/>
                    <a:ext cx="391086" cy="811571"/>
                    <a:chOff x="6703961" y="4297012"/>
                    <a:chExt cx="391086" cy="811571"/>
                  </a:xfrm>
                </p:grpSpPr>
                <p:grpSp>
                  <p:nvGrpSpPr>
                    <p:cNvPr id="1365" name="그룹 1364">
                      <a:extLst>
                        <a:ext uri="{FF2B5EF4-FFF2-40B4-BE49-F238E27FC236}">
                          <a16:creationId xmlns:a16="http://schemas.microsoft.com/office/drawing/2014/main" id="{506CF26A-4D6A-4AF1-8E0D-7B6301109E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339533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81" name="자유형: 도형 1380">
                        <a:extLst>
                          <a:ext uri="{FF2B5EF4-FFF2-40B4-BE49-F238E27FC236}">
                            <a16:creationId xmlns:a16="http://schemas.microsoft.com/office/drawing/2014/main" id="{45FFAE1F-CF09-4596-A6A0-F0194B64E21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2" name="직사각형 1381">
                        <a:extLst>
                          <a:ext uri="{FF2B5EF4-FFF2-40B4-BE49-F238E27FC236}">
                            <a16:creationId xmlns:a16="http://schemas.microsoft.com/office/drawing/2014/main" id="{2723FAAA-80B5-46E0-97A5-93DA19B6D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6" name="그룹 1365">
                      <a:extLst>
                        <a:ext uri="{FF2B5EF4-FFF2-40B4-BE49-F238E27FC236}">
                          <a16:creationId xmlns:a16="http://schemas.microsoft.com/office/drawing/2014/main" id="{BB393547-2E7C-41CA-AC3A-1650FDB5EE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95736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79" name="자유형: 도형 1378">
                        <a:extLst>
                          <a:ext uri="{FF2B5EF4-FFF2-40B4-BE49-F238E27FC236}">
                            <a16:creationId xmlns:a16="http://schemas.microsoft.com/office/drawing/2014/main" id="{7922C8F7-9A36-4A39-AE3C-D0FB74B05E3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80" name="직사각형 1379">
                        <a:extLst>
                          <a:ext uri="{FF2B5EF4-FFF2-40B4-BE49-F238E27FC236}">
                            <a16:creationId xmlns:a16="http://schemas.microsoft.com/office/drawing/2014/main" id="{5855475E-E662-42FD-BB38-8028C8CD1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7" name="그룹 1366">
                      <a:extLst>
                        <a:ext uri="{FF2B5EF4-FFF2-40B4-BE49-F238E27FC236}">
                          <a16:creationId xmlns:a16="http://schemas.microsoft.com/office/drawing/2014/main" id="{1F719890-C144-447C-B210-332172698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297012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7" name="직사각형 1376">
                        <a:extLst>
                          <a:ext uri="{FF2B5EF4-FFF2-40B4-BE49-F238E27FC236}">
                            <a16:creationId xmlns:a16="http://schemas.microsoft.com/office/drawing/2014/main" id="{6285A180-213F-49C0-9B14-96D3C5596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8" name="사각형: 둥근 모서리 1377">
                        <a:extLst>
                          <a:ext uri="{FF2B5EF4-FFF2-40B4-BE49-F238E27FC236}">
                            <a16:creationId xmlns:a16="http://schemas.microsoft.com/office/drawing/2014/main" id="{89064875-A31A-44E6-8A31-AE1DB05DB5F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8" name="그룹 1367">
                      <a:extLst>
                        <a:ext uri="{FF2B5EF4-FFF2-40B4-BE49-F238E27FC236}">
                          <a16:creationId xmlns:a16="http://schemas.microsoft.com/office/drawing/2014/main" id="{54A60D2D-4FA8-4680-886D-CE101DF88E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91484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5" name="직사각형 1374">
                        <a:extLst>
                          <a:ext uri="{FF2B5EF4-FFF2-40B4-BE49-F238E27FC236}">
                            <a16:creationId xmlns:a16="http://schemas.microsoft.com/office/drawing/2014/main" id="{303F50A6-3626-47BD-A634-757274034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6" name="사각형: 둥근 모서리 1375">
                        <a:extLst>
                          <a:ext uri="{FF2B5EF4-FFF2-40B4-BE49-F238E27FC236}">
                            <a16:creationId xmlns:a16="http://schemas.microsoft.com/office/drawing/2014/main" id="{00DC5350-C122-42CC-93A9-2926A75708C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69" name="그룹 1368">
                      <a:extLst>
                        <a:ext uri="{FF2B5EF4-FFF2-40B4-BE49-F238E27FC236}">
                          <a16:creationId xmlns:a16="http://schemas.microsoft.com/office/drawing/2014/main" id="{810F9955-8D49-4BDB-888B-54DCC5D704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3961" y="4640418"/>
                      <a:ext cx="130946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373" name="자유형: 도형 1372">
                        <a:extLst>
                          <a:ext uri="{FF2B5EF4-FFF2-40B4-BE49-F238E27FC236}">
                            <a16:creationId xmlns:a16="http://schemas.microsoft.com/office/drawing/2014/main" id="{9E2D3C06-3906-4BE6-B8F4-FBEF592926C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4" name="직사각형 1373">
                        <a:extLst>
                          <a:ext uri="{FF2B5EF4-FFF2-40B4-BE49-F238E27FC236}">
                            <a16:creationId xmlns:a16="http://schemas.microsoft.com/office/drawing/2014/main" id="{5E02E4AC-7892-4B02-B948-FB2D52033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grpSp>
                  <p:nvGrpSpPr>
                    <p:cNvPr id="1370" name="그룹 1369">
                      <a:extLst>
                        <a:ext uri="{FF2B5EF4-FFF2-40B4-BE49-F238E27FC236}">
                          <a16:creationId xmlns:a16="http://schemas.microsoft.com/office/drawing/2014/main" id="{05218219-3A5B-4879-BB8C-0494FE6E2D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53331" y="4605617"/>
                      <a:ext cx="241716" cy="193736"/>
                      <a:chOff x="4154740" y="3590844"/>
                      <a:chExt cx="1186401" cy="950904"/>
                    </a:xfrm>
                  </p:grpSpPr>
                  <p:sp>
                    <p:nvSpPr>
                      <p:cNvPr id="1371" name="직사각형 1370">
                        <a:extLst>
                          <a:ext uri="{FF2B5EF4-FFF2-40B4-BE49-F238E27FC236}">
                            <a16:creationId xmlns:a16="http://schemas.microsoft.com/office/drawing/2014/main" id="{EFE8E936-E8FA-4F0F-BFF2-35C4DC56C7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4740" y="3747201"/>
                        <a:ext cx="1186401" cy="6610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72" name="사각형: 둥근 모서리 1371">
                        <a:extLst>
                          <a:ext uri="{FF2B5EF4-FFF2-40B4-BE49-F238E27FC236}">
                            <a16:creationId xmlns:a16="http://schemas.microsoft.com/office/drawing/2014/main" id="{60C00A60-7EC5-43DD-80E9-8C9691AED82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4274687" y="3590844"/>
                        <a:ext cx="950904" cy="950904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chemeClr val="tx1">
                              <a:lumMod val="75000"/>
                              <a:lumOff val="25000"/>
                            </a:schemeClr>
                          </a:gs>
                          <a:gs pos="75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100000">
                            <a:schemeClr val="tx1">
                              <a:lumMod val="75000"/>
                              <a:lumOff val="25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1" name="그룹 1340">
                    <a:extLst>
                      <a:ext uri="{FF2B5EF4-FFF2-40B4-BE49-F238E27FC236}">
                        <a16:creationId xmlns:a16="http://schemas.microsoft.com/office/drawing/2014/main" id="{E429FC12-1289-4B2B-8303-97C58823EFFB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35379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60" name="직사각형 1359">
                      <a:extLst>
                        <a:ext uri="{FF2B5EF4-FFF2-40B4-BE49-F238E27FC236}">
                          <a16:creationId xmlns:a16="http://schemas.microsoft.com/office/drawing/2014/main" id="{7DB8ECC1-AD28-4013-91CB-D3AFD82C3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1" name="직사각형 1360">
                      <a:extLst>
                        <a:ext uri="{FF2B5EF4-FFF2-40B4-BE49-F238E27FC236}">
                          <a16:creationId xmlns:a16="http://schemas.microsoft.com/office/drawing/2014/main" id="{138691A8-90D5-49BF-903E-5B33AF9CA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62" name="그룹 1361">
                      <a:extLst>
                        <a:ext uri="{FF2B5EF4-FFF2-40B4-BE49-F238E27FC236}">
                          <a16:creationId xmlns:a16="http://schemas.microsoft.com/office/drawing/2014/main" id="{3F5138F0-D264-4A65-BF09-C622ABB8B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63" name="타원 1362">
                        <a:extLst>
                          <a:ext uri="{FF2B5EF4-FFF2-40B4-BE49-F238E27FC236}">
                            <a16:creationId xmlns:a16="http://schemas.microsoft.com/office/drawing/2014/main" id="{29D03F2E-9D6B-4E05-AC60-94903A09A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64" name="자유형: 도형 1363">
                        <a:extLst>
                          <a:ext uri="{FF2B5EF4-FFF2-40B4-BE49-F238E27FC236}">
                            <a16:creationId xmlns:a16="http://schemas.microsoft.com/office/drawing/2014/main" id="{E3BF6336-534A-465B-9142-D03211A87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2" name="그룹 1341">
                    <a:extLst>
                      <a:ext uri="{FF2B5EF4-FFF2-40B4-BE49-F238E27FC236}">
                        <a16:creationId xmlns:a16="http://schemas.microsoft.com/office/drawing/2014/main" id="{8CA31070-8B25-4DF3-BB05-40C6A995FFA1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646962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55" name="직사각형 1354">
                      <a:extLst>
                        <a:ext uri="{FF2B5EF4-FFF2-40B4-BE49-F238E27FC236}">
                          <a16:creationId xmlns:a16="http://schemas.microsoft.com/office/drawing/2014/main" id="{9025160F-0010-4756-947F-FC92EC74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6" name="직사각형 1355">
                      <a:extLst>
                        <a:ext uri="{FF2B5EF4-FFF2-40B4-BE49-F238E27FC236}">
                          <a16:creationId xmlns:a16="http://schemas.microsoft.com/office/drawing/2014/main" id="{AF912668-0DC6-4481-A673-8504CF53F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57" name="그룹 1356">
                      <a:extLst>
                        <a:ext uri="{FF2B5EF4-FFF2-40B4-BE49-F238E27FC236}">
                          <a16:creationId xmlns:a16="http://schemas.microsoft.com/office/drawing/2014/main" id="{ECADB8CB-55F4-4C84-BA54-8F16A84B67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58" name="타원 1357">
                        <a:extLst>
                          <a:ext uri="{FF2B5EF4-FFF2-40B4-BE49-F238E27FC236}">
                            <a16:creationId xmlns:a16="http://schemas.microsoft.com/office/drawing/2014/main" id="{55922657-18E4-4722-826B-FCB0F14AEE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59" name="자유형: 도형 1358">
                        <a:extLst>
                          <a:ext uri="{FF2B5EF4-FFF2-40B4-BE49-F238E27FC236}">
                            <a16:creationId xmlns:a16="http://schemas.microsoft.com/office/drawing/2014/main" id="{1F88D339-98D2-4145-97CE-0D592CB60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3" name="그룹 1342">
                    <a:extLst>
                      <a:ext uri="{FF2B5EF4-FFF2-40B4-BE49-F238E27FC236}">
                        <a16:creationId xmlns:a16="http://schemas.microsoft.com/office/drawing/2014/main" id="{6C293038-8A1E-478F-9E89-5DB66F3054E3}"/>
                      </a:ext>
                    </a:extLst>
                  </p:cNvPr>
                  <p:cNvGrpSpPr/>
                  <p:nvPr/>
                </p:nvGrpSpPr>
                <p:grpSpPr>
                  <a:xfrm>
                    <a:off x="6577212" y="4963035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50" name="직사각형 1349">
                      <a:extLst>
                        <a:ext uri="{FF2B5EF4-FFF2-40B4-BE49-F238E27FC236}">
                          <a16:creationId xmlns:a16="http://schemas.microsoft.com/office/drawing/2014/main" id="{619DF5C2-1FBB-4A1E-B213-F21A9F25F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1" name="직사각형 1350">
                      <a:extLst>
                        <a:ext uri="{FF2B5EF4-FFF2-40B4-BE49-F238E27FC236}">
                          <a16:creationId xmlns:a16="http://schemas.microsoft.com/office/drawing/2014/main" id="{FB79BBE3-F0CC-4206-AE35-00CC6D4F8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52" name="그룹 1351">
                      <a:extLst>
                        <a:ext uri="{FF2B5EF4-FFF2-40B4-BE49-F238E27FC236}">
                          <a16:creationId xmlns:a16="http://schemas.microsoft.com/office/drawing/2014/main" id="{B7907B05-07C1-4C5B-B7D2-D11F4CE3CD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53" name="타원 1352">
                        <a:extLst>
                          <a:ext uri="{FF2B5EF4-FFF2-40B4-BE49-F238E27FC236}">
                            <a16:creationId xmlns:a16="http://schemas.microsoft.com/office/drawing/2014/main" id="{206FFDAC-A138-4E2C-8075-C2C6CD80E0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54" name="자유형: 도형 1353">
                        <a:extLst>
                          <a:ext uri="{FF2B5EF4-FFF2-40B4-BE49-F238E27FC236}">
                            <a16:creationId xmlns:a16="http://schemas.microsoft.com/office/drawing/2014/main" id="{9C0898B9-2B72-4A54-8A16-5FEA8273A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44" name="그룹 1343">
                    <a:extLst>
                      <a:ext uri="{FF2B5EF4-FFF2-40B4-BE49-F238E27FC236}">
                        <a16:creationId xmlns:a16="http://schemas.microsoft.com/office/drawing/2014/main" id="{1B6BFEA5-2EF1-4647-AE6D-ECF0620CBA58}"/>
                      </a:ext>
                    </a:extLst>
                  </p:cNvPr>
                  <p:cNvGrpSpPr/>
                  <p:nvPr/>
                </p:nvGrpSpPr>
                <p:grpSpPr>
                  <a:xfrm>
                    <a:off x="6943050" y="5361476"/>
                    <a:ext cx="149144" cy="185318"/>
                    <a:chOff x="3330898" y="3654163"/>
                    <a:chExt cx="893914" cy="1110730"/>
                  </a:xfrm>
                </p:grpSpPr>
                <p:sp>
                  <p:nvSpPr>
                    <p:cNvPr id="1345" name="직사각형 1344">
                      <a:extLst>
                        <a:ext uri="{FF2B5EF4-FFF2-40B4-BE49-F238E27FC236}">
                          <a16:creationId xmlns:a16="http://schemas.microsoft.com/office/drawing/2014/main" id="{CCE9DBD4-DDA8-4296-BC91-B3164E535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3654163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6" name="직사각형 1345">
                      <a:extLst>
                        <a:ext uri="{FF2B5EF4-FFF2-40B4-BE49-F238E27FC236}">
                          <a16:creationId xmlns:a16="http://schemas.microsoft.com/office/drawing/2014/main" id="{B74521EB-5FC1-40FF-AB86-EC9107829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59631" y="4560072"/>
                      <a:ext cx="204820" cy="204821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45000">
                          <a:schemeClr val="bg1">
                            <a:lumMod val="75000"/>
                          </a:schemeClr>
                        </a:gs>
                        <a:gs pos="85000">
                          <a:schemeClr val="bg1">
                            <a:lumMod val="65000"/>
                          </a:schemeClr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47" name="그룹 1346">
                      <a:extLst>
                        <a:ext uri="{FF2B5EF4-FFF2-40B4-BE49-F238E27FC236}">
                          <a16:creationId xmlns:a16="http://schemas.microsoft.com/office/drawing/2014/main" id="{74828EF2-D1F8-4A8C-8A7A-83F359D1CA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30898" y="3760351"/>
                      <a:ext cx="893914" cy="893914"/>
                      <a:chOff x="3695700" y="2113064"/>
                      <a:chExt cx="914400" cy="914400"/>
                    </a:xfrm>
                  </p:grpSpPr>
                  <p:sp>
                    <p:nvSpPr>
                      <p:cNvPr id="1348" name="타원 1347">
                        <a:extLst>
                          <a:ext uri="{FF2B5EF4-FFF2-40B4-BE49-F238E27FC236}">
                            <a16:creationId xmlns:a16="http://schemas.microsoft.com/office/drawing/2014/main" id="{A56E8D7D-6A62-44DB-B33D-AE41EA8E9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5700" y="2113064"/>
                        <a:ext cx="914400" cy="914400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20000">
                            <a:schemeClr val="tx1">
                              <a:lumMod val="65000"/>
                              <a:lumOff val="35000"/>
                            </a:schemeClr>
                          </a:gs>
                          <a:gs pos="45000">
                            <a:schemeClr val="tx1">
                              <a:lumMod val="75000"/>
                              <a:lumOff val="25000"/>
                            </a:schemeClr>
                          </a:gs>
                          <a:gs pos="85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2700000" scaled="1"/>
                        <a:tileRect/>
                      </a:gra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49" name="자유형: 도형 1348">
                        <a:extLst>
                          <a:ext uri="{FF2B5EF4-FFF2-40B4-BE49-F238E27FC236}">
                            <a16:creationId xmlns:a16="http://schemas.microsoft.com/office/drawing/2014/main" id="{9FB132FF-C40C-4071-BDCF-AC925C252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85" y="2113065"/>
                        <a:ext cx="824033" cy="262187"/>
                      </a:xfrm>
                      <a:custGeom>
                        <a:avLst/>
                        <a:gdLst>
                          <a:gd name="connsiteX0" fmla="*/ 412016 w 824033"/>
                          <a:gd name="connsiteY0" fmla="*/ 0 h 262187"/>
                          <a:gd name="connsiteX1" fmla="*/ 791134 w 824033"/>
                          <a:gd name="connsiteY1" fmla="*/ 201575 h 262187"/>
                          <a:gd name="connsiteX2" fmla="*/ 824033 w 824033"/>
                          <a:gd name="connsiteY2" fmla="*/ 262187 h 262187"/>
                          <a:gd name="connsiteX3" fmla="*/ 0 w 824033"/>
                          <a:gd name="connsiteY3" fmla="*/ 262187 h 262187"/>
                          <a:gd name="connsiteX4" fmla="*/ 32899 w 824033"/>
                          <a:gd name="connsiteY4" fmla="*/ 201575 h 262187"/>
                          <a:gd name="connsiteX5" fmla="*/ 412016 w 824033"/>
                          <a:gd name="connsiteY5" fmla="*/ 0 h 262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4033" h="262187">
                            <a:moveTo>
                              <a:pt x="412016" y="0"/>
                            </a:moveTo>
                            <a:cubicBezTo>
                              <a:pt x="569832" y="0"/>
                              <a:pt x="708972" y="79959"/>
                              <a:pt x="791134" y="201575"/>
                            </a:cubicBezTo>
                            <a:lnTo>
                              <a:pt x="824033" y="262187"/>
                            </a:lnTo>
                            <a:lnTo>
                              <a:pt x="0" y="262187"/>
                            </a:lnTo>
                            <a:lnTo>
                              <a:pt x="32899" y="201575"/>
                            </a:lnTo>
                            <a:cubicBezTo>
                              <a:pt x="115061" y="79959"/>
                              <a:pt x="254201" y="0"/>
                              <a:pt x="412016" y="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20000">
                            <a:schemeClr val="tx1">
                              <a:lumMod val="85000"/>
                              <a:lumOff val="15000"/>
                            </a:schemeClr>
                          </a:gs>
                          <a:gs pos="45000">
                            <a:schemeClr val="tx1">
                              <a:lumMod val="95000"/>
                              <a:lumOff val="5000"/>
                            </a:schemeClr>
                          </a:gs>
                          <a:gs pos="85000">
                            <a:schemeClr val="tx1">
                              <a:lumMod val="85000"/>
                              <a:lumOff val="15000"/>
                            </a:schemeClr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1323" name="그룹 1322">
                  <a:extLst>
                    <a:ext uri="{FF2B5EF4-FFF2-40B4-BE49-F238E27FC236}">
                      <a16:creationId xmlns:a16="http://schemas.microsoft.com/office/drawing/2014/main" id="{90CADA06-8D70-4238-BA37-38F682F73C0A}"/>
                    </a:ext>
                  </a:extLst>
                </p:cNvPr>
                <p:cNvGrpSpPr/>
                <p:nvPr/>
              </p:nvGrpSpPr>
              <p:grpSpPr>
                <a:xfrm>
                  <a:off x="6917641" y="3489263"/>
                  <a:ext cx="113519" cy="565023"/>
                  <a:chOff x="6917641" y="3451163"/>
                  <a:chExt cx="113519" cy="565023"/>
                </a:xfrm>
              </p:grpSpPr>
              <p:grpSp>
                <p:nvGrpSpPr>
                  <p:cNvPr id="1324" name="그룹 1323">
                    <a:extLst>
                      <a:ext uri="{FF2B5EF4-FFF2-40B4-BE49-F238E27FC236}">
                        <a16:creationId xmlns:a16="http://schemas.microsoft.com/office/drawing/2014/main" id="{A8E99D61-97A1-4F77-A3D5-1365807F2898}"/>
                      </a:ext>
                    </a:extLst>
                  </p:cNvPr>
                  <p:cNvGrpSpPr/>
                  <p:nvPr/>
                </p:nvGrpSpPr>
                <p:grpSpPr>
                  <a:xfrm>
                    <a:off x="6918067" y="3624246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35" name="자유형: 도형 1334">
                      <a:extLst>
                        <a:ext uri="{FF2B5EF4-FFF2-40B4-BE49-F238E27FC236}">
                          <a16:creationId xmlns:a16="http://schemas.microsoft.com/office/drawing/2014/main" id="{09E0944B-8CE7-466C-8030-AA8456A4AE1E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36" name="그룹 1335">
                      <a:extLst>
                        <a:ext uri="{FF2B5EF4-FFF2-40B4-BE49-F238E27FC236}">
                          <a16:creationId xmlns:a16="http://schemas.microsoft.com/office/drawing/2014/main" id="{AC0B8C83-96E5-442F-8949-03D021A13C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37" name="자유형: 도형 1336">
                        <a:extLst>
                          <a:ext uri="{FF2B5EF4-FFF2-40B4-BE49-F238E27FC236}">
                            <a16:creationId xmlns:a16="http://schemas.microsoft.com/office/drawing/2014/main" id="{F899F0EE-B24F-4F87-AD4E-1F8168DE878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8" name="직사각형 1337">
                        <a:extLst>
                          <a:ext uri="{FF2B5EF4-FFF2-40B4-BE49-F238E27FC236}">
                            <a16:creationId xmlns:a16="http://schemas.microsoft.com/office/drawing/2014/main" id="{25873CD4-5CCE-4522-AA5D-F3AB9DF6E3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25" name="그룹 1324">
                    <a:extLst>
                      <a:ext uri="{FF2B5EF4-FFF2-40B4-BE49-F238E27FC236}">
                        <a16:creationId xmlns:a16="http://schemas.microsoft.com/office/drawing/2014/main" id="{B72F4EE5-4433-46E9-8D9D-54D8DF2854F6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2" y="345116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31" name="자유형: 도형 1330">
                      <a:extLst>
                        <a:ext uri="{FF2B5EF4-FFF2-40B4-BE49-F238E27FC236}">
                          <a16:creationId xmlns:a16="http://schemas.microsoft.com/office/drawing/2014/main" id="{25D6322D-6CBB-4F3A-B9ED-5CE4EC20712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32" name="그룹 1331">
                      <a:extLst>
                        <a:ext uri="{FF2B5EF4-FFF2-40B4-BE49-F238E27FC236}">
                          <a16:creationId xmlns:a16="http://schemas.microsoft.com/office/drawing/2014/main" id="{22C5F60E-1541-45CB-829D-81543D586F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33" name="자유형: 도형 1332">
                        <a:extLst>
                          <a:ext uri="{FF2B5EF4-FFF2-40B4-BE49-F238E27FC236}">
                            <a16:creationId xmlns:a16="http://schemas.microsoft.com/office/drawing/2014/main" id="{533B10E2-8282-42CD-A625-9E7824B6FD7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4" name="직사각형 1333">
                        <a:extLst>
                          <a:ext uri="{FF2B5EF4-FFF2-40B4-BE49-F238E27FC236}">
                            <a16:creationId xmlns:a16="http://schemas.microsoft.com/office/drawing/2014/main" id="{996882AA-8BD4-4C84-BDDF-95A8E74FB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326" name="그룹 1325">
                    <a:extLst>
                      <a:ext uri="{FF2B5EF4-FFF2-40B4-BE49-F238E27FC236}">
                        <a16:creationId xmlns:a16="http://schemas.microsoft.com/office/drawing/2014/main" id="{A0C60D43-B4E3-46F4-8AAE-8AB8B7B0C011}"/>
                      </a:ext>
                    </a:extLst>
                  </p:cNvPr>
                  <p:cNvGrpSpPr/>
                  <p:nvPr/>
                </p:nvGrpSpPr>
                <p:grpSpPr>
                  <a:xfrm>
                    <a:off x="6917641" y="3903093"/>
                    <a:ext cx="113093" cy="113093"/>
                    <a:chOff x="7417413" y="3642180"/>
                    <a:chExt cx="1111152" cy="1111152"/>
                  </a:xfrm>
                </p:grpSpPr>
                <p:sp>
                  <p:nvSpPr>
                    <p:cNvPr id="1327" name="자유형: 도형 1326">
                      <a:extLst>
                        <a:ext uri="{FF2B5EF4-FFF2-40B4-BE49-F238E27FC236}">
                          <a16:creationId xmlns:a16="http://schemas.microsoft.com/office/drawing/2014/main" id="{D787E9FA-54AD-43BD-9207-19727ED93692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7425142" y="3802138"/>
                      <a:ext cx="1111152" cy="791235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1328" name="그룹 1327">
                      <a:extLst>
                        <a:ext uri="{FF2B5EF4-FFF2-40B4-BE49-F238E27FC236}">
                          <a16:creationId xmlns:a16="http://schemas.microsoft.com/office/drawing/2014/main" id="{3F54F03B-F224-4C30-9E7B-9B20BBCB1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413" y="3730010"/>
                      <a:ext cx="1111152" cy="935492"/>
                      <a:chOff x="3324085" y="2156357"/>
                      <a:chExt cx="1265156" cy="1065154"/>
                    </a:xfrm>
                  </p:grpSpPr>
                  <p:sp>
                    <p:nvSpPr>
                      <p:cNvPr id="1329" name="자유형: 도형 1328">
                        <a:extLst>
                          <a:ext uri="{FF2B5EF4-FFF2-40B4-BE49-F238E27FC236}">
                            <a16:creationId xmlns:a16="http://schemas.microsoft.com/office/drawing/2014/main" id="{78ED2897-0B15-49A4-8433-406D8043AD5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30" name="직사각형 1329">
                        <a:extLst>
                          <a:ext uri="{FF2B5EF4-FFF2-40B4-BE49-F238E27FC236}">
                            <a16:creationId xmlns:a16="http://schemas.microsoft.com/office/drawing/2014/main" id="{1F3DCDCE-DD8F-4353-869B-86556471D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997" name="그룹 996">
                <a:extLst>
                  <a:ext uri="{FF2B5EF4-FFF2-40B4-BE49-F238E27FC236}">
                    <a16:creationId xmlns:a16="http://schemas.microsoft.com/office/drawing/2014/main" id="{D52E495B-6F14-49B3-A792-13DB0E362466}"/>
                  </a:ext>
                </a:extLst>
              </p:cNvPr>
              <p:cNvGrpSpPr/>
              <p:nvPr/>
            </p:nvGrpSpPr>
            <p:grpSpPr>
              <a:xfrm>
                <a:off x="5541293" y="5011822"/>
                <a:ext cx="112940" cy="734926"/>
                <a:chOff x="5541293" y="5011822"/>
                <a:chExt cx="112940" cy="734926"/>
              </a:xfrm>
            </p:grpSpPr>
            <p:grpSp>
              <p:nvGrpSpPr>
                <p:cNvPr id="1265" name="그룹 1264">
                  <a:extLst>
                    <a:ext uri="{FF2B5EF4-FFF2-40B4-BE49-F238E27FC236}">
                      <a16:creationId xmlns:a16="http://schemas.microsoft.com/office/drawing/2014/main" id="{1F0BFE71-14BB-41F1-966E-793B13019728}"/>
                    </a:ext>
                  </a:extLst>
                </p:cNvPr>
                <p:cNvGrpSpPr/>
                <p:nvPr/>
              </p:nvGrpSpPr>
              <p:grpSpPr>
                <a:xfrm>
                  <a:off x="5596196" y="5196279"/>
                  <a:ext cx="58037" cy="550469"/>
                  <a:chOff x="5221332" y="5198329"/>
                  <a:chExt cx="58037" cy="55046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67" name="사각형: 둥근 모서리 1266">
                    <a:extLst>
                      <a:ext uri="{FF2B5EF4-FFF2-40B4-BE49-F238E27FC236}">
                        <a16:creationId xmlns:a16="http://schemas.microsoft.com/office/drawing/2014/main" id="{89E4F56D-3148-429D-95D8-62AC24F3F8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672139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8" name="사각형: 둥근 모서리 1267">
                    <a:extLst>
                      <a:ext uri="{FF2B5EF4-FFF2-40B4-BE49-F238E27FC236}">
                        <a16:creationId xmlns:a16="http://schemas.microsoft.com/office/drawing/2014/main" id="{71081F5B-EA27-4058-9DA1-251625AD8D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401480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69" name="사각형: 둥근 모서리 1268">
                    <a:extLst>
                      <a:ext uri="{FF2B5EF4-FFF2-40B4-BE49-F238E27FC236}">
                        <a16:creationId xmlns:a16="http://schemas.microsoft.com/office/drawing/2014/main" id="{051A7603-C4AD-4EEE-AF93-5B3C649154D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02710" y="521695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66" name="자유형: 도형 1265">
                  <a:extLst>
                    <a:ext uri="{FF2B5EF4-FFF2-40B4-BE49-F238E27FC236}">
                      <a16:creationId xmlns:a16="http://schemas.microsoft.com/office/drawing/2014/main" id="{F2CAA703-9BDB-4985-B561-40B0812DE9D4}"/>
                    </a:ext>
                  </a:extLst>
                </p:cNvPr>
                <p:cNvSpPr/>
                <p:nvPr/>
              </p:nvSpPr>
              <p:spPr>
                <a:xfrm>
                  <a:off x="5541293" y="5011822"/>
                  <a:ext cx="95791" cy="95791"/>
                </a:xfrm>
                <a:custGeom>
                  <a:avLst/>
                  <a:gdLst>
                    <a:gd name="connsiteX0" fmla="*/ 607309 w 1210180"/>
                    <a:gd name="connsiteY0" fmla="*/ 408799 h 1210180"/>
                    <a:gd name="connsiteX1" fmla="*/ 414893 w 1210180"/>
                    <a:gd name="connsiteY1" fmla="*/ 601216 h 1210180"/>
                    <a:gd name="connsiteX2" fmla="*/ 607309 w 1210180"/>
                    <a:gd name="connsiteY2" fmla="*/ 793632 h 1210180"/>
                    <a:gd name="connsiteX3" fmla="*/ 799726 w 1210180"/>
                    <a:gd name="connsiteY3" fmla="*/ 601216 h 1210180"/>
                    <a:gd name="connsiteX4" fmla="*/ 607309 w 1210180"/>
                    <a:gd name="connsiteY4" fmla="*/ 408799 h 1210180"/>
                    <a:gd name="connsiteX5" fmla="*/ 605090 w 1210180"/>
                    <a:gd name="connsiteY5" fmla="*/ 0 h 1210180"/>
                    <a:gd name="connsiteX6" fmla="*/ 1210180 w 1210180"/>
                    <a:gd name="connsiteY6" fmla="*/ 605090 h 1210180"/>
                    <a:gd name="connsiteX7" fmla="*/ 605090 w 1210180"/>
                    <a:gd name="connsiteY7" fmla="*/ 1210180 h 1210180"/>
                    <a:gd name="connsiteX8" fmla="*/ 0 w 1210180"/>
                    <a:gd name="connsiteY8" fmla="*/ 605090 h 1210180"/>
                    <a:gd name="connsiteX9" fmla="*/ 605090 w 1210180"/>
                    <a:gd name="connsiteY9" fmla="*/ 0 h 1210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10180" h="1210180">
                      <a:moveTo>
                        <a:pt x="607309" y="408799"/>
                      </a:moveTo>
                      <a:cubicBezTo>
                        <a:pt x="501040" y="408799"/>
                        <a:pt x="414893" y="494947"/>
                        <a:pt x="414893" y="601216"/>
                      </a:cubicBezTo>
                      <a:cubicBezTo>
                        <a:pt x="414893" y="707484"/>
                        <a:pt x="501040" y="793632"/>
                        <a:pt x="607309" y="793632"/>
                      </a:cubicBezTo>
                      <a:cubicBezTo>
                        <a:pt x="713578" y="793632"/>
                        <a:pt x="799726" y="707484"/>
                        <a:pt x="799726" y="601216"/>
                      </a:cubicBezTo>
                      <a:cubicBezTo>
                        <a:pt x="799726" y="494947"/>
                        <a:pt x="713578" y="408799"/>
                        <a:pt x="607309" y="408799"/>
                      </a:cubicBezTo>
                      <a:close/>
                      <a:moveTo>
                        <a:pt x="605090" y="0"/>
                      </a:moveTo>
                      <a:cubicBezTo>
                        <a:pt x="939273" y="0"/>
                        <a:pt x="1210180" y="270908"/>
                        <a:pt x="1210180" y="605090"/>
                      </a:cubicBezTo>
                      <a:cubicBezTo>
                        <a:pt x="1210180" y="939273"/>
                        <a:pt x="939273" y="1210180"/>
                        <a:pt x="605090" y="1210180"/>
                      </a:cubicBezTo>
                      <a:cubicBezTo>
                        <a:pt x="270908" y="1210180"/>
                        <a:pt x="0" y="939273"/>
                        <a:pt x="0" y="605090"/>
                      </a:cubicBezTo>
                      <a:cubicBezTo>
                        <a:pt x="0" y="270908"/>
                        <a:pt x="270908" y="0"/>
                        <a:pt x="60509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0000">
                      <a:schemeClr val="tx1">
                        <a:lumMod val="95000"/>
                        <a:lumOff val="5000"/>
                      </a:schemeClr>
                    </a:gs>
                    <a:gs pos="45000">
                      <a:schemeClr val="tx1">
                        <a:lumMod val="85000"/>
                        <a:lumOff val="15000"/>
                      </a:schemeClr>
                    </a:gs>
                    <a:gs pos="85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98" name="그룹 997">
                <a:extLst>
                  <a:ext uri="{FF2B5EF4-FFF2-40B4-BE49-F238E27FC236}">
                    <a16:creationId xmlns:a16="http://schemas.microsoft.com/office/drawing/2014/main" id="{F1DEC41D-444A-4DF7-ABD5-CD64186AE631}"/>
                  </a:ext>
                </a:extLst>
              </p:cNvPr>
              <p:cNvGrpSpPr/>
              <p:nvPr/>
            </p:nvGrpSpPr>
            <p:grpSpPr>
              <a:xfrm>
                <a:off x="5167114" y="2170216"/>
                <a:ext cx="1909816" cy="1867920"/>
                <a:chOff x="5167114" y="2170216"/>
                <a:chExt cx="1909816" cy="1867920"/>
              </a:xfrm>
            </p:grpSpPr>
            <p:grpSp>
              <p:nvGrpSpPr>
                <p:cNvPr id="1122" name="그룹 1121">
                  <a:extLst>
                    <a:ext uri="{FF2B5EF4-FFF2-40B4-BE49-F238E27FC236}">
                      <a16:creationId xmlns:a16="http://schemas.microsoft.com/office/drawing/2014/main" id="{197AE328-110F-47B8-A7B8-F3891F89459A}"/>
                    </a:ext>
                  </a:extLst>
                </p:cNvPr>
                <p:cNvGrpSpPr/>
                <p:nvPr/>
              </p:nvGrpSpPr>
              <p:grpSpPr>
                <a:xfrm>
                  <a:off x="5167114" y="2170216"/>
                  <a:ext cx="1909816" cy="1867920"/>
                  <a:chOff x="5167114" y="2170216"/>
                  <a:chExt cx="1909816" cy="1867920"/>
                </a:xfrm>
              </p:grpSpPr>
              <p:grpSp>
                <p:nvGrpSpPr>
                  <p:cNvPr id="1202" name="그룹 1201">
                    <a:extLst>
                      <a:ext uri="{FF2B5EF4-FFF2-40B4-BE49-F238E27FC236}">
                        <a16:creationId xmlns:a16="http://schemas.microsoft.com/office/drawing/2014/main" id="{C67DD607-312E-4C3B-B14C-F23988A3D414}"/>
                      </a:ext>
                    </a:extLst>
                  </p:cNvPr>
                  <p:cNvGrpSpPr/>
                  <p:nvPr/>
                </p:nvGrpSpPr>
                <p:grpSpPr>
                  <a:xfrm>
                    <a:off x="5167114" y="2170216"/>
                    <a:ext cx="1909816" cy="1867920"/>
                    <a:chOff x="3850336" y="1144425"/>
                    <a:chExt cx="4671632" cy="4569150"/>
                  </a:xfrm>
                </p:grpSpPr>
                <p:sp>
                  <p:nvSpPr>
                    <p:cNvPr id="1225" name="자유형 106">
                      <a:extLst>
                        <a:ext uri="{FF2B5EF4-FFF2-40B4-BE49-F238E27FC236}">
                          <a16:creationId xmlns:a16="http://schemas.microsoft.com/office/drawing/2014/main" id="{683765BF-3D96-4088-9427-C2B544FCE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8039" y="1324094"/>
                      <a:ext cx="146499" cy="1408641"/>
                    </a:xfrm>
                    <a:custGeom>
                      <a:avLst/>
                      <a:gdLst>
                        <a:gd name="connsiteX0" fmla="*/ 0 w 110067"/>
                        <a:gd name="connsiteY0" fmla="*/ 1058333 h 1058333"/>
                        <a:gd name="connsiteX1" fmla="*/ 0 w 110067"/>
                        <a:gd name="connsiteY1" fmla="*/ 381000 h 1058333"/>
                        <a:gd name="connsiteX2" fmla="*/ 101600 w 110067"/>
                        <a:gd name="connsiteY2" fmla="*/ 313267 h 1058333"/>
                        <a:gd name="connsiteX3" fmla="*/ 110067 w 110067"/>
                        <a:gd name="connsiteY3" fmla="*/ 194733 h 1058333"/>
                        <a:gd name="connsiteX4" fmla="*/ 8467 w 110067"/>
                        <a:gd name="connsiteY4" fmla="*/ 127000 h 1058333"/>
                        <a:gd name="connsiteX5" fmla="*/ 8467 w 110067"/>
                        <a:gd name="connsiteY5" fmla="*/ 0 h 1058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0067" h="1058333">
                          <a:moveTo>
                            <a:pt x="0" y="1058333"/>
                          </a:moveTo>
                          <a:lnTo>
                            <a:pt x="0" y="381000"/>
                          </a:lnTo>
                          <a:lnTo>
                            <a:pt x="101600" y="313267"/>
                          </a:lnTo>
                          <a:lnTo>
                            <a:pt x="110067" y="194733"/>
                          </a:lnTo>
                          <a:lnTo>
                            <a:pt x="8467" y="127000"/>
                          </a:lnTo>
                          <a:lnTo>
                            <a:pt x="8467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6" name="자유형 107">
                      <a:extLst>
                        <a:ext uri="{FF2B5EF4-FFF2-40B4-BE49-F238E27FC236}">
                          <a16:creationId xmlns:a16="http://schemas.microsoft.com/office/drawing/2014/main" id="{AEEA3CAE-9776-4D74-A70D-7A1F92459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7564" y="1461030"/>
                      <a:ext cx="295276" cy="1238249"/>
                    </a:xfrm>
                    <a:custGeom>
                      <a:avLst/>
                      <a:gdLst>
                        <a:gd name="connsiteX0" fmla="*/ 295275 w 295275"/>
                        <a:gd name="connsiteY0" fmla="*/ 1238250 h 1238250"/>
                        <a:gd name="connsiteX1" fmla="*/ 295275 w 295275"/>
                        <a:gd name="connsiteY1" fmla="*/ 774700 h 1238250"/>
                        <a:gd name="connsiteX2" fmla="*/ 0 w 295275"/>
                        <a:gd name="connsiteY2" fmla="*/ 479425 h 1238250"/>
                        <a:gd name="connsiteX3" fmla="*/ 0 w 295275"/>
                        <a:gd name="connsiteY3" fmla="*/ 0 h 1238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95275" h="1238250">
                          <a:moveTo>
                            <a:pt x="295275" y="1238250"/>
                          </a:moveTo>
                          <a:lnTo>
                            <a:pt x="295275" y="774700"/>
                          </a:lnTo>
                          <a:lnTo>
                            <a:pt x="0" y="47942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7" name="자유형 108">
                      <a:extLst>
                        <a:ext uri="{FF2B5EF4-FFF2-40B4-BE49-F238E27FC236}">
                          <a16:creationId xmlns:a16="http://schemas.microsoft.com/office/drawing/2014/main" id="{BD7FC766-509F-400F-8C1D-B31C8D884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620" y="1168854"/>
                      <a:ext cx="147908" cy="1460500"/>
                    </a:xfrm>
                    <a:custGeom>
                      <a:avLst/>
                      <a:gdLst>
                        <a:gd name="connsiteX0" fmla="*/ 0 w 111125"/>
                        <a:gd name="connsiteY0" fmla="*/ 1460500 h 1460500"/>
                        <a:gd name="connsiteX1" fmla="*/ 0 w 111125"/>
                        <a:gd name="connsiteY1" fmla="*/ 669925 h 1460500"/>
                        <a:gd name="connsiteX2" fmla="*/ 111125 w 111125"/>
                        <a:gd name="connsiteY2" fmla="*/ 558800 h 1460500"/>
                        <a:gd name="connsiteX3" fmla="*/ 111125 w 111125"/>
                        <a:gd name="connsiteY3" fmla="*/ 0 h 1460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1125" h="1460500">
                          <a:moveTo>
                            <a:pt x="0" y="1460500"/>
                          </a:moveTo>
                          <a:lnTo>
                            <a:pt x="0" y="669925"/>
                          </a:lnTo>
                          <a:lnTo>
                            <a:pt x="111125" y="558800"/>
                          </a:lnTo>
                          <a:lnTo>
                            <a:pt x="111125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8" name="자유형 109">
                      <a:extLst>
                        <a:ext uri="{FF2B5EF4-FFF2-40B4-BE49-F238E27FC236}">
                          <a16:creationId xmlns:a16="http://schemas.microsoft.com/office/drawing/2014/main" id="{9E02D13B-7D20-4610-B342-93CA73844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3076" y="1336695"/>
                      <a:ext cx="126778" cy="1884763"/>
                    </a:xfrm>
                    <a:custGeom>
                      <a:avLst/>
                      <a:gdLst>
                        <a:gd name="connsiteX0" fmla="*/ 95250 w 95250"/>
                        <a:gd name="connsiteY0" fmla="*/ 1416050 h 1416050"/>
                        <a:gd name="connsiteX1" fmla="*/ 95250 w 95250"/>
                        <a:gd name="connsiteY1" fmla="*/ 765175 h 1416050"/>
                        <a:gd name="connsiteX2" fmla="*/ 0 w 95250"/>
                        <a:gd name="connsiteY2" fmla="*/ 669925 h 1416050"/>
                        <a:gd name="connsiteX3" fmla="*/ 0 w 95250"/>
                        <a:gd name="connsiteY3" fmla="*/ 377825 h 1416050"/>
                        <a:gd name="connsiteX4" fmla="*/ 88900 w 95250"/>
                        <a:gd name="connsiteY4" fmla="*/ 288925 h 1416050"/>
                        <a:gd name="connsiteX5" fmla="*/ 88900 w 95250"/>
                        <a:gd name="connsiteY5" fmla="*/ 0 h 1416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5250" h="1416050">
                          <a:moveTo>
                            <a:pt x="95250" y="1416050"/>
                          </a:moveTo>
                          <a:lnTo>
                            <a:pt x="95250" y="765175"/>
                          </a:lnTo>
                          <a:lnTo>
                            <a:pt x="0" y="669925"/>
                          </a:lnTo>
                          <a:lnTo>
                            <a:pt x="0" y="377825"/>
                          </a:lnTo>
                          <a:lnTo>
                            <a:pt x="88900" y="288925"/>
                          </a:lnTo>
                          <a:lnTo>
                            <a:pt x="8890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9" name="자유형 110">
                      <a:extLst>
                        <a:ext uri="{FF2B5EF4-FFF2-40B4-BE49-F238E27FC236}">
                          <a16:creationId xmlns:a16="http://schemas.microsoft.com/office/drawing/2014/main" id="{2D53B772-31DF-4C18-B8A9-4FBA5F649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2587" y="1343004"/>
                      <a:ext cx="469078" cy="1208615"/>
                    </a:xfrm>
                    <a:custGeom>
                      <a:avLst/>
                      <a:gdLst>
                        <a:gd name="connsiteX0" fmla="*/ 0 w 352425"/>
                        <a:gd name="connsiteY0" fmla="*/ 908050 h 908050"/>
                        <a:gd name="connsiteX1" fmla="*/ 0 w 352425"/>
                        <a:gd name="connsiteY1" fmla="*/ 752475 h 908050"/>
                        <a:gd name="connsiteX2" fmla="*/ 352425 w 352425"/>
                        <a:gd name="connsiteY2" fmla="*/ 400050 h 908050"/>
                        <a:gd name="connsiteX3" fmla="*/ 352425 w 352425"/>
                        <a:gd name="connsiteY3" fmla="*/ 0 h 908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2425" h="908050">
                          <a:moveTo>
                            <a:pt x="0" y="908050"/>
                          </a:moveTo>
                          <a:lnTo>
                            <a:pt x="0" y="752475"/>
                          </a:lnTo>
                          <a:lnTo>
                            <a:pt x="352425" y="400050"/>
                          </a:lnTo>
                          <a:lnTo>
                            <a:pt x="3524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0" name="자유형 111">
                      <a:extLst>
                        <a:ext uri="{FF2B5EF4-FFF2-40B4-BE49-F238E27FC236}">
                          <a16:creationId xmlns:a16="http://schemas.microsoft.com/office/drawing/2014/main" id="{F113B40C-CA8C-492E-ADEB-9C23CF172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120" y="2428623"/>
                      <a:ext cx="1297360" cy="401463"/>
                    </a:xfrm>
                    <a:custGeom>
                      <a:avLst/>
                      <a:gdLst>
                        <a:gd name="connsiteX0" fmla="*/ 0 w 974725"/>
                        <a:gd name="connsiteY0" fmla="*/ 301625 h 301625"/>
                        <a:gd name="connsiteX1" fmla="*/ 285750 w 974725"/>
                        <a:gd name="connsiteY1" fmla="*/ 301625 h 301625"/>
                        <a:gd name="connsiteX2" fmla="*/ 587375 w 974725"/>
                        <a:gd name="connsiteY2" fmla="*/ 0 h 301625"/>
                        <a:gd name="connsiteX3" fmla="*/ 974725 w 974725"/>
                        <a:gd name="connsiteY3" fmla="*/ 0 h 301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74725" h="301625">
                          <a:moveTo>
                            <a:pt x="0" y="301625"/>
                          </a:moveTo>
                          <a:lnTo>
                            <a:pt x="285750" y="301625"/>
                          </a:lnTo>
                          <a:lnTo>
                            <a:pt x="587375" y="0"/>
                          </a:lnTo>
                          <a:lnTo>
                            <a:pt x="974725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1" name="자유형 112">
                      <a:extLst>
                        <a:ext uri="{FF2B5EF4-FFF2-40B4-BE49-F238E27FC236}">
                          <a16:creationId xmlns:a16="http://schemas.microsoft.com/office/drawing/2014/main" id="{863C943F-98F5-4D11-8C7C-B14475942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143610"/>
                      <a:ext cx="1872087" cy="164811"/>
                    </a:xfrm>
                    <a:custGeom>
                      <a:avLst/>
                      <a:gdLst>
                        <a:gd name="connsiteX0" fmla="*/ 0 w 1406525"/>
                        <a:gd name="connsiteY0" fmla="*/ 69850 h 123825"/>
                        <a:gd name="connsiteX1" fmla="*/ 488950 w 1406525"/>
                        <a:gd name="connsiteY1" fmla="*/ 69850 h 123825"/>
                        <a:gd name="connsiteX2" fmla="*/ 558800 w 1406525"/>
                        <a:gd name="connsiteY2" fmla="*/ 0 h 123825"/>
                        <a:gd name="connsiteX3" fmla="*/ 974725 w 1406525"/>
                        <a:gd name="connsiteY3" fmla="*/ 0 h 123825"/>
                        <a:gd name="connsiteX4" fmla="*/ 1098550 w 1406525"/>
                        <a:gd name="connsiteY4" fmla="*/ 123825 h 123825"/>
                        <a:gd name="connsiteX5" fmla="*/ 1406525 w 1406525"/>
                        <a:gd name="connsiteY5" fmla="*/ 123825 h 123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06525" h="123825">
                          <a:moveTo>
                            <a:pt x="0" y="69850"/>
                          </a:moveTo>
                          <a:lnTo>
                            <a:pt x="488950" y="69850"/>
                          </a:lnTo>
                          <a:lnTo>
                            <a:pt x="558800" y="0"/>
                          </a:lnTo>
                          <a:lnTo>
                            <a:pt x="974725" y="0"/>
                          </a:lnTo>
                          <a:lnTo>
                            <a:pt x="1098550" y="123825"/>
                          </a:lnTo>
                          <a:lnTo>
                            <a:pt x="1406525" y="12382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2" name="자유형 113">
                      <a:extLst>
                        <a:ext uri="{FF2B5EF4-FFF2-40B4-BE49-F238E27FC236}">
                          <a16:creationId xmlns:a16="http://schemas.microsoft.com/office/drawing/2014/main" id="{FE577F04-8528-4ADF-B689-680E1BCE2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0053" y="361035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3" name="자유형 114">
                      <a:extLst>
                        <a:ext uri="{FF2B5EF4-FFF2-40B4-BE49-F238E27FC236}">
                          <a16:creationId xmlns:a16="http://schemas.microsoft.com/office/drawing/2014/main" id="{B844619F-129F-4E5D-810D-DC3FA3197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981" y="4053846"/>
                      <a:ext cx="1119871" cy="325396"/>
                    </a:xfrm>
                    <a:custGeom>
                      <a:avLst/>
                      <a:gdLst>
                        <a:gd name="connsiteX0" fmla="*/ 0 w 841375"/>
                        <a:gd name="connsiteY0" fmla="*/ 0 h 244475"/>
                        <a:gd name="connsiteX1" fmla="*/ 495300 w 841375"/>
                        <a:gd name="connsiteY1" fmla="*/ 0 h 244475"/>
                        <a:gd name="connsiteX2" fmla="*/ 739775 w 841375"/>
                        <a:gd name="connsiteY2" fmla="*/ 244475 h 244475"/>
                        <a:gd name="connsiteX3" fmla="*/ 841375 w 841375"/>
                        <a:gd name="connsiteY3" fmla="*/ 244475 h 244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1375" h="244475">
                          <a:moveTo>
                            <a:pt x="0" y="0"/>
                          </a:moveTo>
                          <a:lnTo>
                            <a:pt x="495300" y="0"/>
                          </a:lnTo>
                          <a:lnTo>
                            <a:pt x="739775" y="244475"/>
                          </a:lnTo>
                          <a:lnTo>
                            <a:pt x="841375" y="2444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4" name="자유형 115">
                      <a:extLst>
                        <a:ext uri="{FF2B5EF4-FFF2-40B4-BE49-F238E27FC236}">
                          <a16:creationId xmlns:a16="http://schemas.microsoft.com/office/drawing/2014/main" id="{5460315F-2504-4D5E-AEE9-70E1B174E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2685" y="4053846"/>
                      <a:ext cx="1403008" cy="429226"/>
                    </a:xfrm>
                    <a:custGeom>
                      <a:avLst/>
                      <a:gdLst>
                        <a:gd name="connsiteX0" fmla="*/ 1054100 w 1054100"/>
                        <a:gd name="connsiteY0" fmla="*/ 0 h 182033"/>
                        <a:gd name="connsiteX1" fmla="*/ 503766 w 1054100"/>
                        <a:gd name="connsiteY1" fmla="*/ 0 h 182033"/>
                        <a:gd name="connsiteX2" fmla="*/ 321733 w 1054100"/>
                        <a:gd name="connsiteY2" fmla="*/ 182033 h 182033"/>
                        <a:gd name="connsiteX3" fmla="*/ 0 w 1054100"/>
                        <a:gd name="connsiteY3" fmla="*/ 182033 h 1820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54100" h="182033">
                          <a:moveTo>
                            <a:pt x="1054100" y="0"/>
                          </a:moveTo>
                          <a:lnTo>
                            <a:pt x="503766" y="0"/>
                          </a:lnTo>
                          <a:lnTo>
                            <a:pt x="321733" y="182033"/>
                          </a:lnTo>
                          <a:lnTo>
                            <a:pt x="0" y="1820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5" name="자유형 116">
                      <a:extLst>
                        <a:ext uri="{FF2B5EF4-FFF2-40B4-BE49-F238E27FC236}">
                          <a16:creationId xmlns:a16="http://schemas.microsoft.com/office/drawing/2014/main" id="{D30D6FEC-F587-4393-9EBA-E704C34AE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2749" y="3685988"/>
                      <a:ext cx="1312854" cy="197210"/>
                    </a:xfrm>
                    <a:custGeom>
                      <a:avLst/>
                      <a:gdLst>
                        <a:gd name="connsiteX0" fmla="*/ 986366 w 986366"/>
                        <a:gd name="connsiteY0" fmla="*/ 148167 h 148167"/>
                        <a:gd name="connsiteX1" fmla="*/ 605366 w 986366"/>
                        <a:gd name="connsiteY1" fmla="*/ 148167 h 148167"/>
                        <a:gd name="connsiteX2" fmla="*/ 457199 w 986366"/>
                        <a:gd name="connsiteY2" fmla="*/ 0 h 148167"/>
                        <a:gd name="connsiteX3" fmla="*/ 198966 w 986366"/>
                        <a:gd name="connsiteY3" fmla="*/ 0 h 148167"/>
                        <a:gd name="connsiteX4" fmla="*/ 93133 w 986366"/>
                        <a:gd name="connsiteY4" fmla="*/ 105833 h 148167"/>
                        <a:gd name="connsiteX5" fmla="*/ 0 w 986366"/>
                        <a:gd name="connsiteY5" fmla="*/ 105833 h 148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86366" h="148167">
                          <a:moveTo>
                            <a:pt x="986366" y="148167"/>
                          </a:moveTo>
                          <a:lnTo>
                            <a:pt x="605366" y="148167"/>
                          </a:lnTo>
                          <a:lnTo>
                            <a:pt x="457199" y="0"/>
                          </a:lnTo>
                          <a:lnTo>
                            <a:pt x="198966" y="0"/>
                          </a:lnTo>
                          <a:lnTo>
                            <a:pt x="93133" y="105833"/>
                          </a:lnTo>
                          <a:lnTo>
                            <a:pt x="0" y="105833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6" name="자유형 117">
                      <a:extLst>
                        <a:ext uri="{FF2B5EF4-FFF2-40B4-BE49-F238E27FC236}">
                          <a16:creationId xmlns:a16="http://schemas.microsoft.com/office/drawing/2014/main" id="{0C0A5D18-83A9-48B9-9CF1-317D73F0AD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5497" y="2441326"/>
                      <a:ext cx="997319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7" name="자유형 118">
                      <a:extLst>
                        <a:ext uri="{FF2B5EF4-FFF2-40B4-BE49-F238E27FC236}">
                          <a16:creationId xmlns:a16="http://schemas.microsoft.com/office/drawing/2014/main" id="{2A72F8D1-020E-4A22-B118-0C96707DE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431" y="3343791"/>
                      <a:ext cx="1453720" cy="84519"/>
                    </a:xfrm>
                    <a:custGeom>
                      <a:avLst/>
                      <a:gdLst>
                        <a:gd name="connsiteX0" fmla="*/ 1092200 w 1092200"/>
                        <a:gd name="connsiteY0" fmla="*/ 4233 h 63500"/>
                        <a:gd name="connsiteX1" fmla="*/ 660400 w 1092200"/>
                        <a:gd name="connsiteY1" fmla="*/ 4233 h 63500"/>
                        <a:gd name="connsiteX2" fmla="*/ 601133 w 1092200"/>
                        <a:gd name="connsiteY2" fmla="*/ 63500 h 63500"/>
                        <a:gd name="connsiteX3" fmla="*/ 406400 w 1092200"/>
                        <a:gd name="connsiteY3" fmla="*/ 63500 h 63500"/>
                        <a:gd name="connsiteX4" fmla="*/ 364067 w 1092200"/>
                        <a:gd name="connsiteY4" fmla="*/ 21167 h 63500"/>
                        <a:gd name="connsiteX5" fmla="*/ 46567 w 1092200"/>
                        <a:gd name="connsiteY5" fmla="*/ 21167 h 63500"/>
                        <a:gd name="connsiteX6" fmla="*/ 0 w 1092200"/>
                        <a:gd name="connsiteY6" fmla="*/ 0 h 63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92200" h="63500">
                          <a:moveTo>
                            <a:pt x="1092200" y="4233"/>
                          </a:moveTo>
                          <a:lnTo>
                            <a:pt x="660400" y="4233"/>
                          </a:lnTo>
                          <a:lnTo>
                            <a:pt x="601133" y="63500"/>
                          </a:lnTo>
                          <a:lnTo>
                            <a:pt x="406400" y="63500"/>
                          </a:lnTo>
                          <a:lnTo>
                            <a:pt x="364067" y="21167"/>
                          </a:lnTo>
                          <a:lnTo>
                            <a:pt x="46567" y="211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8" name="자유형 119">
                      <a:extLst>
                        <a:ext uri="{FF2B5EF4-FFF2-40B4-BE49-F238E27FC236}">
                          <a16:creationId xmlns:a16="http://schemas.microsoft.com/office/drawing/2014/main" id="{8BF377AD-34CF-4F64-BB54-32A179E55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3846" y="4018915"/>
                      <a:ext cx="247922" cy="1431180"/>
                    </a:xfrm>
                    <a:custGeom>
                      <a:avLst/>
                      <a:gdLst>
                        <a:gd name="connsiteX0" fmla="*/ 186267 w 186267"/>
                        <a:gd name="connsiteY0" fmla="*/ 0 h 1075267"/>
                        <a:gd name="connsiteX1" fmla="*/ 186267 w 186267"/>
                        <a:gd name="connsiteY1" fmla="*/ 351367 h 1075267"/>
                        <a:gd name="connsiteX2" fmla="*/ 0 w 186267"/>
                        <a:gd name="connsiteY2" fmla="*/ 537634 h 1075267"/>
                        <a:gd name="connsiteX3" fmla="*/ 0 w 186267"/>
                        <a:gd name="connsiteY3" fmla="*/ 918634 h 1075267"/>
                        <a:gd name="connsiteX4" fmla="*/ 93133 w 186267"/>
                        <a:gd name="connsiteY4" fmla="*/ 1011767 h 1075267"/>
                        <a:gd name="connsiteX5" fmla="*/ 93133 w 186267"/>
                        <a:gd name="connsiteY5" fmla="*/ 1075267 h 10752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6267" h="1075267">
                          <a:moveTo>
                            <a:pt x="186267" y="0"/>
                          </a:moveTo>
                          <a:lnTo>
                            <a:pt x="186267" y="351367"/>
                          </a:lnTo>
                          <a:lnTo>
                            <a:pt x="0" y="537634"/>
                          </a:lnTo>
                          <a:lnTo>
                            <a:pt x="0" y="918634"/>
                          </a:lnTo>
                          <a:lnTo>
                            <a:pt x="93133" y="1011767"/>
                          </a:lnTo>
                          <a:lnTo>
                            <a:pt x="93133" y="10752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39" name="자유형 120">
                      <a:extLst>
                        <a:ext uri="{FF2B5EF4-FFF2-40B4-BE49-F238E27FC236}">
                          <a16:creationId xmlns:a16="http://schemas.microsoft.com/office/drawing/2014/main" id="{2991ABA9-50D3-4AFD-9C4B-D6007EFE2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7681" y="3972276"/>
                      <a:ext cx="298633" cy="1318489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0" name="자유형 121">
                      <a:extLst>
                        <a:ext uri="{FF2B5EF4-FFF2-40B4-BE49-F238E27FC236}">
                          <a16:creationId xmlns:a16="http://schemas.microsoft.com/office/drawing/2014/main" id="{33557189-AB8D-459A-B0D8-2677877AC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9027" y="4022098"/>
                      <a:ext cx="101422" cy="1617121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1" name="자유형 122">
                      <a:extLst>
                        <a:ext uri="{FF2B5EF4-FFF2-40B4-BE49-F238E27FC236}">
                          <a16:creationId xmlns:a16="http://schemas.microsoft.com/office/drawing/2014/main" id="{E7B4A92C-ACF3-4144-A640-C95F81808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0030" y="3824336"/>
                      <a:ext cx="80351" cy="1821577"/>
                    </a:xfrm>
                    <a:custGeom>
                      <a:avLst/>
                      <a:gdLst>
                        <a:gd name="connsiteX0" fmla="*/ 0 w 76200"/>
                        <a:gd name="connsiteY0" fmla="*/ 0 h 1214967"/>
                        <a:gd name="connsiteX1" fmla="*/ 0 w 76200"/>
                        <a:gd name="connsiteY1" fmla="*/ 359833 h 1214967"/>
                        <a:gd name="connsiteX2" fmla="*/ 76200 w 76200"/>
                        <a:gd name="connsiteY2" fmla="*/ 575733 h 1214967"/>
                        <a:gd name="connsiteX3" fmla="*/ 76200 w 76200"/>
                        <a:gd name="connsiteY3" fmla="*/ 948267 h 1214967"/>
                        <a:gd name="connsiteX4" fmla="*/ 4234 w 76200"/>
                        <a:gd name="connsiteY4" fmla="*/ 1062567 h 1214967"/>
                        <a:gd name="connsiteX5" fmla="*/ 4234 w 76200"/>
                        <a:gd name="connsiteY5" fmla="*/ 1214967 h 1214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6200" h="1214967">
                          <a:moveTo>
                            <a:pt x="0" y="0"/>
                          </a:moveTo>
                          <a:lnTo>
                            <a:pt x="0" y="359833"/>
                          </a:lnTo>
                          <a:lnTo>
                            <a:pt x="76200" y="575733"/>
                          </a:lnTo>
                          <a:lnTo>
                            <a:pt x="76200" y="948267"/>
                          </a:lnTo>
                          <a:lnTo>
                            <a:pt x="4234" y="1062567"/>
                          </a:lnTo>
                          <a:lnTo>
                            <a:pt x="4234" y="1214967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2" name="자유형 123">
                      <a:extLst>
                        <a:ext uri="{FF2B5EF4-FFF2-40B4-BE49-F238E27FC236}">
                          <a16:creationId xmlns:a16="http://schemas.microsoft.com/office/drawing/2014/main" id="{427296E0-7C55-4B99-AE0E-C22358F95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5485" y="2883213"/>
                      <a:ext cx="1415244" cy="276093"/>
                    </a:xfrm>
                    <a:custGeom>
                      <a:avLst/>
                      <a:gdLst>
                        <a:gd name="connsiteX0" fmla="*/ 749300 w 749300"/>
                        <a:gd name="connsiteY0" fmla="*/ 207433 h 207433"/>
                        <a:gd name="connsiteX1" fmla="*/ 452966 w 749300"/>
                        <a:gd name="connsiteY1" fmla="*/ 207433 h 207433"/>
                        <a:gd name="connsiteX2" fmla="*/ 245533 w 749300"/>
                        <a:gd name="connsiteY2" fmla="*/ 0 h 207433"/>
                        <a:gd name="connsiteX3" fmla="*/ 0 w 749300"/>
                        <a:gd name="connsiteY3" fmla="*/ 0 h 207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49300" h="207433">
                          <a:moveTo>
                            <a:pt x="749300" y="207433"/>
                          </a:moveTo>
                          <a:lnTo>
                            <a:pt x="452966" y="207433"/>
                          </a:lnTo>
                          <a:lnTo>
                            <a:pt x="245533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3" name="자유형 124">
                      <a:extLst>
                        <a:ext uri="{FF2B5EF4-FFF2-40B4-BE49-F238E27FC236}">
                          <a16:creationId xmlns:a16="http://schemas.microsoft.com/office/drawing/2014/main" id="{95029C19-106E-420A-9A0C-D86F25E248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628554" y="4102421"/>
                      <a:ext cx="196096" cy="1456477"/>
                    </a:xfrm>
                    <a:custGeom>
                      <a:avLst/>
                      <a:gdLst>
                        <a:gd name="connsiteX0" fmla="*/ 0 w 224367"/>
                        <a:gd name="connsiteY0" fmla="*/ 0 h 990600"/>
                        <a:gd name="connsiteX1" fmla="*/ 0 w 224367"/>
                        <a:gd name="connsiteY1" fmla="*/ 241300 h 990600"/>
                        <a:gd name="connsiteX2" fmla="*/ 0 w 224367"/>
                        <a:gd name="connsiteY2" fmla="*/ 410633 h 990600"/>
                        <a:gd name="connsiteX3" fmla="*/ 224367 w 224367"/>
                        <a:gd name="connsiteY3" fmla="*/ 635000 h 990600"/>
                        <a:gd name="connsiteX4" fmla="*/ 224367 w 224367"/>
                        <a:gd name="connsiteY4" fmla="*/ 990600 h 99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367" h="990600">
                          <a:moveTo>
                            <a:pt x="0" y="0"/>
                          </a:moveTo>
                          <a:lnTo>
                            <a:pt x="0" y="241300"/>
                          </a:lnTo>
                          <a:lnTo>
                            <a:pt x="0" y="410633"/>
                          </a:lnTo>
                          <a:lnTo>
                            <a:pt x="224367" y="635000"/>
                          </a:lnTo>
                          <a:lnTo>
                            <a:pt x="224367" y="99060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4" name="자유형 125">
                      <a:extLst>
                        <a:ext uri="{FF2B5EF4-FFF2-40B4-BE49-F238E27FC236}">
                          <a16:creationId xmlns:a16="http://schemas.microsoft.com/office/drawing/2014/main" id="{93E8CC8B-BCCF-41EF-8270-1BFF9972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5191" y="3472675"/>
                      <a:ext cx="1741083" cy="393011"/>
                    </a:xfrm>
                    <a:custGeom>
                      <a:avLst/>
                      <a:gdLst>
                        <a:gd name="connsiteX0" fmla="*/ 0 w 1308100"/>
                        <a:gd name="connsiteY0" fmla="*/ 0 h 295275"/>
                        <a:gd name="connsiteX1" fmla="*/ 447675 w 1308100"/>
                        <a:gd name="connsiteY1" fmla="*/ 0 h 295275"/>
                        <a:gd name="connsiteX2" fmla="*/ 609600 w 1308100"/>
                        <a:gd name="connsiteY2" fmla="*/ 161925 h 295275"/>
                        <a:gd name="connsiteX3" fmla="*/ 879475 w 1308100"/>
                        <a:gd name="connsiteY3" fmla="*/ 161925 h 295275"/>
                        <a:gd name="connsiteX4" fmla="*/ 1012825 w 1308100"/>
                        <a:gd name="connsiteY4" fmla="*/ 295275 h 295275"/>
                        <a:gd name="connsiteX5" fmla="*/ 1308100 w 1308100"/>
                        <a:gd name="connsiteY5" fmla="*/ 295275 h 295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08100" h="295275">
                          <a:moveTo>
                            <a:pt x="0" y="0"/>
                          </a:moveTo>
                          <a:lnTo>
                            <a:pt x="447675" y="0"/>
                          </a:lnTo>
                          <a:lnTo>
                            <a:pt x="609600" y="161925"/>
                          </a:lnTo>
                          <a:lnTo>
                            <a:pt x="879475" y="161925"/>
                          </a:lnTo>
                          <a:lnTo>
                            <a:pt x="1012825" y="295275"/>
                          </a:lnTo>
                          <a:lnTo>
                            <a:pt x="1308100" y="295275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5" name="타원 1244">
                      <a:extLst>
                        <a:ext uri="{FF2B5EF4-FFF2-40B4-BE49-F238E27FC236}">
                          <a16:creationId xmlns:a16="http://schemas.microsoft.com/office/drawing/2014/main" id="{C56D8CFE-6D7D-4933-96F8-0451EFE6D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285" y="1428608"/>
                      <a:ext cx="91389" cy="91389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6" name="타원 1245">
                      <a:extLst>
                        <a:ext uri="{FF2B5EF4-FFF2-40B4-BE49-F238E27FC236}">
                          <a16:creationId xmlns:a16="http://schemas.microsoft.com/office/drawing/2014/main" id="{C4C103CE-CAF3-400B-BBC8-B511F2527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1975" y="3307930"/>
                      <a:ext cx="110581" cy="11058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7" name="타원 1246">
                      <a:extLst>
                        <a:ext uri="{FF2B5EF4-FFF2-40B4-BE49-F238E27FC236}">
                          <a16:creationId xmlns:a16="http://schemas.microsoft.com/office/drawing/2014/main" id="{4BD87D06-03FE-4F4B-AAC9-63234FA28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0579" y="3819992"/>
                      <a:ext cx="91389" cy="9138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8" name="타원 1247">
                      <a:extLst>
                        <a:ext uri="{FF2B5EF4-FFF2-40B4-BE49-F238E27FC236}">
                          <a16:creationId xmlns:a16="http://schemas.microsoft.com/office/drawing/2014/main" id="{FBD6D474-DA5D-4D26-A6AE-362B07EAC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759" y="2380869"/>
                      <a:ext cx="91903" cy="94391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49" name="타원 1248">
                      <a:extLst>
                        <a:ext uri="{FF2B5EF4-FFF2-40B4-BE49-F238E27FC236}">
                          <a16:creationId xmlns:a16="http://schemas.microsoft.com/office/drawing/2014/main" id="{52B2AB9A-663C-4592-92F8-268B04D83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6617" y="5426177"/>
                      <a:ext cx="75954" cy="78009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0" name="타원 1249">
                      <a:extLst>
                        <a:ext uri="{FF2B5EF4-FFF2-40B4-BE49-F238E27FC236}">
                          <a16:creationId xmlns:a16="http://schemas.microsoft.com/office/drawing/2014/main" id="{50740360-50A7-4256-BBA7-2A52547F9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0842" y="3258908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1" name="타원 1250">
                      <a:extLst>
                        <a:ext uri="{FF2B5EF4-FFF2-40B4-BE49-F238E27FC236}">
                          <a16:creationId xmlns:a16="http://schemas.microsoft.com/office/drawing/2014/main" id="{62FAEB71-0D97-4AAC-B017-10F2ED0D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0563" y="1278399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2" name="타원 1251">
                      <a:extLst>
                        <a:ext uri="{FF2B5EF4-FFF2-40B4-BE49-F238E27FC236}">
                          <a16:creationId xmlns:a16="http://schemas.microsoft.com/office/drawing/2014/main" id="{7A6F2664-7D83-4512-AFEE-5FF361137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9802" y="239563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3" name="타원 1252">
                      <a:extLst>
                        <a:ext uri="{FF2B5EF4-FFF2-40B4-BE49-F238E27FC236}">
                          <a16:creationId xmlns:a16="http://schemas.microsoft.com/office/drawing/2014/main" id="{DB4617F6-D972-4112-B072-9ED74BAAF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4395" y="4436311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4" name="타원 1253">
                      <a:extLst>
                        <a:ext uri="{FF2B5EF4-FFF2-40B4-BE49-F238E27FC236}">
                          <a16:creationId xmlns:a16="http://schemas.microsoft.com/office/drawing/2014/main" id="{FAB58FEE-6C2A-4611-845F-0A3192FA4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5372" y="5593523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5" name="타원 1254">
                      <a:extLst>
                        <a:ext uri="{FF2B5EF4-FFF2-40B4-BE49-F238E27FC236}">
                          <a16:creationId xmlns:a16="http://schemas.microsoft.com/office/drawing/2014/main" id="{661AD660-C8E7-4E02-A082-57D07C0F9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1611" y="395767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6" name="타원 1255">
                      <a:extLst>
                        <a:ext uri="{FF2B5EF4-FFF2-40B4-BE49-F238E27FC236}">
                          <a16:creationId xmlns:a16="http://schemas.microsoft.com/office/drawing/2014/main" id="{3909B2B5-BAB9-4FB1-8D29-F471CBE43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0939" y="5617401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7" name="타원 1256">
                      <a:extLst>
                        <a:ext uri="{FF2B5EF4-FFF2-40B4-BE49-F238E27FC236}">
                          <a16:creationId xmlns:a16="http://schemas.microsoft.com/office/drawing/2014/main" id="{080CE37D-38D2-413B-B349-3F85280A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0336" y="283512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8" name="타원 1257">
                      <a:extLst>
                        <a:ext uri="{FF2B5EF4-FFF2-40B4-BE49-F238E27FC236}">
                          <a16:creationId xmlns:a16="http://schemas.microsoft.com/office/drawing/2014/main" id="{BF5B19BF-E68E-4D99-BDB4-699BE8FBA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7750" y="1298345"/>
                      <a:ext cx="96174" cy="96174"/>
                    </a:xfrm>
                    <a:prstGeom prst="ellipse">
                      <a:avLst/>
                    </a:prstGeom>
                    <a:solidFill>
                      <a:srgbClr val="FFC06D"/>
                    </a:solidFill>
                    <a:ln w="19050" cmpd="thickThi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59" name="타원 1258">
                      <a:extLst>
                        <a:ext uri="{FF2B5EF4-FFF2-40B4-BE49-F238E27FC236}">
                          <a16:creationId xmlns:a16="http://schemas.microsoft.com/office/drawing/2014/main" id="{F1648A49-C5BB-4CB9-9274-DE9DACE6B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7304" y="1333640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0" name="타원 1259">
                      <a:extLst>
                        <a:ext uri="{FF2B5EF4-FFF2-40B4-BE49-F238E27FC236}">
                          <a16:creationId xmlns:a16="http://schemas.microsoft.com/office/drawing/2014/main" id="{5BFA78FD-B09A-4534-867E-C3394AB90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0772" y="5233151"/>
                      <a:ext cx="72256" cy="7225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9050" cmpd="tri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1" name="타원 1260">
                      <a:extLst>
                        <a:ext uri="{FF2B5EF4-FFF2-40B4-BE49-F238E27FC236}">
                          <a16:creationId xmlns:a16="http://schemas.microsoft.com/office/drawing/2014/main" id="{40CA851D-39DE-4C58-AF33-C9B779EDE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888" y="3788962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2" name="타원 1261">
                      <a:extLst>
                        <a:ext uri="{FF2B5EF4-FFF2-40B4-BE49-F238E27FC236}">
                          <a16:creationId xmlns:a16="http://schemas.microsoft.com/office/drawing/2014/main" id="{6D259FE2-7572-4B53-B56A-717203DAB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9088" y="4341478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3" name="타원 1262">
                      <a:extLst>
                        <a:ext uri="{FF2B5EF4-FFF2-40B4-BE49-F238E27FC236}">
                          <a16:creationId xmlns:a16="http://schemas.microsoft.com/office/drawing/2014/main" id="{AFC49A29-4848-487E-B0C3-3D1DBE2C1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7623" y="5516355"/>
                      <a:ext cx="75528" cy="7552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64" name="타원 1263">
                      <a:extLst>
                        <a:ext uri="{FF2B5EF4-FFF2-40B4-BE49-F238E27FC236}">
                          <a16:creationId xmlns:a16="http://schemas.microsoft.com/office/drawing/2014/main" id="{6CADCAE2-6C23-4AB5-B70E-A2A548E45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4662" y="1144425"/>
                      <a:ext cx="91389" cy="91389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</p:grpSp>
              <p:grpSp>
                <p:nvGrpSpPr>
                  <p:cNvPr id="1203" name="그룹 1202">
                    <a:extLst>
                      <a:ext uri="{FF2B5EF4-FFF2-40B4-BE49-F238E27FC236}">
                        <a16:creationId xmlns:a16="http://schemas.microsoft.com/office/drawing/2014/main" id="{40255D7C-A059-48DB-A431-D43F722CD8F2}"/>
                      </a:ext>
                    </a:extLst>
                  </p:cNvPr>
                  <p:cNvGrpSpPr/>
                  <p:nvPr/>
                </p:nvGrpSpPr>
                <p:grpSpPr>
                  <a:xfrm>
                    <a:off x="5664273" y="2676626"/>
                    <a:ext cx="840161" cy="821582"/>
                    <a:chOff x="5083499" y="2383169"/>
                    <a:chExt cx="2055131" cy="2009686"/>
                  </a:xfrm>
                </p:grpSpPr>
                <p:sp>
                  <p:nvSpPr>
                    <p:cNvPr id="1204" name="직사각형 1203">
                      <a:extLst>
                        <a:ext uri="{FF2B5EF4-FFF2-40B4-BE49-F238E27FC236}">
                          <a16:creationId xmlns:a16="http://schemas.microsoft.com/office/drawing/2014/main" id="{8BAD1806-A895-4057-BDBD-35ADDBF75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269635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5" name="직사각형 1204">
                      <a:extLst>
                        <a:ext uri="{FF2B5EF4-FFF2-40B4-BE49-F238E27FC236}">
                          <a16:creationId xmlns:a16="http://schemas.microsoft.com/office/drawing/2014/main" id="{EBB4D495-316A-44D6-8E9D-D70B3920B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134462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6" name="직사각형 1205">
                      <a:extLst>
                        <a:ext uri="{FF2B5EF4-FFF2-40B4-BE49-F238E27FC236}">
                          <a16:creationId xmlns:a16="http://schemas.microsoft.com/office/drawing/2014/main" id="{1D627C37-CD08-4FFC-9A9E-21632E1C1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313323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7" name="직사각형 1206">
                      <a:extLst>
                        <a:ext uri="{FF2B5EF4-FFF2-40B4-BE49-F238E27FC236}">
                          <a16:creationId xmlns:a16="http://schemas.microsoft.com/office/drawing/2014/main" id="{4FA9D094-5C3C-4B5F-BD4A-1EBAC9274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3855979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8" name="직사각형 1207">
                      <a:extLst>
                        <a:ext uri="{FF2B5EF4-FFF2-40B4-BE49-F238E27FC236}">
                          <a16:creationId xmlns:a16="http://schemas.microsoft.com/office/drawing/2014/main" id="{8C5BE785-E05F-402B-9CB8-69E35204C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499" y="4031666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09" name="직사각형 1208">
                      <a:extLst>
                        <a:ext uri="{FF2B5EF4-FFF2-40B4-BE49-F238E27FC236}">
                          <a16:creationId xmlns:a16="http://schemas.microsoft.com/office/drawing/2014/main" id="{9AC76A87-B233-4867-8F7E-129149772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2809022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0" name="직사각형 1209">
                      <a:extLst>
                        <a:ext uri="{FF2B5EF4-FFF2-40B4-BE49-F238E27FC236}">
                          <a16:creationId xmlns:a16="http://schemas.microsoft.com/office/drawing/2014/main" id="{B592336E-9FA1-45A0-AB65-8D87592CF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21048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1" name="직사각형 1210">
                      <a:extLst>
                        <a:ext uri="{FF2B5EF4-FFF2-40B4-BE49-F238E27FC236}">
                          <a16:creationId xmlns:a16="http://schemas.microsoft.com/office/drawing/2014/main" id="{A584E640-3BDD-4296-A86D-C58F0D3C9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435860"/>
                      <a:ext cx="83319" cy="73631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2" name="직사각형 1211">
                      <a:extLst>
                        <a:ext uri="{FF2B5EF4-FFF2-40B4-BE49-F238E27FC236}">
                          <a16:creationId xmlns:a16="http://schemas.microsoft.com/office/drawing/2014/main" id="{58C99167-770F-4C79-A92F-373EACF4A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3586324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3" name="직사각형 1212">
                      <a:extLst>
                        <a:ext uri="{FF2B5EF4-FFF2-40B4-BE49-F238E27FC236}">
                          <a16:creationId xmlns:a16="http://schemas.microsoft.com/office/drawing/2014/main" id="{3F31E57D-3809-463C-ADC5-D541A0829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311" y="401801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4" name="직사각형 1213">
                      <a:extLst>
                        <a:ext uri="{FF2B5EF4-FFF2-40B4-BE49-F238E27FC236}">
                          <a16:creationId xmlns:a16="http://schemas.microsoft.com/office/drawing/2014/main" id="{8ECBE130-19C8-402E-B6B6-A278934E0E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575577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5" name="직사각형 1214">
                      <a:extLst>
                        <a:ext uri="{FF2B5EF4-FFF2-40B4-BE49-F238E27FC236}">
                          <a16:creationId xmlns:a16="http://schemas.microsoft.com/office/drawing/2014/main" id="{92F81317-CA15-457A-81C3-BAEC47BFF3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387917" y="2388013"/>
                      <a:ext cx="83319" cy="736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6" name="직사각형 1215">
                      <a:extLst>
                        <a:ext uri="{FF2B5EF4-FFF2-40B4-BE49-F238E27FC236}">
                          <a16:creationId xmlns:a16="http://schemas.microsoft.com/office/drawing/2014/main" id="{62202E7B-38F8-4EAE-8AF4-C6B2D74550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17872" y="2401970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7" name="직사각형 1216">
                      <a:extLst>
                        <a:ext uri="{FF2B5EF4-FFF2-40B4-BE49-F238E27FC236}">
                          <a16:creationId xmlns:a16="http://schemas.microsoft.com/office/drawing/2014/main" id="{8F55562C-8D1E-4B2F-92CB-4412AC30D1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621352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8" name="직사각형 1217">
                      <a:extLst>
                        <a:ext uri="{FF2B5EF4-FFF2-40B4-BE49-F238E27FC236}">
                          <a16:creationId xmlns:a16="http://schemas.microsoft.com/office/drawing/2014/main" id="{680F76CC-2FE5-4E6D-9036-7B5BFA9C9C6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14079" y="2394403"/>
                      <a:ext cx="83319" cy="6085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19" name="직사각형 1218">
                      <a:extLst>
                        <a:ext uri="{FF2B5EF4-FFF2-40B4-BE49-F238E27FC236}">
                          <a16:creationId xmlns:a16="http://schemas.microsoft.com/office/drawing/2014/main" id="{5779FE58-6211-479F-A05C-24BF23C7A54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767012" y="4328335"/>
                      <a:ext cx="83319" cy="4572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0" name="직사각형 1219">
                      <a:extLst>
                        <a:ext uri="{FF2B5EF4-FFF2-40B4-BE49-F238E27FC236}">
                          <a16:creationId xmlns:a16="http://schemas.microsoft.com/office/drawing/2014/main" id="{4BA95FAB-932F-4032-B522-EEA82BFD9E5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437660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1" name="직사각형 1220">
                      <a:extLst>
                        <a:ext uri="{FF2B5EF4-FFF2-40B4-BE49-F238E27FC236}">
                          <a16:creationId xmlns:a16="http://schemas.microsoft.com/office/drawing/2014/main" id="{4072247D-D548-4B72-BB19-7BA57FC54A7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117365" y="4317726"/>
                      <a:ext cx="83319" cy="6693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2" name="직사각형 1221">
                      <a:extLst>
                        <a:ext uri="{FF2B5EF4-FFF2-40B4-BE49-F238E27FC236}">
                          <a16:creationId xmlns:a16="http://schemas.microsoft.com/office/drawing/2014/main" id="{476F7207-7B9C-423C-86D4-5D8BD8ACE80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783425" y="4326047"/>
                      <a:ext cx="83319" cy="5029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3" name="직사각형 1222">
                      <a:extLst>
                        <a:ext uri="{FF2B5EF4-FFF2-40B4-BE49-F238E27FC236}">
                          <a16:creationId xmlns:a16="http://schemas.microsoft.com/office/drawing/2014/main" id="{116428D3-D7F5-43D6-9545-E56F1FE48B0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63822" y="4306647"/>
                      <a:ext cx="83319" cy="8909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1224" name="사각형: 둥근 모서리 68">
                      <a:extLst>
                        <a:ext uri="{FF2B5EF4-FFF2-40B4-BE49-F238E27FC236}">
                          <a16:creationId xmlns:a16="http://schemas.microsoft.com/office/drawing/2014/main" id="{89150A0E-F18E-49F3-9EE0-0F5A9B8FE9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9502" y="2475260"/>
                      <a:ext cx="1880226" cy="1838757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 w="381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 dirty="0">
                        <a:solidFill>
                          <a:srgbClr val="FFC000"/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p:txBody>
                </p:sp>
              </p:grpSp>
            </p:grpSp>
            <p:grpSp>
              <p:nvGrpSpPr>
                <p:cNvPr id="1123" name="그룹 1122">
                  <a:extLst>
                    <a:ext uri="{FF2B5EF4-FFF2-40B4-BE49-F238E27FC236}">
                      <a16:creationId xmlns:a16="http://schemas.microsoft.com/office/drawing/2014/main" id="{5F67B94F-D1F1-42BD-885E-41B15EF53431}"/>
                    </a:ext>
                  </a:extLst>
                </p:cNvPr>
                <p:cNvGrpSpPr/>
                <p:nvPr/>
              </p:nvGrpSpPr>
              <p:grpSpPr>
                <a:xfrm>
                  <a:off x="5712408" y="2735804"/>
                  <a:ext cx="735035" cy="708142"/>
                  <a:chOff x="4892425" y="1979913"/>
                  <a:chExt cx="2275687" cy="2192425"/>
                </a:xfrm>
              </p:grpSpPr>
              <p:sp>
                <p:nvSpPr>
                  <p:cNvPr id="1124" name="자유형: 도형 1123">
                    <a:extLst>
                      <a:ext uri="{FF2B5EF4-FFF2-40B4-BE49-F238E27FC236}">
                        <a16:creationId xmlns:a16="http://schemas.microsoft.com/office/drawing/2014/main" id="{5BD4070C-8D60-4142-AC29-C8C1875CFD2A}"/>
                      </a:ext>
                    </a:extLst>
                  </p:cNvPr>
                  <p:cNvSpPr/>
                  <p:nvPr/>
                </p:nvSpPr>
                <p:spPr>
                  <a:xfrm>
                    <a:off x="4926237" y="1979913"/>
                    <a:ext cx="2241875" cy="2192425"/>
                  </a:xfrm>
                  <a:custGeom>
                    <a:avLst/>
                    <a:gdLst>
                      <a:gd name="connsiteX0" fmla="*/ 0 w 2241875"/>
                      <a:gd name="connsiteY0" fmla="*/ 0 h 2192425"/>
                      <a:gd name="connsiteX1" fmla="*/ 2241875 w 2241875"/>
                      <a:gd name="connsiteY1" fmla="*/ 0 h 2192425"/>
                      <a:gd name="connsiteX2" fmla="*/ 2241875 w 2241875"/>
                      <a:gd name="connsiteY2" fmla="*/ 434685 h 2192425"/>
                      <a:gd name="connsiteX3" fmla="*/ 2215447 w 2241875"/>
                      <a:gd name="connsiteY3" fmla="*/ 440021 h 2192425"/>
                      <a:gd name="connsiteX4" fmla="*/ 2173978 w 2241875"/>
                      <a:gd name="connsiteY4" fmla="*/ 502583 h 2192425"/>
                      <a:gd name="connsiteX5" fmla="*/ 2215447 w 2241875"/>
                      <a:gd name="connsiteY5" fmla="*/ 565145 h 2192425"/>
                      <a:gd name="connsiteX6" fmla="*/ 2241875 w 2241875"/>
                      <a:gd name="connsiteY6" fmla="*/ 570481 h 2192425"/>
                      <a:gd name="connsiteX7" fmla="*/ 2241875 w 2241875"/>
                      <a:gd name="connsiteY7" fmla="*/ 2192425 h 2192425"/>
                      <a:gd name="connsiteX8" fmla="*/ 0 w 2241875"/>
                      <a:gd name="connsiteY8" fmla="*/ 2192425 h 2192425"/>
                      <a:gd name="connsiteX9" fmla="*/ 0 w 2241875"/>
                      <a:gd name="connsiteY9" fmla="*/ 570481 h 2192425"/>
                      <a:gd name="connsiteX10" fmla="*/ 26427 w 2241875"/>
                      <a:gd name="connsiteY10" fmla="*/ 565145 h 2192425"/>
                      <a:gd name="connsiteX11" fmla="*/ 67896 w 2241875"/>
                      <a:gd name="connsiteY11" fmla="*/ 502583 h 2192425"/>
                      <a:gd name="connsiteX12" fmla="*/ 26427 w 2241875"/>
                      <a:gd name="connsiteY12" fmla="*/ 440021 h 2192425"/>
                      <a:gd name="connsiteX13" fmla="*/ 0 w 2241875"/>
                      <a:gd name="connsiteY13" fmla="*/ 434686 h 219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241875" h="2192425">
                        <a:moveTo>
                          <a:pt x="0" y="0"/>
                        </a:moveTo>
                        <a:lnTo>
                          <a:pt x="2241875" y="0"/>
                        </a:lnTo>
                        <a:lnTo>
                          <a:pt x="2241875" y="434685"/>
                        </a:lnTo>
                        <a:lnTo>
                          <a:pt x="2215447" y="440021"/>
                        </a:lnTo>
                        <a:cubicBezTo>
                          <a:pt x="2191078" y="450328"/>
                          <a:pt x="2173978" y="474459"/>
                          <a:pt x="2173978" y="502583"/>
                        </a:cubicBezTo>
                        <a:cubicBezTo>
                          <a:pt x="2173978" y="530707"/>
                          <a:pt x="2191078" y="554838"/>
                          <a:pt x="2215447" y="565145"/>
                        </a:cubicBezTo>
                        <a:lnTo>
                          <a:pt x="2241875" y="570481"/>
                        </a:lnTo>
                        <a:lnTo>
                          <a:pt x="2241875" y="2192425"/>
                        </a:lnTo>
                        <a:lnTo>
                          <a:pt x="0" y="2192425"/>
                        </a:lnTo>
                        <a:lnTo>
                          <a:pt x="0" y="570481"/>
                        </a:lnTo>
                        <a:lnTo>
                          <a:pt x="26427" y="565145"/>
                        </a:lnTo>
                        <a:cubicBezTo>
                          <a:pt x="50797" y="554838"/>
                          <a:pt x="67896" y="530707"/>
                          <a:pt x="67896" y="502583"/>
                        </a:cubicBezTo>
                        <a:cubicBezTo>
                          <a:pt x="67896" y="474459"/>
                          <a:pt x="50797" y="450328"/>
                          <a:pt x="26427" y="440021"/>
                        </a:cubicBezTo>
                        <a:lnTo>
                          <a:pt x="0" y="43468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381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200" dirty="0">
                      <a:solidFill>
                        <a:srgbClr val="FFC000"/>
                      </a:solidFill>
                      <a:latin typeface="Noto Sans CJK KR Light" panose="020B0300000000000000" pitchFamily="34" charset="-127"/>
                      <a:ea typeface="Noto Sans CJK KR Light" panose="020B0300000000000000" pitchFamily="34" charset="-127"/>
                    </a:endParaRPr>
                  </a:p>
                </p:txBody>
              </p:sp>
              <p:grpSp>
                <p:nvGrpSpPr>
                  <p:cNvPr id="1125" name="그룹 1124">
                    <a:extLst>
                      <a:ext uri="{FF2B5EF4-FFF2-40B4-BE49-F238E27FC236}">
                        <a16:creationId xmlns:a16="http://schemas.microsoft.com/office/drawing/2014/main" id="{0C13F4AB-7885-4EDA-A05B-7394B3B50986}"/>
                      </a:ext>
                    </a:extLst>
                  </p:cNvPr>
                  <p:cNvGrpSpPr/>
                  <p:nvPr/>
                </p:nvGrpSpPr>
                <p:grpSpPr>
                  <a:xfrm>
                    <a:off x="5272335" y="2175705"/>
                    <a:ext cx="663794" cy="122845"/>
                    <a:chOff x="6458735" y="4708640"/>
                    <a:chExt cx="439345" cy="81307"/>
                  </a:xfrm>
                </p:grpSpPr>
                <p:grpSp>
                  <p:nvGrpSpPr>
                    <p:cNvPr id="1193" name="그룹 1192">
                      <a:extLst>
                        <a:ext uri="{FF2B5EF4-FFF2-40B4-BE49-F238E27FC236}">
                          <a16:creationId xmlns:a16="http://schemas.microsoft.com/office/drawing/2014/main" id="{9846119A-9B20-4EFA-9625-041BE87320A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8023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200" name="자유형: 도형 1199">
                        <a:extLst>
                          <a:ext uri="{FF2B5EF4-FFF2-40B4-BE49-F238E27FC236}">
                            <a16:creationId xmlns:a16="http://schemas.microsoft.com/office/drawing/2014/main" id="{60B8B99F-B8AC-4A93-BAD2-064948027EC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201" name="직사각형 1200">
                        <a:extLst>
                          <a:ext uri="{FF2B5EF4-FFF2-40B4-BE49-F238E27FC236}">
                            <a16:creationId xmlns:a16="http://schemas.microsoft.com/office/drawing/2014/main" id="{26AA986D-9BA1-476F-8E26-D7AA7102F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194" name="그룹 1193">
                      <a:extLst>
                        <a:ext uri="{FF2B5EF4-FFF2-40B4-BE49-F238E27FC236}">
                          <a16:creationId xmlns:a16="http://schemas.microsoft.com/office/drawing/2014/main" id="{69F8A268-1F97-4653-8D53-4462567621D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47320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198" name="자유형: 도형 1197">
                        <a:extLst>
                          <a:ext uri="{FF2B5EF4-FFF2-40B4-BE49-F238E27FC236}">
                            <a16:creationId xmlns:a16="http://schemas.microsoft.com/office/drawing/2014/main" id="{3B169236-A907-44F0-AE25-48730CEE631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199" name="직사각형 1198">
                        <a:extLst>
                          <a:ext uri="{FF2B5EF4-FFF2-40B4-BE49-F238E27FC236}">
                            <a16:creationId xmlns:a16="http://schemas.microsoft.com/office/drawing/2014/main" id="{E84570BF-2105-4313-B410-797E5DE9F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  <p:grpSp>
                  <p:nvGrpSpPr>
                    <p:cNvPr id="1195" name="그룹 1194">
                      <a:extLst>
                        <a:ext uri="{FF2B5EF4-FFF2-40B4-BE49-F238E27FC236}">
                          <a16:creationId xmlns:a16="http://schemas.microsoft.com/office/drawing/2014/main" id="{285E1E92-931E-4620-8580-B8E61509B8F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6637754" y="4694171"/>
                      <a:ext cx="81307" cy="110245"/>
                      <a:chOff x="3324085" y="2156357"/>
                      <a:chExt cx="1265156" cy="1065154"/>
                    </a:xfrm>
                  </p:grpSpPr>
                  <p:sp>
                    <p:nvSpPr>
                      <p:cNvPr id="1196" name="자유형: 도형 1195">
                        <a:extLst>
                          <a:ext uri="{FF2B5EF4-FFF2-40B4-BE49-F238E27FC236}">
                            <a16:creationId xmlns:a16="http://schemas.microsoft.com/office/drawing/2014/main" id="{F784C77D-DF13-4183-9D57-095CD8D6978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3324085" y="2230997"/>
                        <a:ext cx="1265156" cy="900902"/>
                      </a:xfrm>
                      <a:custGeom>
                        <a:avLst/>
                        <a:gdLst>
                          <a:gd name="connsiteX0" fmla="*/ 0 w 1391672"/>
                          <a:gd name="connsiteY0" fmla="*/ 93351 h 900902"/>
                          <a:gd name="connsiteX1" fmla="*/ 1391672 w 1391672"/>
                          <a:gd name="connsiteY1" fmla="*/ 93351 h 900902"/>
                          <a:gd name="connsiteX2" fmla="*/ 1391672 w 1391672"/>
                          <a:gd name="connsiteY2" fmla="*/ 0 h 900902"/>
                          <a:gd name="connsiteX3" fmla="*/ 0 w 1391672"/>
                          <a:gd name="connsiteY3" fmla="*/ 0 h 900902"/>
                          <a:gd name="connsiteX4" fmla="*/ 0 w 1391672"/>
                          <a:gd name="connsiteY4" fmla="*/ 290160 h 900902"/>
                          <a:gd name="connsiteX5" fmla="*/ 1391672 w 1391672"/>
                          <a:gd name="connsiteY5" fmla="*/ 290160 h 900902"/>
                          <a:gd name="connsiteX6" fmla="*/ 1391672 w 1391672"/>
                          <a:gd name="connsiteY6" fmla="*/ 196809 h 900902"/>
                          <a:gd name="connsiteX7" fmla="*/ 0 w 1391672"/>
                          <a:gd name="connsiteY7" fmla="*/ 196809 h 900902"/>
                          <a:gd name="connsiteX8" fmla="*/ 0 w 1391672"/>
                          <a:gd name="connsiteY8" fmla="*/ 489313 h 900902"/>
                          <a:gd name="connsiteX9" fmla="*/ 1391672 w 1391672"/>
                          <a:gd name="connsiteY9" fmla="*/ 489313 h 900902"/>
                          <a:gd name="connsiteX10" fmla="*/ 1391672 w 1391672"/>
                          <a:gd name="connsiteY10" fmla="*/ 395962 h 900902"/>
                          <a:gd name="connsiteX11" fmla="*/ 0 w 1391672"/>
                          <a:gd name="connsiteY11" fmla="*/ 395962 h 900902"/>
                          <a:gd name="connsiteX12" fmla="*/ 0 w 1391672"/>
                          <a:gd name="connsiteY12" fmla="*/ 697398 h 900902"/>
                          <a:gd name="connsiteX13" fmla="*/ 1391672 w 1391672"/>
                          <a:gd name="connsiteY13" fmla="*/ 697398 h 900902"/>
                          <a:gd name="connsiteX14" fmla="*/ 1391672 w 1391672"/>
                          <a:gd name="connsiteY14" fmla="*/ 604047 h 900902"/>
                          <a:gd name="connsiteX15" fmla="*/ 0 w 1391672"/>
                          <a:gd name="connsiteY15" fmla="*/ 604047 h 900902"/>
                          <a:gd name="connsiteX16" fmla="*/ 0 w 1391672"/>
                          <a:gd name="connsiteY16" fmla="*/ 900902 h 900902"/>
                          <a:gd name="connsiteX17" fmla="*/ 1391672 w 1391672"/>
                          <a:gd name="connsiteY17" fmla="*/ 900902 h 900902"/>
                          <a:gd name="connsiteX18" fmla="*/ 1391672 w 1391672"/>
                          <a:gd name="connsiteY18" fmla="*/ 807551 h 900902"/>
                          <a:gd name="connsiteX19" fmla="*/ 0 w 1391672"/>
                          <a:gd name="connsiteY19" fmla="*/ 807551 h 9009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1391672" h="900902">
                            <a:moveTo>
                              <a:pt x="0" y="93351"/>
                            </a:moveTo>
                            <a:lnTo>
                              <a:pt x="1391672" y="93351"/>
                            </a:lnTo>
                            <a:lnTo>
                              <a:pt x="1391672" y="0"/>
                            </a:lnTo>
                            <a:lnTo>
                              <a:pt x="0" y="0"/>
                            </a:lnTo>
                            <a:close/>
                            <a:moveTo>
                              <a:pt x="0" y="290160"/>
                            </a:moveTo>
                            <a:lnTo>
                              <a:pt x="1391672" y="290160"/>
                            </a:lnTo>
                            <a:lnTo>
                              <a:pt x="1391672" y="196809"/>
                            </a:lnTo>
                            <a:lnTo>
                              <a:pt x="0" y="196809"/>
                            </a:lnTo>
                            <a:close/>
                            <a:moveTo>
                              <a:pt x="0" y="489313"/>
                            </a:moveTo>
                            <a:lnTo>
                              <a:pt x="1391672" y="489313"/>
                            </a:lnTo>
                            <a:lnTo>
                              <a:pt x="1391672" y="395962"/>
                            </a:lnTo>
                            <a:lnTo>
                              <a:pt x="0" y="395962"/>
                            </a:lnTo>
                            <a:close/>
                            <a:moveTo>
                              <a:pt x="0" y="697398"/>
                            </a:moveTo>
                            <a:lnTo>
                              <a:pt x="1391672" y="697398"/>
                            </a:lnTo>
                            <a:lnTo>
                              <a:pt x="1391672" y="604047"/>
                            </a:lnTo>
                            <a:lnTo>
                              <a:pt x="0" y="604047"/>
                            </a:lnTo>
                            <a:close/>
                            <a:moveTo>
                              <a:pt x="0" y="900902"/>
                            </a:moveTo>
                            <a:lnTo>
                              <a:pt x="1391672" y="900902"/>
                            </a:lnTo>
                            <a:lnTo>
                              <a:pt x="1391672" y="807551"/>
                            </a:lnTo>
                            <a:lnTo>
                              <a:pt x="0" y="807551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  <p:sp>
                    <p:nvSpPr>
                      <p:cNvPr id="1197" name="직사각형 1196">
                        <a:extLst>
                          <a:ext uri="{FF2B5EF4-FFF2-40B4-BE49-F238E27FC236}">
                            <a16:creationId xmlns:a16="http://schemas.microsoft.com/office/drawing/2014/main" id="{0C34360B-E28A-4374-927E-283ACBF974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9426" y="2156357"/>
                        <a:ext cx="1065154" cy="106515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lang="ko-KR" altLang="en-US" sz="400"/>
                      </a:p>
                    </p:txBody>
                  </p:sp>
                </p:grpSp>
              </p:grpSp>
              <p:grpSp>
                <p:nvGrpSpPr>
                  <p:cNvPr id="1126" name="그룹 1125">
                    <a:extLst>
                      <a:ext uri="{FF2B5EF4-FFF2-40B4-BE49-F238E27FC236}">
                        <a16:creationId xmlns:a16="http://schemas.microsoft.com/office/drawing/2014/main" id="{1D4597C9-C805-4884-8262-E1DD0ECE68C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3863" y="2153845"/>
                    <a:ext cx="122845" cy="166566"/>
                    <a:chOff x="3324085" y="2156354"/>
                    <a:chExt cx="1265156" cy="1065157"/>
                  </a:xfrm>
                </p:grpSpPr>
                <p:sp>
                  <p:nvSpPr>
                    <p:cNvPr id="1190" name="자유형: 도형 1189">
                      <a:extLst>
                        <a:ext uri="{FF2B5EF4-FFF2-40B4-BE49-F238E27FC236}">
                          <a16:creationId xmlns:a16="http://schemas.microsoft.com/office/drawing/2014/main" id="{1AD6C28C-CD27-4B83-90F2-1DBFF8DA31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91" name="직사각형 1190">
                      <a:extLst>
                        <a:ext uri="{FF2B5EF4-FFF2-40B4-BE49-F238E27FC236}">
                          <a16:creationId xmlns:a16="http://schemas.microsoft.com/office/drawing/2014/main" id="{E1567280-93A3-4EC5-8BB9-3B94BD381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92" name="직사각형 1191">
                      <a:extLst>
                        <a:ext uri="{FF2B5EF4-FFF2-40B4-BE49-F238E27FC236}">
                          <a16:creationId xmlns:a16="http://schemas.microsoft.com/office/drawing/2014/main" id="{FF61FFE2-91C4-4978-85E2-BF44BE856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33" y="2156354"/>
                      <a:ext cx="1065155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27" name="그룹 1126">
                    <a:extLst>
                      <a:ext uri="{FF2B5EF4-FFF2-40B4-BE49-F238E27FC236}">
                        <a16:creationId xmlns:a16="http://schemas.microsoft.com/office/drawing/2014/main" id="{10532FD1-27E6-4B6D-B993-2CBD39F5C0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41655" y="2153844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8" name="자유형: 도형 1187">
                      <a:extLst>
                        <a:ext uri="{FF2B5EF4-FFF2-40B4-BE49-F238E27FC236}">
                          <a16:creationId xmlns:a16="http://schemas.microsoft.com/office/drawing/2014/main" id="{921019C7-7BE5-4E3F-A943-C75EA3DE0A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9" name="직사각형 1188">
                      <a:extLst>
                        <a:ext uri="{FF2B5EF4-FFF2-40B4-BE49-F238E27FC236}">
                          <a16:creationId xmlns:a16="http://schemas.microsoft.com/office/drawing/2014/main" id="{7A1222C0-852E-482D-AD66-E70B1F1A5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28" name="그룹 1127">
                    <a:extLst>
                      <a:ext uri="{FF2B5EF4-FFF2-40B4-BE49-F238E27FC236}">
                        <a16:creationId xmlns:a16="http://schemas.microsoft.com/office/drawing/2014/main" id="{0EB684C9-E900-4953-AD66-281414C29AE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400933" y="2153845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6" name="자유형: 도형 1185">
                      <a:extLst>
                        <a:ext uri="{FF2B5EF4-FFF2-40B4-BE49-F238E27FC236}">
                          <a16:creationId xmlns:a16="http://schemas.microsoft.com/office/drawing/2014/main" id="{C72585D5-95DC-48BC-A9D7-EDF7A8E2C9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7" name="직사각형 1186">
                      <a:extLst>
                        <a:ext uri="{FF2B5EF4-FFF2-40B4-BE49-F238E27FC236}">
                          <a16:creationId xmlns:a16="http://schemas.microsoft.com/office/drawing/2014/main" id="{7451155E-91FC-423F-8D57-AABFB0C3C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29" name="직사각형 1128">
                    <a:extLst>
                      <a:ext uri="{FF2B5EF4-FFF2-40B4-BE49-F238E27FC236}">
                        <a16:creationId xmlns:a16="http://schemas.microsoft.com/office/drawing/2014/main" id="{E69F63A5-575E-4E06-A913-32E1D96AF1FB}"/>
                      </a:ext>
                    </a:extLst>
                  </p:cNvPr>
                  <p:cNvSpPr/>
                  <p:nvPr/>
                </p:nvSpPr>
                <p:spPr>
                  <a:xfrm>
                    <a:off x="6103077" y="2545570"/>
                    <a:ext cx="669086" cy="978680"/>
                  </a:xfrm>
                  <a:prstGeom prst="rect">
                    <a:avLst/>
                  </a:prstGeom>
                  <a:gradFill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30" name="그룹 1129">
                    <a:extLst>
                      <a:ext uri="{FF2B5EF4-FFF2-40B4-BE49-F238E27FC236}">
                        <a16:creationId xmlns:a16="http://schemas.microsoft.com/office/drawing/2014/main" id="{3D86B612-3156-4CD2-9F71-AC33EB198373}"/>
                      </a:ext>
                    </a:extLst>
                  </p:cNvPr>
                  <p:cNvGrpSpPr/>
                  <p:nvPr/>
                </p:nvGrpSpPr>
                <p:grpSpPr>
                  <a:xfrm>
                    <a:off x="6181809" y="2659644"/>
                    <a:ext cx="511432" cy="511432"/>
                    <a:chOff x="6997919" y="7355941"/>
                    <a:chExt cx="392544" cy="392544"/>
                  </a:xfrm>
                </p:grpSpPr>
                <p:sp>
                  <p:nvSpPr>
                    <p:cNvPr id="1184" name="자유형: 도형 1183">
                      <a:extLst>
                        <a:ext uri="{FF2B5EF4-FFF2-40B4-BE49-F238E27FC236}">
                          <a16:creationId xmlns:a16="http://schemas.microsoft.com/office/drawing/2014/main" id="{60A57ACB-68F2-496F-881C-E30EFC19B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5449" y="7446658"/>
                      <a:ext cx="277485" cy="211110"/>
                    </a:xfrm>
                    <a:custGeom>
                      <a:avLst/>
                      <a:gdLst>
                        <a:gd name="connsiteX0" fmla="*/ 0 w 335756"/>
                        <a:gd name="connsiteY0" fmla="*/ 147637 h 280987"/>
                        <a:gd name="connsiteX1" fmla="*/ 71438 w 335756"/>
                        <a:gd name="connsiteY1" fmla="*/ 147637 h 280987"/>
                        <a:gd name="connsiteX2" fmla="*/ 90488 w 335756"/>
                        <a:gd name="connsiteY2" fmla="*/ 61912 h 280987"/>
                        <a:gd name="connsiteX3" fmla="*/ 121444 w 335756"/>
                        <a:gd name="connsiteY3" fmla="*/ 226219 h 280987"/>
                        <a:gd name="connsiteX4" fmla="*/ 161925 w 335756"/>
                        <a:gd name="connsiteY4" fmla="*/ 0 h 280987"/>
                        <a:gd name="connsiteX5" fmla="*/ 197644 w 335756"/>
                        <a:gd name="connsiteY5" fmla="*/ 280987 h 280987"/>
                        <a:gd name="connsiteX6" fmla="*/ 223838 w 335756"/>
                        <a:gd name="connsiteY6" fmla="*/ 76200 h 280987"/>
                        <a:gd name="connsiteX7" fmla="*/ 242888 w 335756"/>
                        <a:gd name="connsiteY7" fmla="*/ 183356 h 280987"/>
                        <a:gd name="connsiteX8" fmla="*/ 269081 w 335756"/>
                        <a:gd name="connsiteY8" fmla="*/ 97631 h 280987"/>
                        <a:gd name="connsiteX9" fmla="*/ 288131 w 335756"/>
                        <a:gd name="connsiteY9" fmla="*/ 150019 h 280987"/>
                        <a:gd name="connsiteX10" fmla="*/ 335756 w 335756"/>
                        <a:gd name="connsiteY10" fmla="*/ 150019 h 280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35756" h="280987">
                          <a:moveTo>
                            <a:pt x="0" y="147637"/>
                          </a:moveTo>
                          <a:lnTo>
                            <a:pt x="71438" y="147637"/>
                          </a:lnTo>
                          <a:lnTo>
                            <a:pt x="90488" y="61912"/>
                          </a:lnTo>
                          <a:lnTo>
                            <a:pt x="121444" y="226219"/>
                          </a:lnTo>
                          <a:lnTo>
                            <a:pt x="161925" y="0"/>
                          </a:lnTo>
                          <a:lnTo>
                            <a:pt x="197644" y="280987"/>
                          </a:lnTo>
                          <a:lnTo>
                            <a:pt x="223838" y="76200"/>
                          </a:lnTo>
                          <a:lnTo>
                            <a:pt x="242888" y="183356"/>
                          </a:lnTo>
                          <a:lnTo>
                            <a:pt x="269081" y="97631"/>
                          </a:lnTo>
                          <a:lnTo>
                            <a:pt x="288131" y="150019"/>
                          </a:lnTo>
                          <a:lnTo>
                            <a:pt x="335756" y="150019"/>
                          </a:lnTo>
                        </a:path>
                      </a:pathLst>
                    </a:cu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 dirty="0">
                        <a:latin typeface="+mn-ea"/>
                      </a:endParaRPr>
                    </a:p>
                  </p:txBody>
                </p:sp>
                <p:sp>
                  <p:nvSpPr>
                    <p:cNvPr id="1185" name="타원 1184">
                      <a:extLst>
                        <a:ext uri="{FF2B5EF4-FFF2-40B4-BE49-F238E27FC236}">
                          <a16:creationId xmlns:a16="http://schemas.microsoft.com/office/drawing/2014/main" id="{E9A58D4D-08DC-48F0-9882-1D9A281EC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7919" y="7355941"/>
                      <a:ext cx="392544" cy="392544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>
                          <a:alpha val="7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30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131" name="직사각형 1130">
                    <a:extLst>
                      <a:ext uri="{FF2B5EF4-FFF2-40B4-BE49-F238E27FC236}">
                        <a16:creationId xmlns:a16="http://schemas.microsoft.com/office/drawing/2014/main" id="{AA477283-37F5-4B47-81C7-7A4AA50EC9DD}"/>
                      </a:ext>
                    </a:extLst>
                  </p:cNvPr>
                  <p:cNvSpPr/>
                  <p:nvPr/>
                </p:nvSpPr>
                <p:spPr>
                  <a:xfrm>
                    <a:off x="5323014" y="2545782"/>
                    <a:ext cx="669086" cy="978680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65000"/>
                          <a:lumOff val="3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2700000" scaled="1"/>
                    <a:tileRect/>
                  </a:gra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pic>
                <p:nvPicPr>
                  <p:cNvPr id="1132" name="Picture 18" descr="Entry #37 by vaniapietrasanta for Design a Brain Logo | Freelancer">
                    <a:extLst>
                      <a:ext uri="{FF2B5EF4-FFF2-40B4-BE49-F238E27FC236}">
                        <a16:creationId xmlns:a16="http://schemas.microsoft.com/office/drawing/2014/main" id="{30DF7579-FCCF-4D97-9145-F36C7B5DC8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alphaModFix amt="7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5755" b="71511" l="32222" r="68444">
                                <a14:foregroundMark x1="41556" y1="38273" x2="41556" y2="38273"/>
                                <a14:foregroundMark x1="57667" y1="38561" x2="57667" y2="38561"/>
                                <a14:foregroundMark x1="54333" y1="25899" x2="54333" y2="25899"/>
                                <a14:foregroundMark x1="47556" y1="26331" x2="47556" y2="26331"/>
                                <a14:foregroundMark x1="68444" y1="49209" x2="68444" y2="4920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970" t="21711" r="27952" b="22816"/>
                  <a:stretch/>
                </p:blipFill>
                <p:spPr bwMode="auto">
                  <a:xfrm>
                    <a:off x="5365173" y="2647767"/>
                    <a:ext cx="580062" cy="563741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133" name="자유형: 도형 1132">
                    <a:extLst>
                      <a:ext uri="{FF2B5EF4-FFF2-40B4-BE49-F238E27FC236}">
                        <a16:creationId xmlns:a16="http://schemas.microsoft.com/office/drawing/2014/main" id="{577F481A-505F-44D6-A97B-0DEAE6C8D131}"/>
                      </a:ext>
                    </a:extLst>
                  </p:cNvPr>
                  <p:cNvSpPr/>
                  <p:nvPr/>
                </p:nvSpPr>
                <p:spPr>
                  <a:xfrm>
                    <a:off x="5228992" y="2392125"/>
                    <a:ext cx="1636364" cy="1368000"/>
                  </a:xfrm>
                  <a:custGeom>
                    <a:avLst/>
                    <a:gdLst>
                      <a:gd name="connsiteX0" fmla="*/ 18000 w 1800000"/>
                      <a:gd name="connsiteY0" fmla="*/ 18000 h 1368000"/>
                      <a:gd name="connsiteX1" fmla="*/ 18000 w 1800000"/>
                      <a:gd name="connsiteY1" fmla="*/ 1350000 h 1368000"/>
                      <a:gd name="connsiteX2" fmla="*/ 1782000 w 1800000"/>
                      <a:gd name="connsiteY2" fmla="*/ 1350000 h 1368000"/>
                      <a:gd name="connsiteX3" fmla="*/ 1782000 w 1800000"/>
                      <a:gd name="connsiteY3" fmla="*/ 18000 h 1368000"/>
                      <a:gd name="connsiteX4" fmla="*/ 0 w 1800000"/>
                      <a:gd name="connsiteY4" fmla="*/ 0 h 1368000"/>
                      <a:gd name="connsiteX5" fmla="*/ 1800000 w 1800000"/>
                      <a:gd name="connsiteY5" fmla="*/ 0 h 1368000"/>
                      <a:gd name="connsiteX6" fmla="*/ 1800000 w 1800000"/>
                      <a:gd name="connsiteY6" fmla="*/ 1368000 h 1368000"/>
                      <a:gd name="connsiteX7" fmla="*/ 0 w 1800000"/>
                      <a:gd name="connsiteY7" fmla="*/ 1368000 h 136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00000" h="1368000">
                        <a:moveTo>
                          <a:pt x="18000" y="18000"/>
                        </a:moveTo>
                        <a:lnTo>
                          <a:pt x="18000" y="1350000"/>
                        </a:lnTo>
                        <a:lnTo>
                          <a:pt x="1782000" y="1350000"/>
                        </a:lnTo>
                        <a:lnTo>
                          <a:pt x="1782000" y="18000"/>
                        </a:lnTo>
                        <a:close/>
                        <a:moveTo>
                          <a:pt x="0" y="0"/>
                        </a:moveTo>
                        <a:lnTo>
                          <a:pt x="1800000" y="0"/>
                        </a:lnTo>
                        <a:lnTo>
                          <a:pt x="1800000" y="1368000"/>
                        </a:lnTo>
                        <a:lnTo>
                          <a:pt x="0" y="1368000"/>
                        </a:lnTo>
                        <a:close/>
                      </a:path>
                    </a:pathLst>
                  </a:cu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34" name="그룹 1133">
                    <a:extLst>
                      <a:ext uri="{FF2B5EF4-FFF2-40B4-BE49-F238E27FC236}">
                        <a16:creationId xmlns:a16="http://schemas.microsoft.com/office/drawing/2014/main" id="{FAF3DE92-C413-40B0-AD13-B380F756F43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234367" y="3779609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2" name="자유형: 도형 1181">
                      <a:extLst>
                        <a:ext uri="{FF2B5EF4-FFF2-40B4-BE49-F238E27FC236}">
                          <a16:creationId xmlns:a16="http://schemas.microsoft.com/office/drawing/2014/main" id="{9E0F99F3-A154-4F92-932A-37CA10AF80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3" name="직사각형 1182">
                      <a:extLst>
                        <a:ext uri="{FF2B5EF4-FFF2-40B4-BE49-F238E27FC236}">
                          <a16:creationId xmlns:a16="http://schemas.microsoft.com/office/drawing/2014/main" id="{87761B01-B0CF-4B50-A44D-98929004A4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35" name="그룹 1134">
                    <a:extLst>
                      <a:ext uri="{FF2B5EF4-FFF2-40B4-BE49-F238E27FC236}">
                        <a16:creationId xmlns:a16="http://schemas.microsoft.com/office/drawing/2014/main" id="{798A98DE-6610-44FB-B9D2-EF1B6309DB2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78242" y="3779611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80" name="자유형: 도형 1179">
                      <a:extLst>
                        <a:ext uri="{FF2B5EF4-FFF2-40B4-BE49-F238E27FC236}">
                          <a16:creationId xmlns:a16="http://schemas.microsoft.com/office/drawing/2014/main" id="{2BF022F9-CD0E-4F8C-8A08-964D16C6E8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81" name="직사각형 1180">
                      <a:extLst>
                        <a:ext uri="{FF2B5EF4-FFF2-40B4-BE49-F238E27FC236}">
                          <a16:creationId xmlns:a16="http://schemas.microsoft.com/office/drawing/2014/main" id="{CD8A4229-0D9B-4AAB-8A52-566587902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 dirty="0"/>
                    </a:p>
                  </p:txBody>
                </p:sp>
              </p:grpSp>
              <p:grpSp>
                <p:nvGrpSpPr>
                  <p:cNvPr id="1136" name="그룹 1135">
                    <a:extLst>
                      <a:ext uri="{FF2B5EF4-FFF2-40B4-BE49-F238E27FC236}">
                        <a16:creationId xmlns:a16="http://schemas.microsoft.com/office/drawing/2014/main" id="{0CC1A3A6-941B-4583-8CC6-E5F825AF5D3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77877" y="3779612"/>
                    <a:ext cx="122845" cy="166566"/>
                    <a:chOff x="3324085" y="2156357"/>
                    <a:chExt cx="1265156" cy="1065154"/>
                  </a:xfrm>
                </p:grpSpPr>
                <p:sp>
                  <p:nvSpPr>
                    <p:cNvPr id="1178" name="자유형: 도형 1177">
                      <a:extLst>
                        <a:ext uri="{FF2B5EF4-FFF2-40B4-BE49-F238E27FC236}">
                          <a16:creationId xmlns:a16="http://schemas.microsoft.com/office/drawing/2014/main" id="{AD8454C2-6712-479C-93CD-243ECCF5D56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9" name="직사각형 1178">
                      <a:extLst>
                        <a:ext uri="{FF2B5EF4-FFF2-40B4-BE49-F238E27FC236}">
                          <a16:creationId xmlns:a16="http://schemas.microsoft.com/office/drawing/2014/main" id="{E06F710F-B44F-4EF1-B130-E195586DB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37" name="직사각형 1136">
                    <a:extLst>
                      <a:ext uri="{FF2B5EF4-FFF2-40B4-BE49-F238E27FC236}">
                        <a16:creationId xmlns:a16="http://schemas.microsoft.com/office/drawing/2014/main" id="{2ECFADF0-5938-4377-85EF-999786BAF71F}"/>
                      </a:ext>
                    </a:extLst>
                  </p:cNvPr>
                  <p:cNvSpPr/>
                  <p:nvPr/>
                </p:nvSpPr>
                <p:spPr>
                  <a:xfrm>
                    <a:off x="4994726" y="2665117"/>
                    <a:ext cx="178778" cy="1013666"/>
                  </a:xfrm>
                  <a:prstGeom prst="rect">
                    <a:avLst/>
                  </a:prstGeom>
                  <a:gradFill>
                    <a:gsLst>
                      <a:gs pos="19000">
                        <a:srgbClr val="131313"/>
                      </a:gs>
                      <a:gs pos="75000">
                        <a:srgbClr val="212121"/>
                      </a:gs>
                      <a:gs pos="100000">
                        <a:srgbClr val="131313"/>
                      </a:gs>
                    </a:gsLst>
                    <a:lin ang="2700000" scaled="1"/>
                  </a:gradFill>
                  <a:ln w="7620">
                    <a:solidFill>
                      <a:schemeClr val="tx1">
                        <a:lumMod val="75000"/>
                        <a:lumOff val="25000"/>
                        <a:alpha val="4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 dirty="0"/>
                  </a:p>
                </p:txBody>
              </p:sp>
              <p:sp>
                <p:nvSpPr>
                  <p:cNvPr id="1138" name="자유형: 도형 1137">
                    <a:extLst>
                      <a:ext uri="{FF2B5EF4-FFF2-40B4-BE49-F238E27FC236}">
                        <a16:creationId xmlns:a16="http://schemas.microsoft.com/office/drawing/2014/main" id="{82BD9516-1F92-40E3-A323-EC5E0E2F3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080688" y="2110105"/>
                    <a:ext cx="61200" cy="106715"/>
                  </a:xfrm>
                  <a:custGeom>
                    <a:avLst/>
                    <a:gdLst>
                      <a:gd name="connsiteX0" fmla="*/ 419062 w 705098"/>
                      <a:gd name="connsiteY0" fmla="*/ 915162 h 1229487"/>
                      <a:gd name="connsiteX1" fmla="*/ 626517 w 705098"/>
                      <a:gd name="connsiteY1" fmla="*/ 915162 h 1229487"/>
                      <a:gd name="connsiteX2" fmla="*/ 705098 w 705098"/>
                      <a:gd name="connsiteY2" fmla="*/ 1072325 h 1229487"/>
                      <a:gd name="connsiteX3" fmla="*/ 626517 w 705098"/>
                      <a:gd name="connsiteY3" fmla="*/ 1229487 h 1229487"/>
                      <a:gd name="connsiteX4" fmla="*/ 419062 w 705098"/>
                      <a:gd name="connsiteY4" fmla="*/ 1229487 h 1229487"/>
                      <a:gd name="connsiteX5" fmla="*/ 340481 w 705098"/>
                      <a:gd name="connsiteY5" fmla="*/ 1072325 h 1229487"/>
                      <a:gd name="connsiteX6" fmla="*/ 78581 w 705098"/>
                      <a:gd name="connsiteY6" fmla="*/ 742950 h 1229487"/>
                      <a:gd name="connsiteX7" fmla="*/ 286036 w 705098"/>
                      <a:gd name="connsiteY7" fmla="*/ 742950 h 1229487"/>
                      <a:gd name="connsiteX8" fmla="*/ 364617 w 705098"/>
                      <a:gd name="connsiteY8" fmla="*/ 900113 h 1229487"/>
                      <a:gd name="connsiteX9" fmla="*/ 286036 w 705098"/>
                      <a:gd name="connsiteY9" fmla="*/ 1057275 h 1229487"/>
                      <a:gd name="connsiteX10" fmla="*/ 78581 w 705098"/>
                      <a:gd name="connsiteY10" fmla="*/ 1057275 h 1229487"/>
                      <a:gd name="connsiteX11" fmla="*/ 0 w 705098"/>
                      <a:gd name="connsiteY11" fmla="*/ 900113 h 1229487"/>
                      <a:gd name="connsiteX12" fmla="*/ 419062 w 705098"/>
                      <a:gd name="connsiteY12" fmla="*/ 543687 h 1229487"/>
                      <a:gd name="connsiteX13" fmla="*/ 626517 w 705098"/>
                      <a:gd name="connsiteY13" fmla="*/ 543687 h 1229487"/>
                      <a:gd name="connsiteX14" fmla="*/ 705098 w 705098"/>
                      <a:gd name="connsiteY14" fmla="*/ 700850 h 1229487"/>
                      <a:gd name="connsiteX15" fmla="*/ 626517 w 705098"/>
                      <a:gd name="connsiteY15" fmla="*/ 858012 h 1229487"/>
                      <a:gd name="connsiteX16" fmla="*/ 419062 w 705098"/>
                      <a:gd name="connsiteY16" fmla="*/ 858012 h 1229487"/>
                      <a:gd name="connsiteX17" fmla="*/ 340481 w 705098"/>
                      <a:gd name="connsiteY17" fmla="*/ 700850 h 1229487"/>
                      <a:gd name="connsiteX18" fmla="*/ 78581 w 705098"/>
                      <a:gd name="connsiteY18" fmla="*/ 371475 h 1229487"/>
                      <a:gd name="connsiteX19" fmla="*/ 286036 w 705098"/>
                      <a:gd name="connsiteY19" fmla="*/ 371475 h 1229487"/>
                      <a:gd name="connsiteX20" fmla="*/ 364617 w 705098"/>
                      <a:gd name="connsiteY20" fmla="*/ 528638 h 1229487"/>
                      <a:gd name="connsiteX21" fmla="*/ 286036 w 705098"/>
                      <a:gd name="connsiteY21" fmla="*/ 685800 h 1229487"/>
                      <a:gd name="connsiteX22" fmla="*/ 78581 w 705098"/>
                      <a:gd name="connsiteY22" fmla="*/ 685800 h 1229487"/>
                      <a:gd name="connsiteX23" fmla="*/ 0 w 705098"/>
                      <a:gd name="connsiteY23" fmla="*/ 528638 h 1229487"/>
                      <a:gd name="connsiteX24" fmla="*/ 419062 w 705098"/>
                      <a:gd name="connsiteY24" fmla="*/ 172212 h 1229487"/>
                      <a:gd name="connsiteX25" fmla="*/ 626517 w 705098"/>
                      <a:gd name="connsiteY25" fmla="*/ 172212 h 1229487"/>
                      <a:gd name="connsiteX26" fmla="*/ 705098 w 705098"/>
                      <a:gd name="connsiteY26" fmla="*/ 329375 h 1229487"/>
                      <a:gd name="connsiteX27" fmla="*/ 626517 w 705098"/>
                      <a:gd name="connsiteY27" fmla="*/ 486537 h 1229487"/>
                      <a:gd name="connsiteX28" fmla="*/ 419062 w 705098"/>
                      <a:gd name="connsiteY28" fmla="*/ 486537 h 1229487"/>
                      <a:gd name="connsiteX29" fmla="*/ 340481 w 705098"/>
                      <a:gd name="connsiteY29" fmla="*/ 329375 h 1229487"/>
                      <a:gd name="connsiteX30" fmla="*/ 78581 w 705098"/>
                      <a:gd name="connsiteY30" fmla="*/ 0 h 1229487"/>
                      <a:gd name="connsiteX31" fmla="*/ 286036 w 705098"/>
                      <a:gd name="connsiteY31" fmla="*/ 0 h 1229487"/>
                      <a:gd name="connsiteX32" fmla="*/ 364617 w 705098"/>
                      <a:gd name="connsiteY32" fmla="*/ 157163 h 1229487"/>
                      <a:gd name="connsiteX33" fmla="*/ 286036 w 705098"/>
                      <a:gd name="connsiteY33" fmla="*/ 314325 h 1229487"/>
                      <a:gd name="connsiteX34" fmla="*/ 78581 w 705098"/>
                      <a:gd name="connsiteY34" fmla="*/ 314325 h 1229487"/>
                      <a:gd name="connsiteX35" fmla="*/ 0 w 705098"/>
                      <a:gd name="connsiteY35" fmla="*/ 157163 h 1229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705098" h="1229487">
                        <a:moveTo>
                          <a:pt x="419062" y="915162"/>
                        </a:moveTo>
                        <a:lnTo>
                          <a:pt x="626517" y="915162"/>
                        </a:lnTo>
                        <a:lnTo>
                          <a:pt x="705098" y="1072325"/>
                        </a:lnTo>
                        <a:lnTo>
                          <a:pt x="626517" y="1229487"/>
                        </a:lnTo>
                        <a:lnTo>
                          <a:pt x="419062" y="1229487"/>
                        </a:lnTo>
                        <a:lnTo>
                          <a:pt x="340481" y="1072325"/>
                        </a:lnTo>
                        <a:close/>
                        <a:moveTo>
                          <a:pt x="78581" y="742950"/>
                        </a:moveTo>
                        <a:lnTo>
                          <a:pt x="286036" y="742950"/>
                        </a:lnTo>
                        <a:lnTo>
                          <a:pt x="364617" y="900113"/>
                        </a:lnTo>
                        <a:lnTo>
                          <a:pt x="286036" y="1057275"/>
                        </a:lnTo>
                        <a:lnTo>
                          <a:pt x="78581" y="1057275"/>
                        </a:lnTo>
                        <a:lnTo>
                          <a:pt x="0" y="900113"/>
                        </a:lnTo>
                        <a:close/>
                        <a:moveTo>
                          <a:pt x="419062" y="543687"/>
                        </a:moveTo>
                        <a:lnTo>
                          <a:pt x="626517" y="543687"/>
                        </a:lnTo>
                        <a:lnTo>
                          <a:pt x="705098" y="700850"/>
                        </a:lnTo>
                        <a:lnTo>
                          <a:pt x="626517" y="858012"/>
                        </a:lnTo>
                        <a:lnTo>
                          <a:pt x="419062" y="858012"/>
                        </a:lnTo>
                        <a:lnTo>
                          <a:pt x="340481" y="700850"/>
                        </a:lnTo>
                        <a:close/>
                        <a:moveTo>
                          <a:pt x="78581" y="371475"/>
                        </a:moveTo>
                        <a:lnTo>
                          <a:pt x="286036" y="371475"/>
                        </a:lnTo>
                        <a:lnTo>
                          <a:pt x="364617" y="528638"/>
                        </a:lnTo>
                        <a:lnTo>
                          <a:pt x="286036" y="685800"/>
                        </a:lnTo>
                        <a:lnTo>
                          <a:pt x="78581" y="685800"/>
                        </a:lnTo>
                        <a:lnTo>
                          <a:pt x="0" y="528638"/>
                        </a:lnTo>
                        <a:close/>
                        <a:moveTo>
                          <a:pt x="419062" y="172212"/>
                        </a:moveTo>
                        <a:lnTo>
                          <a:pt x="626517" y="172212"/>
                        </a:lnTo>
                        <a:lnTo>
                          <a:pt x="705098" y="329375"/>
                        </a:lnTo>
                        <a:lnTo>
                          <a:pt x="626517" y="486537"/>
                        </a:lnTo>
                        <a:lnTo>
                          <a:pt x="419062" y="486537"/>
                        </a:lnTo>
                        <a:lnTo>
                          <a:pt x="340481" y="329375"/>
                        </a:lnTo>
                        <a:close/>
                        <a:moveTo>
                          <a:pt x="78581" y="0"/>
                        </a:moveTo>
                        <a:lnTo>
                          <a:pt x="286036" y="0"/>
                        </a:lnTo>
                        <a:lnTo>
                          <a:pt x="364617" y="157163"/>
                        </a:lnTo>
                        <a:lnTo>
                          <a:pt x="286036" y="314325"/>
                        </a:lnTo>
                        <a:lnTo>
                          <a:pt x="78581" y="314325"/>
                        </a:lnTo>
                        <a:lnTo>
                          <a:pt x="0" y="157163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39" name="직각 삼각형 1138">
                    <a:extLst>
                      <a:ext uri="{FF2B5EF4-FFF2-40B4-BE49-F238E27FC236}">
                        <a16:creationId xmlns:a16="http://schemas.microsoft.com/office/drawing/2014/main" id="{BE18DB40-A8C5-4450-A900-3630B5544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51709" y="4064799"/>
                    <a:ext cx="84871" cy="84871"/>
                  </a:xfrm>
                  <a:prstGeom prst="rtTriangl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0" name="자유형: 도형 1139">
                    <a:extLst>
                      <a:ext uri="{FF2B5EF4-FFF2-40B4-BE49-F238E27FC236}">
                        <a16:creationId xmlns:a16="http://schemas.microsoft.com/office/drawing/2014/main" id="{E1E0848F-41CB-4DA6-A18E-9209BAA87A6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6359337" y="3534583"/>
                    <a:ext cx="62163" cy="1181935"/>
                  </a:xfrm>
                  <a:custGeom>
                    <a:avLst/>
                    <a:gdLst>
                      <a:gd name="connsiteX0" fmla="*/ 30018 w 62163"/>
                      <a:gd name="connsiteY0" fmla="*/ 1168080 h 1181935"/>
                      <a:gd name="connsiteX1" fmla="*/ 36946 w 62163"/>
                      <a:gd name="connsiteY1" fmla="*/ 1181935 h 1181935"/>
                      <a:gd name="connsiteX2" fmla="*/ 55235 w 62163"/>
                      <a:gd name="connsiteY2" fmla="*/ 1181935 h 1181935"/>
                      <a:gd name="connsiteX3" fmla="*/ 62163 w 62163"/>
                      <a:gd name="connsiteY3" fmla="*/ 1168080 h 1181935"/>
                      <a:gd name="connsiteX4" fmla="*/ 55235 w 62163"/>
                      <a:gd name="connsiteY4" fmla="*/ 1154224 h 1181935"/>
                      <a:gd name="connsiteX5" fmla="*/ 36946 w 62163"/>
                      <a:gd name="connsiteY5" fmla="*/ 1154224 h 1181935"/>
                      <a:gd name="connsiteX6" fmla="*/ 30018 w 62163"/>
                      <a:gd name="connsiteY6" fmla="*/ 1135330 h 1181935"/>
                      <a:gd name="connsiteX7" fmla="*/ 36946 w 62163"/>
                      <a:gd name="connsiteY7" fmla="*/ 1149185 h 1181935"/>
                      <a:gd name="connsiteX8" fmla="*/ 55235 w 62163"/>
                      <a:gd name="connsiteY8" fmla="*/ 1149185 h 1181935"/>
                      <a:gd name="connsiteX9" fmla="*/ 62163 w 62163"/>
                      <a:gd name="connsiteY9" fmla="*/ 1135330 h 1181935"/>
                      <a:gd name="connsiteX10" fmla="*/ 55235 w 62163"/>
                      <a:gd name="connsiteY10" fmla="*/ 1121474 h 1181935"/>
                      <a:gd name="connsiteX11" fmla="*/ 36946 w 62163"/>
                      <a:gd name="connsiteY11" fmla="*/ 1121474 h 1181935"/>
                      <a:gd name="connsiteX12" fmla="*/ 30018 w 62163"/>
                      <a:gd name="connsiteY12" fmla="*/ 1102580 h 1181935"/>
                      <a:gd name="connsiteX13" fmla="*/ 36946 w 62163"/>
                      <a:gd name="connsiteY13" fmla="*/ 1116436 h 1181935"/>
                      <a:gd name="connsiteX14" fmla="*/ 55235 w 62163"/>
                      <a:gd name="connsiteY14" fmla="*/ 1116436 h 1181935"/>
                      <a:gd name="connsiteX15" fmla="*/ 62163 w 62163"/>
                      <a:gd name="connsiteY15" fmla="*/ 1102580 h 1181935"/>
                      <a:gd name="connsiteX16" fmla="*/ 55235 w 62163"/>
                      <a:gd name="connsiteY16" fmla="*/ 1088724 h 1181935"/>
                      <a:gd name="connsiteX17" fmla="*/ 36946 w 62163"/>
                      <a:gd name="connsiteY17" fmla="*/ 1088724 h 1181935"/>
                      <a:gd name="connsiteX18" fmla="*/ 30018 w 62163"/>
                      <a:gd name="connsiteY18" fmla="*/ 1070363 h 1181935"/>
                      <a:gd name="connsiteX19" fmla="*/ 36946 w 62163"/>
                      <a:gd name="connsiteY19" fmla="*/ 1084219 h 1181935"/>
                      <a:gd name="connsiteX20" fmla="*/ 55235 w 62163"/>
                      <a:gd name="connsiteY20" fmla="*/ 1084219 h 1181935"/>
                      <a:gd name="connsiteX21" fmla="*/ 62163 w 62163"/>
                      <a:gd name="connsiteY21" fmla="*/ 1070363 h 1181935"/>
                      <a:gd name="connsiteX22" fmla="*/ 55235 w 62163"/>
                      <a:gd name="connsiteY22" fmla="*/ 1056508 h 1181935"/>
                      <a:gd name="connsiteX23" fmla="*/ 36946 w 62163"/>
                      <a:gd name="connsiteY23" fmla="*/ 1056508 h 1181935"/>
                      <a:gd name="connsiteX24" fmla="*/ 30018 w 62163"/>
                      <a:gd name="connsiteY24" fmla="*/ 1037614 h 1181935"/>
                      <a:gd name="connsiteX25" fmla="*/ 36946 w 62163"/>
                      <a:gd name="connsiteY25" fmla="*/ 1051469 h 1181935"/>
                      <a:gd name="connsiteX26" fmla="*/ 55235 w 62163"/>
                      <a:gd name="connsiteY26" fmla="*/ 1051469 h 1181935"/>
                      <a:gd name="connsiteX27" fmla="*/ 62163 w 62163"/>
                      <a:gd name="connsiteY27" fmla="*/ 1037614 h 1181935"/>
                      <a:gd name="connsiteX28" fmla="*/ 55235 w 62163"/>
                      <a:gd name="connsiteY28" fmla="*/ 1023758 h 1181935"/>
                      <a:gd name="connsiteX29" fmla="*/ 36946 w 62163"/>
                      <a:gd name="connsiteY29" fmla="*/ 1023758 h 1181935"/>
                      <a:gd name="connsiteX30" fmla="*/ 30018 w 62163"/>
                      <a:gd name="connsiteY30" fmla="*/ 1004864 h 1181935"/>
                      <a:gd name="connsiteX31" fmla="*/ 36946 w 62163"/>
                      <a:gd name="connsiteY31" fmla="*/ 1018719 h 1181935"/>
                      <a:gd name="connsiteX32" fmla="*/ 55235 w 62163"/>
                      <a:gd name="connsiteY32" fmla="*/ 1018719 h 1181935"/>
                      <a:gd name="connsiteX33" fmla="*/ 62163 w 62163"/>
                      <a:gd name="connsiteY33" fmla="*/ 1004864 h 1181935"/>
                      <a:gd name="connsiteX34" fmla="*/ 55235 w 62163"/>
                      <a:gd name="connsiteY34" fmla="*/ 991008 h 1181935"/>
                      <a:gd name="connsiteX35" fmla="*/ 36946 w 62163"/>
                      <a:gd name="connsiteY35" fmla="*/ 991008 h 1181935"/>
                      <a:gd name="connsiteX36" fmla="*/ 30018 w 62163"/>
                      <a:gd name="connsiteY36" fmla="*/ 972778 h 1181935"/>
                      <a:gd name="connsiteX37" fmla="*/ 36946 w 62163"/>
                      <a:gd name="connsiteY37" fmla="*/ 986634 h 1181935"/>
                      <a:gd name="connsiteX38" fmla="*/ 55235 w 62163"/>
                      <a:gd name="connsiteY38" fmla="*/ 986634 h 1181935"/>
                      <a:gd name="connsiteX39" fmla="*/ 62163 w 62163"/>
                      <a:gd name="connsiteY39" fmla="*/ 972778 h 1181935"/>
                      <a:gd name="connsiteX40" fmla="*/ 55235 w 62163"/>
                      <a:gd name="connsiteY40" fmla="*/ 958923 h 1181935"/>
                      <a:gd name="connsiteX41" fmla="*/ 36946 w 62163"/>
                      <a:gd name="connsiteY41" fmla="*/ 958923 h 1181935"/>
                      <a:gd name="connsiteX42" fmla="*/ 30018 w 62163"/>
                      <a:gd name="connsiteY42" fmla="*/ 940028 h 1181935"/>
                      <a:gd name="connsiteX43" fmla="*/ 36946 w 62163"/>
                      <a:gd name="connsiteY43" fmla="*/ 953884 h 1181935"/>
                      <a:gd name="connsiteX44" fmla="*/ 55235 w 62163"/>
                      <a:gd name="connsiteY44" fmla="*/ 953884 h 1181935"/>
                      <a:gd name="connsiteX45" fmla="*/ 62163 w 62163"/>
                      <a:gd name="connsiteY45" fmla="*/ 940028 h 1181935"/>
                      <a:gd name="connsiteX46" fmla="*/ 55235 w 62163"/>
                      <a:gd name="connsiteY46" fmla="*/ 926173 h 1181935"/>
                      <a:gd name="connsiteX47" fmla="*/ 36946 w 62163"/>
                      <a:gd name="connsiteY47" fmla="*/ 926173 h 1181935"/>
                      <a:gd name="connsiteX48" fmla="*/ 30018 w 62163"/>
                      <a:gd name="connsiteY48" fmla="*/ 907279 h 1181935"/>
                      <a:gd name="connsiteX49" fmla="*/ 36946 w 62163"/>
                      <a:gd name="connsiteY49" fmla="*/ 921134 h 1181935"/>
                      <a:gd name="connsiteX50" fmla="*/ 55235 w 62163"/>
                      <a:gd name="connsiteY50" fmla="*/ 921134 h 1181935"/>
                      <a:gd name="connsiteX51" fmla="*/ 62163 w 62163"/>
                      <a:gd name="connsiteY51" fmla="*/ 907279 h 1181935"/>
                      <a:gd name="connsiteX52" fmla="*/ 55235 w 62163"/>
                      <a:gd name="connsiteY52" fmla="*/ 893423 h 1181935"/>
                      <a:gd name="connsiteX53" fmla="*/ 36946 w 62163"/>
                      <a:gd name="connsiteY53" fmla="*/ 893423 h 1181935"/>
                      <a:gd name="connsiteX54" fmla="*/ 30018 w 62163"/>
                      <a:gd name="connsiteY54" fmla="*/ 875062 h 1181935"/>
                      <a:gd name="connsiteX55" fmla="*/ 36946 w 62163"/>
                      <a:gd name="connsiteY55" fmla="*/ 888918 h 1181935"/>
                      <a:gd name="connsiteX56" fmla="*/ 55235 w 62163"/>
                      <a:gd name="connsiteY56" fmla="*/ 888918 h 1181935"/>
                      <a:gd name="connsiteX57" fmla="*/ 62163 w 62163"/>
                      <a:gd name="connsiteY57" fmla="*/ 875062 h 1181935"/>
                      <a:gd name="connsiteX58" fmla="*/ 55235 w 62163"/>
                      <a:gd name="connsiteY58" fmla="*/ 861206 h 1181935"/>
                      <a:gd name="connsiteX59" fmla="*/ 36946 w 62163"/>
                      <a:gd name="connsiteY59" fmla="*/ 861206 h 1181935"/>
                      <a:gd name="connsiteX60" fmla="*/ 30018 w 62163"/>
                      <a:gd name="connsiteY60" fmla="*/ 842312 h 1181935"/>
                      <a:gd name="connsiteX61" fmla="*/ 36946 w 62163"/>
                      <a:gd name="connsiteY61" fmla="*/ 856168 h 1181935"/>
                      <a:gd name="connsiteX62" fmla="*/ 55235 w 62163"/>
                      <a:gd name="connsiteY62" fmla="*/ 856168 h 1181935"/>
                      <a:gd name="connsiteX63" fmla="*/ 62163 w 62163"/>
                      <a:gd name="connsiteY63" fmla="*/ 842312 h 1181935"/>
                      <a:gd name="connsiteX64" fmla="*/ 55235 w 62163"/>
                      <a:gd name="connsiteY64" fmla="*/ 828457 h 1181935"/>
                      <a:gd name="connsiteX65" fmla="*/ 36946 w 62163"/>
                      <a:gd name="connsiteY65" fmla="*/ 828457 h 1181935"/>
                      <a:gd name="connsiteX66" fmla="*/ 30018 w 62163"/>
                      <a:gd name="connsiteY66" fmla="*/ 809562 h 1181935"/>
                      <a:gd name="connsiteX67" fmla="*/ 36946 w 62163"/>
                      <a:gd name="connsiteY67" fmla="*/ 823418 h 1181935"/>
                      <a:gd name="connsiteX68" fmla="*/ 55235 w 62163"/>
                      <a:gd name="connsiteY68" fmla="*/ 823418 h 1181935"/>
                      <a:gd name="connsiteX69" fmla="*/ 62163 w 62163"/>
                      <a:gd name="connsiteY69" fmla="*/ 809562 h 1181935"/>
                      <a:gd name="connsiteX70" fmla="*/ 55235 w 62163"/>
                      <a:gd name="connsiteY70" fmla="*/ 795707 h 1181935"/>
                      <a:gd name="connsiteX71" fmla="*/ 36946 w 62163"/>
                      <a:gd name="connsiteY71" fmla="*/ 795707 h 1181935"/>
                      <a:gd name="connsiteX72" fmla="*/ 30018 w 62163"/>
                      <a:gd name="connsiteY72" fmla="*/ 776193 h 1181935"/>
                      <a:gd name="connsiteX73" fmla="*/ 36946 w 62163"/>
                      <a:gd name="connsiteY73" fmla="*/ 790049 h 1181935"/>
                      <a:gd name="connsiteX74" fmla="*/ 55235 w 62163"/>
                      <a:gd name="connsiteY74" fmla="*/ 790049 h 1181935"/>
                      <a:gd name="connsiteX75" fmla="*/ 62163 w 62163"/>
                      <a:gd name="connsiteY75" fmla="*/ 776193 h 1181935"/>
                      <a:gd name="connsiteX76" fmla="*/ 55235 w 62163"/>
                      <a:gd name="connsiteY76" fmla="*/ 762337 h 1181935"/>
                      <a:gd name="connsiteX77" fmla="*/ 36946 w 62163"/>
                      <a:gd name="connsiteY77" fmla="*/ 762337 h 1181935"/>
                      <a:gd name="connsiteX78" fmla="*/ 30018 w 62163"/>
                      <a:gd name="connsiteY78" fmla="*/ 743443 h 1181935"/>
                      <a:gd name="connsiteX79" fmla="*/ 36946 w 62163"/>
                      <a:gd name="connsiteY79" fmla="*/ 757299 h 1181935"/>
                      <a:gd name="connsiteX80" fmla="*/ 55235 w 62163"/>
                      <a:gd name="connsiteY80" fmla="*/ 757299 h 1181935"/>
                      <a:gd name="connsiteX81" fmla="*/ 62163 w 62163"/>
                      <a:gd name="connsiteY81" fmla="*/ 743443 h 1181935"/>
                      <a:gd name="connsiteX82" fmla="*/ 55235 w 62163"/>
                      <a:gd name="connsiteY82" fmla="*/ 729587 h 1181935"/>
                      <a:gd name="connsiteX83" fmla="*/ 36946 w 62163"/>
                      <a:gd name="connsiteY83" fmla="*/ 729587 h 1181935"/>
                      <a:gd name="connsiteX84" fmla="*/ 30018 w 62163"/>
                      <a:gd name="connsiteY84" fmla="*/ 710693 h 1181935"/>
                      <a:gd name="connsiteX85" fmla="*/ 36946 w 62163"/>
                      <a:gd name="connsiteY85" fmla="*/ 724549 h 1181935"/>
                      <a:gd name="connsiteX86" fmla="*/ 55235 w 62163"/>
                      <a:gd name="connsiteY86" fmla="*/ 724549 h 1181935"/>
                      <a:gd name="connsiteX87" fmla="*/ 62163 w 62163"/>
                      <a:gd name="connsiteY87" fmla="*/ 710693 h 1181935"/>
                      <a:gd name="connsiteX88" fmla="*/ 55235 w 62163"/>
                      <a:gd name="connsiteY88" fmla="*/ 696838 h 1181935"/>
                      <a:gd name="connsiteX89" fmla="*/ 36946 w 62163"/>
                      <a:gd name="connsiteY89" fmla="*/ 696838 h 1181935"/>
                      <a:gd name="connsiteX90" fmla="*/ 30018 w 62163"/>
                      <a:gd name="connsiteY90" fmla="*/ 678477 h 1181935"/>
                      <a:gd name="connsiteX91" fmla="*/ 36946 w 62163"/>
                      <a:gd name="connsiteY91" fmla="*/ 692333 h 1181935"/>
                      <a:gd name="connsiteX92" fmla="*/ 55235 w 62163"/>
                      <a:gd name="connsiteY92" fmla="*/ 692333 h 1181935"/>
                      <a:gd name="connsiteX93" fmla="*/ 62163 w 62163"/>
                      <a:gd name="connsiteY93" fmla="*/ 678477 h 1181935"/>
                      <a:gd name="connsiteX94" fmla="*/ 55235 w 62163"/>
                      <a:gd name="connsiteY94" fmla="*/ 664621 h 1181935"/>
                      <a:gd name="connsiteX95" fmla="*/ 36946 w 62163"/>
                      <a:gd name="connsiteY95" fmla="*/ 664621 h 1181935"/>
                      <a:gd name="connsiteX96" fmla="*/ 30018 w 62163"/>
                      <a:gd name="connsiteY96" fmla="*/ 645727 h 1181935"/>
                      <a:gd name="connsiteX97" fmla="*/ 36946 w 62163"/>
                      <a:gd name="connsiteY97" fmla="*/ 659583 h 1181935"/>
                      <a:gd name="connsiteX98" fmla="*/ 55235 w 62163"/>
                      <a:gd name="connsiteY98" fmla="*/ 659583 h 1181935"/>
                      <a:gd name="connsiteX99" fmla="*/ 62163 w 62163"/>
                      <a:gd name="connsiteY99" fmla="*/ 645727 h 1181935"/>
                      <a:gd name="connsiteX100" fmla="*/ 55235 w 62163"/>
                      <a:gd name="connsiteY100" fmla="*/ 631871 h 1181935"/>
                      <a:gd name="connsiteX101" fmla="*/ 36946 w 62163"/>
                      <a:gd name="connsiteY101" fmla="*/ 631871 h 1181935"/>
                      <a:gd name="connsiteX102" fmla="*/ 30018 w 62163"/>
                      <a:gd name="connsiteY102" fmla="*/ 612977 h 1181935"/>
                      <a:gd name="connsiteX103" fmla="*/ 36946 w 62163"/>
                      <a:gd name="connsiteY103" fmla="*/ 626833 h 1181935"/>
                      <a:gd name="connsiteX104" fmla="*/ 55235 w 62163"/>
                      <a:gd name="connsiteY104" fmla="*/ 626833 h 1181935"/>
                      <a:gd name="connsiteX105" fmla="*/ 62163 w 62163"/>
                      <a:gd name="connsiteY105" fmla="*/ 612977 h 1181935"/>
                      <a:gd name="connsiteX106" fmla="*/ 55235 w 62163"/>
                      <a:gd name="connsiteY106" fmla="*/ 599121 h 1181935"/>
                      <a:gd name="connsiteX107" fmla="*/ 36946 w 62163"/>
                      <a:gd name="connsiteY107" fmla="*/ 599121 h 1181935"/>
                      <a:gd name="connsiteX108" fmla="*/ 30018 w 62163"/>
                      <a:gd name="connsiteY108" fmla="*/ 580892 h 1181935"/>
                      <a:gd name="connsiteX109" fmla="*/ 36946 w 62163"/>
                      <a:gd name="connsiteY109" fmla="*/ 594747 h 1181935"/>
                      <a:gd name="connsiteX110" fmla="*/ 55235 w 62163"/>
                      <a:gd name="connsiteY110" fmla="*/ 594747 h 1181935"/>
                      <a:gd name="connsiteX111" fmla="*/ 62163 w 62163"/>
                      <a:gd name="connsiteY111" fmla="*/ 580892 h 1181935"/>
                      <a:gd name="connsiteX112" fmla="*/ 55235 w 62163"/>
                      <a:gd name="connsiteY112" fmla="*/ 567036 h 1181935"/>
                      <a:gd name="connsiteX113" fmla="*/ 36946 w 62163"/>
                      <a:gd name="connsiteY113" fmla="*/ 567036 h 1181935"/>
                      <a:gd name="connsiteX114" fmla="*/ 30018 w 62163"/>
                      <a:gd name="connsiteY114" fmla="*/ 548142 h 1181935"/>
                      <a:gd name="connsiteX115" fmla="*/ 36946 w 62163"/>
                      <a:gd name="connsiteY115" fmla="*/ 561998 h 1181935"/>
                      <a:gd name="connsiteX116" fmla="*/ 55235 w 62163"/>
                      <a:gd name="connsiteY116" fmla="*/ 561998 h 1181935"/>
                      <a:gd name="connsiteX117" fmla="*/ 62163 w 62163"/>
                      <a:gd name="connsiteY117" fmla="*/ 548142 h 1181935"/>
                      <a:gd name="connsiteX118" fmla="*/ 55235 w 62163"/>
                      <a:gd name="connsiteY118" fmla="*/ 534286 h 1181935"/>
                      <a:gd name="connsiteX119" fmla="*/ 36945 w 62163"/>
                      <a:gd name="connsiteY119" fmla="*/ 534286 h 1181935"/>
                      <a:gd name="connsiteX120" fmla="*/ 30017 w 62163"/>
                      <a:gd name="connsiteY120" fmla="*/ 515392 h 1181935"/>
                      <a:gd name="connsiteX121" fmla="*/ 36945 w 62163"/>
                      <a:gd name="connsiteY121" fmla="*/ 529248 h 1181935"/>
                      <a:gd name="connsiteX122" fmla="*/ 55235 w 62163"/>
                      <a:gd name="connsiteY122" fmla="*/ 529248 h 1181935"/>
                      <a:gd name="connsiteX123" fmla="*/ 62163 w 62163"/>
                      <a:gd name="connsiteY123" fmla="*/ 515392 h 1181935"/>
                      <a:gd name="connsiteX124" fmla="*/ 55235 w 62163"/>
                      <a:gd name="connsiteY124" fmla="*/ 501536 h 1181935"/>
                      <a:gd name="connsiteX125" fmla="*/ 36945 w 62163"/>
                      <a:gd name="connsiteY125" fmla="*/ 501536 h 1181935"/>
                      <a:gd name="connsiteX126" fmla="*/ 30017 w 62163"/>
                      <a:gd name="connsiteY126" fmla="*/ 483176 h 1181935"/>
                      <a:gd name="connsiteX127" fmla="*/ 36945 w 62163"/>
                      <a:gd name="connsiteY127" fmla="*/ 497031 h 1181935"/>
                      <a:gd name="connsiteX128" fmla="*/ 55235 w 62163"/>
                      <a:gd name="connsiteY128" fmla="*/ 497031 h 1181935"/>
                      <a:gd name="connsiteX129" fmla="*/ 62163 w 62163"/>
                      <a:gd name="connsiteY129" fmla="*/ 483176 h 1181935"/>
                      <a:gd name="connsiteX130" fmla="*/ 55235 w 62163"/>
                      <a:gd name="connsiteY130" fmla="*/ 469320 h 1181935"/>
                      <a:gd name="connsiteX131" fmla="*/ 36945 w 62163"/>
                      <a:gd name="connsiteY131" fmla="*/ 469320 h 1181935"/>
                      <a:gd name="connsiteX132" fmla="*/ 30017 w 62163"/>
                      <a:gd name="connsiteY132" fmla="*/ 450426 h 1181935"/>
                      <a:gd name="connsiteX133" fmla="*/ 36945 w 62163"/>
                      <a:gd name="connsiteY133" fmla="*/ 464282 h 1181935"/>
                      <a:gd name="connsiteX134" fmla="*/ 55235 w 62163"/>
                      <a:gd name="connsiteY134" fmla="*/ 464282 h 1181935"/>
                      <a:gd name="connsiteX135" fmla="*/ 62163 w 62163"/>
                      <a:gd name="connsiteY135" fmla="*/ 450426 h 1181935"/>
                      <a:gd name="connsiteX136" fmla="*/ 55235 w 62163"/>
                      <a:gd name="connsiteY136" fmla="*/ 436570 h 1181935"/>
                      <a:gd name="connsiteX137" fmla="*/ 36945 w 62163"/>
                      <a:gd name="connsiteY137" fmla="*/ 436570 h 1181935"/>
                      <a:gd name="connsiteX138" fmla="*/ 30017 w 62163"/>
                      <a:gd name="connsiteY138" fmla="*/ 417676 h 1181935"/>
                      <a:gd name="connsiteX139" fmla="*/ 36945 w 62163"/>
                      <a:gd name="connsiteY139" fmla="*/ 431532 h 1181935"/>
                      <a:gd name="connsiteX140" fmla="*/ 55235 w 62163"/>
                      <a:gd name="connsiteY140" fmla="*/ 431532 h 1181935"/>
                      <a:gd name="connsiteX141" fmla="*/ 62163 w 62163"/>
                      <a:gd name="connsiteY141" fmla="*/ 417676 h 1181935"/>
                      <a:gd name="connsiteX142" fmla="*/ 55235 w 62163"/>
                      <a:gd name="connsiteY142" fmla="*/ 403820 h 1181935"/>
                      <a:gd name="connsiteX143" fmla="*/ 36945 w 62163"/>
                      <a:gd name="connsiteY143" fmla="*/ 403820 h 1181935"/>
                      <a:gd name="connsiteX144" fmla="*/ 30017 w 62163"/>
                      <a:gd name="connsiteY144" fmla="*/ 387555 h 1181935"/>
                      <a:gd name="connsiteX145" fmla="*/ 36945 w 62163"/>
                      <a:gd name="connsiteY145" fmla="*/ 401411 h 1181935"/>
                      <a:gd name="connsiteX146" fmla="*/ 55235 w 62163"/>
                      <a:gd name="connsiteY146" fmla="*/ 401411 h 1181935"/>
                      <a:gd name="connsiteX147" fmla="*/ 62163 w 62163"/>
                      <a:gd name="connsiteY147" fmla="*/ 387555 h 1181935"/>
                      <a:gd name="connsiteX148" fmla="*/ 55235 w 62163"/>
                      <a:gd name="connsiteY148" fmla="*/ 373699 h 1181935"/>
                      <a:gd name="connsiteX149" fmla="*/ 36945 w 62163"/>
                      <a:gd name="connsiteY149" fmla="*/ 373699 h 1181935"/>
                      <a:gd name="connsiteX150" fmla="*/ 30017 w 62163"/>
                      <a:gd name="connsiteY150" fmla="*/ 354805 h 1181935"/>
                      <a:gd name="connsiteX151" fmla="*/ 36945 w 62163"/>
                      <a:gd name="connsiteY151" fmla="*/ 368661 h 1181935"/>
                      <a:gd name="connsiteX152" fmla="*/ 55235 w 62163"/>
                      <a:gd name="connsiteY152" fmla="*/ 368661 h 1181935"/>
                      <a:gd name="connsiteX153" fmla="*/ 62163 w 62163"/>
                      <a:gd name="connsiteY153" fmla="*/ 354805 h 1181935"/>
                      <a:gd name="connsiteX154" fmla="*/ 55235 w 62163"/>
                      <a:gd name="connsiteY154" fmla="*/ 340949 h 1181935"/>
                      <a:gd name="connsiteX155" fmla="*/ 36945 w 62163"/>
                      <a:gd name="connsiteY155" fmla="*/ 340949 h 1181935"/>
                      <a:gd name="connsiteX156" fmla="*/ 30017 w 62163"/>
                      <a:gd name="connsiteY156" fmla="*/ 322055 h 1181935"/>
                      <a:gd name="connsiteX157" fmla="*/ 36945 w 62163"/>
                      <a:gd name="connsiteY157" fmla="*/ 335911 h 1181935"/>
                      <a:gd name="connsiteX158" fmla="*/ 55235 w 62163"/>
                      <a:gd name="connsiteY158" fmla="*/ 335911 h 1181935"/>
                      <a:gd name="connsiteX159" fmla="*/ 62163 w 62163"/>
                      <a:gd name="connsiteY159" fmla="*/ 322055 h 1181935"/>
                      <a:gd name="connsiteX160" fmla="*/ 55235 w 62163"/>
                      <a:gd name="connsiteY160" fmla="*/ 308200 h 1181935"/>
                      <a:gd name="connsiteX161" fmla="*/ 36945 w 62163"/>
                      <a:gd name="connsiteY161" fmla="*/ 308200 h 1181935"/>
                      <a:gd name="connsiteX162" fmla="*/ 30017 w 62163"/>
                      <a:gd name="connsiteY162" fmla="*/ 289839 h 1181935"/>
                      <a:gd name="connsiteX163" fmla="*/ 36945 w 62163"/>
                      <a:gd name="connsiteY163" fmla="*/ 303695 h 1181935"/>
                      <a:gd name="connsiteX164" fmla="*/ 55235 w 62163"/>
                      <a:gd name="connsiteY164" fmla="*/ 303695 h 1181935"/>
                      <a:gd name="connsiteX165" fmla="*/ 62163 w 62163"/>
                      <a:gd name="connsiteY165" fmla="*/ 289839 h 1181935"/>
                      <a:gd name="connsiteX166" fmla="*/ 55235 w 62163"/>
                      <a:gd name="connsiteY166" fmla="*/ 275983 h 1181935"/>
                      <a:gd name="connsiteX167" fmla="*/ 36945 w 62163"/>
                      <a:gd name="connsiteY167" fmla="*/ 275983 h 1181935"/>
                      <a:gd name="connsiteX168" fmla="*/ 30017 w 62163"/>
                      <a:gd name="connsiteY168" fmla="*/ 257089 h 1181935"/>
                      <a:gd name="connsiteX169" fmla="*/ 36945 w 62163"/>
                      <a:gd name="connsiteY169" fmla="*/ 270945 h 1181935"/>
                      <a:gd name="connsiteX170" fmla="*/ 55235 w 62163"/>
                      <a:gd name="connsiteY170" fmla="*/ 270945 h 1181935"/>
                      <a:gd name="connsiteX171" fmla="*/ 62163 w 62163"/>
                      <a:gd name="connsiteY171" fmla="*/ 257089 h 1181935"/>
                      <a:gd name="connsiteX172" fmla="*/ 55235 w 62163"/>
                      <a:gd name="connsiteY172" fmla="*/ 243233 h 1181935"/>
                      <a:gd name="connsiteX173" fmla="*/ 36945 w 62163"/>
                      <a:gd name="connsiteY173" fmla="*/ 243233 h 1181935"/>
                      <a:gd name="connsiteX174" fmla="*/ 30017 w 62163"/>
                      <a:gd name="connsiteY174" fmla="*/ 224339 h 1181935"/>
                      <a:gd name="connsiteX175" fmla="*/ 36945 w 62163"/>
                      <a:gd name="connsiteY175" fmla="*/ 238195 h 1181935"/>
                      <a:gd name="connsiteX176" fmla="*/ 55235 w 62163"/>
                      <a:gd name="connsiteY176" fmla="*/ 238195 h 1181935"/>
                      <a:gd name="connsiteX177" fmla="*/ 62163 w 62163"/>
                      <a:gd name="connsiteY177" fmla="*/ 224339 h 1181935"/>
                      <a:gd name="connsiteX178" fmla="*/ 55235 w 62163"/>
                      <a:gd name="connsiteY178" fmla="*/ 210483 h 1181935"/>
                      <a:gd name="connsiteX179" fmla="*/ 36945 w 62163"/>
                      <a:gd name="connsiteY179" fmla="*/ 210483 h 1181935"/>
                      <a:gd name="connsiteX180" fmla="*/ 30017 w 62163"/>
                      <a:gd name="connsiteY180" fmla="*/ 192254 h 1181935"/>
                      <a:gd name="connsiteX181" fmla="*/ 36945 w 62163"/>
                      <a:gd name="connsiteY181" fmla="*/ 206109 h 1181935"/>
                      <a:gd name="connsiteX182" fmla="*/ 55235 w 62163"/>
                      <a:gd name="connsiteY182" fmla="*/ 206109 h 1181935"/>
                      <a:gd name="connsiteX183" fmla="*/ 62163 w 62163"/>
                      <a:gd name="connsiteY183" fmla="*/ 192254 h 1181935"/>
                      <a:gd name="connsiteX184" fmla="*/ 55235 w 62163"/>
                      <a:gd name="connsiteY184" fmla="*/ 178398 h 1181935"/>
                      <a:gd name="connsiteX185" fmla="*/ 36945 w 62163"/>
                      <a:gd name="connsiteY185" fmla="*/ 178398 h 1181935"/>
                      <a:gd name="connsiteX186" fmla="*/ 30017 w 62163"/>
                      <a:gd name="connsiteY186" fmla="*/ 159504 h 1181935"/>
                      <a:gd name="connsiteX187" fmla="*/ 36945 w 62163"/>
                      <a:gd name="connsiteY187" fmla="*/ 173360 h 1181935"/>
                      <a:gd name="connsiteX188" fmla="*/ 55235 w 62163"/>
                      <a:gd name="connsiteY188" fmla="*/ 173360 h 1181935"/>
                      <a:gd name="connsiteX189" fmla="*/ 62163 w 62163"/>
                      <a:gd name="connsiteY189" fmla="*/ 159504 h 1181935"/>
                      <a:gd name="connsiteX190" fmla="*/ 55235 w 62163"/>
                      <a:gd name="connsiteY190" fmla="*/ 145648 h 1181935"/>
                      <a:gd name="connsiteX191" fmla="*/ 36945 w 62163"/>
                      <a:gd name="connsiteY191" fmla="*/ 145648 h 1181935"/>
                      <a:gd name="connsiteX192" fmla="*/ 30017 w 62163"/>
                      <a:gd name="connsiteY192" fmla="*/ 126754 h 1181935"/>
                      <a:gd name="connsiteX193" fmla="*/ 36945 w 62163"/>
                      <a:gd name="connsiteY193" fmla="*/ 140610 h 1181935"/>
                      <a:gd name="connsiteX194" fmla="*/ 55235 w 62163"/>
                      <a:gd name="connsiteY194" fmla="*/ 140610 h 1181935"/>
                      <a:gd name="connsiteX195" fmla="*/ 62163 w 62163"/>
                      <a:gd name="connsiteY195" fmla="*/ 126754 h 1181935"/>
                      <a:gd name="connsiteX196" fmla="*/ 55235 w 62163"/>
                      <a:gd name="connsiteY196" fmla="*/ 112898 h 1181935"/>
                      <a:gd name="connsiteX197" fmla="*/ 36945 w 62163"/>
                      <a:gd name="connsiteY197" fmla="*/ 112898 h 1181935"/>
                      <a:gd name="connsiteX198" fmla="*/ 30017 w 62163"/>
                      <a:gd name="connsiteY198" fmla="*/ 94538 h 1181935"/>
                      <a:gd name="connsiteX199" fmla="*/ 36945 w 62163"/>
                      <a:gd name="connsiteY199" fmla="*/ 108393 h 1181935"/>
                      <a:gd name="connsiteX200" fmla="*/ 55235 w 62163"/>
                      <a:gd name="connsiteY200" fmla="*/ 108393 h 1181935"/>
                      <a:gd name="connsiteX201" fmla="*/ 62163 w 62163"/>
                      <a:gd name="connsiteY201" fmla="*/ 94538 h 1181935"/>
                      <a:gd name="connsiteX202" fmla="*/ 55235 w 62163"/>
                      <a:gd name="connsiteY202" fmla="*/ 80682 h 1181935"/>
                      <a:gd name="connsiteX203" fmla="*/ 36945 w 62163"/>
                      <a:gd name="connsiteY203" fmla="*/ 80682 h 1181935"/>
                      <a:gd name="connsiteX204" fmla="*/ 30017 w 62163"/>
                      <a:gd name="connsiteY204" fmla="*/ 61788 h 1181935"/>
                      <a:gd name="connsiteX205" fmla="*/ 36945 w 62163"/>
                      <a:gd name="connsiteY205" fmla="*/ 75644 h 1181935"/>
                      <a:gd name="connsiteX206" fmla="*/ 55235 w 62163"/>
                      <a:gd name="connsiteY206" fmla="*/ 75644 h 1181935"/>
                      <a:gd name="connsiteX207" fmla="*/ 62163 w 62163"/>
                      <a:gd name="connsiteY207" fmla="*/ 61788 h 1181935"/>
                      <a:gd name="connsiteX208" fmla="*/ 55235 w 62163"/>
                      <a:gd name="connsiteY208" fmla="*/ 47932 h 1181935"/>
                      <a:gd name="connsiteX209" fmla="*/ 36945 w 62163"/>
                      <a:gd name="connsiteY209" fmla="*/ 47932 h 1181935"/>
                      <a:gd name="connsiteX210" fmla="*/ 30017 w 62163"/>
                      <a:gd name="connsiteY210" fmla="*/ 29038 h 1181935"/>
                      <a:gd name="connsiteX211" fmla="*/ 36945 w 62163"/>
                      <a:gd name="connsiteY211" fmla="*/ 42894 h 1181935"/>
                      <a:gd name="connsiteX212" fmla="*/ 55235 w 62163"/>
                      <a:gd name="connsiteY212" fmla="*/ 42894 h 1181935"/>
                      <a:gd name="connsiteX213" fmla="*/ 62163 w 62163"/>
                      <a:gd name="connsiteY213" fmla="*/ 29038 h 1181935"/>
                      <a:gd name="connsiteX214" fmla="*/ 55235 w 62163"/>
                      <a:gd name="connsiteY214" fmla="*/ 15182 h 1181935"/>
                      <a:gd name="connsiteX215" fmla="*/ 36945 w 62163"/>
                      <a:gd name="connsiteY215" fmla="*/ 15182 h 1181935"/>
                      <a:gd name="connsiteX216" fmla="*/ 0 w 62163"/>
                      <a:gd name="connsiteY216" fmla="*/ 1152897 h 1181935"/>
                      <a:gd name="connsiteX217" fmla="*/ 6928 w 62163"/>
                      <a:gd name="connsiteY217" fmla="*/ 1166753 h 1181935"/>
                      <a:gd name="connsiteX218" fmla="*/ 25218 w 62163"/>
                      <a:gd name="connsiteY218" fmla="*/ 1166753 h 1181935"/>
                      <a:gd name="connsiteX219" fmla="*/ 32146 w 62163"/>
                      <a:gd name="connsiteY219" fmla="*/ 1152897 h 1181935"/>
                      <a:gd name="connsiteX220" fmla="*/ 25218 w 62163"/>
                      <a:gd name="connsiteY220" fmla="*/ 1139041 h 1181935"/>
                      <a:gd name="connsiteX221" fmla="*/ 6928 w 62163"/>
                      <a:gd name="connsiteY221" fmla="*/ 1139041 h 1181935"/>
                      <a:gd name="connsiteX222" fmla="*/ 0 w 62163"/>
                      <a:gd name="connsiteY222" fmla="*/ 1120147 h 1181935"/>
                      <a:gd name="connsiteX223" fmla="*/ 6928 w 62163"/>
                      <a:gd name="connsiteY223" fmla="*/ 1134003 h 1181935"/>
                      <a:gd name="connsiteX224" fmla="*/ 25218 w 62163"/>
                      <a:gd name="connsiteY224" fmla="*/ 1134003 h 1181935"/>
                      <a:gd name="connsiteX225" fmla="*/ 32146 w 62163"/>
                      <a:gd name="connsiteY225" fmla="*/ 1120147 h 1181935"/>
                      <a:gd name="connsiteX226" fmla="*/ 25218 w 62163"/>
                      <a:gd name="connsiteY226" fmla="*/ 1106291 h 1181935"/>
                      <a:gd name="connsiteX227" fmla="*/ 6928 w 62163"/>
                      <a:gd name="connsiteY227" fmla="*/ 1106291 h 1181935"/>
                      <a:gd name="connsiteX228" fmla="*/ 0 w 62163"/>
                      <a:gd name="connsiteY228" fmla="*/ 1087397 h 1181935"/>
                      <a:gd name="connsiteX229" fmla="*/ 6928 w 62163"/>
                      <a:gd name="connsiteY229" fmla="*/ 1101253 h 1181935"/>
                      <a:gd name="connsiteX230" fmla="*/ 25218 w 62163"/>
                      <a:gd name="connsiteY230" fmla="*/ 1101253 h 1181935"/>
                      <a:gd name="connsiteX231" fmla="*/ 32146 w 62163"/>
                      <a:gd name="connsiteY231" fmla="*/ 1087397 h 1181935"/>
                      <a:gd name="connsiteX232" fmla="*/ 25218 w 62163"/>
                      <a:gd name="connsiteY232" fmla="*/ 1073542 h 1181935"/>
                      <a:gd name="connsiteX233" fmla="*/ 6928 w 62163"/>
                      <a:gd name="connsiteY233" fmla="*/ 1073542 h 1181935"/>
                      <a:gd name="connsiteX234" fmla="*/ 0 w 62163"/>
                      <a:gd name="connsiteY234" fmla="*/ 1055181 h 1181935"/>
                      <a:gd name="connsiteX235" fmla="*/ 6928 w 62163"/>
                      <a:gd name="connsiteY235" fmla="*/ 1069037 h 1181935"/>
                      <a:gd name="connsiteX236" fmla="*/ 25218 w 62163"/>
                      <a:gd name="connsiteY236" fmla="*/ 1069037 h 1181935"/>
                      <a:gd name="connsiteX237" fmla="*/ 32146 w 62163"/>
                      <a:gd name="connsiteY237" fmla="*/ 1055181 h 1181935"/>
                      <a:gd name="connsiteX238" fmla="*/ 25218 w 62163"/>
                      <a:gd name="connsiteY238" fmla="*/ 1041325 h 1181935"/>
                      <a:gd name="connsiteX239" fmla="*/ 6928 w 62163"/>
                      <a:gd name="connsiteY239" fmla="*/ 1041325 h 1181935"/>
                      <a:gd name="connsiteX240" fmla="*/ 0 w 62163"/>
                      <a:gd name="connsiteY240" fmla="*/ 1022431 h 1181935"/>
                      <a:gd name="connsiteX241" fmla="*/ 6928 w 62163"/>
                      <a:gd name="connsiteY241" fmla="*/ 1036287 h 1181935"/>
                      <a:gd name="connsiteX242" fmla="*/ 25218 w 62163"/>
                      <a:gd name="connsiteY242" fmla="*/ 1036287 h 1181935"/>
                      <a:gd name="connsiteX243" fmla="*/ 32146 w 62163"/>
                      <a:gd name="connsiteY243" fmla="*/ 1022431 h 1181935"/>
                      <a:gd name="connsiteX244" fmla="*/ 25218 w 62163"/>
                      <a:gd name="connsiteY244" fmla="*/ 1008575 h 1181935"/>
                      <a:gd name="connsiteX245" fmla="*/ 6928 w 62163"/>
                      <a:gd name="connsiteY245" fmla="*/ 1008575 h 1181935"/>
                      <a:gd name="connsiteX246" fmla="*/ 0 w 62163"/>
                      <a:gd name="connsiteY246" fmla="*/ 989681 h 1181935"/>
                      <a:gd name="connsiteX247" fmla="*/ 6928 w 62163"/>
                      <a:gd name="connsiteY247" fmla="*/ 1003537 h 1181935"/>
                      <a:gd name="connsiteX248" fmla="*/ 25218 w 62163"/>
                      <a:gd name="connsiteY248" fmla="*/ 1003537 h 1181935"/>
                      <a:gd name="connsiteX249" fmla="*/ 32146 w 62163"/>
                      <a:gd name="connsiteY249" fmla="*/ 989681 h 1181935"/>
                      <a:gd name="connsiteX250" fmla="*/ 25218 w 62163"/>
                      <a:gd name="connsiteY250" fmla="*/ 975825 h 1181935"/>
                      <a:gd name="connsiteX251" fmla="*/ 6928 w 62163"/>
                      <a:gd name="connsiteY251" fmla="*/ 975825 h 1181935"/>
                      <a:gd name="connsiteX252" fmla="*/ 0 w 62163"/>
                      <a:gd name="connsiteY252" fmla="*/ 957596 h 1181935"/>
                      <a:gd name="connsiteX253" fmla="*/ 6928 w 62163"/>
                      <a:gd name="connsiteY253" fmla="*/ 971451 h 1181935"/>
                      <a:gd name="connsiteX254" fmla="*/ 25218 w 62163"/>
                      <a:gd name="connsiteY254" fmla="*/ 971451 h 1181935"/>
                      <a:gd name="connsiteX255" fmla="*/ 32146 w 62163"/>
                      <a:gd name="connsiteY255" fmla="*/ 957596 h 1181935"/>
                      <a:gd name="connsiteX256" fmla="*/ 25218 w 62163"/>
                      <a:gd name="connsiteY256" fmla="*/ 943740 h 1181935"/>
                      <a:gd name="connsiteX257" fmla="*/ 6928 w 62163"/>
                      <a:gd name="connsiteY257" fmla="*/ 943740 h 1181935"/>
                      <a:gd name="connsiteX258" fmla="*/ 0 w 62163"/>
                      <a:gd name="connsiteY258" fmla="*/ 924846 h 1181935"/>
                      <a:gd name="connsiteX259" fmla="*/ 6928 w 62163"/>
                      <a:gd name="connsiteY259" fmla="*/ 938702 h 1181935"/>
                      <a:gd name="connsiteX260" fmla="*/ 25218 w 62163"/>
                      <a:gd name="connsiteY260" fmla="*/ 938702 h 1181935"/>
                      <a:gd name="connsiteX261" fmla="*/ 32146 w 62163"/>
                      <a:gd name="connsiteY261" fmla="*/ 924846 h 1181935"/>
                      <a:gd name="connsiteX262" fmla="*/ 25218 w 62163"/>
                      <a:gd name="connsiteY262" fmla="*/ 910990 h 1181935"/>
                      <a:gd name="connsiteX263" fmla="*/ 6928 w 62163"/>
                      <a:gd name="connsiteY263" fmla="*/ 910990 h 1181935"/>
                      <a:gd name="connsiteX264" fmla="*/ 0 w 62163"/>
                      <a:gd name="connsiteY264" fmla="*/ 892096 h 1181935"/>
                      <a:gd name="connsiteX265" fmla="*/ 6928 w 62163"/>
                      <a:gd name="connsiteY265" fmla="*/ 905952 h 1181935"/>
                      <a:gd name="connsiteX266" fmla="*/ 25218 w 62163"/>
                      <a:gd name="connsiteY266" fmla="*/ 905952 h 1181935"/>
                      <a:gd name="connsiteX267" fmla="*/ 32146 w 62163"/>
                      <a:gd name="connsiteY267" fmla="*/ 892096 h 1181935"/>
                      <a:gd name="connsiteX268" fmla="*/ 25218 w 62163"/>
                      <a:gd name="connsiteY268" fmla="*/ 878240 h 1181935"/>
                      <a:gd name="connsiteX269" fmla="*/ 6928 w 62163"/>
                      <a:gd name="connsiteY269" fmla="*/ 878240 h 1181935"/>
                      <a:gd name="connsiteX270" fmla="*/ 0 w 62163"/>
                      <a:gd name="connsiteY270" fmla="*/ 859880 h 1181935"/>
                      <a:gd name="connsiteX271" fmla="*/ 6928 w 62163"/>
                      <a:gd name="connsiteY271" fmla="*/ 873735 h 1181935"/>
                      <a:gd name="connsiteX272" fmla="*/ 25218 w 62163"/>
                      <a:gd name="connsiteY272" fmla="*/ 873735 h 1181935"/>
                      <a:gd name="connsiteX273" fmla="*/ 32146 w 62163"/>
                      <a:gd name="connsiteY273" fmla="*/ 859880 h 1181935"/>
                      <a:gd name="connsiteX274" fmla="*/ 25218 w 62163"/>
                      <a:gd name="connsiteY274" fmla="*/ 846024 h 1181935"/>
                      <a:gd name="connsiteX275" fmla="*/ 6928 w 62163"/>
                      <a:gd name="connsiteY275" fmla="*/ 846024 h 1181935"/>
                      <a:gd name="connsiteX276" fmla="*/ 0 w 62163"/>
                      <a:gd name="connsiteY276" fmla="*/ 827130 h 1181935"/>
                      <a:gd name="connsiteX277" fmla="*/ 6928 w 62163"/>
                      <a:gd name="connsiteY277" fmla="*/ 840986 h 1181935"/>
                      <a:gd name="connsiteX278" fmla="*/ 25218 w 62163"/>
                      <a:gd name="connsiteY278" fmla="*/ 840986 h 1181935"/>
                      <a:gd name="connsiteX279" fmla="*/ 32146 w 62163"/>
                      <a:gd name="connsiteY279" fmla="*/ 827130 h 1181935"/>
                      <a:gd name="connsiteX280" fmla="*/ 25218 w 62163"/>
                      <a:gd name="connsiteY280" fmla="*/ 813274 h 1181935"/>
                      <a:gd name="connsiteX281" fmla="*/ 6928 w 62163"/>
                      <a:gd name="connsiteY281" fmla="*/ 813274 h 1181935"/>
                      <a:gd name="connsiteX282" fmla="*/ 0 w 62163"/>
                      <a:gd name="connsiteY282" fmla="*/ 794380 h 1181935"/>
                      <a:gd name="connsiteX283" fmla="*/ 6928 w 62163"/>
                      <a:gd name="connsiteY283" fmla="*/ 808236 h 1181935"/>
                      <a:gd name="connsiteX284" fmla="*/ 25218 w 62163"/>
                      <a:gd name="connsiteY284" fmla="*/ 808236 h 1181935"/>
                      <a:gd name="connsiteX285" fmla="*/ 32146 w 62163"/>
                      <a:gd name="connsiteY285" fmla="*/ 794380 h 1181935"/>
                      <a:gd name="connsiteX286" fmla="*/ 25218 w 62163"/>
                      <a:gd name="connsiteY286" fmla="*/ 780524 h 1181935"/>
                      <a:gd name="connsiteX287" fmla="*/ 6928 w 62163"/>
                      <a:gd name="connsiteY287" fmla="*/ 780524 h 1181935"/>
                      <a:gd name="connsiteX288" fmla="*/ 0 w 62163"/>
                      <a:gd name="connsiteY288" fmla="*/ 761011 h 1181935"/>
                      <a:gd name="connsiteX289" fmla="*/ 6928 w 62163"/>
                      <a:gd name="connsiteY289" fmla="*/ 774866 h 1181935"/>
                      <a:gd name="connsiteX290" fmla="*/ 25218 w 62163"/>
                      <a:gd name="connsiteY290" fmla="*/ 774866 h 1181935"/>
                      <a:gd name="connsiteX291" fmla="*/ 32146 w 62163"/>
                      <a:gd name="connsiteY291" fmla="*/ 761011 h 1181935"/>
                      <a:gd name="connsiteX292" fmla="*/ 25218 w 62163"/>
                      <a:gd name="connsiteY292" fmla="*/ 747155 h 1181935"/>
                      <a:gd name="connsiteX293" fmla="*/ 6928 w 62163"/>
                      <a:gd name="connsiteY293" fmla="*/ 747155 h 1181935"/>
                      <a:gd name="connsiteX294" fmla="*/ 0 w 62163"/>
                      <a:gd name="connsiteY294" fmla="*/ 728261 h 1181935"/>
                      <a:gd name="connsiteX295" fmla="*/ 6928 w 62163"/>
                      <a:gd name="connsiteY295" fmla="*/ 742116 h 1181935"/>
                      <a:gd name="connsiteX296" fmla="*/ 25218 w 62163"/>
                      <a:gd name="connsiteY296" fmla="*/ 742116 h 1181935"/>
                      <a:gd name="connsiteX297" fmla="*/ 32146 w 62163"/>
                      <a:gd name="connsiteY297" fmla="*/ 728261 h 1181935"/>
                      <a:gd name="connsiteX298" fmla="*/ 25218 w 62163"/>
                      <a:gd name="connsiteY298" fmla="*/ 714405 h 1181935"/>
                      <a:gd name="connsiteX299" fmla="*/ 6928 w 62163"/>
                      <a:gd name="connsiteY299" fmla="*/ 714405 h 1181935"/>
                      <a:gd name="connsiteX300" fmla="*/ 0 w 62163"/>
                      <a:gd name="connsiteY300" fmla="*/ 695511 h 1181935"/>
                      <a:gd name="connsiteX301" fmla="*/ 6928 w 62163"/>
                      <a:gd name="connsiteY301" fmla="*/ 709367 h 1181935"/>
                      <a:gd name="connsiteX302" fmla="*/ 25218 w 62163"/>
                      <a:gd name="connsiteY302" fmla="*/ 709367 h 1181935"/>
                      <a:gd name="connsiteX303" fmla="*/ 32146 w 62163"/>
                      <a:gd name="connsiteY303" fmla="*/ 695511 h 1181935"/>
                      <a:gd name="connsiteX304" fmla="*/ 25218 w 62163"/>
                      <a:gd name="connsiteY304" fmla="*/ 681655 h 1181935"/>
                      <a:gd name="connsiteX305" fmla="*/ 6928 w 62163"/>
                      <a:gd name="connsiteY305" fmla="*/ 681655 h 1181935"/>
                      <a:gd name="connsiteX306" fmla="*/ 0 w 62163"/>
                      <a:gd name="connsiteY306" fmla="*/ 663294 h 1181935"/>
                      <a:gd name="connsiteX307" fmla="*/ 6928 w 62163"/>
                      <a:gd name="connsiteY307" fmla="*/ 677150 h 1181935"/>
                      <a:gd name="connsiteX308" fmla="*/ 25218 w 62163"/>
                      <a:gd name="connsiteY308" fmla="*/ 677150 h 1181935"/>
                      <a:gd name="connsiteX309" fmla="*/ 32146 w 62163"/>
                      <a:gd name="connsiteY309" fmla="*/ 663294 h 1181935"/>
                      <a:gd name="connsiteX310" fmla="*/ 25218 w 62163"/>
                      <a:gd name="connsiteY310" fmla="*/ 649439 h 1181935"/>
                      <a:gd name="connsiteX311" fmla="*/ 6928 w 62163"/>
                      <a:gd name="connsiteY311" fmla="*/ 649439 h 1181935"/>
                      <a:gd name="connsiteX312" fmla="*/ 0 w 62163"/>
                      <a:gd name="connsiteY312" fmla="*/ 630545 h 1181935"/>
                      <a:gd name="connsiteX313" fmla="*/ 6928 w 62163"/>
                      <a:gd name="connsiteY313" fmla="*/ 644400 h 1181935"/>
                      <a:gd name="connsiteX314" fmla="*/ 25218 w 62163"/>
                      <a:gd name="connsiteY314" fmla="*/ 644400 h 1181935"/>
                      <a:gd name="connsiteX315" fmla="*/ 32146 w 62163"/>
                      <a:gd name="connsiteY315" fmla="*/ 630545 h 1181935"/>
                      <a:gd name="connsiteX316" fmla="*/ 25218 w 62163"/>
                      <a:gd name="connsiteY316" fmla="*/ 616689 h 1181935"/>
                      <a:gd name="connsiteX317" fmla="*/ 6928 w 62163"/>
                      <a:gd name="connsiteY317" fmla="*/ 616689 h 1181935"/>
                      <a:gd name="connsiteX318" fmla="*/ 0 w 62163"/>
                      <a:gd name="connsiteY318" fmla="*/ 597795 h 1181935"/>
                      <a:gd name="connsiteX319" fmla="*/ 6928 w 62163"/>
                      <a:gd name="connsiteY319" fmla="*/ 611650 h 1181935"/>
                      <a:gd name="connsiteX320" fmla="*/ 25218 w 62163"/>
                      <a:gd name="connsiteY320" fmla="*/ 611650 h 1181935"/>
                      <a:gd name="connsiteX321" fmla="*/ 32146 w 62163"/>
                      <a:gd name="connsiteY321" fmla="*/ 597795 h 1181935"/>
                      <a:gd name="connsiteX322" fmla="*/ 25218 w 62163"/>
                      <a:gd name="connsiteY322" fmla="*/ 583939 h 1181935"/>
                      <a:gd name="connsiteX323" fmla="*/ 6928 w 62163"/>
                      <a:gd name="connsiteY323" fmla="*/ 583939 h 1181935"/>
                      <a:gd name="connsiteX324" fmla="*/ 0 w 62163"/>
                      <a:gd name="connsiteY324" fmla="*/ 565709 h 1181935"/>
                      <a:gd name="connsiteX325" fmla="*/ 6928 w 62163"/>
                      <a:gd name="connsiteY325" fmla="*/ 579565 h 1181935"/>
                      <a:gd name="connsiteX326" fmla="*/ 25218 w 62163"/>
                      <a:gd name="connsiteY326" fmla="*/ 579565 h 1181935"/>
                      <a:gd name="connsiteX327" fmla="*/ 32146 w 62163"/>
                      <a:gd name="connsiteY327" fmla="*/ 565709 h 1181935"/>
                      <a:gd name="connsiteX328" fmla="*/ 25218 w 62163"/>
                      <a:gd name="connsiteY328" fmla="*/ 551854 h 1181935"/>
                      <a:gd name="connsiteX329" fmla="*/ 6928 w 62163"/>
                      <a:gd name="connsiteY329" fmla="*/ 551854 h 1181935"/>
                      <a:gd name="connsiteX330" fmla="*/ 0 w 62163"/>
                      <a:gd name="connsiteY330" fmla="*/ 532960 h 1181935"/>
                      <a:gd name="connsiteX331" fmla="*/ 6928 w 62163"/>
                      <a:gd name="connsiteY331" fmla="*/ 546815 h 1181935"/>
                      <a:gd name="connsiteX332" fmla="*/ 25218 w 62163"/>
                      <a:gd name="connsiteY332" fmla="*/ 546815 h 1181935"/>
                      <a:gd name="connsiteX333" fmla="*/ 32145 w 62163"/>
                      <a:gd name="connsiteY333" fmla="*/ 532960 h 1181935"/>
                      <a:gd name="connsiteX334" fmla="*/ 25217 w 62163"/>
                      <a:gd name="connsiteY334" fmla="*/ 519104 h 1181935"/>
                      <a:gd name="connsiteX335" fmla="*/ 6928 w 62163"/>
                      <a:gd name="connsiteY335" fmla="*/ 519104 h 1181935"/>
                      <a:gd name="connsiteX336" fmla="*/ 0 w 62163"/>
                      <a:gd name="connsiteY336" fmla="*/ 500210 h 1181935"/>
                      <a:gd name="connsiteX337" fmla="*/ 6928 w 62163"/>
                      <a:gd name="connsiteY337" fmla="*/ 514065 h 1181935"/>
                      <a:gd name="connsiteX338" fmla="*/ 25217 w 62163"/>
                      <a:gd name="connsiteY338" fmla="*/ 514065 h 1181935"/>
                      <a:gd name="connsiteX339" fmla="*/ 32145 w 62163"/>
                      <a:gd name="connsiteY339" fmla="*/ 500210 h 1181935"/>
                      <a:gd name="connsiteX340" fmla="*/ 25217 w 62163"/>
                      <a:gd name="connsiteY340" fmla="*/ 486354 h 1181935"/>
                      <a:gd name="connsiteX341" fmla="*/ 6928 w 62163"/>
                      <a:gd name="connsiteY341" fmla="*/ 486354 h 1181935"/>
                      <a:gd name="connsiteX342" fmla="*/ 0 w 62163"/>
                      <a:gd name="connsiteY342" fmla="*/ 467993 h 1181935"/>
                      <a:gd name="connsiteX343" fmla="*/ 6928 w 62163"/>
                      <a:gd name="connsiteY343" fmla="*/ 481849 h 1181935"/>
                      <a:gd name="connsiteX344" fmla="*/ 25217 w 62163"/>
                      <a:gd name="connsiteY344" fmla="*/ 481849 h 1181935"/>
                      <a:gd name="connsiteX345" fmla="*/ 32145 w 62163"/>
                      <a:gd name="connsiteY345" fmla="*/ 467993 h 1181935"/>
                      <a:gd name="connsiteX346" fmla="*/ 25217 w 62163"/>
                      <a:gd name="connsiteY346" fmla="*/ 454137 h 1181935"/>
                      <a:gd name="connsiteX347" fmla="*/ 6928 w 62163"/>
                      <a:gd name="connsiteY347" fmla="*/ 454137 h 1181935"/>
                      <a:gd name="connsiteX348" fmla="*/ 0 w 62163"/>
                      <a:gd name="connsiteY348" fmla="*/ 435243 h 1181935"/>
                      <a:gd name="connsiteX349" fmla="*/ 6928 w 62163"/>
                      <a:gd name="connsiteY349" fmla="*/ 449099 h 1181935"/>
                      <a:gd name="connsiteX350" fmla="*/ 25217 w 62163"/>
                      <a:gd name="connsiteY350" fmla="*/ 449099 h 1181935"/>
                      <a:gd name="connsiteX351" fmla="*/ 32145 w 62163"/>
                      <a:gd name="connsiteY351" fmla="*/ 435243 h 1181935"/>
                      <a:gd name="connsiteX352" fmla="*/ 25217 w 62163"/>
                      <a:gd name="connsiteY352" fmla="*/ 421388 h 1181935"/>
                      <a:gd name="connsiteX353" fmla="*/ 6928 w 62163"/>
                      <a:gd name="connsiteY353" fmla="*/ 421388 h 1181935"/>
                      <a:gd name="connsiteX354" fmla="*/ 0 w 62163"/>
                      <a:gd name="connsiteY354" fmla="*/ 402494 h 1181935"/>
                      <a:gd name="connsiteX355" fmla="*/ 6928 w 62163"/>
                      <a:gd name="connsiteY355" fmla="*/ 416349 h 1181935"/>
                      <a:gd name="connsiteX356" fmla="*/ 25217 w 62163"/>
                      <a:gd name="connsiteY356" fmla="*/ 416349 h 1181935"/>
                      <a:gd name="connsiteX357" fmla="*/ 32145 w 62163"/>
                      <a:gd name="connsiteY357" fmla="*/ 402494 h 1181935"/>
                      <a:gd name="connsiteX358" fmla="*/ 25217 w 62163"/>
                      <a:gd name="connsiteY358" fmla="*/ 388638 h 1181935"/>
                      <a:gd name="connsiteX359" fmla="*/ 6928 w 62163"/>
                      <a:gd name="connsiteY359" fmla="*/ 388638 h 1181935"/>
                      <a:gd name="connsiteX360" fmla="*/ 0 w 62163"/>
                      <a:gd name="connsiteY360" fmla="*/ 372373 h 1181935"/>
                      <a:gd name="connsiteX361" fmla="*/ 6928 w 62163"/>
                      <a:gd name="connsiteY361" fmla="*/ 386228 h 1181935"/>
                      <a:gd name="connsiteX362" fmla="*/ 25217 w 62163"/>
                      <a:gd name="connsiteY362" fmla="*/ 386228 h 1181935"/>
                      <a:gd name="connsiteX363" fmla="*/ 32145 w 62163"/>
                      <a:gd name="connsiteY363" fmla="*/ 372373 h 1181935"/>
                      <a:gd name="connsiteX364" fmla="*/ 25217 w 62163"/>
                      <a:gd name="connsiteY364" fmla="*/ 358517 h 1181935"/>
                      <a:gd name="connsiteX365" fmla="*/ 6928 w 62163"/>
                      <a:gd name="connsiteY365" fmla="*/ 358517 h 1181935"/>
                      <a:gd name="connsiteX366" fmla="*/ 0 w 62163"/>
                      <a:gd name="connsiteY366" fmla="*/ 339623 h 1181935"/>
                      <a:gd name="connsiteX367" fmla="*/ 6928 w 62163"/>
                      <a:gd name="connsiteY367" fmla="*/ 353478 h 1181935"/>
                      <a:gd name="connsiteX368" fmla="*/ 25217 w 62163"/>
                      <a:gd name="connsiteY368" fmla="*/ 353478 h 1181935"/>
                      <a:gd name="connsiteX369" fmla="*/ 32145 w 62163"/>
                      <a:gd name="connsiteY369" fmla="*/ 339623 h 1181935"/>
                      <a:gd name="connsiteX370" fmla="*/ 25217 w 62163"/>
                      <a:gd name="connsiteY370" fmla="*/ 325767 h 1181935"/>
                      <a:gd name="connsiteX371" fmla="*/ 6928 w 62163"/>
                      <a:gd name="connsiteY371" fmla="*/ 325767 h 1181935"/>
                      <a:gd name="connsiteX372" fmla="*/ 0 w 62163"/>
                      <a:gd name="connsiteY372" fmla="*/ 306873 h 1181935"/>
                      <a:gd name="connsiteX373" fmla="*/ 6928 w 62163"/>
                      <a:gd name="connsiteY373" fmla="*/ 320729 h 1181935"/>
                      <a:gd name="connsiteX374" fmla="*/ 25217 w 62163"/>
                      <a:gd name="connsiteY374" fmla="*/ 320729 h 1181935"/>
                      <a:gd name="connsiteX375" fmla="*/ 32145 w 62163"/>
                      <a:gd name="connsiteY375" fmla="*/ 306873 h 1181935"/>
                      <a:gd name="connsiteX376" fmla="*/ 25217 w 62163"/>
                      <a:gd name="connsiteY376" fmla="*/ 293017 h 1181935"/>
                      <a:gd name="connsiteX377" fmla="*/ 6928 w 62163"/>
                      <a:gd name="connsiteY377" fmla="*/ 293017 h 1181935"/>
                      <a:gd name="connsiteX378" fmla="*/ 0 w 62163"/>
                      <a:gd name="connsiteY378" fmla="*/ 274656 h 1181935"/>
                      <a:gd name="connsiteX379" fmla="*/ 6928 w 62163"/>
                      <a:gd name="connsiteY379" fmla="*/ 288512 h 1181935"/>
                      <a:gd name="connsiteX380" fmla="*/ 25217 w 62163"/>
                      <a:gd name="connsiteY380" fmla="*/ 288512 h 1181935"/>
                      <a:gd name="connsiteX381" fmla="*/ 32145 w 62163"/>
                      <a:gd name="connsiteY381" fmla="*/ 274656 h 1181935"/>
                      <a:gd name="connsiteX382" fmla="*/ 25217 w 62163"/>
                      <a:gd name="connsiteY382" fmla="*/ 260801 h 1181935"/>
                      <a:gd name="connsiteX383" fmla="*/ 6928 w 62163"/>
                      <a:gd name="connsiteY383" fmla="*/ 260801 h 1181935"/>
                      <a:gd name="connsiteX384" fmla="*/ 0 w 62163"/>
                      <a:gd name="connsiteY384" fmla="*/ 241907 h 1181935"/>
                      <a:gd name="connsiteX385" fmla="*/ 6928 w 62163"/>
                      <a:gd name="connsiteY385" fmla="*/ 255762 h 1181935"/>
                      <a:gd name="connsiteX386" fmla="*/ 25217 w 62163"/>
                      <a:gd name="connsiteY386" fmla="*/ 255762 h 1181935"/>
                      <a:gd name="connsiteX387" fmla="*/ 32145 w 62163"/>
                      <a:gd name="connsiteY387" fmla="*/ 241907 h 1181935"/>
                      <a:gd name="connsiteX388" fmla="*/ 25217 w 62163"/>
                      <a:gd name="connsiteY388" fmla="*/ 228051 h 1181935"/>
                      <a:gd name="connsiteX389" fmla="*/ 6928 w 62163"/>
                      <a:gd name="connsiteY389" fmla="*/ 228051 h 1181935"/>
                      <a:gd name="connsiteX390" fmla="*/ 0 w 62163"/>
                      <a:gd name="connsiteY390" fmla="*/ 209157 h 1181935"/>
                      <a:gd name="connsiteX391" fmla="*/ 6928 w 62163"/>
                      <a:gd name="connsiteY391" fmla="*/ 223012 h 1181935"/>
                      <a:gd name="connsiteX392" fmla="*/ 25217 w 62163"/>
                      <a:gd name="connsiteY392" fmla="*/ 223012 h 1181935"/>
                      <a:gd name="connsiteX393" fmla="*/ 32145 w 62163"/>
                      <a:gd name="connsiteY393" fmla="*/ 209157 h 1181935"/>
                      <a:gd name="connsiteX394" fmla="*/ 25217 w 62163"/>
                      <a:gd name="connsiteY394" fmla="*/ 195301 h 1181935"/>
                      <a:gd name="connsiteX395" fmla="*/ 6928 w 62163"/>
                      <a:gd name="connsiteY395" fmla="*/ 195301 h 1181935"/>
                      <a:gd name="connsiteX396" fmla="*/ 0 w 62163"/>
                      <a:gd name="connsiteY396" fmla="*/ 177071 h 1181935"/>
                      <a:gd name="connsiteX397" fmla="*/ 6928 w 62163"/>
                      <a:gd name="connsiteY397" fmla="*/ 190927 h 1181935"/>
                      <a:gd name="connsiteX398" fmla="*/ 25217 w 62163"/>
                      <a:gd name="connsiteY398" fmla="*/ 190927 h 1181935"/>
                      <a:gd name="connsiteX399" fmla="*/ 32145 w 62163"/>
                      <a:gd name="connsiteY399" fmla="*/ 177071 h 1181935"/>
                      <a:gd name="connsiteX400" fmla="*/ 25217 w 62163"/>
                      <a:gd name="connsiteY400" fmla="*/ 163216 h 1181935"/>
                      <a:gd name="connsiteX401" fmla="*/ 6928 w 62163"/>
                      <a:gd name="connsiteY401" fmla="*/ 163216 h 1181935"/>
                      <a:gd name="connsiteX402" fmla="*/ 0 w 62163"/>
                      <a:gd name="connsiteY402" fmla="*/ 144322 h 1181935"/>
                      <a:gd name="connsiteX403" fmla="*/ 6928 w 62163"/>
                      <a:gd name="connsiteY403" fmla="*/ 158177 h 1181935"/>
                      <a:gd name="connsiteX404" fmla="*/ 25217 w 62163"/>
                      <a:gd name="connsiteY404" fmla="*/ 158177 h 1181935"/>
                      <a:gd name="connsiteX405" fmla="*/ 32145 w 62163"/>
                      <a:gd name="connsiteY405" fmla="*/ 144322 h 1181935"/>
                      <a:gd name="connsiteX406" fmla="*/ 25217 w 62163"/>
                      <a:gd name="connsiteY406" fmla="*/ 130466 h 1181935"/>
                      <a:gd name="connsiteX407" fmla="*/ 6928 w 62163"/>
                      <a:gd name="connsiteY407" fmla="*/ 130466 h 1181935"/>
                      <a:gd name="connsiteX408" fmla="*/ 0 w 62163"/>
                      <a:gd name="connsiteY408" fmla="*/ 111572 h 1181935"/>
                      <a:gd name="connsiteX409" fmla="*/ 6928 w 62163"/>
                      <a:gd name="connsiteY409" fmla="*/ 125427 h 1181935"/>
                      <a:gd name="connsiteX410" fmla="*/ 25217 w 62163"/>
                      <a:gd name="connsiteY410" fmla="*/ 125427 h 1181935"/>
                      <a:gd name="connsiteX411" fmla="*/ 32145 w 62163"/>
                      <a:gd name="connsiteY411" fmla="*/ 111572 h 1181935"/>
                      <a:gd name="connsiteX412" fmla="*/ 25217 w 62163"/>
                      <a:gd name="connsiteY412" fmla="*/ 97716 h 1181935"/>
                      <a:gd name="connsiteX413" fmla="*/ 6928 w 62163"/>
                      <a:gd name="connsiteY413" fmla="*/ 97716 h 1181935"/>
                      <a:gd name="connsiteX414" fmla="*/ 0 w 62163"/>
                      <a:gd name="connsiteY414" fmla="*/ 79355 h 1181935"/>
                      <a:gd name="connsiteX415" fmla="*/ 6928 w 62163"/>
                      <a:gd name="connsiteY415" fmla="*/ 93211 h 1181935"/>
                      <a:gd name="connsiteX416" fmla="*/ 25217 w 62163"/>
                      <a:gd name="connsiteY416" fmla="*/ 93211 h 1181935"/>
                      <a:gd name="connsiteX417" fmla="*/ 32145 w 62163"/>
                      <a:gd name="connsiteY417" fmla="*/ 79355 h 1181935"/>
                      <a:gd name="connsiteX418" fmla="*/ 25217 w 62163"/>
                      <a:gd name="connsiteY418" fmla="*/ 65499 h 1181935"/>
                      <a:gd name="connsiteX419" fmla="*/ 6928 w 62163"/>
                      <a:gd name="connsiteY419" fmla="*/ 65499 h 1181935"/>
                      <a:gd name="connsiteX420" fmla="*/ 0 w 62163"/>
                      <a:gd name="connsiteY420" fmla="*/ 46605 h 1181935"/>
                      <a:gd name="connsiteX421" fmla="*/ 6928 w 62163"/>
                      <a:gd name="connsiteY421" fmla="*/ 60461 h 1181935"/>
                      <a:gd name="connsiteX422" fmla="*/ 25217 w 62163"/>
                      <a:gd name="connsiteY422" fmla="*/ 60461 h 1181935"/>
                      <a:gd name="connsiteX423" fmla="*/ 32145 w 62163"/>
                      <a:gd name="connsiteY423" fmla="*/ 46605 h 1181935"/>
                      <a:gd name="connsiteX424" fmla="*/ 25217 w 62163"/>
                      <a:gd name="connsiteY424" fmla="*/ 32750 h 1181935"/>
                      <a:gd name="connsiteX425" fmla="*/ 6928 w 62163"/>
                      <a:gd name="connsiteY425" fmla="*/ 32750 h 1181935"/>
                      <a:gd name="connsiteX426" fmla="*/ 0 w 62163"/>
                      <a:gd name="connsiteY426" fmla="*/ 13856 h 1181935"/>
                      <a:gd name="connsiteX427" fmla="*/ 6928 w 62163"/>
                      <a:gd name="connsiteY427" fmla="*/ 27711 h 1181935"/>
                      <a:gd name="connsiteX428" fmla="*/ 25217 w 62163"/>
                      <a:gd name="connsiteY428" fmla="*/ 27711 h 1181935"/>
                      <a:gd name="connsiteX429" fmla="*/ 32145 w 62163"/>
                      <a:gd name="connsiteY429" fmla="*/ 13856 h 1181935"/>
                      <a:gd name="connsiteX430" fmla="*/ 25217 w 62163"/>
                      <a:gd name="connsiteY430" fmla="*/ 0 h 1181935"/>
                      <a:gd name="connsiteX431" fmla="*/ 6928 w 62163"/>
                      <a:gd name="connsiteY431" fmla="*/ 0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0018" y="1168080"/>
                        </a:moveTo>
                        <a:lnTo>
                          <a:pt x="36946" y="1181935"/>
                        </a:lnTo>
                        <a:lnTo>
                          <a:pt x="55235" y="1181935"/>
                        </a:lnTo>
                        <a:lnTo>
                          <a:pt x="62163" y="1168080"/>
                        </a:lnTo>
                        <a:lnTo>
                          <a:pt x="55235" y="1154224"/>
                        </a:lnTo>
                        <a:lnTo>
                          <a:pt x="36946" y="1154224"/>
                        </a:lnTo>
                        <a:close/>
                        <a:moveTo>
                          <a:pt x="30018" y="1135330"/>
                        </a:moveTo>
                        <a:lnTo>
                          <a:pt x="36946" y="1149185"/>
                        </a:lnTo>
                        <a:lnTo>
                          <a:pt x="55235" y="1149185"/>
                        </a:lnTo>
                        <a:lnTo>
                          <a:pt x="62163" y="1135330"/>
                        </a:lnTo>
                        <a:lnTo>
                          <a:pt x="55235" y="1121474"/>
                        </a:lnTo>
                        <a:lnTo>
                          <a:pt x="36946" y="1121474"/>
                        </a:lnTo>
                        <a:close/>
                        <a:moveTo>
                          <a:pt x="30018" y="1102580"/>
                        </a:moveTo>
                        <a:lnTo>
                          <a:pt x="36946" y="1116436"/>
                        </a:lnTo>
                        <a:lnTo>
                          <a:pt x="55235" y="1116436"/>
                        </a:lnTo>
                        <a:lnTo>
                          <a:pt x="62163" y="1102580"/>
                        </a:lnTo>
                        <a:lnTo>
                          <a:pt x="55235" y="1088724"/>
                        </a:lnTo>
                        <a:lnTo>
                          <a:pt x="36946" y="1088724"/>
                        </a:lnTo>
                        <a:close/>
                        <a:moveTo>
                          <a:pt x="30018" y="1070363"/>
                        </a:moveTo>
                        <a:lnTo>
                          <a:pt x="36946" y="1084219"/>
                        </a:lnTo>
                        <a:lnTo>
                          <a:pt x="55235" y="1084219"/>
                        </a:lnTo>
                        <a:lnTo>
                          <a:pt x="62163" y="1070363"/>
                        </a:lnTo>
                        <a:lnTo>
                          <a:pt x="55235" y="1056508"/>
                        </a:lnTo>
                        <a:lnTo>
                          <a:pt x="36946" y="1056508"/>
                        </a:lnTo>
                        <a:close/>
                        <a:moveTo>
                          <a:pt x="30018" y="1037614"/>
                        </a:moveTo>
                        <a:lnTo>
                          <a:pt x="36946" y="1051469"/>
                        </a:lnTo>
                        <a:lnTo>
                          <a:pt x="55235" y="1051469"/>
                        </a:lnTo>
                        <a:lnTo>
                          <a:pt x="62163" y="1037614"/>
                        </a:lnTo>
                        <a:lnTo>
                          <a:pt x="55235" y="1023758"/>
                        </a:lnTo>
                        <a:lnTo>
                          <a:pt x="36946" y="1023758"/>
                        </a:lnTo>
                        <a:close/>
                        <a:moveTo>
                          <a:pt x="30018" y="1004864"/>
                        </a:moveTo>
                        <a:lnTo>
                          <a:pt x="36946" y="1018719"/>
                        </a:lnTo>
                        <a:lnTo>
                          <a:pt x="55235" y="1018719"/>
                        </a:lnTo>
                        <a:lnTo>
                          <a:pt x="62163" y="1004864"/>
                        </a:lnTo>
                        <a:lnTo>
                          <a:pt x="55235" y="991008"/>
                        </a:lnTo>
                        <a:lnTo>
                          <a:pt x="36946" y="991008"/>
                        </a:lnTo>
                        <a:close/>
                        <a:moveTo>
                          <a:pt x="30018" y="972778"/>
                        </a:moveTo>
                        <a:lnTo>
                          <a:pt x="36946" y="986634"/>
                        </a:lnTo>
                        <a:lnTo>
                          <a:pt x="55235" y="986634"/>
                        </a:lnTo>
                        <a:lnTo>
                          <a:pt x="62163" y="972778"/>
                        </a:lnTo>
                        <a:lnTo>
                          <a:pt x="55235" y="958923"/>
                        </a:lnTo>
                        <a:lnTo>
                          <a:pt x="36946" y="958923"/>
                        </a:lnTo>
                        <a:close/>
                        <a:moveTo>
                          <a:pt x="30018" y="940028"/>
                        </a:moveTo>
                        <a:lnTo>
                          <a:pt x="36946" y="953884"/>
                        </a:lnTo>
                        <a:lnTo>
                          <a:pt x="55235" y="953884"/>
                        </a:lnTo>
                        <a:lnTo>
                          <a:pt x="62163" y="940028"/>
                        </a:lnTo>
                        <a:lnTo>
                          <a:pt x="55235" y="926173"/>
                        </a:lnTo>
                        <a:lnTo>
                          <a:pt x="36946" y="926173"/>
                        </a:lnTo>
                        <a:close/>
                        <a:moveTo>
                          <a:pt x="30018" y="907279"/>
                        </a:moveTo>
                        <a:lnTo>
                          <a:pt x="36946" y="921134"/>
                        </a:lnTo>
                        <a:lnTo>
                          <a:pt x="55235" y="921134"/>
                        </a:lnTo>
                        <a:lnTo>
                          <a:pt x="62163" y="907279"/>
                        </a:lnTo>
                        <a:lnTo>
                          <a:pt x="55235" y="893423"/>
                        </a:lnTo>
                        <a:lnTo>
                          <a:pt x="36946" y="893423"/>
                        </a:lnTo>
                        <a:close/>
                        <a:moveTo>
                          <a:pt x="30018" y="875062"/>
                        </a:moveTo>
                        <a:lnTo>
                          <a:pt x="36946" y="888918"/>
                        </a:lnTo>
                        <a:lnTo>
                          <a:pt x="55235" y="888918"/>
                        </a:lnTo>
                        <a:lnTo>
                          <a:pt x="62163" y="875062"/>
                        </a:lnTo>
                        <a:lnTo>
                          <a:pt x="55235" y="861206"/>
                        </a:lnTo>
                        <a:lnTo>
                          <a:pt x="36946" y="861206"/>
                        </a:lnTo>
                        <a:close/>
                        <a:moveTo>
                          <a:pt x="30018" y="842312"/>
                        </a:moveTo>
                        <a:lnTo>
                          <a:pt x="36946" y="856168"/>
                        </a:lnTo>
                        <a:lnTo>
                          <a:pt x="55235" y="856168"/>
                        </a:lnTo>
                        <a:lnTo>
                          <a:pt x="62163" y="842312"/>
                        </a:lnTo>
                        <a:lnTo>
                          <a:pt x="55235" y="828457"/>
                        </a:lnTo>
                        <a:lnTo>
                          <a:pt x="36946" y="828457"/>
                        </a:lnTo>
                        <a:close/>
                        <a:moveTo>
                          <a:pt x="30018" y="809562"/>
                        </a:moveTo>
                        <a:lnTo>
                          <a:pt x="36946" y="823418"/>
                        </a:lnTo>
                        <a:lnTo>
                          <a:pt x="55235" y="823418"/>
                        </a:lnTo>
                        <a:lnTo>
                          <a:pt x="62163" y="809562"/>
                        </a:lnTo>
                        <a:lnTo>
                          <a:pt x="55235" y="795707"/>
                        </a:lnTo>
                        <a:lnTo>
                          <a:pt x="36946" y="795707"/>
                        </a:lnTo>
                        <a:close/>
                        <a:moveTo>
                          <a:pt x="30018" y="776193"/>
                        </a:moveTo>
                        <a:lnTo>
                          <a:pt x="36946" y="790049"/>
                        </a:lnTo>
                        <a:lnTo>
                          <a:pt x="55235" y="790049"/>
                        </a:lnTo>
                        <a:lnTo>
                          <a:pt x="62163" y="776193"/>
                        </a:lnTo>
                        <a:lnTo>
                          <a:pt x="55235" y="762337"/>
                        </a:lnTo>
                        <a:lnTo>
                          <a:pt x="36946" y="762337"/>
                        </a:lnTo>
                        <a:close/>
                        <a:moveTo>
                          <a:pt x="30018" y="743443"/>
                        </a:moveTo>
                        <a:lnTo>
                          <a:pt x="36946" y="757299"/>
                        </a:lnTo>
                        <a:lnTo>
                          <a:pt x="55235" y="757299"/>
                        </a:lnTo>
                        <a:lnTo>
                          <a:pt x="62163" y="743443"/>
                        </a:lnTo>
                        <a:lnTo>
                          <a:pt x="55235" y="729587"/>
                        </a:lnTo>
                        <a:lnTo>
                          <a:pt x="36946" y="729587"/>
                        </a:lnTo>
                        <a:close/>
                        <a:moveTo>
                          <a:pt x="30018" y="710693"/>
                        </a:moveTo>
                        <a:lnTo>
                          <a:pt x="36946" y="724549"/>
                        </a:lnTo>
                        <a:lnTo>
                          <a:pt x="55235" y="724549"/>
                        </a:lnTo>
                        <a:lnTo>
                          <a:pt x="62163" y="710693"/>
                        </a:lnTo>
                        <a:lnTo>
                          <a:pt x="55235" y="696838"/>
                        </a:lnTo>
                        <a:lnTo>
                          <a:pt x="36946" y="696838"/>
                        </a:lnTo>
                        <a:close/>
                        <a:moveTo>
                          <a:pt x="30018" y="678477"/>
                        </a:moveTo>
                        <a:lnTo>
                          <a:pt x="36946" y="692333"/>
                        </a:lnTo>
                        <a:lnTo>
                          <a:pt x="55235" y="692333"/>
                        </a:lnTo>
                        <a:lnTo>
                          <a:pt x="62163" y="678477"/>
                        </a:lnTo>
                        <a:lnTo>
                          <a:pt x="55235" y="664621"/>
                        </a:lnTo>
                        <a:lnTo>
                          <a:pt x="36946" y="664621"/>
                        </a:lnTo>
                        <a:close/>
                        <a:moveTo>
                          <a:pt x="30018" y="645727"/>
                        </a:moveTo>
                        <a:lnTo>
                          <a:pt x="36946" y="659583"/>
                        </a:lnTo>
                        <a:lnTo>
                          <a:pt x="55235" y="659583"/>
                        </a:lnTo>
                        <a:lnTo>
                          <a:pt x="62163" y="645727"/>
                        </a:lnTo>
                        <a:lnTo>
                          <a:pt x="55235" y="631871"/>
                        </a:lnTo>
                        <a:lnTo>
                          <a:pt x="36946" y="631871"/>
                        </a:lnTo>
                        <a:close/>
                        <a:moveTo>
                          <a:pt x="30018" y="612977"/>
                        </a:moveTo>
                        <a:lnTo>
                          <a:pt x="36946" y="626833"/>
                        </a:lnTo>
                        <a:lnTo>
                          <a:pt x="55235" y="626833"/>
                        </a:lnTo>
                        <a:lnTo>
                          <a:pt x="62163" y="612977"/>
                        </a:lnTo>
                        <a:lnTo>
                          <a:pt x="55235" y="599121"/>
                        </a:lnTo>
                        <a:lnTo>
                          <a:pt x="36946" y="599121"/>
                        </a:lnTo>
                        <a:close/>
                        <a:moveTo>
                          <a:pt x="30018" y="580892"/>
                        </a:moveTo>
                        <a:lnTo>
                          <a:pt x="36946" y="594747"/>
                        </a:lnTo>
                        <a:lnTo>
                          <a:pt x="55235" y="594747"/>
                        </a:lnTo>
                        <a:lnTo>
                          <a:pt x="62163" y="580892"/>
                        </a:lnTo>
                        <a:lnTo>
                          <a:pt x="55235" y="567036"/>
                        </a:lnTo>
                        <a:lnTo>
                          <a:pt x="36946" y="567036"/>
                        </a:lnTo>
                        <a:close/>
                        <a:moveTo>
                          <a:pt x="30018" y="548142"/>
                        </a:moveTo>
                        <a:lnTo>
                          <a:pt x="36946" y="561998"/>
                        </a:lnTo>
                        <a:lnTo>
                          <a:pt x="55235" y="561998"/>
                        </a:lnTo>
                        <a:lnTo>
                          <a:pt x="62163" y="548142"/>
                        </a:lnTo>
                        <a:lnTo>
                          <a:pt x="55235" y="534286"/>
                        </a:lnTo>
                        <a:lnTo>
                          <a:pt x="36945" y="534286"/>
                        </a:lnTo>
                        <a:close/>
                        <a:moveTo>
                          <a:pt x="30017" y="515392"/>
                        </a:moveTo>
                        <a:lnTo>
                          <a:pt x="36945" y="529248"/>
                        </a:lnTo>
                        <a:lnTo>
                          <a:pt x="55235" y="529248"/>
                        </a:lnTo>
                        <a:lnTo>
                          <a:pt x="62163" y="515392"/>
                        </a:lnTo>
                        <a:lnTo>
                          <a:pt x="55235" y="501536"/>
                        </a:lnTo>
                        <a:lnTo>
                          <a:pt x="36945" y="501536"/>
                        </a:lnTo>
                        <a:close/>
                        <a:moveTo>
                          <a:pt x="30017" y="483176"/>
                        </a:moveTo>
                        <a:lnTo>
                          <a:pt x="36945" y="497031"/>
                        </a:lnTo>
                        <a:lnTo>
                          <a:pt x="55235" y="497031"/>
                        </a:lnTo>
                        <a:lnTo>
                          <a:pt x="62163" y="483176"/>
                        </a:lnTo>
                        <a:lnTo>
                          <a:pt x="55235" y="469320"/>
                        </a:lnTo>
                        <a:lnTo>
                          <a:pt x="36945" y="469320"/>
                        </a:lnTo>
                        <a:close/>
                        <a:moveTo>
                          <a:pt x="30017" y="450426"/>
                        </a:moveTo>
                        <a:lnTo>
                          <a:pt x="36945" y="464282"/>
                        </a:lnTo>
                        <a:lnTo>
                          <a:pt x="55235" y="464282"/>
                        </a:lnTo>
                        <a:lnTo>
                          <a:pt x="62163" y="450426"/>
                        </a:lnTo>
                        <a:lnTo>
                          <a:pt x="55235" y="436570"/>
                        </a:lnTo>
                        <a:lnTo>
                          <a:pt x="36945" y="436570"/>
                        </a:lnTo>
                        <a:close/>
                        <a:moveTo>
                          <a:pt x="30017" y="417676"/>
                        </a:moveTo>
                        <a:lnTo>
                          <a:pt x="36945" y="431532"/>
                        </a:lnTo>
                        <a:lnTo>
                          <a:pt x="55235" y="431532"/>
                        </a:lnTo>
                        <a:lnTo>
                          <a:pt x="62163" y="417676"/>
                        </a:lnTo>
                        <a:lnTo>
                          <a:pt x="55235" y="403820"/>
                        </a:lnTo>
                        <a:lnTo>
                          <a:pt x="36945" y="403820"/>
                        </a:lnTo>
                        <a:close/>
                        <a:moveTo>
                          <a:pt x="30017" y="387555"/>
                        </a:moveTo>
                        <a:lnTo>
                          <a:pt x="36945" y="401411"/>
                        </a:lnTo>
                        <a:lnTo>
                          <a:pt x="55235" y="401411"/>
                        </a:lnTo>
                        <a:lnTo>
                          <a:pt x="62163" y="387555"/>
                        </a:lnTo>
                        <a:lnTo>
                          <a:pt x="55235" y="373699"/>
                        </a:lnTo>
                        <a:lnTo>
                          <a:pt x="36945" y="373699"/>
                        </a:lnTo>
                        <a:close/>
                        <a:moveTo>
                          <a:pt x="30017" y="354805"/>
                        </a:moveTo>
                        <a:lnTo>
                          <a:pt x="36945" y="368661"/>
                        </a:lnTo>
                        <a:lnTo>
                          <a:pt x="55235" y="368661"/>
                        </a:lnTo>
                        <a:lnTo>
                          <a:pt x="62163" y="354805"/>
                        </a:lnTo>
                        <a:lnTo>
                          <a:pt x="55235" y="340949"/>
                        </a:lnTo>
                        <a:lnTo>
                          <a:pt x="36945" y="340949"/>
                        </a:lnTo>
                        <a:close/>
                        <a:moveTo>
                          <a:pt x="30017" y="322055"/>
                        </a:moveTo>
                        <a:lnTo>
                          <a:pt x="36945" y="335911"/>
                        </a:lnTo>
                        <a:lnTo>
                          <a:pt x="55235" y="335911"/>
                        </a:lnTo>
                        <a:lnTo>
                          <a:pt x="62163" y="322055"/>
                        </a:lnTo>
                        <a:lnTo>
                          <a:pt x="55235" y="308200"/>
                        </a:lnTo>
                        <a:lnTo>
                          <a:pt x="36945" y="308200"/>
                        </a:lnTo>
                        <a:close/>
                        <a:moveTo>
                          <a:pt x="30017" y="289839"/>
                        </a:moveTo>
                        <a:lnTo>
                          <a:pt x="36945" y="303695"/>
                        </a:lnTo>
                        <a:lnTo>
                          <a:pt x="55235" y="303695"/>
                        </a:lnTo>
                        <a:lnTo>
                          <a:pt x="62163" y="289839"/>
                        </a:lnTo>
                        <a:lnTo>
                          <a:pt x="55235" y="275983"/>
                        </a:lnTo>
                        <a:lnTo>
                          <a:pt x="36945" y="275983"/>
                        </a:lnTo>
                        <a:close/>
                        <a:moveTo>
                          <a:pt x="30017" y="257089"/>
                        </a:moveTo>
                        <a:lnTo>
                          <a:pt x="36945" y="270945"/>
                        </a:lnTo>
                        <a:lnTo>
                          <a:pt x="55235" y="270945"/>
                        </a:lnTo>
                        <a:lnTo>
                          <a:pt x="62163" y="257089"/>
                        </a:lnTo>
                        <a:lnTo>
                          <a:pt x="55235" y="243233"/>
                        </a:lnTo>
                        <a:lnTo>
                          <a:pt x="36945" y="243233"/>
                        </a:lnTo>
                        <a:close/>
                        <a:moveTo>
                          <a:pt x="30017" y="224339"/>
                        </a:moveTo>
                        <a:lnTo>
                          <a:pt x="36945" y="238195"/>
                        </a:lnTo>
                        <a:lnTo>
                          <a:pt x="55235" y="238195"/>
                        </a:lnTo>
                        <a:lnTo>
                          <a:pt x="62163" y="224339"/>
                        </a:lnTo>
                        <a:lnTo>
                          <a:pt x="55235" y="210483"/>
                        </a:lnTo>
                        <a:lnTo>
                          <a:pt x="36945" y="210483"/>
                        </a:lnTo>
                        <a:close/>
                        <a:moveTo>
                          <a:pt x="30017" y="192254"/>
                        </a:moveTo>
                        <a:lnTo>
                          <a:pt x="36945" y="206109"/>
                        </a:lnTo>
                        <a:lnTo>
                          <a:pt x="55235" y="206109"/>
                        </a:lnTo>
                        <a:lnTo>
                          <a:pt x="62163" y="192254"/>
                        </a:lnTo>
                        <a:lnTo>
                          <a:pt x="55235" y="178398"/>
                        </a:lnTo>
                        <a:lnTo>
                          <a:pt x="36945" y="178398"/>
                        </a:lnTo>
                        <a:close/>
                        <a:moveTo>
                          <a:pt x="30017" y="159504"/>
                        </a:moveTo>
                        <a:lnTo>
                          <a:pt x="36945" y="173360"/>
                        </a:lnTo>
                        <a:lnTo>
                          <a:pt x="55235" y="173360"/>
                        </a:lnTo>
                        <a:lnTo>
                          <a:pt x="62163" y="159504"/>
                        </a:lnTo>
                        <a:lnTo>
                          <a:pt x="55235" y="145648"/>
                        </a:lnTo>
                        <a:lnTo>
                          <a:pt x="36945" y="145648"/>
                        </a:lnTo>
                        <a:close/>
                        <a:moveTo>
                          <a:pt x="30017" y="126754"/>
                        </a:moveTo>
                        <a:lnTo>
                          <a:pt x="36945" y="140610"/>
                        </a:lnTo>
                        <a:lnTo>
                          <a:pt x="55235" y="140610"/>
                        </a:lnTo>
                        <a:lnTo>
                          <a:pt x="62163" y="126754"/>
                        </a:lnTo>
                        <a:lnTo>
                          <a:pt x="55235" y="112898"/>
                        </a:lnTo>
                        <a:lnTo>
                          <a:pt x="36945" y="112898"/>
                        </a:lnTo>
                        <a:close/>
                        <a:moveTo>
                          <a:pt x="30017" y="94538"/>
                        </a:moveTo>
                        <a:lnTo>
                          <a:pt x="36945" y="108393"/>
                        </a:lnTo>
                        <a:lnTo>
                          <a:pt x="55235" y="108393"/>
                        </a:lnTo>
                        <a:lnTo>
                          <a:pt x="62163" y="94538"/>
                        </a:lnTo>
                        <a:lnTo>
                          <a:pt x="55235" y="80682"/>
                        </a:lnTo>
                        <a:lnTo>
                          <a:pt x="36945" y="80682"/>
                        </a:lnTo>
                        <a:close/>
                        <a:moveTo>
                          <a:pt x="30017" y="61788"/>
                        </a:moveTo>
                        <a:lnTo>
                          <a:pt x="36945" y="75644"/>
                        </a:lnTo>
                        <a:lnTo>
                          <a:pt x="55235" y="75644"/>
                        </a:lnTo>
                        <a:lnTo>
                          <a:pt x="62163" y="61788"/>
                        </a:lnTo>
                        <a:lnTo>
                          <a:pt x="55235" y="47932"/>
                        </a:lnTo>
                        <a:lnTo>
                          <a:pt x="36945" y="47932"/>
                        </a:lnTo>
                        <a:close/>
                        <a:moveTo>
                          <a:pt x="30017" y="29038"/>
                        </a:moveTo>
                        <a:lnTo>
                          <a:pt x="36945" y="42894"/>
                        </a:lnTo>
                        <a:lnTo>
                          <a:pt x="55235" y="42894"/>
                        </a:lnTo>
                        <a:lnTo>
                          <a:pt x="62163" y="29038"/>
                        </a:lnTo>
                        <a:lnTo>
                          <a:pt x="55235" y="15182"/>
                        </a:lnTo>
                        <a:lnTo>
                          <a:pt x="36945" y="15182"/>
                        </a:lnTo>
                        <a:close/>
                        <a:moveTo>
                          <a:pt x="0" y="1152897"/>
                        </a:moveTo>
                        <a:lnTo>
                          <a:pt x="6928" y="1166753"/>
                        </a:lnTo>
                        <a:lnTo>
                          <a:pt x="25218" y="1166753"/>
                        </a:lnTo>
                        <a:lnTo>
                          <a:pt x="32146" y="1152897"/>
                        </a:lnTo>
                        <a:lnTo>
                          <a:pt x="25218" y="1139041"/>
                        </a:lnTo>
                        <a:lnTo>
                          <a:pt x="6928" y="1139041"/>
                        </a:lnTo>
                        <a:close/>
                        <a:moveTo>
                          <a:pt x="0" y="1120147"/>
                        </a:moveTo>
                        <a:lnTo>
                          <a:pt x="6928" y="1134003"/>
                        </a:lnTo>
                        <a:lnTo>
                          <a:pt x="25218" y="1134003"/>
                        </a:lnTo>
                        <a:lnTo>
                          <a:pt x="32146" y="1120147"/>
                        </a:lnTo>
                        <a:lnTo>
                          <a:pt x="25218" y="1106291"/>
                        </a:lnTo>
                        <a:lnTo>
                          <a:pt x="6928" y="1106291"/>
                        </a:lnTo>
                        <a:close/>
                        <a:moveTo>
                          <a:pt x="0" y="1087397"/>
                        </a:moveTo>
                        <a:lnTo>
                          <a:pt x="6928" y="1101253"/>
                        </a:lnTo>
                        <a:lnTo>
                          <a:pt x="25218" y="1101253"/>
                        </a:lnTo>
                        <a:lnTo>
                          <a:pt x="32146" y="1087397"/>
                        </a:lnTo>
                        <a:lnTo>
                          <a:pt x="25218" y="1073542"/>
                        </a:lnTo>
                        <a:lnTo>
                          <a:pt x="6928" y="1073542"/>
                        </a:lnTo>
                        <a:close/>
                        <a:moveTo>
                          <a:pt x="0" y="1055181"/>
                        </a:moveTo>
                        <a:lnTo>
                          <a:pt x="6928" y="1069037"/>
                        </a:lnTo>
                        <a:lnTo>
                          <a:pt x="25218" y="1069037"/>
                        </a:lnTo>
                        <a:lnTo>
                          <a:pt x="32146" y="1055181"/>
                        </a:lnTo>
                        <a:lnTo>
                          <a:pt x="25218" y="1041325"/>
                        </a:lnTo>
                        <a:lnTo>
                          <a:pt x="6928" y="1041325"/>
                        </a:lnTo>
                        <a:close/>
                        <a:moveTo>
                          <a:pt x="0" y="1022431"/>
                        </a:moveTo>
                        <a:lnTo>
                          <a:pt x="6928" y="1036287"/>
                        </a:lnTo>
                        <a:lnTo>
                          <a:pt x="25218" y="1036287"/>
                        </a:lnTo>
                        <a:lnTo>
                          <a:pt x="32146" y="1022431"/>
                        </a:lnTo>
                        <a:lnTo>
                          <a:pt x="25218" y="1008575"/>
                        </a:lnTo>
                        <a:lnTo>
                          <a:pt x="6928" y="1008575"/>
                        </a:lnTo>
                        <a:close/>
                        <a:moveTo>
                          <a:pt x="0" y="989681"/>
                        </a:moveTo>
                        <a:lnTo>
                          <a:pt x="6928" y="1003537"/>
                        </a:lnTo>
                        <a:lnTo>
                          <a:pt x="25218" y="1003537"/>
                        </a:lnTo>
                        <a:lnTo>
                          <a:pt x="32146" y="989681"/>
                        </a:lnTo>
                        <a:lnTo>
                          <a:pt x="25218" y="975825"/>
                        </a:lnTo>
                        <a:lnTo>
                          <a:pt x="6928" y="975825"/>
                        </a:lnTo>
                        <a:close/>
                        <a:moveTo>
                          <a:pt x="0" y="957596"/>
                        </a:moveTo>
                        <a:lnTo>
                          <a:pt x="6928" y="971451"/>
                        </a:lnTo>
                        <a:lnTo>
                          <a:pt x="25218" y="971451"/>
                        </a:lnTo>
                        <a:lnTo>
                          <a:pt x="32146" y="957596"/>
                        </a:lnTo>
                        <a:lnTo>
                          <a:pt x="25218" y="943740"/>
                        </a:lnTo>
                        <a:lnTo>
                          <a:pt x="6928" y="943740"/>
                        </a:lnTo>
                        <a:close/>
                        <a:moveTo>
                          <a:pt x="0" y="924846"/>
                        </a:moveTo>
                        <a:lnTo>
                          <a:pt x="6928" y="938702"/>
                        </a:lnTo>
                        <a:lnTo>
                          <a:pt x="25218" y="938702"/>
                        </a:lnTo>
                        <a:lnTo>
                          <a:pt x="32146" y="924846"/>
                        </a:lnTo>
                        <a:lnTo>
                          <a:pt x="25218" y="910990"/>
                        </a:lnTo>
                        <a:lnTo>
                          <a:pt x="6928" y="910990"/>
                        </a:lnTo>
                        <a:close/>
                        <a:moveTo>
                          <a:pt x="0" y="892096"/>
                        </a:moveTo>
                        <a:lnTo>
                          <a:pt x="6928" y="905952"/>
                        </a:lnTo>
                        <a:lnTo>
                          <a:pt x="25218" y="905952"/>
                        </a:lnTo>
                        <a:lnTo>
                          <a:pt x="32146" y="892096"/>
                        </a:lnTo>
                        <a:lnTo>
                          <a:pt x="25218" y="878240"/>
                        </a:lnTo>
                        <a:lnTo>
                          <a:pt x="6928" y="878240"/>
                        </a:lnTo>
                        <a:close/>
                        <a:moveTo>
                          <a:pt x="0" y="859880"/>
                        </a:moveTo>
                        <a:lnTo>
                          <a:pt x="6928" y="873735"/>
                        </a:lnTo>
                        <a:lnTo>
                          <a:pt x="25218" y="873735"/>
                        </a:lnTo>
                        <a:lnTo>
                          <a:pt x="32146" y="859880"/>
                        </a:lnTo>
                        <a:lnTo>
                          <a:pt x="25218" y="846024"/>
                        </a:lnTo>
                        <a:lnTo>
                          <a:pt x="6928" y="846024"/>
                        </a:lnTo>
                        <a:close/>
                        <a:moveTo>
                          <a:pt x="0" y="827130"/>
                        </a:moveTo>
                        <a:lnTo>
                          <a:pt x="6928" y="840986"/>
                        </a:lnTo>
                        <a:lnTo>
                          <a:pt x="25218" y="840986"/>
                        </a:lnTo>
                        <a:lnTo>
                          <a:pt x="32146" y="827130"/>
                        </a:lnTo>
                        <a:lnTo>
                          <a:pt x="25218" y="813274"/>
                        </a:lnTo>
                        <a:lnTo>
                          <a:pt x="6928" y="813274"/>
                        </a:lnTo>
                        <a:close/>
                        <a:moveTo>
                          <a:pt x="0" y="794380"/>
                        </a:moveTo>
                        <a:lnTo>
                          <a:pt x="6928" y="808236"/>
                        </a:lnTo>
                        <a:lnTo>
                          <a:pt x="25218" y="808236"/>
                        </a:lnTo>
                        <a:lnTo>
                          <a:pt x="32146" y="794380"/>
                        </a:lnTo>
                        <a:lnTo>
                          <a:pt x="25218" y="780524"/>
                        </a:lnTo>
                        <a:lnTo>
                          <a:pt x="6928" y="780524"/>
                        </a:lnTo>
                        <a:close/>
                        <a:moveTo>
                          <a:pt x="0" y="761011"/>
                        </a:moveTo>
                        <a:lnTo>
                          <a:pt x="6928" y="774866"/>
                        </a:lnTo>
                        <a:lnTo>
                          <a:pt x="25218" y="774866"/>
                        </a:lnTo>
                        <a:lnTo>
                          <a:pt x="32146" y="761011"/>
                        </a:lnTo>
                        <a:lnTo>
                          <a:pt x="25218" y="747155"/>
                        </a:lnTo>
                        <a:lnTo>
                          <a:pt x="6928" y="747155"/>
                        </a:lnTo>
                        <a:close/>
                        <a:moveTo>
                          <a:pt x="0" y="728261"/>
                        </a:moveTo>
                        <a:lnTo>
                          <a:pt x="6928" y="742116"/>
                        </a:lnTo>
                        <a:lnTo>
                          <a:pt x="25218" y="742116"/>
                        </a:lnTo>
                        <a:lnTo>
                          <a:pt x="32146" y="728261"/>
                        </a:lnTo>
                        <a:lnTo>
                          <a:pt x="25218" y="714405"/>
                        </a:lnTo>
                        <a:lnTo>
                          <a:pt x="6928" y="714405"/>
                        </a:lnTo>
                        <a:close/>
                        <a:moveTo>
                          <a:pt x="0" y="695511"/>
                        </a:moveTo>
                        <a:lnTo>
                          <a:pt x="6928" y="709367"/>
                        </a:lnTo>
                        <a:lnTo>
                          <a:pt x="25218" y="709367"/>
                        </a:lnTo>
                        <a:lnTo>
                          <a:pt x="32146" y="695511"/>
                        </a:lnTo>
                        <a:lnTo>
                          <a:pt x="25218" y="681655"/>
                        </a:lnTo>
                        <a:lnTo>
                          <a:pt x="6928" y="681655"/>
                        </a:lnTo>
                        <a:close/>
                        <a:moveTo>
                          <a:pt x="0" y="663294"/>
                        </a:moveTo>
                        <a:lnTo>
                          <a:pt x="6928" y="677150"/>
                        </a:lnTo>
                        <a:lnTo>
                          <a:pt x="25218" y="677150"/>
                        </a:lnTo>
                        <a:lnTo>
                          <a:pt x="32146" y="663294"/>
                        </a:lnTo>
                        <a:lnTo>
                          <a:pt x="25218" y="649439"/>
                        </a:lnTo>
                        <a:lnTo>
                          <a:pt x="6928" y="649439"/>
                        </a:lnTo>
                        <a:close/>
                        <a:moveTo>
                          <a:pt x="0" y="630545"/>
                        </a:moveTo>
                        <a:lnTo>
                          <a:pt x="6928" y="644400"/>
                        </a:lnTo>
                        <a:lnTo>
                          <a:pt x="25218" y="644400"/>
                        </a:lnTo>
                        <a:lnTo>
                          <a:pt x="32146" y="630545"/>
                        </a:lnTo>
                        <a:lnTo>
                          <a:pt x="25218" y="616689"/>
                        </a:lnTo>
                        <a:lnTo>
                          <a:pt x="6928" y="616689"/>
                        </a:lnTo>
                        <a:close/>
                        <a:moveTo>
                          <a:pt x="0" y="597795"/>
                        </a:moveTo>
                        <a:lnTo>
                          <a:pt x="6928" y="611650"/>
                        </a:lnTo>
                        <a:lnTo>
                          <a:pt x="25218" y="611650"/>
                        </a:lnTo>
                        <a:lnTo>
                          <a:pt x="32146" y="597795"/>
                        </a:lnTo>
                        <a:lnTo>
                          <a:pt x="25218" y="583939"/>
                        </a:lnTo>
                        <a:lnTo>
                          <a:pt x="6928" y="583939"/>
                        </a:lnTo>
                        <a:close/>
                        <a:moveTo>
                          <a:pt x="0" y="565709"/>
                        </a:moveTo>
                        <a:lnTo>
                          <a:pt x="6928" y="579565"/>
                        </a:lnTo>
                        <a:lnTo>
                          <a:pt x="25218" y="579565"/>
                        </a:lnTo>
                        <a:lnTo>
                          <a:pt x="32146" y="565709"/>
                        </a:lnTo>
                        <a:lnTo>
                          <a:pt x="25218" y="551854"/>
                        </a:lnTo>
                        <a:lnTo>
                          <a:pt x="6928" y="551854"/>
                        </a:lnTo>
                        <a:close/>
                        <a:moveTo>
                          <a:pt x="0" y="532960"/>
                        </a:moveTo>
                        <a:lnTo>
                          <a:pt x="6928" y="546815"/>
                        </a:lnTo>
                        <a:lnTo>
                          <a:pt x="25218" y="546815"/>
                        </a:lnTo>
                        <a:lnTo>
                          <a:pt x="32145" y="532960"/>
                        </a:lnTo>
                        <a:lnTo>
                          <a:pt x="25217" y="519104"/>
                        </a:lnTo>
                        <a:lnTo>
                          <a:pt x="6928" y="519104"/>
                        </a:lnTo>
                        <a:close/>
                        <a:moveTo>
                          <a:pt x="0" y="500210"/>
                        </a:moveTo>
                        <a:lnTo>
                          <a:pt x="6928" y="514065"/>
                        </a:lnTo>
                        <a:lnTo>
                          <a:pt x="25217" y="514065"/>
                        </a:lnTo>
                        <a:lnTo>
                          <a:pt x="32145" y="500210"/>
                        </a:lnTo>
                        <a:lnTo>
                          <a:pt x="25217" y="486354"/>
                        </a:lnTo>
                        <a:lnTo>
                          <a:pt x="6928" y="486354"/>
                        </a:lnTo>
                        <a:close/>
                        <a:moveTo>
                          <a:pt x="0" y="467993"/>
                        </a:moveTo>
                        <a:lnTo>
                          <a:pt x="6928" y="481849"/>
                        </a:lnTo>
                        <a:lnTo>
                          <a:pt x="25217" y="481849"/>
                        </a:lnTo>
                        <a:lnTo>
                          <a:pt x="32145" y="467993"/>
                        </a:lnTo>
                        <a:lnTo>
                          <a:pt x="25217" y="454137"/>
                        </a:lnTo>
                        <a:lnTo>
                          <a:pt x="6928" y="454137"/>
                        </a:lnTo>
                        <a:close/>
                        <a:moveTo>
                          <a:pt x="0" y="435243"/>
                        </a:moveTo>
                        <a:lnTo>
                          <a:pt x="6928" y="449099"/>
                        </a:lnTo>
                        <a:lnTo>
                          <a:pt x="25217" y="449099"/>
                        </a:lnTo>
                        <a:lnTo>
                          <a:pt x="32145" y="435243"/>
                        </a:lnTo>
                        <a:lnTo>
                          <a:pt x="25217" y="421388"/>
                        </a:lnTo>
                        <a:lnTo>
                          <a:pt x="6928" y="421388"/>
                        </a:lnTo>
                        <a:close/>
                        <a:moveTo>
                          <a:pt x="0" y="402494"/>
                        </a:moveTo>
                        <a:lnTo>
                          <a:pt x="6928" y="416349"/>
                        </a:lnTo>
                        <a:lnTo>
                          <a:pt x="25217" y="416349"/>
                        </a:lnTo>
                        <a:lnTo>
                          <a:pt x="32145" y="402494"/>
                        </a:lnTo>
                        <a:lnTo>
                          <a:pt x="25217" y="388638"/>
                        </a:lnTo>
                        <a:lnTo>
                          <a:pt x="6928" y="388638"/>
                        </a:lnTo>
                        <a:close/>
                        <a:moveTo>
                          <a:pt x="0" y="372373"/>
                        </a:moveTo>
                        <a:lnTo>
                          <a:pt x="6928" y="386228"/>
                        </a:lnTo>
                        <a:lnTo>
                          <a:pt x="25217" y="386228"/>
                        </a:lnTo>
                        <a:lnTo>
                          <a:pt x="32145" y="372373"/>
                        </a:lnTo>
                        <a:lnTo>
                          <a:pt x="25217" y="358517"/>
                        </a:lnTo>
                        <a:lnTo>
                          <a:pt x="6928" y="358517"/>
                        </a:lnTo>
                        <a:close/>
                        <a:moveTo>
                          <a:pt x="0" y="339623"/>
                        </a:moveTo>
                        <a:lnTo>
                          <a:pt x="6928" y="353478"/>
                        </a:lnTo>
                        <a:lnTo>
                          <a:pt x="25217" y="353478"/>
                        </a:lnTo>
                        <a:lnTo>
                          <a:pt x="32145" y="339623"/>
                        </a:lnTo>
                        <a:lnTo>
                          <a:pt x="25217" y="325767"/>
                        </a:lnTo>
                        <a:lnTo>
                          <a:pt x="6928" y="325767"/>
                        </a:lnTo>
                        <a:close/>
                        <a:moveTo>
                          <a:pt x="0" y="306873"/>
                        </a:moveTo>
                        <a:lnTo>
                          <a:pt x="6928" y="320729"/>
                        </a:lnTo>
                        <a:lnTo>
                          <a:pt x="25217" y="320729"/>
                        </a:lnTo>
                        <a:lnTo>
                          <a:pt x="32145" y="306873"/>
                        </a:lnTo>
                        <a:lnTo>
                          <a:pt x="25217" y="293017"/>
                        </a:lnTo>
                        <a:lnTo>
                          <a:pt x="6928" y="293017"/>
                        </a:lnTo>
                        <a:close/>
                        <a:moveTo>
                          <a:pt x="0" y="274656"/>
                        </a:moveTo>
                        <a:lnTo>
                          <a:pt x="6928" y="288512"/>
                        </a:lnTo>
                        <a:lnTo>
                          <a:pt x="25217" y="288512"/>
                        </a:lnTo>
                        <a:lnTo>
                          <a:pt x="32145" y="274656"/>
                        </a:lnTo>
                        <a:lnTo>
                          <a:pt x="25217" y="260801"/>
                        </a:lnTo>
                        <a:lnTo>
                          <a:pt x="6928" y="260801"/>
                        </a:lnTo>
                        <a:close/>
                        <a:moveTo>
                          <a:pt x="0" y="241907"/>
                        </a:moveTo>
                        <a:lnTo>
                          <a:pt x="6928" y="255762"/>
                        </a:lnTo>
                        <a:lnTo>
                          <a:pt x="25217" y="255762"/>
                        </a:lnTo>
                        <a:lnTo>
                          <a:pt x="32145" y="241907"/>
                        </a:lnTo>
                        <a:lnTo>
                          <a:pt x="25217" y="228051"/>
                        </a:lnTo>
                        <a:lnTo>
                          <a:pt x="6928" y="228051"/>
                        </a:lnTo>
                        <a:close/>
                        <a:moveTo>
                          <a:pt x="0" y="209157"/>
                        </a:moveTo>
                        <a:lnTo>
                          <a:pt x="6928" y="223012"/>
                        </a:lnTo>
                        <a:lnTo>
                          <a:pt x="25217" y="223012"/>
                        </a:lnTo>
                        <a:lnTo>
                          <a:pt x="32145" y="209157"/>
                        </a:lnTo>
                        <a:lnTo>
                          <a:pt x="25217" y="195301"/>
                        </a:lnTo>
                        <a:lnTo>
                          <a:pt x="6928" y="195301"/>
                        </a:lnTo>
                        <a:close/>
                        <a:moveTo>
                          <a:pt x="0" y="177071"/>
                        </a:moveTo>
                        <a:lnTo>
                          <a:pt x="6928" y="190927"/>
                        </a:lnTo>
                        <a:lnTo>
                          <a:pt x="25217" y="190927"/>
                        </a:lnTo>
                        <a:lnTo>
                          <a:pt x="32145" y="177071"/>
                        </a:lnTo>
                        <a:lnTo>
                          <a:pt x="25217" y="163216"/>
                        </a:lnTo>
                        <a:lnTo>
                          <a:pt x="6928" y="163216"/>
                        </a:lnTo>
                        <a:close/>
                        <a:moveTo>
                          <a:pt x="0" y="144322"/>
                        </a:moveTo>
                        <a:lnTo>
                          <a:pt x="6928" y="158177"/>
                        </a:lnTo>
                        <a:lnTo>
                          <a:pt x="25217" y="158177"/>
                        </a:lnTo>
                        <a:lnTo>
                          <a:pt x="32145" y="144322"/>
                        </a:lnTo>
                        <a:lnTo>
                          <a:pt x="25217" y="130466"/>
                        </a:lnTo>
                        <a:lnTo>
                          <a:pt x="6928" y="130466"/>
                        </a:lnTo>
                        <a:close/>
                        <a:moveTo>
                          <a:pt x="0" y="111572"/>
                        </a:moveTo>
                        <a:lnTo>
                          <a:pt x="6928" y="125427"/>
                        </a:lnTo>
                        <a:lnTo>
                          <a:pt x="25217" y="125427"/>
                        </a:lnTo>
                        <a:lnTo>
                          <a:pt x="32145" y="111572"/>
                        </a:lnTo>
                        <a:lnTo>
                          <a:pt x="25217" y="97716"/>
                        </a:lnTo>
                        <a:lnTo>
                          <a:pt x="6928" y="97716"/>
                        </a:lnTo>
                        <a:close/>
                        <a:moveTo>
                          <a:pt x="0" y="79355"/>
                        </a:moveTo>
                        <a:lnTo>
                          <a:pt x="6928" y="93211"/>
                        </a:lnTo>
                        <a:lnTo>
                          <a:pt x="25217" y="93211"/>
                        </a:lnTo>
                        <a:lnTo>
                          <a:pt x="32145" y="79355"/>
                        </a:lnTo>
                        <a:lnTo>
                          <a:pt x="25217" y="65499"/>
                        </a:lnTo>
                        <a:lnTo>
                          <a:pt x="6928" y="65499"/>
                        </a:lnTo>
                        <a:close/>
                        <a:moveTo>
                          <a:pt x="0" y="46605"/>
                        </a:moveTo>
                        <a:lnTo>
                          <a:pt x="6928" y="60461"/>
                        </a:lnTo>
                        <a:lnTo>
                          <a:pt x="25217" y="60461"/>
                        </a:lnTo>
                        <a:lnTo>
                          <a:pt x="32145" y="46605"/>
                        </a:lnTo>
                        <a:lnTo>
                          <a:pt x="25217" y="32750"/>
                        </a:lnTo>
                        <a:lnTo>
                          <a:pt x="6928" y="32750"/>
                        </a:lnTo>
                        <a:close/>
                        <a:moveTo>
                          <a:pt x="0" y="13856"/>
                        </a:moveTo>
                        <a:lnTo>
                          <a:pt x="6928" y="27711"/>
                        </a:lnTo>
                        <a:lnTo>
                          <a:pt x="25217" y="27711"/>
                        </a:lnTo>
                        <a:lnTo>
                          <a:pt x="32145" y="13856"/>
                        </a:lnTo>
                        <a:lnTo>
                          <a:pt x="25217" y="0"/>
                        </a:lnTo>
                        <a:lnTo>
                          <a:pt x="6928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1" name="타원 1140">
                    <a:extLst>
                      <a:ext uri="{FF2B5EF4-FFF2-40B4-BE49-F238E27FC236}">
                        <a16:creationId xmlns:a16="http://schemas.microsoft.com/office/drawing/2014/main" id="{9EB92DAD-68D6-4348-906D-79CD60E572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15185" y="41220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2" name="자유형: 도형 1141">
                    <a:extLst>
                      <a:ext uri="{FF2B5EF4-FFF2-40B4-BE49-F238E27FC236}">
                        <a16:creationId xmlns:a16="http://schemas.microsoft.com/office/drawing/2014/main" id="{72AAC587-FAAA-4FAB-82D6-3229313A6E8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80556" y="2764679"/>
                    <a:ext cx="62163" cy="1181935"/>
                  </a:xfrm>
                  <a:custGeom>
                    <a:avLst/>
                    <a:gdLst>
                      <a:gd name="connsiteX0" fmla="*/ 36945 w 62163"/>
                      <a:gd name="connsiteY0" fmla="*/ 1154224 h 1181935"/>
                      <a:gd name="connsiteX1" fmla="*/ 55235 w 62163"/>
                      <a:gd name="connsiteY1" fmla="*/ 1154224 h 1181935"/>
                      <a:gd name="connsiteX2" fmla="*/ 62163 w 62163"/>
                      <a:gd name="connsiteY2" fmla="*/ 1168079 h 1181935"/>
                      <a:gd name="connsiteX3" fmla="*/ 55235 w 62163"/>
                      <a:gd name="connsiteY3" fmla="*/ 1181935 h 1181935"/>
                      <a:gd name="connsiteX4" fmla="*/ 36945 w 62163"/>
                      <a:gd name="connsiteY4" fmla="*/ 1181935 h 1181935"/>
                      <a:gd name="connsiteX5" fmla="*/ 30017 w 62163"/>
                      <a:gd name="connsiteY5" fmla="*/ 1168079 h 1181935"/>
                      <a:gd name="connsiteX6" fmla="*/ 6928 w 62163"/>
                      <a:gd name="connsiteY6" fmla="*/ 1139041 h 1181935"/>
                      <a:gd name="connsiteX7" fmla="*/ 25217 w 62163"/>
                      <a:gd name="connsiteY7" fmla="*/ 1139041 h 1181935"/>
                      <a:gd name="connsiteX8" fmla="*/ 32145 w 62163"/>
                      <a:gd name="connsiteY8" fmla="*/ 1152897 h 1181935"/>
                      <a:gd name="connsiteX9" fmla="*/ 25217 w 62163"/>
                      <a:gd name="connsiteY9" fmla="*/ 1166753 h 1181935"/>
                      <a:gd name="connsiteX10" fmla="*/ 6928 w 62163"/>
                      <a:gd name="connsiteY10" fmla="*/ 1166753 h 1181935"/>
                      <a:gd name="connsiteX11" fmla="*/ 0 w 62163"/>
                      <a:gd name="connsiteY11" fmla="*/ 1152897 h 1181935"/>
                      <a:gd name="connsiteX12" fmla="*/ 36945 w 62163"/>
                      <a:gd name="connsiteY12" fmla="*/ 1121474 h 1181935"/>
                      <a:gd name="connsiteX13" fmla="*/ 55235 w 62163"/>
                      <a:gd name="connsiteY13" fmla="*/ 1121474 h 1181935"/>
                      <a:gd name="connsiteX14" fmla="*/ 62163 w 62163"/>
                      <a:gd name="connsiteY14" fmla="*/ 1135330 h 1181935"/>
                      <a:gd name="connsiteX15" fmla="*/ 55235 w 62163"/>
                      <a:gd name="connsiteY15" fmla="*/ 1149185 h 1181935"/>
                      <a:gd name="connsiteX16" fmla="*/ 36945 w 62163"/>
                      <a:gd name="connsiteY16" fmla="*/ 1149185 h 1181935"/>
                      <a:gd name="connsiteX17" fmla="*/ 30017 w 62163"/>
                      <a:gd name="connsiteY17" fmla="*/ 1135330 h 1181935"/>
                      <a:gd name="connsiteX18" fmla="*/ 6928 w 62163"/>
                      <a:gd name="connsiteY18" fmla="*/ 1106291 h 1181935"/>
                      <a:gd name="connsiteX19" fmla="*/ 25217 w 62163"/>
                      <a:gd name="connsiteY19" fmla="*/ 1106291 h 1181935"/>
                      <a:gd name="connsiteX20" fmla="*/ 32145 w 62163"/>
                      <a:gd name="connsiteY20" fmla="*/ 1120147 h 1181935"/>
                      <a:gd name="connsiteX21" fmla="*/ 25217 w 62163"/>
                      <a:gd name="connsiteY21" fmla="*/ 1134003 h 1181935"/>
                      <a:gd name="connsiteX22" fmla="*/ 6928 w 62163"/>
                      <a:gd name="connsiteY22" fmla="*/ 1134003 h 1181935"/>
                      <a:gd name="connsiteX23" fmla="*/ 0 w 62163"/>
                      <a:gd name="connsiteY23" fmla="*/ 1120147 h 1181935"/>
                      <a:gd name="connsiteX24" fmla="*/ 36945 w 62163"/>
                      <a:gd name="connsiteY24" fmla="*/ 1088724 h 1181935"/>
                      <a:gd name="connsiteX25" fmla="*/ 55235 w 62163"/>
                      <a:gd name="connsiteY25" fmla="*/ 1088724 h 1181935"/>
                      <a:gd name="connsiteX26" fmla="*/ 62163 w 62163"/>
                      <a:gd name="connsiteY26" fmla="*/ 1102580 h 1181935"/>
                      <a:gd name="connsiteX27" fmla="*/ 55235 w 62163"/>
                      <a:gd name="connsiteY27" fmla="*/ 1116435 h 1181935"/>
                      <a:gd name="connsiteX28" fmla="*/ 36945 w 62163"/>
                      <a:gd name="connsiteY28" fmla="*/ 1116435 h 1181935"/>
                      <a:gd name="connsiteX29" fmla="*/ 30017 w 62163"/>
                      <a:gd name="connsiteY29" fmla="*/ 1102580 h 1181935"/>
                      <a:gd name="connsiteX30" fmla="*/ 6928 w 62163"/>
                      <a:gd name="connsiteY30" fmla="*/ 1073542 h 1181935"/>
                      <a:gd name="connsiteX31" fmla="*/ 25217 w 62163"/>
                      <a:gd name="connsiteY31" fmla="*/ 1073542 h 1181935"/>
                      <a:gd name="connsiteX32" fmla="*/ 32145 w 62163"/>
                      <a:gd name="connsiteY32" fmla="*/ 1087397 h 1181935"/>
                      <a:gd name="connsiteX33" fmla="*/ 25217 w 62163"/>
                      <a:gd name="connsiteY33" fmla="*/ 1101253 h 1181935"/>
                      <a:gd name="connsiteX34" fmla="*/ 6928 w 62163"/>
                      <a:gd name="connsiteY34" fmla="*/ 1101253 h 1181935"/>
                      <a:gd name="connsiteX35" fmla="*/ 0 w 62163"/>
                      <a:gd name="connsiteY35" fmla="*/ 1087397 h 1181935"/>
                      <a:gd name="connsiteX36" fmla="*/ 36945 w 62163"/>
                      <a:gd name="connsiteY36" fmla="*/ 1056508 h 1181935"/>
                      <a:gd name="connsiteX37" fmla="*/ 55235 w 62163"/>
                      <a:gd name="connsiteY37" fmla="*/ 1056508 h 1181935"/>
                      <a:gd name="connsiteX38" fmla="*/ 62163 w 62163"/>
                      <a:gd name="connsiteY38" fmla="*/ 1070363 h 1181935"/>
                      <a:gd name="connsiteX39" fmla="*/ 55235 w 62163"/>
                      <a:gd name="connsiteY39" fmla="*/ 1084219 h 1181935"/>
                      <a:gd name="connsiteX40" fmla="*/ 36945 w 62163"/>
                      <a:gd name="connsiteY40" fmla="*/ 1084219 h 1181935"/>
                      <a:gd name="connsiteX41" fmla="*/ 30017 w 62163"/>
                      <a:gd name="connsiteY41" fmla="*/ 1070363 h 1181935"/>
                      <a:gd name="connsiteX42" fmla="*/ 6928 w 62163"/>
                      <a:gd name="connsiteY42" fmla="*/ 1041325 h 1181935"/>
                      <a:gd name="connsiteX43" fmla="*/ 25217 w 62163"/>
                      <a:gd name="connsiteY43" fmla="*/ 1041325 h 1181935"/>
                      <a:gd name="connsiteX44" fmla="*/ 32145 w 62163"/>
                      <a:gd name="connsiteY44" fmla="*/ 1055181 h 1181935"/>
                      <a:gd name="connsiteX45" fmla="*/ 25217 w 62163"/>
                      <a:gd name="connsiteY45" fmla="*/ 1069036 h 1181935"/>
                      <a:gd name="connsiteX46" fmla="*/ 6928 w 62163"/>
                      <a:gd name="connsiteY46" fmla="*/ 1069036 h 1181935"/>
                      <a:gd name="connsiteX47" fmla="*/ 0 w 62163"/>
                      <a:gd name="connsiteY47" fmla="*/ 1055181 h 1181935"/>
                      <a:gd name="connsiteX48" fmla="*/ 36946 w 62163"/>
                      <a:gd name="connsiteY48" fmla="*/ 1023758 h 1181935"/>
                      <a:gd name="connsiteX49" fmla="*/ 55235 w 62163"/>
                      <a:gd name="connsiteY49" fmla="*/ 1023758 h 1181935"/>
                      <a:gd name="connsiteX50" fmla="*/ 62163 w 62163"/>
                      <a:gd name="connsiteY50" fmla="*/ 1037613 h 1181935"/>
                      <a:gd name="connsiteX51" fmla="*/ 55235 w 62163"/>
                      <a:gd name="connsiteY51" fmla="*/ 1051469 h 1181935"/>
                      <a:gd name="connsiteX52" fmla="*/ 36945 w 62163"/>
                      <a:gd name="connsiteY52" fmla="*/ 1051469 h 1181935"/>
                      <a:gd name="connsiteX53" fmla="*/ 30018 w 62163"/>
                      <a:gd name="connsiteY53" fmla="*/ 1037613 h 1181935"/>
                      <a:gd name="connsiteX54" fmla="*/ 6928 w 62163"/>
                      <a:gd name="connsiteY54" fmla="*/ 1008575 h 1181935"/>
                      <a:gd name="connsiteX55" fmla="*/ 25218 w 62163"/>
                      <a:gd name="connsiteY55" fmla="*/ 1008575 h 1181935"/>
                      <a:gd name="connsiteX56" fmla="*/ 32146 w 62163"/>
                      <a:gd name="connsiteY56" fmla="*/ 1022431 h 1181935"/>
                      <a:gd name="connsiteX57" fmla="*/ 25218 w 62163"/>
                      <a:gd name="connsiteY57" fmla="*/ 1036287 h 1181935"/>
                      <a:gd name="connsiteX58" fmla="*/ 6928 w 62163"/>
                      <a:gd name="connsiteY58" fmla="*/ 1036287 h 1181935"/>
                      <a:gd name="connsiteX59" fmla="*/ 0 w 62163"/>
                      <a:gd name="connsiteY59" fmla="*/ 1022431 h 1181935"/>
                      <a:gd name="connsiteX60" fmla="*/ 36946 w 62163"/>
                      <a:gd name="connsiteY60" fmla="*/ 991008 h 1181935"/>
                      <a:gd name="connsiteX61" fmla="*/ 55235 w 62163"/>
                      <a:gd name="connsiteY61" fmla="*/ 991008 h 1181935"/>
                      <a:gd name="connsiteX62" fmla="*/ 62163 w 62163"/>
                      <a:gd name="connsiteY62" fmla="*/ 1004864 h 1181935"/>
                      <a:gd name="connsiteX63" fmla="*/ 55235 w 62163"/>
                      <a:gd name="connsiteY63" fmla="*/ 1018719 h 1181935"/>
                      <a:gd name="connsiteX64" fmla="*/ 36946 w 62163"/>
                      <a:gd name="connsiteY64" fmla="*/ 1018719 h 1181935"/>
                      <a:gd name="connsiteX65" fmla="*/ 30018 w 62163"/>
                      <a:gd name="connsiteY65" fmla="*/ 1004864 h 1181935"/>
                      <a:gd name="connsiteX66" fmla="*/ 6928 w 62163"/>
                      <a:gd name="connsiteY66" fmla="*/ 975825 h 1181935"/>
                      <a:gd name="connsiteX67" fmla="*/ 25218 w 62163"/>
                      <a:gd name="connsiteY67" fmla="*/ 975825 h 1181935"/>
                      <a:gd name="connsiteX68" fmla="*/ 32146 w 62163"/>
                      <a:gd name="connsiteY68" fmla="*/ 989681 h 1181935"/>
                      <a:gd name="connsiteX69" fmla="*/ 25218 w 62163"/>
                      <a:gd name="connsiteY69" fmla="*/ 1003537 h 1181935"/>
                      <a:gd name="connsiteX70" fmla="*/ 6928 w 62163"/>
                      <a:gd name="connsiteY70" fmla="*/ 1003537 h 1181935"/>
                      <a:gd name="connsiteX71" fmla="*/ 0 w 62163"/>
                      <a:gd name="connsiteY71" fmla="*/ 989681 h 1181935"/>
                      <a:gd name="connsiteX72" fmla="*/ 36946 w 62163"/>
                      <a:gd name="connsiteY72" fmla="*/ 958922 h 1181935"/>
                      <a:gd name="connsiteX73" fmla="*/ 55235 w 62163"/>
                      <a:gd name="connsiteY73" fmla="*/ 958922 h 1181935"/>
                      <a:gd name="connsiteX74" fmla="*/ 62163 w 62163"/>
                      <a:gd name="connsiteY74" fmla="*/ 972778 h 1181935"/>
                      <a:gd name="connsiteX75" fmla="*/ 55235 w 62163"/>
                      <a:gd name="connsiteY75" fmla="*/ 986634 h 1181935"/>
                      <a:gd name="connsiteX76" fmla="*/ 36946 w 62163"/>
                      <a:gd name="connsiteY76" fmla="*/ 986634 h 1181935"/>
                      <a:gd name="connsiteX77" fmla="*/ 30018 w 62163"/>
                      <a:gd name="connsiteY77" fmla="*/ 972778 h 1181935"/>
                      <a:gd name="connsiteX78" fmla="*/ 6928 w 62163"/>
                      <a:gd name="connsiteY78" fmla="*/ 943740 h 1181935"/>
                      <a:gd name="connsiteX79" fmla="*/ 25218 w 62163"/>
                      <a:gd name="connsiteY79" fmla="*/ 943740 h 1181935"/>
                      <a:gd name="connsiteX80" fmla="*/ 32146 w 62163"/>
                      <a:gd name="connsiteY80" fmla="*/ 957596 h 1181935"/>
                      <a:gd name="connsiteX81" fmla="*/ 25218 w 62163"/>
                      <a:gd name="connsiteY81" fmla="*/ 971451 h 1181935"/>
                      <a:gd name="connsiteX82" fmla="*/ 6928 w 62163"/>
                      <a:gd name="connsiteY82" fmla="*/ 971451 h 1181935"/>
                      <a:gd name="connsiteX83" fmla="*/ 0 w 62163"/>
                      <a:gd name="connsiteY83" fmla="*/ 957596 h 1181935"/>
                      <a:gd name="connsiteX84" fmla="*/ 36946 w 62163"/>
                      <a:gd name="connsiteY84" fmla="*/ 926173 h 1181935"/>
                      <a:gd name="connsiteX85" fmla="*/ 55235 w 62163"/>
                      <a:gd name="connsiteY85" fmla="*/ 926173 h 1181935"/>
                      <a:gd name="connsiteX86" fmla="*/ 62163 w 62163"/>
                      <a:gd name="connsiteY86" fmla="*/ 940028 h 1181935"/>
                      <a:gd name="connsiteX87" fmla="*/ 55235 w 62163"/>
                      <a:gd name="connsiteY87" fmla="*/ 953884 h 1181935"/>
                      <a:gd name="connsiteX88" fmla="*/ 36946 w 62163"/>
                      <a:gd name="connsiteY88" fmla="*/ 953884 h 1181935"/>
                      <a:gd name="connsiteX89" fmla="*/ 30018 w 62163"/>
                      <a:gd name="connsiteY89" fmla="*/ 940028 h 1181935"/>
                      <a:gd name="connsiteX90" fmla="*/ 6928 w 62163"/>
                      <a:gd name="connsiteY90" fmla="*/ 910990 h 1181935"/>
                      <a:gd name="connsiteX91" fmla="*/ 25218 w 62163"/>
                      <a:gd name="connsiteY91" fmla="*/ 910990 h 1181935"/>
                      <a:gd name="connsiteX92" fmla="*/ 32146 w 62163"/>
                      <a:gd name="connsiteY92" fmla="*/ 924846 h 1181935"/>
                      <a:gd name="connsiteX93" fmla="*/ 25218 w 62163"/>
                      <a:gd name="connsiteY93" fmla="*/ 938702 h 1181935"/>
                      <a:gd name="connsiteX94" fmla="*/ 6928 w 62163"/>
                      <a:gd name="connsiteY94" fmla="*/ 938702 h 1181935"/>
                      <a:gd name="connsiteX95" fmla="*/ 0 w 62163"/>
                      <a:gd name="connsiteY95" fmla="*/ 924846 h 1181935"/>
                      <a:gd name="connsiteX96" fmla="*/ 36946 w 62163"/>
                      <a:gd name="connsiteY96" fmla="*/ 893423 h 1181935"/>
                      <a:gd name="connsiteX97" fmla="*/ 55235 w 62163"/>
                      <a:gd name="connsiteY97" fmla="*/ 893423 h 1181935"/>
                      <a:gd name="connsiteX98" fmla="*/ 62163 w 62163"/>
                      <a:gd name="connsiteY98" fmla="*/ 907279 h 1181935"/>
                      <a:gd name="connsiteX99" fmla="*/ 55235 w 62163"/>
                      <a:gd name="connsiteY99" fmla="*/ 921134 h 1181935"/>
                      <a:gd name="connsiteX100" fmla="*/ 36946 w 62163"/>
                      <a:gd name="connsiteY100" fmla="*/ 921134 h 1181935"/>
                      <a:gd name="connsiteX101" fmla="*/ 30018 w 62163"/>
                      <a:gd name="connsiteY101" fmla="*/ 907279 h 1181935"/>
                      <a:gd name="connsiteX102" fmla="*/ 6928 w 62163"/>
                      <a:gd name="connsiteY102" fmla="*/ 878240 h 1181935"/>
                      <a:gd name="connsiteX103" fmla="*/ 25218 w 62163"/>
                      <a:gd name="connsiteY103" fmla="*/ 878240 h 1181935"/>
                      <a:gd name="connsiteX104" fmla="*/ 32146 w 62163"/>
                      <a:gd name="connsiteY104" fmla="*/ 892096 h 1181935"/>
                      <a:gd name="connsiteX105" fmla="*/ 25218 w 62163"/>
                      <a:gd name="connsiteY105" fmla="*/ 905952 h 1181935"/>
                      <a:gd name="connsiteX106" fmla="*/ 6928 w 62163"/>
                      <a:gd name="connsiteY106" fmla="*/ 905952 h 1181935"/>
                      <a:gd name="connsiteX107" fmla="*/ 0 w 62163"/>
                      <a:gd name="connsiteY107" fmla="*/ 892096 h 1181935"/>
                      <a:gd name="connsiteX108" fmla="*/ 36946 w 62163"/>
                      <a:gd name="connsiteY108" fmla="*/ 861206 h 1181935"/>
                      <a:gd name="connsiteX109" fmla="*/ 55235 w 62163"/>
                      <a:gd name="connsiteY109" fmla="*/ 861206 h 1181935"/>
                      <a:gd name="connsiteX110" fmla="*/ 62163 w 62163"/>
                      <a:gd name="connsiteY110" fmla="*/ 875062 h 1181935"/>
                      <a:gd name="connsiteX111" fmla="*/ 55235 w 62163"/>
                      <a:gd name="connsiteY111" fmla="*/ 888918 h 1181935"/>
                      <a:gd name="connsiteX112" fmla="*/ 36946 w 62163"/>
                      <a:gd name="connsiteY112" fmla="*/ 888918 h 1181935"/>
                      <a:gd name="connsiteX113" fmla="*/ 30018 w 62163"/>
                      <a:gd name="connsiteY113" fmla="*/ 875062 h 1181935"/>
                      <a:gd name="connsiteX114" fmla="*/ 6928 w 62163"/>
                      <a:gd name="connsiteY114" fmla="*/ 846024 h 1181935"/>
                      <a:gd name="connsiteX115" fmla="*/ 25218 w 62163"/>
                      <a:gd name="connsiteY115" fmla="*/ 846024 h 1181935"/>
                      <a:gd name="connsiteX116" fmla="*/ 32146 w 62163"/>
                      <a:gd name="connsiteY116" fmla="*/ 859880 h 1181935"/>
                      <a:gd name="connsiteX117" fmla="*/ 25218 w 62163"/>
                      <a:gd name="connsiteY117" fmla="*/ 873735 h 1181935"/>
                      <a:gd name="connsiteX118" fmla="*/ 6928 w 62163"/>
                      <a:gd name="connsiteY118" fmla="*/ 873735 h 1181935"/>
                      <a:gd name="connsiteX119" fmla="*/ 0 w 62163"/>
                      <a:gd name="connsiteY119" fmla="*/ 859880 h 1181935"/>
                      <a:gd name="connsiteX120" fmla="*/ 36946 w 62163"/>
                      <a:gd name="connsiteY120" fmla="*/ 828456 h 1181935"/>
                      <a:gd name="connsiteX121" fmla="*/ 55235 w 62163"/>
                      <a:gd name="connsiteY121" fmla="*/ 828456 h 1181935"/>
                      <a:gd name="connsiteX122" fmla="*/ 62163 w 62163"/>
                      <a:gd name="connsiteY122" fmla="*/ 842312 h 1181935"/>
                      <a:gd name="connsiteX123" fmla="*/ 55235 w 62163"/>
                      <a:gd name="connsiteY123" fmla="*/ 856168 h 1181935"/>
                      <a:gd name="connsiteX124" fmla="*/ 36946 w 62163"/>
                      <a:gd name="connsiteY124" fmla="*/ 856168 h 1181935"/>
                      <a:gd name="connsiteX125" fmla="*/ 30018 w 62163"/>
                      <a:gd name="connsiteY125" fmla="*/ 842312 h 1181935"/>
                      <a:gd name="connsiteX126" fmla="*/ 6928 w 62163"/>
                      <a:gd name="connsiteY126" fmla="*/ 813274 h 1181935"/>
                      <a:gd name="connsiteX127" fmla="*/ 25218 w 62163"/>
                      <a:gd name="connsiteY127" fmla="*/ 813274 h 1181935"/>
                      <a:gd name="connsiteX128" fmla="*/ 32146 w 62163"/>
                      <a:gd name="connsiteY128" fmla="*/ 827130 h 1181935"/>
                      <a:gd name="connsiteX129" fmla="*/ 25218 w 62163"/>
                      <a:gd name="connsiteY129" fmla="*/ 840985 h 1181935"/>
                      <a:gd name="connsiteX130" fmla="*/ 6928 w 62163"/>
                      <a:gd name="connsiteY130" fmla="*/ 840985 h 1181935"/>
                      <a:gd name="connsiteX131" fmla="*/ 0 w 62163"/>
                      <a:gd name="connsiteY131" fmla="*/ 827130 h 1181935"/>
                      <a:gd name="connsiteX132" fmla="*/ 36946 w 62163"/>
                      <a:gd name="connsiteY132" fmla="*/ 795707 h 1181935"/>
                      <a:gd name="connsiteX133" fmla="*/ 55235 w 62163"/>
                      <a:gd name="connsiteY133" fmla="*/ 795707 h 1181935"/>
                      <a:gd name="connsiteX134" fmla="*/ 62163 w 62163"/>
                      <a:gd name="connsiteY134" fmla="*/ 809562 h 1181935"/>
                      <a:gd name="connsiteX135" fmla="*/ 55235 w 62163"/>
                      <a:gd name="connsiteY135" fmla="*/ 823418 h 1181935"/>
                      <a:gd name="connsiteX136" fmla="*/ 36946 w 62163"/>
                      <a:gd name="connsiteY136" fmla="*/ 823418 h 1181935"/>
                      <a:gd name="connsiteX137" fmla="*/ 30018 w 62163"/>
                      <a:gd name="connsiteY137" fmla="*/ 809562 h 1181935"/>
                      <a:gd name="connsiteX138" fmla="*/ 6928 w 62163"/>
                      <a:gd name="connsiteY138" fmla="*/ 780524 h 1181935"/>
                      <a:gd name="connsiteX139" fmla="*/ 25218 w 62163"/>
                      <a:gd name="connsiteY139" fmla="*/ 780524 h 1181935"/>
                      <a:gd name="connsiteX140" fmla="*/ 32146 w 62163"/>
                      <a:gd name="connsiteY140" fmla="*/ 794380 h 1181935"/>
                      <a:gd name="connsiteX141" fmla="*/ 25218 w 62163"/>
                      <a:gd name="connsiteY141" fmla="*/ 808236 h 1181935"/>
                      <a:gd name="connsiteX142" fmla="*/ 6928 w 62163"/>
                      <a:gd name="connsiteY142" fmla="*/ 808236 h 1181935"/>
                      <a:gd name="connsiteX143" fmla="*/ 0 w 62163"/>
                      <a:gd name="connsiteY143" fmla="*/ 794380 h 1181935"/>
                      <a:gd name="connsiteX144" fmla="*/ 36946 w 62163"/>
                      <a:gd name="connsiteY144" fmla="*/ 762337 h 1181935"/>
                      <a:gd name="connsiteX145" fmla="*/ 55235 w 62163"/>
                      <a:gd name="connsiteY145" fmla="*/ 762337 h 1181935"/>
                      <a:gd name="connsiteX146" fmla="*/ 62163 w 62163"/>
                      <a:gd name="connsiteY146" fmla="*/ 776193 h 1181935"/>
                      <a:gd name="connsiteX147" fmla="*/ 55235 w 62163"/>
                      <a:gd name="connsiteY147" fmla="*/ 790049 h 1181935"/>
                      <a:gd name="connsiteX148" fmla="*/ 36946 w 62163"/>
                      <a:gd name="connsiteY148" fmla="*/ 790049 h 1181935"/>
                      <a:gd name="connsiteX149" fmla="*/ 30018 w 62163"/>
                      <a:gd name="connsiteY149" fmla="*/ 776193 h 1181935"/>
                      <a:gd name="connsiteX150" fmla="*/ 6928 w 62163"/>
                      <a:gd name="connsiteY150" fmla="*/ 747155 h 1181935"/>
                      <a:gd name="connsiteX151" fmla="*/ 25218 w 62163"/>
                      <a:gd name="connsiteY151" fmla="*/ 747155 h 1181935"/>
                      <a:gd name="connsiteX152" fmla="*/ 32146 w 62163"/>
                      <a:gd name="connsiteY152" fmla="*/ 761011 h 1181935"/>
                      <a:gd name="connsiteX153" fmla="*/ 25218 w 62163"/>
                      <a:gd name="connsiteY153" fmla="*/ 774866 h 1181935"/>
                      <a:gd name="connsiteX154" fmla="*/ 6928 w 62163"/>
                      <a:gd name="connsiteY154" fmla="*/ 774866 h 1181935"/>
                      <a:gd name="connsiteX155" fmla="*/ 0 w 62163"/>
                      <a:gd name="connsiteY155" fmla="*/ 761011 h 1181935"/>
                      <a:gd name="connsiteX156" fmla="*/ 36946 w 62163"/>
                      <a:gd name="connsiteY156" fmla="*/ 729588 h 1181935"/>
                      <a:gd name="connsiteX157" fmla="*/ 55235 w 62163"/>
                      <a:gd name="connsiteY157" fmla="*/ 729588 h 1181935"/>
                      <a:gd name="connsiteX158" fmla="*/ 62163 w 62163"/>
                      <a:gd name="connsiteY158" fmla="*/ 743443 h 1181935"/>
                      <a:gd name="connsiteX159" fmla="*/ 55235 w 62163"/>
                      <a:gd name="connsiteY159" fmla="*/ 757299 h 1181935"/>
                      <a:gd name="connsiteX160" fmla="*/ 36946 w 62163"/>
                      <a:gd name="connsiteY160" fmla="*/ 757299 h 1181935"/>
                      <a:gd name="connsiteX161" fmla="*/ 30018 w 62163"/>
                      <a:gd name="connsiteY161" fmla="*/ 743443 h 1181935"/>
                      <a:gd name="connsiteX162" fmla="*/ 6928 w 62163"/>
                      <a:gd name="connsiteY162" fmla="*/ 714405 h 1181935"/>
                      <a:gd name="connsiteX163" fmla="*/ 25218 w 62163"/>
                      <a:gd name="connsiteY163" fmla="*/ 714405 h 1181935"/>
                      <a:gd name="connsiteX164" fmla="*/ 32146 w 62163"/>
                      <a:gd name="connsiteY164" fmla="*/ 728261 h 1181935"/>
                      <a:gd name="connsiteX165" fmla="*/ 25218 w 62163"/>
                      <a:gd name="connsiteY165" fmla="*/ 742117 h 1181935"/>
                      <a:gd name="connsiteX166" fmla="*/ 6928 w 62163"/>
                      <a:gd name="connsiteY166" fmla="*/ 742117 h 1181935"/>
                      <a:gd name="connsiteX167" fmla="*/ 0 w 62163"/>
                      <a:gd name="connsiteY167" fmla="*/ 728261 h 1181935"/>
                      <a:gd name="connsiteX168" fmla="*/ 36946 w 62163"/>
                      <a:gd name="connsiteY168" fmla="*/ 696838 h 1181935"/>
                      <a:gd name="connsiteX169" fmla="*/ 55235 w 62163"/>
                      <a:gd name="connsiteY169" fmla="*/ 696838 h 1181935"/>
                      <a:gd name="connsiteX170" fmla="*/ 62163 w 62163"/>
                      <a:gd name="connsiteY170" fmla="*/ 710693 h 1181935"/>
                      <a:gd name="connsiteX171" fmla="*/ 55235 w 62163"/>
                      <a:gd name="connsiteY171" fmla="*/ 724549 h 1181935"/>
                      <a:gd name="connsiteX172" fmla="*/ 36946 w 62163"/>
                      <a:gd name="connsiteY172" fmla="*/ 724549 h 1181935"/>
                      <a:gd name="connsiteX173" fmla="*/ 30018 w 62163"/>
                      <a:gd name="connsiteY173" fmla="*/ 710693 h 1181935"/>
                      <a:gd name="connsiteX174" fmla="*/ 6928 w 62163"/>
                      <a:gd name="connsiteY174" fmla="*/ 681655 h 1181935"/>
                      <a:gd name="connsiteX175" fmla="*/ 25218 w 62163"/>
                      <a:gd name="connsiteY175" fmla="*/ 681655 h 1181935"/>
                      <a:gd name="connsiteX176" fmla="*/ 32146 w 62163"/>
                      <a:gd name="connsiteY176" fmla="*/ 695511 h 1181935"/>
                      <a:gd name="connsiteX177" fmla="*/ 25218 w 62163"/>
                      <a:gd name="connsiteY177" fmla="*/ 709367 h 1181935"/>
                      <a:gd name="connsiteX178" fmla="*/ 6928 w 62163"/>
                      <a:gd name="connsiteY178" fmla="*/ 709367 h 1181935"/>
                      <a:gd name="connsiteX179" fmla="*/ 0 w 62163"/>
                      <a:gd name="connsiteY179" fmla="*/ 695511 h 1181935"/>
                      <a:gd name="connsiteX180" fmla="*/ 36946 w 62163"/>
                      <a:gd name="connsiteY180" fmla="*/ 664621 h 1181935"/>
                      <a:gd name="connsiteX181" fmla="*/ 55235 w 62163"/>
                      <a:gd name="connsiteY181" fmla="*/ 664621 h 1181935"/>
                      <a:gd name="connsiteX182" fmla="*/ 62163 w 62163"/>
                      <a:gd name="connsiteY182" fmla="*/ 678477 h 1181935"/>
                      <a:gd name="connsiteX183" fmla="*/ 55235 w 62163"/>
                      <a:gd name="connsiteY183" fmla="*/ 692333 h 1181935"/>
                      <a:gd name="connsiteX184" fmla="*/ 36946 w 62163"/>
                      <a:gd name="connsiteY184" fmla="*/ 692333 h 1181935"/>
                      <a:gd name="connsiteX185" fmla="*/ 30018 w 62163"/>
                      <a:gd name="connsiteY185" fmla="*/ 678477 h 1181935"/>
                      <a:gd name="connsiteX186" fmla="*/ 6928 w 62163"/>
                      <a:gd name="connsiteY186" fmla="*/ 649439 h 1181935"/>
                      <a:gd name="connsiteX187" fmla="*/ 25218 w 62163"/>
                      <a:gd name="connsiteY187" fmla="*/ 649439 h 1181935"/>
                      <a:gd name="connsiteX188" fmla="*/ 32146 w 62163"/>
                      <a:gd name="connsiteY188" fmla="*/ 663295 h 1181935"/>
                      <a:gd name="connsiteX189" fmla="*/ 25218 w 62163"/>
                      <a:gd name="connsiteY189" fmla="*/ 677150 h 1181935"/>
                      <a:gd name="connsiteX190" fmla="*/ 6928 w 62163"/>
                      <a:gd name="connsiteY190" fmla="*/ 677150 h 1181935"/>
                      <a:gd name="connsiteX191" fmla="*/ 0 w 62163"/>
                      <a:gd name="connsiteY191" fmla="*/ 663295 h 1181935"/>
                      <a:gd name="connsiteX192" fmla="*/ 36946 w 62163"/>
                      <a:gd name="connsiteY192" fmla="*/ 631871 h 1181935"/>
                      <a:gd name="connsiteX193" fmla="*/ 55235 w 62163"/>
                      <a:gd name="connsiteY193" fmla="*/ 631871 h 1181935"/>
                      <a:gd name="connsiteX194" fmla="*/ 62163 w 62163"/>
                      <a:gd name="connsiteY194" fmla="*/ 645727 h 1181935"/>
                      <a:gd name="connsiteX195" fmla="*/ 55235 w 62163"/>
                      <a:gd name="connsiteY195" fmla="*/ 659583 h 1181935"/>
                      <a:gd name="connsiteX196" fmla="*/ 36946 w 62163"/>
                      <a:gd name="connsiteY196" fmla="*/ 659583 h 1181935"/>
                      <a:gd name="connsiteX197" fmla="*/ 30018 w 62163"/>
                      <a:gd name="connsiteY197" fmla="*/ 645727 h 1181935"/>
                      <a:gd name="connsiteX198" fmla="*/ 6928 w 62163"/>
                      <a:gd name="connsiteY198" fmla="*/ 616689 h 1181935"/>
                      <a:gd name="connsiteX199" fmla="*/ 25218 w 62163"/>
                      <a:gd name="connsiteY199" fmla="*/ 616689 h 1181935"/>
                      <a:gd name="connsiteX200" fmla="*/ 32146 w 62163"/>
                      <a:gd name="connsiteY200" fmla="*/ 630545 h 1181935"/>
                      <a:gd name="connsiteX201" fmla="*/ 25218 w 62163"/>
                      <a:gd name="connsiteY201" fmla="*/ 644400 h 1181935"/>
                      <a:gd name="connsiteX202" fmla="*/ 6928 w 62163"/>
                      <a:gd name="connsiteY202" fmla="*/ 644400 h 1181935"/>
                      <a:gd name="connsiteX203" fmla="*/ 0 w 62163"/>
                      <a:gd name="connsiteY203" fmla="*/ 630545 h 1181935"/>
                      <a:gd name="connsiteX204" fmla="*/ 36946 w 62163"/>
                      <a:gd name="connsiteY204" fmla="*/ 599122 h 1181935"/>
                      <a:gd name="connsiteX205" fmla="*/ 55235 w 62163"/>
                      <a:gd name="connsiteY205" fmla="*/ 599122 h 1181935"/>
                      <a:gd name="connsiteX206" fmla="*/ 62163 w 62163"/>
                      <a:gd name="connsiteY206" fmla="*/ 612977 h 1181935"/>
                      <a:gd name="connsiteX207" fmla="*/ 55235 w 62163"/>
                      <a:gd name="connsiteY207" fmla="*/ 626833 h 1181935"/>
                      <a:gd name="connsiteX208" fmla="*/ 36946 w 62163"/>
                      <a:gd name="connsiteY208" fmla="*/ 626833 h 1181935"/>
                      <a:gd name="connsiteX209" fmla="*/ 30018 w 62163"/>
                      <a:gd name="connsiteY209" fmla="*/ 612977 h 1181935"/>
                      <a:gd name="connsiteX210" fmla="*/ 6928 w 62163"/>
                      <a:gd name="connsiteY210" fmla="*/ 583939 h 1181935"/>
                      <a:gd name="connsiteX211" fmla="*/ 25218 w 62163"/>
                      <a:gd name="connsiteY211" fmla="*/ 583939 h 1181935"/>
                      <a:gd name="connsiteX212" fmla="*/ 32146 w 62163"/>
                      <a:gd name="connsiteY212" fmla="*/ 597795 h 1181935"/>
                      <a:gd name="connsiteX213" fmla="*/ 25218 w 62163"/>
                      <a:gd name="connsiteY213" fmla="*/ 611650 h 1181935"/>
                      <a:gd name="connsiteX214" fmla="*/ 6928 w 62163"/>
                      <a:gd name="connsiteY214" fmla="*/ 611650 h 1181935"/>
                      <a:gd name="connsiteX215" fmla="*/ 0 w 62163"/>
                      <a:gd name="connsiteY215" fmla="*/ 597795 h 1181935"/>
                      <a:gd name="connsiteX216" fmla="*/ 36946 w 62163"/>
                      <a:gd name="connsiteY216" fmla="*/ 567036 h 1181935"/>
                      <a:gd name="connsiteX217" fmla="*/ 55235 w 62163"/>
                      <a:gd name="connsiteY217" fmla="*/ 567036 h 1181935"/>
                      <a:gd name="connsiteX218" fmla="*/ 62163 w 62163"/>
                      <a:gd name="connsiteY218" fmla="*/ 580892 h 1181935"/>
                      <a:gd name="connsiteX219" fmla="*/ 55235 w 62163"/>
                      <a:gd name="connsiteY219" fmla="*/ 594748 h 1181935"/>
                      <a:gd name="connsiteX220" fmla="*/ 36946 w 62163"/>
                      <a:gd name="connsiteY220" fmla="*/ 594748 h 1181935"/>
                      <a:gd name="connsiteX221" fmla="*/ 30018 w 62163"/>
                      <a:gd name="connsiteY221" fmla="*/ 580892 h 1181935"/>
                      <a:gd name="connsiteX222" fmla="*/ 6928 w 62163"/>
                      <a:gd name="connsiteY222" fmla="*/ 551854 h 1181935"/>
                      <a:gd name="connsiteX223" fmla="*/ 25218 w 62163"/>
                      <a:gd name="connsiteY223" fmla="*/ 551854 h 1181935"/>
                      <a:gd name="connsiteX224" fmla="*/ 32146 w 62163"/>
                      <a:gd name="connsiteY224" fmla="*/ 565709 h 1181935"/>
                      <a:gd name="connsiteX225" fmla="*/ 25218 w 62163"/>
                      <a:gd name="connsiteY225" fmla="*/ 579565 h 1181935"/>
                      <a:gd name="connsiteX226" fmla="*/ 6928 w 62163"/>
                      <a:gd name="connsiteY226" fmla="*/ 579565 h 1181935"/>
                      <a:gd name="connsiteX227" fmla="*/ 0 w 62163"/>
                      <a:gd name="connsiteY227" fmla="*/ 565709 h 1181935"/>
                      <a:gd name="connsiteX228" fmla="*/ 36946 w 62163"/>
                      <a:gd name="connsiteY228" fmla="*/ 534286 h 1181935"/>
                      <a:gd name="connsiteX229" fmla="*/ 55235 w 62163"/>
                      <a:gd name="connsiteY229" fmla="*/ 534286 h 1181935"/>
                      <a:gd name="connsiteX230" fmla="*/ 62163 w 62163"/>
                      <a:gd name="connsiteY230" fmla="*/ 548142 h 1181935"/>
                      <a:gd name="connsiteX231" fmla="*/ 55235 w 62163"/>
                      <a:gd name="connsiteY231" fmla="*/ 561998 h 1181935"/>
                      <a:gd name="connsiteX232" fmla="*/ 36946 w 62163"/>
                      <a:gd name="connsiteY232" fmla="*/ 561998 h 1181935"/>
                      <a:gd name="connsiteX233" fmla="*/ 30018 w 62163"/>
                      <a:gd name="connsiteY233" fmla="*/ 548142 h 1181935"/>
                      <a:gd name="connsiteX234" fmla="*/ 6928 w 62163"/>
                      <a:gd name="connsiteY234" fmla="*/ 519104 h 1181935"/>
                      <a:gd name="connsiteX235" fmla="*/ 25218 w 62163"/>
                      <a:gd name="connsiteY235" fmla="*/ 519104 h 1181935"/>
                      <a:gd name="connsiteX236" fmla="*/ 32146 w 62163"/>
                      <a:gd name="connsiteY236" fmla="*/ 532960 h 1181935"/>
                      <a:gd name="connsiteX237" fmla="*/ 25218 w 62163"/>
                      <a:gd name="connsiteY237" fmla="*/ 546815 h 1181935"/>
                      <a:gd name="connsiteX238" fmla="*/ 6928 w 62163"/>
                      <a:gd name="connsiteY238" fmla="*/ 546815 h 1181935"/>
                      <a:gd name="connsiteX239" fmla="*/ 0 w 62163"/>
                      <a:gd name="connsiteY239" fmla="*/ 532960 h 1181935"/>
                      <a:gd name="connsiteX240" fmla="*/ 36946 w 62163"/>
                      <a:gd name="connsiteY240" fmla="*/ 501537 h 1181935"/>
                      <a:gd name="connsiteX241" fmla="*/ 55235 w 62163"/>
                      <a:gd name="connsiteY241" fmla="*/ 501537 h 1181935"/>
                      <a:gd name="connsiteX242" fmla="*/ 62163 w 62163"/>
                      <a:gd name="connsiteY242" fmla="*/ 515392 h 1181935"/>
                      <a:gd name="connsiteX243" fmla="*/ 55235 w 62163"/>
                      <a:gd name="connsiteY243" fmla="*/ 529248 h 1181935"/>
                      <a:gd name="connsiteX244" fmla="*/ 36946 w 62163"/>
                      <a:gd name="connsiteY244" fmla="*/ 529248 h 1181935"/>
                      <a:gd name="connsiteX245" fmla="*/ 30018 w 62163"/>
                      <a:gd name="connsiteY245" fmla="*/ 515392 h 1181935"/>
                      <a:gd name="connsiteX246" fmla="*/ 6928 w 62163"/>
                      <a:gd name="connsiteY246" fmla="*/ 486354 h 1181935"/>
                      <a:gd name="connsiteX247" fmla="*/ 25218 w 62163"/>
                      <a:gd name="connsiteY247" fmla="*/ 486354 h 1181935"/>
                      <a:gd name="connsiteX248" fmla="*/ 32146 w 62163"/>
                      <a:gd name="connsiteY248" fmla="*/ 500210 h 1181935"/>
                      <a:gd name="connsiteX249" fmla="*/ 25218 w 62163"/>
                      <a:gd name="connsiteY249" fmla="*/ 514065 h 1181935"/>
                      <a:gd name="connsiteX250" fmla="*/ 6928 w 62163"/>
                      <a:gd name="connsiteY250" fmla="*/ 514065 h 1181935"/>
                      <a:gd name="connsiteX251" fmla="*/ 0 w 62163"/>
                      <a:gd name="connsiteY251" fmla="*/ 500210 h 1181935"/>
                      <a:gd name="connsiteX252" fmla="*/ 36946 w 62163"/>
                      <a:gd name="connsiteY252" fmla="*/ 469320 h 1181935"/>
                      <a:gd name="connsiteX253" fmla="*/ 55235 w 62163"/>
                      <a:gd name="connsiteY253" fmla="*/ 469320 h 1181935"/>
                      <a:gd name="connsiteX254" fmla="*/ 62163 w 62163"/>
                      <a:gd name="connsiteY254" fmla="*/ 483176 h 1181935"/>
                      <a:gd name="connsiteX255" fmla="*/ 55235 w 62163"/>
                      <a:gd name="connsiteY255" fmla="*/ 497031 h 1181935"/>
                      <a:gd name="connsiteX256" fmla="*/ 36946 w 62163"/>
                      <a:gd name="connsiteY256" fmla="*/ 497031 h 1181935"/>
                      <a:gd name="connsiteX257" fmla="*/ 30018 w 62163"/>
                      <a:gd name="connsiteY257" fmla="*/ 483176 h 1181935"/>
                      <a:gd name="connsiteX258" fmla="*/ 6928 w 62163"/>
                      <a:gd name="connsiteY258" fmla="*/ 454138 h 1181935"/>
                      <a:gd name="connsiteX259" fmla="*/ 25218 w 62163"/>
                      <a:gd name="connsiteY259" fmla="*/ 454138 h 1181935"/>
                      <a:gd name="connsiteX260" fmla="*/ 32146 w 62163"/>
                      <a:gd name="connsiteY260" fmla="*/ 467993 h 1181935"/>
                      <a:gd name="connsiteX261" fmla="*/ 25218 w 62163"/>
                      <a:gd name="connsiteY261" fmla="*/ 481849 h 1181935"/>
                      <a:gd name="connsiteX262" fmla="*/ 6928 w 62163"/>
                      <a:gd name="connsiteY262" fmla="*/ 481849 h 1181935"/>
                      <a:gd name="connsiteX263" fmla="*/ 0 w 62163"/>
                      <a:gd name="connsiteY263" fmla="*/ 467993 h 1181935"/>
                      <a:gd name="connsiteX264" fmla="*/ 36946 w 62163"/>
                      <a:gd name="connsiteY264" fmla="*/ 436570 h 1181935"/>
                      <a:gd name="connsiteX265" fmla="*/ 55235 w 62163"/>
                      <a:gd name="connsiteY265" fmla="*/ 436570 h 1181935"/>
                      <a:gd name="connsiteX266" fmla="*/ 62163 w 62163"/>
                      <a:gd name="connsiteY266" fmla="*/ 450426 h 1181935"/>
                      <a:gd name="connsiteX267" fmla="*/ 55235 w 62163"/>
                      <a:gd name="connsiteY267" fmla="*/ 464282 h 1181935"/>
                      <a:gd name="connsiteX268" fmla="*/ 36946 w 62163"/>
                      <a:gd name="connsiteY268" fmla="*/ 464282 h 1181935"/>
                      <a:gd name="connsiteX269" fmla="*/ 30018 w 62163"/>
                      <a:gd name="connsiteY269" fmla="*/ 450426 h 1181935"/>
                      <a:gd name="connsiteX270" fmla="*/ 6928 w 62163"/>
                      <a:gd name="connsiteY270" fmla="*/ 421388 h 1181935"/>
                      <a:gd name="connsiteX271" fmla="*/ 25218 w 62163"/>
                      <a:gd name="connsiteY271" fmla="*/ 421388 h 1181935"/>
                      <a:gd name="connsiteX272" fmla="*/ 32146 w 62163"/>
                      <a:gd name="connsiteY272" fmla="*/ 435243 h 1181935"/>
                      <a:gd name="connsiteX273" fmla="*/ 25218 w 62163"/>
                      <a:gd name="connsiteY273" fmla="*/ 449099 h 1181935"/>
                      <a:gd name="connsiteX274" fmla="*/ 6928 w 62163"/>
                      <a:gd name="connsiteY274" fmla="*/ 449099 h 1181935"/>
                      <a:gd name="connsiteX275" fmla="*/ 0 w 62163"/>
                      <a:gd name="connsiteY275" fmla="*/ 435243 h 1181935"/>
                      <a:gd name="connsiteX276" fmla="*/ 36946 w 62163"/>
                      <a:gd name="connsiteY276" fmla="*/ 403820 h 1181935"/>
                      <a:gd name="connsiteX277" fmla="*/ 55235 w 62163"/>
                      <a:gd name="connsiteY277" fmla="*/ 403820 h 1181935"/>
                      <a:gd name="connsiteX278" fmla="*/ 62163 w 62163"/>
                      <a:gd name="connsiteY278" fmla="*/ 417676 h 1181935"/>
                      <a:gd name="connsiteX279" fmla="*/ 55235 w 62163"/>
                      <a:gd name="connsiteY279" fmla="*/ 431532 h 1181935"/>
                      <a:gd name="connsiteX280" fmla="*/ 36946 w 62163"/>
                      <a:gd name="connsiteY280" fmla="*/ 431532 h 1181935"/>
                      <a:gd name="connsiteX281" fmla="*/ 30018 w 62163"/>
                      <a:gd name="connsiteY281" fmla="*/ 417676 h 1181935"/>
                      <a:gd name="connsiteX282" fmla="*/ 6928 w 62163"/>
                      <a:gd name="connsiteY282" fmla="*/ 388638 h 1181935"/>
                      <a:gd name="connsiteX283" fmla="*/ 25218 w 62163"/>
                      <a:gd name="connsiteY283" fmla="*/ 388638 h 1181935"/>
                      <a:gd name="connsiteX284" fmla="*/ 32146 w 62163"/>
                      <a:gd name="connsiteY284" fmla="*/ 402494 h 1181935"/>
                      <a:gd name="connsiteX285" fmla="*/ 25218 w 62163"/>
                      <a:gd name="connsiteY285" fmla="*/ 416349 h 1181935"/>
                      <a:gd name="connsiteX286" fmla="*/ 6928 w 62163"/>
                      <a:gd name="connsiteY286" fmla="*/ 416349 h 1181935"/>
                      <a:gd name="connsiteX287" fmla="*/ 0 w 62163"/>
                      <a:gd name="connsiteY287" fmla="*/ 402494 h 1181935"/>
                      <a:gd name="connsiteX288" fmla="*/ 36946 w 62163"/>
                      <a:gd name="connsiteY288" fmla="*/ 373699 h 1181935"/>
                      <a:gd name="connsiteX289" fmla="*/ 55235 w 62163"/>
                      <a:gd name="connsiteY289" fmla="*/ 373699 h 1181935"/>
                      <a:gd name="connsiteX290" fmla="*/ 62163 w 62163"/>
                      <a:gd name="connsiteY290" fmla="*/ 387555 h 1181935"/>
                      <a:gd name="connsiteX291" fmla="*/ 55235 w 62163"/>
                      <a:gd name="connsiteY291" fmla="*/ 401411 h 1181935"/>
                      <a:gd name="connsiteX292" fmla="*/ 36946 w 62163"/>
                      <a:gd name="connsiteY292" fmla="*/ 401411 h 1181935"/>
                      <a:gd name="connsiteX293" fmla="*/ 30018 w 62163"/>
                      <a:gd name="connsiteY293" fmla="*/ 387555 h 1181935"/>
                      <a:gd name="connsiteX294" fmla="*/ 6928 w 62163"/>
                      <a:gd name="connsiteY294" fmla="*/ 358517 h 1181935"/>
                      <a:gd name="connsiteX295" fmla="*/ 25218 w 62163"/>
                      <a:gd name="connsiteY295" fmla="*/ 358517 h 1181935"/>
                      <a:gd name="connsiteX296" fmla="*/ 32146 w 62163"/>
                      <a:gd name="connsiteY296" fmla="*/ 372373 h 1181935"/>
                      <a:gd name="connsiteX297" fmla="*/ 25218 w 62163"/>
                      <a:gd name="connsiteY297" fmla="*/ 386228 h 1181935"/>
                      <a:gd name="connsiteX298" fmla="*/ 6928 w 62163"/>
                      <a:gd name="connsiteY298" fmla="*/ 386228 h 1181935"/>
                      <a:gd name="connsiteX299" fmla="*/ 0 w 62163"/>
                      <a:gd name="connsiteY299" fmla="*/ 372373 h 1181935"/>
                      <a:gd name="connsiteX300" fmla="*/ 36946 w 62163"/>
                      <a:gd name="connsiteY300" fmla="*/ 340950 h 1181935"/>
                      <a:gd name="connsiteX301" fmla="*/ 55235 w 62163"/>
                      <a:gd name="connsiteY301" fmla="*/ 340950 h 1181935"/>
                      <a:gd name="connsiteX302" fmla="*/ 62163 w 62163"/>
                      <a:gd name="connsiteY302" fmla="*/ 354805 h 1181935"/>
                      <a:gd name="connsiteX303" fmla="*/ 55235 w 62163"/>
                      <a:gd name="connsiteY303" fmla="*/ 368661 h 1181935"/>
                      <a:gd name="connsiteX304" fmla="*/ 36946 w 62163"/>
                      <a:gd name="connsiteY304" fmla="*/ 368661 h 1181935"/>
                      <a:gd name="connsiteX305" fmla="*/ 30018 w 62163"/>
                      <a:gd name="connsiteY305" fmla="*/ 354805 h 1181935"/>
                      <a:gd name="connsiteX306" fmla="*/ 6928 w 62163"/>
                      <a:gd name="connsiteY306" fmla="*/ 325767 h 1181935"/>
                      <a:gd name="connsiteX307" fmla="*/ 25218 w 62163"/>
                      <a:gd name="connsiteY307" fmla="*/ 325767 h 1181935"/>
                      <a:gd name="connsiteX308" fmla="*/ 32146 w 62163"/>
                      <a:gd name="connsiteY308" fmla="*/ 339623 h 1181935"/>
                      <a:gd name="connsiteX309" fmla="*/ 25218 w 62163"/>
                      <a:gd name="connsiteY309" fmla="*/ 353479 h 1181935"/>
                      <a:gd name="connsiteX310" fmla="*/ 6928 w 62163"/>
                      <a:gd name="connsiteY310" fmla="*/ 353479 h 1181935"/>
                      <a:gd name="connsiteX311" fmla="*/ 0 w 62163"/>
                      <a:gd name="connsiteY311" fmla="*/ 339623 h 1181935"/>
                      <a:gd name="connsiteX312" fmla="*/ 36946 w 62163"/>
                      <a:gd name="connsiteY312" fmla="*/ 308200 h 1181935"/>
                      <a:gd name="connsiteX313" fmla="*/ 55235 w 62163"/>
                      <a:gd name="connsiteY313" fmla="*/ 308200 h 1181935"/>
                      <a:gd name="connsiteX314" fmla="*/ 62163 w 62163"/>
                      <a:gd name="connsiteY314" fmla="*/ 322055 h 1181935"/>
                      <a:gd name="connsiteX315" fmla="*/ 55235 w 62163"/>
                      <a:gd name="connsiteY315" fmla="*/ 335911 h 1181935"/>
                      <a:gd name="connsiteX316" fmla="*/ 36946 w 62163"/>
                      <a:gd name="connsiteY316" fmla="*/ 335911 h 1181935"/>
                      <a:gd name="connsiteX317" fmla="*/ 30018 w 62163"/>
                      <a:gd name="connsiteY317" fmla="*/ 322055 h 1181935"/>
                      <a:gd name="connsiteX318" fmla="*/ 6928 w 62163"/>
                      <a:gd name="connsiteY318" fmla="*/ 293017 h 1181935"/>
                      <a:gd name="connsiteX319" fmla="*/ 25218 w 62163"/>
                      <a:gd name="connsiteY319" fmla="*/ 293017 h 1181935"/>
                      <a:gd name="connsiteX320" fmla="*/ 32146 w 62163"/>
                      <a:gd name="connsiteY320" fmla="*/ 306873 h 1181935"/>
                      <a:gd name="connsiteX321" fmla="*/ 25218 w 62163"/>
                      <a:gd name="connsiteY321" fmla="*/ 320729 h 1181935"/>
                      <a:gd name="connsiteX322" fmla="*/ 6928 w 62163"/>
                      <a:gd name="connsiteY322" fmla="*/ 320729 h 1181935"/>
                      <a:gd name="connsiteX323" fmla="*/ 0 w 62163"/>
                      <a:gd name="connsiteY323" fmla="*/ 306873 h 1181935"/>
                      <a:gd name="connsiteX324" fmla="*/ 36946 w 62163"/>
                      <a:gd name="connsiteY324" fmla="*/ 275983 h 1181935"/>
                      <a:gd name="connsiteX325" fmla="*/ 55235 w 62163"/>
                      <a:gd name="connsiteY325" fmla="*/ 275983 h 1181935"/>
                      <a:gd name="connsiteX326" fmla="*/ 62163 w 62163"/>
                      <a:gd name="connsiteY326" fmla="*/ 289839 h 1181935"/>
                      <a:gd name="connsiteX327" fmla="*/ 55235 w 62163"/>
                      <a:gd name="connsiteY327" fmla="*/ 303695 h 1181935"/>
                      <a:gd name="connsiteX328" fmla="*/ 36946 w 62163"/>
                      <a:gd name="connsiteY328" fmla="*/ 303695 h 1181935"/>
                      <a:gd name="connsiteX329" fmla="*/ 30018 w 62163"/>
                      <a:gd name="connsiteY329" fmla="*/ 289839 h 1181935"/>
                      <a:gd name="connsiteX330" fmla="*/ 6928 w 62163"/>
                      <a:gd name="connsiteY330" fmla="*/ 260801 h 1181935"/>
                      <a:gd name="connsiteX331" fmla="*/ 25218 w 62163"/>
                      <a:gd name="connsiteY331" fmla="*/ 260801 h 1181935"/>
                      <a:gd name="connsiteX332" fmla="*/ 32146 w 62163"/>
                      <a:gd name="connsiteY332" fmla="*/ 274657 h 1181935"/>
                      <a:gd name="connsiteX333" fmla="*/ 25218 w 62163"/>
                      <a:gd name="connsiteY333" fmla="*/ 288512 h 1181935"/>
                      <a:gd name="connsiteX334" fmla="*/ 6928 w 62163"/>
                      <a:gd name="connsiteY334" fmla="*/ 288512 h 1181935"/>
                      <a:gd name="connsiteX335" fmla="*/ 0 w 62163"/>
                      <a:gd name="connsiteY335" fmla="*/ 274657 h 1181935"/>
                      <a:gd name="connsiteX336" fmla="*/ 36946 w 62163"/>
                      <a:gd name="connsiteY336" fmla="*/ 243233 h 1181935"/>
                      <a:gd name="connsiteX337" fmla="*/ 55235 w 62163"/>
                      <a:gd name="connsiteY337" fmla="*/ 243233 h 1181935"/>
                      <a:gd name="connsiteX338" fmla="*/ 62163 w 62163"/>
                      <a:gd name="connsiteY338" fmla="*/ 257089 h 1181935"/>
                      <a:gd name="connsiteX339" fmla="*/ 55235 w 62163"/>
                      <a:gd name="connsiteY339" fmla="*/ 270945 h 1181935"/>
                      <a:gd name="connsiteX340" fmla="*/ 36946 w 62163"/>
                      <a:gd name="connsiteY340" fmla="*/ 270945 h 1181935"/>
                      <a:gd name="connsiteX341" fmla="*/ 30018 w 62163"/>
                      <a:gd name="connsiteY341" fmla="*/ 257089 h 1181935"/>
                      <a:gd name="connsiteX342" fmla="*/ 6928 w 62163"/>
                      <a:gd name="connsiteY342" fmla="*/ 228051 h 1181935"/>
                      <a:gd name="connsiteX343" fmla="*/ 25218 w 62163"/>
                      <a:gd name="connsiteY343" fmla="*/ 228051 h 1181935"/>
                      <a:gd name="connsiteX344" fmla="*/ 32146 w 62163"/>
                      <a:gd name="connsiteY344" fmla="*/ 241907 h 1181935"/>
                      <a:gd name="connsiteX345" fmla="*/ 25218 w 62163"/>
                      <a:gd name="connsiteY345" fmla="*/ 255762 h 1181935"/>
                      <a:gd name="connsiteX346" fmla="*/ 6928 w 62163"/>
                      <a:gd name="connsiteY346" fmla="*/ 255762 h 1181935"/>
                      <a:gd name="connsiteX347" fmla="*/ 0 w 62163"/>
                      <a:gd name="connsiteY347" fmla="*/ 241907 h 1181935"/>
                      <a:gd name="connsiteX348" fmla="*/ 36946 w 62163"/>
                      <a:gd name="connsiteY348" fmla="*/ 210484 h 1181935"/>
                      <a:gd name="connsiteX349" fmla="*/ 55235 w 62163"/>
                      <a:gd name="connsiteY349" fmla="*/ 210484 h 1181935"/>
                      <a:gd name="connsiteX350" fmla="*/ 62163 w 62163"/>
                      <a:gd name="connsiteY350" fmla="*/ 224339 h 1181935"/>
                      <a:gd name="connsiteX351" fmla="*/ 55235 w 62163"/>
                      <a:gd name="connsiteY351" fmla="*/ 238195 h 1181935"/>
                      <a:gd name="connsiteX352" fmla="*/ 36946 w 62163"/>
                      <a:gd name="connsiteY352" fmla="*/ 238195 h 1181935"/>
                      <a:gd name="connsiteX353" fmla="*/ 30018 w 62163"/>
                      <a:gd name="connsiteY353" fmla="*/ 224339 h 1181935"/>
                      <a:gd name="connsiteX354" fmla="*/ 6928 w 62163"/>
                      <a:gd name="connsiteY354" fmla="*/ 195301 h 1181935"/>
                      <a:gd name="connsiteX355" fmla="*/ 25218 w 62163"/>
                      <a:gd name="connsiteY355" fmla="*/ 195301 h 1181935"/>
                      <a:gd name="connsiteX356" fmla="*/ 32146 w 62163"/>
                      <a:gd name="connsiteY356" fmla="*/ 209157 h 1181935"/>
                      <a:gd name="connsiteX357" fmla="*/ 25218 w 62163"/>
                      <a:gd name="connsiteY357" fmla="*/ 223012 h 1181935"/>
                      <a:gd name="connsiteX358" fmla="*/ 6928 w 62163"/>
                      <a:gd name="connsiteY358" fmla="*/ 223012 h 1181935"/>
                      <a:gd name="connsiteX359" fmla="*/ 0 w 62163"/>
                      <a:gd name="connsiteY359" fmla="*/ 209157 h 1181935"/>
                      <a:gd name="connsiteX360" fmla="*/ 36946 w 62163"/>
                      <a:gd name="connsiteY360" fmla="*/ 178398 h 1181935"/>
                      <a:gd name="connsiteX361" fmla="*/ 55235 w 62163"/>
                      <a:gd name="connsiteY361" fmla="*/ 178398 h 1181935"/>
                      <a:gd name="connsiteX362" fmla="*/ 62163 w 62163"/>
                      <a:gd name="connsiteY362" fmla="*/ 192254 h 1181935"/>
                      <a:gd name="connsiteX363" fmla="*/ 55235 w 62163"/>
                      <a:gd name="connsiteY363" fmla="*/ 206110 h 1181935"/>
                      <a:gd name="connsiteX364" fmla="*/ 36946 w 62163"/>
                      <a:gd name="connsiteY364" fmla="*/ 206110 h 1181935"/>
                      <a:gd name="connsiteX365" fmla="*/ 30018 w 62163"/>
                      <a:gd name="connsiteY365" fmla="*/ 192254 h 1181935"/>
                      <a:gd name="connsiteX366" fmla="*/ 6928 w 62163"/>
                      <a:gd name="connsiteY366" fmla="*/ 163216 h 1181935"/>
                      <a:gd name="connsiteX367" fmla="*/ 25218 w 62163"/>
                      <a:gd name="connsiteY367" fmla="*/ 163216 h 1181935"/>
                      <a:gd name="connsiteX368" fmla="*/ 32146 w 62163"/>
                      <a:gd name="connsiteY368" fmla="*/ 177071 h 1181935"/>
                      <a:gd name="connsiteX369" fmla="*/ 25218 w 62163"/>
                      <a:gd name="connsiteY369" fmla="*/ 190927 h 1181935"/>
                      <a:gd name="connsiteX370" fmla="*/ 6928 w 62163"/>
                      <a:gd name="connsiteY370" fmla="*/ 190927 h 1181935"/>
                      <a:gd name="connsiteX371" fmla="*/ 0 w 62163"/>
                      <a:gd name="connsiteY371" fmla="*/ 177071 h 1181935"/>
                      <a:gd name="connsiteX372" fmla="*/ 36946 w 62163"/>
                      <a:gd name="connsiteY372" fmla="*/ 145648 h 1181935"/>
                      <a:gd name="connsiteX373" fmla="*/ 55235 w 62163"/>
                      <a:gd name="connsiteY373" fmla="*/ 145648 h 1181935"/>
                      <a:gd name="connsiteX374" fmla="*/ 62163 w 62163"/>
                      <a:gd name="connsiteY374" fmla="*/ 159504 h 1181935"/>
                      <a:gd name="connsiteX375" fmla="*/ 55235 w 62163"/>
                      <a:gd name="connsiteY375" fmla="*/ 173360 h 1181935"/>
                      <a:gd name="connsiteX376" fmla="*/ 36946 w 62163"/>
                      <a:gd name="connsiteY376" fmla="*/ 173360 h 1181935"/>
                      <a:gd name="connsiteX377" fmla="*/ 30018 w 62163"/>
                      <a:gd name="connsiteY377" fmla="*/ 159504 h 1181935"/>
                      <a:gd name="connsiteX378" fmla="*/ 6928 w 62163"/>
                      <a:gd name="connsiteY378" fmla="*/ 130466 h 1181935"/>
                      <a:gd name="connsiteX379" fmla="*/ 25218 w 62163"/>
                      <a:gd name="connsiteY379" fmla="*/ 130466 h 1181935"/>
                      <a:gd name="connsiteX380" fmla="*/ 32146 w 62163"/>
                      <a:gd name="connsiteY380" fmla="*/ 144322 h 1181935"/>
                      <a:gd name="connsiteX381" fmla="*/ 25218 w 62163"/>
                      <a:gd name="connsiteY381" fmla="*/ 158177 h 1181935"/>
                      <a:gd name="connsiteX382" fmla="*/ 6928 w 62163"/>
                      <a:gd name="connsiteY382" fmla="*/ 158177 h 1181935"/>
                      <a:gd name="connsiteX383" fmla="*/ 0 w 62163"/>
                      <a:gd name="connsiteY383" fmla="*/ 144322 h 1181935"/>
                      <a:gd name="connsiteX384" fmla="*/ 36946 w 62163"/>
                      <a:gd name="connsiteY384" fmla="*/ 112899 h 1181935"/>
                      <a:gd name="connsiteX385" fmla="*/ 55235 w 62163"/>
                      <a:gd name="connsiteY385" fmla="*/ 112899 h 1181935"/>
                      <a:gd name="connsiteX386" fmla="*/ 62163 w 62163"/>
                      <a:gd name="connsiteY386" fmla="*/ 126754 h 1181935"/>
                      <a:gd name="connsiteX387" fmla="*/ 55235 w 62163"/>
                      <a:gd name="connsiteY387" fmla="*/ 140610 h 1181935"/>
                      <a:gd name="connsiteX388" fmla="*/ 36946 w 62163"/>
                      <a:gd name="connsiteY388" fmla="*/ 140610 h 1181935"/>
                      <a:gd name="connsiteX389" fmla="*/ 30018 w 62163"/>
                      <a:gd name="connsiteY389" fmla="*/ 126754 h 1181935"/>
                      <a:gd name="connsiteX390" fmla="*/ 6928 w 62163"/>
                      <a:gd name="connsiteY390" fmla="*/ 97716 h 1181935"/>
                      <a:gd name="connsiteX391" fmla="*/ 25218 w 62163"/>
                      <a:gd name="connsiteY391" fmla="*/ 97716 h 1181935"/>
                      <a:gd name="connsiteX392" fmla="*/ 32146 w 62163"/>
                      <a:gd name="connsiteY392" fmla="*/ 111572 h 1181935"/>
                      <a:gd name="connsiteX393" fmla="*/ 25218 w 62163"/>
                      <a:gd name="connsiteY393" fmla="*/ 125427 h 1181935"/>
                      <a:gd name="connsiteX394" fmla="*/ 6928 w 62163"/>
                      <a:gd name="connsiteY394" fmla="*/ 125427 h 1181935"/>
                      <a:gd name="connsiteX395" fmla="*/ 0 w 62163"/>
                      <a:gd name="connsiteY395" fmla="*/ 111572 h 1181935"/>
                      <a:gd name="connsiteX396" fmla="*/ 36946 w 62163"/>
                      <a:gd name="connsiteY396" fmla="*/ 80682 h 1181935"/>
                      <a:gd name="connsiteX397" fmla="*/ 55235 w 62163"/>
                      <a:gd name="connsiteY397" fmla="*/ 80682 h 1181935"/>
                      <a:gd name="connsiteX398" fmla="*/ 62163 w 62163"/>
                      <a:gd name="connsiteY398" fmla="*/ 94538 h 1181935"/>
                      <a:gd name="connsiteX399" fmla="*/ 55235 w 62163"/>
                      <a:gd name="connsiteY399" fmla="*/ 108393 h 1181935"/>
                      <a:gd name="connsiteX400" fmla="*/ 36946 w 62163"/>
                      <a:gd name="connsiteY400" fmla="*/ 108393 h 1181935"/>
                      <a:gd name="connsiteX401" fmla="*/ 30018 w 62163"/>
                      <a:gd name="connsiteY401" fmla="*/ 94538 h 1181935"/>
                      <a:gd name="connsiteX402" fmla="*/ 6928 w 62163"/>
                      <a:gd name="connsiteY402" fmla="*/ 65500 h 1181935"/>
                      <a:gd name="connsiteX403" fmla="*/ 25218 w 62163"/>
                      <a:gd name="connsiteY403" fmla="*/ 65500 h 1181935"/>
                      <a:gd name="connsiteX404" fmla="*/ 32146 w 62163"/>
                      <a:gd name="connsiteY404" fmla="*/ 79355 h 1181935"/>
                      <a:gd name="connsiteX405" fmla="*/ 25218 w 62163"/>
                      <a:gd name="connsiteY405" fmla="*/ 93211 h 1181935"/>
                      <a:gd name="connsiteX406" fmla="*/ 6928 w 62163"/>
                      <a:gd name="connsiteY406" fmla="*/ 93211 h 1181935"/>
                      <a:gd name="connsiteX407" fmla="*/ 0 w 62163"/>
                      <a:gd name="connsiteY407" fmla="*/ 79355 h 1181935"/>
                      <a:gd name="connsiteX408" fmla="*/ 36946 w 62163"/>
                      <a:gd name="connsiteY408" fmla="*/ 47932 h 1181935"/>
                      <a:gd name="connsiteX409" fmla="*/ 55235 w 62163"/>
                      <a:gd name="connsiteY409" fmla="*/ 47932 h 1181935"/>
                      <a:gd name="connsiteX410" fmla="*/ 62163 w 62163"/>
                      <a:gd name="connsiteY410" fmla="*/ 61788 h 1181935"/>
                      <a:gd name="connsiteX411" fmla="*/ 55235 w 62163"/>
                      <a:gd name="connsiteY411" fmla="*/ 75644 h 1181935"/>
                      <a:gd name="connsiteX412" fmla="*/ 36946 w 62163"/>
                      <a:gd name="connsiteY412" fmla="*/ 75644 h 1181935"/>
                      <a:gd name="connsiteX413" fmla="*/ 30018 w 62163"/>
                      <a:gd name="connsiteY413" fmla="*/ 61788 h 1181935"/>
                      <a:gd name="connsiteX414" fmla="*/ 6928 w 62163"/>
                      <a:gd name="connsiteY414" fmla="*/ 32750 h 1181935"/>
                      <a:gd name="connsiteX415" fmla="*/ 25218 w 62163"/>
                      <a:gd name="connsiteY415" fmla="*/ 32750 h 1181935"/>
                      <a:gd name="connsiteX416" fmla="*/ 32146 w 62163"/>
                      <a:gd name="connsiteY416" fmla="*/ 46605 h 1181935"/>
                      <a:gd name="connsiteX417" fmla="*/ 25218 w 62163"/>
                      <a:gd name="connsiteY417" fmla="*/ 60461 h 1181935"/>
                      <a:gd name="connsiteX418" fmla="*/ 6928 w 62163"/>
                      <a:gd name="connsiteY418" fmla="*/ 60461 h 1181935"/>
                      <a:gd name="connsiteX419" fmla="*/ 0 w 62163"/>
                      <a:gd name="connsiteY419" fmla="*/ 46605 h 1181935"/>
                      <a:gd name="connsiteX420" fmla="*/ 36946 w 62163"/>
                      <a:gd name="connsiteY420" fmla="*/ 15182 h 1181935"/>
                      <a:gd name="connsiteX421" fmla="*/ 55235 w 62163"/>
                      <a:gd name="connsiteY421" fmla="*/ 15182 h 1181935"/>
                      <a:gd name="connsiteX422" fmla="*/ 62163 w 62163"/>
                      <a:gd name="connsiteY422" fmla="*/ 29038 h 1181935"/>
                      <a:gd name="connsiteX423" fmla="*/ 55235 w 62163"/>
                      <a:gd name="connsiteY423" fmla="*/ 42894 h 1181935"/>
                      <a:gd name="connsiteX424" fmla="*/ 36946 w 62163"/>
                      <a:gd name="connsiteY424" fmla="*/ 42894 h 1181935"/>
                      <a:gd name="connsiteX425" fmla="*/ 30018 w 62163"/>
                      <a:gd name="connsiteY425" fmla="*/ 29038 h 1181935"/>
                      <a:gd name="connsiteX426" fmla="*/ 6928 w 62163"/>
                      <a:gd name="connsiteY426" fmla="*/ 0 h 1181935"/>
                      <a:gd name="connsiteX427" fmla="*/ 25218 w 62163"/>
                      <a:gd name="connsiteY427" fmla="*/ 0 h 1181935"/>
                      <a:gd name="connsiteX428" fmla="*/ 32146 w 62163"/>
                      <a:gd name="connsiteY428" fmla="*/ 13856 h 1181935"/>
                      <a:gd name="connsiteX429" fmla="*/ 25218 w 62163"/>
                      <a:gd name="connsiteY429" fmla="*/ 27711 h 1181935"/>
                      <a:gd name="connsiteX430" fmla="*/ 6928 w 62163"/>
                      <a:gd name="connsiteY430" fmla="*/ 27711 h 1181935"/>
                      <a:gd name="connsiteX431" fmla="*/ 0 w 62163"/>
                      <a:gd name="connsiteY431" fmla="*/ 13856 h 1181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</a:cxnLst>
                    <a:rect l="l" t="t" r="r" b="b"/>
                    <a:pathLst>
                      <a:path w="62163" h="1181935">
                        <a:moveTo>
                          <a:pt x="36945" y="1154224"/>
                        </a:moveTo>
                        <a:lnTo>
                          <a:pt x="55235" y="1154224"/>
                        </a:lnTo>
                        <a:lnTo>
                          <a:pt x="62163" y="1168079"/>
                        </a:lnTo>
                        <a:lnTo>
                          <a:pt x="55235" y="1181935"/>
                        </a:lnTo>
                        <a:lnTo>
                          <a:pt x="36945" y="1181935"/>
                        </a:lnTo>
                        <a:lnTo>
                          <a:pt x="30017" y="1168079"/>
                        </a:lnTo>
                        <a:close/>
                        <a:moveTo>
                          <a:pt x="6928" y="1139041"/>
                        </a:moveTo>
                        <a:lnTo>
                          <a:pt x="25217" y="1139041"/>
                        </a:lnTo>
                        <a:lnTo>
                          <a:pt x="32145" y="1152897"/>
                        </a:lnTo>
                        <a:lnTo>
                          <a:pt x="25217" y="1166753"/>
                        </a:lnTo>
                        <a:lnTo>
                          <a:pt x="6928" y="1166753"/>
                        </a:lnTo>
                        <a:lnTo>
                          <a:pt x="0" y="1152897"/>
                        </a:lnTo>
                        <a:close/>
                        <a:moveTo>
                          <a:pt x="36945" y="1121474"/>
                        </a:moveTo>
                        <a:lnTo>
                          <a:pt x="55235" y="1121474"/>
                        </a:lnTo>
                        <a:lnTo>
                          <a:pt x="62163" y="1135330"/>
                        </a:lnTo>
                        <a:lnTo>
                          <a:pt x="55235" y="1149185"/>
                        </a:lnTo>
                        <a:lnTo>
                          <a:pt x="36945" y="1149185"/>
                        </a:lnTo>
                        <a:lnTo>
                          <a:pt x="30017" y="1135330"/>
                        </a:lnTo>
                        <a:close/>
                        <a:moveTo>
                          <a:pt x="6928" y="1106291"/>
                        </a:moveTo>
                        <a:lnTo>
                          <a:pt x="25217" y="1106291"/>
                        </a:lnTo>
                        <a:lnTo>
                          <a:pt x="32145" y="1120147"/>
                        </a:lnTo>
                        <a:lnTo>
                          <a:pt x="25217" y="1134003"/>
                        </a:lnTo>
                        <a:lnTo>
                          <a:pt x="6928" y="1134003"/>
                        </a:lnTo>
                        <a:lnTo>
                          <a:pt x="0" y="1120147"/>
                        </a:lnTo>
                        <a:close/>
                        <a:moveTo>
                          <a:pt x="36945" y="1088724"/>
                        </a:moveTo>
                        <a:lnTo>
                          <a:pt x="55235" y="1088724"/>
                        </a:lnTo>
                        <a:lnTo>
                          <a:pt x="62163" y="1102580"/>
                        </a:lnTo>
                        <a:lnTo>
                          <a:pt x="55235" y="1116435"/>
                        </a:lnTo>
                        <a:lnTo>
                          <a:pt x="36945" y="1116435"/>
                        </a:lnTo>
                        <a:lnTo>
                          <a:pt x="30017" y="1102580"/>
                        </a:lnTo>
                        <a:close/>
                        <a:moveTo>
                          <a:pt x="6928" y="1073542"/>
                        </a:moveTo>
                        <a:lnTo>
                          <a:pt x="25217" y="1073542"/>
                        </a:lnTo>
                        <a:lnTo>
                          <a:pt x="32145" y="1087397"/>
                        </a:lnTo>
                        <a:lnTo>
                          <a:pt x="25217" y="1101253"/>
                        </a:lnTo>
                        <a:lnTo>
                          <a:pt x="6928" y="1101253"/>
                        </a:lnTo>
                        <a:lnTo>
                          <a:pt x="0" y="1087397"/>
                        </a:lnTo>
                        <a:close/>
                        <a:moveTo>
                          <a:pt x="36945" y="1056508"/>
                        </a:moveTo>
                        <a:lnTo>
                          <a:pt x="55235" y="1056508"/>
                        </a:lnTo>
                        <a:lnTo>
                          <a:pt x="62163" y="1070363"/>
                        </a:lnTo>
                        <a:lnTo>
                          <a:pt x="55235" y="1084219"/>
                        </a:lnTo>
                        <a:lnTo>
                          <a:pt x="36945" y="1084219"/>
                        </a:lnTo>
                        <a:lnTo>
                          <a:pt x="30017" y="1070363"/>
                        </a:lnTo>
                        <a:close/>
                        <a:moveTo>
                          <a:pt x="6928" y="1041325"/>
                        </a:moveTo>
                        <a:lnTo>
                          <a:pt x="25217" y="1041325"/>
                        </a:lnTo>
                        <a:lnTo>
                          <a:pt x="32145" y="1055181"/>
                        </a:lnTo>
                        <a:lnTo>
                          <a:pt x="25217" y="1069036"/>
                        </a:lnTo>
                        <a:lnTo>
                          <a:pt x="6928" y="1069036"/>
                        </a:lnTo>
                        <a:lnTo>
                          <a:pt x="0" y="1055181"/>
                        </a:lnTo>
                        <a:close/>
                        <a:moveTo>
                          <a:pt x="36946" y="1023758"/>
                        </a:moveTo>
                        <a:lnTo>
                          <a:pt x="55235" y="1023758"/>
                        </a:lnTo>
                        <a:lnTo>
                          <a:pt x="62163" y="1037613"/>
                        </a:lnTo>
                        <a:lnTo>
                          <a:pt x="55235" y="1051469"/>
                        </a:lnTo>
                        <a:lnTo>
                          <a:pt x="36945" y="1051469"/>
                        </a:lnTo>
                        <a:lnTo>
                          <a:pt x="30018" y="1037613"/>
                        </a:lnTo>
                        <a:close/>
                        <a:moveTo>
                          <a:pt x="6928" y="1008575"/>
                        </a:moveTo>
                        <a:lnTo>
                          <a:pt x="25218" y="1008575"/>
                        </a:lnTo>
                        <a:lnTo>
                          <a:pt x="32146" y="1022431"/>
                        </a:lnTo>
                        <a:lnTo>
                          <a:pt x="25218" y="1036287"/>
                        </a:lnTo>
                        <a:lnTo>
                          <a:pt x="6928" y="1036287"/>
                        </a:lnTo>
                        <a:lnTo>
                          <a:pt x="0" y="1022431"/>
                        </a:lnTo>
                        <a:close/>
                        <a:moveTo>
                          <a:pt x="36946" y="991008"/>
                        </a:moveTo>
                        <a:lnTo>
                          <a:pt x="55235" y="991008"/>
                        </a:lnTo>
                        <a:lnTo>
                          <a:pt x="62163" y="1004864"/>
                        </a:lnTo>
                        <a:lnTo>
                          <a:pt x="55235" y="1018719"/>
                        </a:lnTo>
                        <a:lnTo>
                          <a:pt x="36946" y="1018719"/>
                        </a:lnTo>
                        <a:lnTo>
                          <a:pt x="30018" y="1004864"/>
                        </a:lnTo>
                        <a:close/>
                        <a:moveTo>
                          <a:pt x="6928" y="975825"/>
                        </a:moveTo>
                        <a:lnTo>
                          <a:pt x="25218" y="975825"/>
                        </a:lnTo>
                        <a:lnTo>
                          <a:pt x="32146" y="989681"/>
                        </a:lnTo>
                        <a:lnTo>
                          <a:pt x="25218" y="1003537"/>
                        </a:lnTo>
                        <a:lnTo>
                          <a:pt x="6928" y="1003537"/>
                        </a:lnTo>
                        <a:lnTo>
                          <a:pt x="0" y="989681"/>
                        </a:lnTo>
                        <a:close/>
                        <a:moveTo>
                          <a:pt x="36946" y="958922"/>
                        </a:moveTo>
                        <a:lnTo>
                          <a:pt x="55235" y="958922"/>
                        </a:lnTo>
                        <a:lnTo>
                          <a:pt x="62163" y="972778"/>
                        </a:lnTo>
                        <a:lnTo>
                          <a:pt x="55235" y="986634"/>
                        </a:lnTo>
                        <a:lnTo>
                          <a:pt x="36946" y="986634"/>
                        </a:lnTo>
                        <a:lnTo>
                          <a:pt x="30018" y="972778"/>
                        </a:lnTo>
                        <a:close/>
                        <a:moveTo>
                          <a:pt x="6928" y="943740"/>
                        </a:moveTo>
                        <a:lnTo>
                          <a:pt x="25218" y="943740"/>
                        </a:lnTo>
                        <a:lnTo>
                          <a:pt x="32146" y="957596"/>
                        </a:lnTo>
                        <a:lnTo>
                          <a:pt x="25218" y="971451"/>
                        </a:lnTo>
                        <a:lnTo>
                          <a:pt x="6928" y="971451"/>
                        </a:lnTo>
                        <a:lnTo>
                          <a:pt x="0" y="957596"/>
                        </a:lnTo>
                        <a:close/>
                        <a:moveTo>
                          <a:pt x="36946" y="926173"/>
                        </a:moveTo>
                        <a:lnTo>
                          <a:pt x="55235" y="926173"/>
                        </a:lnTo>
                        <a:lnTo>
                          <a:pt x="62163" y="940028"/>
                        </a:lnTo>
                        <a:lnTo>
                          <a:pt x="55235" y="953884"/>
                        </a:lnTo>
                        <a:lnTo>
                          <a:pt x="36946" y="953884"/>
                        </a:lnTo>
                        <a:lnTo>
                          <a:pt x="30018" y="940028"/>
                        </a:lnTo>
                        <a:close/>
                        <a:moveTo>
                          <a:pt x="6928" y="910990"/>
                        </a:moveTo>
                        <a:lnTo>
                          <a:pt x="25218" y="910990"/>
                        </a:lnTo>
                        <a:lnTo>
                          <a:pt x="32146" y="924846"/>
                        </a:lnTo>
                        <a:lnTo>
                          <a:pt x="25218" y="938702"/>
                        </a:lnTo>
                        <a:lnTo>
                          <a:pt x="6928" y="938702"/>
                        </a:lnTo>
                        <a:lnTo>
                          <a:pt x="0" y="924846"/>
                        </a:lnTo>
                        <a:close/>
                        <a:moveTo>
                          <a:pt x="36946" y="893423"/>
                        </a:moveTo>
                        <a:lnTo>
                          <a:pt x="55235" y="893423"/>
                        </a:lnTo>
                        <a:lnTo>
                          <a:pt x="62163" y="907279"/>
                        </a:lnTo>
                        <a:lnTo>
                          <a:pt x="55235" y="921134"/>
                        </a:lnTo>
                        <a:lnTo>
                          <a:pt x="36946" y="921134"/>
                        </a:lnTo>
                        <a:lnTo>
                          <a:pt x="30018" y="907279"/>
                        </a:lnTo>
                        <a:close/>
                        <a:moveTo>
                          <a:pt x="6928" y="878240"/>
                        </a:moveTo>
                        <a:lnTo>
                          <a:pt x="25218" y="878240"/>
                        </a:lnTo>
                        <a:lnTo>
                          <a:pt x="32146" y="892096"/>
                        </a:lnTo>
                        <a:lnTo>
                          <a:pt x="25218" y="905952"/>
                        </a:lnTo>
                        <a:lnTo>
                          <a:pt x="6928" y="905952"/>
                        </a:lnTo>
                        <a:lnTo>
                          <a:pt x="0" y="892096"/>
                        </a:lnTo>
                        <a:close/>
                        <a:moveTo>
                          <a:pt x="36946" y="861206"/>
                        </a:moveTo>
                        <a:lnTo>
                          <a:pt x="55235" y="861206"/>
                        </a:lnTo>
                        <a:lnTo>
                          <a:pt x="62163" y="875062"/>
                        </a:lnTo>
                        <a:lnTo>
                          <a:pt x="55235" y="888918"/>
                        </a:lnTo>
                        <a:lnTo>
                          <a:pt x="36946" y="888918"/>
                        </a:lnTo>
                        <a:lnTo>
                          <a:pt x="30018" y="875062"/>
                        </a:lnTo>
                        <a:close/>
                        <a:moveTo>
                          <a:pt x="6928" y="846024"/>
                        </a:moveTo>
                        <a:lnTo>
                          <a:pt x="25218" y="846024"/>
                        </a:lnTo>
                        <a:lnTo>
                          <a:pt x="32146" y="859880"/>
                        </a:lnTo>
                        <a:lnTo>
                          <a:pt x="25218" y="873735"/>
                        </a:lnTo>
                        <a:lnTo>
                          <a:pt x="6928" y="873735"/>
                        </a:lnTo>
                        <a:lnTo>
                          <a:pt x="0" y="859880"/>
                        </a:lnTo>
                        <a:close/>
                        <a:moveTo>
                          <a:pt x="36946" y="828456"/>
                        </a:moveTo>
                        <a:lnTo>
                          <a:pt x="55235" y="828456"/>
                        </a:lnTo>
                        <a:lnTo>
                          <a:pt x="62163" y="842312"/>
                        </a:lnTo>
                        <a:lnTo>
                          <a:pt x="55235" y="856168"/>
                        </a:lnTo>
                        <a:lnTo>
                          <a:pt x="36946" y="856168"/>
                        </a:lnTo>
                        <a:lnTo>
                          <a:pt x="30018" y="842312"/>
                        </a:lnTo>
                        <a:close/>
                        <a:moveTo>
                          <a:pt x="6928" y="813274"/>
                        </a:moveTo>
                        <a:lnTo>
                          <a:pt x="25218" y="813274"/>
                        </a:lnTo>
                        <a:lnTo>
                          <a:pt x="32146" y="827130"/>
                        </a:lnTo>
                        <a:lnTo>
                          <a:pt x="25218" y="840985"/>
                        </a:lnTo>
                        <a:lnTo>
                          <a:pt x="6928" y="840985"/>
                        </a:lnTo>
                        <a:lnTo>
                          <a:pt x="0" y="827130"/>
                        </a:lnTo>
                        <a:close/>
                        <a:moveTo>
                          <a:pt x="36946" y="795707"/>
                        </a:moveTo>
                        <a:lnTo>
                          <a:pt x="55235" y="795707"/>
                        </a:lnTo>
                        <a:lnTo>
                          <a:pt x="62163" y="809562"/>
                        </a:lnTo>
                        <a:lnTo>
                          <a:pt x="55235" y="823418"/>
                        </a:lnTo>
                        <a:lnTo>
                          <a:pt x="36946" y="823418"/>
                        </a:lnTo>
                        <a:lnTo>
                          <a:pt x="30018" y="809562"/>
                        </a:lnTo>
                        <a:close/>
                        <a:moveTo>
                          <a:pt x="6928" y="780524"/>
                        </a:moveTo>
                        <a:lnTo>
                          <a:pt x="25218" y="780524"/>
                        </a:lnTo>
                        <a:lnTo>
                          <a:pt x="32146" y="794380"/>
                        </a:lnTo>
                        <a:lnTo>
                          <a:pt x="25218" y="808236"/>
                        </a:lnTo>
                        <a:lnTo>
                          <a:pt x="6928" y="808236"/>
                        </a:lnTo>
                        <a:lnTo>
                          <a:pt x="0" y="794380"/>
                        </a:lnTo>
                        <a:close/>
                        <a:moveTo>
                          <a:pt x="36946" y="762337"/>
                        </a:moveTo>
                        <a:lnTo>
                          <a:pt x="55235" y="762337"/>
                        </a:lnTo>
                        <a:lnTo>
                          <a:pt x="62163" y="776193"/>
                        </a:lnTo>
                        <a:lnTo>
                          <a:pt x="55235" y="790049"/>
                        </a:lnTo>
                        <a:lnTo>
                          <a:pt x="36946" y="790049"/>
                        </a:lnTo>
                        <a:lnTo>
                          <a:pt x="30018" y="776193"/>
                        </a:lnTo>
                        <a:close/>
                        <a:moveTo>
                          <a:pt x="6928" y="747155"/>
                        </a:moveTo>
                        <a:lnTo>
                          <a:pt x="25218" y="747155"/>
                        </a:lnTo>
                        <a:lnTo>
                          <a:pt x="32146" y="761011"/>
                        </a:lnTo>
                        <a:lnTo>
                          <a:pt x="25218" y="774866"/>
                        </a:lnTo>
                        <a:lnTo>
                          <a:pt x="6928" y="774866"/>
                        </a:lnTo>
                        <a:lnTo>
                          <a:pt x="0" y="761011"/>
                        </a:lnTo>
                        <a:close/>
                        <a:moveTo>
                          <a:pt x="36946" y="729588"/>
                        </a:moveTo>
                        <a:lnTo>
                          <a:pt x="55235" y="729588"/>
                        </a:lnTo>
                        <a:lnTo>
                          <a:pt x="62163" y="743443"/>
                        </a:lnTo>
                        <a:lnTo>
                          <a:pt x="55235" y="757299"/>
                        </a:lnTo>
                        <a:lnTo>
                          <a:pt x="36946" y="757299"/>
                        </a:lnTo>
                        <a:lnTo>
                          <a:pt x="30018" y="743443"/>
                        </a:lnTo>
                        <a:close/>
                        <a:moveTo>
                          <a:pt x="6928" y="714405"/>
                        </a:moveTo>
                        <a:lnTo>
                          <a:pt x="25218" y="714405"/>
                        </a:lnTo>
                        <a:lnTo>
                          <a:pt x="32146" y="728261"/>
                        </a:lnTo>
                        <a:lnTo>
                          <a:pt x="25218" y="742117"/>
                        </a:lnTo>
                        <a:lnTo>
                          <a:pt x="6928" y="742117"/>
                        </a:lnTo>
                        <a:lnTo>
                          <a:pt x="0" y="728261"/>
                        </a:lnTo>
                        <a:close/>
                        <a:moveTo>
                          <a:pt x="36946" y="696838"/>
                        </a:moveTo>
                        <a:lnTo>
                          <a:pt x="55235" y="696838"/>
                        </a:lnTo>
                        <a:lnTo>
                          <a:pt x="62163" y="710693"/>
                        </a:lnTo>
                        <a:lnTo>
                          <a:pt x="55235" y="724549"/>
                        </a:lnTo>
                        <a:lnTo>
                          <a:pt x="36946" y="724549"/>
                        </a:lnTo>
                        <a:lnTo>
                          <a:pt x="30018" y="710693"/>
                        </a:lnTo>
                        <a:close/>
                        <a:moveTo>
                          <a:pt x="6928" y="681655"/>
                        </a:moveTo>
                        <a:lnTo>
                          <a:pt x="25218" y="681655"/>
                        </a:lnTo>
                        <a:lnTo>
                          <a:pt x="32146" y="695511"/>
                        </a:lnTo>
                        <a:lnTo>
                          <a:pt x="25218" y="709367"/>
                        </a:lnTo>
                        <a:lnTo>
                          <a:pt x="6928" y="709367"/>
                        </a:lnTo>
                        <a:lnTo>
                          <a:pt x="0" y="695511"/>
                        </a:lnTo>
                        <a:close/>
                        <a:moveTo>
                          <a:pt x="36946" y="664621"/>
                        </a:moveTo>
                        <a:lnTo>
                          <a:pt x="55235" y="664621"/>
                        </a:lnTo>
                        <a:lnTo>
                          <a:pt x="62163" y="678477"/>
                        </a:lnTo>
                        <a:lnTo>
                          <a:pt x="55235" y="692333"/>
                        </a:lnTo>
                        <a:lnTo>
                          <a:pt x="36946" y="692333"/>
                        </a:lnTo>
                        <a:lnTo>
                          <a:pt x="30018" y="678477"/>
                        </a:lnTo>
                        <a:close/>
                        <a:moveTo>
                          <a:pt x="6928" y="649439"/>
                        </a:moveTo>
                        <a:lnTo>
                          <a:pt x="25218" y="649439"/>
                        </a:lnTo>
                        <a:lnTo>
                          <a:pt x="32146" y="663295"/>
                        </a:lnTo>
                        <a:lnTo>
                          <a:pt x="25218" y="677150"/>
                        </a:lnTo>
                        <a:lnTo>
                          <a:pt x="6928" y="677150"/>
                        </a:lnTo>
                        <a:lnTo>
                          <a:pt x="0" y="663295"/>
                        </a:lnTo>
                        <a:close/>
                        <a:moveTo>
                          <a:pt x="36946" y="631871"/>
                        </a:moveTo>
                        <a:lnTo>
                          <a:pt x="55235" y="631871"/>
                        </a:lnTo>
                        <a:lnTo>
                          <a:pt x="62163" y="645727"/>
                        </a:lnTo>
                        <a:lnTo>
                          <a:pt x="55235" y="659583"/>
                        </a:lnTo>
                        <a:lnTo>
                          <a:pt x="36946" y="659583"/>
                        </a:lnTo>
                        <a:lnTo>
                          <a:pt x="30018" y="645727"/>
                        </a:lnTo>
                        <a:close/>
                        <a:moveTo>
                          <a:pt x="6928" y="616689"/>
                        </a:moveTo>
                        <a:lnTo>
                          <a:pt x="25218" y="616689"/>
                        </a:lnTo>
                        <a:lnTo>
                          <a:pt x="32146" y="630545"/>
                        </a:lnTo>
                        <a:lnTo>
                          <a:pt x="25218" y="644400"/>
                        </a:lnTo>
                        <a:lnTo>
                          <a:pt x="6928" y="644400"/>
                        </a:lnTo>
                        <a:lnTo>
                          <a:pt x="0" y="630545"/>
                        </a:lnTo>
                        <a:close/>
                        <a:moveTo>
                          <a:pt x="36946" y="599122"/>
                        </a:moveTo>
                        <a:lnTo>
                          <a:pt x="55235" y="599122"/>
                        </a:lnTo>
                        <a:lnTo>
                          <a:pt x="62163" y="612977"/>
                        </a:lnTo>
                        <a:lnTo>
                          <a:pt x="55235" y="626833"/>
                        </a:lnTo>
                        <a:lnTo>
                          <a:pt x="36946" y="626833"/>
                        </a:lnTo>
                        <a:lnTo>
                          <a:pt x="30018" y="612977"/>
                        </a:lnTo>
                        <a:close/>
                        <a:moveTo>
                          <a:pt x="6928" y="583939"/>
                        </a:moveTo>
                        <a:lnTo>
                          <a:pt x="25218" y="583939"/>
                        </a:lnTo>
                        <a:lnTo>
                          <a:pt x="32146" y="597795"/>
                        </a:lnTo>
                        <a:lnTo>
                          <a:pt x="25218" y="611650"/>
                        </a:lnTo>
                        <a:lnTo>
                          <a:pt x="6928" y="611650"/>
                        </a:lnTo>
                        <a:lnTo>
                          <a:pt x="0" y="597795"/>
                        </a:lnTo>
                        <a:close/>
                        <a:moveTo>
                          <a:pt x="36946" y="567036"/>
                        </a:moveTo>
                        <a:lnTo>
                          <a:pt x="55235" y="567036"/>
                        </a:lnTo>
                        <a:lnTo>
                          <a:pt x="62163" y="580892"/>
                        </a:lnTo>
                        <a:lnTo>
                          <a:pt x="55235" y="594748"/>
                        </a:lnTo>
                        <a:lnTo>
                          <a:pt x="36946" y="594748"/>
                        </a:lnTo>
                        <a:lnTo>
                          <a:pt x="30018" y="580892"/>
                        </a:lnTo>
                        <a:close/>
                        <a:moveTo>
                          <a:pt x="6928" y="551854"/>
                        </a:moveTo>
                        <a:lnTo>
                          <a:pt x="25218" y="551854"/>
                        </a:lnTo>
                        <a:lnTo>
                          <a:pt x="32146" y="565709"/>
                        </a:lnTo>
                        <a:lnTo>
                          <a:pt x="25218" y="579565"/>
                        </a:lnTo>
                        <a:lnTo>
                          <a:pt x="6928" y="579565"/>
                        </a:lnTo>
                        <a:lnTo>
                          <a:pt x="0" y="565709"/>
                        </a:lnTo>
                        <a:close/>
                        <a:moveTo>
                          <a:pt x="36946" y="534286"/>
                        </a:moveTo>
                        <a:lnTo>
                          <a:pt x="55235" y="534286"/>
                        </a:lnTo>
                        <a:lnTo>
                          <a:pt x="62163" y="548142"/>
                        </a:lnTo>
                        <a:lnTo>
                          <a:pt x="55235" y="561998"/>
                        </a:lnTo>
                        <a:lnTo>
                          <a:pt x="36946" y="561998"/>
                        </a:lnTo>
                        <a:lnTo>
                          <a:pt x="30018" y="548142"/>
                        </a:lnTo>
                        <a:close/>
                        <a:moveTo>
                          <a:pt x="6928" y="519104"/>
                        </a:moveTo>
                        <a:lnTo>
                          <a:pt x="25218" y="519104"/>
                        </a:lnTo>
                        <a:lnTo>
                          <a:pt x="32146" y="532960"/>
                        </a:lnTo>
                        <a:lnTo>
                          <a:pt x="25218" y="546815"/>
                        </a:lnTo>
                        <a:lnTo>
                          <a:pt x="6928" y="546815"/>
                        </a:lnTo>
                        <a:lnTo>
                          <a:pt x="0" y="532960"/>
                        </a:lnTo>
                        <a:close/>
                        <a:moveTo>
                          <a:pt x="36946" y="501537"/>
                        </a:moveTo>
                        <a:lnTo>
                          <a:pt x="55235" y="501537"/>
                        </a:lnTo>
                        <a:lnTo>
                          <a:pt x="62163" y="515392"/>
                        </a:lnTo>
                        <a:lnTo>
                          <a:pt x="55235" y="529248"/>
                        </a:lnTo>
                        <a:lnTo>
                          <a:pt x="36946" y="529248"/>
                        </a:lnTo>
                        <a:lnTo>
                          <a:pt x="30018" y="515392"/>
                        </a:lnTo>
                        <a:close/>
                        <a:moveTo>
                          <a:pt x="6928" y="486354"/>
                        </a:moveTo>
                        <a:lnTo>
                          <a:pt x="25218" y="486354"/>
                        </a:lnTo>
                        <a:lnTo>
                          <a:pt x="32146" y="500210"/>
                        </a:lnTo>
                        <a:lnTo>
                          <a:pt x="25218" y="514065"/>
                        </a:lnTo>
                        <a:lnTo>
                          <a:pt x="6928" y="514065"/>
                        </a:lnTo>
                        <a:lnTo>
                          <a:pt x="0" y="500210"/>
                        </a:lnTo>
                        <a:close/>
                        <a:moveTo>
                          <a:pt x="36946" y="469320"/>
                        </a:moveTo>
                        <a:lnTo>
                          <a:pt x="55235" y="469320"/>
                        </a:lnTo>
                        <a:lnTo>
                          <a:pt x="62163" y="483176"/>
                        </a:lnTo>
                        <a:lnTo>
                          <a:pt x="55235" y="497031"/>
                        </a:lnTo>
                        <a:lnTo>
                          <a:pt x="36946" y="497031"/>
                        </a:lnTo>
                        <a:lnTo>
                          <a:pt x="30018" y="483176"/>
                        </a:lnTo>
                        <a:close/>
                        <a:moveTo>
                          <a:pt x="6928" y="454138"/>
                        </a:moveTo>
                        <a:lnTo>
                          <a:pt x="25218" y="454138"/>
                        </a:lnTo>
                        <a:lnTo>
                          <a:pt x="32146" y="467993"/>
                        </a:lnTo>
                        <a:lnTo>
                          <a:pt x="25218" y="481849"/>
                        </a:lnTo>
                        <a:lnTo>
                          <a:pt x="6928" y="481849"/>
                        </a:lnTo>
                        <a:lnTo>
                          <a:pt x="0" y="467993"/>
                        </a:lnTo>
                        <a:close/>
                        <a:moveTo>
                          <a:pt x="36946" y="436570"/>
                        </a:moveTo>
                        <a:lnTo>
                          <a:pt x="55235" y="436570"/>
                        </a:lnTo>
                        <a:lnTo>
                          <a:pt x="62163" y="450426"/>
                        </a:lnTo>
                        <a:lnTo>
                          <a:pt x="55235" y="464282"/>
                        </a:lnTo>
                        <a:lnTo>
                          <a:pt x="36946" y="464282"/>
                        </a:lnTo>
                        <a:lnTo>
                          <a:pt x="30018" y="450426"/>
                        </a:lnTo>
                        <a:close/>
                        <a:moveTo>
                          <a:pt x="6928" y="421388"/>
                        </a:moveTo>
                        <a:lnTo>
                          <a:pt x="25218" y="421388"/>
                        </a:lnTo>
                        <a:lnTo>
                          <a:pt x="32146" y="435243"/>
                        </a:lnTo>
                        <a:lnTo>
                          <a:pt x="25218" y="449099"/>
                        </a:lnTo>
                        <a:lnTo>
                          <a:pt x="6928" y="449099"/>
                        </a:lnTo>
                        <a:lnTo>
                          <a:pt x="0" y="435243"/>
                        </a:lnTo>
                        <a:close/>
                        <a:moveTo>
                          <a:pt x="36946" y="403820"/>
                        </a:moveTo>
                        <a:lnTo>
                          <a:pt x="55235" y="403820"/>
                        </a:lnTo>
                        <a:lnTo>
                          <a:pt x="62163" y="417676"/>
                        </a:lnTo>
                        <a:lnTo>
                          <a:pt x="55235" y="431532"/>
                        </a:lnTo>
                        <a:lnTo>
                          <a:pt x="36946" y="431532"/>
                        </a:lnTo>
                        <a:lnTo>
                          <a:pt x="30018" y="417676"/>
                        </a:lnTo>
                        <a:close/>
                        <a:moveTo>
                          <a:pt x="6928" y="388638"/>
                        </a:moveTo>
                        <a:lnTo>
                          <a:pt x="25218" y="388638"/>
                        </a:lnTo>
                        <a:lnTo>
                          <a:pt x="32146" y="402494"/>
                        </a:lnTo>
                        <a:lnTo>
                          <a:pt x="25218" y="416349"/>
                        </a:lnTo>
                        <a:lnTo>
                          <a:pt x="6928" y="416349"/>
                        </a:lnTo>
                        <a:lnTo>
                          <a:pt x="0" y="402494"/>
                        </a:lnTo>
                        <a:close/>
                        <a:moveTo>
                          <a:pt x="36946" y="373699"/>
                        </a:moveTo>
                        <a:lnTo>
                          <a:pt x="55235" y="373699"/>
                        </a:lnTo>
                        <a:lnTo>
                          <a:pt x="62163" y="387555"/>
                        </a:lnTo>
                        <a:lnTo>
                          <a:pt x="55235" y="401411"/>
                        </a:lnTo>
                        <a:lnTo>
                          <a:pt x="36946" y="401411"/>
                        </a:lnTo>
                        <a:lnTo>
                          <a:pt x="30018" y="387555"/>
                        </a:lnTo>
                        <a:close/>
                        <a:moveTo>
                          <a:pt x="6928" y="358517"/>
                        </a:moveTo>
                        <a:lnTo>
                          <a:pt x="25218" y="358517"/>
                        </a:lnTo>
                        <a:lnTo>
                          <a:pt x="32146" y="372373"/>
                        </a:lnTo>
                        <a:lnTo>
                          <a:pt x="25218" y="386228"/>
                        </a:lnTo>
                        <a:lnTo>
                          <a:pt x="6928" y="386228"/>
                        </a:lnTo>
                        <a:lnTo>
                          <a:pt x="0" y="372373"/>
                        </a:lnTo>
                        <a:close/>
                        <a:moveTo>
                          <a:pt x="36946" y="340950"/>
                        </a:moveTo>
                        <a:lnTo>
                          <a:pt x="55235" y="340950"/>
                        </a:lnTo>
                        <a:lnTo>
                          <a:pt x="62163" y="354805"/>
                        </a:lnTo>
                        <a:lnTo>
                          <a:pt x="55235" y="368661"/>
                        </a:lnTo>
                        <a:lnTo>
                          <a:pt x="36946" y="368661"/>
                        </a:lnTo>
                        <a:lnTo>
                          <a:pt x="30018" y="354805"/>
                        </a:lnTo>
                        <a:close/>
                        <a:moveTo>
                          <a:pt x="6928" y="325767"/>
                        </a:moveTo>
                        <a:lnTo>
                          <a:pt x="25218" y="325767"/>
                        </a:lnTo>
                        <a:lnTo>
                          <a:pt x="32146" y="339623"/>
                        </a:lnTo>
                        <a:lnTo>
                          <a:pt x="25218" y="353479"/>
                        </a:lnTo>
                        <a:lnTo>
                          <a:pt x="6928" y="353479"/>
                        </a:lnTo>
                        <a:lnTo>
                          <a:pt x="0" y="339623"/>
                        </a:lnTo>
                        <a:close/>
                        <a:moveTo>
                          <a:pt x="36946" y="308200"/>
                        </a:moveTo>
                        <a:lnTo>
                          <a:pt x="55235" y="308200"/>
                        </a:lnTo>
                        <a:lnTo>
                          <a:pt x="62163" y="322055"/>
                        </a:lnTo>
                        <a:lnTo>
                          <a:pt x="55235" y="335911"/>
                        </a:lnTo>
                        <a:lnTo>
                          <a:pt x="36946" y="335911"/>
                        </a:lnTo>
                        <a:lnTo>
                          <a:pt x="30018" y="322055"/>
                        </a:lnTo>
                        <a:close/>
                        <a:moveTo>
                          <a:pt x="6928" y="293017"/>
                        </a:moveTo>
                        <a:lnTo>
                          <a:pt x="25218" y="293017"/>
                        </a:lnTo>
                        <a:lnTo>
                          <a:pt x="32146" y="306873"/>
                        </a:lnTo>
                        <a:lnTo>
                          <a:pt x="25218" y="320729"/>
                        </a:lnTo>
                        <a:lnTo>
                          <a:pt x="6928" y="320729"/>
                        </a:lnTo>
                        <a:lnTo>
                          <a:pt x="0" y="306873"/>
                        </a:lnTo>
                        <a:close/>
                        <a:moveTo>
                          <a:pt x="36946" y="275983"/>
                        </a:moveTo>
                        <a:lnTo>
                          <a:pt x="55235" y="275983"/>
                        </a:lnTo>
                        <a:lnTo>
                          <a:pt x="62163" y="289839"/>
                        </a:lnTo>
                        <a:lnTo>
                          <a:pt x="55235" y="303695"/>
                        </a:lnTo>
                        <a:lnTo>
                          <a:pt x="36946" y="303695"/>
                        </a:lnTo>
                        <a:lnTo>
                          <a:pt x="30018" y="289839"/>
                        </a:lnTo>
                        <a:close/>
                        <a:moveTo>
                          <a:pt x="6928" y="260801"/>
                        </a:moveTo>
                        <a:lnTo>
                          <a:pt x="25218" y="260801"/>
                        </a:lnTo>
                        <a:lnTo>
                          <a:pt x="32146" y="274657"/>
                        </a:lnTo>
                        <a:lnTo>
                          <a:pt x="25218" y="288512"/>
                        </a:lnTo>
                        <a:lnTo>
                          <a:pt x="6928" y="288512"/>
                        </a:lnTo>
                        <a:lnTo>
                          <a:pt x="0" y="274657"/>
                        </a:lnTo>
                        <a:close/>
                        <a:moveTo>
                          <a:pt x="36946" y="243233"/>
                        </a:moveTo>
                        <a:lnTo>
                          <a:pt x="55235" y="243233"/>
                        </a:lnTo>
                        <a:lnTo>
                          <a:pt x="62163" y="257089"/>
                        </a:lnTo>
                        <a:lnTo>
                          <a:pt x="55235" y="270945"/>
                        </a:lnTo>
                        <a:lnTo>
                          <a:pt x="36946" y="270945"/>
                        </a:lnTo>
                        <a:lnTo>
                          <a:pt x="30018" y="257089"/>
                        </a:lnTo>
                        <a:close/>
                        <a:moveTo>
                          <a:pt x="6928" y="228051"/>
                        </a:moveTo>
                        <a:lnTo>
                          <a:pt x="25218" y="228051"/>
                        </a:lnTo>
                        <a:lnTo>
                          <a:pt x="32146" y="241907"/>
                        </a:lnTo>
                        <a:lnTo>
                          <a:pt x="25218" y="255762"/>
                        </a:lnTo>
                        <a:lnTo>
                          <a:pt x="6928" y="255762"/>
                        </a:lnTo>
                        <a:lnTo>
                          <a:pt x="0" y="241907"/>
                        </a:lnTo>
                        <a:close/>
                        <a:moveTo>
                          <a:pt x="36946" y="210484"/>
                        </a:moveTo>
                        <a:lnTo>
                          <a:pt x="55235" y="210484"/>
                        </a:lnTo>
                        <a:lnTo>
                          <a:pt x="62163" y="224339"/>
                        </a:lnTo>
                        <a:lnTo>
                          <a:pt x="55235" y="238195"/>
                        </a:lnTo>
                        <a:lnTo>
                          <a:pt x="36946" y="238195"/>
                        </a:lnTo>
                        <a:lnTo>
                          <a:pt x="30018" y="224339"/>
                        </a:lnTo>
                        <a:close/>
                        <a:moveTo>
                          <a:pt x="6928" y="195301"/>
                        </a:moveTo>
                        <a:lnTo>
                          <a:pt x="25218" y="195301"/>
                        </a:lnTo>
                        <a:lnTo>
                          <a:pt x="32146" y="209157"/>
                        </a:lnTo>
                        <a:lnTo>
                          <a:pt x="25218" y="223012"/>
                        </a:lnTo>
                        <a:lnTo>
                          <a:pt x="6928" y="223012"/>
                        </a:lnTo>
                        <a:lnTo>
                          <a:pt x="0" y="209157"/>
                        </a:lnTo>
                        <a:close/>
                        <a:moveTo>
                          <a:pt x="36946" y="178398"/>
                        </a:moveTo>
                        <a:lnTo>
                          <a:pt x="55235" y="178398"/>
                        </a:lnTo>
                        <a:lnTo>
                          <a:pt x="62163" y="192254"/>
                        </a:lnTo>
                        <a:lnTo>
                          <a:pt x="55235" y="206110"/>
                        </a:lnTo>
                        <a:lnTo>
                          <a:pt x="36946" y="206110"/>
                        </a:lnTo>
                        <a:lnTo>
                          <a:pt x="30018" y="192254"/>
                        </a:lnTo>
                        <a:close/>
                        <a:moveTo>
                          <a:pt x="6928" y="163216"/>
                        </a:moveTo>
                        <a:lnTo>
                          <a:pt x="25218" y="163216"/>
                        </a:lnTo>
                        <a:lnTo>
                          <a:pt x="32146" y="177071"/>
                        </a:lnTo>
                        <a:lnTo>
                          <a:pt x="25218" y="190927"/>
                        </a:lnTo>
                        <a:lnTo>
                          <a:pt x="6928" y="190927"/>
                        </a:lnTo>
                        <a:lnTo>
                          <a:pt x="0" y="177071"/>
                        </a:lnTo>
                        <a:close/>
                        <a:moveTo>
                          <a:pt x="36946" y="145648"/>
                        </a:moveTo>
                        <a:lnTo>
                          <a:pt x="55235" y="145648"/>
                        </a:lnTo>
                        <a:lnTo>
                          <a:pt x="62163" y="159504"/>
                        </a:lnTo>
                        <a:lnTo>
                          <a:pt x="55235" y="173360"/>
                        </a:lnTo>
                        <a:lnTo>
                          <a:pt x="36946" y="173360"/>
                        </a:lnTo>
                        <a:lnTo>
                          <a:pt x="30018" y="159504"/>
                        </a:lnTo>
                        <a:close/>
                        <a:moveTo>
                          <a:pt x="6928" y="130466"/>
                        </a:moveTo>
                        <a:lnTo>
                          <a:pt x="25218" y="130466"/>
                        </a:lnTo>
                        <a:lnTo>
                          <a:pt x="32146" y="144322"/>
                        </a:lnTo>
                        <a:lnTo>
                          <a:pt x="25218" y="158177"/>
                        </a:lnTo>
                        <a:lnTo>
                          <a:pt x="6928" y="158177"/>
                        </a:lnTo>
                        <a:lnTo>
                          <a:pt x="0" y="144322"/>
                        </a:lnTo>
                        <a:close/>
                        <a:moveTo>
                          <a:pt x="36946" y="112899"/>
                        </a:moveTo>
                        <a:lnTo>
                          <a:pt x="55235" y="112899"/>
                        </a:lnTo>
                        <a:lnTo>
                          <a:pt x="62163" y="126754"/>
                        </a:lnTo>
                        <a:lnTo>
                          <a:pt x="55235" y="140610"/>
                        </a:lnTo>
                        <a:lnTo>
                          <a:pt x="36946" y="140610"/>
                        </a:lnTo>
                        <a:lnTo>
                          <a:pt x="30018" y="126754"/>
                        </a:lnTo>
                        <a:close/>
                        <a:moveTo>
                          <a:pt x="6928" y="97716"/>
                        </a:moveTo>
                        <a:lnTo>
                          <a:pt x="25218" y="97716"/>
                        </a:lnTo>
                        <a:lnTo>
                          <a:pt x="32146" y="111572"/>
                        </a:lnTo>
                        <a:lnTo>
                          <a:pt x="25218" y="125427"/>
                        </a:lnTo>
                        <a:lnTo>
                          <a:pt x="6928" y="125427"/>
                        </a:lnTo>
                        <a:lnTo>
                          <a:pt x="0" y="111572"/>
                        </a:lnTo>
                        <a:close/>
                        <a:moveTo>
                          <a:pt x="36946" y="80682"/>
                        </a:moveTo>
                        <a:lnTo>
                          <a:pt x="55235" y="80682"/>
                        </a:lnTo>
                        <a:lnTo>
                          <a:pt x="62163" y="94538"/>
                        </a:lnTo>
                        <a:lnTo>
                          <a:pt x="55235" y="108393"/>
                        </a:lnTo>
                        <a:lnTo>
                          <a:pt x="36946" y="108393"/>
                        </a:lnTo>
                        <a:lnTo>
                          <a:pt x="30018" y="94538"/>
                        </a:lnTo>
                        <a:close/>
                        <a:moveTo>
                          <a:pt x="6928" y="65500"/>
                        </a:moveTo>
                        <a:lnTo>
                          <a:pt x="25218" y="65500"/>
                        </a:lnTo>
                        <a:lnTo>
                          <a:pt x="32146" y="79355"/>
                        </a:lnTo>
                        <a:lnTo>
                          <a:pt x="25218" y="93211"/>
                        </a:lnTo>
                        <a:lnTo>
                          <a:pt x="6928" y="93211"/>
                        </a:lnTo>
                        <a:lnTo>
                          <a:pt x="0" y="79355"/>
                        </a:lnTo>
                        <a:close/>
                        <a:moveTo>
                          <a:pt x="36946" y="47932"/>
                        </a:moveTo>
                        <a:lnTo>
                          <a:pt x="55235" y="47932"/>
                        </a:lnTo>
                        <a:lnTo>
                          <a:pt x="62163" y="61788"/>
                        </a:lnTo>
                        <a:lnTo>
                          <a:pt x="55235" y="75644"/>
                        </a:lnTo>
                        <a:lnTo>
                          <a:pt x="36946" y="75644"/>
                        </a:lnTo>
                        <a:lnTo>
                          <a:pt x="30018" y="61788"/>
                        </a:lnTo>
                        <a:close/>
                        <a:moveTo>
                          <a:pt x="6928" y="32750"/>
                        </a:moveTo>
                        <a:lnTo>
                          <a:pt x="25218" y="32750"/>
                        </a:lnTo>
                        <a:lnTo>
                          <a:pt x="32146" y="46605"/>
                        </a:lnTo>
                        <a:lnTo>
                          <a:pt x="25218" y="60461"/>
                        </a:lnTo>
                        <a:lnTo>
                          <a:pt x="6928" y="60461"/>
                        </a:lnTo>
                        <a:lnTo>
                          <a:pt x="0" y="46605"/>
                        </a:lnTo>
                        <a:close/>
                        <a:moveTo>
                          <a:pt x="36946" y="15182"/>
                        </a:moveTo>
                        <a:lnTo>
                          <a:pt x="55235" y="15182"/>
                        </a:lnTo>
                        <a:lnTo>
                          <a:pt x="62163" y="29038"/>
                        </a:lnTo>
                        <a:lnTo>
                          <a:pt x="55235" y="42894"/>
                        </a:lnTo>
                        <a:lnTo>
                          <a:pt x="36946" y="42894"/>
                        </a:lnTo>
                        <a:lnTo>
                          <a:pt x="30018" y="29038"/>
                        </a:lnTo>
                        <a:close/>
                        <a:moveTo>
                          <a:pt x="6928" y="0"/>
                        </a:moveTo>
                        <a:lnTo>
                          <a:pt x="25218" y="0"/>
                        </a:lnTo>
                        <a:lnTo>
                          <a:pt x="32146" y="13856"/>
                        </a:lnTo>
                        <a:lnTo>
                          <a:pt x="25218" y="27711"/>
                        </a:lnTo>
                        <a:lnTo>
                          <a:pt x="6928" y="27711"/>
                        </a:lnTo>
                        <a:lnTo>
                          <a:pt x="0" y="13856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43" name="타원 1142">
                    <a:extLst>
                      <a:ext uri="{FF2B5EF4-FFF2-40B4-BE49-F238E27FC236}">
                        <a16:creationId xmlns:a16="http://schemas.microsoft.com/office/drawing/2014/main" id="{BA56725B-E3B8-49B2-8381-E6C44758EF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08835" y="2016773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grpSp>
                <p:nvGrpSpPr>
                  <p:cNvPr id="1144" name="그룹 1143">
                    <a:extLst>
                      <a:ext uri="{FF2B5EF4-FFF2-40B4-BE49-F238E27FC236}">
                        <a16:creationId xmlns:a16="http://schemas.microsoft.com/office/drawing/2014/main" id="{0E6D21B6-1926-4746-A927-0FCDE9A7906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8977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74" name="육각형 1173">
                      <a:extLst>
                        <a:ext uri="{FF2B5EF4-FFF2-40B4-BE49-F238E27FC236}">
                          <a16:creationId xmlns:a16="http://schemas.microsoft.com/office/drawing/2014/main" id="{B9FB26F2-CAD0-48BD-99F7-750C4356A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5" name="육각형 1174">
                      <a:extLst>
                        <a:ext uri="{FF2B5EF4-FFF2-40B4-BE49-F238E27FC236}">
                          <a16:creationId xmlns:a16="http://schemas.microsoft.com/office/drawing/2014/main" id="{5C6E0953-A23D-44B4-B892-AA6CB254EA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6" name="육각형 1175">
                      <a:extLst>
                        <a:ext uri="{FF2B5EF4-FFF2-40B4-BE49-F238E27FC236}">
                          <a16:creationId xmlns:a16="http://schemas.microsoft.com/office/drawing/2014/main" id="{97E34633-EBCF-4AEF-9D70-A311D45181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7" name="육각형 1176">
                      <a:extLst>
                        <a:ext uri="{FF2B5EF4-FFF2-40B4-BE49-F238E27FC236}">
                          <a16:creationId xmlns:a16="http://schemas.microsoft.com/office/drawing/2014/main" id="{A46A87B1-360E-48B7-9FB5-EB29754C1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5" name="그룹 1144">
                    <a:extLst>
                      <a:ext uri="{FF2B5EF4-FFF2-40B4-BE49-F238E27FC236}">
                        <a16:creationId xmlns:a16="http://schemas.microsoft.com/office/drawing/2014/main" id="{E254E854-8D5A-4A02-A17A-24C3D48330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67265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70" name="육각형 1169">
                      <a:extLst>
                        <a:ext uri="{FF2B5EF4-FFF2-40B4-BE49-F238E27FC236}">
                          <a16:creationId xmlns:a16="http://schemas.microsoft.com/office/drawing/2014/main" id="{EB200F23-4612-4425-9200-940E82E66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1" name="육각형 1170">
                      <a:extLst>
                        <a:ext uri="{FF2B5EF4-FFF2-40B4-BE49-F238E27FC236}">
                          <a16:creationId xmlns:a16="http://schemas.microsoft.com/office/drawing/2014/main" id="{ED904E75-3A4E-47CD-8F2A-4A433CE23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2" name="육각형 1171">
                      <a:extLst>
                        <a:ext uri="{FF2B5EF4-FFF2-40B4-BE49-F238E27FC236}">
                          <a16:creationId xmlns:a16="http://schemas.microsoft.com/office/drawing/2014/main" id="{DB29BB7C-D524-493E-B225-0CC4F24C5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73" name="육각형 1172">
                      <a:extLst>
                        <a:ext uri="{FF2B5EF4-FFF2-40B4-BE49-F238E27FC236}">
                          <a16:creationId xmlns:a16="http://schemas.microsoft.com/office/drawing/2014/main" id="{B3567930-72DD-44F9-A28F-91F6AB5C1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6" name="그룹 1145">
                    <a:extLst>
                      <a:ext uri="{FF2B5EF4-FFF2-40B4-BE49-F238E27FC236}">
                        <a16:creationId xmlns:a16="http://schemas.microsoft.com/office/drawing/2014/main" id="{3ED4C77C-DA40-4D80-9A82-56A9349A9D5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449919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66" name="육각형 1165">
                      <a:extLst>
                        <a:ext uri="{FF2B5EF4-FFF2-40B4-BE49-F238E27FC236}">
                          <a16:creationId xmlns:a16="http://schemas.microsoft.com/office/drawing/2014/main" id="{0465A4EA-F4CD-43ED-8BEF-A6D18596D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7" name="육각형 1166">
                      <a:extLst>
                        <a:ext uri="{FF2B5EF4-FFF2-40B4-BE49-F238E27FC236}">
                          <a16:creationId xmlns:a16="http://schemas.microsoft.com/office/drawing/2014/main" id="{92234CDF-3C87-42A7-94B5-ACCF95ADC9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8" name="육각형 1167">
                      <a:extLst>
                        <a:ext uri="{FF2B5EF4-FFF2-40B4-BE49-F238E27FC236}">
                          <a16:creationId xmlns:a16="http://schemas.microsoft.com/office/drawing/2014/main" id="{3104AEC9-8EE5-49C5-BDFB-24A1AB5BFC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9" name="육각형 1168">
                      <a:extLst>
                        <a:ext uri="{FF2B5EF4-FFF2-40B4-BE49-F238E27FC236}">
                          <a16:creationId xmlns:a16="http://schemas.microsoft.com/office/drawing/2014/main" id="{5D793858-DFF5-490D-80FE-A4D9781C0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7" name="그룹 1146">
                    <a:extLst>
                      <a:ext uri="{FF2B5EF4-FFF2-40B4-BE49-F238E27FC236}">
                        <a16:creationId xmlns:a16="http://schemas.microsoft.com/office/drawing/2014/main" id="{98177ED2-5ED7-416E-975C-FDCA3C700AD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24736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62" name="육각형 1161">
                      <a:extLst>
                        <a:ext uri="{FF2B5EF4-FFF2-40B4-BE49-F238E27FC236}">
                          <a16:creationId xmlns:a16="http://schemas.microsoft.com/office/drawing/2014/main" id="{8AD946BF-44A7-400C-9478-AF9B8F09E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3" name="육각형 1162">
                      <a:extLst>
                        <a:ext uri="{FF2B5EF4-FFF2-40B4-BE49-F238E27FC236}">
                          <a16:creationId xmlns:a16="http://schemas.microsoft.com/office/drawing/2014/main" id="{55B67A9E-F268-413D-9C62-AEA896401A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4" name="육각형 1163">
                      <a:extLst>
                        <a:ext uri="{FF2B5EF4-FFF2-40B4-BE49-F238E27FC236}">
                          <a16:creationId xmlns:a16="http://schemas.microsoft.com/office/drawing/2014/main" id="{617E2354-97F5-4E83-8153-B081CCF13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5" name="육각형 1164">
                      <a:extLst>
                        <a:ext uri="{FF2B5EF4-FFF2-40B4-BE49-F238E27FC236}">
                          <a16:creationId xmlns:a16="http://schemas.microsoft.com/office/drawing/2014/main" id="{5B388445-AF2D-4AB5-875C-EF9AFA4A8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8" name="그룹 1147">
                    <a:extLst>
                      <a:ext uri="{FF2B5EF4-FFF2-40B4-BE49-F238E27FC236}">
                        <a16:creationId xmlns:a16="http://schemas.microsoft.com/office/drawing/2014/main" id="{95860F7E-BE98-43CE-9662-D16081D65FB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6035241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58" name="육각형 1157">
                      <a:extLst>
                        <a:ext uri="{FF2B5EF4-FFF2-40B4-BE49-F238E27FC236}">
                          <a16:creationId xmlns:a16="http://schemas.microsoft.com/office/drawing/2014/main" id="{49FBD69D-87EC-4289-A99B-82AAE8749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9" name="육각형 1158">
                      <a:extLst>
                        <a:ext uri="{FF2B5EF4-FFF2-40B4-BE49-F238E27FC236}">
                          <a16:creationId xmlns:a16="http://schemas.microsoft.com/office/drawing/2014/main" id="{76B90A08-5F8C-4AE5-B98F-39A57624EA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0" name="육각형 1159">
                      <a:extLst>
                        <a:ext uri="{FF2B5EF4-FFF2-40B4-BE49-F238E27FC236}">
                          <a16:creationId xmlns:a16="http://schemas.microsoft.com/office/drawing/2014/main" id="{4A07D91A-A491-446C-835F-CB7C78DB5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61" name="육각형 1160">
                      <a:extLst>
                        <a:ext uri="{FF2B5EF4-FFF2-40B4-BE49-F238E27FC236}">
                          <a16:creationId xmlns:a16="http://schemas.microsoft.com/office/drawing/2014/main" id="{03CAA773-DC88-432F-8B33-C80E341B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grpSp>
                <p:nvGrpSpPr>
                  <p:cNvPr id="1149" name="그룹 1148">
                    <a:extLst>
                      <a:ext uri="{FF2B5EF4-FFF2-40B4-BE49-F238E27FC236}">
                        <a16:creationId xmlns:a16="http://schemas.microsoft.com/office/drawing/2014/main" id="{39291E6B-CE7C-409C-81F9-A2992648D06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5132980" y="2004125"/>
                    <a:ext cx="61200" cy="74472"/>
                    <a:chOff x="3954397" y="342900"/>
                    <a:chExt cx="705098" cy="858012"/>
                  </a:xfrm>
                </p:grpSpPr>
                <p:sp>
                  <p:nvSpPr>
                    <p:cNvPr id="1154" name="육각형 1153">
                      <a:extLst>
                        <a:ext uri="{FF2B5EF4-FFF2-40B4-BE49-F238E27FC236}">
                          <a16:creationId xmlns:a16="http://schemas.microsoft.com/office/drawing/2014/main" id="{761545C1-3831-439D-8712-F8F6E0BA8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4397" y="342900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5" name="육각형 1154">
                      <a:extLst>
                        <a:ext uri="{FF2B5EF4-FFF2-40B4-BE49-F238E27FC236}">
                          <a16:creationId xmlns:a16="http://schemas.microsoft.com/office/drawing/2014/main" id="{8C64CB43-18E8-44ED-B09A-84156311F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954397" y="714375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6" name="육각형 1155">
                      <a:extLst>
                        <a:ext uri="{FF2B5EF4-FFF2-40B4-BE49-F238E27FC236}">
                          <a16:creationId xmlns:a16="http://schemas.microsoft.com/office/drawing/2014/main" id="{4C3874F4-4BF9-4E0C-B7BD-959A85FED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515112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  <p:sp>
                  <p:nvSpPr>
                    <p:cNvPr id="1157" name="육각형 1156">
                      <a:extLst>
                        <a:ext uri="{FF2B5EF4-FFF2-40B4-BE49-F238E27FC236}">
                          <a16:creationId xmlns:a16="http://schemas.microsoft.com/office/drawing/2014/main" id="{41803FAF-99DB-477E-8429-E148BB910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4878" y="886587"/>
                      <a:ext cx="364617" cy="314325"/>
                    </a:xfrm>
                    <a:prstGeom prst="hexagon">
                      <a:avLst/>
                    </a:prstGeom>
                    <a:solidFill>
                      <a:srgbClr val="FFC000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400"/>
                    </a:p>
                  </p:txBody>
                </p:sp>
              </p:grpSp>
              <p:sp>
                <p:nvSpPr>
                  <p:cNvPr id="1150" name="타원 1149">
                    <a:extLst>
                      <a:ext uri="{FF2B5EF4-FFF2-40B4-BE49-F238E27FC236}">
                        <a16:creationId xmlns:a16="http://schemas.microsoft.com/office/drawing/2014/main" id="{23C0CB74-282E-48BA-A633-72074133CF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4108" y="2015725"/>
                    <a:ext cx="24588" cy="24588"/>
                  </a:xfrm>
                  <a:prstGeom prst="ellipse">
                    <a:avLst/>
                  </a:prstGeom>
                  <a:solidFill>
                    <a:srgbClr val="FFC06D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400"/>
                  </a:p>
                </p:txBody>
              </p:sp>
              <p:sp>
                <p:nvSpPr>
                  <p:cNvPr id="1151" name="TextBox 1150">
                    <a:extLst>
                      <a:ext uri="{FF2B5EF4-FFF2-40B4-BE49-F238E27FC236}">
                        <a16:creationId xmlns:a16="http://schemas.microsoft.com/office/drawing/2014/main" id="{635D60FE-96A5-4574-819F-D8D7A4FD79A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578151" y="3195036"/>
                    <a:ext cx="998738" cy="3701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00" dirty="0">
                        <a:solidFill>
                          <a:schemeClr val="bg1">
                            <a:lumMod val="65000"/>
                            <a:alpha val="50000"/>
                          </a:schemeClr>
                        </a:solidFill>
                      </a:rPr>
                      <a:t>Voice Coach</a:t>
                    </a:r>
                    <a:endParaRPr lang="ko-KR" altLang="en-US" sz="200" dirty="0">
                      <a:solidFill>
                        <a:schemeClr val="bg1">
                          <a:lumMod val="65000"/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52" name="TextBox 1151">
                    <a:extLst>
                      <a:ext uri="{FF2B5EF4-FFF2-40B4-BE49-F238E27FC236}">
                        <a16:creationId xmlns:a16="http://schemas.microsoft.com/office/drawing/2014/main" id="{806D16B6-F42A-4C82-BFA3-1384135462E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130" y="3091773"/>
                    <a:ext cx="869506" cy="524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MF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  <p:sp>
                <p:nvSpPr>
                  <p:cNvPr id="1153" name="직사각형 1152">
                    <a:extLst>
                      <a:ext uri="{FF2B5EF4-FFF2-40B4-BE49-F238E27FC236}">
                        <a16:creationId xmlns:a16="http://schemas.microsoft.com/office/drawing/2014/main" id="{D2DBF8B4-FE0A-40BF-9D34-192F43BBFD42}"/>
                      </a:ext>
                    </a:extLst>
                  </p:cNvPr>
                  <p:cNvSpPr/>
                  <p:nvPr/>
                </p:nvSpPr>
                <p:spPr>
                  <a:xfrm>
                    <a:off x="5144231" y="3095952"/>
                    <a:ext cx="1033286" cy="5240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ko-KR" sz="500" b="1" dirty="0">
                        <a:solidFill>
                          <a:schemeClr val="tx1">
                            <a:alpha val="70000"/>
                          </a:schemeClr>
                        </a:solidFill>
                      </a:rPr>
                      <a:t>DHN</a:t>
                    </a:r>
                    <a:endParaRPr lang="ko-KR" altLang="en-US" sz="500" b="1" dirty="0">
                      <a:solidFill>
                        <a:schemeClr val="tx1">
                          <a:alpha val="7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99" name="자유형: 도형 998">
                <a:extLst>
                  <a:ext uri="{FF2B5EF4-FFF2-40B4-BE49-F238E27FC236}">
                    <a16:creationId xmlns:a16="http://schemas.microsoft.com/office/drawing/2014/main" id="{DACF9961-DE5C-4627-8035-79FDA45C473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007810" y="4216632"/>
                <a:ext cx="677622" cy="1486217"/>
              </a:xfrm>
              <a:custGeom>
                <a:avLst/>
                <a:gdLst>
                  <a:gd name="connsiteX0" fmla="*/ 466467 w 705136"/>
                  <a:gd name="connsiteY0" fmla="*/ 10394 h 1546564"/>
                  <a:gd name="connsiteX1" fmla="*/ 456095 w 705136"/>
                  <a:gd name="connsiteY1" fmla="*/ 10394 h 1546564"/>
                  <a:gd name="connsiteX2" fmla="*/ 456095 w 705136"/>
                  <a:gd name="connsiteY2" fmla="*/ 0 h 1546564"/>
                  <a:gd name="connsiteX3" fmla="*/ 466467 w 705136"/>
                  <a:gd name="connsiteY3" fmla="*/ 0 h 1546564"/>
                  <a:gd name="connsiteX4" fmla="*/ 479541 w 705136"/>
                  <a:gd name="connsiteY4" fmla="*/ 10394 h 1546564"/>
                  <a:gd name="connsiteX5" fmla="*/ 469169 w 705136"/>
                  <a:gd name="connsiteY5" fmla="*/ 10394 h 1546564"/>
                  <a:gd name="connsiteX6" fmla="*/ 469169 w 705136"/>
                  <a:gd name="connsiteY6" fmla="*/ 0 h 1546564"/>
                  <a:gd name="connsiteX7" fmla="*/ 479541 w 705136"/>
                  <a:gd name="connsiteY7" fmla="*/ 0 h 1546564"/>
                  <a:gd name="connsiteX8" fmla="*/ 493408 w 705136"/>
                  <a:gd name="connsiteY8" fmla="*/ 10394 h 1546564"/>
                  <a:gd name="connsiteX9" fmla="*/ 483036 w 705136"/>
                  <a:gd name="connsiteY9" fmla="*/ 10394 h 1546564"/>
                  <a:gd name="connsiteX10" fmla="*/ 483036 w 705136"/>
                  <a:gd name="connsiteY10" fmla="*/ 0 h 1546564"/>
                  <a:gd name="connsiteX11" fmla="*/ 493408 w 705136"/>
                  <a:gd name="connsiteY11" fmla="*/ 0 h 1546564"/>
                  <a:gd name="connsiteX12" fmla="*/ 538717 w 705136"/>
                  <a:gd name="connsiteY12" fmla="*/ 10394 h 1546564"/>
                  <a:gd name="connsiteX13" fmla="*/ 528345 w 705136"/>
                  <a:gd name="connsiteY13" fmla="*/ 10394 h 1546564"/>
                  <a:gd name="connsiteX14" fmla="*/ 528345 w 705136"/>
                  <a:gd name="connsiteY14" fmla="*/ 0 h 1546564"/>
                  <a:gd name="connsiteX15" fmla="*/ 538717 w 705136"/>
                  <a:gd name="connsiteY15" fmla="*/ 0 h 1546564"/>
                  <a:gd name="connsiteX16" fmla="*/ 552001 w 705136"/>
                  <a:gd name="connsiteY16" fmla="*/ 10394 h 1546564"/>
                  <a:gd name="connsiteX17" fmla="*/ 541629 w 705136"/>
                  <a:gd name="connsiteY17" fmla="*/ 10394 h 1546564"/>
                  <a:gd name="connsiteX18" fmla="*/ 541629 w 705136"/>
                  <a:gd name="connsiteY18" fmla="*/ 0 h 1546564"/>
                  <a:gd name="connsiteX19" fmla="*/ 552001 w 705136"/>
                  <a:gd name="connsiteY19" fmla="*/ 0 h 1546564"/>
                  <a:gd name="connsiteX20" fmla="*/ 564095 w 705136"/>
                  <a:gd name="connsiteY20" fmla="*/ 10394 h 1546564"/>
                  <a:gd name="connsiteX21" fmla="*/ 553723 w 705136"/>
                  <a:gd name="connsiteY21" fmla="*/ 10394 h 1546564"/>
                  <a:gd name="connsiteX22" fmla="*/ 553723 w 705136"/>
                  <a:gd name="connsiteY22" fmla="*/ 0 h 1546564"/>
                  <a:gd name="connsiteX23" fmla="*/ 564095 w 705136"/>
                  <a:gd name="connsiteY23" fmla="*/ 0 h 1546564"/>
                  <a:gd name="connsiteX24" fmla="*/ 577379 w 705136"/>
                  <a:gd name="connsiteY24" fmla="*/ 10394 h 1546564"/>
                  <a:gd name="connsiteX25" fmla="*/ 567007 w 705136"/>
                  <a:gd name="connsiteY25" fmla="*/ 10394 h 1546564"/>
                  <a:gd name="connsiteX26" fmla="*/ 567007 w 705136"/>
                  <a:gd name="connsiteY26" fmla="*/ 0 h 1546564"/>
                  <a:gd name="connsiteX27" fmla="*/ 577379 w 705136"/>
                  <a:gd name="connsiteY27" fmla="*/ 0 h 1546564"/>
                  <a:gd name="connsiteX28" fmla="*/ 622688 w 705136"/>
                  <a:gd name="connsiteY28" fmla="*/ 10394 h 1546564"/>
                  <a:gd name="connsiteX29" fmla="*/ 612316 w 705136"/>
                  <a:gd name="connsiteY29" fmla="*/ 10394 h 1546564"/>
                  <a:gd name="connsiteX30" fmla="*/ 612316 w 705136"/>
                  <a:gd name="connsiteY30" fmla="*/ 0 h 1546564"/>
                  <a:gd name="connsiteX31" fmla="*/ 622688 w 705136"/>
                  <a:gd name="connsiteY31" fmla="*/ 0 h 1546564"/>
                  <a:gd name="connsiteX32" fmla="*/ 636555 w 705136"/>
                  <a:gd name="connsiteY32" fmla="*/ 10394 h 1546564"/>
                  <a:gd name="connsiteX33" fmla="*/ 626183 w 705136"/>
                  <a:gd name="connsiteY33" fmla="*/ 10394 h 1546564"/>
                  <a:gd name="connsiteX34" fmla="*/ 626183 w 705136"/>
                  <a:gd name="connsiteY34" fmla="*/ 0 h 1546564"/>
                  <a:gd name="connsiteX35" fmla="*/ 636555 w 705136"/>
                  <a:gd name="connsiteY35" fmla="*/ 0 h 1546564"/>
                  <a:gd name="connsiteX36" fmla="*/ 649629 w 705136"/>
                  <a:gd name="connsiteY36" fmla="*/ 10394 h 1546564"/>
                  <a:gd name="connsiteX37" fmla="*/ 639257 w 705136"/>
                  <a:gd name="connsiteY37" fmla="*/ 10394 h 1546564"/>
                  <a:gd name="connsiteX38" fmla="*/ 639257 w 705136"/>
                  <a:gd name="connsiteY38" fmla="*/ 0 h 1546564"/>
                  <a:gd name="connsiteX39" fmla="*/ 649629 w 705136"/>
                  <a:gd name="connsiteY39" fmla="*/ 0 h 1546564"/>
                  <a:gd name="connsiteX40" fmla="*/ 251455 w 705136"/>
                  <a:gd name="connsiteY40" fmla="*/ 797518 h 1546564"/>
                  <a:gd name="connsiteX41" fmla="*/ 244923 w 705136"/>
                  <a:gd name="connsiteY41" fmla="*/ 789433 h 1546564"/>
                  <a:gd name="connsiteX42" fmla="*/ 252991 w 705136"/>
                  <a:gd name="connsiteY42" fmla="*/ 782915 h 1546564"/>
                  <a:gd name="connsiteX43" fmla="*/ 259523 w 705136"/>
                  <a:gd name="connsiteY43" fmla="*/ 791000 h 1546564"/>
                  <a:gd name="connsiteX44" fmla="*/ 231715 w 705136"/>
                  <a:gd name="connsiteY44" fmla="*/ 813467 h 1546564"/>
                  <a:gd name="connsiteX45" fmla="*/ 225183 w 705136"/>
                  <a:gd name="connsiteY45" fmla="*/ 805381 h 1546564"/>
                  <a:gd name="connsiteX46" fmla="*/ 233251 w 705136"/>
                  <a:gd name="connsiteY46" fmla="*/ 798863 h 1546564"/>
                  <a:gd name="connsiteX47" fmla="*/ 239783 w 705136"/>
                  <a:gd name="connsiteY47" fmla="*/ 806949 h 1546564"/>
                  <a:gd name="connsiteX48" fmla="*/ 196471 w 705136"/>
                  <a:gd name="connsiteY48" fmla="*/ 841940 h 1546564"/>
                  <a:gd name="connsiteX49" fmla="*/ 189939 w 705136"/>
                  <a:gd name="connsiteY49" fmla="*/ 833855 h 1546564"/>
                  <a:gd name="connsiteX50" fmla="*/ 198007 w 705136"/>
                  <a:gd name="connsiteY50" fmla="*/ 827337 h 1546564"/>
                  <a:gd name="connsiteX51" fmla="*/ 204539 w 705136"/>
                  <a:gd name="connsiteY51" fmla="*/ 835422 h 1546564"/>
                  <a:gd name="connsiteX52" fmla="*/ 185684 w 705136"/>
                  <a:gd name="connsiteY52" fmla="*/ 850655 h 1546564"/>
                  <a:gd name="connsiteX53" fmla="*/ 179152 w 705136"/>
                  <a:gd name="connsiteY53" fmla="*/ 842570 h 1546564"/>
                  <a:gd name="connsiteX54" fmla="*/ 187220 w 705136"/>
                  <a:gd name="connsiteY54" fmla="*/ 836052 h 1546564"/>
                  <a:gd name="connsiteX55" fmla="*/ 193752 w 705136"/>
                  <a:gd name="connsiteY55" fmla="*/ 844137 h 1546564"/>
                  <a:gd name="connsiteX56" fmla="*/ 175514 w 705136"/>
                  <a:gd name="connsiteY56" fmla="*/ 858871 h 1546564"/>
                  <a:gd name="connsiteX57" fmla="*/ 168982 w 705136"/>
                  <a:gd name="connsiteY57" fmla="*/ 850786 h 1546564"/>
                  <a:gd name="connsiteX58" fmla="*/ 177050 w 705136"/>
                  <a:gd name="connsiteY58" fmla="*/ 844268 h 1546564"/>
                  <a:gd name="connsiteX59" fmla="*/ 183582 w 705136"/>
                  <a:gd name="connsiteY59" fmla="*/ 852353 h 1546564"/>
                  <a:gd name="connsiteX60" fmla="*/ 10372 w 705136"/>
                  <a:gd name="connsiteY60" fmla="*/ 1546564 h 1546564"/>
                  <a:gd name="connsiteX61" fmla="*/ 0 w 705136"/>
                  <a:gd name="connsiteY61" fmla="*/ 1546564 h 1546564"/>
                  <a:gd name="connsiteX62" fmla="*/ 0 w 705136"/>
                  <a:gd name="connsiteY62" fmla="*/ 1536170 h 1546564"/>
                  <a:gd name="connsiteX63" fmla="*/ 10372 w 705136"/>
                  <a:gd name="connsiteY63" fmla="*/ 1536170 h 1546564"/>
                  <a:gd name="connsiteX64" fmla="*/ 23446 w 705136"/>
                  <a:gd name="connsiteY64" fmla="*/ 1546564 h 1546564"/>
                  <a:gd name="connsiteX65" fmla="*/ 13074 w 705136"/>
                  <a:gd name="connsiteY65" fmla="*/ 1546564 h 1546564"/>
                  <a:gd name="connsiteX66" fmla="*/ 13074 w 705136"/>
                  <a:gd name="connsiteY66" fmla="*/ 1536170 h 1546564"/>
                  <a:gd name="connsiteX67" fmla="*/ 23446 w 705136"/>
                  <a:gd name="connsiteY67" fmla="*/ 1536170 h 1546564"/>
                  <a:gd name="connsiteX68" fmla="*/ 37313 w 705136"/>
                  <a:gd name="connsiteY68" fmla="*/ 1546564 h 1546564"/>
                  <a:gd name="connsiteX69" fmla="*/ 26941 w 705136"/>
                  <a:gd name="connsiteY69" fmla="*/ 1546564 h 1546564"/>
                  <a:gd name="connsiteX70" fmla="*/ 26941 w 705136"/>
                  <a:gd name="connsiteY70" fmla="*/ 1536170 h 1546564"/>
                  <a:gd name="connsiteX71" fmla="*/ 37313 w 705136"/>
                  <a:gd name="connsiteY71" fmla="*/ 1536170 h 1546564"/>
                  <a:gd name="connsiteX72" fmla="*/ 82622 w 705136"/>
                  <a:gd name="connsiteY72" fmla="*/ 1546564 h 1546564"/>
                  <a:gd name="connsiteX73" fmla="*/ 72250 w 705136"/>
                  <a:gd name="connsiteY73" fmla="*/ 1546564 h 1546564"/>
                  <a:gd name="connsiteX74" fmla="*/ 72250 w 705136"/>
                  <a:gd name="connsiteY74" fmla="*/ 1536170 h 1546564"/>
                  <a:gd name="connsiteX75" fmla="*/ 82622 w 705136"/>
                  <a:gd name="connsiteY75" fmla="*/ 1536170 h 1546564"/>
                  <a:gd name="connsiteX76" fmla="*/ 108000 w 705136"/>
                  <a:gd name="connsiteY76" fmla="*/ 1546564 h 1546564"/>
                  <a:gd name="connsiteX77" fmla="*/ 97628 w 705136"/>
                  <a:gd name="connsiteY77" fmla="*/ 1546564 h 1546564"/>
                  <a:gd name="connsiteX78" fmla="*/ 97628 w 705136"/>
                  <a:gd name="connsiteY78" fmla="*/ 1536170 h 1546564"/>
                  <a:gd name="connsiteX79" fmla="*/ 108000 w 705136"/>
                  <a:gd name="connsiteY79" fmla="*/ 1536170 h 1546564"/>
                  <a:gd name="connsiteX80" fmla="*/ 121694 w 705136"/>
                  <a:gd name="connsiteY80" fmla="*/ 1546564 h 1546564"/>
                  <a:gd name="connsiteX81" fmla="*/ 111322 w 705136"/>
                  <a:gd name="connsiteY81" fmla="*/ 1546564 h 1546564"/>
                  <a:gd name="connsiteX82" fmla="*/ 111322 w 705136"/>
                  <a:gd name="connsiteY82" fmla="*/ 1536170 h 1546564"/>
                  <a:gd name="connsiteX83" fmla="*/ 121694 w 705136"/>
                  <a:gd name="connsiteY83" fmla="*/ 1536170 h 1546564"/>
                  <a:gd name="connsiteX84" fmla="*/ 134768 w 705136"/>
                  <a:gd name="connsiteY84" fmla="*/ 1546564 h 1546564"/>
                  <a:gd name="connsiteX85" fmla="*/ 124396 w 705136"/>
                  <a:gd name="connsiteY85" fmla="*/ 1546564 h 1546564"/>
                  <a:gd name="connsiteX86" fmla="*/ 124396 w 705136"/>
                  <a:gd name="connsiteY86" fmla="*/ 1536170 h 1546564"/>
                  <a:gd name="connsiteX87" fmla="*/ 134768 w 705136"/>
                  <a:gd name="connsiteY87" fmla="*/ 1536170 h 1546564"/>
                  <a:gd name="connsiteX88" fmla="*/ 148635 w 705136"/>
                  <a:gd name="connsiteY88" fmla="*/ 1546564 h 1546564"/>
                  <a:gd name="connsiteX89" fmla="*/ 138263 w 705136"/>
                  <a:gd name="connsiteY89" fmla="*/ 1546564 h 1546564"/>
                  <a:gd name="connsiteX90" fmla="*/ 138263 w 705136"/>
                  <a:gd name="connsiteY90" fmla="*/ 1536170 h 1546564"/>
                  <a:gd name="connsiteX91" fmla="*/ 148635 w 705136"/>
                  <a:gd name="connsiteY91" fmla="*/ 1536170 h 1546564"/>
                  <a:gd name="connsiteX92" fmla="*/ 193944 w 705136"/>
                  <a:gd name="connsiteY92" fmla="*/ 1546564 h 1546564"/>
                  <a:gd name="connsiteX93" fmla="*/ 183572 w 705136"/>
                  <a:gd name="connsiteY93" fmla="*/ 1546564 h 1546564"/>
                  <a:gd name="connsiteX94" fmla="*/ 183572 w 705136"/>
                  <a:gd name="connsiteY94" fmla="*/ 1536170 h 1546564"/>
                  <a:gd name="connsiteX95" fmla="*/ 193944 w 705136"/>
                  <a:gd name="connsiteY95" fmla="*/ 1536170 h 1546564"/>
                  <a:gd name="connsiteX96" fmla="*/ 219322 w 705136"/>
                  <a:gd name="connsiteY96" fmla="*/ 1546564 h 1546564"/>
                  <a:gd name="connsiteX97" fmla="*/ 208950 w 705136"/>
                  <a:gd name="connsiteY97" fmla="*/ 1546564 h 1546564"/>
                  <a:gd name="connsiteX98" fmla="*/ 208950 w 705136"/>
                  <a:gd name="connsiteY98" fmla="*/ 1536170 h 1546564"/>
                  <a:gd name="connsiteX99" fmla="*/ 219322 w 705136"/>
                  <a:gd name="connsiteY99" fmla="*/ 1536170 h 1546564"/>
                  <a:gd name="connsiteX100" fmla="*/ 607508 w 705136"/>
                  <a:gd name="connsiteY100" fmla="*/ 1546564 h 1546564"/>
                  <a:gd name="connsiteX101" fmla="*/ 597136 w 705136"/>
                  <a:gd name="connsiteY101" fmla="*/ 1546564 h 1546564"/>
                  <a:gd name="connsiteX102" fmla="*/ 597136 w 705136"/>
                  <a:gd name="connsiteY102" fmla="*/ 1536170 h 1546564"/>
                  <a:gd name="connsiteX103" fmla="*/ 607508 w 705136"/>
                  <a:gd name="connsiteY103" fmla="*/ 1536170 h 1546564"/>
                  <a:gd name="connsiteX104" fmla="*/ 620582 w 705136"/>
                  <a:gd name="connsiteY104" fmla="*/ 1546564 h 1546564"/>
                  <a:gd name="connsiteX105" fmla="*/ 610210 w 705136"/>
                  <a:gd name="connsiteY105" fmla="*/ 1546564 h 1546564"/>
                  <a:gd name="connsiteX106" fmla="*/ 610210 w 705136"/>
                  <a:gd name="connsiteY106" fmla="*/ 1536170 h 1546564"/>
                  <a:gd name="connsiteX107" fmla="*/ 620582 w 705136"/>
                  <a:gd name="connsiteY107" fmla="*/ 1536170 h 1546564"/>
                  <a:gd name="connsiteX108" fmla="*/ 634450 w 705136"/>
                  <a:gd name="connsiteY108" fmla="*/ 1546564 h 1546564"/>
                  <a:gd name="connsiteX109" fmla="*/ 624078 w 705136"/>
                  <a:gd name="connsiteY109" fmla="*/ 1546564 h 1546564"/>
                  <a:gd name="connsiteX110" fmla="*/ 624078 w 705136"/>
                  <a:gd name="connsiteY110" fmla="*/ 1536170 h 1546564"/>
                  <a:gd name="connsiteX111" fmla="*/ 634450 w 705136"/>
                  <a:gd name="connsiteY111" fmla="*/ 1536170 h 1546564"/>
                  <a:gd name="connsiteX112" fmla="*/ 679759 w 705136"/>
                  <a:gd name="connsiteY112" fmla="*/ 1546564 h 1546564"/>
                  <a:gd name="connsiteX113" fmla="*/ 669387 w 705136"/>
                  <a:gd name="connsiteY113" fmla="*/ 1546564 h 1546564"/>
                  <a:gd name="connsiteX114" fmla="*/ 669387 w 705136"/>
                  <a:gd name="connsiteY114" fmla="*/ 1536170 h 1546564"/>
                  <a:gd name="connsiteX115" fmla="*/ 679759 w 705136"/>
                  <a:gd name="connsiteY115" fmla="*/ 1536170 h 1546564"/>
                  <a:gd name="connsiteX116" fmla="*/ 705136 w 705136"/>
                  <a:gd name="connsiteY116" fmla="*/ 1546564 h 1546564"/>
                  <a:gd name="connsiteX117" fmla="*/ 694764 w 705136"/>
                  <a:gd name="connsiteY117" fmla="*/ 1546564 h 1546564"/>
                  <a:gd name="connsiteX118" fmla="*/ 694764 w 705136"/>
                  <a:gd name="connsiteY118" fmla="*/ 1536170 h 1546564"/>
                  <a:gd name="connsiteX119" fmla="*/ 705136 w 705136"/>
                  <a:gd name="connsiteY119" fmla="*/ 1536170 h 1546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705136" h="1546564">
                    <a:moveTo>
                      <a:pt x="466467" y="10394"/>
                    </a:moveTo>
                    <a:lnTo>
                      <a:pt x="456095" y="10394"/>
                    </a:lnTo>
                    <a:lnTo>
                      <a:pt x="456095" y="0"/>
                    </a:lnTo>
                    <a:lnTo>
                      <a:pt x="466467" y="0"/>
                    </a:lnTo>
                    <a:close/>
                    <a:moveTo>
                      <a:pt x="479541" y="10394"/>
                    </a:moveTo>
                    <a:lnTo>
                      <a:pt x="469169" y="10394"/>
                    </a:lnTo>
                    <a:lnTo>
                      <a:pt x="469169" y="0"/>
                    </a:lnTo>
                    <a:lnTo>
                      <a:pt x="479541" y="0"/>
                    </a:lnTo>
                    <a:close/>
                    <a:moveTo>
                      <a:pt x="493408" y="10394"/>
                    </a:moveTo>
                    <a:lnTo>
                      <a:pt x="483036" y="10394"/>
                    </a:lnTo>
                    <a:lnTo>
                      <a:pt x="483036" y="0"/>
                    </a:lnTo>
                    <a:lnTo>
                      <a:pt x="493408" y="0"/>
                    </a:lnTo>
                    <a:close/>
                    <a:moveTo>
                      <a:pt x="538717" y="10394"/>
                    </a:moveTo>
                    <a:lnTo>
                      <a:pt x="528345" y="10394"/>
                    </a:lnTo>
                    <a:lnTo>
                      <a:pt x="528345" y="0"/>
                    </a:lnTo>
                    <a:lnTo>
                      <a:pt x="538717" y="0"/>
                    </a:lnTo>
                    <a:close/>
                    <a:moveTo>
                      <a:pt x="552001" y="10394"/>
                    </a:moveTo>
                    <a:lnTo>
                      <a:pt x="541629" y="10394"/>
                    </a:lnTo>
                    <a:lnTo>
                      <a:pt x="541629" y="0"/>
                    </a:lnTo>
                    <a:lnTo>
                      <a:pt x="552001" y="0"/>
                    </a:lnTo>
                    <a:close/>
                    <a:moveTo>
                      <a:pt x="564095" y="10394"/>
                    </a:moveTo>
                    <a:lnTo>
                      <a:pt x="553723" y="10394"/>
                    </a:lnTo>
                    <a:lnTo>
                      <a:pt x="553723" y="0"/>
                    </a:lnTo>
                    <a:lnTo>
                      <a:pt x="564095" y="0"/>
                    </a:lnTo>
                    <a:close/>
                    <a:moveTo>
                      <a:pt x="577379" y="10394"/>
                    </a:moveTo>
                    <a:lnTo>
                      <a:pt x="567007" y="10394"/>
                    </a:lnTo>
                    <a:lnTo>
                      <a:pt x="567007" y="0"/>
                    </a:lnTo>
                    <a:lnTo>
                      <a:pt x="577379" y="0"/>
                    </a:lnTo>
                    <a:close/>
                    <a:moveTo>
                      <a:pt x="622688" y="10394"/>
                    </a:moveTo>
                    <a:lnTo>
                      <a:pt x="612316" y="10394"/>
                    </a:lnTo>
                    <a:lnTo>
                      <a:pt x="612316" y="0"/>
                    </a:lnTo>
                    <a:lnTo>
                      <a:pt x="622688" y="0"/>
                    </a:lnTo>
                    <a:close/>
                    <a:moveTo>
                      <a:pt x="636555" y="10394"/>
                    </a:moveTo>
                    <a:lnTo>
                      <a:pt x="626183" y="10394"/>
                    </a:lnTo>
                    <a:lnTo>
                      <a:pt x="626183" y="0"/>
                    </a:lnTo>
                    <a:lnTo>
                      <a:pt x="636555" y="0"/>
                    </a:lnTo>
                    <a:close/>
                    <a:moveTo>
                      <a:pt x="649629" y="10394"/>
                    </a:moveTo>
                    <a:lnTo>
                      <a:pt x="639257" y="10394"/>
                    </a:lnTo>
                    <a:lnTo>
                      <a:pt x="639257" y="0"/>
                    </a:lnTo>
                    <a:lnTo>
                      <a:pt x="649629" y="0"/>
                    </a:lnTo>
                    <a:close/>
                    <a:moveTo>
                      <a:pt x="251455" y="797518"/>
                    </a:moveTo>
                    <a:lnTo>
                      <a:pt x="244923" y="789433"/>
                    </a:lnTo>
                    <a:lnTo>
                      <a:pt x="252991" y="782915"/>
                    </a:lnTo>
                    <a:lnTo>
                      <a:pt x="259523" y="791000"/>
                    </a:lnTo>
                    <a:close/>
                    <a:moveTo>
                      <a:pt x="231715" y="813467"/>
                    </a:moveTo>
                    <a:lnTo>
                      <a:pt x="225183" y="805381"/>
                    </a:lnTo>
                    <a:lnTo>
                      <a:pt x="233251" y="798863"/>
                    </a:lnTo>
                    <a:lnTo>
                      <a:pt x="239783" y="806949"/>
                    </a:lnTo>
                    <a:close/>
                    <a:moveTo>
                      <a:pt x="196471" y="841940"/>
                    </a:moveTo>
                    <a:lnTo>
                      <a:pt x="189939" y="833855"/>
                    </a:lnTo>
                    <a:lnTo>
                      <a:pt x="198007" y="827337"/>
                    </a:lnTo>
                    <a:lnTo>
                      <a:pt x="204539" y="835422"/>
                    </a:lnTo>
                    <a:close/>
                    <a:moveTo>
                      <a:pt x="185684" y="850655"/>
                    </a:moveTo>
                    <a:lnTo>
                      <a:pt x="179152" y="842570"/>
                    </a:lnTo>
                    <a:lnTo>
                      <a:pt x="187220" y="836052"/>
                    </a:lnTo>
                    <a:lnTo>
                      <a:pt x="193752" y="844137"/>
                    </a:lnTo>
                    <a:close/>
                    <a:moveTo>
                      <a:pt x="175514" y="858871"/>
                    </a:moveTo>
                    <a:lnTo>
                      <a:pt x="168982" y="850786"/>
                    </a:lnTo>
                    <a:lnTo>
                      <a:pt x="177050" y="844268"/>
                    </a:lnTo>
                    <a:lnTo>
                      <a:pt x="183582" y="852353"/>
                    </a:lnTo>
                    <a:close/>
                    <a:moveTo>
                      <a:pt x="10372" y="1546564"/>
                    </a:moveTo>
                    <a:lnTo>
                      <a:pt x="0" y="1546564"/>
                    </a:lnTo>
                    <a:lnTo>
                      <a:pt x="0" y="1536170"/>
                    </a:lnTo>
                    <a:lnTo>
                      <a:pt x="10372" y="1536170"/>
                    </a:lnTo>
                    <a:close/>
                    <a:moveTo>
                      <a:pt x="23446" y="1546564"/>
                    </a:moveTo>
                    <a:lnTo>
                      <a:pt x="13074" y="1546564"/>
                    </a:lnTo>
                    <a:lnTo>
                      <a:pt x="13074" y="1536170"/>
                    </a:lnTo>
                    <a:lnTo>
                      <a:pt x="23446" y="1536170"/>
                    </a:lnTo>
                    <a:close/>
                    <a:moveTo>
                      <a:pt x="37313" y="1546564"/>
                    </a:moveTo>
                    <a:lnTo>
                      <a:pt x="26941" y="1546564"/>
                    </a:lnTo>
                    <a:lnTo>
                      <a:pt x="26941" y="1536170"/>
                    </a:lnTo>
                    <a:lnTo>
                      <a:pt x="37313" y="1536170"/>
                    </a:lnTo>
                    <a:close/>
                    <a:moveTo>
                      <a:pt x="82622" y="1546564"/>
                    </a:moveTo>
                    <a:lnTo>
                      <a:pt x="72250" y="1546564"/>
                    </a:lnTo>
                    <a:lnTo>
                      <a:pt x="72250" y="1536170"/>
                    </a:lnTo>
                    <a:lnTo>
                      <a:pt x="82622" y="1536170"/>
                    </a:lnTo>
                    <a:close/>
                    <a:moveTo>
                      <a:pt x="108000" y="1546564"/>
                    </a:moveTo>
                    <a:lnTo>
                      <a:pt x="97628" y="1546564"/>
                    </a:lnTo>
                    <a:lnTo>
                      <a:pt x="97628" y="1536170"/>
                    </a:lnTo>
                    <a:lnTo>
                      <a:pt x="108000" y="1536170"/>
                    </a:lnTo>
                    <a:close/>
                    <a:moveTo>
                      <a:pt x="121694" y="1546564"/>
                    </a:moveTo>
                    <a:lnTo>
                      <a:pt x="111322" y="1546564"/>
                    </a:lnTo>
                    <a:lnTo>
                      <a:pt x="111322" y="1536170"/>
                    </a:lnTo>
                    <a:lnTo>
                      <a:pt x="121694" y="1536170"/>
                    </a:lnTo>
                    <a:close/>
                    <a:moveTo>
                      <a:pt x="134768" y="1546564"/>
                    </a:moveTo>
                    <a:lnTo>
                      <a:pt x="124396" y="1546564"/>
                    </a:lnTo>
                    <a:lnTo>
                      <a:pt x="124396" y="1536170"/>
                    </a:lnTo>
                    <a:lnTo>
                      <a:pt x="134768" y="1536170"/>
                    </a:lnTo>
                    <a:close/>
                    <a:moveTo>
                      <a:pt x="148635" y="1546564"/>
                    </a:moveTo>
                    <a:lnTo>
                      <a:pt x="138263" y="1546564"/>
                    </a:lnTo>
                    <a:lnTo>
                      <a:pt x="138263" y="1536170"/>
                    </a:lnTo>
                    <a:lnTo>
                      <a:pt x="148635" y="1536170"/>
                    </a:lnTo>
                    <a:close/>
                    <a:moveTo>
                      <a:pt x="193944" y="1546564"/>
                    </a:moveTo>
                    <a:lnTo>
                      <a:pt x="183572" y="1546564"/>
                    </a:lnTo>
                    <a:lnTo>
                      <a:pt x="183572" y="1536170"/>
                    </a:lnTo>
                    <a:lnTo>
                      <a:pt x="193944" y="1536170"/>
                    </a:lnTo>
                    <a:close/>
                    <a:moveTo>
                      <a:pt x="219322" y="1546564"/>
                    </a:moveTo>
                    <a:lnTo>
                      <a:pt x="208950" y="1546564"/>
                    </a:lnTo>
                    <a:lnTo>
                      <a:pt x="208950" y="1536170"/>
                    </a:lnTo>
                    <a:lnTo>
                      <a:pt x="219322" y="1536170"/>
                    </a:lnTo>
                    <a:close/>
                    <a:moveTo>
                      <a:pt x="607508" y="1546564"/>
                    </a:moveTo>
                    <a:lnTo>
                      <a:pt x="597136" y="1546564"/>
                    </a:lnTo>
                    <a:lnTo>
                      <a:pt x="597136" y="1536170"/>
                    </a:lnTo>
                    <a:lnTo>
                      <a:pt x="607508" y="1536170"/>
                    </a:lnTo>
                    <a:close/>
                    <a:moveTo>
                      <a:pt x="620582" y="1546564"/>
                    </a:moveTo>
                    <a:lnTo>
                      <a:pt x="610210" y="1546564"/>
                    </a:lnTo>
                    <a:lnTo>
                      <a:pt x="610210" y="1536170"/>
                    </a:lnTo>
                    <a:lnTo>
                      <a:pt x="620582" y="1536170"/>
                    </a:lnTo>
                    <a:close/>
                    <a:moveTo>
                      <a:pt x="634450" y="1546564"/>
                    </a:moveTo>
                    <a:lnTo>
                      <a:pt x="624078" y="1546564"/>
                    </a:lnTo>
                    <a:lnTo>
                      <a:pt x="624078" y="1536170"/>
                    </a:lnTo>
                    <a:lnTo>
                      <a:pt x="634450" y="1536170"/>
                    </a:lnTo>
                    <a:close/>
                    <a:moveTo>
                      <a:pt x="679759" y="1546564"/>
                    </a:moveTo>
                    <a:lnTo>
                      <a:pt x="669387" y="1546564"/>
                    </a:lnTo>
                    <a:lnTo>
                      <a:pt x="669387" y="1536170"/>
                    </a:lnTo>
                    <a:lnTo>
                      <a:pt x="679759" y="1536170"/>
                    </a:lnTo>
                    <a:close/>
                    <a:moveTo>
                      <a:pt x="705136" y="1546564"/>
                    </a:moveTo>
                    <a:lnTo>
                      <a:pt x="694764" y="1546564"/>
                    </a:lnTo>
                    <a:lnTo>
                      <a:pt x="694764" y="1536170"/>
                    </a:lnTo>
                    <a:lnTo>
                      <a:pt x="705136" y="1536170"/>
                    </a:lnTo>
                    <a:close/>
                  </a:path>
                </a:pathLst>
              </a:custGeom>
              <a:solidFill>
                <a:srgbClr val="FFC06D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00" name="그룹 999">
                <a:extLst>
                  <a:ext uri="{FF2B5EF4-FFF2-40B4-BE49-F238E27FC236}">
                    <a16:creationId xmlns:a16="http://schemas.microsoft.com/office/drawing/2014/main" id="{56B2067C-4D35-4DB8-A3F8-FC3BEEE4EC46}"/>
                  </a:ext>
                </a:extLst>
              </p:cNvPr>
              <p:cNvGrpSpPr/>
              <p:nvPr/>
            </p:nvGrpSpPr>
            <p:grpSpPr>
              <a:xfrm>
                <a:off x="5153381" y="1377574"/>
                <a:ext cx="244994" cy="402151"/>
                <a:chOff x="5135991" y="1472815"/>
                <a:chExt cx="244994" cy="402151"/>
              </a:xfrm>
            </p:grpSpPr>
            <p:grpSp>
              <p:nvGrpSpPr>
                <p:cNvPr id="1109" name="그룹 1108">
                  <a:extLst>
                    <a:ext uri="{FF2B5EF4-FFF2-40B4-BE49-F238E27FC236}">
                      <a16:creationId xmlns:a16="http://schemas.microsoft.com/office/drawing/2014/main" id="{8916E0E7-F07F-414A-91ED-4393F1DCE4A9}"/>
                    </a:ext>
                  </a:extLst>
                </p:cNvPr>
                <p:cNvGrpSpPr/>
                <p:nvPr/>
              </p:nvGrpSpPr>
              <p:grpSpPr>
                <a:xfrm>
                  <a:off x="5322948" y="1472815"/>
                  <a:ext cx="58037" cy="280929"/>
                  <a:chOff x="5241066" y="4609671"/>
                  <a:chExt cx="58037" cy="280929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20" name="사각형: 둥근 모서리 1119">
                    <a:extLst>
                      <a:ext uri="{FF2B5EF4-FFF2-40B4-BE49-F238E27FC236}">
                        <a16:creationId xmlns:a16="http://schemas.microsoft.com/office/drawing/2014/main" id="{39F5BBB1-0E37-47B7-827A-2A7221D05EA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813941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21" name="사각형: 둥근 모서리 1120">
                    <a:extLst>
                      <a:ext uri="{FF2B5EF4-FFF2-40B4-BE49-F238E27FC236}">
                        <a16:creationId xmlns:a16="http://schemas.microsoft.com/office/drawing/2014/main" id="{6DD741A5-509B-4ED4-ABE5-313CFDF779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22444" y="4628293"/>
                    <a:ext cx="95281" cy="58037"/>
                  </a:xfrm>
                  <a:prstGeom prst="roundRect">
                    <a:avLst>
                      <a:gd name="adj" fmla="val 43334"/>
                    </a:avLst>
                  </a:prstGeom>
                  <a:gradFill>
                    <a:gsLst>
                      <a:gs pos="0">
                        <a:schemeClr val="bg1">
                          <a:lumMod val="50000"/>
                        </a:schemeClr>
                      </a:gs>
                      <a:gs pos="4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10" name="그룹 1109">
                  <a:extLst>
                    <a:ext uri="{FF2B5EF4-FFF2-40B4-BE49-F238E27FC236}">
                      <a16:creationId xmlns:a16="http://schemas.microsoft.com/office/drawing/2014/main" id="{7504D51F-E523-43BE-BBBE-E6CF7615928D}"/>
                    </a:ext>
                  </a:extLst>
                </p:cNvPr>
                <p:cNvGrpSpPr/>
                <p:nvPr/>
              </p:nvGrpSpPr>
              <p:grpSpPr>
                <a:xfrm>
                  <a:off x="5135991" y="1761873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1116" name="자유형: 도형 1115">
                    <a:extLst>
                      <a:ext uri="{FF2B5EF4-FFF2-40B4-BE49-F238E27FC236}">
                        <a16:creationId xmlns:a16="http://schemas.microsoft.com/office/drawing/2014/main" id="{6D161768-4232-48B3-A11C-5B7A99FF5BC3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17" name="그룹 1116">
                    <a:extLst>
                      <a:ext uri="{FF2B5EF4-FFF2-40B4-BE49-F238E27FC236}">
                        <a16:creationId xmlns:a16="http://schemas.microsoft.com/office/drawing/2014/main" id="{7A0BDA0F-D9E9-4066-AF95-42A5CFE89C48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1118" name="자유형: 도형 1117">
                      <a:extLst>
                        <a:ext uri="{FF2B5EF4-FFF2-40B4-BE49-F238E27FC236}">
                          <a16:creationId xmlns:a16="http://schemas.microsoft.com/office/drawing/2014/main" id="{E23DB417-6415-4FED-8B68-7B2A8FA440D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9" name="직사각형 1118">
                      <a:extLst>
                        <a:ext uri="{FF2B5EF4-FFF2-40B4-BE49-F238E27FC236}">
                          <a16:creationId xmlns:a16="http://schemas.microsoft.com/office/drawing/2014/main" id="{3E79D711-C605-4EB8-8A3F-1788EDB307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1111" name="그룹 1110">
                  <a:extLst>
                    <a:ext uri="{FF2B5EF4-FFF2-40B4-BE49-F238E27FC236}">
                      <a16:creationId xmlns:a16="http://schemas.microsoft.com/office/drawing/2014/main" id="{5DF95022-A969-4BB7-A9A7-3E3724723102}"/>
                    </a:ext>
                  </a:extLst>
                </p:cNvPr>
                <p:cNvGrpSpPr/>
                <p:nvPr/>
              </p:nvGrpSpPr>
              <p:grpSpPr>
                <a:xfrm>
                  <a:off x="5136751" y="1483898"/>
                  <a:ext cx="113093" cy="113093"/>
                  <a:chOff x="7417413" y="3642180"/>
                  <a:chExt cx="1111152" cy="1111152"/>
                </a:xfrm>
              </p:grpSpPr>
              <p:sp>
                <p:nvSpPr>
                  <p:cNvPr id="1112" name="자유형: 도형 1111">
                    <a:extLst>
                      <a:ext uri="{FF2B5EF4-FFF2-40B4-BE49-F238E27FC236}">
                        <a16:creationId xmlns:a16="http://schemas.microsoft.com/office/drawing/2014/main" id="{25E0A7BA-7A25-44DF-8EA7-9D83CBE5079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7425142" y="3802138"/>
                    <a:ext cx="1111152" cy="791235"/>
                  </a:xfrm>
                  <a:custGeom>
                    <a:avLst/>
                    <a:gdLst>
                      <a:gd name="connsiteX0" fmla="*/ 0 w 1391672"/>
                      <a:gd name="connsiteY0" fmla="*/ 93351 h 900902"/>
                      <a:gd name="connsiteX1" fmla="*/ 1391672 w 1391672"/>
                      <a:gd name="connsiteY1" fmla="*/ 93351 h 900902"/>
                      <a:gd name="connsiteX2" fmla="*/ 1391672 w 1391672"/>
                      <a:gd name="connsiteY2" fmla="*/ 0 h 900902"/>
                      <a:gd name="connsiteX3" fmla="*/ 0 w 1391672"/>
                      <a:gd name="connsiteY3" fmla="*/ 0 h 900902"/>
                      <a:gd name="connsiteX4" fmla="*/ 0 w 1391672"/>
                      <a:gd name="connsiteY4" fmla="*/ 290160 h 900902"/>
                      <a:gd name="connsiteX5" fmla="*/ 1391672 w 1391672"/>
                      <a:gd name="connsiteY5" fmla="*/ 290160 h 900902"/>
                      <a:gd name="connsiteX6" fmla="*/ 1391672 w 1391672"/>
                      <a:gd name="connsiteY6" fmla="*/ 196809 h 900902"/>
                      <a:gd name="connsiteX7" fmla="*/ 0 w 1391672"/>
                      <a:gd name="connsiteY7" fmla="*/ 196809 h 900902"/>
                      <a:gd name="connsiteX8" fmla="*/ 0 w 1391672"/>
                      <a:gd name="connsiteY8" fmla="*/ 489313 h 900902"/>
                      <a:gd name="connsiteX9" fmla="*/ 1391672 w 1391672"/>
                      <a:gd name="connsiteY9" fmla="*/ 489313 h 900902"/>
                      <a:gd name="connsiteX10" fmla="*/ 1391672 w 1391672"/>
                      <a:gd name="connsiteY10" fmla="*/ 395962 h 900902"/>
                      <a:gd name="connsiteX11" fmla="*/ 0 w 1391672"/>
                      <a:gd name="connsiteY11" fmla="*/ 395962 h 900902"/>
                      <a:gd name="connsiteX12" fmla="*/ 0 w 1391672"/>
                      <a:gd name="connsiteY12" fmla="*/ 697398 h 900902"/>
                      <a:gd name="connsiteX13" fmla="*/ 1391672 w 1391672"/>
                      <a:gd name="connsiteY13" fmla="*/ 697398 h 900902"/>
                      <a:gd name="connsiteX14" fmla="*/ 1391672 w 1391672"/>
                      <a:gd name="connsiteY14" fmla="*/ 604047 h 900902"/>
                      <a:gd name="connsiteX15" fmla="*/ 0 w 1391672"/>
                      <a:gd name="connsiteY15" fmla="*/ 604047 h 900902"/>
                      <a:gd name="connsiteX16" fmla="*/ 0 w 1391672"/>
                      <a:gd name="connsiteY16" fmla="*/ 900902 h 900902"/>
                      <a:gd name="connsiteX17" fmla="*/ 1391672 w 1391672"/>
                      <a:gd name="connsiteY17" fmla="*/ 900902 h 900902"/>
                      <a:gd name="connsiteX18" fmla="*/ 1391672 w 1391672"/>
                      <a:gd name="connsiteY18" fmla="*/ 807551 h 900902"/>
                      <a:gd name="connsiteX19" fmla="*/ 0 w 1391672"/>
                      <a:gd name="connsiteY19" fmla="*/ 807551 h 9009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391672" h="900902">
                        <a:moveTo>
                          <a:pt x="0" y="93351"/>
                        </a:moveTo>
                        <a:lnTo>
                          <a:pt x="1391672" y="93351"/>
                        </a:lnTo>
                        <a:lnTo>
                          <a:pt x="1391672" y="0"/>
                        </a:lnTo>
                        <a:lnTo>
                          <a:pt x="0" y="0"/>
                        </a:lnTo>
                        <a:close/>
                        <a:moveTo>
                          <a:pt x="0" y="290160"/>
                        </a:moveTo>
                        <a:lnTo>
                          <a:pt x="1391672" y="290160"/>
                        </a:lnTo>
                        <a:lnTo>
                          <a:pt x="1391672" y="196809"/>
                        </a:lnTo>
                        <a:lnTo>
                          <a:pt x="0" y="196809"/>
                        </a:lnTo>
                        <a:close/>
                        <a:moveTo>
                          <a:pt x="0" y="489313"/>
                        </a:moveTo>
                        <a:lnTo>
                          <a:pt x="1391672" y="489313"/>
                        </a:lnTo>
                        <a:lnTo>
                          <a:pt x="1391672" y="395962"/>
                        </a:lnTo>
                        <a:lnTo>
                          <a:pt x="0" y="395962"/>
                        </a:lnTo>
                        <a:close/>
                        <a:moveTo>
                          <a:pt x="0" y="697398"/>
                        </a:moveTo>
                        <a:lnTo>
                          <a:pt x="1391672" y="697398"/>
                        </a:lnTo>
                        <a:lnTo>
                          <a:pt x="1391672" y="604047"/>
                        </a:lnTo>
                        <a:lnTo>
                          <a:pt x="0" y="604047"/>
                        </a:lnTo>
                        <a:close/>
                        <a:moveTo>
                          <a:pt x="0" y="900902"/>
                        </a:moveTo>
                        <a:lnTo>
                          <a:pt x="1391672" y="900902"/>
                        </a:lnTo>
                        <a:lnTo>
                          <a:pt x="1391672" y="807551"/>
                        </a:lnTo>
                        <a:lnTo>
                          <a:pt x="0" y="80755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13" name="그룹 1112">
                    <a:extLst>
                      <a:ext uri="{FF2B5EF4-FFF2-40B4-BE49-F238E27FC236}">
                        <a16:creationId xmlns:a16="http://schemas.microsoft.com/office/drawing/2014/main" id="{00152C52-1D92-4B36-82A1-3ECA8F768281}"/>
                      </a:ext>
                    </a:extLst>
                  </p:cNvPr>
                  <p:cNvGrpSpPr/>
                  <p:nvPr/>
                </p:nvGrpSpPr>
                <p:grpSpPr>
                  <a:xfrm>
                    <a:off x="7417413" y="3730010"/>
                    <a:ext cx="1111152" cy="935492"/>
                    <a:chOff x="3324085" y="2156357"/>
                    <a:chExt cx="1265156" cy="1065154"/>
                  </a:xfrm>
                </p:grpSpPr>
                <p:sp>
                  <p:nvSpPr>
                    <p:cNvPr id="1114" name="자유형: 도형 1113">
                      <a:extLst>
                        <a:ext uri="{FF2B5EF4-FFF2-40B4-BE49-F238E27FC236}">
                          <a16:creationId xmlns:a16="http://schemas.microsoft.com/office/drawing/2014/main" id="{1C71D297-1ECC-4624-A674-FB85DE9B27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4085" y="2230997"/>
                      <a:ext cx="1265156" cy="900902"/>
                    </a:xfrm>
                    <a:custGeom>
                      <a:avLst/>
                      <a:gdLst>
                        <a:gd name="connsiteX0" fmla="*/ 0 w 1391672"/>
                        <a:gd name="connsiteY0" fmla="*/ 93351 h 900902"/>
                        <a:gd name="connsiteX1" fmla="*/ 1391672 w 1391672"/>
                        <a:gd name="connsiteY1" fmla="*/ 93351 h 900902"/>
                        <a:gd name="connsiteX2" fmla="*/ 1391672 w 1391672"/>
                        <a:gd name="connsiteY2" fmla="*/ 0 h 900902"/>
                        <a:gd name="connsiteX3" fmla="*/ 0 w 1391672"/>
                        <a:gd name="connsiteY3" fmla="*/ 0 h 900902"/>
                        <a:gd name="connsiteX4" fmla="*/ 0 w 1391672"/>
                        <a:gd name="connsiteY4" fmla="*/ 290160 h 900902"/>
                        <a:gd name="connsiteX5" fmla="*/ 1391672 w 1391672"/>
                        <a:gd name="connsiteY5" fmla="*/ 290160 h 900902"/>
                        <a:gd name="connsiteX6" fmla="*/ 1391672 w 1391672"/>
                        <a:gd name="connsiteY6" fmla="*/ 196809 h 900902"/>
                        <a:gd name="connsiteX7" fmla="*/ 0 w 1391672"/>
                        <a:gd name="connsiteY7" fmla="*/ 196809 h 900902"/>
                        <a:gd name="connsiteX8" fmla="*/ 0 w 1391672"/>
                        <a:gd name="connsiteY8" fmla="*/ 489313 h 900902"/>
                        <a:gd name="connsiteX9" fmla="*/ 1391672 w 1391672"/>
                        <a:gd name="connsiteY9" fmla="*/ 489313 h 900902"/>
                        <a:gd name="connsiteX10" fmla="*/ 1391672 w 1391672"/>
                        <a:gd name="connsiteY10" fmla="*/ 395962 h 900902"/>
                        <a:gd name="connsiteX11" fmla="*/ 0 w 1391672"/>
                        <a:gd name="connsiteY11" fmla="*/ 395962 h 900902"/>
                        <a:gd name="connsiteX12" fmla="*/ 0 w 1391672"/>
                        <a:gd name="connsiteY12" fmla="*/ 697398 h 900902"/>
                        <a:gd name="connsiteX13" fmla="*/ 1391672 w 1391672"/>
                        <a:gd name="connsiteY13" fmla="*/ 697398 h 900902"/>
                        <a:gd name="connsiteX14" fmla="*/ 1391672 w 1391672"/>
                        <a:gd name="connsiteY14" fmla="*/ 604047 h 900902"/>
                        <a:gd name="connsiteX15" fmla="*/ 0 w 1391672"/>
                        <a:gd name="connsiteY15" fmla="*/ 604047 h 900902"/>
                        <a:gd name="connsiteX16" fmla="*/ 0 w 1391672"/>
                        <a:gd name="connsiteY16" fmla="*/ 900902 h 900902"/>
                        <a:gd name="connsiteX17" fmla="*/ 1391672 w 1391672"/>
                        <a:gd name="connsiteY17" fmla="*/ 900902 h 900902"/>
                        <a:gd name="connsiteX18" fmla="*/ 1391672 w 1391672"/>
                        <a:gd name="connsiteY18" fmla="*/ 807551 h 900902"/>
                        <a:gd name="connsiteX19" fmla="*/ 0 w 1391672"/>
                        <a:gd name="connsiteY19" fmla="*/ 807551 h 9009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391672" h="900902">
                          <a:moveTo>
                            <a:pt x="0" y="93351"/>
                          </a:moveTo>
                          <a:lnTo>
                            <a:pt x="1391672" y="93351"/>
                          </a:lnTo>
                          <a:lnTo>
                            <a:pt x="1391672" y="0"/>
                          </a:lnTo>
                          <a:lnTo>
                            <a:pt x="0" y="0"/>
                          </a:lnTo>
                          <a:close/>
                          <a:moveTo>
                            <a:pt x="0" y="290160"/>
                          </a:moveTo>
                          <a:lnTo>
                            <a:pt x="1391672" y="290160"/>
                          </a:lnTo>
                          <a:lnTo>
                            <a:pt x="1391672" y="196809"/>
                          </a:lnTo>
                          <a:lnTo>
                            <a:pt x="0" y="196809"/>
                          </a:lnTo>
                          <a:close/>
                          <a:moveTo>
                            <a:pt x="0" y="489313"/>
                          </a:moveTo>
                          <a:lnTo>
                            <a:pt x="1391672" y="489313"/>
                          </a:lnTo>
                          <a:lnTo>
                            <a:pt x="1391672" y="395962"/>
                          </a:lnTo>
                          <a:lnTo>
                            <a:pt x="0" y="395962"/>
                          </a:lnTo>
                          <a:close/>
                          <a:moveTo>
                            <a:pt x="0" y="697398"/>
                          </a:moveTo>
                          <a:lnTo>
                            <a:pt x="1391672" y="697398"/>
                          </a:lnTo>
                          <a:lnTo>
                            <a:pt x="1391672" y="604047"/>
                          </a:lnTo>
                          <a:lnTo>
                            <a:pt x="0" y="604047"/>
                          </a:lnTo>
                          <a:close/>
                          <a:moveTo>
                            <a:pt x="0" y="900902"/>
                          </a:moveTo>
                          <a:lnTo>
                            <a:pt x="1391672" y="900902"/>
                          </a:lnTo>
                          <a:lnTo>
                            <a:pt x="1391672" y="807551"/>
                          </a:lnTo>
                          <a:lnTo>
                            <a:pt x="0" y="807551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15" name="직사각형 1114">
                      <a:extLst>
                        <a:ext uri="{FF2B5EF4-FFF2-40B4-BE49-F238E27FC236}">
                          <a16:creationId xmlns:a16="http://schemas.microsoft.com/office/drawing/2014/main" id="{DE8ACF9F-B77E-414B-87D1-FDD5A99DC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9426" y="2156357"/>
                      <a:ext cx="1065154" cy="1065154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</p:grpSp>
          <p:grpSp>
            <p:nvGrpSpPr>
              <p:cNvPr id="1001" name="그룹 1000">
                <a:extLst>
                  <a:ext uri="{FF2B5EF4-FFF2-40B4-BE49-F238E27FC236}">
                    <a16:creationId xmlns:a16="http://schemas.microsoft.com/office/drawing/2014/main" id="{8F46A352-DDC5-4092-A207-83991C469789}"/>
                  </a:ext>
                </a:extLst>
              </p:cNvPr>
              <p:cNvGrpSpPr/>
              <p:nvPr/>
            </p:nvGrpSpPr>
            <p:grpSpPr>
              <a:xfrm>
                <a:off x="5480050" y="1171575"/>
                <a:ext cx="581025" cy="908050"/>
                <a:chOff x="5480050" y="1171575"/>
                <a:chExt cx="581025" cy="908050"/>
              </a:xfrm>
            </p:grpSpPr>
            <p:sp>
              <p:nvSpPr>
                <p:cNvPr id="1015" name="자유형: 도형 1014">
                  <a:extLst>
                    <a:ext uri="{FF2B5EF4-FFF2-40B4-BE49-F238E27FC236}">
                      <a16:creationId xmlns:a16="http://schemas.microsoft.com/office/drawing/2014/main" id="{A4C9FA0F-EA21-4267-88EA-7EB88804B66E}"/>
                    </a:ext>
                  </a:extLst>
                </p:cNvPr>
                <p:cNvSpPr/>
                <p:nvPr/>
              </p:nvSpPr>
              <p:spPr>
                <a:xfrm>
                  <a:off x="5480050" y="1171575"/>
                  <a:ext cx="581025" cy="908050"/>
                </a:xfrm>
                <a:custGeom>
                  <a:avLst/>
                  <a:gdLst>
                    <a:gd name="connsiteX0" fmla="*/ 0 w 581025"/>
                    <a:gd name="connsiteY0" fmla="*/ 0 h 908050"/>
                    <a:gd name="connsiteX1" fmla="*/ 0 w 581025"/>
                    <a:gd name="connsiteY1" fmla="*/ 660400 h 908050"/>
                    <a:gd name="connsiteX2" fmla="*/ 107950 w 581025"/>
                    <a:gd name="connsiteY2" fmla="*/ 768350 h 908050"/>
                    <a:gd name="connsiteX3" fmla="*/ 209550 w 581025"/>
                    <a:gd name="connsiteY3" fmla="*/ 768350 h 908050"/>
                    <a:gd name="connsiteX4" fmla="*/ 349250 w 581025"/>
                    <a:gd name="connsiteY4" fmla="*/ 908050 h 908050"/>
                    <a:gd name="connsiteX5" fmla="*/ 581025 w 581025"/>
                    <a:gd name="connsiteY5" fmla="*/ 908050 h 908050"/>
                    <a:gd name="connsiteX6" fmla="*/ 581025 w 581025"/>
                    <a:gd name="connsiteY6" fmla="*/ 577850 h 908050"/>
                    <a:gd name="connsiteX7" fmla="*/ 514350 w 581025"/>
                    <a:gd name="connsiteY7" fmla="*/ 511175 h 908050"/>
                    <a:gd name="connsiteX8" fmla="*/ 514350 w 581025"/>
                    <a:gd name="connsiteY8" fmla="*/ 3175 h 908050"/>
                    <a:gd name="connsiteX9" fmla="*/ 0 w 581025"/>
                    <a:gd name="connsiteY9" fmla="*/ 0 h 90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1025" h="908050">
                      <a:moveTo>
                        <a:pt x="0" y="0"/>
                      </a:moveTo>
                      <a:lnTo>
                        <a:pt x="0" y="660400"/>
                      </a:lnTo>
                      <a:lnTo>
                        <a:pt x="107950" y="768350"/>
                      </a:lnTo>
                      <a:lnTo>
                        <a:pt x="209550" y="768350"/>
                      </a:lnTo>
                      <a:lnTo>
                        <a:pt x="349250" y="908050"/>
                      </a:lnTo>
                      <a:lnTo>
                        <a:pt x="581025" y="908050"/>
                      </a:lnTo>
                      <a:lnTo>
                        <a:pt x="581025" y="577850"/>
                      </a:lnTo>
                      <a:lnTo>
                        <a:pt x="514350" y="511175"/>
                      </a:lnTo>
                      <a:lnTo>
                        <a:pt x="514350" y="3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83838"/>
                </a:solidFill>
                <a:ln w="12700">
                  <a:noFill/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6" name="직사각형 1015">
                  <a:extLst>
                    <a:ext uri="{FF2B5EF4-FFF2-40B4-BE49-F238E27FC236}">
                      <a16:creationId xmlns:a16="http://schemas.microsoft.com/office/drawing/2014/main" id="{E234337E-8F34-4532-8274-35A113C303F8}"/>
                    </a:ext>
                  </a:extLst>
                </p:cNvPr>
                <p:cNvSpPr/>
                <p:nvPr/>
              </p:nvSpPr>
              <p:spPr>
                <a:xfrm>
                  <a:off x="5500188" y="1202884"/>
                  <a:ext cx="481821" cy="640763"/>
                </a:xfrm>
                <a:prstGeom prst="rect">
                  <a:avLst/>
                </a:prstGeom>
                <a:solidFill>
                  <a:srgbClr val="1B1B1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017" name="그룹 1016">
                  <a:extLst>
                    <a:ext uri="{FF2B5EF4-FFF2-40B4-BE49-F238E27FC236}">
                      <a16:creationId xmlns:a16="http://schemas.microsoft.com/office/drawing/2014/main" id="{30B71583-CD0E-4FEE-952F-8A8DEB0C5795}"/>
                    </a:ext>
                  </a:extLst>
                </p:cNvPr>
                <p:cNvGrpSpPr/>
                <p:nvPr/>
              </p:nvGrpSpPr>
              <p:grpSpPr>
                <a:xfrm>
                  <a:off x="5533405" y="1220502"/>
                  <a:ext cx="414784" cy="69018"/>
                  <a:chOff x="3777997" y="1088585"/>
                  <a:chExt cx="2072673" cy="494478"/>
                </a:xfr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088" name="그룹 1087">
                    <a:extLst>
                      <a:ext uri="{FF2B5EF4-FFF2-40B4-BE49-F238E27FC236}">
                        <a16:creationId xmlns:a16="http://schemas.microsoft.com/office/drawing/2014/main" id="{9311EDF7-EDAB-4B3C-A5AE-F0D0A4BF1B6A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7" name="직사각형 1106">
                      <a:extLst>
                        <a:ext uri="{FF2B5EF4-FFF2-40B4-BE49-F238E27FC236}">
                          <a16:creationId xmlns:a16="http://schemas.microsoft.com/office/drawing/2014/main" id="{C76F5A63-CE15-4A3E-9542-0C457D0BD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8" name="직사각형 1107">
                      <a:extLst>
                        <a:ext uri="{FF2B5EF4-FFF2-40B4-BE49-F238E27FC236}">
                          <a16:creationId xmlns:a16="http://schemas.microsoft.com/office/drawing/2014/main" id="{69FB0AC1-0D77-4848-B1BD-73F185E3C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89" name="그룹 1088">
                    <a:extLst>
                      <a:ext uri="{FF2B5EF4-FFF2-40B4-BE49-F238E27FC236}">
                        <a16:creationId xmlns:a16="http://schemas.microsoft.com/office/drawing/2014/main" id="{628F99C6-E433-4EC3-812A-D5E1F0FE18FA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5" name="직사각형 1104">
                      <a:extLst>
                        <a:ext uri="{FF2B5EF4-FFF2-40B4-BE49-F238E27FC236}">
                          <a16:creationId xmlns:a16="http://schemas.microsoft.com/office/drawing/2014/main" id="{59EFF524-1B7F-420E-8DF7-33495C499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6" name="직사각형 1105">
                      <a:extLst>
                        <a:ext uri="{FF2B5EF4-FFF2-40B4-BE49-F238E27FC236}">
                          <a16:creationId xmlns:a16="http://schemas.microsoft.com/office/drawing/2014/main" id="{2153F644-1C89-40FF-ABC2-050FEF3F4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0" name="그룹 1089">
                    <a:extLst>
                      <a:ext uri="{FF2B5EF4-FFF2-40B4-BE49-F238E27FC236}">
                        <a16:creationId xmlns:a16="http://schemas.microsoft.com/office/drawing/2014/main" id="{169FDA44-B2B2-4463-ADC3-2A117D62BBF6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3" name="직사각형 1102">
                      <a:extLst>
                        <a:ext uri="{FF2B5EF4-FFF2-40B4-BE49-F238E27FC236}">
                          <a16:creationId xmlns:a16="http://schemas.microsoft.com/office/drawing/2014/main" id="{EFAB698D-82B0-417C-868D-433D4CF80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4" name="직사각형 1103">
                      <a:extLst>
                        <a:ext uri="{FF2B5EF4-FFF2-40B4-BE49-F238E27FC236}">
                          <a16:creationId xmlns:a16="http://schemas.microsoft.com/office/drawing/2014/main" id="{572B892F-C852-456C-A13E-1D115463F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1" name="그룹 1090">
                    <a:extLst>
                      <a:ext uri="{FF2B5EF4-FFF2-40B4-BE49-F238E27FC236}">
                        <a16:creationId xmlns:a16="http://schemas.microsoft.com/office/drawing/2014/main" id="{C4CC4253-E08B-4754-A368-D079B5B4F1B9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101" name="직사각형 1100">
                      <a:extLst>
                        <a:ext uri="{FF2B5EF4-FFF2-40B4-BE49-F238E27FC236}">
                          <a16:creationId xmlns:a16="http://schemas.microsoft.com/office/drawing/2014/main" id="{59FE2E8C-1FE4-4CEB-BFDF-F619767BA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2" name="직사각형 1101">
                      <a:extLst>
                        <a:ext uri="{FF2B5EF4-FFF2-40B4-BE49-F238E27FC236}">
                          <a16:creationId xmlns:a16="http://schemas.microsoft.com/office/drawing/2014/main" id="{6E8C8243-1D03-4B10-A615-B08F16003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092" name="그룹 1091">
                    <a:extLst>
                      <a:ext uri="{FF2B5EF4-FFF2-40B4-BE49-F238E27FC236}">
                        <a16:creationId xmlns:a16="http://schemas.microsoft.com/office/drawing/2014/main" id="{FE736CEC-EB32-4604-BAE6-0D3395F14893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9" name="직사각형 1098">
                      <a:extLst>
                        <a:ext uri="{FF2B5EF4-FFF2-40B4-BE49-F238E27FC236}">
                          <a16:creationId xmlns:a16="http://schemas.microsoft.com/office/drawing/2014/main" id="{166308BD-42C0-4936-AF0D-F85DF3ED5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100" name="직사각형 1099">
                      <a:extLst>
                        <a:ext uri="{FF2B5EF4-FFF2-40B4-BE49-F238E27FC236}">
                          <a16:creationId xmlns:a16="http://schemas.microsoft.com/office/drawing/2014/main" id="{BBE66268-F659-4F36-874F-950ED1A1F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3" name="그룹 1092">
                    <a:extLst>
                      <a:ext uri="{FF2B5EF4-FFF2-40B4-BE49-F238E27FC236}">
                        <a16:creationId xmlns:a16="http://schemas.microsoft.com/office/drawing/2014/main" id="{714F7504-E295-487B-9A53-EF658A68C090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7" name="직사각형 1096">
                      <a:extLst>
                        <a:ext uri="{FF2B5EF4-FFF2-40B4-BE49-F238E27FC236}">
                          <a16:creationId xmlns:a16="http://schemas.microsoft.com/office/drawing/2014/main" id="{8B044F77-415E-4383-BF2F-F316C07DD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98" name="직사각형 1097">
                      <a:extLst>
                        <a:ext uri="{FF2B5EF4-FFF2-40B4-BE49-F238E27FC236}">
                          <a16:creationId xmlns:a16="http://schemas.microsoft.com/office/drawing/2014/main" id="{08B2DD12-9AFA-47F1-B70B-84E04D505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94" name="그룹 1093">
                    <a:extLst>
                      <a:ext uri="{FF2B5EF4-FFF2-40B4-BE49-F238E27FC236}">
                        <a16:creationId xmlns:a16="http://schemas.microsoft.com/office/drawing/2014/main" id="{399A238E-8E16-44FA-85BD-61B84ABB8A6A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95" name="직사각형 1094">
                      <a:extLst>
                        <a:ext uri="{FF2B5EF4-FFF2-40B4-BE49-F238E27FC236}">
                          <a16:creationId xmlns:a16="http://schemas.microsoft.com/office/drawing/2014/main" id="{C47C65B9-8A38-4AC1-93D3-2D83466A2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96" name="직사각형 1095">
                      <a:extLst>
                        <a:ext uri="{FF2B5EF4-FFF2-40B4-BE49-F238E27FC236}">
                          <a16:creationId xmlns:a16="http://schemas.microsoft.com/office/drawing/2014/main" id="{D2E12236-684F-499F-8AF1-7D47BD339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18" name="그룹 1017">
                  <a:extLst>
                    <a:ext uri="{FF2B5EF4-FFF2-40B4-BE49-F238E27FC236}">
                      <a16:creationId xmlns:a16="http://schemas.microsoft.com/office/drawing/2014/main" id="{3998D584-FAC9-4224-878D-22BA09EDC6FA}"/>
                    </a:ext>
                  </a:extLst>
                </p:cNvPr>
                <p:cNvGrpSpPr/>
                <p:nvPr/>
              </p:nvGrpSpPr>
              <p:grpSpPr>
                <a:xfrm>
                  <a:off x="5533405" y="1756090"/>
                  <a:ext cx="414784" cy="69824"/>
                  <a:chOff x="3777997" y="1088585"/>
                  <a:chExt cx="2072673" cy="494478"/>
                </a:xfrm>
              </p:grpSpPr>
              <p:grpSp>
                <p:nvGrpSpPr>
                  <p:cNvPr id="1067" name="그룹 1066">
                    <a:extLst>
                      <a:ext uri="{FF2B5EF4-FFF2-40B4-BE49-F238E27FC236}">
                        <a16:creationId xmlns:a16="http://schemas.microsoft.com/office/drawing/2014/main" id="{FBE433C2-6A99-48C5-AB7D-45F01B37E4F9}"/>
                      </a:ext>
                    </a:extLst>
                  </p:cNvPr>
                  <p:cNvGrpSpPr/>
                  <p:nvPr/>
                </p:nvGrpSpPr>
                <p:grpSpPr>
                  <a:xfrm>
                    <a:off x="3777997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6" name="직사각형 1085">
                      <a:extLst>
                        <a:ext uri="{FF2B5EF4-FFF2-40B4-BE49-F238E27FC236}">
                          <a16:creationId xmlns:a16="http://schemas.microsoft.com/office/drawing/2014/main" id="{D0ECEB50-6568-43B5-9D41-615ADAAEB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7" name="직사각형 1086">
                      <a:extLst>
                        <a:ext uri="{FF2B5EF4-FFF2-40B4-BE49-F238E27FC236}">
                          <a16:creationId xmlns:a16="http://schemas.microsoft.com/office/drawing/2014/main" id="{BF0305C5-316D-4EA2-96B3-32EBC9B98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68" name="그룹 1067">
                    <a:extLst>
                      <a:ext uri="{FF2B5EF4-FFF2-40B4-BE49-F238E27FC236}">
                        <a16:creationId xmlns:a16="http://schemas.microsoft.com/office/drawing/2014/main" id="{E18D9A5F-A473-4D52-8F92-17BA4DBC6769}"/>
                      </a:ext>
                    </a:extLst>
                  </p:cNvPr>
                  <p:cNvGrpSpPr/>
                  <p:nvPr/>
                </p:nvGrpSpPr>
                <p:grpSpPr>
                  <a:xfrm>
                    <a:off x="4091701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4" name="직사각형 1083">
                      <a:extLst>
                        <a:ext uri="{FF2B5EF4-FFF2-40B4-BE49-F238E27FC236}">
                          <a16:creationId xmlns:a16="http://schemas.microsoft.com/office/drawing/2014/main" id="{86FEBE12-EA15-4F8B-A6AF-2EDB05D0E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5" name="직사각형 1084">
                      <a:extLst>
                        <a:ext uri="{FF2B5EF4-FFF2-40B4-BE49-F238E27FC236}">
                          <a16:creationId xmlns:a16="http://schemas.microsoft.com/office/drawing/2014/main" id="{214AB3AA-19BD-46EC-8B21-61D289135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69" name="그룹 1068">
                    <a:extLst>
                      <a:ext uri="{FF2B5EF4-FFF2-40B4-BE49-F238E27FC236}">
                        <a16:creationId xmlns:a16="http://schemas.microsoft.com/office/drawing/2014/main" id="{01307AEF-20B2-4DBE-A501-86F71F2E0140}"/>
                      </a:ext>
                    </a:extLst>
                  </p:cNvPr>
                  <p:cNvGrpSpPr/>
                  <p:nvPr/>
                </p:nvGrpSpPr>
                <p:grpSpPr>
                  <a:xfrm>
                    <a:off x="4401283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2" name="직사각형 1081">
                      <a:extLst>
                        <a:ext uri="{FF2B5EF4-FFF2-40B4-BE49-F238E27FC236}">
                          <a16:creationId xmlns:a16="http://schemas.microsoft.com/office/drawing/2014/main" id="{570EDEFB-AFD5-4014-A11C-AC60F9304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3" name="직사각형 1082">
                      <a:extLst>
                        <a:ext uri="{FF2B5EF4-FFF2-40B4-BE49-F238E27FC236}">
                          <a16:creationId xmlns:a16="http://schemas.microsoft.com/office/drawing/2014/main" id="{483DCC6B-6FB9-4A5E-9235-6BC8CF26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0" name="그룹 1069">
                    <a:extLst>
                      <a:ext uri="{FF2B5EF4-FFF2-40B4-BE49-F238E27FC236}">
                        <a16:creationId xmlns:a16="http://schemas.microsoft.com/office/drawing/2014/main" id="{AF81B082-9B55-4D42-88CE-BB1B7D0C3819}"/>
                      </a:ext>
                    </a:extLst>
                  </p:cNvPr>
                  <p:cNvGrpSpPr/>
                  <p:nvPr/>
                </p:nvGrpSpPr>
                <p:grpSpPr>
                  <a:xfrm>
                    <a:off x="471006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80" name="직사각형 1079">
                      <a:extLst>
                        <a:ext uri="{FF2B5EF4-FFF2-40B4-BE49-F238E27FC236}">
                          <a16:creationId xmlns:a16="http://schemas.microsoft.com/office/drawing/2014/main" id="{0A8B9A7F-AFE9-4881-BBD3-DAF6D0290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81" name="직사각형 1080">
                      <a:extLst>
                        <a:ext uri="{FF2B5EF4-FFF2-40B4-BE49-F238E27FC236}">
                          <a16:creationId xmlns:a16="http://schemas.microsoft.com/office/drawing/2014/main" id="{B008DEEC-19CB-4FC1-A9FE-E1FB899D2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/>
                    </a:p>
                  </p:txBody>
                </p:sp>
              </p:grpSp>
              <p:grpSp>
                <p:nvGrpSpPr>
                  <p:cNvPr id="1071" name="그룹 1070">
                    <a:extLst>
                      <a:ext uri="{FF2B5EF4-FFF2-40B4-BE49-F238E27FC236}">
                        <a16:creationId xmlns:a16="http://schemas.microsoft.com/office/drawing/2014/main" id="{02F526F0-0746-4121-87E1-1C2DD456C888}"/>
                      </a:ext>
                    </a:extLst>
                  </p:cNvPr>
                  <p:cNvGrpSpPr/>
                  <p:nvPr/>
                </p:nvGrpSpPr>
                <p:grpSpPr>
                  <a:xfrm>
                    <a:off x="4998440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8" name="직사각형 1077">
                      <a:extLst>
                        <a:ext uri="{FF2B5EF4-FFF2-40B4-BE49-F238E27FC236}">
                          <a16:creationId xmlns:a16="http://schemas.microsoft.com/office/drawing/2014/main" id="{AF51807B-9B89-4714-8D50-3A559B09C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9" name="직사각형 1078">
                      <a:extLst>
                        <a:ext uri="{FF2B5EF4-FFF2-40B4-BE49-F238E27FC236}">
                          <a16:creationId xmlns:a16="http://schemas.microsoft.com/office/drawing/2014/main" id="{87AFE288-9466-495E-9258-7E58F175F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2" name="그룹 1071">
                    <a:extLst>
                      <a:ext uri="{FF2B5EF4-FFF2-40B4-BE49-F238E27FC236}">
                        <a16:creationId xmlns:a16="http://schemas.microsoft.com/office/drawing/2014/main" id="{FEF408E9-91AF-484A-9B6D-5A83DD2B6AEE}"/>
                      </a:ext>
                    </a:extLst>
                  </p:cNvPr>
                  <p:cNvGrpSpPr/>
                  <p:nvPr/>
                </p:nvGrpSpPr>
                <p:grpSpPr>
                  <a:xfrm>
                    <a:off x="5312144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6" name="직사각형 1075">
                      <a:extLst>
                        <a:ext uri="{FF2B5EF4-FFF2-40B4-BE49-F238E27FC236}">
                          <a16:creationId xmlns:a16="http://schemas.microsoft.com/office/drawing/2014/main" id="{A92658BF-124E-46EC-8A20-8545A87D4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7" name="직사각형 1076">
                      <a:extLst>
                        <a:ext uri="{FF2B5EF4-FFF2-40B4-BE49-F238E27FC236}">
                          <a16:creationId xmlns:a16="http://schemas.microsoft.com/office/drawing/2014/main" id="{982E8DC4-5A7A-4181-97B6-87468115F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73" name="그룹 1072">
                    <a:extLst>
                      <a:ext uri="{FF2B5EF4-FFF2-40B4-BE49-F238E27FC236}">
                        <a16:creationId xmlns:a16="http://schemas.microsoft.com/office/drawing/2014/main" id="{37523CAA-AAD7-4FA9-9499-A0F7E2C1A225}"/>
                      </a:ext>
                    </a:extLst>
                  </p:cNvPr>
                  <p:cNvGrpSpPr/>
                  <p:nvPr/>
                </p:nvGrpSpPr>
                <p:grpSpPr>
                  <a:xfrm>
                    <a:off x="5621726" y="1088585"/>
                    <a:ext cx="228944" cy="494478"/>
                    <a:chOff x="7533478" y="2244183"/>
                    <a:chExt cx="449580" cy="91532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74" name="직사각형 1073">
                      <a:extLst>
                        <a:ext uri="{FF2B5EF4-FFF2-40B4-BE49-F238E27FC236}">
                          <a16:creationId xmlns:a16="http://schemas.microsoft.com/office/drawing/2014/main" id="{4EE46D2C-5EE7-4B5D-95EA-A364CED98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244183"/>
                      <a:ext cx="449580" cy="915324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75" name="직사각형 1074">
                      <a:extLst>
                        <a:ext uri="{FF2B5EF4-FFF2-40B4-BE49-F238E27FC236}">
                          <a16:creationId xmlns:a16="http://schemas.microsoft.com/office/drawing/2014/main" id="{2DD25DE3-C263-4C6F-94E0-215FA345B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3478" y="2330039"/>
                      <a:ext cx="449580" cy="743611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19" name="그룹 1018">
                  <a:extLst>
                    <a:ext uri="{FF2B5EF4-FFF2-40B4-BE49-F238E27FC236}">
                      <a16:creationId xmlns:a16="http://schemas.microsoft.com/office/drawing/2014/main" id="{9425C87B-F91A-456D-9F51-F09EC637F0E6}"/>
                    </a:ext>
                  </a:extLst>
                </p:cNvPr>
                <p:cNvGrpSpPr/>
                <p:nvPr/>
              </p:nvGrpSpPr>
              <p:grpSpPr>
                <a:xfrm>
                  <a:off x="5531112" y="1553156"/>
                  <a:ext cx="12911" cy="110702"/>
                  <a:chOff x="3766539" y="2758474"/>
                  <a:chExt cx="64516" cy="553174"/>
                </a:xfrm>
              </p:grpSpPr>
              <p:grpSp>
                <p:nvGrpSpPr>
                  <p:cNvPr id="1055" name="그룹 1054">
                    <a:extLst>
                      <a:ext uri="{FF2B5EF4-FFF2-40B4-BE49-F238E27FC236}">
                        <a16:creationId xmlns:a16="http://schemas.microsoft.com/office/drawing/2014/main" id="{0F9F83FF-6109-46F7-9233-44C83C1A208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75847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5" name="직사각형 1064">
                      <a:extLst>
                        <a:ext uri="{FF2B5EF4-FFF2-40B4-BE49-F238E27FC236}">
                          <a16:creationId xmlns:a16="http://schemas.microsoft.com/office/drawing/2014/main" id="{48FBB972-F8D4-4538-B0AF-B89676C0B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6" name="자유형: 도형 1065">
                      <a:extLst>
                        <a:ext uri="{FF2B5EF4-FFF2-40B4-BE49-F238E27FC236}">
                          <a16:creationId xmlns:a16="http://schemas.microsoft.com/office/drawing/2014/main" id="{A9541C1A-F310-4625-84FF-4D756D6FF6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6" name="그룹 1055">
                    <a:extLst>
                      <a:ext uri="{FF2B5EF4-FFF2-40B4-BE49-F238E27FC236}">
                        <a16:creationId xmlns:a16="http://schemas.microsoft.com/office/drawing/2014/main" id="{C4295556-44ED-4470-9D7B-A3CF49CDDA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2918018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3" name="직사각형 1062">
                      <a:extLst>
                        <a:ext uri="{FF2B5EF4-FFF2-40B4-BE49-F238E27FC236}">
                          <a16:creationId xmlns:a16="http://schemas.microsoft.com/office/drawing/2014/main" id="{FF281B70-B8B8-4FC9-B620-20268E95B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4" name="자유형: 도형 1063">
                      <a:extLst>
                        <a:ext uri="{FF2B5EF4-FFF2-40B4-BE49-F238E27FC236}">
                          <a16:creationId xmlns:a16="http://schemas.microsoft.com/office/drawing/2014/main" id="{67345E38-9E18-46E0-B222-2DF8A0519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7" name="그룹 1056">
                    <a:extLst>
                      <a:ext uri="{FF2B5EF4-FFF2-40B4-BE49-F238E27FC236}">
                        <a16:creationId xmlns:a16="http://schemas.microsoft.com/office/drawing/2014/main" id="{607C9EA2-91CA-4C3A-9004-63558A1769B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065975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61" name="직사각형 1060">
                      <a:extLst>
                        <a:ext uri="{FF2B5EF4-FFF2-40B4-BE49-F238E27FC236}">
                          <a16:creationId xmlns:a16="http://schemas.microsoft.com/office/drawing/2014/main" id="{982F6C0D-E4DF-4B50-AF05-AD967AC6C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2" name="자유형: 도형 1061">
                      <a:extLst>
                        <a:ext uri="{FF2B5EF4-FFF2-40B4-BE49-F238E27FC236}">
                          <a16:creationId xmlns:a16="http://schemas.microsoft.com/office/drawing/2014/main" id="{F7DB4E4E-2710-40F1-A8AF-672CE3AF4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58" name="그룹 1057">
                    <a:extLst>
                      <a:ext uri="{FF2B5EF4-FFF2-40B4-BE49-F238E27FC236}">
                        <a16:creationId xmlns:a16="http://schemas.microsoft.com/office/drawing/2014/main" id="{2F8B5ADF-561C-4E6A-99C8-F396EF98754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766539" y="322031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9" name="직사각형 1058">
                      <a:extLst>
                        <a:ext uri="{FF2B5EF4-FFF2-40B4-BE49-F238E27FC236}">
                          <a16:creationId xmlns:a16="http://schemas.microsoft.com/office/drawing/2014/main" id="{19DC1D37-1A73-4180-BA84-3DA67B559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60" name="자유형: 도형 1059">
                      <a:extLst>
                        <a:ext uri="{FF2B5EF4-FFF2-40B4-BE49-F238E27FC236}">
                          <a16:creationId xmlns:a16="http://schemas.microsoft.com/office/drawing/2014/main" id="{8B379422-E48B-491B-ACE1-8D5AD712D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20" name="그룹 1019">
                  <a:extLst>
                    <a:ext uri="{FF2B5EF4-FFF2-40B4-BE49-F238E27FC236}">
                      <a16:creationId xmlns:a16="http://schemas.microsoft.com/office/drawing/2014/main" id="{3279229F-41C0-4FAC-BCFF-9073A2A9F850}"/>
                    </a:ext>
                  </a:extLst>
                </p:cNvPr>
                <p:cNvGrpSpPr/>
                <p:nvPr/>
              </p:nvGrpSpPr>
              <p:grpSpPr>
                <a:xfrm>
                  <a:off x="5931364" y="1486906"/>
                  <a:ext cx="18412" cy="172156"/>
                  <a:chOff x="5707518" y="2427420"/>
                  <a:chExt cx="92005" cy="860261"/>
                </a:xfrm>
              </p:grpSpPr>
              <p:grpSp>
                <p:nvGrpSpPr>
                  <p:cNvPr id="1043" name="그룹 1042">
                    <a:extLst>
                      <a:ext uri="{FF2B5EF4-FFF2-40B4-BE49-F238E27FC236}">
                        <a16:creationId xmlns:a16="http://schemas.microsoft.com/office/drawing/2014/main" id="{CF0D3EC5-5044-42B7-B0A6-8D50330AEFD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427420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3" name="직사각형 1052">
                      <a:extLst>
                        <a:ext uri="{FF2B5EF4-FFF2-40B4-BE49-F238E27FC236}">
                          <a16:creationId xmlns:a16="http://schemas.microsoft.com/office/drawing/2014/main" id="{2D4EFD33-EF5F-41B7-8B14-7A7CB528C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4" name="자유형: 도형 1053">
                      <a:extLst>
                        <a:ext uri="{FF2B5EF4-FFF2-40B4-BE49-F238E27FC236}">
                          <a16:creationId xmlns:a16="http://schemas.microsoft.com/office/drawing/2014/main" id="{38FCA29E-E177-4546-8C03-BF1183FA5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44" name="그룹 1043">
                    <a:extLst>
                      <a:ext uri="{FF2B5EF4-FFF2-40B4-BE49-F238E27FC236}">
                        <a16:creationId xmlns:a16="http://schemas.microsoft.com/office/drawing/2014/main" id="{FFF56612-49FE-4691-8198-DE888C13E27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586964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51" name="직사각형 1050">
                      <a:extLst>
                        <a:ext uri="{FF2B5EF4-FFF2-40B4-BE49-F238E27FC236}">
                          <a16:creationId xmlns:a16="http://schemas.microsoft.com/office/drawing/2014/main" id="{A2A477AE-3F49-4E1A-A5AC-EB53777A5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2" name="자유형: 도형 1051">
                      <a:extLst>
                        <a:ext uri="{FF2B5EF4-FFF2-40B4-BE49-F238E27FC236}">
                          <a16:creationId xmlns:a16="http://schemas.microsoft.com/office/drawing/2014/main" id="{3E801B18-39D3-46D3-905B-0985F8DF5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45" name="그룹 1044">
                    <a:extLst>
                      <a:ext uri="{FF2B5EF4-FFF2-40B4-BE49-F238E27FC236}">
                        <a16:creationId xmlns:a16="http://schemas.microsoft.com/office/drawing/2014/main" id="{A72BDC02-D1AF-4DA7-8BEE-191BD99CC70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735007" y="2734921"/>
                    <a:ext cx="64516" cy="91334"/>
                    <a:chOff x="2345937" y="2039764"/>
                    <a:chExt cx="522975" cy="740364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1049" name="직사각형 1048">
                      <a:extLst>
                        <a:ext uri="{FF2B5EF4-FFF2-40B4-BE49-F238E27FC236}">
                          <a16:creationId xmlns:a16="http://schemas.microsoft.com/office/drawing/2014/main" id="{53127868-36CA-408E-B195-4DB49794E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0510" y="2039764"/>
                      <a:ext cx="495300" cy="740364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50" name="자유형: 도형 1049">
                      <a:extLst>
                        <a:ext uri="{FF2B5EF4-FFF2-40B4-BE49-F238E27FC236}">
                          <a16:creationId xmlns:a16="http://schemas.microsoft.com/office/drawing/2014/main" id="{209FA1DD-87CE-44CB-8E3A-2B38E40B6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5937" y="2121565"/>
                      <a:ext cx="522975" cy="576762"/>
                    </a:xfrm>
                    <a:custGeom>
                      <a:avLst/>
                      <a:gdLst>
                        <a:gd name="connsiteX0" fmla="*/ 0 w 522975"/>
                        <a:gd name="connsiteY0" fmla="*/ 488254 h 576762"/>
                        <a:gd name="connsiteX1" fmla="*/ 522975 w 522975"/>
                        <a:gd name="connsiteY1" fmla="*/ 488254 h 576762"/>
                        <a:gd name="connsiteX2" fmla="*/ 522975 w 522975"/>
                        <a:gd name="connsiteY2" fmla="*/ 576762 h 576762"/>
                        <a:gd name="connsiteX3" fmla="*/ 0 w 522975"/>
                        <a:gd name="connsiteY3" fmla="*/ 576762 h 576762"/>
                        <a:gd name="connsiteX4" fmla="*/ 0 w 522975"/>
                        <a:gd name="connsiteY4" fmla="*/ 391031 h 576762"/>
                        <a:gd name="connsiteX5" fmla="*/ 522975 w 522975"/>
                        <a:gd name="connsiteY5" fmla="*/ 391031 h 576762"/>
                        <a:gd name="connsiteX6" fmla="*/ 522975 w 522975"/>
                        <a:gd name="connsiteY6" fmla="*/ 479539 h 576762"/>
                        <a:gd name="connsiteX7" fmla="*/ 0 w 522975"/>
                        <a:gd name="connsiteY7" fmla="*/ 479539 h 576762"/>
                        <a:gd name="connsiteX8" fmla="*/ 0 w 522975"/>
                        <a:gd name="connsiteY8" fmla="*/ 293808 h 576762"/>
                        <a:gd name="connsiteX9" fmla="*/ 522975 w 522975"/>
                        <a:gd name="connsiteY9" fmla="*/ 293808 h 576762"/>
                        <a:gd name="connsiteX10" fmla="*/ 522975 w 522975"/>
                        <a:gd name="connsiteY10" fmla="*/ 382316 h 576762"/>
                        <a:gd name="connsiteX11" fmla="*/ 0 w 522975"/>
                        <a:gd name="connsiteY11" fmla="*/ 382316 h 576762"/>
                        <a:gd name="connsiteX12" fmla="*/ 0 w 522975"/>
                        <a:gd name="connsiteY12" fmla="*/ 196585 h 576762"/>
                        <a:gd name="connsiteX13" fmla="*/ 522975 w 522975"/>
                        <a:gd name="connsiteY13" fmla="*/ 196585 h 576762"/>
                        <a:gd name="connsiteX14" fmla="*/ 522975 w 522975"/>
                        <a:gd name="connsiteY14" fmla="*/ 285093 h 576762"/>
                        <a:gd name="connsiteX15" fmla="*/ 0 w 522975"/>
                        <a:gd name="connsiteY15" fmla="*/ 285093 h 576762"/>
                        <a:gd name="connsiteX16" fmla="*/ 0 w 522975"/>
                        <a:gd name="connsiteY16" fmla="*/ 96249 h 576762"/>
                        <a:gd name="connsiteX17" fmla="*/ 522975 w 522975"/>
                        <a:gd name="connsiteY17" fmla="*/ 96249 h 576762"/>
                        <a:gd name="connsiteX18" fmla="*/ 522975 w 522975"/>
                        <a:gd name="connsiteY18" fmla="*/ 184757 h 576762"/>
                        <a:gd name="connsiteX19" fmla="*/ 0 w 522975"/>
                        <a:gd name="connsiteY19" fmla="*/ 184757 h 576762"/>
                        <a:gd name="connsiteX20" fmla="*/ 0 w 522975"/>
                        <a:gd name="connsiteY20" fmla="*/ 0 h 576762"/>
                        <a:gd name="connsiteX21" fmla="*/ 522975 w 522975"/>
                        <a:gd name="connsiteY21" fmla="*/ 0 h 576762"/>
                        <a:gd name="connsiteX22" fmla="*/ 522975 w 522975"/>
                        <a:gd name="connsiteY22" fmla="*/ 88508 h 576762"/>
                        <a:gd name="connsiteX23" fmla="*/ 0 w 522975"/>
                        <a:gd name="connsiteY23" fmla="*/ 88508 h 5767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22975" h="576762">
                          <a:moveTo>
                            <a:pt x="0" y="488254"/>
                          </a:moveTo>
                          <a:lnTo>
                            <a:pt x="522975" y="488254"/>
                          </a:lnTo>
                          <a:lnTo>
                            <a:pt x="522975" y="576762"/>
                          </a:lnTo>
                          <a:lnTo>
                            <a:pt x="0" y="576762"/>
                          </a:lnTo>
                          <a:close/>
                          <a:moveTo>
                            <a:pt x="0" y="391031"/>
                          </a:moveTo>
                          <a:lnTo>
                            <a:pt x="522975" y="391031"/>
                          </a:lnTo>
                          <a:lnTo>
                            <a:pt x="522975" y="479539"/>
                          </a:lnTo>
                          <a:lnTo>
                            <a:pt x="0" y="479539"/>
                          </a:lnTo>
                          <a:close/>
                          <a:moveTo>
                            <a:pt x="0" y="293808"/>
                          </a:moveTo>
                          <a:lnTo>
                            <a:pt x="522975" y="293808"/>
                          </a:lnTo>
                          <a:lnTo>
                            <a:pt x="522975" y="382316"/>
                          </a:lnTo>
                          <a:lnTo>
                            <a:pt x="0" y="382316"/>
                          </a:lnTo>
                          <a:close/>
                          <a:moveTo>
                            <a:pt x="0" y="196585"/>
                          </a:moveTo>
                          <a:lnTo>
                            <a:pt x="522975" y="196585"/>
                          </a:lnTo>
                          <a:lnTo>
                            <a:pt x="522975" y="285093"/>
                          </a:lnTo>
                          <a:lnTo>
                            <a:pt x="0" y="285093"/>
                          </a:lnTo>
                          <a:close/>
                          <a:moveTo>
                            <a:pt x="0" y="96249"/>
                          </a:moveTo>
                          <a:lnTo>
                            <a:pt x="522975" y="96249"/>
                          </a:lnTo>
                          <a:lnTo>
                            <a:pt x="522975" y="184757"/>
                          </a:lnTo>
                          <a:lnTo>
                            <a:pt x="0" y="184757"/>
                          </a:lnTo>
                          <a:close/>
                          <a:moveTo>
                            <a:pt x="0" y="0"/>
                          </a:moveTo>
                          <a:lnTo>
                            <a:pt x="522975" y="0"/>
                          </a:lnTo>
                          <a:lnTo>
                            <a:pt x="522975" y="88508"/>
                          </a:lnTo>
                          <a:lnTo>
                            <a:pt x="0" y="8850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19000">
                          <a:srgbClr val="BA5306"/>
                        </a:gs>
                        <a:gs pos="75000">
                          <a:srgbClr val="BD3803"/>
                        </a:gs>
                        <a:gs pos="100000">
                          <a:srgbClr val="BA5306"/>
                        </a:gs>
                      </a:gsLst>
                      <a:lin ang="2700000" scaled="1"/>
                    </a:gradFill>
                    <a:ln w="127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046" name="직사각형 1045">
                    <a:extLst>
                      <a:ext uri="{FF2B5EF4-FFF2-40B4-BE49-F238E27FC236}">
                        <a16:creationId xmlns:a16="http://schemas.microsoft.com/office/drawing/2014/main" id="{6A3E51DF-AAB8-4A44-BBC0-6B1CB0C960FE}"/>
                      </a:ext>
                    </a:extLst>
                  </p:cNvPr>
                  <p:cNvSpPr/>
                  <p:nvPr/>
                </p:nvSpPr>
                <p:spPr>
                  <a:xfrm>
                    <a:off x="5707518" y="2891689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47" name="직사각형 1046">
                    <a:extLst>
                      <a:ext uri="{FF2B5EF4-FFF2-40B4-BE49-F238E27FC236}">
                        <a16:creationId xmlns:a16="http://schemas.microsoft.com/office/drawing/2014/main" id="{4B81D022-FD9D-4BA1-B4E2-4F84B5056BEF}"/>
                      </a:ext>
                    </a:extLst>
                  </p:cNvPr>
                  <p:cNvSpPr/>
                  <p:nvPr/>
                </p:nvSpPr>
                <p:spPr>
                  <a:xfrm>
                    <a:off x="5707518" y="3040364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48" name="직사각형 1047">
                    <a:extLst>
                      <a:ext uri="{FF2B5EF4-FFF2-40B4-BE49-F238E27FC236}">
                        <a16:creationId xmlns:a16="http://schemas.microsoft.com/office/drawing/2014/main" id="{7583A2CA-B0BE-483A-9E0E-D8F3ED84CEB0}"/>
                      </a:ext>
                    </a:extLst>
                  </p:cNvPr>
                  <p:cNvSpPr/>
                  <p:nvPr/>
                </p:nvSpPr>
                <p:spPr>
                  <a:xfrm>
                    <a:off x="5707518" y="3196346"/>
                    <a:ext cx="90207" cy="9133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tx1">
                          <a:lumMod val="85000"/>
                          <a:lumOff val="15000"/>
                        </a:schemeClr>
                      </a:gs>
                      <a:gs pos="7500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2700000" scaled="1"/>
                    <a:tileRect/>
                  </a:gradFill>
                  <a:ln w="254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021" name="그룹 1020">
                  <a:extLst>
                    <a:ext uri="{FF2B5EF4-FFF2-40B4-BE49-F238E27FC236}">
                      <a16:creationId xmlns:a16="http://schemas.microsoft.com/office/drawing/2014/main" id="{2620EFFB-AF68-433D-A1CA-5F7E21CAD894}"/>
                    </a:ext>
                  </a:extLst>
                </p:cNvPr>
                <p:cNvGrpSpPr/>
                <p:nvPr/>
              </p:nvGrpSpPr>
              <p:grpSpPr>
                <a:xfrm>
                  <a:off x="5521855" y="1417137"/>
                  <a:ext cx="28411" cy="84926"/>
                  <a:chOff x="3853816" y="2078789"/>
                  <a:chExt cx="141971" cy="424372"/>
                </a:xfrm>
              </p:grpSpPr>
              <p:grpSp>
                <p:nvGrpSpPr>
                  <p:cNvPr id="1037" name="그룹 1036">
                    <a:extLst>
                      <a:ext uri="{FF2B5EF4-FFF2-40B4-BE49-F238E27FC236}">
                        <a16:creationId xmlns:a16="http://schemas.microsoft.com/office/drawing/2014/main" id="{D7350160-67FC-440B-8BDC-55F668E6938F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326220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041" name="직사각형 1040">
                      <a:extLst>
                        <a:ext uri="{FF2B5EF4-FFF2-40B4-BE49-F238E27FC236}">
                          <a16:creationId xmlns:a16="http://schemas.microsoft.com/office/drawing/2014/main" id="{F284CF99-E3A0-4C35-A0AB-CDC4AD95A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42" name="직사각형 1041">
                      <a:extLst>
                        <a:ext uri="{FF2B5EF4-FFF2-40B4-BE49-F238E27FC236}">
                          <a16:creationId xmlns:a16="http://schemas.microsoft.com/office/drawing/2014/main" id="{9202AD4A-D96D-4DF0-95B8-6161A46B9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grpSp>
                <p:nvGrpSpPr>
                  <p:cNvPr id="1038" name="그룹 1037">
                    <a:extLst>
                      <a:ext uri="{FF2B5EF4-FFF2-40B4-BE49-F238E27FC236}">
                        <a16:creationId xmlns:a16="http://schemas.microsoft.com/office/drawing/2014/main" id="{1B9573E7-BD1E-4B0D-80B9-DF287A658492}"/>
                      </a:ext>
                    </a:extLst>
                  </p:cNvPr>
                  <p:cNvGrpSpPr/>
                  <p:nvPr/>
                </p:nvGrpSpPr>
                <p:grpSpPr>
                  <a:xfrm>
                    <a:off x="3853816" y="2078789"/>
                    <a:ext cx="141971" cy="176941"/>
                    <a:chOff x="2917314" y="2174289"/>
                    <a:chExt cx="228944" cy="494478"/>
                  </a:xfrm>
                </p:grpSpPr>
                <p:sp>
                  <p:nvSpPr>
                    <p:cNvPr id="1039" name="직사각형 1038">
                      <a:extLst>
                        <a:ext uri="{FF2B5EF4-FFF2-40B4-BE49-F238E27FC236}">
                          <a16:creationId xmlns:a16="http://schemas.microsoft.com/office/drawing/2014/main" id="{BB759B65-7738-47D6-8CAD-B811D8B6E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174289"/>
                      <a:ext cx="228944" cy="49447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  <p:sp>
                  <p:nvSpPr>
                    <p:cNvPr id="1040" name="직사각형 1039">
                      <a:extLst>
                        <a:ext uri="{FF2B5EF4-FFF2-40B4-BE49-F238E27FC236}">
                          <a16:creationId xmlns:a16="http://schemas.microsoft.com/office/drawing/2014/main" id="{85A0AF76-303B-4E43-808A-EA5D8AC78E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7314" y="2220670"/>
                      <a:ext cx="228944" cy="401715"/>
                    </a:xfrm>
                    <a:prstGeom prst="rect">
                      <a:avLst/>
                    </a:prstGeom>
                    <a:gradFill flip="none" rotWithShape="1">
                      <a:gsLst>
                        <a:gs pos="19000">
                          <a:schemeClr val="bg1">
                            <a:lumMod val="65000"/>
                            <a:alpha val="50000"/>
                          </a:schemeClr>
                        </a:gs>
                        <a:gs pos="75000">
                          <a:schemeClr val="tx1">
                            <a:lumMod val="50000"/>
                            <a:lumOff val="50000"/>
                            <a:alpha val="50000"/>
                          </a:schemeClr>
                        </a:gs>
                        <a:gs pos="100000">
                          <a:schemeClr val="bg1">
                            <a:lumMod val="65000"/>
                            <a:alpha val="50000"/>
                          </a:schemeClr>
                        </a:gs>
                      </a:gsLst>
                      <a:lin ang="2700000" scaled="1"/>
                      <a:tileRect/>
                    </a:gradFill>
                    <a:ln w="6350">
                      <a:solidFill>
                        <a:schemeClr val="tx1">
                          <a:lumMod val="65000"/>
                          <a:lumOff val="35000"/>
                          <a:alpha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</p:grpSp>
            <p:grpSp>
              <p:nvGrpSpPr>
                <p:cNvPr id="1022" name="그룹 1021">
                  <a:extLst>
                    <a:ext uri="{FF2B5EF4-FFF2-40B4-BE49-F238E27FC236}">
                      <a16:creationId xmlns:a16="http://schemas.microsoft.com/office/drawing/2014/main" id="{9756413A-4B98-4866-994E-55CB3F3924C8}"/>
                    </a:ext>
                  </a:extLst>
                </p:cNvPr>
                <p:cNvGrpSpPr/>
                <p:nvPr/>
              </p:nvGrpSpPr>
              <p:grpSpPr>
                <a:xfrm>
                  <a:off x="5927963" y="1417137"/>
                  <a:ext cx="28411" cy="35410"/>
                  <a:chOff x="2917314" y="2174289"/>
                  <a:chExt cx="228944" cy="494478"/>
                </a:xfrm>
              </p:grpSpPr>
              <p:sp>
                <p:nvSpPr>
                  <p:cNvPr id="1035" name="직사각형 1034">
                    <a:extLst>
                      <a:ext uri="{FF2B5EF4-FFF2-40B4-BE49-F238E27FC236}">
                        <a16:creationId xmlns:a16="http://schemas.microsoft.com/office/drawing/2014/main" id="{C32D30E6-5823-4706-B676-9E870F4BC3F2}"/>
                      </a:ext>
                    </a:extLst>
                  </p:cNvPr>
                  <p:cNvSpPr/>
                  <p:nvPr/>
                </p:nvSpPr>
                <p:spPr>
                  <a:xfrm>
                    <a:off x="2917314" y="2174289"/>
                    <a:ext cx="228944" cy="49447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36" name="직사각형 1035">
                    <a:extLst>
                      <a:ext uri="{FF2B5EF4-FFF2-40B4-BE49-F238E27FC236}">
                        <a16:creationId xmlns:a16="http://schemas.microsoft.com/office/drawing/2014/main" id="{A6966D99-817B-45D5-9B5D-18F0D72CEEA4}"/>
                      </a:ext>
                    </a:extLst>
                  </p:cNvPr>
                  <p:cNvSpPr/>
                  <p:nvPr/>
                </p:nvSpPr>
                <p:spPr>
                  <a:xfrm>
                    <a:off x="2917314" y="2220670"/>
                    <a:ext cx="228944" cy="401715"/>
                  </a:xfrm>
                  <a:prstGeom prst="rect">
                    <a:avLst/>
                  </a:prstGeom>
                  <a:gradFill flip="none" rotWithShape="1">
                    <a:gsLst>
                      <a:gs pos="19000">
                        <a:schemeClr val="bg1">
                          <a:lumMod val="65000"/>
                          <a:alpha val="50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  <a:alpha val="50000"/>
                        </a:schemeClr>
                      </a:gs>
                      <a:gs pos="100000">
                        <a:schemeClr val="bg1">
                          <a:lumMod val="65000"/>
                          <a:alpha val="50000"/>
                        </a:schemeClr>
                      </a:gs>
                    </a:gsLst>
                    <a:lin ang="2700000" scaled="1"/>
                    <a:tileRect/>
                  </a:gradFill>
                  <a:ln w="6350">
                    <a:solidFill>
                      <a:schemeClr val="tx1">
                        <a:lumMod val="65000"/>
                        <a:lumOff val="3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</p:grpSp>
            <p:grpSp>
              <p:nvGrpSpPr>
                <p:cNvPr id="1023" name="그룹 1022">
                  <a:extLst>
                    <a:ext uri="{FF2B5EF4-FFF2-40B4-BE49-F238E27FC236}">
                      <a16:creationId xmlns:a16="http://schemas.microsoft.com/office/drawing/2014/main" id="{D4D4F544-FE76-4771-BC14-6BD4B10F3E73}"/>
                    </a:ext>
                  </a:extLst>
                </p:cNvPr>
                <p:cNvGrpSpPr/>
                <p:nvPr/>
              </p:nvGrpSpPr>
              <p:grpSpPr>
                <a:xfrm>
                  <a:off x="5554529" y="1794533"/>
                  <a:ext cx="502061" cy="230518"/>
                  <a:chOff x="5548179" y="1804058"/>
                  <a:chExt cx="502061" cy="230518"/>
                </a:xfrm>
              </p:grpSpPr>
              <p:grpSp>
                <p:nvGrpSpPr>
                  <p:cNvPr id="1031" name="그룹 1030">
                    <a:extLst>
                      <a:ext uri="{FF2B5EF4-FFF2-40B4-BE49-F238E27FC236}">
                        <a16:creationId xmlns:a16="http://schemas.microsoft.com/office/drawing/2014/main" id="{64AA7300-BE26-4523-9653-30CE35E116D1}"/>
                      </a:ext>
                    </a:extLst>
                  </p:cNvPr>
                  <p:cNvGrpSpPr/>
                  <p:nvPr/>
                </p:nvGrpSpPr>
                <p:grpSpPr>
                  <a:xfrm>
                    <a:off x="5863744" y="1937218"/>
                    <a:ext cx="127051" cy="97358"/>
                    <a:chOff x="11239456" y="6755870"/>
                    <a:chExt cx="393810" cy="301773"/>
                  </a:xfrm>
                </p:grpSpPr>
                <p:sp>
                  <p:nvSpPr>
                    <p:cNvPr id="1033" name="자유형: 도형 1032">
                      <a:extLst>
                        <a:ext uri="{FF2B5EF4-FFF2-40B4-BE49-F238E27FC236}">
                          <a16:creationId xmlns:a16="http://schemas.microsoft.com/office/drawing/2014/main" id="{AC625648-A0CA-4A02-B986-ED339612A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9456" y="6755870"/>
                      <a:ext cx="393810" cy="271378"/>
                    </a:xfrm>
                    <a:custGeom>
                      <a:avLst/>
                      <a:gdLst>
                        <a:gd name="connsiteX0" fmla="*/ 784938 w 1915087"/>
                        <a:gd name="connsiteY0" fmla="*/ 0 h 1319706"/>
                        <a:gd name="connsiteX1" fmla="*/ 1071464 w 1915087"/>
                        <a:gd name="connsiteY1" fmla="*/ 87521 h 1319706"/>
                        <a:gd name="connsiteX2" fmla="*/ 1131181 w 1915087"/>
                        <a:gd name="connsiteY2" fmla="*/ 136793 h 1319706"/>
                        <a:gd name="connsiteX3" fmla="*/ 1184661 w 1915087"/>
                        <a:gd name="connsiteY3" fmla="*/ 120192 h 1319706"/>
                        <a:gd name="connsiteX4" fmla="*/ 1252875 w 1915087"/>
                        <a:gd name="connsiteY4" fmla="*/ 113315 h 1319706"/>
                        <a:gd name="connsiteX5" fmla="*/ 1591350 w 1915087"/>
                        <a:gd name="connsiteY5" fmla="*/ 451790 h 1319706"/>
                        <a:gd name="connsiteX6" fmla="*/ 1586779 w 1915087"/>
                        <a:gd name="connsiteY6" fmla="*/ 497136 h 1319706"/>
                        <a:gd name="connsiteX7" fmla="*/ 1660936 w 1915087"/>
                        <a:gd name="connsiteY7" fmla="*/ 520155 h 1319706"/>
                        <a:gd name="connsiteX8" fmla="*/ 1915087 w 1915087"/>
                        <a:gd name="connsiteY8" fmla="*/ 903580 h 1319706"/>
                        <a:gd name="connsiteX9" fmla="*/ 1498961 w 1915087"/>
                        <a:gd name="connsiteY9" fmla="*/ 1319706 h 1319706"/>
                        <a:gd name="connsiteX10" fmla="*/ 1469509 w 1915087"/>
                        <a:gd name="connsiteY10" fmla="*/ 1316737 h 1319706"/>
                        <a:gd name="connsiteX11" fmla="*/ 1454808 w 1915087"/>
                        <a:gd name="connsiteY11" fmla="*/ 1319705 h 1319706"/>
                        <a:gd name="connsiteX12" fmla="*/ 558721 w 1915087"/>
                        <a:gd name="connsiteY12" fmla="*/ 1319705 h 1319706"/>
                        <a:gd name="connsiteX13" fmla="*/ 519205 w 1915087"/>
                        <a:gd name="connsiteY13" fmla="*/ 1311727 h 1319706"/>
                        <a:gd name="connsiteX14" fmla="*/ 516498 w 1915087"/>
                        <a:gd name="connsiteY14" fmla="*/ 1309902 h 1319706"/>
                        <a:gd name="connsiteX15" fmla="*/ 457200 w 1915087"/>
                        <a:gd name="connsiteY15" fmla="*/ 1315880 h 1319706"/>
                        <a:gd name="connsiteX16" fmla="*/ 0 w 1915087"/>
                        <a:gd name="connsiteY16" fmla="*/ 858680 h 1319706"/>
                        <a:gd name="connsiteX17" fmla="*/ 279237 w 1915087"/>
                        <a:gd name="connsiteY17" fmla="*/ 437409 h 1319706"/>
                        <a:gd name="connsiteX18" fmla="*/ 280063 w 1915087"/>
                        <a:gd name="connsiteY18" fmla="*/ 437152 h 1319706"/>
                        <a:gd name="connsiteX19" fmla="*/ 282882 w 1915087"/>
                        <a:gd name="connsiteY19" fmla="*/ 409187 h 1319706"/>
                        <a:gd name="connsiteX20" fmla="*/ 784938 w 1915087"/>
                        <a:gd name="connsiteY20" fmla="*/ 0 h 13197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915087" h="1319706">
                          <a:moveTo>
                            <a:pt x="784938" y="0"/>
                          </a:moveTo>
                          <a:cubicBezTo>
                            <a:pt x="891074" y="0"/>
                            <a:pt x="989673" y="32265"/>
                            <a:pt x="1071464" y="87521"/>
                          </a:cubicBezTo>
                          <a:lnTo>
                            <a:pt x="1131181" y="136793"/>
                          </a:lnTo>
                          <a:lnTo>
                            <a:pt x="1184661" y="120192"/>
                          </a:lnTo>
                          <a:cubicBezTo>
                            <a:pt x="1206695" y="115683"/>
                            <a:pt x="1229508" y="113315"/>
                            <a:pt x="1252875" y="113315"/>
                          </a:cubicBezTo>
                          <a:cubicBezTo>
                            <a:pt x="1439810" y="113315"/>
                            <a:pt x="1591350" y="264855"/>
                            <a:pt x="1591350" y="451790"/>
                          </a:cubicBezTo>
                          <a:lnTo>
                            <a:pt x="1586779" y="497136"/>
                          </a:lnTo>
                          <a:lnTo>
                            <a:pt x="1660936" y="520155"/>
                          </a:lnTo>
                          <a:cubicBezTo>
                            <a:pt x="1810290" y="583327"/>
                            <a:pt x="1915087" y="731215"/>
                            <a:pt x="1915087" y="903580"/>
                          </a:cubicBezTo>
                          <a:cubicBezTo>
                            <a:pt x="1915087" y="1133400"/>
                            <a:pt x="1728781" y="1319706"/>
                            <a:pt x="1498961" y="1319706"/>
                          </a:cubicBezTo>
                          <a:lnTo>
                            <a:pt x="1469509" y="1316737"/>
                          </a:lnTo>
                          <a:lnTo>
                            <a:pt x="1454808" y="1319705"/>
                          </a:lnTo>
                          <a:lnTo>
                            <a:pt x="558721" y="1319705"/>
                          </a:lnTo>
                          <a:cubicBezTo>
                            <a:pt x="544704" y="1319705"/>
                            <a:pt x="531350" y="1316864"/>
                            <a:pt x="519205" y="1311727"/>
                          </a:cubicBezTo>
                          <a:lnTo>
                            <a:pt x="516498" y="1309902"/>
                          </a:lnTo>
                          <a:lnTo>
                            <a:pt x="457200" y="1315880"/>
                          </a:lnTo>
                          <a:cubicBezTo>
                            <a:pt x="204695" y="1315880"/>
                            <a:pt x="0" y="1111185"/>
                            <a:pt x="0" y="858680"/>
                          </a:cubicBezTo>
                          <a:cubicBezTo>
                            <a:pt x="0" y="669301"/>
                            <a:pt x="115141" y="506816"/>
                            <a:pt x="279237" y="437409"/>
                          </a:cubicBezTo>
                          <a:lnTo>
                            <a:pt x="280063" y="437152"/>
                          </a:lnTo>
                          <a:lnTo>
                            <a:pt x="282882" y="409187"/>
                          </a:lnTo>
                          <a:cubicBezTo>
                            <a:pt x="330668" y="175664"/>
                            <a:pt x="537289" y="0"/>
                            <a:pt x="784938" y="0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p:txBody>
                </p:sp>
                <p:sp>
                  <p:nvSpPr>
                    <p:cNvPr id="1034" name="자유형: 도형 1033">
                      <a:extLst>
                        <a:ext uri="{FF2B5EF4-FFF2-40B4-BE49-F238E27FC236}">
                          <a16:creationId xmlns:a16="http://schemas.microsoft.com/office/drawing/2014/main" id="{DA70810C-A602-463E-A42E-7D34E7DFE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2727" y="6840839"/>
                      <a:ext cx="303928" cy="216804"/>
                    </a:xfrm>
                    <a:custGeom>
                      <a:avLst/>
                      <a:gdLst>
                        <a:gd name="connsiteX0" fmla="*/ 108402 w 303928"/>
                        <a:gd name="connsiteY0" fmla="*/ 0 h 216804"/>
                        <a:gd name="connsiteX1" fmla="*/ 185054 w 303928"/>
                        <a:gd name="connsiteY1" fmla="*/ 31750 h 216804"/>
                        <a:gd name="connsiteX2" fmla="*/ 205028 w 303928"/>
                        <a:gd name="connsiteY2" fmla="*/ 61376 h 216804"/>
                        <a:gd name="connsiteX3" fmla="*/ 228610 w 303928"/>
                        <a:gd name="connsiteY3" fmla="*/ 56615 h 216804"/>
                        <a:gd name="connsiteX4" fmla="*/ 303928 w 303928"/>
                        <a:gd name="connsiteY4" fmla="*/ 131933 h 216804"/>
                        <a:gd name="connsiteX5" fmla="*/ 228610 w 303928"/>
                        <a:gd name="connsiteY5" fmla="*/ 207251 h 216804"/>
                        <a:gd name="connsiteX6" fmla="*/ 199293 w 303928"/>
                        <a:gd name="connsiteY6" fmla="*/ 201332 h 216804"/>
                        <a:gd name="connsiteX7" fmla="*/ 180101 w 303928"/>
                        <a:gd name="connsiteY7" fmla="*/ 188393 h 216804"/>
                        <a:gd name="connsiteX8" fmla="*/ 150597 w 303928"/>
                        <a:gd name="connsiteY8" fmla="*/ 208286 h 216804"/>
                        <a:gd name="connsiteX9" fmla="*/ 108402 w 303928"/>
                        <a:gd name="connsiteY9" fmla="*/ 216804 h 216804"/>
                        <a:gd name="connsiteX10" fmla="*/ 0 w 303928"/>
                        <a:gd name="connsiteY10" fmla="*/ 108402 h 216804"/>
                        <a:gd name="connsiteX11" fmla="*/ 108402 w 303928"/>
                        <a:gd name="connsiteY11" fmla="*/ 0 h 2168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03928" h="216804">
                          <a:moveTo>
                            <a:pt x="108402" y="0"/>
                          </a:moveTo>
                          <a:cubicBezTo>
                            <a:pt x="138337" y="0"/>
                            <a:pt x="165437" y="12133"/>
                            <a:pt x="185054" y="31750"/>
                          </a:cubicBezTo>
                          <a:lnTo>
                            <a:pt x="205028" y="61376"/>
                          </a:lnTo>
                          <a:lnTo>
                            <a:pt x="228610" y="56615"/>
                          </a:lnTo>
                          <a:cubicBezTo>
                            <a:pt x="270207" y="56615"/>
                            <a:pt x="303928" y="90336"/>
                            <a:pt x="303928" y="131933"/>
                          </a:cubicBezTo>
                          <a:cubicBezTo>
                            <a:pt x="303928" y="173530"/>
                            <a:pt x="270207" y="207251"/>
                            <a:pt x="228610" y="207251"/>
                          </a:cubicBezTo>
                          <a:cubicBezTo>
                            <a:pt x="218211" y="207251"/>
                            <a:pt x="208304" y="205144"/>
                            <a:pt x="199293" y="201332"/>
                          </a:cubicBezTo>
                          <a:lnTo>
                            <a:pt x="180101" y="188393"/>
                          </a:lnTo>
                          <a:lnTo>
                            <a:pt x="150597" y="208286"/>
                          </a:lnTo>
                          <a:cubicBezTo>
                            <a:pt x="137628" y="213771"/>
                            <a:pt x="123369" y="216804"/>
                            <a:pt x="108402" y="216804"/>
                          </a:cubicBezTo>
                          <a:cubicBezTo>
                            <a:pt x="48533" y="216804"/>
                            <a:pt x="0" y="168271"/>
                            <a:pt x="0" y="108402"/>
                          </a:cubicBezTo>
                          <a:cubicBezTo>
                            <a:pt x="0" y="48533"/>
                            <a:pt x="48533" y="0"/>
                            <a:pt x="108402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sz="500"/>
                    </a:p>
                  </p:txBody>
                </p:sp>
              </p:grpSp>
              <p:sp>
                <p:nvSpPr>
                  <p:cNvPr id="1032" name="TextBox 1031">
                    <a:extLst>
                      <a:ext uri="{FF2B5EF4-FFF2-40B4-BE49-F238E27FC236}">
                        <a16:creationId xmlns:a16="http://schemas.microsoft.com/office/drawing/2014/main" id="{AE399208-45E7-4520-B96E-E464F3137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548179" y="1804058"/>
                    <a:ext cx="502061" cy="1538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400" b="1" dirty="0">
                        <a:solidFill>
                          <a:schemeClr val="bg1">
                            <a:lumMod val="75000"/>
                            <a:alpha val="50000"/>
                          </a:schemeClr>
                        </a:solidFill>
                        <a:latin typeface="+mn-ea"/>
                      </a:rPr>
                      <a:t>Post Preview</a:t>
                    </a:r>
                    <a:endParaRPr lang="ko-KR" altLang="en-US" sz="400" b="1" dirty="0">
                      <a:solidFill>
                        <a:schemeClr val="bg1">
                          <a:lumMod val="75000"/>
                          <a:alpha val="50000"/>
                        </a:schemeClr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024" name="자유형: 도형 1023">
                  <a:extLst>
                    <a:ext uri="{FF2B5EF4-FFF2-40B4-BE49-F238E27FC236}">
                      <a16:creationId xmlns:a16="http://schemas.microsoft.com/office/drawing/2014/main" id="{B4B0A711-77B1-40A1-8735-F34BB31417FD}"/>
                    </a:ext>
                  </a:extLst>
                </p:cNvPr>
                <p:cNvSpPr/>
                <p:nvPr/>
              </p:nvSpPr>
              <p:spPr>
                <a:xfrm>
                  <a:off x="5505062" y="1308808"/>
                  <a:ext cx="470025" cy="426394"/>
                </a:xfrm>
                <a:custGeom>
                  <a:avLst/>
                  <a:gdLst>
                    <a:gd name="connsiteX0" fmla="*/ 9242 w 2005300"/>
                    <a:gd name="connsiteY0" fmla="*/ 5031 h 1819153"/>
                    <a:gd name="connsiteX1" fmla="*/ 9242 w 2005300"/>
                    <a:gd name="connsiteY1" fmla="*/ 1599555 h 1819153"/>
                    <a:gd name="connsiteX2" fmla="*/ 217763 w 2005300"/>
                    <a:gd name="connsiteY2" fmla="*/ 1808076 h 1819153"/>
                    <a:gd name="connsiteX3" fmla="*/ 1996786 w 2005300"/>
                    <a:gd name="connsiteY3" fmla="*/ 1808076 h 1819153"/>
                    <a:gd name="connsiteX4" fmla="*/ 1996786 w 2005300"/>
                    <a:gd name="connsiteY4" fmla="*/ 5031 h 1819153"/>
                    <a:gd name="connsiteX5" fmla="*/ 0 w 2005300"/>
                    <a:gd name="connsiteY5" fmla="*/ 0 h 1819153"/>
                    <a:gd name="connsiteX6" fmla="*/ 2005300 w 2005300"/>
                    <a:gd name="connsiteY6" fmla="*/ 0 h 1819153"/>
                    <a:gd name="connsiteX7" fmla="*/ 2005300 w 2005300"/>
                    <a:gd name="connsiteY7" fmla="*/ 1819153 h 1819153"/>
                    <a:gd name="connsiteX8" fmla="*/ 0 w 2005300"/>
                    <a:gd name="connsiteY8" fmla="*/ 1819153 h 1819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5300" h="1819153">
                      <a:moveTo>
                        <a:pt x="9242" y="5031"/>
                      </a:moveTo>
                      <a:lnTo>
                        <a:pt x="9242" y="1599555"/>
                      </a:lnTo>
                      <a:lnTo>
                        <a:pt x="217763" y="1808076"/>
                      </a:lnTo>
                      <a:lnTo>
                        <a:pt x="1996786" y="1808076"/>
                      </a:lnTo>
                      <a:lnTo>
                        <a:pt x="1996786" y="5031"/>
                      </a:lnTo>
                      <a:close/>
                      <a:moveTo>
                        <a:pt x="0" y="0"/>
                      </a:moveTo>
                      <a:lnTo>
                        <a:pt x="2005300" y="0"/>
                      </a:lnTo>
                      <a:lnTo>
                        <a:pt x="2005300" y="1819153"/>
                      </a:lnTo>
                      <a:lnTo>
                        <a:pt x="0" y="1819153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/>
                </a:p>
              </p:txBody>
            </p:sp>
            <p:grpSp>
              <p:nvGrpSpPr>
                <p:cNvPr id="1025" name="그룹 1024">
                  <a:extLst>
                    <a:ext uri="{FF2B5EF4-FFF2-40B4-BE49-F238E27FC236}">
                      <a16:creationId xmlns:a16="http://schemas.microsoft.com/office/drawing/2014/main" id="{EBE2EA23-0821-4414-83E1-D08849BCE38B}"/>
                    </a:ext>
                  </a:extLst>
                </p:cNvPr>
                <p:cNvGrpSpPr/>
                <p:nvPr/>
              </p:nvGrpSpPr>
              <p:grpSpPr>
                <a:xfrm rot="16200000">
                  <a:off x="5559481" y="1316094"/>
                  <a:ext cx="351895" cy="412387"/>
                  <a:chOff x="3927733" y="1554446"/>
                  <a:chExt cx="1758410" cy="2060692"/>
                </a:xfrm>
              </p:grpSpPr>
              <p:sp>
                <p:nvSpPr>
                  <p:cNvPr id="1026" name="자유형: 도형 1025">
                    <a:extLst>
                      <a:ext uri="{FF2B5EF4-FFF2-40B4-BE49-F238E27FC236}">
                        <a16:creationId xmlns:a16="http://schemas.microsoft.com/office/drawing/2014/main" id="{0507CB2A-6422-47E4-8162-4FECAF4A467A}"/>
                      </a:ext>
                    </a:extLst>
                  </p:cNvPr>
                  <p:cNvSpPr/>
                  <p:nvPr/>
                </p:nvSpPr>
                <p:spPr>
                  <a:xfrm>
                    <a:off x="3927733" y="1725033"/>
                    <a:ext cx="1758410" cy="1758409"/>
                  </a:xfrm>
                  <a:custGeom>
                    <a:avLst/>
                    <a:gdLst>
                      <a:gd name="connsiteX0" fmla="*/ 215552 w 1531485"/>
                      <a:gd name="connsiteY0" fmla="*/ 192097 h 1531485"/>
                      <a:gd name="connsiteX1" fmla="*/ 83420 w 1531485"/>
                      <a:gd name="connsiteY1" fmla="*/ 324229 h 1531485"/>
                      <a:gd name="connsiteX2" fmla="*/ 83420 w 1531485"/>
                      <a:gd name="connsiteY2" fmla="*/ 1207253 h 1531485"/>
                      <a:gd name="connsiteX3" fmla="*/ 215552 w 1531485"/>
                      <a:gd name="connsiteY3" fmla="*/ 1339385 h 1531485"/>
                      <a:gd name="connsiteX4" fmla="*/ 518055 w 1531485"/>
                      <a:gd name="connsiteY4" fmla="*/ 1339385 h 1531485"/>
                      <a:gd name="connsiteX5" fmla="*/ 518055 w 1531485"/>
                      <a:gd name="connsiteY5" fmla="*/ 1339386 h 1531485"/>
                      <a:gd name="connsiteX6" fmla="*/ 1315843 w 1531485"/>
                      <a:gd name="connsiteY6" fmla="*/ 1339386 h 1531485"/>
                      <a:gd name="connsiteX7" fmla="*/ 1447975 w 1531485"/>
                      <a:gd name="connsiteY7" fmla="*/ 1207254 h 1531485"/>
                      <a:gd name="connsiteX8" fmla="*/ 1447975 w 1531485"/>
                      <a:gd name="connsiteY8" fmla="*/ 324230 h 1531485"/>
                      <a:gd name="connsiteX9" fmla="*/ 1315843 w 1531485"/>
                      <a:gd name="connsiteY9" fmla="*/ 192098 h 1531485"/>
                      <a:gd name="connsiteX10" fmla="*/ 1013340 w 1531485"/>
                      <a:gd name="connsiteY10" fmla="*/ 192098 h 1531485"/>
                      <a:gd name="connsiteX11" fmla="*/ 1013340 w 1531485"/>
                      <a:gd name="connsiteY11" fmla="*/ 192097 h 1531485"/>
                      <a:gd name="connsiteX12" fmla="*/ 0 w 1531485"/>
                      <a:gd name="connsiteY12" fmla="*/ 0 h 1531485"/>
                      <a:gd name="connsiteX13" fmla="*/ 1531485 w 1531485"/>
                      <a:gd name="connsiteY13" fmla="*/ 0 h 1531485"/>
                      <a:gd name="connsiteX14" fmla="*/ 1531485 w 1531485"/>
                      <a:gd name="connsiteY14" fmla="*/ 1531485 h 1531485"/>
                      <a:gd name="connsiteX15" fmla="*/ 0 w 1531485"/>
                      <a:gd name="connsiteY15" fmla="*/ 1531485 h 1531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531485" h="1531485">
                        <a:moveTo>
                          <a:pt x="215552" y="192097"/>
                        </a:moveTo>
                        <a:lnTo>
                          <a:pt x="83420" y="324229"/>
                        </a:lnTo>
                        <a:lnTo>
                          <a:pt x="83420" y="1207253"/>
                        </a:lnTo>
                        <a:lnTo>
                          <a:pt x="215552" y="1339385"/>
                        </a:lnTo>
                        <a:lnTo>
                          <a:pt x="518055" y="1339385"/>
                        </a:lnTo>
                        <a:lnTo>
                          <a:pt x="518055" y="1339386"/>
                        </a:lnTo>
                        <a:lnTo>
                          <a:pt x="1315843" y="1339386"/>
                        </a:lnTo>
                        <a:lnTo>
                          <a:pt x="1447975" y="1207254"/>
                        </a:lnTo>
                        <a:lnTo>
                          <a:pt x="1447975" y="324230"/>
                        </a:lnTo>
                        <a:lnTo>
                          <a:pt x="1315843" y="192098"/>
                        </a:lnTo>
                        <a:lnTo>
                          <a:pt x="1013340" y="192098"/>
                        </a:lnTo>
                        <a:lnTo>
                          <a:pt x="1013340" y="192097"/>
                        </a:lnTo>
                        <a:close/>
                        <a:moveTo>
                          <a:pt x="0" y="0"/>
                        </a:moveTo>
                        <a:lnTo>
                          <a:pt x="1531485" y="0"/>
                        </a:lnTo>
                        <a:lnTo>
                          <a:pt x="1531485" y="1531485"/>
                        </a:lnTo>
                        <a:lnTo>
                          <a:pt x="0" y="1531485"/>
                        </a:ln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65000"/>
                        </a:schemeClr>
                      </a:gs>
                      <a:gs pos="75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 w="12700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7" name="자유형: 도형 1026">
                    <a:extLst>
                      <a:ext uri="{FF2B5EF4-FFF2-40B4-BE49-F238E27FC236}">
                        <a16:creationId xmlns:a16="http://schemas.microsoft.com/office/drawing/2014/main" id="{1BED33E3-A444-4BF4-9F75-EE292473C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8369" y="1986027"/>
                    <a:ext cx="1134644" cy="1245177"/>
                  </a:xfrm>
                  <a:custGeom>
                    <a:avLst/>
                    <a:gdLst>
                      <a:gd name="connsiteX0" fmla="*/ 954306 w 988217"/>
                      <a:gd name="connsiteY0" fmla="*/ 1048486 h 1084486"/>
                      <a:gd name="connsiteX1" fmla="*/ 988217 w 988217"/>
                      <a:gd name="connsiteY1" fmla="*/ 1048486 h 1084486"/>
                      <a:gd name="connsiteX2" fmla="*/ 988217 w 988217"/>
                      <a:gd name="connsiteY2" fmla="*/ 1084486 h 1084486"/>
                      <a:gd name="connsiteX3" fmla="*/ 954306 w 988217"/>
                      <a:gd name="connsiteY3" fmla="*/ 1084486 h 1084486"/>
                      <a:gd name="connsiteX4" fmla="*/ 900293 w 988217"/>
                      <a:gd name="connsiteY4" fmla="*/ 1048486 h 1084486"/>
                      <a:gd name="connsiteX5" fmla="*/ 934204 w 988217"/>
                      <a:gd name="connsiteY5" fmla="*/ 1048486 h 1084486"/>
                      <a:gd name="connsiteX6" fmla="*/ 934204 w 988217"/>
                      <a:gd name="connsiteY6" fmla="*/ 1084486 h 1084486"/>
                      <a:gd name="connsiteX7" fmla="*/ 900293 w 988217"/>
                      <a:gd name="connsiteY7" fmla="*/ 1084486 h 1084486"/>
                      <a:gd name="connsiteX8" fmla="*/ 846280 w 988217"/>
                      <a:gd name="connsiteY8" fmla="*/ 1048486 h 1084486"/>
                      <a:gd name="connsiteX9" fmla="*/ 880192 w 988217"/>
                      <a:gd name="connsiteY9" fmla="*/ 1048486 h 1084486"/>
                      <a:gd name="connsiteX10" fmla="*/ 880192 w 988217"/>
                      <a:gd name="connsiteY10" fmla="*/ 1084486 h 1084486"/>
                      <a:gd name="connsiteX11" fmla="*/ 846280 w 988217"/>
                      <a:gd name="connsiteY11" fmla="*/ 1084486 h 1084486"/>
                      <a:gd name="connsiteX12" fmla="*/ 792267 w 988217"/>
                      <a:gd name="connsiteY12" fmla="*/ 1048486 h 1084486"/>
                      <a:gd name="connsiteX13" fmla="*/ 826179 w 988217"/>
                      <a:gd name="connsiteY13" fmla="*/ 1048486 h 1084486"/>
                      <a:gd name="connsiteX14" fmla="*/ 826179 w 988217"/>
                      <a:gd name="connsiteY14" fmla="*/ 1084486 h 1084486"/>
                      <a:gd name="connsiteX15" fmla="*/ 792267 w 988217"/>
                      <a:gd name="connsiteY15" fmla="*/ 1084486 h 1084486"/>
                      <a:gd name="connsiteX16" fmla="*/ 333314 w 988217"/>
                      <a:gd name="connsiteY16" fmla="*/ 1048486 h 1084486"/>
                      <a:gd name="connsiteX17" fmla="*/ 367226 w 988217"/>
                      <a:gd name="connsiteY17" fmla="*/ 1048486 h 1084486"/>
                      <a:gd name="connsiteX18" fmla="*/ 367226 w 988217"/>
                      <a:gd name="connsiteY18" fmla="*/ 1084486 h 1084486"/>
                      <a:gd name="connsiteX19" fmla="*/ 333314 w 988217"/>
                      <a:gd name="connsiteY19" fmla="*/ 1084486 h 1084486"/>
                      <a:gd name="connsiteX20" fmla="*/ 279301 w 988217"/>
                      <a:gd name="connsiteY20" fmla="*/ 1048486 h 1084486"/>
                      <a:gd name="connsiteX21" fmla="*/ 313213 w 988217"/>
                      <a:gd name="connsiteY21" fmla="*/ 1048486 h 1084486"/>
                      <a:gd name="connsiteX22" fmla="*/ 313213 w 988217"/>
                      <a:gd name="connsiteY22" fmla="*/ 1084486 h 1084486"/>
                      <a:gd name="connsiteX23" fmla="*/ 279301 w 988217"/>
                      <a:gd name="connsiteY23" fmla="*/ 1084486 h 1084486"/>
                      <a:gd name="connsiteX24" fmla="*/ 162038 w 988217"/>
                      <a:gd name="connsiteY24" fmla="*/ 1048486 h 1084486"/>
                      <a:gd name="connsiteX25" fmla="*/ 195950 w 988217"/>
                      <a:gd name="connsiteY25" fmla="*/ 1048486 h 1084486"/>
                      <a:gd name="connsiteX26" fmla="*/ 195950 w 988217"/>
                      <a:gd name="connsiteY26" fmla="*/ 1084486 h 1084486"/>
                      <a:gd name="connsiteX27" fmla="*/ 162038 w 988217"/>
                      <a:gd name="connsiteY27" fmla="*/ 1084486 h 1084486"/>
                      <a:gd name="connsiteX28" fmla="*/ 108025 w 988217"/>
                      <a:gd name="connsiteY28" fmla="*/ 1048486 h 1084486"/>
                      <a:gd name="connsiteX29" fmla="*/ 141937 w 988217"/>
                      <a:gd name="connsiteY29" fmla="*/ 1048486 h 1084486"/>
                      <a:gd name="connsiteX30" fmla="*/ 141937 w 988217"/>
                      <a:gd name="connsiteY30" fmla="*/ 1084486 h 1084486"/>
                      <a:gd name="connsiteX31" fmla="*/ 108025 w 988217"/>
                      <a:gd name="connsiteY31" fmla="*/ 1084486 h 1084486"/>
                      <a:gd name="connsiteX32" fmla="*/ 54013 w 988217"/>
                      <a:gd name="connsiteY32" fmla="*/ 1048486 h 1084486"/>
                      <a:gd name="connsiteX33" fmla="*/ 87924 w 988217"/>
                      <a:gd name="connsiteY33" fmla="*/ 1048486 h 1084486"/>
                      <a:gd name="connsiteX34" fmla="*/ 87924 w 988217"/>
                      <a:gd name="connsiteY34" fmla="*/ 1084486 h 1084486"/>
                      <a:gd name="connsiteX35" fmla="*/ 54013 w 988217"/>
                      <a:gd name="connsiteY35" fmla="*/ 1084486 h 1084486"/>
                      <a:gd name="connsiteX36" fmla="*/ 0 w 988217"/>
                      <a:gd name="connsiteY36" fmla="*/ 1048486 h 1084486"/>
                      <a:gd name="connsiteX37" fmla="*/ 33911 w 988217"/>
                      <a:gd name="connsiteY37" fmla="*/ 1048486 h 1084486"/>
                      <a:gd name="connsiteX38" fmla="*/ 33911 w 988217"/>
                      <a:gd name="connsiteY38" fmla="*/ 1084486 h 1084486"/>
                      <a:gd name="connsiteX39" fmla="*/ 0 w 988217"/>
                      <a:gd name="connsiteY39" fmla="*/ 1084486 h 1084486"/>
                      <a:gd name="connsiteX40" fmla="*/ 954306 w 988217"/>
                      <a:gd name="connsiteY40" fmla="*/ 0 h 1084486"/>
                      <a:gd name="connsiteX41" fmla="*/ 988217 w 988217"/>
                      <a:gd name="connsiteY41" fmla="*/ 0 h 1084486"/>
                      <a:gd name="connsiteX42" fmla="*/ 988217 w 988217"/>
                      <a:gd name="connsiteY42" fmla="*/ 36000 h 1084486"/>
                      <a:gd name="connsiteX43" fmla="*/ 954306 w 988217"/>
                      <a:gd name="connsiteY43" fmla="*/ 36000 h 1084486"/>
                      <a:gd name="connsiteX44" fmla="*/ 900293 w 988217"/>
                      <a:gd name="connsiteY44" fmla="*/ 0 h 1084486"/>
                      <a:gd name="connsiteX45" fmla="*/ 934204 w 988217"/>
                      <a:gd name="connsiteY45" fmla="*/ 0 h 1084486"/>
                      <a:gd name="connsiteX46" fmla="*/ 934204 w 988217"/>
                      <a:gd name="connsiteY46" fmla="*/ 36000 h 1084486"/>
                      <a:gd name="connsiteX47" fmla="*/ 900293 w 988217"/>
                      <a:gd name="connsiteY47" fmla="*/ 36000 h 1084486"/>
                      <a:gd name="connsiteX48" fmla="*/ 846280 w 988217"/>
                      <a:gd name="connsiteY48" fmla="*/ 0 h 1084486"/>
                      <a:gd name="connsiteX49" fmla="*/ 880192 w 988217"/>
                      <a:gd name="connsiteY49" fmla="*/ 0 h 1084486"/>
                      <a:gd name="connsiteX50" fmla="*/ 880192 w 988217"/>
                      <a:gd name="connsiteY50" fmla="*/ 36000 h 1084486"/>
                      <a:gd name="connsiteX51" fmla="*/ 846280 w 988217"/>
                      <a:gd name="connsiteY51" fmla="*/ 36000 h 1084486"/>
                      <a:gd name="connsiteX52" fmla="*/ 792267 w 988217"/>
                      <a:gd name="connsiteY52" fmla="*/ 0 h 1084486"/>
                      <a:gd name="connsiteX53" fmla="*/ 826179 w 988217"/>
                      <a:gd name="connsiteY53" fmla="*/ 0 h 1084486"/>
                      <a:gd name="connsiteX54" fmla="*/ 826179 w 988217"/>
                      <a:gd name="connsiteY54" fmla="*/ 36000 h 1084486"/>
                      <a:gd name="connsiteX55" fmla="*/ 792267 w 988217"/>
                      <a:gd name="connsiteY55" fmla="*/ 36000 h 1084486"/>
                      <a:gd name="connsiteX56" fmla="*/ 737465 w 988217"/>
                      <a:gd name="connsiteY56" fmla="*/ 0 h 1084486"/>
                      <a:gd name="connsiteX57" fmla="*/ 771376 w 988217"/>
                      <a:gd name="connsiteY57" fmla="*/ 0 h 1084486"/>
                      <a:gd name="connsiteX58" fmla="*/ 771376 w 988217"/>
                      <a:gd name="connsiteY58" fmla="*/ 36000 h 1084486"/>
                      <a:gd name="connsiteX59" fmla="*/ 737465 w 988217"/>
                      <a:gd name="connsiteY59" fmla="*/ 36000 h 1084486"/>
                      <a:gd name="connsiteX60" fmla="*/ 683452 w 988217"/>
                      <a:gd name="connsiteY60" fmla="*/ 0 h 1084486"/>
                      <a:gd name="connsiteX61" fmla="*/ 717363 w 988217"/>
                      <a:gd name="connsiteY61" fmla="*/ 0 h 1084486"/>
                      <a:gd name="connsiteX62" fmla="*/ 717363 w 988217"/>
                      <a:gd name="connsiteY62" fmla="*/ 36000 h 1084486"/>
                      <a:gd name="connsiteX63" fmla="*/ 683452 w 988217"/>
                      <a:gd name="connsiteY63" fmla="*/ 36000 h 1084486"/>
                      <a:gd name="connsiteX64" fmla="*/ 629439 w 988217"/>
                      <a:gd name="connsiteY64" fmla="*/ 0 h 1084486"/>
                      <a:gd name="connsiteX65" fmla="*/ 663351 w 988217"/>
                      <a:gd name="connsiteY65" fmla="*/ 0 h 1084486"/>
                      <a:gd name="connsiteX66" fmla="*/ 663351 w 988217"/>
                      <a:gd name="connsiteY66" fmla="*/ 36000 h 1084486"/>
                      <a:gd name="connsiteX67" fmla="*/ 629439 w 988217"/>
                      <a:gd name="connsiteY67" fmla="*/ 36000 h 1084486"/>
                      <a:gd name="connsiteX68" fmla="*/ 575426 w 988217"/>
                      <a:gd name="connsiteY68" fmla="*/ 0 h 1084486"/>
                      <a:gd name="connsiteX69" fmla="*/ 609338 w 988217"/>
                      <a:gd name="connsiteY69" fmla="*/ 0 h 1084486"/>
                      <a:gd name="connsiteX70" fmla="*/ 609338 w 988217"/>
                      <a:gd name="connsiteY70" fmla="*/ 36000 h 1084486"/>
                      <a:gd name="connsiteX71" fmla="*/ 575426 w 988217"/>
                      <a:gd name="connsiteY71" fmla="*/ 36000 h 1084486"/>
                      <a:gd name="connsiteX72" fmla="*/ 162038 w 988217"/>
                      <a:gd name="connsiteY72" fmla="*/ 0 h 1084486"/>
                      <a:gd name="connsiteX73" fmla="*/ 195950 w 988217"/>
                      <a:gd name="connsiteY73" fmla="*/ 0 h 1084486"/>
                      <a:gd name="connsiteX74" fmla="*/ 195950 w 988217"/>
                      <a:gd name="connsiteY74" fmla="*/ 36000 h 1084486"/>
                      <a:gd name="connsiteX75" fmla="*/ 162038 w 988217"/>
                      <a:gd name="connsiteY75" fmla="*/ 36000 h 1084486"/>
                      <a:gd name="connsiteX76" fmla="*/ 108025 w 988217"/>
                      <a:gd name="connsiteY76" fmla="*/ 0 h 1084486"/>
                      <a:gd name="connsiteX77" fmla="*/ 141937 w 988217"/>
                      <a:gd name="connsiteY77" fmla="*/ 0 h 1084486"/>
                      <a:gd name="connsiteX78" fmla="*/ 141937 w 988217"/>
                      <a:gd name="connsiteY78" fmla="*/ 36000 h 1084486"/>
                      <a:gd name="connsiteX79" fmla="*/ 108025 w 988217"/>
                      <a:gd name="connsiteY79" fmla="*/ 36000 h 1084486"/>
                      <a:gd name="connsiteX80" fmla="*/ 54013 w 988217"/>
                      <a:gd name="connsiteY80" fmla="*/ 0 h 1084486"/>
                      <a:gd name="connsiteX81" fmla="*/ 87924 w 988217"/>
                      <a:gd name="connsiteY81" fmla="*/ 0 h 1084486"/>
                      <a:gd name="connsiteX82" fmla="*/ 87924 w 988217"/>
                      <a:gd name="connsiteY82" fmla="*/ 36000 h 1084486"/>
                      <a:gd name="connsiteX83" fmla="*/ 54013 w 988217"/>
                      <a:gd name="connsiteY83" fmla="*/ 36000 h 1084486"/>
                      <a:gd name="connsiteX84" fmla="*/ 0 w 988217"/>
                      <a:gd name="connsiteY84" fmla="*/ 0 h 1084486"/>
                      <a:gd name="connsiteX85" fmla="*/ 33911 w 988217"/>
                      <a:gd name="connsiteY85" fmla="*/ 0 h 1084486"/>
                      <a:gd name="connsiteX86" fmla="*/ 33911 w 988217"/>
                      <a:gd name="connsiteY86" fmla="*/ 36000 h 1084486"/>
                      <a:gd name="connsiteX87" fmla="*/ 0 w 988217"/>
                      <a:gd name="connsiteY87" fmla="*/ 36000 h 1084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</a:cxnLst>
                    <a:rect l="l" t="t" r="r" b="b"/>
                    <a:pathLst>
                      <a:path w="988217" h="1084486">
                        <a:moveTo>
                          <a:pt x="954306" y="1048486"/>
                        </a:moveTo>
                        <a:lnTo>
                          <a:pt x="988217" y="1048486"/>
                        </a:lnTo>
                        <a:lnTo>
                          <a:pt x="988217" y="1084486"/>
                        </a:lnTo>
                        <a:lnTo>
                          <a:pt x="954306" y="1084486"/>
                        </a:lnTo>
                        <a:close/>
                        <a:moveTo>
                          <a:pt x="900293" y="1048486"/>
                        </a:moveTo>
                        <a:lnTo>
                          <a:pt x="934204" y="1048486"/>
                        </a:lnTo>
                        <a:lnTo>
                          <a:pt x="934204" y="1084486"/>
                        </a:lnTo>
                        <a:lnTo>
                          <a:pt x="900293" y="1084486"/>
                        </a:lnTo>
                        <a:close/>
                        <a:moveTo>
                          <a:pt x="846280" y="1048486"/>
                        </a:moveTo>
                        <a:lnTo>
                          <a:pt x="880192" y="1048486"/>
                        </a:lnTo>
                        <a:lnTo>
                          <a:pt x="880192" y="1084486"/>
                        </a:lnTo>
                        <a:lnTo>
                          <a:pt x="846280" y="1084486"/>
                        </a:lnTo>
                        <a:close/>
                        <a:moveTo>
                          <a:pt x="792267" y="1048486"/>
                        </a:moveTo>
                        <a:lnTo>
                          <a:pt x="826179" y="1048486"/>
                        </a:lnTo>
                        <a:lnTo>
                          <a:pt x="826179" y="1084486"/>
                        </a:lnTo>
                        <a:lnTo>
                          <a:pt x="792267" y="1084486"/>
                        </a:lnTo>
                        <a:close/>
                        <a:moveTo>
                          <a:pt x="333314" y="1048486"/>
                        </a:moveTo>
                        <a:lnTo>
                          <a:pt x="367226" y="1048486"/>
                        </a:lnTo>
                        <a:lnTo>
                          <a:pt x="367226" y="1084486"/>
                        </a:lnTo>
                        <a:lnTo>
                          <a:pt x="333314" y="1084486"/>
                        </a:lnTo>
                        <a:close/>
                        <a:moveTo>
                          <a:pt x="279301" y="1048486"/>
                        </a:moveTo>
                        <a:lnTo>
                          <a:pt x="313213" y="1048486"/>
                        </a:lnTo>
                        <a:lnTo>
                          <a:pt x="313213" y="1084486"/>
                        </a:lnTo>
                        <a:lnTo>
                          <a:pt x="279301" y="1084486"/>
                        </a:lnTo>
                        <a:close/>
                        <a:moveTo>
                          <a:pt x="162038" y="1048486"/>
                        </a:moveTo>
                        <a:lnTo>
                          <a:pt x="195950" y="1048486"/>
                        </a:lnTo>
                        <a:lnTo>
                          <a:pt x="195950" y="1084486"/>
                        </a:lnTo>
                        <a:lnTo>
                          <a:pt x="162038" y="1084486"/>
                        </a:lnTo>
                        <a:close/>
                        <a:moveTo>
                          <a:pt x="108025" y="1048486"/>
                        </a:moveTo>
                        <a:lnTo>
                          <a:pt x="141937" y="1048486"/>
                        </a:lnTo>
                        <a:lnTo>
                          <a:pt x="141937" y="1084486"/>
                        </a:lnTo>
                        <a:lnTo>
                          <a:pt x="108025" y="1084486"/>
                        </a:lnTo>
                        <a:close/>
                        <a:moveTo>
                          <a:pt x="54013" y="1048486"/>
                        </a:moveTo>
                        <a:lnTo>
                          <a:pt x="87924" y="1048486"/>
                        </a:lnTo>
                        <a:lnTo>
                          <a:pt x="87924" y="1084486"/>
                        </a:lnTo>
                        <a:lnTo>
                          <a:pt x="54013" y="1084486"/>
                        </a:lnTo>
                        <a:close/>
                        <a:moveTo>
                          <a:pt x="0" y="1048486"/>
                        </a:moveTo>
                        <a:lnTo>
                          <a:pt x="33911" y="1048486"/>
                        </a:lnTo>
                        <a:lnTo>
                          <a:pt x="33911" y="1084486"/>
                        </a:lnTo>
                        <a:lnTo>
                          <a:pt x="0" y="1084486"/>
                        </a:lnTo>
                        <a:close/>
                        <a:moveTo>
                          <a:pt x="954306" y="0"/>
                        </a:moveTo>
                        <a:lnTo>
                          <a:pt x="988217" y="0"/>
                        </a:lnTo>
                        <a:lnTo>
                          <a:pt x="988217" y="36000"/>
                        </a:lnTo>
                        <a:lnTo>
                          <a:pt x="954306" y="36000"/>
                        </a:lnTo>
                        <a:close/>
                        <a:moveTo>
                          <a:pt x="900293" y="0"/>
                        </a:moveTo>
                        <a:lnTo>
                          <a:pt x="934204" y="0"/>
                        </a:lnTo>
                        <a:lnTo>
                          <a:pt x="934204" y="36000"/>
                        </a:lnTo>
                        <a:lnTo>
                          <a:pt x="900293" y="36000"/>
                        </a:lnTo>
                        <a:close/>
                        <a:moveTo>
                          <a:pt x="846280" y="0"/>
                        </a:moveTo>
                        <a:lnTo>
                          <a:pt x="880192" y="0"/>
                        </a:lnTo>
                        <a:lnTo>
                          <a:pt x="880192" y="36000"/>
                        </a:lnTo>
                        <a:lnTo>
                          <a:pt x="846280" y="36000"/>
                        </a:lnTo>
                        <a:close/>
                        <a:moveTo>
                          <a:pt x="792267" y="0"/>
                        </a:moveTo>
                        <a:lnTo>
                          <a:pt x="826179" y="0"/>
                        </a:lnTo>
                        <a:lnTo>
                          <a:pt x="826179" y="36000"/>
                        </a:lnTo>
                        <a:lnTo>
                          <a:pt x="792267" y="36000"/>
                        </a:lnTo>
                        <a:close/>
                        <a:moveTo>
                          <a:pt x="737465" y="0"/>
                        </a:moveTo>
                        <a:lnTo>
                          <a:pt x="771376" y="0"/>
                        </a:lnTo>
                        <a:lnTo>
                          <a:pt x="771376" y="36000"/>
                        </a:lnTo>
                        <a:lnTo>
                          <a:pt x="737465" y="36000"/>
                        </a:lnTo>
                        <a:close/>
                        <a:moveTo>
                          <a:pt x="683452" y="0"/>
                        </a:moveTo>
                        <a:lnTo>
                          <a:pt x="717363" y="0"/>
                        </a:lnTo>
                        <a:lnTo>
                          <a:pt x="717363" y="36000"/>
                        </a:lnTo>
                        <a:lnTo>
                          <a:pt x="683452" y="36000"/>
                        </a:lnTo>
                        <a:close/>
                        <a:moveTo>
                          <a:pt x="629439" y="0"/>
                        </a:moveTo>
                        <a:lnTo>
                          <a:pt x="663351" y="0"/>
                        </a:lnTo>
                        <a:lnTo>
                          <a:pt x="663351" y="36000"/>
                        </a:lnTo>
                        <a:lnTo>
                          <a:pt x="629439" y="36000"/>
                        </a:lnTo>
                        <a:close/>
                        <a:moveTo>
                          <a:pt x="575426" y="0"/>
                        </a:moveTo>
                        <a:lnTo>
                          <a:pt x="609338" y="0"/>
                        </a:lnTo>
                        <a:lnTo>
                          <a:pt x="609338" y="36000"/>
                        </a:lnTo>
                        <a:lnTo>
                          <a:pt x="575426" y="36000"/>
                        </a:lnTo>
                        <a:close/>
                        <a:moveTo>
                          <a:pt x="162038" y="0"/>
                        </a:moveTo>
                        <a:lnTo>
                          <a:pt x="195950" y="0"/>
                        </a:lnTo>
                        <a:lnTo>
                          <a:pt x="195950" y="36000"/>
                        </a:lnTo>
                        <a:lnTo>
                          <a:pt x="162038" y="36000"/>
                        </a:lnTo>
                        <a:close/>
                        <a:moveTo>
                          <a:pt x="108025" y="0"/>
                        </a:moveTo>
                        <a:lnTo>
                          <a:pt x="141937" y="0"/>
                        </a:lnTo>
                        <a:lnTo>
                          <a:pt x="141937" y="36000"/>
                        </a:lnTo>
                        <a:lnTo>
                          <a:pt x="108025" y="36000"/>
                        </a:lnTo>
                        <a:close/>
                        <a:moveTo>
                          <a:pt x="54013" y="0"/>
                        </a:moveTo>
                        <a:lnTo>
                          <a:pt x="87924" y="0"/>
                        </a:lnTo>
                        <a:lnTo>
                          <a:pt x="87924" y="36000"/>
                        </a:lnTo>
                        <a:lnTo>
                          <a:pt x="54013" y="36000"/>
                        </a:lnTo>
                        <a:close/>
                        <a:moveTo>
                          <a:pt x="0" y="0"/>
                        </a:moveTo>
                        <a:lnTo>
                          <a:pt x="33911" y="0"/>
                        </a:lnTo>
                        <a:lnTo>
                          <a:pt x="33911" y="36000"/>
                        </a:lnTo>
                        <a:lnTo>
                          <a:pt x="0" y="3600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8" name="직사각형 1027">
                    <a:extLst>
                      <a:ext uri="{FF2B5EF4-FFF2-40B4-BE49-F238E27FC236}">
                        <a16:creationId xmlns:a16="http://schemas.microsoft.com/office/drawing/2014/main" id="{B7CF074C-3B8B-430D-811A-854AF2212A03}"/>
                      </a:ext>
                    </a:extLst>
                  </p:cNvPr>
                  <p:cNvSpPr/>
                  <p:nvPr/>
                </p:nvSpPr>
                <p:spPr>
                  <a:xfrm>
                    <a:off x="4217335" y="2164676"/>
                    <a:ext cx="1199175" cy="863864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29" name="자유형: 도형 1028">
                    <a:extLst>
                      <a:ext uri="{FF2B5EF4-FFF2-40B4-BE49-F238E27FC236}">
                        <a16:creationId xmlns:a16="http://schemas.microsoft.com/office/drawing/2014/main" id="{E97C8A98-6DDA-46E4-A5B3-0E1D8E4BC7D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72484" y="2343205"/>
                    <a:ext cx="466426" cy="530823"/>
                  </a:xfrm>
                  <a:custGeom>
                    <a:avLst/>
                    <a:gdLst>
                      <a:gd name="connsiteX0" fmla="*/ 204573 w 803547"/>
                      <a:gd name="connsiteY0" fmla="*/ 419203 h 914488"/>
                      <a:gd name="connsiteX1" fmla="*/ 274423 w 803547"/>
                      <a:gd name="connsiteY1" fmla="*/ 419203 h 914488"/>
                      <a:gd name="connsiteX2" fmla="*/ 274423 w 803547"/>
                      <a:gd name="connsiteY2" fmla="*/ 600412 h 914488"/>
                      <a:gd name="connsiteX3" fmla="*/ 204573 w 803547"/>
                      <a:gd name="connsiteY3" fmla="*/ 600412 h 914488"/>
                      <a:gd name="connsiteX4" fmla="*/ 300570 w 803547"/>
                      <a:gd name="connsiteY4" fmla="*/ 344347 h 914488"/>
                      <a:gd name="connsiteX5" fmla="*/ 370420 w 803547"/>
                      <a:gd name="connsiteY5" fmla="*/ 344347 h 914488"/>
                      <a:gd name="connsiteX6" fmla="*/ 370420 w 803547"/>
                      <a:gd name="connsiteY6" fmla="*/ 600413 h 914488"/>
                      <a:gd name="connsiteX7" fmla="*/ 300570 w 803547"/>
                      <a:gd name="connsiteY7" fmla="*/ 600413 h 914488"/>
                      <a:gd name="connsiteX8" fmla="*/ 401309 w 803547"/>
                      <a:gd name="connsiteY8" fmla="*/ 278150 h 914488"/>
                      <a:gd name="connsiteX9" fmla="*/ 471159 w 803547"/>
                      <a:gd name="connsiteY9" fmla="*/ 278150 h 914488"/>
                      <a:gd name="connsiteX10" fmla="*/ 471159 w 803547"/>
                      <a:gd name="connsiteY10" fmla="*/ 600413 h 914488"/>
                      <a:gd name="connsiteX11" fmla="*/ 401309 w 803547"/>
                      <a:gd name="connsiteY11" fmla="*/ 600413 h 914488"/>
                      <a:gd name="connsiteX12" fmla="*/ 331326 w 803547"/>
                      <a:gd name="connsiteY12" fmla="*/ 114087 h 914488"/>
                      <a:gd name="connsiteX13" fmla="*/ 583096 w 803547"/>
                      <a:gd name="connsiteY13" fmla="*/ 208432 h 914488"/>
                      <a:gd name="connsiteX14" fmla="*/ 650921 w 803547"/>
                      <a:gd name="connsiteY14" fmla="*/ 616021 h 914488"/>
                      <a:gd name="connsiteX15" fmla="*/ 277983 w 803547"/>
                      <a:gd name="connsiteY15" fmla="*/ 793914 h 914488"/>
                      <a:gd name="connsiteX16" fmla="*/ 3897 w 803547"/>
                      <a:gd name="connsiteY16" fmla="*/ 484712 h 914488"/>
                      <a:gd name="connsiteX17" fmla="*/ 77762 w 803547"/>
                      <a:gd name="connsiteY17" fmla="*/ 478791 h 914488"/>
                      <a:gd name="connsiteX18" fmla="*/ 292721 w 803547"/>
                      <a:gd name="connsiteY18" fmla="*/ 721291 h 914488"/>
                      <a:gd name="connsiteX19" fmla="*/ 585208 w 803547"/>
                      <a:gd name="connsiteY19" fmla="*/ 581774 h 914488"/>
                      <a:gd name="connsiteX20" fmla="*/ 532014 w 803547"/>
                      <a:gd name="connsiteY20" fmla="*/ 262111 h 914488"/>
                      <a:gd name="connsiteX21" fmla="*/ 210107 w 803547"/>
                      <a:gd name="connsiteY21" fmla="*/ 224833 h 914488"/>
                      <a:gd name="connsiteX22" fmla="*/ 172646 w 803547"/>
                      <a:gd name="connsiteY22" fmla="*/ 160900 h 914488"/>
                      <a:gd name="connsiteX23" fmla="*/ 331326 w 803547"/>
                      <a:gd name="connsiteY23" fmla="*/ 114087 h 914488"/>
                      <a:gd name="connsiteX24" fmla="*/ 329208 w 803547"/>
                      <a:gd name="connsiteY24" fmla="*/ 312 h 914488"/>
                      <a:gd name="connsiteX25" fmla="*/ 745091 w 803547"/>
                      <a:gd name="connsiteY25" fmla="*/ 233665 h 914488"/>
                      <a:gd name="connsiteX26" fmla="*/ 608676 w 803547"/>
                      <a:gd name="connsiteY26" fmla="*/ 831695 h 914488"/>
                      <a:gd name="connsiteX27" fmla="*/ 0 w 803547"/>
                      <a:gd name="connsiteY27" fmla="*/ 755779 h 914488"/>
                      <a:gd name="connsiteX28" fmla="*/ 64523 w 803547"/>
                      <a:gd name="connsiteY28" fmla="*/ 700162 h 914488"/>
                      <a:gd name="connsiteX29" fmla="*/ 559790 w 803547"/>
                      <a:gd name="connsiteY29" fmla="*/ 761933 h 914488"/>
                      <a:gd name="connsiteX30" fmla="*/ 670788 w 803547"/>
                      <a:gd name="connsiteY30" fmla="*/ 275328 h 914488"/>
                      <a:gd name="connsiteX31" fmla="*/ 197725 w 803547"/>
                      <a:gd name="connsiteY31" fmla="*/ 116217 h 914488"/>
                      <a:gd name="connsiteX32" fmla="*/ 163703 w 803547"/>
                      <a:gd name="connsiteY32" fmla="*/ 38120 h 914488"/>
                      <a:gd name="connsiteX33" fmla="*/ 329208 w 803547"/>
                      <a:gd name="connsiteY33" fmla="*/ 312 h 91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803547" h="914488">
                        <a:moveTo>
                          <a:pt x="204573" y="419203"/>
                        </a:moveTo>
                        <a:lnTo>
                          <a:pt x="274423" y="419203"/>
                        </a:lnTo>
                        <a:lnTo>
                          <a:pt x="274423" y="600412"/>
                        </a:lnTo>
                        <a:lnTo>
                          <a:pt x="204573" y="600412"/>
                        </a:lnTo>
                        <a:close/>
                        <a:moveTo>
                          <a:pt x="300570" y="344347"/>
                        </a:moveTo>
                        <a:lnTo>
                          <a:pt x="370420" y="344347"/>
                        </a:lnTo>
                        <a:lnTo>
                          <a:pt x="370420" y="600413"/>
                        </a:lnTo>
                        <a:lnTo>
                          <a:pt x="300570" y="600413"/>
                        </a:lnTo>
                        <a:close/>
                        <a:moveTo>
                          <a:pt x="401309" y="278150"/>
                        </a:moveTo>
                        <a:lnTo>
                          <a:pt x="471159" y="278150"/>
                        </a:lnTo>
                        <a:lnTo>
                          <a:pt x="471159" y="600413"/>
                        </a:lnTo>
                        <a:lnTo>
                          <a:pt x="401309" y="600413"/>
                        </a:lnTo>
                        <a:close/>
                        <a:moveTo>
                          <a:pt x="331326" y="114087"/>
                        </a:moveTo>
                        <a:cubicBezTo>
                          <a:pt x="422375" y="110144"/>
                          <a:pt x="513765" y="142457"/>
                          <a:pt x="583096" y="208432"/>
                        </a:cubicBezTo>
                        <a:cubicBezTo>
                          <a:pt x="694025" y="313990"/>
                          <a:pt x="721688" y="480227"/>
                          <a:pt x="650921" y="616021"/>
                        </a:cubicBezTo>
                        <a:cubicBezTo>
                          <a:pt x="580155" y="751815"/>
                          <a:pt x="428050" y="824369"/>
                          <a:pt x="277983" y="793914"/>
                        </a:cubicBezTo>
                        <a:cubicBezTo>
                          <a:pt x="127915" y="763459"/>
                          <a:pt x="16128" y="637350"/>
                          <a:pt x="3897" y="484712"/>
                        </a:cubicBezTo>
                        <a:lnTo>
                          <a:pt x="77762" y="478791"/>
                        </a:lnTo>
                        <a:cubicBezTo>
                          <a:pt x="87355" y="598501"/>
                          <a:pt x="175027" y="697406"/>
                          <a:pt x="292721" y="721291"/>
                        </a:cubicBezTo>
                        <a:cubicBezTo>
                          <a:pt x="410416" y="745176"/>
                          <a:pt x="529708" y="688274"/>
                          <a:pt x="585208" y="581774"/>
                        </a:cubicBezTo>
                        <a:cubicBezTo>
                          <a:pt x="640709" y="475274"/>
                          <a:pt x="619013" y="344898"/>
                          <a:pt x="532014" y="262111"/>
                        </a:cubicBezTo>
                        <a:cubicBezTo>
                          <a:pt x="445015" y="179324"/>
                          <a:pt x="313724" y="164120"/>
                          <a:pt x="210107" y="224833"/>
                        </a:cubicBezTo>
                        <a:lnTo>
                          <a:pt x="172646" y="160900"/>
                        </a:lnTo>
                        <a:cubicBezTo>
                          <a:pt x="222190" y="131870"/>
                          <a:pt x="276696" y="116452"/>
                          <a:pt x="331326" y="114087"/>
                        </a:cubicBezTo>
                        <a:close/>
                        <a:moveTo>
                          <a:pt x="329208" y="312"/>
                        </a:moveTo>
                        <a:cubicBezTo>
                          <a:pt x="496079" y="-5877"/>
                          <a:pt x="658965" y="80066"/>
                          <a:pt x="745091" y="233665"/>
                        </a:cubicBezTo>
                        <a:cubicBezTo>
                          <a:pt x="859925" y="438464"/>
                          <a:pt x="800962" y="696953"/>
                          <a:pt x="608676" y="831695"/>
                        </a:cubicBezTo>
                        <a:cubicBezTo>
                          <a:pt x="416390" y="966437"/>
                          <a:pt x="153299" y="933624"/>
                          <a:pt x="0" y="755779"/>
                        </a:cubicBezTo>
                        <a:lnTo>
                          <a:pt x="64523" y="700162"/>
                        </a:lnTo>
                        <a:cubicBezTo>
                          <a:pt x="189259" y="844871"/>
                          <a:pt x="403331" y="871570"/>
                          <a:pt x="559790" y="761933"/>
                        </a:cubicBezTo>
                        <a:cubicBezTo>
                          <a:pt x="716249" y="652296"/>
                          <a:pt x="764226" y="441968"/>
                          <a:pt x="670788" y="275328"/>
                        </a:cubicBezTo>
                        <a:cubicBezTo>
                          <a:pt x="577350" y="108688"/>
                          <a:pt x="372875" y="39915"/>
                          <a:pt x="197725" y="116217"/>
                        </a:cubicBezTo>
                        <a:lnTo>
                          <a:pt x="163703" y="38120"/>
                        </a:lnTo>
                        <a:cubicBezTo>
                          <a:pt x="217517" y="14676"/>
                          <a:pt x="273584" y="2376"/>
                          <a:pt x="329208" y="312"/>
                        </a:cubicBezTo>
                        <a:close/>
                      </a:path>
                    </a:pathLst>
                  </a:custGeom>
                  <a:gradFill>
                    <a:gsLst>
                      <a:gs pos="19000">
                        <a:schemeClr val="bg1">
                          <a:lumMod val="75000"/>
                        </a:schemeClr>
                      </a:gs>
                      <a:gs pos="75000">
                        <a:schemeClr val="bg1">
                          <a:lumMod val="6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1030" name="TextBox 1029">
                    <a:extLst>
                      <a:ext uri="{FF2B5EF4-FFF2-40B4-BE49-F238E27FC236}">
                        <a16:creationId xmlns:a16="http://schemas.microsoft.com/office/drawing/2014/main" id="{5985FB35-42D0-4B41-967F-E8755366465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416660" y="2238754"/>
                    <a:ext cx="2060692" cy="692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3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</a:rPr>
                      <a:t>Summary</a:t>
                    </a:r>
                  </a:p>
                </p:txBody>
              </p:sp>
            </p:grpSp>
          </p:grpSp>
          <p:grpSp>
            <p:nvGrpSpPr>
              <p:cNvPr id="1002" name="그룹 1001">
                <a:extLst>
                  <a:ext uri="{FF2B5EF4-FFF2-40B4-BE49-F238E27FC236}">
                    <a16:creationId xmlns:a16="http://schemas.microsoft.com/office/drawing/2014/main" id="{6FA81119-0829-4AB6-B4D9-11837C8BD05E}"/>
                  </a:ext>
                </a:extLst>
              </p:cNvPr>
              <p:cNvGrpSpPr/>
              <p:nvPr/>
            </p:nvGrpSpPr>
            <p:grpSpPr>
              <a:xfrm>
                <a:off x="4921663" y="4286836"/>
                <a:ext cx="875297" cy="1358479"/>
                <a:chOff x="4428820" y="1835153"/>
                <a:chExt cx="2508123" cy="3892658"/>
              </a:xfrm>
            </p:grpSpPr>
            <p:sp>
              <p:nvSpPr>
                <p:cNvPr id="1003" name="자유형: 도형 1002">
                  <a:extLst>
                    <a:ext uri="{FF2B5EF4-FFF2-40B4-BE49-F238E27FC236}">
                      <a16:creationId xmlns:a16="http://schemas.microsoft.com/office/drawing/2014/main" id="{B35ED885-6612-4E6A-831A-64635662C3B4}"/>
                    </a:ext>
                  </a:extLst>
                </p:cNvPr>
                <p:cNvSpPr/>
                <p:nvPr/>
              </p:nvSpPr>
              <p:spPr>
                <a:xfrm>
                  <a:off x="5730240" y="3037408"/>
                  <a:ext cx="609600" cy="1087984"/>
                </a:xfrm>
                <a:custGeom>
                  <a:avLst/>
                  <a:gdLst>
                    <a:gd name="connsiteX0" fmla="*/ 30480 w 609600"/>
                    <a:gd name="connsiteY0" fmla="*/ 899160 h 899160"/>
                    <a:gd name="connsiteX1" fmla="*/ 106680 w 609600"/>
                    <a:gd name="connsiteY1" fmla="*/ 822960 h 899160"/>
                    <a:gd name="connsiteX2" fmla="*/ 106680 w 609600"/>
                    <a:gd name="connsiteY2" fmla="*/ 236220 h 899160"/>
                    <a:gd name="connsiteX3" fmla="*/ 182880 w 609600"/>
                    <a:gd name="connsiteY3" fmla="*/ 160020 h 899160"/>
                    <a:gd name="connsiteX4" fmla="*/ 609600 w 609600"/>
                    <a:gd name="connsiteY4" fmla="*/ 160020 h 899160"/>
                    <a:gd name="connsiteX5" fmla="*/ 609600 w 609600"/>
                    <a:gd name="connsiteY5" fmla="*/ 0 h 899160"/>
                    <a:gd name="connsiteX6" fmla="*/ 0 w 609600"/>
                    <a:gd name="connsiteY6" fmla="*/ 0 h 899160"/>
                    <a:gd name="connsiteX7" fmla="*/ 30480 w 609600"/>
                    <a:gd name="connsiteY7" fmla="*/ 899160 h 899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9600" h="899160">
                      <a:moveTo>
                        <a:pt x="30480" y="899160"/>
                      </a:moveTo>
                      <a:lnTo>
                        <a:pt x="106680" y="822960"/>
                      </a:lnTo>
                      <a:lnTo>
                        <a:pt x="106680" y="236220"/>
                      </a:lnTo>
                      <a:lnTo>
                        <a:pt x="182880" y="160020"/>
                      </a:lnTo>
                      <a:lnTo>
                        <a:pt x="609600" y="160020"/>
                      </a:lnTo>
                      <a:lnTo>
                        <a:pt x="609600" y="0"/>
                      </a:lnTo>
                      <a:lnTo>
                        <a:pt x="0" y="0"/>
                      </a:lnTo>
                      <a:lnTo>
                        <a:pt x="30480" y="899160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4" name="자유형: 도형 1003">
                  <a:extLst>
                    <a:ext uri="{FF2B5EF4-FFF2-40B4-BE49-F238E27FC236}">
                      <a16:creationId xmlns:a16="http://schemas.microsoft.com/office/drawing/2014/main" id="{6561E8F6-8F5A-495C-BD87-DC0B701DFDEA}"/>
                    </a:ext>
                  </a:extLst>
                </p:cNvPr>
                <p:cNvSpPr/>
                <p:nvPr/>
              </p:nvSpPr>
              <p:spPr>
                <a:xfrm>
                  <a:off x="5755956" y="3938588"/>
                  <a:ext cx="200025" cy="1682750"/>
                </a:xfrm>
                <a:custGeom>
                  <a:avLst/>
                  <a:gdLst>
                    <a:gd name="connsiteX0" fmla="*/ 0 w 200025"/>
                    <a:gd name="connsiteY0" fmla="*/ 0 h 1851025"/>
                    <a:gd name="connsiteX1" fmla="*/ 73025 w 200025"/>
                    <a:gd name="connsiteY1" fmla="*/ 0 h 1851025"/>
                    <a:gd name="connsiteX2" fmla="*/ 73025 w 200025"/>
                    <a:gd name="connsiteY2" fmla="*/ 1031875 h 1851025"/>
                    <a:gd name="connsiteX3" fmla="*/ 149225 w 200025"/>
                    <a:gd name="connsiteY3" fmla="*/ 955675 h 1851025"/>
                    <a:gd name="connsiteX4" fmla="*/ 200025 w 200025"/>
                    <a:gd name="connsiteY4" fmla="*/ 955675 h 1851025"/>
                    <a:gd name="connsiteX5" fmla="*/ 200025 w 200025"/>
                    <a:gd name="connsiteY5" fmla="*/ 1406525 h 1851025"/>
                    <a:gd name="connsiteX6" fmla="*/ 146050 w 200025"/>
                    <a:gd name="connsiteY6" fmla="*/ 1406525 h 1851025"/>
                    <a:gd name="connsiteX7" fmla="*/ 73025 w 200025"/>
                    <a:gd name="connsiteY7" fmla="*/ 1479550 h 1851025"/>
                    <a:gd name="connsiteX8" fmla="*/ 73025 w 200025"/>
                    <a:gd name="connsiteY8" fmla="*/ 1851025 h 1851025"/>
                    <a:gd name="connsiteX9" fmla="*/ 0 w 200025"/>
                    <a:gd name="connsiteY9" fmla="*/ 1851025 h 185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0025" h="1851025">
                      <a:moveTo>
                        <a:pt x="0" y="0"/>
                      </a:moveTo>
                      <a:lnTo>
                        <a:pt x="73025" y="0"/>
                      </a:lnTo>
                      <a:lnTo>
                        <a:pt x="73025" y="1031875"/>
                      </a:lnTo>
                      <a:lnTo>
                        <a:pt x="149225" y="955675"/>
                      </a:lnTo>
                      <a:lnTo>
                        <a:pt x="200025" y="955675"/>
                      </a:lnTo>
                      <a:lnTo>
                        <a:pt x="200025" y="1406525"/>
                      </a:lnTo>
                      <a:lnTo>
                        <a:pt x="146050" y="1406525"/>
                      </a:lnTo>
                      <a:lnTo>
                        <a:pt x="73025" y="1479550"/>
                      </a:lnTo>
                      <a:lnTo>
                        <a:pt x="73025" y="1851025"/>
                      </a:lnTo>
                      <a:lnTo>
                        <a:pt x="0" y="1851025"/>
                      </a:lnTo>
                      <a:close/>
                    </a:path>
                  </a:pathLst>
                </a:custGeom>
                <a:gradFill flip="none" rotWithShape="1">
                  <a:gsLst>
                    <a:gs pos="19000">
                      <a:schemeClr val="bg1">
                        <a:lumMod val="65000"/>
                      </a:schemeClr>
                    </a:gs>
                    <a:gs pos="75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5" name="직사각형 1004">
                  <a:extLst>
                    <a:ext uri="{FF2B5EF4-FFF2-40B4-BE49-F238E27FC236}">
                      <a16:creationId xmlns:a16="http://schemas.microsoft.com/office/drawing/2014/main" id="{ABBBE908-17B0-4B12-9E41-9C0BB6065014}"/>
                    </a:ext>
                  </a:extLst>
                </p:cNvPr>
                <p:cNvSpPr/>
                <p:nvPr/>
              </p:nvSpPr>
              <p:spPr>
                <a:xfrm>
                  <a:off x="4428820" y="5546742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6" name="사각형: 둥근 모서리 1005">
                  <a:extLst>
                    <a:ext uri="{FF2B5EF4-FFF2-40B4-BE49-F238E27FC236}">
                      <a16:creationId xmlns:a16="http://schemas.microsoft.com/office/drawing/2014/main" id="{F80F895A-47D2-489D-A0E8-62916CBD0020}"/>
                    </a:ext>
                  </a:extLst>
                </p:cNvPr>
                <p:cNvSpPr/>
                <p:nvPr/>
              </p:nvSpPr>
              <p:spPr>
                <a:xfrm>
                  <a:off x="4428820" y="3219688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07" name="자유형: 도형 1006">
                  <a:extLst>
                    <a:ext uri="{FF2B5EF4-FFF2-40B4-BE49-F238E27FC236}">
                      <a16:creationId xmlns:a16="http://schemas.microsoft.com/office/drawing/2014/main" id="{EA8B5839-38AF-45D8-936F-C31B4FA132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78748">
                  <a:off x="4845600" y="3679090"/>
                  <a:ext cx="485954" cy="518996"/>
                </a:xfrm>
                <a:custGeom>
                  <a:avLst/>
                  <a:gdLst>
                    <a:gd name="connsiteX0" fmla="*/ 345604 w 423280"/>
                    <a:gd name="connsiteY0" fmla="*/ 0 h 452058"/>
                    <a:gd name="connsiteX1" fmla="*/ 423280 w 423280"/>
                    <a:gd name="connsiteY1" fmla="*/ 133925 h 452058"/>
                    <a:gd name="connsiteX2" fmla="*/ 374446 w 423280"/>
                    <a:gd name="connsiteY2" fmla="*/ 133925 h 452058"/>
                    <a:gd name="connsiteX3" fmla="*/ 373796 w 423280"/>
                    <a:gd name="connsiteY3" fmla="*/ 285627 h 452058"/>
                    <a:gd name="connsiteX4" fmla="*/ 374777 w 423280"/>
                    <a:gd name="connsiteY4" fmla="*/ 285211 h 452058"/>
                    <a:gd name="connsiteX5" fmla="*/ 373992 w 423280"/>
                    <a:gd name="connsiteY5" fmla="*/ 350733 h 452058"/>
                    <a:gd name="connsiteX6" fmla="*/ 336748 w 423280"/>
                    <a:gd name="connsiteY6" fmla="*/ 366526 h 452058"/>
                    <a:gd name="connsiteX7" fmla="*/ 318738 w 423280"/>
                    <a:gd name="connsiteY7" fmla="*/ 349522 h 452058"/>
                    <a:gd name="connsiteX8" fmla="*/ 184432 w 423280"/>
                    <a:gd name="connsiteY8" fmla="*/ 231539 h 452058"/>
                    <a:gd name="connsiteX9" fmla="*/ 247552 w 423280"/>
                    <a:gd name="connsiteY9" fmla="*/ 204773 h 452058"/>
                    <a:gd name="connsiteX10" fmla="*/ 312133 w 423280"/>
                    <a:gd name="connsiteY10" fmla="*/ 261506 h 452058"/>
                    <a:gd name="connsiteX11" fmla="*/ 312679 w 423280"/>
                    <a:gd name="connsiteY11" fmla="*/ 133925 h 452058"/>
                    <a:gd name="connsiteX12" fmla="*/ 267927 w 423280"/>
                    <a:gd name="connsiteY12" fmla="*/ 133925 h 452058"/>
                    <a:gd name="connsiteX13" fmla="*/ 0 w 423280"/>
                    <a:gd name="connsiteY13" fmla="*/ 132538 h 452058"/>
                    <a:gd name="connsiteX14" fmla="*/ 56864 w 423280"/>
                    <a:gd name="connsiteY14" fmla="*/ 108425 h 452058"/>
                    <a:gd name="connsiteX15" fmla="*/ 168744 w 423280"/>
                    <a:gd name="connsiteY15" fmla="*/ 372264 h 452058"/>
                    <a:gd name="connsiteX16" fmla="*/ 264712 w 423280"/>
                    <a:gd name="connsiteY16" fmla="*/ 331569 h 452058"/>
                    <a:gd name="connsiteX17" fmla="*/ 316219 w 423280"/>
                    <a:gd name="connsiteY17" fmla="*/ 376817 h 452058"/>
                    <a:gd name="connsiteX18" fmla="*/ 138783 w 423280"/>
                    <a:gd name="connsiteY18" fmla="*/ 452058 h 452058"/>
                    <a:gd name="connsiteX19" fmla="*/ 138213 w 423280"/>
                    <a:gd name="connsiteY19" fmla="*/ 450714 h 452058"/>
                    <a:gd name="connsiteX20" fmla="*/ 135423 w 423280"/>
                    <a:gd name="connsiteY20" fmla="*/ 451897 h 452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23280" h="452058">
                      <a:moveTo>
                        <a:pt x="345604" y="0"/>
                      </a:moveTo>
                      <a:lnTo>
                        <a:pt x="423280" y="133925"/>
                      </a:lnTo>
                      <a:lnTo>
                        <a:pt x="374446" y="133925"/>
                      </a:lnTo>
                      <a:lnTo>
                        <a:pt x="373796" y="285627"/>
                      </a:lnTo>
                      <a:lnTo>
                        <a:pt x="374777" y="285211"/>
                      </a:lnTo>
                      <a:lnTo>
                        <a:pt x="373992" y="350733"/>
                      </a:lnTo>
                      <a:lnTo>
                        <a:pt x="336748" y="366526"/>
                      </a:lnTo>
                      <a:lnTo>
                        <a:pt x="318738" y="349522"/>
                      </a:lnTo>
                      <a:lnTo>
                        <a:pt x="184432" y="231539"/>
                      </a:lnTo>
                      <a:lnTo>
                        <a:pt x="247552" y="204773"/>
                      </a:lnTo>
                      <a:lnTo>
                        <a:pt x="312133" y="261506"/>
                      </a:lnTo>
                      <a:lnTo>
                        <a:pt x="312679" y="133925"/>
                      </a:lnTo>
                      <a:lnTo>
                        <a:pt x="267927" y="133925"/>
                      </a:lnTo>
                      <a:close/>
                      <a:moveTo>
                        <a:pt x="0" y="132538"/>
                      </a:moveTo>
                      <a:lnTo>
                        <a:pt x="56864" y="108425"/>
                      </a:lnTo>
                      <a:lnTo>
                        <a:pt x="168744" y="372264"/>
                      </a:lnTo>
                      <a:lnTo>
                        <a:pt x="264712" y="331569"/>
                      </a:lnTo>
                      <a:lnTo>
                        <a:pt x="316219" y="376817"/>
                      </a:lnTo>
                      <a:lnTo>
                        <a:pt x="138783" y="452058"/>
                      </a:lnTo>
                      <a:lnTo>
                        <a:pt x="138213" y="450714"/>
                      </a:lnTo>
                      <a:lnTo>
                        <a:pt x="135423" y="45189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>
                    <a:latin typeface="+mn-ea"/>
                  </a:endParaRPr>
                </a:p>
              </p:txBody>
            </p:sp>
            <p:sp>
              <p:nvSpPr>
                <p:cNvPr id="1008" name="직사각형 1007">
                  <a:extLst>
                    <a:ext uri="{FF2B5EF4-FFF2-40B4-BE49-F238E27FC236}">
                      <a16:creationId xmlns:a16="http://schemas.microsoft.com/office/drawing/2014/main" id="{26CE7694-A32C-48F5-B4C4-7A17ABA265A3}"/>
                    </a:ext>
                  </a:extLst>
                </p:cNvPr>
                <p:cNvSpPr/>
                <p:nvPr/>
              </p:nvSpPr>
              <p:spPr>
                <a:xfrm>
                  <a:off x="4651744" y="4232460"/>
                  <a:ext cx="922289" cy="4570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Leveling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System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09" name="직사각형 1008">
                  <a:extLst>
                    <a:ext uri="{FF2B5EF4-FFF2-40B4-BE49-F238E27FC236}">
                      <a16:creationId xmlns:a16="http://schemas.microsoft.com/office/drawing/2014/main" id="{9DE8BD70-A740-4689-B5D2-077FBAE1285B}"/>
                    </a:ext>
                  </a:extLst>
                </p:cNvPr>
                <p:cNvSpPr/>
                <p:nvPr/>
              </p:nvSpPr>
              <p:spPr>
                <a:xfrm>
                  <a:off x="4605928" y="4704879"/>
                  <a:ext cx="939296" cy="613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Like game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Users can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Upgrade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themselves</a:t>
                  </a:r>
                </a:p>
              </p:txBody>
            </p:sp>
            <p:sp>
              <p:nvSpPr>
                <p:cNvPr id="1010" name="사각형: 둥근 모서리 1009">
                  <a:extLst>
                    <a:ext uri="{FF2B5EF4-FFF2-40B4-BE49-F238E27FC236}">
                      <a16:creationId xmlns:a16="http://schemas.microsoft.com/office/drawing/2014/main" id="{4F236D4C-4452-432C-A0F4-975DC0F3A89E}"/>
                    </a:ext>
                  </a:extLst>
                </p:cNvPr>
                <p:cNvSpPr/>
                <p:nvPr/>
              </p:nvSpPr>
              <p:spPr>
                <a:xfrm rot="16200000">
                  <a:off x="4897878" y="1366096"/>
                  <a:ext cx="1377620" cy="2315734"/>
                </a:xfrm>
                <a:prstGeom prst="roundRect">
                  <a:avLst>
                    <a:gd name="adj" fmla="val 3392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011" name="직사각형 1010">
                  <a:extLst>
                    <a:ext uri="{FF2B5EF4-FFF2-40B4-BE49-F238E27FC236}">
                      <a16:creationId xmlns:a16="http://schemas.microsoft.com/office/drawing/2014/main" id="{01660E7D-E602-4699-BFB8-F9995DF66F58}"/>
                    </a:ext>
                  </a:extLst>
                </p:cNvPr>
                <p:cNvSpPr/>
                <p:nvPr/>
              </p:nvSpPr>
              <p:spPr>
                <a:xfrm rot="16200000">
                  <a:off x="6157599" y="2433428"/>
                  <a:ext cx="1377620" cy="18106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635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012" name="자유형: 도형 1011">
                  <a:extLst>
                    <a:ext uri="{FF2B5EF4-FFF2-40B4-BE49-F238E27FC236}">
                      <a16:creationId xmlns:a16="http://schemas.microsoft.com/office/drawing/2014/main" id="{DBB22AF5-4492-491F-BCCD-A9290108D7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57506" y="2222237"/>
                  <a:ext cx="509685" cy="478518"/>
                </a:xfrm>
                <a:custGeom>
                  <a:avLst/>
                  <a:gdLst>
                    <a:gd name="connsiteX0" fmla="*/ 4343979 w 5701379"/>
                    <a:gd name="connsiteY0" fmla="*/ 1249893 h 5352750"/>
                    <a:gd name="connsiteX1" fmla="*/ 5114268 w 5701379"/>
                    <a:gd name="connsiteY1" fmla="*/ 1249893 h 5352750"/>
                    <a:gd name="connsiteX2" fmla="*/ 5114268 w 5701379"/>
                    <a:gd name="connsiteY2" fmla="*/ 5108244 h 5352750"/>
                    <a:gd name="connsiteX3" fmla="*/ 5579126 w 5701379"/>
                    <a:gd name="connsiteY3" fmla="*/ 5108244 h 5352750"/>
                    <a:gd name="connsiteX4" fmla="*/ 5701379 w 5701379"/>
                    <a:gd name="connsiteY4" fmla="*/ 5230497 h 5352750"/>
                    <a:gd name="connsiteX5" fmla="*/ 5579126 w 5701379"/>
                    <a:gd name="connsiteY5" fmla="*/ 5352750 h 5352750"/>
                    <a:gd name="connsiteX6" fmla="*/ 122253 w 5701379"/>
                    <a:gd name="connsiteY6" fmla="*/ 5352750 h 5352750"/>
                    <a:gd name="connsiteX7" fmla="*/ 0 w 5701379"/>
                    <a:gd name="connsiteY7" fmla="*/ 5230497 h 5352750"/>
                    <a:gd name="connsiteX8" fmla="*/ 122253 w 5701379"/>
                    <a:gd name="connsiteY8" fmla="*/ 5108244 h 5352750"/>
                    <a:gd name="connsiteX9" fmla="*/ 552969 w 5701379"/>
                    <a:gd name="connsiteY9" fmla="*/ 5108244 h 5352750"/>
                    <a:gd name="connsiteX10" fmla="*/ 552969 w 5701379"/>
                    <a:gd name="connsiteY10" fmla="*/ 3253720 h 5352750"/>
                    <a:gd name="connsiteX11" fmla="*/ 1323258 w 5701379"/>
                    <a:gd name="connsiteY11" fmla="*/ 3253720 h 5352750"/>
                    <a:gd name="connsiteX12" fmla="*/ 1323258 w 5701379"/>
                    <a:gd name="connsiteY12" fmla="*/ 5108244 h 5352750"/>
                    <a:gd name="connsiteX13" fmla="*/ 1807977 w 5701379"/>
                    <a:gd name="connsiteY13" fmla="*/ 5108244 h 5352750"/>
                    <a:gd name="connsiteX14" fmla="*/ 1807977 w 5701379"/>
                    <a:gd name="connsiteY14" fmla="*/ 2184548 h 5352750"/>
                    <a:gd name="connsiteX15" fmla="*/ 2578266 w 5701379"/>
                    <a:gd name="connsiteY15" fmla="*/ 2184548 h 5352750"/>
                    <a:gd name="connsiteX16" fmla="*/ 2578266 w 5701379"/>
                    <a:gd name="connsiteY16" fmla="*/ 5108244 h 5352750"/>
                    <a:gd name="connsiteX17" fmla="*/ 3100646 w 5701379"/>
                    <a:gd name="connsiteY17" fmla="*/ 5108244 h 5352750"/>
                    <a:gd name="connsiteX18" fmla="*/ 3100646 w 5701379"/>
                    <a:gd name="connsiteY18" fmla="*/ 2772664 h 5352750"/>
                    <a:gd name="connsiteX19" fmla="*/ 3870935 w 5701379"/>
                    <a:gd name="connsiteY19" fmla="*/ 2772664 h 5352750"/>
                    <a:gd name="connsiteX20" fmla="*/ 3870935 w 5701379"/>
                    <a:gd name="connsiteY20" fmla="*/ 5108244 h 5352750"/>
                    <a:gd name="connsiteX21" fmla="*/ 4343979 w 5701379"/>
                    <a:gd name="connsiteY21" fmla="*/ 5108244 h 5352750"/>
                    <a:gd name="connsiteX22" fmla="*/ 4687065 w 5701379"/>
                    <a:gd name="connsiteY22" fmla="*/ 0 h 5352750"/>
                    <a:gd name="connsiteX23" fmla="*/ 4986455 w 5701379"/>
                    <a:gd name="connsiteY23" fmla="*/ 299390 h 5352750"/>
                    <a:gd name="connsiteX24" fmla="*/ 4687065 w 5701379"/>
                    <a:gd name="connsiteY24" fmla="*/ 598780 h 5352750"/>
                    <a:gd name="connsiteX25" fmla="*/ 4626727 w 5701379"/>
                    <a:gd name="connsiteY25" fmla="*/ 592697 h 5352750"/>
                    <a:gd name="connsiteX26" fmla="*/ 4616022 w 5701379"/>
                    <a:gd name="connsiteY26" fmla="*/ 589374 h 5352750"/>
                    <a:gd name="connsiteX27" fmla="*/ 3731292 w 5701379"/>
                    <a:gd name="connsiteY27" fmla="*/ 1717690 h 5352750"/>
                    <a:gd name="connsiteX28" fmla="*/ 3731954 w 5701379"/>
                    <a:gd name="connsiteY28" fmla="*/ 1718909 h 5352750"/>
                    <a:gd name="connsiteX29" fmla="*/ 3755481 w 5701379"/>
                    <a:gd name="connsiteY29" fmla="*/ 1835445 h 5352750"/>
                    <a:gd name="connsiteX30" fmla="*/ 3456091 w 5701379"/>
                    <a:gd name="connsiteY30" fmla="*/ 2134835 h 5352750"/>
                    <a:gd name="connsiteX31" fmla="*/ 3156701 w 5701379"/>
                    <a:gd name="connsiteY31" fmla="*/ 1835445 h 5352750"/>
                    <a:gd name="connsiteX32" fmla="*/ 3161841 w 5701379"/>
                    <a:gd name="connsiteY32" fmla="*/ 1784456 h 5352750"/>
                    <a:gd name="connsiteX33" fmla="*/ 2395958 w 5701379"/>
                    <a:gd name="connsiteY33" fmla="*/ 1302268 h 5352750"/>
                    <a:gd name="connsiteX34" fmla="*/ 2357072 w 5701379"/>
                    <a:gd name="connsiteY34" fmla="*/ 1334351 h 5352750"/>
                    <a:gd name="connsiteX35" fmla="*/ 2189680 w 5701379"/>
                    <a:gd name="connsiteY35" fmla="*/ 1385482 h 5352750"/>
                    <a:gd name="connsiteX36" fmla="*/ 2073144 w 5701379"/>
                    <a:gd name="connsiteY36" fmla="*/ 1361955 h 5352750"/>
                    <a:gd name="connsiteX37" fmla="*/ 2056798 w 5701379"/>
                    <a:gd name="connsiteY37" fmla="*/ 1353083 h 5352750"/>
                    <a:gd name="connsiteX38" fmla="*/ 1230311 w 5701379"/>
                    <a:gd name="connsiteY38" fmla="*/ 2206545 h 5352750"/>
                    <a:gd name="connsiteX39" fmla="*/ 1238095 w 5701379"/>
                    <a:gd name="connsiteY39" fmla="*/ 2231620 h 5352750"/>
                    <a:gd name="connsiteX40" fmla="*/ 1244178 w 5701379"/>
                    <a:gd name="connsiteY40" fmla="*/ 2291958 h 5352750"/>
                    <a:gd name="connsiteX41" fmla="*/ 944788 w 5701379"/>
                    <a:gd name="connsiteY41" fmla="*/ 2591348 h 5352750"/>
                    <a:gd name="connsiteX42" fmla="*/ 645398 w 5701379"/>
                    <a:gd name="connsiteY42" fmla="*/ 2291958 h 5352750"/>
                    <a:gd name="connsiteX43" fmla="*/ 944788 w 5701379"/>
                    <a:gd name="connsiteY43" fmla="*/ 1992568 h 5352750"/>
                    <a:gd name="connsiteX44" fmla="*/ 1112180 w 5701379"/>
                    <a:gd name="connsiteY44" fmla="*/ 2043699 h 5352750"/>
                    <a:gd name="connsiteX45" fmla="*/ 1117694 w 5701379"/>
                    <a:gd name="connsiteY45" fmla="*/ 2048249 h 5352750"/>
                    <a:gd name="connsiteX46" fmla="*/ 1921996 w 5701379"/>
                    <a:gd name="connsiteY46" fmla="*/ 1217696 h 5352750"/>
                    <a:gd name="connsiteX47" fmla="*/ 1913817 w 5701379"/>
                    <a:gd name="connsiteY47" fmla="*/ 1202628 h 5352750"/>
                    <a:gd name="connsiteX48" fmla="*/ 1890290 w 5701379"/>
                    <a:gd name="connsiteY48" fmla="*/ 1086092 h 5352750"/>
                    <a:gd name="connsiteX49" fmla="*/ 2189680 w 5701379"/>
                    <a:gd name="connsiteY49" fmla="*/ 786702 h 5352750"/>
                    <a:gd name="connsiteX50" fmla="*/ 2489070 w 5701379"/>
                    <a:gd name="connsiteY50" fmla="*/ 1086092 h 5352750"/>
                    <a:gd name="connsiteX51" fmla="*/ 2484419 w 5701379"/>
                    <a:gd name="connsiteY51" fmla="*/ 1132234 h 5352750"/>
                    <a:gd name="connsiteX52" fmla="*/ 3253357 w 5701379"/>
                    <a:gd name="connsiteY52" fmla="*/ 1616346 h 5352750"/>
                    <a:gd name="connsiteX53" fmla="*/ 3288699 w 5701379"/>
                    <a:gd name="connsiteY53" fmla="*/ 1587186 h 5352750"/>
                    <a:gd name="connsiteX54" fmla="*/ 3456091 w 5701379"/>
                    <a:gd name="connsiteY54" fmla="*/ 1536055 h 5352750"/>
                    <a:gd name="connsiteX55" fmla="*/ 3572627 w 5701379"/>
                    <a:gd name="connsiteY55" fmla="*/ 1559583 h 5352750"/>
                    <a:gd name="connsiteX56" fmla="*/ 3600613 w 5701379"/>
                    <a:gd name="connsiteY56" fmla="*/ 1574773 h 5352750"/>
                    <a:gd name="connsiteX57" fmla="*/ 4454495 w 5701379"/>
                    <a:gd name="connsiteY57" fmla="*/ 485798 h 5352750"/>
                    <a:gd name="connsiteX58" fmla="*/ 4438806 w 5701379"/>
                    <a:gd name="connsiteY58" fmla="*/ 466782 h 5352750"/>
                    <a:gd name="connsiteX59" fmla="*/ 4387675 w 5701379"/>
                    <a:gd name="connsiteY59" fmla="*/ 299390 h 5352750"/>
                    <a:gd name="connsiteX60" fmla="*/ 4687065 w 5701379"/>
                    <a:gd name="connsiteY60" fmla="*/ 0 h 535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701379" h="5352750">
                      <a:moveTo>
                        <a:pt x="4343979" y="1249893"/>
                      </a:moveTo>
                      <a:lnTo>
                        <a:pt x="5114268" y="1249893"/>
                      </a:lnTo>
                      <a:lnTo>
                        <a:pt x="5114268" y="5108244"/>
                      </a:lnTo>
                      <a:lnTo>
                        <a:pt x="5579126" y="5108244"/>
                      </a:lnTo>
                      <a:cubicBezTo>
                        <a:pt x="5646644" y="5108244"/>
                        <a:pt x="5701379" y="5162979"/>
                        <a:pt x="5701379" y="5230497"/>
                      </a:cubicBezTo>
                      <a:cubicBezTo>
                        <a:pt x="5701379" y="5298015"/>
                        <a:pt x="5646644" y="5352750"/>
                        <a:pt x="5579126" y="5352750"/>
                      </a:cubicBezTo>
                      <a:lnTo>
                        <a:pt x="122253" y="5352750"/>
                      </a:lnTo>
                      <a:cubicBezTo>
                        <a:pt x="54735" y="5352750"/>
                        <a:pt x="0" y="5298015"/>
                        <a:pt x="0" y="5230497"/>
                      </a:cubicBezTo>
                      <a:cubicBezTo>
                        <a:pt x="0" y="5162979"/>
                        <a:pt x="54735" y="5108244"/>
                        <a:pt x="122253" y="5108244"/>
                      </a:cubicBezTo>
                      <a:lnTo>
                        <a:pt x="552969" y="5108244"/>
                      </a:lnTo>
                      <a:lnTo>
                        <a:pt x="552969" y="3253720"/>
                      </a:lnTo>
                      <a:lnTo>
                        <a:pt x="1323258" y="3253720"/>
                      </a:lnTo>
                      <a:lnTo>
                        <a:pt x="1323258" y="5108244"/>
                      </a:lnTo>
                      <a:lnTo>
                        <a:pt x="1807977" y="5108244"/>
                      </a:lnTo>
                      <a:lnTo>
                        <a:pt x="1807977" y="2184548"/>
                      </a:lnTo>
                      <a:lnTo>
                        <a:pt x="2578266" y="2184548"/>
                      </a:lnTo>
                      <a:lnTo>
                        <a:pt x="2578266" y="5108244"/>
                      </a:lnTo>
                      <a:lnTo>
                        <a:pt x="3100646" y="5108244"/>
                      </a:lnTo>
                      <a:lnTo>
                        <a:pt x="3100646" y="2772664"/>
                      </a:lnTo>
                      <a:lnTo>
                        <a:pt x="3870935" y="2772664"/>
                      </a:lnTo>
                      <a:lnTo>
                        <a:pt x="3870935" y="5108244"/>
                      </a:lnTo>
                      <a:lnTo>
                        <a:pt x="4343979" y="5108244"/>
                      </a:lnTo>
                      <a:close/>
                      <a:moveTo>
                        <a:pt x="4687065" y="0"/>
                      </a:moveTo>
                      <a:cubicBezTo>
                        <a:pt x="4852414" y="0"/>
                        <a:pt x="4986455" y="134041"/>
                        <a:pt x="4986455" y="299390"/>
                      </a:cubicBezTo>
                      <a:cubicBezTo>
                        <a:pt x="4986455" y="464739"/>
                        <a:pt x="4852414" y="598780"/>
                        <a:pt x="4687065" y="598780"/>
                      </a:cubicBezTo>
                      <a:cubicBezTo>
                        <a:pt x="4666396" y="598780"/>
                        <a:pt x="4646217" y="596685"/>
                        <a:pt x="4626727" y="592697"/>
                      </a:cubicBezTo>
                      <a:lnTo>
                        <a:pt x="4616022" y="589374"/>
                      </a:lnTo>
                      <a:lnTo>
                        <a:pt x="3731292" y="1717690"/>
                      </a:lnTo>
                      <a:lnTo>
                        <a:pt x="3731954" y="1718909"/>
                      </a:lnTo>
                      <a:cubicBezTo>
                        <a:pt x="3747103" y="1754728"/>
                        <a:pt x="3755481" y="1794108"/>
                        <a:pt x="3755481" y="1835445"/>
                      </a:cubicBezTo>
                      <a:cubicBezTo>
                        <a:pt x="3755481" y="2000794"/>
                        <a:pt x="3621440" y="2134835"/>
                        <a:pt x="3456091" y="2134835"/>
                      </a:cubicBezTo>
                      <a:cubicBezTo>
                        <a:pt x="3290742" y="2134835"/>
                        <a:pt x="3156701" y="2000794"/>
                        <a:pt x="3156701" y="1835445"/>
                      </a:cubicBezTo>
                      <a:lnTo>
                        <a:pt x="3161841" y="1784456"/>
                      </a:lnTo>
                      <a:lnTo>
                        <a:pt x="2395958" y="1302268"/>
                      </a:lnTo>
                      <a:lnTo>
                        <a:pt x="2357072" y="1334351"/>
                      </a:lnTo>
                      <a:cubicBezTo>
                        <a:pt x="2309289" y="1366633"/>
                        <a:pt x="2251686" y="1385482"/>
                        <a:pt x="2189680" y="1385482"/>
                      </a:cubicBezTo>
                      <a:cubicBezTo>
                        <a:pt x="2148343" y="1385482"/>
                        <a:pt x="2108962" y="1377105"/>
                        <a:pt x="2073144" y="1361955"/>
                      </a:cubicBezTo>
                      <a:lnTo>
                        <a:pt x="2056798" y="1353083"/>
                      </a:lnTo>
                      <a:lnTo>
                        <a:pt x="1230311" y="2206545"/>
                      </a:lnTo>
                      <a:lnTo>
                        <a:pt x="1238095" y="2231620"/>
                      </a:lnTo>
                      <a:cubicBezTo>
                        <a:pt x="1242083" y="2251110"/>
                        <a:pt x="1244178" y="2271289"/>
                        <a:pt x="1244178" y="2291958"/>
                      </a:cubicBezTo>
                      <a:cubicBezTo>
                        <a:pt x="1244178" y="2457307"/>
                        <a:pt x="1110137" y="2591348"/>
                        <a:pt x="944788" y="2591348"/>
                      </a:cubicBezTo>
                      <a:cubicBezTo>
                        <a:pt x="779439" y="2591348"/>
                        <a:pt x="645398" y="2457307"/>
                        <a:pt x="645398" y="2291958"/>
                      </a:cubicBezTo>
                      <a:cubicBezTo>
                        <a:pt x="645398" y="2126609"/>
                        <a:pt x="779439" y="1992568"/>
                        <a:pt x="944788" y="1992568"/>
                      </a:cubicBezTo>
                      <a:cubicBezTo>
                        <a:pt x="1006794" y="1992568"/>
                        <a:pt x="1064397" y="2011418"/>
                        <a:pt x="1112180" y="2043699"/>
                      </a:cubicBezTo>
                      <a:lnTo>
                        <a:pt x="1117694" y="2048249"/>
                      </a:lnTo>
                      <a:lnTo>
                        <a:pt x="1921996" y="1217696"/>
                      </a:lnTo>
                      <a:lnTo>
                        <a:pt x="1913817" y="1202628"/>
                      </a:lnTo>
                      <a:cubicBezTo>
                        <a:pt x="1898667" y="1166810"/>
                        <a:pt x="1890290" y="1127429"/>
                        <a:pt x="1890290" y="1086092"/>
                      </a:cubicBezTo>
                      <a:cubicBezTo>
                        <a:pt x="1890290" y="920743"/>
                        <a:pt x="2024331" y="786702"/>
                        <a:pt x="2189680" y="786702"/>
                      </a:cubicBezTo>
                      <a:cubicBezTo>
                        <a:pt x="2355029" y="786702"/>
                        <a:pt x="2489070" y="920743"/>
                        <a:pt x="2489070" y="1086092"/>
                      </a:cubicBezTo>
                      <a:lnTo>
                        <a:pt x="2484419" y="1132234"/>
                      </a:lnTo>
                      <a:lnTo>
                        <a:pt x="3253357" y="1616346"/>
                      </a:lnTo>
                      <a:lnTo>
                        <a:pt x="3288699" y="1587186"/>
                      </a:lnTo>
                      <a:cubicBezTo>
                        <a:pt x="3336482" y="1554905"/>
                        <a:pt x="3394085" y="1536055"/>
                        <a:pt x="3456091" y="1536055"/>
                      </a:cubicBezTo>
                      <a:cubicBezTo>
                        <a:pt x="3497428" y="1536055"/>
                        <a:pt x="3536809" y="1544433"/>
                        <a:pt x="3572627" y="1559583"/>
                      </a:cubicBezTo>
                      <a:lnTo>
                        <a:pt x="3600613" y="1574773"/>
                      </a:lnTo>
                      <a:lnTo>
                        <a:pt x="4454495" y="485798"/>
                      </a:lnTo>
                      <a:lnTo>
                        <a:pt x="4438806" y="466782"/>
                      </a:lnTo>
                      <a:cubicBezTo>
                        <a:pt x="4406525" y="418999"/>
                        <a:pt x="4387675" y="361396"/>
                        <a:pt x="4387675" y="299390"/>
                      </a:cubicBezTo>
                      <a:cubicBezTo>
                        <a:pt x="4387675" y="134041"/>
                        <a:pt x="4521716" y="0"/>
                        <a:pt x="4687065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1013" name="직사각형 1012">
                  <a:extLst>
                    <a:ext uri="{FF2B5EF4-FFF2-40B4-BE49-F238E27FC236}">
                      <a16:creationId xmlns:a16="http://schemas.microsoft.com/office/drawing/2014/main" id="{35D18AD0-914A-4558-9603-2E99878F043D}"/>
                    </a:ext>
                  </a:extLst>
                </p:cNvPr>
                <p:cNvSpPr/>
                <p:nvPr/>
              </p:nvSpPr>
              <p:spPr>
                <a:xfrm>
                  <a:off x="5478886" y="2087476"/>
                  <a:ext cx="959701" cy="3264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Statistics</a:t>
                  </a:r>
                  <a:endParaRPr lang="ko-KR" altLang="en-US" sz="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14" name="직사각형 1013">
                  <a:extLst>
                    <a:ext uri="{FF2B5EF4-FFF2-40B4-BE49-F238E27FC236}">
                      <a16:creationId xmlns:a16="http://schemas.microsoft.com/office/drawing/2014/main" id="{A0561AE1-BDB3-429A-BEB8-63C8E113BC5F}"/>
                    </a:ext>
                  </a:extLst>
                </p:cNvPr>
                <p:cNvSpPr/>
                <p:nvPr/>
              </p:nvSpPr>
              <p:spPr>
                <a:xfrm>
                  <a:off x="5322658" y="2318185"/>
                  <a:ext cx="1105933" cy="509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Analyze</a:t>
                  </a:r>
                  <a:r>
                    <a:rPr lang="ko-KR" altLang="en-US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each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User’s Data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 Personalize</a:t>
                  </a:r>
                </a:p>
              </p:txBody>
            </p:sp>
          </p:grpSp>
          <p:sp>
            <p:nvSpPr>
              <p:cNvPr id="988" name="자유형: 도형 987">
                <a:extLst>
                  <a:ext uri="{FF2B5EF4-FFF2-40B4-BE49-F238E27FC236}">
                    <a16:creationId xmlns:a16="http://schemas.microsoft.com/office/drawing/2014/main" id="{FD1EBB06-2B1F-40E1-AEFA-6075AF2DD7F3}"/>
                  </a:ext>
                </a:extLst>
              </p:cNvPr>
              <p:cNvSpPr/>
              <p:nvPr/>
            </p:nvSpPr>
            <p:spPr>
              <a:xfrm>
                <a:off x="4863860" y="1755212"/>
                <a:ext cx="2470390" cy="1067220"/>
              </a:xfrm>
              <a:custGeom>
                <a:avLst/>
                <a:gdLst>
                  <a:gd name="connsiteX0" fmla="*/ 21724 w 2751674"/>
                  <a:gd name="connsiteY0" fmla="*/ 806498 h 1188736"/>
                  <a:gd name="connsiteX1" fmla="*/ 41749 w 2751674"/>
                  <a:gd name="connsiteY1" fmla="*/ 806498 h 1188736"/>
                  <a:gd name="connsiteX2" fmla="*/ 56688 w 2751674"/>
                  <a:gd name="connsiteY2" fmla="*/ 812686 h 1188736"/>
                  <a:gd name="connsiteX3" fmla="*/ 56688 w 2751674"/>
                  <a:gd name="connsiteY3" fmla="*/ 1182548 h 1188736"/>
                  <a:gd name="connsiteX4" fmla="*/ 41749 w 2751674"/>
                  <a:gd name="connsiteY4" fmla="*/ 1188736 h 1188736"/>
                  <a:gd name="connsiteX5" fmla="*/ 21724 w 2751674"/>
                  <a:gd name="connsiteY5" fmla="*/ 1188736 h 1188736"/>
                  <a:gd name="connsiteX6" fmla="*/ 389 w 2751674"/>
                  <a:gd name="connsiteY6" fmla="*/ 1167401 h 1188736"/>
                  <a:gd name="connsiteX7" fmla="*/ 389 w 2751674"/>
                  <a:gd name="connsiteY7" fmla="*/ 827833 h 1188736"/>
                  <a:gd name="connsiteX8" fmla="*/ 21724 w 2751674"/>
                  <a:gd name="connsiteY8" fmla="*/ 806498 h 1188736"/>
                  <a:gd name="connsiteX9" fmla="*/ 2710314 w 2751674"/>
                  <a:gd name="connsiteY9" fmla="*/ 471535 h 1188736"/>
                  <a:gd name="connsiteX10" fmla="*/ 2730339 w 2751674"/>
                  <a:gd name="connsiteY10" fmla="*/ 471535 h 1188736"/>
                  <a:gd name="connsiteX11" fmla="*/ 2751674 w 2751674"/>
                  <a:gd name="connsiteY11" fmla="*/ 492870 h 1188736"/>
                  <a:gd name="connsiteX12" fmla="*/ 2751674 w 2751674"/>
                  <a:gd name="connsiteY12" fmla="*/ 1043900 h 1188736"/>
                  <a:gd name="connsiteX13" fmla="*/ 2730339 w 2751674"/>
                  <a:gd name="connsiteY13" fmla="*/ 1065235 h 1188736"/>
                  <a:gd name="connsiteX14" fmla="*/ 2710314 w 2751674"/>
                  <a:gd name="connsiteY14" fmla="*/ 1065235 h 1188736"/>
                  <a:gd name="connsiteX15" fmla="*/ 2697468 w 2751674"/>
                  <a:gd name="connsiteY15" fmla="*/ 1059914 h 1188736"/>
                  <a:gd name="connsiteX16" fmla="*/ 2697468 w 2751674"/>
                  <a:gd name="connsiteY16" fmla="*/ 476856 h 1188736"/>
                  <a:gd name="connsiteX17" fmla="*/ 21724 w 2751674"/>
                  <a:gd name="connsiteY17" fmla="*/ 347711 h 1188736"/>
                  <a:gd name="connsiteX18" fmla="*/ 41749 w 2751674"/>
                  <a:gd name="connsiteY18" fmla="*/ 347711 h 1188736"/>
                  <a:gd name="connsiteX19" fmla="*/ 56688 w 2751674"/>
                  <a:gd name="connsiteY19" fmla="*/ 353899 h 1188736"/>
                  <a:gd name="connsiteX20" fmla="*/ 56688 w 2751674"/>
                  <a:gd name="connsiteY20" fmla="*/ 723761 h 1188736"/>
                  <a:gd name="connsiteX21" fmla="*/ 41749 w 2751674"/>
                  <a:gd name="connsiteY21" fmla="*/ 729949 h 1188736"/>
                  <a:gd name="connsiteX22" fmla="*/ 21724 w 2751674"/>
                  <a:gd name="connsiteY22" fmla="*/ 729949 h 1188736"/>
                  <a:gd name="connsiteX23" fmla="*/ 389 w 2751674"/>
                  <a:gd name="connsiteY23" fmla="*/ 708614 h 1188736"/>
                  <a:gd name="connsiteX24" fmla="*/ 389 w 2751674"/>
                  <a:gd name="connsiteY24" fmla="*/ 369046 h 1188736"/>
                  <a:gd name="connsiteX25" fmla="*/ 21724 w 2751674"/>
                  <a:gd name="connsiteY25" fmla="*/ 347711 h 1188736"/>
                  <a:gd name="connsiteX26" fmla="*/ 10928 w 2751674"/>
                  <a:gd name="connsiteY26" fmla="*/ 0 h 1188736"/>
                  <a:gd name="connsiteX27" fmla="*/ 54636 w 2751674"/>
                  <a:gd name="connsiteY27" fmla="*/ 0 h 1188736"/>
                  <a:gd name="connsiteX28" fmla="*/ 56688 w 2751674"/>
                  <a:gd name="connsiteY28" fmla="*/ 2052 h 1188736"/>
                  <a:gd name="connsiteX29" fmla="*/ 56688 w 2751674"/>
                  <a:gd name="connsiteY29" fmla="*/ 188163 h 1188736"/>
                  <a:gd name="connsiteX30" fmla="*/ 54636 w 2751674"/>
                  <a:gd name="connsiteY30" fmla="*/ 190215 h 1188736"/>
                  <a:gd name="connsiteX31" fmla="*/ 10928 w 2751674"/>
                  <a:gd name="connsiteY31" fmla="*/ 190215 h 1188736"/>
                  <a:gd name="connsiteX32" fmla="*/ 0 w 2751674"/>
                  <a:gd name="connsiteY32" fmla="*/ 179287 h 1188736"/>
                  <a:gd name="connsiteX33" fmla="*/ 0 w 2751674"/>
                  <a:gd name="connsiteY33" fmla="*/ 10928 h 1188736"/>
                  <a:gd name="connsiteX34" fmla="*/ 10928 w 2751674"/>
                  <a:gd name="connsiteY34" fmla="*/ 0 h 1188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751674" h="1188736">
                    <a:moveTo>
                      <a:pt x="21724" y="806498"/>
                    </a:moveTo>
                    <a:lnTo>
                      <a:pt x="41749" y="806498"/>
                    </a:lnTo>
                    <a:lnTo>
                      <a:pt x="56688" y="812686"/>
                    </a:lnTo>
                    <a:lnTo>
                      <a:pt x="56688" y="1182548"/>
                    </a:lnTo>
                    <a:lnTo>
                      <a:pt x="41749" y="1188736"/>
                    </a:lnTo>
                    <a:lnTo>
                      <a:pt x="21724" y="1188736"/>
                    </a:lnTo>
                    <a:cubicBezTo>
                      <a:pt x="9941" y="1188736"/>
                      <a:pt x="389" y="1179184"/>
                      <a:pt x="389" y="1167401"/>
                    </a:cubicBezTo>
                    <a:lnTo>
                      <a:pt x="389" y="827833"/>
                    </a:lnTo>
                    <a:cubicBezTo>
                      <a:pt x="389" y="816050"/>
                      <a:pt x="9941" y="806498"/>
                      <a:pt x="21724" y="806498"/>
                    </a:cubicBezTo>
                    <a:close/>
                    <a:moveTo>
                      <a:pt x="2710314" y="471535"/>
                    </a:moveTo>
                    <a:lnTo>
                      <a:pt x="2730339" y="471535"/>
                    </a:lnTo>
                    <a:cubicBezTo>
                      <a:pt x="2742122" y="471535"/>
                      <a:pt x="2751674" y="481087"/>
                      <a:pt x="2751674" y="492870"/>
                    </a:cubicBezTo>
                    <a:lnTo>
                      <a:pt x="2751674" y="1043900"/>
                    </a:lnTo>
                    <a:cubicBezTo>
                      <a:pt x="2751674" y="1055683"/>
                      <a:pt x="2742122" y="1065235"/>
                      <a:pt x="2730339" y="1065235"/>
                    </a:cubicBezTo>
                    <a:lnTo>
                      <a:pt x="2710314" y="1065235"/>
                    </a:lnTo>
                    <a:lnTo>
                      <a:pt x="2697468" y="1059914"/>
                    </a:lnTo>
                    <a:lnTo>
                      <a:pt x="2697468" y="476856"/>
                    </a:lnTo>
                    <a:close/>
                    <a:moveTo>
                      <a:pt x="21724" y="347711"/>
                    </a:moveTo>
                    <a:lnTo>
                      <a:pt x="41749" y="347711"/>
                    </a:lnTo>
                    <a:lnTo>
                      <a:pt x="56688" y="353899"/>
                    </a:lnTo>
                    <a:lnTo>
                      <a:pt x="56688" y="723761"/>
                    </a:lnTo>
                    <a:lnTo>
                      <a:pt x="41749" y="729949"/>
                    </a:lnTo>
                    <a:lnTo>
                      <a:pt x="21724" y="729949"/>
                    </a:lnTo>
                    <a:cubicBezTo>
                      <a:pt x="9941" y="729949"/>
                      <a:pt x="389" y="720397"/>
                      <a:pt x="389" y="708614"/>
                    </a:cubicBezTo>
                    <a:lnTo>
                      <a:pt x="389" y="369046"/>
                    </a:lnTo>
                    <a:cubicBezTo>
                      <a:pt x="389" y="357263"/>
                      <a:pt x="9941" y="347711"/>
                      <a:pt x="21724" y="347711"/>
                    </a:cubicBezTo>
                    <a:close/>
                    <a:moveTo>
                      <a:pt x="10928" y="0"/>
                    </a:moveTo>
                    <a:lnTo>
                      <a:pt x="54636" y="0"/>
                    </a:lnTo>
                    <a:lnTo>
                      <a:pt x="56688" y="2052"/>
                    </a:lnTo>
                    <a:lnTo>
                      <a:pt x="56688" y="188163"/>
                    </a:lnTo>
                    <a:lnTo>
                      <a:pt x="54636" y="190215"/>
                    </a:lnTo>
                    <a:lnTo>
                      <a:pt x="10928" y="190215"/>
                    </a:lnTo>
                    <a:cubicBezTo>
                      <a:pt x="4893" y="190215"/>
                      <a:pt x="0" y="185322"/>
                      <a:pt x="0" y="179287"/>
                    </a:cubicBezTo>
                    <a:lnTo>
                      <a:pt x="0" y="10928"/>
                    </a:lnTo>
                    <a:cubicBezTo>
                      <a:pt x="0" y="4893"/>
                      <a:pt x="4893" y="0"/>
                      <a:pt x="1092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89" name="자유형: 도형 988">
                <a:extLst>
                  <a:ext uri="{FF2B5EF4-FFF2-40B4-BE49-F238E27FC236}">
                    <a16:creationId xmlns:a16="http://schemas.microsoft.com/office/drawing/2014/main" id="{E0BC13ED-4A02-4C27-BDE3-2FE916C5D0E1}"/>
                  </a:ext>
                </a:extLst>
              </p:cNvPr>
              <p:cNvSpPr/>
              <p:nvPr/>
            </p:nvSpPr>
            <p:spPr>
              <a:xfrm>
                <a:off x="4882284" y="1144287"/>
                <a:ext cx="2434278" cy="4971172"/>
              </a:xfrm>
              <a:custGeom>
                <a:avLst/>
                <a:gdLst>
                  <a:gd name="connsiteX0" fmla="*/ 357971 w 2711450"/>
                  <a:gd name="connsiteY0" fmla="*/ 34396 h 5537200"/>
                  <a:gd name="connsiteX1" fmla="*/ 36166 w 2711450"/>
                  <a:gd name="connsiteY1" fmla="*/ 356201 h 5537200"/>
                  <a:gd name="connsiteX2" fmla="*/ 36166 w 2711450"/>
                  <a:gd name="connsiteY2" fmla="*/ 5168829 h 5537200"/>
                  <a:gd name="connsiteX3" fmla="*/ 357971 w 2711450"/>
                  <a:gd name="connsiteY3" fmla="*/ 5490634 h 5537200"/>
                  <a:gd name="connsiteX4" fmla="*/ 2355141 w 2711450"/>
                  <a:gd name="connsiteY4" fmla="*/ 5490634 h 5537200"/>
                  <a:gd name="connsiteX5" fmla="*/ 2676946 w 2711450"/>
                  <a:gd name="connsiteY5" fmla="*/ 5168829 h 5537200"/>
                  <a:gd name="connsiteX6" fmla="*/ 2676946 w 2711450"/>
                  <a:gd name="connsiteY6" fmla="*/ 356201 h 5537200"/>
                  <a:gd name="connsiteX7" fmla="*/ 2355141 w 2711450"/>
                  <a:gd name="connsiteY7" fmla="*/ 34396 h 5537200"/>
                  <a:gd name="connsiteX8" fmla="*/ 354549 w 2711450"/>
                  <a:gd name="connsiteY8" fmla="*/ 0 h 5537200"/>
                  <a:gd name="connsiteX9" fmla="*/ 2356901 w 2711450"/>
                  <a:gd name="connsiteY9" fmla="*/ 0 h 5537200"/>
                  <a:gd name="connsiteX10" fmla="*/ 2711450 w 2711450"/>
                  <a:gd name="connsiteY10" fmla="*/ 354549 h 5537200"/>
                  <a:gd name="connsiteX11" fmla="*/ 2711450 w 2711450"/>
                  <a:gd name="connsiteY11" fmla="*/ 5182651 h 5537200"/>
                  <a:gd name="connsiteX12" fmla="*/ 2356901 w 2711450"/>
                  <a:gd name="connsiteY12" fmla="*/ 5537200 h 5537200"/>
                  <a:gd name="connsiteX13" fmla="*/ 354549 w 2711450"/>
                  <a:gd name="connsiteY13" fmla="*/ 5537200 h 5537200"/>
                  <a:gd name="connsiteX14" fmla="*/ 0 w 2711450"/>
                  <a:gd name="connsiteY14" fmla="*/ 5182651 h 5537200"/>
                  <a:gd name="connsiteX15" fmla="*/ 0 w 2711450"/>
                  <a:gd name="connsiteY15" fmla="*/ 354549 h 5537200"/>
                  <a:gd name="connsiteX16" fmla="*/ 354549 w 2711450"/>
                  <a:gd name="connsiteY16" fmla="*/ 0 h 553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11450" h="5537200">
                    <a:moveTo>
                      <a:pt x="357971" y="34396"/>
                    </a:moveTo>
                    <a:cubicBezTo>
                      <a:pt x="180243" y="34396"/>
                      <a:pt x="36166" y="178473"/>
                      <a:pt x="36166" y="356201"/>
                    </a:cubicBezTo>
                    <a:lnTo>
                      <a:pt x="36166" y="5168829"/>
                    </a:lnTo>
                    <a:cubicBezTo>
                      <a:pt x="36166" y="5346557"/>
                      <a:pt x="180243" y="5490634"/>
                      <a:pt x="357971" y="5490634"/>
                    </a:cubicBezTo>
                    <a:lnTo>
                      <a:pt x="2355141" y="5490634"/>
                    </a:lnTo>
                    <a:cubicBezTo>
                      <a:pt x="2532869" y="5490634"/>
                      <a:pt x="2676946" y="5346557"/>
                      <a:pt x="2676946" y="5168829"/>
                    </a:cubicBezTo>
                    <a:lnTo>
                      <a:pt x="2676946" y="356201"/>
                    </a:lnTo>
                    <a:cubicBezTo>
                      <a:pt x="2676946" y="178473"/>
                      <a:pt x="2532869" y="34396"/>
                      <a:pt x="2355141" y="34396"/>
                    </a:cubicBezTo>
                    <a:close/>
                    <a:moveTo>
                      <a:pt x="354549" y="0"/>
                    </a:moveTo>
                    <a:lnTo>
                      <a:pt x="2356901" y="0"/>
                    </a:lnTo>
                    <a:cubicBezTo>
                      <a:pt x="2552713" y="0"/>
                      <a:pt x="2711450" y="158737"/>
                      <a:pt x="2711450" y="354549"/>
                    </a:cubicBezTo>
                    <a:lnTo>
                      <a:pt x="2711450" y="5182651"/>
                    </a:lnTo>
                    <a:cubicBezTo>
                      <a:pt x="2711450" y="5378463"/>
                      <a:pt x="2552713" y="5537200"/>
                      <a:pt x="2356901" y="5537200"/>
                    </a:cubicBezTo>
                    <a:lnTo>
                      <a:pt x="354549" y="5537200"/>
                    </a:lnTo>
                    <a:cubicBezTo>
                      <a:pt x="158737" y="5537200"/>
                      <a:pt x="0" y="5378463"/>
                      <a:pt x="0" y="5182651"/>
                    </a:cubicBezTo>
                    <a:lnTo>
                      <a:pt x="0" y="354549"/>
                    </a:lnTo>
                    <a:cubicBezTo>
                      <a:pt x="0" y="158737"/>
                      <a:pt x="158737" y="0"/>
                      <a:pt x="35454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90" name="자유형: 도형 989">
                <a:extLst>
                  <a:ext uri="{FF2B5EF4-FFF2-40B4-BE49-F238E27FC236}">
                    <a16:creationId xmlns:a16="http://schemas.microsoft.com/office/drawing/2014/main" id="{27AA2242-9F39-46CF-841E-7AFF9999512F}"/>
                  </a:ext>
                </a:extLst>
              </p:cNvPr>
              <p:cNvSpPr/>
              <p:nvPr/>
            </p:nvSpPr>
            <p:spPr>
              <a:xfrm>
                <a:off x="4882284" y="1582216"/>
                <a:ext cx="2434278" cy="4084060"/>
              </a:xfrm>
              <a:custGeom>
                <a:avLst/>
                <a:gdLst>
                  <a:gd name="connsiteX0" fmla="*/ 2676946 w 2711450"/>
                  <a:gd name="connsiteY0" fmla="*/ 4517853 h 4549080"/>
                  <a:gd name="connsiteX1" fmla="*/ 2711450 w 2711450"/>
                  <a:gd name="connsiteY1" fmla="*/ 4517853 h 4549080"/>
                  <a:gd name="connsiteX2" fmla="*/ 2711450 w 2711450"/>
                  <a:gd name="connsiteY2" fmla="*/ 4549080 h 4549080"/>
                  <a:gd name="connsiteX3" fmla="*/ 2676946 w 2711450"/>
                  <a:gd name="connsiteY3" fmla="*/ 4549080 h 4549080"/>
                  <a:gd name="connsiteX4" fmla="*/ 0 w 2711450"/>
                  <a:gd name="connsiteY4" fmla="*/ 4517853 h 4549080"/>
                  <a:gd name="connsiteX5" fmla="*/ 36166 w 2711450"/>
                  <a:gd name="connsiteY5" fmla="*/ 4517853 h 4549080"/>
                  <a:gd name="connsiteX6" fmla="*/ 36166 w 2711450"/>
                  <a:gd name="connsiteY6" fmla="*/ 4549080 h 4549080"/>
                  <a:gd name="connsiteX7" fmla="*/ 0 w 2711450"/>
                  <a:gd name="connsiteY7" fmla="*/ 4549080 h 4549080"/>
                  <a:gd name="connsiteX8" fmla="*/ 2676946 w 2711450"/>
                  <a:gd name="connsiteY8" fmla="*/ 0 h 4549080"/>
                  <a:gd name="connsiteX9" fmla="*/ 2711450 w 2711450"/>
                  <a:gd name="connsiteY9" fmla="*/ 0 h 4549080"/>
                  <a:gd name="connsiteX10" fmla="*/ 2711450 w 2711450"/>
                  <a:gd name="connsiteY10" fmla="*/ 37785 h 4549080"/>
                  <a:gd name="connsiteX11" fmla="*/ 2676946 w 2711450"/>
                  <a:gd name="connsiteY11" fmla="*/ 37785 h 4549080"/>
                  <a:gd name="connsiteX12" fmla="*/ 0 w 2711450"/>
                  <a:gd name="connsiteY12" fmla="*/ 0 h 4549080"/>
                  <a:gd name="connsiteX13" fmla="*/ 36166 w 2711450"/>
                  <a:gd name="connsiteY13" fmla="*/ 0 h 4549080"/>
                  <a:gd name="connsiteX14" fmla="*/ 36166 w 2711450"/>
                  <a:gd name="connsiteY14" fmla="*/ 37785 h 4549080"/>
                  <a:gd name="connsiteX15" fmla="*/ 0 w 2711450"/>
                  <a:gd name="connsiteY15" fmla="*/ 37785 h 454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1450" h="4549080">
                    <a:moveTo>
                      <a:pt x="2676946" y="4517853"/>
                    </a:moveTo>
                    <a:lnTo>
                      <a:pt x="2711450" y="4517853"/>
                    </a:lnTo>
                    <a:lnTo>
                      <a:pt x="2711450" y="4549080"/>
                    </a:lnTo>
                    <a:lnTo>
                      <a:pt x="2676946" y="4549080"/>
                    </a:lnTo>
                    <a:close/>
                    <a:moveTo>
                      <a:pt x="0" y="4517853"/>
                    </a:moveTo>
                    <a:lnTo>
                      <a:pt x="36166" y="4517853"/>
                    </a:lnTo>
                    <a:lnTo>
                      <a:pt x="36166" y="4549080"/>
                    </a:lnTo>
                    <a:lnTo>
                      <a:pt x="0" y="4549080"/>
                    </a:lnTo>
                    <a:close/>
                    <a:moveTo>
                      <a:pt x="2676946" y="0"/>
                    </a:moveTo>
                    <a:lnTo>
                      <a:pt x="2711450" y="0"/>
                    </a:lnTo>
                    <a:lnTo>
                      <a:pt x="2711450" y="37785"/>
                    </a:lnTo>
                    <a:lnTo>
                      <a:pt x="2676946" y="37785"/>
                    </a:lnTo>
                    <a:close/>
                    <a:moveTo>
                      <a:pt x="0" y="0"/>
                    </a:moveTo>
                    <a:lnTo>
                      <a:pt x="36166" y="0"/>
                    </a:lnTo>
                    <a:lnTo>
                      <a:pt x="36166" y="37785"/>
                    </a:lnTo>
                    <a:lnTo>
                      <a:pt x="0" y="3778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B4718ECB-89D9-4747-8DE5-698E177F8749}"/>
                </a:ext>
              </a:extLst>
            </p:cNvPr>
            <p:cNvGrpSpPr/>
            <p:nvPr/>
          </p:nvGrpSpPr>
          <p:grpSpPr>
            <a:xfrm>
              <a:off x="6111103" y="1245008"/>
              <a:ext cx="940349" cy="711507"/>
              <a:chOff x="6111103" y="1245008"/>
              <a:chExt cx="940349" cy="711507"/>
            </a:xfrm>
          </p:grpSpPr>
          <p:grpSp>
            <p:nvGrpSpPr>
              <p:cNvPr id="536" name="그룹 535">
                <a:extLst>
                  <a:ext uri="{FF2B5EF4-FFF2-40B4-BE49-F238E27FC236}">
                    <a16:creationId xmlns:a16="http://schemas.microsoft.com/office/drawing/2014/main" id="{9A977EDD-24C8-47E1-AF2B-4201E4EA822B}"/>
                  </a:ext>
                </a:extLst>
              </p:cNvPr>
              <p:cNvGrpSpPr/>
              <p:nvPr/>
            </p:nvGrpSpPr>
            <p:grpSpPr>
              <a:xfrm>
                <a:off x="6680552" y="1245008"/>
                <a:ext cx="350182" cy="195525"/>
                <a:chOff x="4076066" y="3127502"/>
                <a:chExt cx="1079954" cy="602995"/>
              </a:xfrm>
            </p:grpSpPr>
            <p:sp>
              <p:nvSpPr>
                <p:cNvPr id="584" name="자유형: 도형 583">
                  <a:extLst>
                    <a:ext uri="{FF2B5EF4-FFF2-40B4-BE49-F238E27FC236}">
                      <a16:creationId xmlns:a16="http://schemas.microsoft.com/office/drawing/2014/main" id="{351F5068-E195-4C27-97F6-25C4E171A828}"/>
                    </a:ext>
                  </a:extLst>
                </p:cNvPr>
                <p:cNvSpPr/>
                <p:nvPr/>
              </p:nvSpPr>
              <p:spPr>
                <a:xfrm>
                  <a:off x="4135938" y="3127502"/>
                  <a:ext cx="962535" cy="602995"/>
                </a:xfrm>
                <a:custGeom>
                  <a:avLst/>
                  <a:gdLst>
                    <a:gd name="connsiteX0" fmla="*/ 784938 w 1915087"/>
                    <a:gd name="connsiteY0" fmla="*/ 0 h 1319706"/>
                    <a:gd name="connsiteX1" fmla="*/ 1071464 w 1915087"/>
                    <a:gd name="connsiteY1" fmla="*/ 87521 h 1319706"/>
                    <a:gd name="connsiteX2" fmla="*/ 1131181 w 1915087"/>
                    <a:gd name="connsiteY2" fmla="*/ 136793 h 1319706"/>
                    <a:gd name="connsiteX3" fmla="*/ 1184661 w 1915087"/>
                    <a:gd name="connsiteY3" fmla="*/ 120192 h 1319706"/>
                    <a:gd name="connsiteX4" fmla="*/ 1252875 w 1915087"/>
                    <a:gd name="connsiteY4" fmla="*/ 113315 h 1319706"/>
                    <a:gd name="connsiteX5" fmla="*/ 1591350 w 1915087"/>
                    <a:gd name="connsiteY5" fmla="*/ 451790 h 1319706"/>
                    <a:gd name="connsiteX6" fmla="*/ 1586779 w 1915087"/>
                    <a:gd name="connsiteY6" fmla="*/ 497136 h 1319706"/>
                    <a:gd name="connsiteX7" fmla="*/ 1660936 w 1915087"/>
                    <a:gd name="connsiteY7" fmla="*/ 520155 h 1319706"/>
                    <a:gd name="connsiteX8" fmla="*/ 1915087 w 1915087"/>
                    <a:gd name="connsiteY8" fmla="*/ 903580 h 1319706"/>
                    <a:gd name="connsiteX9" fmla="*/ 1498961 w 1915087"/>
                    <a:gd name="connsiteY9" fmla="*/ 1319706 h 1319706"/>
                    <a:gd name="connsiteX10" fmla="*/ 1469509 w 1915087"/>
                    <a:gd name="connsiteY10" fmla="*/ 1316737 h 1319706"/>
                    <a:gd name="connsiteX11" fmla="*/ 1454808 w 1915087"/>
                    <a:gd name="connsiteY11" fmla="*/ 1319705 h 1319706"/>
                    <a:gd name="connsiteX12" fmla="*/ 558721 w 1915087"/>
                    <a:gd name="connsiteY12" fmla="*/ 1319705 h 1319706"/>
                    <a:gd name="connsiteX13" fmla="*/ 519205 w 1915087"/>
                    <a:gd name="connsiteY13" fmla="*/ 1311727 h 1319706"/>
                    <a:gd name="connsiteX14" fmla="*/ 516498 w 1915087"/>
                    <a:gd name="connsiteY14" fmla="*/ 1309902 h 1319706"/>
                    <a:gd name="connsiteX15" fmla="*/ 457200 w 1915087"/>
                    <a:gd name="connsiteY15" fmla="*/ 1315880 h 1319706"/>
                    <a:gd name="connsiteX16" fmla="*/ 0 w 1915087"/>
                    <a:gd name="connsiteY16" fmla="*/ 858680 h 1319706"/>
                    <a:gd name="connsiteX17" fmla="*/ 279237 w 1915087"/>
                    <a:gd name="connsiteY17" fmla="*/ 437409 h 1319706"/>
                    <a:gd name="connsiteX18" fmla="*/ 280063 w 1915087"/>
                    <a:gd name="connsiteY18" fmla="*/ 437152 h 1319706"/>
                    <a:gd name="connsiteX19" fmla="*/ 282882 w 1915087"/>
                    <a:gd name="connsiteY19" fmla="*/ 409187 h 1319706"/>
                    <a:gd name="connsiteX20" fmla="*/ 784938 w 1915087"/>
                    <a:gd name="connsiteY20" fmla="*/ 0 h 131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915087" h="1319706">
                      <a:moveTo>
                        <a:pt x="784938" y="0"/>
                      </a:moveTo>
                      <a:cubicBezTo>
                        <a:pt x="891074" y="0"/>
                        <a:pt x="989673" y="32265"/>
                        <a:pt x="1071464" y="87521"/>
                      </a:cubicBezTo>
                      <a:lnTo>
                        <a:pt x="1131181" y="136793"/>
                      </a:lnTo>
                      <a:lnTo>
                        <a:pt x="1184661" y="120192"/>
                      </a:lnTo>
                      <a:cubicBezTo>
                        <a:pt x="1206695" y="115683"/>
                        <a:pt x="1229508" y="113315"/>
                        <a:pt x="1252875" y="113315"/>
                      </a:cubicBezTo>
                      <a:cubicBezTo>
                        <a:pt x="1439810" y="113315"/>
                        <a:pt x="1591350" y="264855"/>
                        <a:pt x="1591350" y="451790"/>
                      </a:cubicBezTo>
                      <a:lnTo>
                        <a:pt x="1586779" y="497136"/>
                      </a:lnTo>
                      <a:lnTo>
                        <a:pt x="1660936" y="520155"/>
                      </a:lnTo>
                      <a:cubicBezTo>
                        <a:pt x="1810290" y="583327"/>
                        <a:pt x="1915087" y="731215"/>
                        <a:pt x="1915087" y="903580"/>
                      </a:cubicBezTo>
                      <a:cubicBezTo>
                        <a:pt x="1915087" y="1133400"/>
                        <a:pt x="1728781" y="1319706"/>
                        <a:pt x="1498961" y="1319706"/>
                      </a:cubicBezTo>
                      <a:lnTo>
                        <a:pt x="1469509" y="1316737"/>
                      </a:lnTo>
                      <a:lnTo>
                        <a:pt x="1454808" y="1319705"/>
                      </a:lnTo>
                      <a:lnTo>
                        <a:pt x="558721" y="1319705"/>
                      </a:lnTo>
                      <a:cubicBezTo>
                        <a:pt x="544704" y="1319705"/>
                        <a:pt x="531350" y="1316864"/>
                        <a:pt x="519205" y="1311727"/>
                      </a:cubicBezTo>
                      <a:lnTo>
                        <a:pt x="516498" y="1309902"/>
                      </a:lnTo>
                      <a:lnTo>
                        <a:pt x="457200" y="1315880"/>
                      </a:lnTo>
                      <a:cubicBezTo>
                        <a:pt x="204695" y="1315880"/>
                        <a:pt x="0" y="1111185"/>
                        <a:pt x="0" y="858680"/>
                      </a:cubicBezTo>
                      <a:cubicBezTo>
                        <a:pt x="0" y="669301"/>
                        <a:pt x="115141" y="506816"/>
                        <a:pt x="279237" y="437409"/>
                      </a:cubicBezTo>
                      <a:lnTo>
                        <a:pt x="280063" y="437152"/>
                      </a:lnTo>
                      <a:lnTo>
                        <a:pt x="282882" y="409187"/>
                      </a:lnTo>
                      <a:cubicBezTo>
                        <a:pt x="330668" y="175664"/>
                        <a:pt x="537289" y="0"/>
                        <a:pt x="78493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500" dirty="0">
                    <a:latin typeface="+mn-ea"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36AC97F1-DE47-4544-8596-A4BAFF9B7BBB}"/>
                    </a:ext>
                  </a:extLst>
                </p:cNvPr>
                <p:cNvSpPr txBox="1"/>
                <p:nvPr/>
              </p:nvSpPr>
              <p:spPr>
                <a:xfrm>
                  <a:off x="4076066" y="3197006"/>
                  <a:ext cx="1079954" cy="474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>
                      <a:solidFill>
                        <a:schemeClr val="bg1"/>
                      </a:solidFill>
                      <a:latin typeface="+mn-ea"/>
                    </a:rPr>
                    <a:t>AWS</a:t>
                  </a:r>
                  <a:endParaRPr lang="ko-KR" altLang="en-US" sz="5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37" name="그룹 536">
                <a:extLst>
                  <a:ext uri="{FF2B5EF4-FFF2-40B4-BE49-F238E27FC236}">
                    <a16:creationId xmlns:a16="http://schemas.microsoft.com/office/drawing/2014/main" id="{99D379C7-9EA5-48AC-9957-D9C249D5FDDD}"/>
                  </a:ext>
                </a:extLst>
              </p:cNvPr>
              <p:cNvGrpSpPr/>
              <p:nvPr/>
            </p:nvGrpSpPr>
            <p:grpSpPr>
              <a:xfrm>
                <a:off x="6120983" y="1511984"/>
                <a:ext cx="930469" cy="444531"/>
                <a:chOff x="6167465" y="1548000"/>
                <a:chExt cx="837505" cy="453466"/>
              </a:xfrm>
            </p:grpSpPr>
            <p:grpSp>
              <p:nvGrpSpPr>
                <p:cNvPr id="548" name="그룹 547">
                  <a:extLst>
                    <a:ext uri="{FF2B5EF4-FFF2-40B4-BE49-F238E27FC236}">
                      <a16:creationId xmlns:a16="http://schemas.microsoft.com/office/drawing/2014/main" id="{1B77900B-992C-4D33-B4BF-98BF23F374C1}"/>
                    </a:ext>
                  </a:extLst>
                </p:cNvPr>
                <p:cNvGrpSpPr/>
                <p:nvPr/>
              </p:nvGrpSpPr>
              <p:grpSpPr>
                <a:xfrm>
                  <a:off x="6167465" y="154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73" name="그룹 572">
                    <a:extLst>
                      <a:ext uri="{FF2B5EF4-FFF2-40B4-BE49-F238E27FC236}">
                        <a16:creationId xmlns:a16="http://schemas.microsoft.com/office/drawing/2014/main" id="{B0C20DFC-D519-431B-8488-54E4727500BF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82" name="자유형: 도형 581">
                      <a:extLst>
                        <a:ext uri="{FF2B5EF4-FFF2-40B4-BE49-F238E27FC236}">
                          <a16:creationId xmlns:a16="http://schemas.microsoft.com/office/drawing/2014/main" id="{9AC942DB-71FB-4DA7-8509-E09DFC28C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83" name="자유형: 도형 582">
                      <a:extLst>
                        <a:ext uri="{FF2B5EF4-FFF2-40B4-BE49-F238E27FC236}">
                          <a16:creationId xmlns:a16="http://schemas.microsoft.com/office/drawing/2014/main" id="{D0C34D0B-1769-4FCE-81D3-033789533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74" name="자유형: 도형 573">
                    <a:extLst>
                      <a:ext uri="{FF2B5EF4-FFF2-40B4-BE49-F238E27FC236}">
                        <a16:creationId xmlns:a16="http://schemas.microsoft.com/office/drawing/2014/main" id="{A6BEE4A4-9249-4030-8204-668AD231141A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75" name="그룹 574">
                    <a:extLst>
                      <a:ext uri="{FF2B5EF4-FFF2-40B4-BE49-F238E27FC236}">
                        <a16:creationId xmlns:a16="http://schemas.microsoft.com/office/drawing/2014/main" id="{E90C1B04-0956-486F-B199-F29FE3866FCE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79" name="사각형: 둥근 모서리 578">
                      <a:extLst>
                        <a:ext uri="{FF2B5EF4-FFF2-40B4-BE49-F238E27FC236}">
                          <a16:creationId xmlns:a16="http://schemas.microsoft.com/office/drawing/2014/main" id="{32A50FD9-C476-490E-964F-DBA1B9CE8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0" name="직사각형 579">
                      <a:extLst>
                        <a:ext uri="{FF2B5EF4-FFF2-40B4-BE49-F238E27FC236}">
                          <a16:creationId xmlns:a16="http://schemas.microsoft.com/office/drawing/2014/main" id="{BDD37830-59E3-4C2E-8841-F11D1BB6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81" name="직사각형 580">
                      <a:extLst>
                        <a:ext uri="{FF2B5EF4-FFF2-40B4-BE49-F238E27FC236}">
                          <a16:creationId xmlns:a16="http://schemas.microsoft.com/office/drawing/2014/main" id="{BC3BCA94-9B7C-4345-8E25-041B961E8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76" name="그룹 575">
                    <a:extLst>
                      <a:ext uri="{FF2B5EF4-FFF2-40B4-BE49-F238E27FC236}">
                        <a16:creationId xmlns:a16="http://schemas.microsoft.com/office/drawing/2014/main" id="{BB84E6EE-683D-49FB-8D63-4520A12A573D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77" name="자유형: 도형 576">
                      <a:extLst>
                        <a:ext uri="{FF2B5EF4-FFF2-40B4-BE49-F238E27FC236}">
                          <a16:creationId xmlns:a16="http://schemas.microsoft.com/office/drawing/2014/main" id="{2191D0C3-805B-4D96-B247-B70DADEFA9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78" name="자유형: 도형 577">
                      <a:extLst>
                        <a:ext uri="{FF2B5EF4-FFF2-40B4-BE49-F238E27FC236}">
                          <a16:creationId xmlns:a16="http://schemas.microsoft.com/office/drawing/2014/main" id="{F5B288A7-82A3-48B3-BF45-B218588F8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49" name="그룹 548">
                  <a:extLst>
                    <a:ext uri="{FF2B5EF4-FFF2-40B4-BE49-F238E27FC236}">
                      <a16:creationId xmlns:a16="http://schemas.microsoft.com/office/drawing/2014/main" id="{A8EA48E5-C351-462C-B186-A640B7310CA5}"/>
                    </a:ext>
                  </a:extLst>
                </p:cNvPr>
                <p:cNvGrpSpPr/>
                <p:nvPr/>
              </p:nvGrpSpPr>
              <p:grpSpPr>
                <a:xfrm>
                  <a:off x="6167465" y="172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62" name="그룹 561">
                    <a:extLst>
                      <a:ext uri="{FF2B5EF4-FFF2-40B4-BE49-F238E27FC236}">
                        <a16:creationId xmlns:a16="http://schemas.microsoft.com/office/drawing/2014/main" id="{B710610D-292A-4584-9703-29607E897DC1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71" name="자유형: 도형 570">
                      <a:extLst>
                        <a:ext uri="{FF2B5EF4-FFF2-40B4-BE49-F238E27FC236}">
                          <a16:creationId xmlns:a16="http://schemas.microsoft.com/office/drawing/2014/main" id="{8A409DF1-EE3A-4875-B3D4-97765A306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72" name="자유형: 도형 571">
                      <a:extLst>
                        <a:ext uri="{FF2B5EF4-FFF2-40B4-BE49-F238E27FC236}">
                          <a16:creationId xmlns:a16="http://schemas.microsoft.com/office/drawing/2014/main" id="{DF0DECB8-08FD-49B4-93BF-557BF59A8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63" name="자유형: 도형 562">
                    <a:extLst>
                      <a:ext uri="{FF2B5EF4-FFF2-40B4-BE49-F238E27FC236}">
                        <a16:creationId xmlns:a16="http://schemas.microsoft.com/office/drawing/2014/main" id="{DD74B77D-9FAE-4645-BEBC-83829BE2F4E2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64" name="그룹 563">
                    <a:extLst>
                      <a:ext uri="{FF2B5EF4-FFF2-40B4-BE49-F238E27FC236}">
                        <a16:creationId xmlns:a16="http://schemas.microsoft.com/office/drawing/2014/main" id="{E11DA018-9294-47D3-BE6C-15BE3447D4F9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68" name="사각형: 둥근 모서리 567">
                      <a:extLst>
                        <a:ext uri="{FF2B5EF4-FFF2-40B4-BE49-F238E27FC236}">
                          <a16:creationId xmlns:a16="http://schemas.microsoft.com/office/drawing/2014/main" id="{1A7ABDA5-4136-4683-8B62-BC664B13D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9" name="직사각형 568">
                      <a:extLst>
                        <a:ext uri="{FF2B5EF4-FFF2-40B4-BE49-F238E27FC236}">
                          <a16:creationId xmlns:a16="http://schemas.microsoft.com/office/drawing/2014/main" id="{F08B90DE-D956-4DD9-86D8-4C79F0095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70" name="직사각형 569">
                      <a:extLst>
                        <a:ext uri="{FF2B5EF4-FFF2-40B4-BE49-F238E27FC236}">
                          <a16:creationId xmlns:a16="http://schemas.microsoft.com/office/drawing/2014/main" id="{4952BDD7-AA6D-49A5-AB54-F0268BDD3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65" name="그룹 564">
                    <a:extLst>
                      <a:ext uri="{FF2B5EF4-FFF2-40B4-BE49-F238E27FC236}">
                        <a16:creationId xmlns:a16="http://schemas.microsoft.com/office/drawing/2014/main" id="{86F61476-66E1-43D6-BFD2-08A58A6A6B0D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66" name="자유형: 도형 565">
                      <a:extLst>
                        <a:ext uri="{FF2B5EF4-FFF2-40B4-BE49-F238E27FC236}">
                          <a16:creationId xmlns:a16="http://schemas.microsoft.com/office/drawing/2014/main" id="{989AF006-EF28-4630-BBC0-192A61EE5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67" name="자유형: 도형 566">
                      <a:extLst>
                        <a:ext uri="{FF2B5EF4-FFF2-40B4-BE49-F238E27FC236}">
                          <a16:creationId xmlns:a16="http://schemas.microsoft.com/office/drawing/2014/main" id="{43A73979-501D-4539-B389-18D2EA8AE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grpSp>
              <p:nvGrpSpPr>
                <p:cNvPr id="550" name="그룹 549">
                  <a:extLst>
                    <a:ext uri="{FF2B5EF4-FFF2-40B4-BE49-F238E27FC236}">
                      <a16:creationId xmlns:a16="http://schemas.microsoft.com/office/drawing/2014/main" id="{045D8EDA-B6CF-49BA-8E19-3AD6096FE5EA}"/>
                    </a:ext>
                  </a:extLst>
                </p:cNvPr>
                <p:cNvGrpSpPr/>
                <p:nvPr/>
              </p:nvGrpSpPr>
              <p:grpSpPr>
                <a:xfrm>
                  <a:off x="6167465" y="1908000"/>
                  <a:ext cx="837505" cy="93466"/>
                  <a:chOff x="4017314" y="2924656"/>
                  <a:chExt cx="4884685" cy="545135"/>
                </a:xfrm>
              </p:grpSpPr>
              <p:grpSp>
                <p:nvGrpSpPr>
                  <p:cNvPr id="551" name="그룹 550">
                    <a:extLst>
                      <a:ext uri="{FF2B5EF4-FFF2-40B4-BE49-F238E27FC236}">
                        <a16:creationId xmlns:a16="http://schemas.microsoft.com/office/drawing/2014/main" id="{96135A91-C23D-4C70-A07E-86B8197E9453}"/>
                      </a:ext>
                    </a:extLst>
                  </p:cNvPr>
                  <p:cNvGrpSpPr/>
                  <p:nvPr/>
                </p:nvGrpSpPr>
                <p:grpSpPr>
                  <a:xfrm>
                    <a:off x="5998615" y="2924656"/>
                    <a:ext cx="2529748" cy="545135"/>
                    <a:chOff x="5846728" y="2897399"/>
                    <a:chExt cx="2782723" cy="599649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560" name="자유형: 도형 559">
                      <a:extLst>
                        <a:ext uri="{FF2B5EF4-FFF2-40B4-BE49-F238E27FC236}">
                          <a16:creationId xmlns:a16="http://schemas.microsoft.com/office/drawing/2014/main" id="{116A280D-20A4-4582-803C-A321D213F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5123" y="2897401"/>
                      <a:ext cx="894328" cy="599647"/>
                    </a:xfrm>
                    <a:custGeom>
                      <a:avLst/>
                      <a:gdLst>
                        <a:gd name="connsiteX0" fmla="*/ 799078 w 894328"/>
                        <a:gd name="connsiteY0" fmla="*/ 0 h 599647"/>
                        <a:gd name="connsiteX1" fmla="*/ 894328 w 894328"/>
                        <a:gd name="connsiteY1" fmla="*/ 0 h 599647"/>
                        <a:gd name="connsiteX2" fmla="*/ 894328 w 894328"/>
                        <a:gd name="connsiteY2" fmla="*/ 599647 h 599647"/>
                        <a:gd name="connsiteX3" fmla="*/ 799078 w 894328"/>
                        <a:gd name="connsiteY3" fmla="*/ 599647 h 599647"/>
                        <a:gd name="connsiteX4" fmla="*/ 608268 w 894328"/>
                        <a:gd name="connsiteY4" fmla="*/ 0 h 599647"/>
                        <a:gd name="connsiteX5" fmla="*/ 703518 w 894328"/>
                        <a:gd name="connsiteY5" fmla="*/ 0 h 599647"/>
                        <a:gd name="connsiteX6" fmla="*/ 703518 w 894328"/>
                        <a:gd name="connsiteY6" fmla="*/ 599647 h 599647"/>
                        <a:gd name="connsiteX7" fmla="*/ 608268 w 894328"/>
                        <a:gd name="connsiteY7" fmla="*/ 599647 h 599647"/>
                        <a:gd name="connsiteX8" fmla="*/ 405512 w 894328"/>
                        <a:gd name="connsiteY8" fmla="*/ 0 h 599647"/>
                        <a:gd name="connsiteX9" fmla="*/ 500762 w 894328"/>
                        <a:gd name="connsiteY9" fmla="*/ 0 h 599647"/>
                        <a:gd name="connsiteX10" fmla="*/ 500762 w 894328"/>
                        <a:gd name="connsiteY10" fmla="*/ 599647 h 599647"/>
                        <a:gd name="connsiteX11" fmla="*/ 405512 w 894328"/>
                        <a:gd name="connsiteY11" fmla="*/ 599647 h 599647"/>
                        <a:gd name="connsiteX12" fmla="*/ 202756 w 894328"/>
                        <a:gd name="connsiteY12" fmla="*/ 0 h 599647"/>
                        <a:gd name="connsiteX13" fmla="*/ 298006 w 894328"/>
                        <a:gd name="connsiteY13" fmla="*/ 0 h 599647"/>
                        <a:gd name="connsiteX14" fmla="*/ 298006 w 894328"/>
                        <a:gd name="connsiteY14" fmla="*/ 599647 h 599647"/>
                        <a:gd name="connsiteX15" fmla="*/ 202756 w 894328"/>
                        <a:gd name="connsiteY15" fmla="*/ 599647 h 599647"/>
                        <a:gd name="connsiteX16" fmla="*/ 0 w 894328"/>
                        <a:gd name="connsiteY16" fmla="*/ 0 h 599647"/>
                        <a:gd name="connsiteX17" fmla="*/ 95250 w 894328"/>
                        <a:gd name="connsiteY17" fmla="*/ 0 h 599647"/>
                        <a:gd name="connsiteX18" fmla="*/ 95250 w 894328"/>
                        <a:gd name="connsiteY18" fmla="*/ 599647 h 599647"/>
                        <a:gd name="connsiteX19" fmla="*/ 0 w 894328"/>
                        <a:gd name="connsiteY19" fmla="*/ 599647 h 59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894328" h="599647">
                          <a:moveTo>
                            <a:pt x="799078" y="0"/>
                          </a:moveTo>
                          <a:lnTo>
                            <a:pt x="894328" y="0"/>
                          </a:lnTo>
                          <a:lnTo>
                            <a:pt x="894328" y="599647"/>
                          </a:lnTo>
                          <a:lnTo>
                            <a:pt x="799078" y="599647"/>
                          </a:lnTo>
                          <a:close/>
                          <a:moveTo>
                            <a:pt x="608268" y="0"/>
                          </a:moveTo>
                          <a:lnTo>
                            <a:pt x="703518" y="0"/>
                          </a:lnTo>
                          <a:lnTo>
                            <a:pt x="703518" y="599647"/>
                          </a:lnTo>
                          <a:lnTo>
                            <a:pt x="608268" y="599647"/>
                          </a:lnTo>
                          <a:close/>
                          <a:moveTo>
                            <a:pt x="405512" y="0"/>
                          </a:moveTo>
                          <a:lnTo>
                            <a:pt x="500762" y="0"/>
                          </a:lnTo>
                          <a:lnTo>
                            <a:pt x="500762" y="599647"/>
                          </a:lnTo>
                          <a:lnTo>
                            <a:pt x="405512" y="599647"/>
                          </a:lnTo>
                          <a:close/>
                          <a:moveTo>
                            <a:pt x="202756" y="0"/>
                          </a:moveTo>
                          <a:lnTo>
                            <a:pt x="298006" y="0"/>
                          </a:lnTo>
                          <a:lnTo>
                            <a:pt x="298006" y="599647"/>
                          </a:lnTo>
                          <a:lnTo>
                            <a:pt x="202756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61" name="자유형: 도형 560">
                      <a:extLst>
                        <a:ext uri="{FF2B5EF4-FFF2-40B4-BE49-F238E27FC236}">
                          <a16:creationId xmlns:a16="http://schemas.microsoft.com/office/drawing/2014/main" id="{C91B3D03-4A91-477B-808B-B4972BFAA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6728" y="2897399"/>
                      <a:ext cx="1517806" cy="599648"/>
                    </a:xfrm>
                    <a:custGeom>
                      <a:avLst/>
                      <a:gdLst>
                        <a:gd name="connsiteX0" fmla="*/ 1422556 w 1517806"/>
                        <a:gd name="connsiteY0" fmla="*/ 1 h 599648"/>
                        <a:gd name="connsiteX1" fmla="*/ 1517806 w 1517806"/>
                        <a:gd name="connsiteY1" fmla="*/ 1 h 599648"/>
                        <a:gd name="connsiteX2" fmla="*/ 1517806 w 1517806"/>
                        <a:gd name="connsiteY2" fmla="*/ 599648 h 599648"/>
                        <a:gd name="connsiteX3" fmla="*/ 1422556 w 1517806"/>
                        <a:gd name="connsiteY3" fmla="*/ 599648 h 599648"/>
                        <a:gd name="connsiteX4" fmla="*/ 1219800 w 1517806"/>
                        <a:gd name="connsiteY4" fmla="*/ 1 h 599648"/>
                        <a:gd name="connsiteX5" fmla="*/ 1315050 w 1517806"/>
                        <a:gd name="connsiteY5" fmla="*/ 1 h 599648"/>
                        <a:gd name="connsiteX6" fmla="*/ 1315050 w 1517806"/>
                        <a:gd name="connsiteY6" fmla="*/ 599648 h 599648"/>
                        <a:gd name="connsiteX7" fmla="*/ 1219800 w 1517806"/>
                        <a:gd name="connsiteY7" fmla="*/ 599648 h 599648"/>
                        <a:gd name="connsiteX8" fmla="*/ 1028990 w 1517806"/>
                        <a:gd name="connsiteY8" fmla="*/ 1 h 599648"/>
                        <a:gd name="connsiteX9" fmla="*/ 1124240 w 1517806"/>
                        <a:gd name="connsiteY9" fmla="*/ 1 h 599648"/>
                        <a:gd name="connsiteX10" fmla="*/ 1124240 w 1517806"/>
                        <a:gd name="connsiteY10" fmla="*/ 599648 h 599648"/>
                        <a:gd name="connsiteX11" fmla="*/ 1028990 w 1517806"/>
                        <a:gd name="connsiteY11" fmla="*/ 599648 h 599648"/>
                        <a:gd name="connsiteX12" fmla="*/ 826234 w 1517806"/>
                        <a:gd name="connsiteY12" fmla="*/ 1 h 599648"/>
                        <a:gd name="connsiteX13" fmla="*/ 921484 w 1517806"/>
                        <a:gd name="connsiteY13" fmla="*/ 1 h 599648"/>
                        <a:gd name="connsiteX14" fmla="*/ 921484 w 1517806"/>
                        <a:gd name="connsiteY14" fmla="*/ 599648 h 599648"/>
                        <a:gd name="connsiteX15" fmla="*/ 826234 w 1517806"/>
                        <a:gd name="connsiteY15" fmla="*/ 599648 h 599648"/>
                        <a:gd name="connsiteX16" fmla="*/ 623478 w 1517806"/>
                        <a:gd name="connsiteY16" fmla="*/ 1 h 599648"/>
                        <a:gd name="connsiteX17" fmla="*/ 718728 w 1517806"/>
                        <a:gd name="connsiteY17" fmla="*/ 1 h 599648"/>
                        <a:gd name="connsiteX18" fmla="*/ 718728 w 1517806"/>
                        <a:gd name="connsiteY18" fmla="*/ 599648 h 599648"/>
                        <a:gd name="connsiteX19" fmla="*/ 623478 w 1517806"/>
                        <a:gd name="connsiteY19" fmla="*/ 599648 h 599648"/>
                        <a:gd name="connsiteX20" fmla="*/ 420722 w 1517806"/>
                        <a:gd name="connsiteY20" fmla="*/ 0 h 599648"/>
                        <a:gd name="connsiteX21" fmla="*/ 515972 w 1517806"/>
                        <a:gd name="connsiteY21" fmla="*/ 0 h 599648"/>
                        <a:gd name="connsiteX22" fmla="*/ 515972 w 1517806"/>
                        <a:gd name="connsiteY22" fmla="*/ 599647 h 599648"/>
                        <a:gd name="connsiteX23" fmla="*/ 420722 w 1517806"/>
                        <a:gd name="connsiteY23" fmla="*/ 599647 h 599648"/>
                        <a:gd name="connsiteX24" fmla="*/ 210904 w 1517806"/>
                        <a:gd name="connsiteY24" fmla="*/ 0 h 599648"/>
                        <a:gd name="connsiteX25" fmla="*/ 306154 w 1517806"/>
                        <a:gd name="connsiteY25" fmla="*/ 0 h 599648"/>
                        <a:gd name="connsiteX26" fmla="*/ 306154 w 1517806"/>
                        <a:gd name="connsiteY26" fmla="*/ 599647 h 599648"/>
                        <a:gd name="connsiteX27" fmla="*/ 210904 w 1517806"/>
                        <a:gd name="connsiteY27" fmla="*/ 599647 h 599648"/>
                        <a:gd name="connsiteX28" fmla="*/ 0 w 1517806"/>
                        <a:gd name="connsiteY28" fmla="*/ 0 h 599648"/>
                        <a:gd name="connsiteX29" fmla="*/ 95250 w 1517806"/>
                        <a:gd name="connsiteY29" fmla="*/ 0 h 599648"/>
                        <a:gd name="connsiteX30" fmla="*/ 95250 w 1517806"/>
                        <a:gd name="connsiteY30" fmla="*/ 599647 h 599648"/>
                        <a:gd name="connsiteX31" fmla="*/ 0 w 1517806"/>
                        <a:gd name="connsiteY31" fmla="*/ 599647 h 599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517806" h="599648">
                          <a:moveTo>
                            <a:pt x="1422556" y="1"/>
                          </a:moveTo>
                          <a:lnTo>
                            <a:pt x="1517806" y="1"/>
                          </a:lnTo>
                          <a:lnTo>
                            <a:pt x="1517806" y="599648"/>
                          </a:lnTo>
                          <a:lnTo>
                            <a:pt x="1422556" y="599648"/>
                          </a:lnTo>
                          <a:close/>
                          <a:moveTo>
                            <a:pt x="1219800" y="1"/>
                          </a:moveTo>
                          <a:lnTo>
                            <a:pt x="1315050" y="1"/>
                          </a:lnTo>
                          <a:lnTo>
                            <a:pt x="1315050" y="599648"/>
                          </a:lnTo>
                          <a:lnTo>
                            <a:pt x="1219800" y="599648"/>
                          </a:lnTo>
                          <a:close/>
                          <a:moveTo>
                            <a:pt x="1028990" y="1"/>
                          </a:moveTo>
                          <a:lnTo>
                            <a:pt x="1124240" y="1"/>
                          </a:lnTo>
                          <a:lnTo>
                            <a:pt x="1124240" y="599648"/>
                          </a:lnTo>
                          <a:lnTo>
                            <a:pt x="1028990" y="599648"/>
                          </a:lnTo>
                          <a:close/>
                          <a:moveTo>
                            <a:pt x="826234" y="1"/>
                          </a:moveTo>
                          <a:lnTo>
                            <a:pt x="921484" y="1"/>
                          </a:lnTo>
                          <a:lnTo>
                            <a:pt x="921484" y="599648"/>
                          </a:lnTo>
                          <a:lnTo>
                            <a:pt x="826234" y="599648"/>
                          </a:lnTo>
                          <a:close/>
                          <a:moveTo>
                            <a:pt x="623478" y="1"/>
                          </a:moveTo>
                          <a:lnTo>
                            <a:pt x="718728" y="1"/>
                          </a:lnTo>
                          <a:lnTo>
                            <a:pt x="718728" y="599648"/>
                          </a:lnTo>
                          <a:lnTo>
                            <a:pt x="623478" y="599648"/>
                          </a:lnTo>
                          <a:close/>
                          <a:moveTo>
                            <a:pt x="420722" y="0"/>
                          </a:moveTo>
                          <a:lnTo>
                            <a:pt x="515972" y="0"/>
                          </a:lnTo>
                          <a:lnTo>
                            <a:pt x="515972" y="599647"/>
                          </a:lnTo>
                          <a:lnTo>
                            <a:pt x="420722" y="599647"/>
                          </a:lnTo>
                          <a:close/>
                          <a:moveTo>
                            <a:pt x="210904" y="0"/>
                          </a:moveTo>
                          <a:lnTo>
                            <a:pt x="306154" y="0"/>
                          </a:lnTo>
                          <a:lnTo>
                            <a:pt x="306154" y="599647"/>
                          </a:lnTo>
                          <a:lnTo>
                            <a:pt x="210904" y="599647"/>
                          </a:lnTo>
                          <a:close/>
                          <a:moveTo>
                            <a:pt x="0" y="0"/>
                          </a:moveTo>
                          <a:lnTo>
                            <a:pt x="95250" y="0"/>
                          </a:lnTo>
                          <a:lnTo>
                            <a:pt x="95250" y="599647"/>
                          </a:lnTo>
                          <a:lnTo>
                            <a:pt x="0" y="599647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552" name="자유형: 도형 551">
                    <a:extLst>
                      <a:ext uri="{FF2B5EF4-FFF2-40B4-BE49-F238E27FC236}">
                        <a16:creationId xmlns:a16="http://schemas.microsoft.com/office/drawing/2014/main" id="{5723A1C3-5DF5-44EB-92B1-E2CE0D468029}"/>
                      </a:ext>
                    </a:extLst>
                  </p:cNvPr>
                  <p:cNvSpPr/>
                  <p:nvPr/>
                </p:nvSpPr>
                <p:spPr>
                  <a:xfrm>
                    <a:off x="4017314" y="3057259"/>
                    <a:ext cx="4884685" cy="270510"/>
                  </a:xfrm>
                  <a:custGeom>
                    <a:avLst/>
                    <a:gdLst>
                      <a:gd name="connsiteX0" fmla="*/ 4729356 w 4884685"/>
                      <a:gd name="connsiteY0" fmla="*/ 0 h 270510"/>
                      <a:gd name="connsiteX1" fmla="*/ 4884685 w 4884685"/>
                      <a:gd name="connsiteY1" fmla="*/ 0 h 270510"/>
                      <a:gd name="connsiteX2" fmla="*/ 4884685 w 4884685"/>
                      <a:gd name="connsiteY2" fmla="*/ 270510 h 270510"/>
                      <a:gd name="connsiteX3" fmla="*/ 4729356 w 4884685"/>
                      <a:gd name="connsiteY3" fmla="*/ 270510 h 270510"/>
                      <a:gd name="connsiteX4" fmla="*/ 0 w 4884685"/>
                      <a:gd name="connsiteY4" fmla="*/ 0 h 270510"/>
                      <a:gd name="connsiteX5" fmla="*/ 155329 w 4884685"/>
                      <a:gd name="connsiteY5" fmla="*/ 0 h 270510"/>
                      <a:gd name="connsiteX6" fmla="*/ 155329 w 4884685"/>
                      <a:gd name="connsiteY6" fmla="*/ 270510 h 270510"/>
                      <a:gd name="connsiteX7" fmla="*/ 0 w 4884685"/>
                      <a:gd name="connsiteY7" fmla="*/ 270510 h 27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84685" h="270510">
                        <a:moveTo>
                          <a:pt x="4729356" y="0"/>
                        </a:moveTo>
                        <a:lnTo>
                          <a:pt x="4884685" y="0"/>
                        </a:lnTo>
                        <a:lnTo>
                          <a:pt x="4884685" y="270510"/>
                        </a:lnTo>
                        <a:lnTo>
                          <a:pt x="4729356" y="270510"/>
                        </a:lnTo>
                        <a:close/>
                        <a:moveTo>
                          <a:pt x="0" y="0"/>
                        </a:moveTo>
                        <a:lnTo>
                          <a:pt x="155329" y="0"/>
                        </a:lnTo>
                        <a:lnTo>
                          <a:pt x="155329" y="270510"/>
                        </a:lnTo>
                        <a:lnTo>
                          <a:pt x="0" y="27051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53" name="그룹 552">
                    <a:extLst>
                      <a:ext uri="{FF2B5EF4-FFF2-40B4-BE49-F238E27FC236}">
                        <a16:creationId xmlns:a16="http://schemas.microsoft.com/office/drawing/2014/main" id="{7F7B01F6-1D39-4D97-B391-015B99AE6085}"/>
                      </a:ext>
                    </a:extLst>
                  </p:cNvPr>
                  <p:cNvGrpSpPr/>
                  <p:nvPr/>
                </p:nvGrpSpPr>
                <p:grpSpPr>
                  <a:xfrm>
                    <a:off x="4073281" y="2969054"/>
                    <a:ext cx="4793850" cy="459946"/>
                    <a:chOff x="4073281" y="2969054"/>
                    <a:chExt cx="4793850" cy="459946"/>
                  </a:xfrm>
                </p:grpSpPr>
                <p:sp>
                  <p:nvSpPr>
                    <p:cNvPr id="557" name="사각형: 둥근 모서리 556">
                      <a:extLst>
                        <a:ext uri="{FF2B5EF4-FFF2-40B4-BE49-F238E27FC236}">
                          <a16:creationId xmlns:a16="http://schemas.microsoft.com/office/drawing/2014/main" id="{2C08EAC3-5408-4E0B-A57A-22D3ECD02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281" y="2969054"/>
                      <a:ext cx="4793850" cy="459946"/>
                    </a:xfrm>
                    <a:prstGeom prst="roundRect">
                      <a:avLst>
                        <a:gd name="adj" fmla="val 44299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8" name="직사각형 557">
                      <a:extLst>
                        <a:ext uri="{FF2B5EF4-FFF2-40B4-BE49-F238E27FC236}">
                          <a16:creationId xmlns:a16="http://schemas.microsoft.com/office/drawing/2014/main" id="{75419D1F-B6C9-4CF5-88F0-465C4035D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6755" y="3105150"/>
                      <a:ext cx="3286769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9" name="직사각형 558">
                      <a:extLst>
                        <a:ext uri="{FF2B5EF4-FFF2-40B4-BE49-F238E27FC236}">
                          <a16:creationId xmlns:a16="http://schemas.microsoft.com/office/drawing/2014/main" id="{256CBA27-8F7D-494F-BEAF-59C081376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4450" y="3105150"/>
                      <a:ext cx="1009206" cy="18415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554" name="그룹 553">
                    <a:extLst>
                      <a:ext uri="{FF2B5EF4-FFF2-40B4-BE49-F238E27FC236}">
                        <a16:creationId xmlns:a16="http://schemas.microsoft.com/office/drawing/2014/main" id="{47F79963-9C3A-4699-A539-64A6C4A96116}"/>
                      </a:ext>
                    </a:extLst>
                  </p:cNvPr>
                  <p:cNvGrpSpPr/>
                  <p:nvPr/>
                </p:nvGrpSpPr>
                <p:grpSpPr>
                  <a:xfrm>
                    <a:off x="4276743" y="3115600"/>
                    <a:ext cx="4360348" cy="159998"/>
                    <a:chOff x="4276743" y="3121950"/>
                    <a:chExt cx="4360348" cy="159998"/>
                  </a:xfrm>
                  <a:solidFill>
                    <a:srgbClr val="584300"/>
                  </a:solidFill>
                </p:grpSpPr>
                <p:sp>
                  <p:nvSpPr>
                    <p:cNvPr id="555" name="자유형: 도형 554">
                      <a:extLst>
                        <a:ext uri="{FF2B5EF4-FFF2-40B4-BE49-F238E27FC236}">
                          <a16:creationId xmlns:a16="http://schemas.microsoft.com/office/drawing/2014/main" id="{AB5A91E8-37D2-4597-89C4-F357A5E3A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6743" y="3121950"/>
                      <a:ext cx="3269555" cy="159998"/>
                    </a:xfrm>
                    <a:custGeom>
                      <a:avLst/>
                      <a:gdLst>
                        <a:gd name="connsiteX0" fmla="*/ 3237175 w 3269555"/>
                        <a:gd name="connsiteY0" fmla="*/ 122023 h 175998"/>
                        <a:gd name="connsiteX1" fmla="*/ 3269555 w 3269555"/>
                        <a:gd name="connsiteY1" fmla="*/ 122023 h 175998"/>
                        <a:gd name="connsiteX2" fmla="*/ 3269555 w 3269555"/>
                        <a:gd name="connsiteY2" fmla="*/ 175998 h 175998"/>
                        <a:gd name="connsiteX3" fmla="*/ 3237175 w 3269555"/>
                        <a:gd name="connsiteY3" fmla="*/ 175998 h 175998"/>
                        <a:gd name="connsiteX4" fmla="*/ 3168249 w 3269555"/>
                        <a:gd name="connsiteY4" fmla="*/ 122023 h 175998"/>
                        <a:gd name="connsiteX5" fmla="*/ 3200629 w 3269555"/>
                        <a:gd name="connsiteY5" fmla="*/ 122023 h 175998"/>
                        <a:gd name="connsiteX6" fmla="*/ 3200629 w 3269555"/>
                        <a:gd name="connsiteY6" fmla="*/ 175998 h 175998"/>
                        <a:gd name="connsiteX7" fmla="*/ 3168249 w 3269555"/>
                        <a:gd name="connsiteY7" fmla="*/ 175998 h 175998"/>
                        <a:gd name="connsiteX8" fmla="*/ 3103384 w 3269555"/>
                        <a:gd name="connsiteY8" fmla="*/ 122023 h 175998"/>
                        <a:gd name="connsiteX9" fmla="*/ 3135764 w 3269555"/>
                        <a:gd name="connsiteY9" fmla="*/ 122023 h 175998"/>
                        <a:gd name="connsiteX10" fmla="*/ 3135764 w 3269555"/>
                        <a:gd name="connsiteY10" fmla="*/ 175998 h 175998"/>
                        <a:gd name="connsiteX11" fmla="*/ 3103384 w 3269555"/>
                        <a:gd name="connsiteY11" fmla="*/ 175998 h 175998"/>
                        <a:gd name="connsiteX12" fmla="*/ 3034458 w 3269555"/>
                        <a:gd name="connsiteY12" fmla="*/ 122023 h 175998"/>
                        <a:gd name="connsiteX13" fmla="*/ 3066838 w 3269555"/>
                        <a:gd name="connsiteY13" fmla="*/ 122023 h 175998"/>
                        <a:gd name="connsiteX14" fmla="*/ 3066838 w 3269555"/>
                        <a:gd name="connsiteY14" fmla="*/ 175998 h 175998"/>
                        <a:gd name="connsiteX15" fmla="*/ 3034458 w 3269555"/>
                        <a:gd name="connsiteY15" fmla="*/ 175998 h 175998"/>
                        <a:gd name="connsiteX16" fmla="*/ 2965532 w 3269555"/>
                        <a:gd name="connsiteY16" fmla="*/ 122023 h 175998"/>
                        <a:gd name="connsiteX17" fmla="*/ 2997912 w 3269555"/>
                        <a:gd name="connsiteY17" fmla="*/ 122023 h 175998"/>
                        <a:gd name="connsiteX18" fmla="*/ 2997912 w 3269555"/>
                        <a:gd name="connsiteY18" fmla="*/ 175998 h 175998"/>
                        <a:gd name="connsiteX19" fmla="*/ 2965532 w 3269555"/>
                        <a:gd name="connsiteY19" fmla="*/ 175998 h 175998"/>
                        <a:gd name="connsiteX20" fmla="*/ 2896606 w 3269555"/>
                        <a:gd name="connsiteY20" fmla="*/ 122023 h 175998"/>
                        <a:gd name="connsiteX21" fmla="*/ 2928986 w 3269555"/>
                        <a:gd name="connsiteY21" fmla="*/ 122023 h 175998"/>
                        <a:gd name="connsiteX22" fmla="*/ 2928986 w 3269555"/>
                        <a:gd name="connsiteY22" fmla="*/ 175998 h 175998"/>
                        <a:gd name="connsiteX23" fmla="*/ 2896606 w 3269555"/>
                        <a:gd name="connsiteY23" fmla="*/ 175998 h 175998"/>
                        <a:gd name="connsiteX24" fmla="*/ 2825279 w 3269555"/>
                        <a:gd name="connsiteY24" fmla="*/ 122023 h 175998"/>
                        <a:gd name="connsiteX25" fmla="*/ 2857659 w 3269555"/>
                        <a:gd name="connsiteY25" fmla="*/ 122023 h 175998"/>
                        <a:gd name="connsiteX26" fmla="*/ 2857659 w 3269555"/>
                        <a:gd name="connsiteY26" fmla="*/ 175998 h 175998"/>
                        <a:gd name="connsiteX27" fmla="*/ 2825279 w 3269555"/>
                        <a:gd name="connsiteY27" fmla="*/ 175998 h 175998"/>
                        <a:gd name="connsiteX28" fmla="*/ 2753583 w 3269555"/>
                        <a:gd name="connsiteY28" fmla="*/ 122023 h 175998"/>
                        <a:gd name="connsiteX29" fmla="*/ 2785963 w 3269555"/>
                        <a:gd name="connsiteY29" fmla="*/ 122023 h 175998"/>
                        <a:gd name="connsiteX30" fmla="*/ 2785963 w 3269555"/>
                        <a:gd name="connsiteY30" fmla="*/ 175998 h 175998"/>
                        <a:gd name="connsiteX31" fmla="*/ 2753583 w 3269555"/>
                        <a:gd name="connsiteY31" fmla="*/ 175998 h 175998"/>
                        <a:gd name="connsiteX32" fmla="*/ 2683515 w 3269555"/>
                        <a:gd name="connsiteY32" fmla="*/ 122023 h 175998"/>
                        <a:gd name="connsiteX33" fmla="*/ 2715895 w 3269555"/>
                        <a:gd name="connsiteY33" fmla="*/ 122023 h 175998"/>
                        <a:gd name="connsiteX34" fmla="*/ 2715895 w 3269555"/>
                        <a:gd name="connsiteY34" fmla="*/ 175998 h 175998"/>
                        <a:gd name="connsiteX35" fmla="*/ 2683515 w 3269555"/>
                        <a:gd name="connsiteY35" fmla="*/ 175998 h 175998"/>
                        <a:gd name="connsiteX36" fmla="*/ 2614589 w 3269555"/>
                        <a:gd name="connsiteY36" fmla="*/ 122023 h 175998"/>
                        <a:gd name="connsiteX37" fmla="*/ 2646969 w 3269555"/>
                        <a:gd name="connsiteY37" fmla="*/ 122023 h 175998"/>
                        <a:gd name="connsiteX38" fmla="*/ 2646969 w 3269555"/>
                        <a:gd name="connsiteY38" fmla="*/ 175998 h 175998"/>
                        <a:gd name="connsiteX39" fmla="*/ 2614589 w 3269555"/>
                        <a:gd name="connsiteY39" fmla="*/ 175998 h 175998"/>
                        <a:gd name="connsiteX40" fmla="*/ 2549724 w 3269555"/>
                        <a:gd name="connsiteY40" fmla="*/ 122023 h 175998"/>
                        <a:gd name="connsiteX41" fmla="*/ 2582104 w 3269555"/>
                        <a:gd name="connsiteY41" fmla="*/ 122023 h 175998"/>
                        <a:gd name="connsiteX42" fmla="*/ 2582104 w 3269555"/>
                        <a:gd name="connsiteY42" fmla="*/ 175998 h 175998"/>
                        <a:gd name="connsiteX43" fmla="*/ 2549724 w 3269555"/>
                        <a:gd name="connsiteY43" fmla="*/ 175998 h 175998"/>
                        <a:gd name="connsiteX44" fmla="*/ 2480798 w 3269555"/>
                        <a:gd name="connsiteY44" fmla="*/ 122023 h 175998"/>
                        <a:gd name="connsiteX45" fmla="*/ 2513178 w 3269555"/>
                        <a:gd name="connsiteY45" fmla="*/ 122023 h 175998"/>
                        <a:gd name="connsiteX46" fmla="*/ 2513178 w 3269555"/>
                        <a:gd name="connsiteY46" fmla="*/ 175998 h 175998"/>
                        <a:gd name="connsiteX47" fmla="*/ 2480798 w 3269555"/>
                        <a:gd name="connsiteY47" fmla="*/ 175998 h 175998"/>
                        <a:gd name="connsiteX48" fmla="*/ 2411872 w 3269555"/>
                        <a:gd name="connsiteY48" fmla="*/ 122023 h 175998"/>
                        <a:gd name="connsiteX49" fmla="*/ 2444251 w 3269555"/>
                        <a:gd name="connsiteY49" fmla="*/ 122023 h 175998"/>
                        <a:gd name="connsiteX50" fmla="*/ 2444251 w 3269555"/>
                        <a:gd name="connsiteY50" fmla="*/ 175998 h 175998"/>
                        <a:gd name="connsiteX51" fmla="*/ 2411872 w 3269555"/>
                        <a:gd name="connsiteY51" fmla="*/ 175998 h 175998"/>
                        <a:gd name="connsiteX52" fmla="*/ 2342945 w 3269555"/>
                        <a:gd name="connsiteY52" fmla="*/ 122023 h 175998"/>
                        <a:gd name="connsiteX53" fmla="*/ 2375325 w 3269555"/>
                        <a:gd name="connsiteY53" fmla="*/ 122023 h 175998"/>
                        <a:gd name="connsiteX54" fmla="*/ 2375325 w 3269555"/>
                        <a:gd name="connsiteY54" fmla="*/ 175998 h 175998"/>
                        <a:gd name="connsiteX55" fmla="*/ 2342945 w 3269555"/>
                        <a:gd name="connsiteY55" fmla="*/ 175998 h 175998"/>
                        <a:gd name="connsiteX56" fmla="*/ 2271619 w 3269555"/>
                        <a:gd name="connsiteY56" fmla="*/ 122023 h 175998"/>
                        <a:gd name="connsiteX57" fmla="*/ 2303999 w 3269555"/>
                        <a:gd name="connsiteY57" fmla="*/ 122023 h 175998"/>
                        <a:gd name="connsiteX58" fmla="*/ 2303999 w 3269555"/>
                        <a:gd name="connsiteY58" fmla="*/ 175998 h 175998"/>
                        <a:gd name="connsiteX59" fmla="*/ 2271619 w 3269555"/>
                        <a:gd name="connsiteY59" fmla="*/ 175998 h 175998"/>
                        <a:gd name="connsiteX60" fmla="*/ 2199923 w 3269555"/>
                        <a:gd name="connsiteY60" fmla="*/ 122023 h 175998"/>
                        <a:gd name="connsiteX61" fmla="*/ 2232303 w 3269555"/>
                        <a:gd name="connsiteY61" fmla="*/ 122023 h 175998"/>
                        <a:gd name="connsiteX62" fmla="*/ 2232303 w 3269555"/>
                        <a:gd name="connsiteY62" fmla="*/ 175998 h 175998"/>
                        <a:gd name="connsiteX63" fmla="*/ 2199923 w 3269555"/>
                        <a:gd name="connsiteY63" fmla="*/ 175998 h 175998"/>
                        <a:gd name="connsiteX64" fmla="*/ 2136038 w 3269555"/>
                        <a:gd name="connsiteY64" fmla="*/ 122023 h 175998"/>
                        <a:gd name="connsiteX65" fmla="*/ 2168418 w 3269555"/>
                        <a:gd name="connsiteY65" fmla="*/ 122023 h 175998"/>
                        <a:gd name="connsiteX66" fmla="*/ 2168418 w 3269555"/>
                        <a:gd name="connsiteY66" fmla="*/ 175998 h 175998"/>
                        <a:gd name="connsiteX67" fmla="*/ 2136038 w 3269555"/>
                        <a:gd name="connsiteY67" fmla="*/ 175998 h 175998"/>
                        <a:gd name="connsiteX68" fmla="*/ 2067112 w 3269555"/>
                        <a:gd name="connsiteY68" fmla="*/ 122023 h 175998"/>
                        <a:gd name="connsiteX69" fmla="*/ 2099492 w 3269555"/>
                        <a:gd name="connsiteY69" fmla="*/ 122023 h 175998"/>
                        <a:gd name="connsiteX70" fmla="*/ 2099492 w 3269555"/>
                        <a:gd name="connsiteY70" fmla="*/ 175998 h 175998"/>
                        <a:gd name="connsiteX71" fmla="*/ 2067112 w 3269555"/>
                        <a:gd name="connsiteY71" fmla="*/ 175998 h 175998"/>
                        <a:gd name="connsiteX72" fmla="*/ 2002247 w 3269555"/>
                        <a:gd name="connsiteY72" fmla="*/ 122023 h 175998"/>
                        <a:gd name="connsiteX73" fmla="*/ 2034627 w 3269555"/>
                        <a:gd name="connsiteY73" fmla="*/ 122023 h 175998"/>
                        <a:gd name="connsiteX74" fmla="*/ 2034627 w 3269555"/>
                        <a:gd name="connsiteY74" fmla="*/ 175998 h 175998"/>
                        <a:gd name="connsiteX75" fmla="*/ 2002247 w 3269555"/>
                        <a:gd name="connsiteY75" fmla="*/ 175998 h 175998"/>
                        <a:gd name="connsiteX76" fmla="*/ 1933321 w 3269555"/>
                        <a:gd name="connsiteY76" fmla="*/ 122023 h 175998"/>
                        <a:gd name="connsiteX77" fmla="*/ 1965701 w 3269555"/>
                        <a:gd name="connsiteY77" fmla="*/ 122023 h 175998"/>
                        <a:gd name="connsiteX78" fmla="*/ 1965701 w 3269555"/>
                        <a:gd name="connsiteY78" fmla="*/ 175998 h 175998"/>
                        <a:gd name="connsiteX79" fmla="*/ 1933321 w 3269555"/>
                        <a:gd name="connsiteY79" fmla="*/ 175998 h 175998"/>
                        <a:gd name="connsiteX80" fmla="*/ 1864395 w 3269555"/>
                        <a:gd name="connsiteY80" fmla="*/ 122023 h 175998"/>
                        <a:gd name="connsiteX81" fmla="*/ 1896774 w 3269555"/>
                        <a:gd name="connsiteY81" fmla="*/ 122023 h 175998"/>
                        <a:gd name="connsiteX82" fmla="*/ 1896774 w 3269555"/>
                        <a:gd name="connsiteY82" fmla="*/ 175998 h 175998"/>
                        <a:gd name="connsiteX83" fmla="*/ 1864395 w 3269555"/>
                        <a:gd name="connsiteY83" fmla="*/ 175998 h 175998"/>
                        <a:gd name="connsiteX84" fmla="*/ 1795468 w 3269555"/>
                        <a:gd name="connsiteY84" fmla="*/ 122023 h 175998"/>
                        <a:gd name="connsiteX85" fmla="*/ 1827848 w 3269555"/>
                        <a:gd name="connsiteY85" fmla="*/ 122023 h 175998"/>
                        <a:gd name="connsiteX86" fmla="*/ 1827848 w 3269555"/>
                        <a:gd name="connsiteY86" fmla="*/ 175998 h 175998"/>
                        <a:gd name="connsiteX87" fmla="*/ 1795468 w 3269555"/>
                        <a:gd name="connsiteY87" fmla="*/ 175998 h 175998"/>
                        <a:gd name="connsiteX88" fmla="*/ 1724142 w 3269555"/>
                        <a:gd name="connsiteY88" fmla="*/ 122023 h 175998"/>
                        <a:gd name="connsiteX89" fmla="*/ 1756522 w 3269555"/>
                        <a:gd name="connsiteY89" fmla="*/ 122023 h 175998"/>
                        <a:gd name="connsiteX90" fmla="*/ 1756522 w 3269555"/>
                        <a:gd name="connsiteY90" fmla="*/ 175998 h 175998"/>
                        <a:gd name="connsiteX91" fmla="*/ 1724142 w 3269555"/>
                        <a:gd name="connsiteY91" fmla="*/ 175998 h 175998"/>
                        <a:gd name="connsiteX92" fmla="*/ 1652446 w 3269555"/>
                        <a:gd name="connsiteY92" fmla="*/ 122023 h 175998"/>
                        <a:gd name="connsiteX93" fmla="*/ 1684826 w 3269555"/>
                        <a:gd name="connsiteY93" fmla="*/ 122023 h 175998"/>
                        <a:gd name="connsiteX94" fmla="*/ 1684826 w 3269555"/>
                        <a:gd name="connsiteY94" fmla="*/ 175998 h 175998"/>
                        <a:gd name="connsiteX95" fmla="*/ 1652446 w 3269555"/>
                        <a:gd name="connsiteY95" fmla="*/ 175998 h 175998"/>
                        <a:gd name="connsiteX96" fmla="*/ 1584729 w 3269555"/>
                        <a:gd name="connsiteY96" fmla="*/ 122023 h 175998"/>
                        <a:gd name="connsiteX97" fmla="*/ 1617109 w 3269555"/>
                        <a:gd name="connsiteY97" fmla="*/ 122023 h 175998"/>
                        <a:gd name="connsiteX98" fmla="*/ 1617109 w 3269555"/>
                        <a:gd name="connsiteY98" fmla="*/ 175998 h 175998"/>
                        <a:gd name="connsiteX99" fmla="*/ 1584729 w 3269555"/>
                        <a:gd name="connsiteY99" fmla="*/ 175998 h 175998"/>
                        <a:gd name="connsiteX100" fmla="*/ 1515803 w 3269555"/>
                        <a:gd name="connsiteY100" fmla="*/ 122023 h 175998"/>
                        <a:gd name="connsiteX101" fmla="*/ 1548183 w 3269555"/>
                        <a:gd name="connsiteY101" fmla="*/ 122023 h 175998"/>
                        <a:gd name="connsiteX102" fmla="*/ 1548183 w 3269555"/>
                        <a:gd name="connsiteY102" fmla="*/ 175998 h 175998"/>
                        <a:gd name="connsiteX103" fmla="*/ 1515803 w 3269555"/>
                        <a:gd name="connsiteY103" fmla="*/ 175998 h 175998"/>
                        <a:gd name="connsiteX104" fmla="*/ 1450938 w 3269555"/>
                        <a:gd name="connsiteY104" fmla="*/ 122023 h 175998"/>
                        <a:gd name="connsiteX105" fmla="*/ 1483318 w 3269555"/>
                        <a:gd name="connsiteY105" fmla="*/ 122023 h 175998"/>
                        <a:gd name="connsiteX106" fmla="*/ 1483318 w 3269555"/>
                        <a:gd name="connsiteY106" fmla="*/ 175998 h 175998"/>
                        <a:gd name="connsiteX107" fmla="*/ 1450938 w 3269555"/>
                        <a:gd name="connsiteY107" fmla="*/ 175998 h 175998"/>
                        <a:gd name="connsiteX108" fmla="*/ 1382012 w 3269555"/>
                        <a:gd name="connsiteY108" fmla="*/ 122023 h 175998"/>
                        <a:gd name="connsiteX109" fmla="*/ 1414392 w 3269555"/>
                        <a:gd name="connsiteY109" fmla="*/ 122023 h 175998"/>
                        <a:gd name="connsiteX110" fmla="*/ 1414392 w 3269555"/>
                        <a:gd name="connsiteY110" fmla="*/ 175998 h 175998"/>
                        <a:gd name="connsiteX111" fmla="*/ 1382012 w 3269555"/>
                        <a:gd name="connsiteY111" fmla="*/ 175998 h 175998"/>
                        <a:gd name="connsiteX112" fmla="*/ 1313086 w 3269555"/>
                        <a:gd name="connsiteY112" fmla="*/ 122023 h 175998"/>
                        <a:gd name="connsiteX113" fmla="*/ 1345466 w 3269555"/>
                        <a:gd name="connsiteY113" fmla="*/ 122023 h 175998"/>
                        <a:gd name="connsiteX114" fmla="*/ 1345466 w 3269555"/>
                        <a:gd name="connsiteY114" fmla="*/ 175998 h 175998"/>
                        <a:gd name="connsiteX115" fmla="*/ 1313086 w 3269555"/>
                        <a:gd name="connsiteY115" fmla="*/ 175998 h 175998"/>
                        <a:gd name="connsiteX116" fmla="*/ 1244160 w 3269555"/>
                        <a:gd name="connsiteY116" fmla="*/ 122023 h 175998"/>
                        <a:gd name="connsiteX117" fmla="*/ 1276540 w 3269555"/>
                        <a:gd name="connsiteY117" fmla="*/ 122023 h 175998"/>
                        <a:gd name="connsiteX118" fmla="*/ 1276540 w 3269555"/>
                        <a:gd name="connsiteY118" fmla="*/ 175998 h 175998"/>
                        <a:gd name="connsiteX119" fmla="*/ 1244160 w 3269555"/>
                        <a:gd name="connsiteY119" fmla="*/ 175998 h 175998"/>
                        <a:gd name="connsiteX120" fmla="*/ 1172833 w 3269555"/>
                        <a:gd name="connsiteY120" fmla="*/ 122023 h 175998"/>
                        <a:gd name="connsiteX121" fmla="*/ 1205213 w 3269555"/>
                        <a:gd name="connsiteY121" fmla="*/ 122023 h 175998"/>
                        <a:gd name="connsiteX122" fmla="*/ 1205213 w 3269555"/>
                        <a:gd name="connsiteY122" fmla="*/ 175998 h 175998"/>
                        <a:gd name="connsiteX123" fmla="*/ 1172833 w 3269555"/>
                        <a:gd name="connsiteY123" fmla="*/ 175998 h 175998"/>
                        <a:gd name="connsiteX124" fmla="*/ 1101137 w 3269555"/>
                        <a:gd name="connsiteY124" fmla="*/ 122023 h 175998"/>
                        <a:gd name="connsiteX125" fmla="*/ 1133517 w 3269555"/>
                        <a:gd name="connsiteY125" fmla="*/ 122023 h 175998"/>
                        <a:gd name="connsiteX126" fmla="*/ 1133517 w 3269555"/>
                        <a:gd name="connsiteY126" fmla="*/ 175998 h 175998"/>
                        <a:gd name="connsiteX127" fmla="*/ 1101137 w 3269555"/>
                        <a:gd name="connsiteY127" fmla="*/ 175998 h 175998"/>
                        <a:gd name="connsiteX128" fmla="*/ 1031069 w 3269555"/>
                        <a:gd name="connsiteY128" fmla="*/ 122023 h 175998"/>
                        <a:gd name="connsiteX129" fmla="*/ 1063449 w 3269555"/>
                        <a:gd name="connsiteY129" fmla="*/ 122023 h 175998"/>
                        <a:gd name="connsiteX130" fmla="*/ 1063449 w 3269555"/>
                        <a:gd name="connsiteY130" fmla="*/ 175998 h 175998"/>
                        <a:gd name="connsiteX131" fmla="*/ 1031069 w 3269555"/>
                        <a:gd name="connsiteY131" fmla="*/ 175998 h 175998"/>
                        <a:gd name="connsiteX132" fmla="*/ 962143 w 3269555"/>
                        <a:gd name="connsiteY132" fmla="*/ 122023 h 175998"/>
                        <a:gd name="connsiteX133" fmla="*/ 994523 w 3269555"/>
                        <a:gd name="connsiteY133" fmla="*/ 122023 h 175998"/>
                        <a:gd name="connsiteX134" fmla="*/ 994523 w 3269555"/>
                        <a:gd name="connsiteY134" fmla="*/ 175998 h 175998"/>
                        <a:gd name="connsiteX135" fmla="*/ 962143 w 3269555"/>
                        <a:gd name="connsiteY135" fmla="*/ 175998 h 175998"/>
                        <a:gd name="connsiteX136" fmla="*/ 897278 w 3269555"/>
                        <a:gd name="connsiteY136" fmla="*/ 122023 h 175998"/>
                        <a:gd name="connsiteX137" fmla="*/ 929658 w 3269555"/>
                        <a:gd name="connsiteY137" fmla="*/ 122023 h 175998"/>
                        <a:gd name="connsiteX138" fmla="*/ 929658 w 3269555"/>
                        <a:gd name="connsiteY138" fmla="*/ 175998 h 175998"/>
                        <a:gd name="connsiteX139" fmla="*/ 897278 w 3269555"/>
                        <a:gd name="connsiteY139" fmla="*/ 175998 h 175998"/>
                        <a:gd name="connsiteX140" fmla="*/ 828352 w 3269555"/>
                        <a:gd name="connsiteY140" fmla="*/ 122023 h 175998"/>
                        <a:gd name="connsiteX141" fmla="*/ 860732 w 3269555"/>
                        <a:gd name="connsiteY141" fmla="*/ 122023 h 175998"/>
                        <a:gd name="connsiteX142" fmla="*/ 860732 w 3269555"/>
                        <a:gd name="connsiteY142" fmla="*/ 175998 h 175998"/>
                        <a:gd name="connsiteX143" fmla="*/ 828352 w 3269555"/>
                        <a:gd name="connsiteY143" fmla="*/ 175998 h 175998"/>
                        <a:gd name="connsiteX144" fmla="*/ 759426 w 3269555"/>
                        <a:gd name="connsiteY144" fmla="*/ 122023 h 175998"/>
                        <a:gd name="connsiteX145" fmla="*/ 791805 w 3269555"/>
                        <a:gd name="connsiteY145" fmla="*/ 122023 h 175998"/>
                        <a:gd name="connsiteX146" fmla="*/ 791805 w 3269555"/>
                        <a:gd name="connsiteY146" fmla="*/ 175998 h 175998"/>
                        <a:gd name="connsiteX147" fmla="*/ 759426 w 3269555"/>
                        <a:gd name="connsiteY147" fmla="*/ 175998 h 175998"/>
                        <a:gd name="connsiteX148" fmla="*/ 690499 w 3269555"/>
                        <a:gd name="connsiteY148" fmla="*/ 122023 h 175998"/>
                        <a:gd name="connsiteX149" fmla="*/ 722879 w 3269555"/>
                        <a:gd name="connsiteY149" fmla="*/ 122023 h 175998"/>
                        <a:gd name="connsiteX150" fmla="*/ 722879 w 3269555"/>
                        <a:gd name="connsiteY150" fmla="*/ 175998 h 175998"/>
                        <a:gd name="connsiteX151" fmla="*/ 690499 w 3269555"/>
                        <a:gd name="connsiteY151" fmla="*/ 175998 h 175998"/>
                        <a:gd name="connsiteX152" fmla="*/ 619173 w 3269555"/>
                        <a:gd name="connsiteY152" fmla="*/ 122023 h 175998"/>
                        <a:gd name="connsiteX153" fmla="*/ 651553 w 3269555"/>
                        <a:gd name="connsiteY153" fmla="*/ 122023 h 175998"/>
                        <a:gd name="connsiteX154" fmla="*/ 651553 w 3269555"/>
                        <a:gd name="connsiteY154" fmla="*/ 175998 h 175998"/>
                        <a:gd name="connsiteX155" fmla="*/ 619173 w 3269555"/>
                        <a:gd name="connsiteY155" fmla="*/ 175998 h 175998"/>
                        <a:gd name="connsiteX156" fmla="*/ 547477 w 3269555"/>
                        <a:gd name="connsiteY156" fmla="*/ 122023 h 175998"/>
                        <a:gd name="connsiteX157" fmla="*/ 579857 w 3269555"/>
                        <a:gd name="connsiteY157" fmla="*/ 122023 h 175998"/>
                        <a:gd name="connsiteX158" fmla="*/ 579857 w 3269555"/>
                        <a:gd name="connsiteY158" fmla="*/ 175998 h 175998"/>
                        <a:gd name="connsiteX159" fmla="*/ 547477 w 3269555"/>
                        <a:gd name="connsiteY159" fmla="*/ 175998 h 175998"/>
                        <a:gd name="connsiteX160" fmla="*/ 483592 w 3269555"/>
                        <a:gd name="connsiteY160" fmla="*/ 122023 h 175998"/>
                        <a:gd name="connsiteX161" fmla="*/ 515972 w 3269555"/>
                        <a:gd name="connsiteY161" fmla="*/ 122023 h 175998"/>
                        <a:gd name="connsiteX162" fmla="*/ 515972 w 3269555"/>
                        <a:gd name="connsiteY162" fmla="*/ 175998 h 175998"/>
                        <a:gd name="connsiteX163" fmla="*/ 483592 w 3269555"/>
                        <a:gd name="connsiteY163" fmla="*/ 175998 h 175998"/>
                        <a:gd name="connsiteX164" fmla="*/ 414666 w 3269555"/>
                        <a:gd name="connsiteY164" fmla="*/ 122023 h 175998"/>
                        <a:gd name="connsiteX165" fmla="*/ 447046 w 3269555"/>
                        <a:gd name="connsiteY165" fmla="*/ 122023 h 175998"/>
                        <a:gd name="connsiteX166" fmla="*/ 447046 w 3269555"/>
                        <a:gd name="connsiteY166" fmla="*/ 175998 h 175998"/>
                        <a:gd name="connsiteX167" fmla="*/ 414666 w 3269555"/>
                        <a:gd name="connsiteY167" fmla="*/ 175998 h 175998"/>
                        <a:gd name="connsiteX168" fmla="*/ 349801 w 3269555"/>
                        <a:gd name="connsiteY168" fmla="*/ 122023 h 175998"/>
                        <a:gd name="connsiteX169" fmla="*/ 382181 w 3269555"/>
                        <a:gd name="connsiteY169" fmla="*/ 122023 h 175998"/>
                        <a:gd name="connsiteX170" fmla="*/ 382181 w 3269555"/>
                        <a:gd name="connsiteY170" fmla="*/ 175998 h 175998"/>
                        <a:gd name="connsiteX171" fmla="*/ 349801 w 3269555"/>
                        <a:gd name="connsiteY171" fmla="*/ 175998 h 175998"/>
                        <a:gd name="connsiteX172" fmla="*/ 280875 w 3269555"/>
                        <a:gd name="connsiteY172" fmla="*/ 122023 h 175998"/>
                        <a:gd name="connsiteX173" fmla="*/ 313255 w 3269555"/>
                        <a:gd name="connsiteY173" fmla="*/ 122023 h 175998"/>
                        <a:gd name="connsiteX174" fmla="*/ 313255 w 3269555"/>
                        <a:gd name="connsiteY174" fmla="*/ 175998 h 175998"/>
                        <a:gd name="connsiteX175" fmla="*/ 280875 w 3269555"/>
                        <a:gd name="connsiteY175" fmla="*/ 175998 h 175998"/>
                        <a:gd name="connsiteX176" fmla="*/ 211949 w 3269555"/>
                        <a:gd name="connsiteY176" fmla="*/ 122023 h 175998"/>
                        <a:gd name="connsiteX177" fmla="*/ 244328 w 3269555"/>
                        <a:gd name="connsiteY177" fmla="*/ 122023 h 175998"/>
                        <a:gd name="connsiteX178" fmla="*/ 244328 w 3269555"/>
                        <a:gd name="connsiteY178" fmla="*/ 175998 h 175998"/>
                        <a:gd name="connsiteX179" fmla="*/ 211949 w 3269555"/>
                        <a:gd name="connsiteY179" fmla="*/ 175998 h 175998"/>
                        <a:gd name="connsiteX180" fmla="*/ 143022 w 3269555"/>
                        <a:gd name="connsiteY180" fmla="*/ 122023 h 175998"/>
                        <a:gd name="connsiteX181" fmla="*/ 175402 w 3269555"/>
                        <a:gd name="connsiteY181" fmla="*/ 122023 h 175998"/>
                        <a:gd name="connsiteX182" fmla="*/ 175402 w 3269555"/>
                        <a:gd name="connsiteY182" fmla="*/ 175998 h 175998"/>
                        <a:gd name="connsiteX183" fmla="*/ 143022 w 3269555"/>
                        <a:gd name="connsiteY183" fmla="*/ 175998 h 175998"/>
                        <a:gd name="connsiteX184" fmla="*/ 71696 w 3269555"/>
                        <a:gd name="connsiteY184" fmla="*/ 122023 h 175998"/>
                        <a:gd name="connsiteX185" fmla="*/ 104076 w 3269555"/>
                        <a:gd name="connsiteY185" fmla="*/ 122023 h 175998"/>
                        <a:gd name="connsiteX186" fmla="*/ 104076 w 3269555"/>
                        <a:gd name="connsiteY186" fmla="*/ 175998 h 175998"/>
                        <a:gd name="connsiteX187" fmla="*/ 71696 w 3269555"/>
                        <a:gd name="connsiteY187" fmla="*/ 175998 h 175998"/>
                        <a:gd name="connsiteX188" fmla="*/ 0 w 3269555"/>
                        <a:gd name="connsiteY188" fmla="*/ 122023 h 175998"/>
                        <a:gd name="connsiteX189" fmla="*/ 32380 w 3269555"/>
                        <a:gd name="connsiteY189" fmla="*/ 122023 h 175998"/>
                        <a:gd name="connsiteX190" fmla="*/ 32380 w 3269555"/>
                        <a:gd name="connsiteY190" fmla="*/ 175998 h 175998"/>
                        <a:gd name="connsiteX191" fmla="*/ 0 w 3269555"/>
                        <a:gd name="connsiteY191" fmla="*/ 175998 h 175998"/>
                        <a:gd name="connsiteX192" fmla="*/ 3237175 w 3269555"/>
                        <a:gd name="connsiteY192" fmla="*/ 0 h 175998"/>
                        <a:gd name="connsiteX193" fmla="*/ 3269555 w 3269555"/>
                        <a:gd name="connsiteY193" fmla="*/ 0 h 175998"/>
                        <a:gd name="connsiteX194" fmla="*/ 3269555 w 3269555"/>
                        <a:gd name="connsiteY194" fmla="*/ 53975 h 175998"/>
                        <a:gd name="connsiteX195" fmla="*/ 3237175 w 3269555"/>
                        <a:gd name="connsiteY195" fmla="*/ 53975 h 175998"/>
                        <a:gd name="connsiteX196" fmla="*/ 3168249 w 3269555"/>
                        <a:gd name="connsiteY196" fmla="*/ 0 h 175998"/>
                        <a:gd name="connsiteX197" fmla="*/ 3200629 w 3269555"/>
                        <a:gd name="connsiteY197" fmla="*/ 0 h 175998"/>
                        <a:gd name="connsiteX198" fmla="*/ 3200629 w 3269555"/>
                        <a:gd name="connsiteY198" fmla="*/ 53975 h 175998"/>
                        <a:gd name="connsiteX199" fmla="*/ 3168249 w 3269555"/>
                        <a:gd name="connsiteY199" fmla="*/ 53975 h 175998"/>
                        <a:gd name="connsiteX200" fmla="*/ 3103384 w 3269555"/>
                        <a:gd name="connsiteY200" fmla="*/ 0 h 175998"/>
                        <a:gd name="connsiteX201" fmla="*/ 3135764 w 3269555"/>
                        <a:gd name="connsiteY201" fmla="*/ 0 h 175998"/>
                        <a:gd name="connsiteX202" fmla="*/ 3135764 w 3269555"/>
                        <a:gd name="connsiteY202" fmla="*/ 53975 h 175998"/>
                        <a:gd name="connsiteX203" fmla="*/ 3103384 w 3269555"/>
                        <a:gd name="connsiteY203" fmla="*/ 53975 h 175998"/>
                        <a:gd name="connsiteX204" fmla="*/ 3034458 w 3269555"/>
                        <a:gd name="connsiteY204" fmla="*/ 0 h 175998"/>
                        <a:gd name="connsiteX205" fmla="*/ 3066838 w 3269555"/>
                        <a:gd name="connsiteY205" fmla="*/ 0 h 175998"/>
                        <a:gd name="connsiteX206" fmla="*/ 3066838 w 3269555"/>
                        <a:gd name="connsiteY206" fmla="*/ 53975 h 175998"/>
                        <a:gd name="connsiteX207" fmla="*/ 3034458 w 3269555"/>
                        <a:gd name="connsiteY207" fmla="*/ 53975 h 175998"/>
                        <a:gd name="connsiteX208" fmla="*/ 2965532 w 3269555"/>
                        <a:gd name="connsiteY208" fmla="*/ 0 h 175998"/>
                        <a:gd name="connsiteX209" fmla="*/ 2997912 w 3269555"/>
                        <a:gd name="connsiteY209" fmla="*/ 0 h 175998"/>
                        <a:gd name="connsiteX210" fmla="*/ 2997912 w 3269555"/>
                        <a:gd name="connsiteY210" fmla="*/ 53975 h 175998"/>
                        <a:gd name="connsiteX211" fmla="*/ 2965532 w 3269555"/>
                        <a:gd name="connsiteY211" fmla="*/ 53975 h 175998"/>
                        <a:gd name="connsiteX212" fmla="*/ 2896606 w 3269555"/>
                        <a:gd name="connsiteY212" fmla="*/ 0 h 175998"/>
                        <a:gd name="connsiteX213" fmla="*/ 2928986 w 3269555"/>
                        <a:gd name="connsiteY213" fmla="*/ 0 h 175998"/>
                        <a:gd name="connsiteX214" fmla="*/ 2928986 w 3269555"/>
                        <a:gd name="connsiteY214" fmla="*/ 53975 h 175998"/>
                        <a:gd name="connsiteX215" fmla="*/ 2896606 w 3269555"/>
                        <a:gd name="connsiteY215" fmla="*/ 53975 h 175998"/>
                        <a:gd name="connsiteX216" fmla="*/ 2825279 w 3269555"/>
                        <a:gd name="connsiteY216" fmla="*/ 0 h 175998"/>
                        <a:gd name="connsiteX217" fmla="*/ 2857659 w 3269555"/>
                        <a:gd name="connsiteY217" fmla="*/ 0 h 175998"/>
                        <a:gd name="connsiteX218" fmla="*/ 2857659 w 3269555"/>
                        <a:gd name="connsiteY218" fmla="*/ 53975 h 175998"/>
                        <a:gd name="connsiteX219" fmla="*/ 2825279 w 3269555"/>
                        <a:gd name="connsiteY219" fmla="*/ 53975 h 175998"/>
                        <a:gd name="connsiteX220" fmla="*/ 2753583 w 3269555"/>
                        <a:gd name="connsiteY220" fmla="*/ 0 h 175998"/>
                        <a:gd name="connsiteX221" fmla="*/ 2785963 w 3269555"/>
                        <a:gd name="connsiteY221" fmla="*/ 0 h 175998"/>
                        <a:gd name="connsiteX222" fmla="*/ 2785963 w 3269555"/>
                        <a:gd name="connsiteY222" fmla="*/ 53975 h 175998"/>
                        <a:gd name="connsiteX223" fmla="*/ 2753583 w 3269555"/>
                        <a:gd name="connsiteY223" fmla="*/ 53975 h 175998"/>
                        <a:gd name="connsiteX224" fmla="*/ 2683515 w 3269555"/>
                        <a:gd name="connsiteY224" fmla="*/ 0 h 175998"/>
                        <a:gd name="connsiteX225" fmla="*/ 2715895 w 3269555"/>
                        <a:gd name="connsiteY225" fmla="*/ 0 h 175998"/>
                        <a:gd name="connsiteX226" fmla="*/ 2715895 w 3269555"/>
                        <a:gd name="connsiteY226" fmla="*/ 53975 h 175998"/>
                        <a:gd name="connsiteX227" fmla="*/ 2683515 w 3269555"/>
                        <a:gd name="connsiteY227" fmla="*/ 53975 h 175998"/>
                        <a:gd name="connsiteX228" fmla="*/ 2614589 w 3269555"/>
                        <a:gd name="connsiteY228" fmla="*/ 0 h 175998"/>
                        <a:gd name="connsiteX229" fmla="*/ 2646969 w 3269555"/>
                        <a:gd name="connsiteY229" fmla="*/ 0 h 175998"/>
                        <a:gd name="connsiteX230" fmla="*/ 2646969 w 3269555"/>
                        <a:gd name="connsiteY230" fmla="*/ 53975 h 175998"/>
                        <a:gd name="connsiteX231" fmla="*/ 2614589 w 3269555"/>
                        <a:gd name="connsiteY231" fmla="*/ 53975 h 175998"/>
                        <a:gd name="connsiteX232" fmla="*/ 2549724 w 3269555"/>
                        <a:gd name="connsiteY232" fmla="*/ 0 h 175998"/>
                        <a:gd name="connsiteX233" fmla="*/ 2582104 w 3269555"/>
                        <a:gd name="connsiteY233" fmla="*/ 0 h 175998"/>
                        <a:gd name="connsiteX234" fmla="*/ 2582104 w 3269555"/>
                        <a:gd name="connsiteY234" fmla="*/ 53975 h 175998"/>
                        <a:gd name="connsiteX235" fmla="*/ 2549724 w 3269555"/>
                        <a:gd name="connsiteY235" fmla="*/ 53975 h 175998"/>
                        <a:gd name="connsiteX236" fmla="*/ 2480798 w 3269555"/>
                        <a:gd name="connsiteY236" fmla="*/ 0 h 175998"/>
                        <a:gd name="connsiteX237" fmla="*/ 2513178 w 3269555"/>
                        <a:gd name="connsiteY237" fmla="*/ 0 h 175998"/>
                        <a:gd name="connsiteX238" fmla="*/ 2513178 w 3269555"/>
                        <a:gd name="connsiteY238" fmla="*/ 53975 h 175998"/>
                        <a:gd name="connsiteX239" fmla="*/ 2480798 w 3269555"/>
                        <a:gd name="connsiteY239" fmla="*/ 53975 h 175998"/>
                        <a:gd name="connsiteX240" fmla="*/ 2411872 w 3269555"/>
                        <a:gd name="connsiteY240" fmla="*/ 0 h 175998"/>
                        <a:gd name="connsiteX241" fmla="*/ 2444251 w 3269555"/>
                        <a:gd name="connsiteY241" fmla="*/ 0 h 175998"/>
                        <a:gd name="connsiteX242" fmla="*/ 2444251 w 3269555"/>
                        <a:gd name="connsiteY242" fmla="*/ 53975 h 175998"/>
                        <a:gd name="connsiteX243" fmla="*/ 2411872 w 3269555"/>
                        <a:gd name="connsiteY243" fmla="*/ 53975 h 175998"/>
                        <a:gd name="connsiteX244" fmla="*/ 2342945 w 3269555"/>
                        <a:gd name="connsiteY244" fmla="*/ 0 h 175998"/>
                        <a:gd name="connsiteX245" fmla="*/ 2375325 w 3269555"/>
                        <a:gd name="connsiteY245" fmla="*/ 0 h 175998"/>
                        <a:gd name="connsiteX246" fmla="*/ 2375325 w 3269555"/>
                        <a:gd name="connsiteY246" fmla="*/ 53975 h 175998"/>
                        <a:gd name="connsiteX247" fmla="*/ 2342945 w 3269555"/>
                        <a:gd name="connsiteY247" fmla="*/ 53975 h 175998"/>
                        <a:gd name="connsiteX248" fmla="*/ 2271619 w 3269555"/>
                        <a:gd name="connsiteY248" fmla="*/ 0 h 175998"/>
                        <a:gd name="connsiteX249" fmla="*/ 2303999 w 3269555"/>
                        <a:gd name="connsiteY249" fmla="*/ 0 h 175998"/>
                        <a:gd name="connsiteX250" fmla="*/ 2303999 w 3269555"/>
                        <a:gd name="connsiteY250" fmla="*/ 53975 h 175998"/>
                        <a:gd name="connsiteX251" fmla="*/ 2271619 w 3269555"/>
                        <a:gd name="connsiteY251" fmla="*/ 53975 h 175998"/>
                        <a:gd name="connsiteX252" fmla="*/ 2199923 w 3269555"/>
                        <a:gd name="connsiteY252" fmla="*/ 0 h 175998"/>
                        <a:gd name="connsiteX253" fmla="*/ 2232303 w 3269555"/>
                        <a:gd name="connsiteY253" fmla="*/ 0 h 175998"/>
                        <a:gd name="connsiteX254" fmla="*/ 2232303 w 3269555"/>
                        <a:gd name="connsiteY254" fmla="*/ 53975 h 175998"/>
                        <a:gd name="connsiteX255" fmla="*/ 2199923 w 3269555"/>
                        <a:gd name="connsiteY255" fmla="*/ 53975 h 175998"/>
                        <a:gd name="connsiteX256" fmla="*/ 2136038 w 3269555"/>
                        <a:gd name="connsiteY256" fmla="*/ 0 h 175998"/>
                        <a:gd name="connsiteX257" fmla="*/ 2168418 w 3269555"/>
                        <a:gd name="connsiteY257" fmla="*/ 0 h 175998"/>
                        <a:gd name="connsiteX258" fmla="*/ 2168418 w 3269555"/>
                        <a:gd name="connsiteY258" fmla="*/ 53975 h 175998"/>
                        <a:gd name="connsiteX259" fmla="*/ 2136038 w 3269555"/>
                        <a:gd name="connsiteY259" fmla="*/ 53975 h 175998"/>
                        <a:gd name="connsiteX260" fmla="*/ 2067112 w 3269555"/>
                        <a:gd name="connsiteY260" fmla="*/ 0 h 175998"/>
                        <a:gd name="connsiteX261" fmla="*/ 2099492 w 3269555"/>
                        <a:gd name="connsiteY261" fmla="*/ 0 h 175998"/>
                        <a:gd name="connsiteX262" fmla="*/ 2099492 w 3269555"/>
                        <a:gd name="connsiteY262" fmla="*/ 53975 h 175998"/>
                        <a:gd name="connsiteX263" fmla="*/ 2067112 w 3269555"/>
                        <a:gd name="connsiteY263" fmla="*/ 53975 h 175998"/>
                        <a:gd name="connsiteX264" fmla="*/ 2002247 w 3269555"/>
                        <a:gd name="connsiteY264" fmla="*/ 0 h 175998"/>
                        <a:gd name="connsiteX265" fmla="*/ 2034627 w 3269555"/>
                        <a:gd name="connsiteY265" fmla="*/ 0 h 175998"/>
                        <a:gd name="connsiteX266" fmla="*/ 2034627 w 3269555"/>
                        <a:gd name="connsiteY266" fmla="*/ 53975 h 175998"/>
                        <a:gd name="connsiteX267" fmla="*/ 2002247 w 3269555"/>
                        <a:gd name="connsiteY267" fmla="*/ 53975 h 175998"/>
                        <a:gd name="connsiteX268" fmla="*/ 1933321 w 3269555"/>
                        <a:gd name="connsiteY268" fmla="*/ 0 h 175998"/>
                        <a:gd name="connsiteX269" fmla="*/ 1965701 w 3269555"/>
                        <a:gd name="connsiteY269" fmla="*/ 0 h 175998"/>
                        <a:gd name="connsiteX270" fmla="*/ 1965701 w 3269555"/>
                        <a:gd name="connsiteY270" fmla="*/ 53975 h 175998"/>
                        <a:gd name="connsiteX271" fmla="*/ 1933321 w 3269555"/>
                        <a:gd name="connsiteY271" fmla="*/ 53975 h 175998"/>
                        <a:gd name="connsiteX272" fmla="*/ 1864395 w 3269555"/>
                        <a:gd name="connsiteY272" fmla="*/ 0 h 175998"/>
                        <a:gd name="connsiteX273" fmla="*/ 1896774 w 3269555"/>
                        <a:gd name="connsiteY273" fmla="*/ 0 h 175998"/>
                        <a:gd name="connsiteX274" fmla="*/ 1896774 w 3269555"/>
                        <a:gd name="connsiteY274" fmla="*/ 53975 h 175998"/>
                        <a:gd name="connsiteX275" fmla="*/ 1864395 w 3269555"/>
                        <a:gd name="connsiteY275" fmla="*/ 53975 h 175998"/>
                        <a:gd name="connsiteX276" fmla="*/ 1795468 w 3269555"/>
                        <a:gd name="connsiteY276" fmla="*/ 0 h 175998"/>
                        <a:gd name="connsiteX277" fmla="*/ 1827848 w 3269555"/>
                        <a:gd name="connsiteY277" fmla="*/ 0 h 175998"/>
                        <a:gd name="connsiteX278" fmla="*/ 1827848 w 3269555"/>
                        <a:gd name="connsiteY278" fmla="*/ 53975 h 175998"/>
                        <a:gd name="connsiteX279" fmla="*/ 1795468 w 3269555"/>
                        <a:gd name="connsiteY279" fmla="*/ 53975 h 175998"/>
                        <a:gd name="connsiteX280" fmla="*/ 1724142 w 3269555"/>
                        <a:gd name="connsiteY280" fmla="*/ 0 h 175998"/>
                        <a:gd name="connsiteX281" fmla="*/ 1756522 w 3269555"/>
                        <a:gd name="connsiteY281" fmla="*/ 0 h 175998"/>
                        <a:gd name="connsiteX282" fmla="*/ 1756522 w 3269555"/>
                        <a:gd name="connsiteY282" fmla="*/ 53975 h 175998"/>
                        <a:gd name="connsiteX283" fmla="*/ 1724142 w 3269555"/>
                        <a:gd name="connsiteY283" fmla="*/ 53975 h 175998"/>
                        <a:gd name="connsiteX284" fmla="*/ 1652446 w 3269555"/>
                        <a:gd name="connsiteY284" fmla="*/ 0 h 175998"/>
                        <a:gd name="connsiteX285" fmla="*/ 1684826 w 3269555"/>
                        <a:gd name="connsiteY285" fmla="*/ 0 h 175998"/>
                        <a:gd name="connsiteX286" fmla="*/ 1684826 w 3269555"/>
                        <a:gd name="connsiteY286" fmla="*/ 53975 h 175998"/>
                        <a:gd name="connsiteX287" fmla="*/ 1652446 w 3269555"/>
                        <a:gd name="connsiteY287" fmla="*/ 53975 h 175998"/>
                        <a:gd name="connsiteX288" fmla="*/ 1584729 w 3269555"/>
                        <a:gd name="connsiteY288" fmla="*/ 0 h 175998"/>
                        <a:gd name="connsiteX289" fmla="*/ 1617109 w 3269555"/>
                        <a:gd name="connsiteY289" fmla="*/ 0 h 175998"/>
                        <a:gd name="connsiteX290" fmla="*/ 1617109 w 3269555"/>
                        <a:gd name="connsiteY290" fmla="*/ 53975 h 175998"/>
                        <a:gd name="connsiteX291" fmla="*/ 1584729 w 3269555"/>
                        <a:gd name="connsiteY291" fmla="*/ 53975 h 175998"/>
                        <a:gd name="connsiteX292" fmla="*/ 1515803 w 3269555"/>
                        <a:gd name="connsiteY292" fmla="*/ 0 h 175998"/>
                        <a:gd name="connsiteX293" fmla="*/ 1548183 w 3269555"/>
                        <a:gd name="connsiteY293" fmla="*/ 0 h 175998"/>
                        <a:gd name="connsiteX294" fmla="*/ 1548183 w 3269555"/>
                        <a:gd name="connsiteY294" fmla="*/ 53975 h 175998"/>
                        <a:gd name="connsiteX295" fmla="*/ 1515803 w 3269555"/>
                        <a:gd name="connsiteY295" fmla="*/ 53975 h 175998"/>
                        <a:gd name="connsiteX296" fmla="*/ 1450938 w 3269555"/>
                        <a:gd name="connsiteY296" fmla="*/ 0 h 175998"/>
                        <a:gd name="connsiteX297" fmla="*/ 1483318 w 3269555"/>
                        <a:gd name="connsiteY297" fmla="*/ 0 h 175998"/>
                        <a:gd name="connsiteX298" fmla="*/ 1483318 w 3269555"/>
                        <a:gd name="connsiteY298" fmla="*/ 53975 h 175998"/>
                        <a:gd name="connsiteX299" fmla="*/ 1450938 w 3269555"/>
                        <a:gd name="connsiteY299" fmla="*/ 53975 h 175998"/>
                        <a:gd name="connsiteX300" fmla="*/ 1382012 w 3269555"/>
                        <a:gd name="connsiteY300" fmla="*/ 0 h 175998"/>
                        <a:gd name="connsiteX301" fmla="*/ 1414392 w 3269555"/>
                        <a:gd name="connsiteY301" fmla="*/ 0 h 175998"/>
                        <a:gd name="connsiteX302" fmla="*/ 1414392 w 3269555"/>
                        <a:gd name="connsiteY302" fmla="*/ 53975 h 175998"/>
                        <a:gd name="connsiteX303" fmla="*/ 1382012 w 3269555"/>
                        <a:gd name="connsiteY303" fmla="*/ 53975 h 175998"/>
                        <a:gd name="connsiteX304" fmla="*/ 1313086 w 3269555"/>
                        <a:gd name="connsiteY304" fmla="*/ 0 h 175998"/>
                        <a:gd name="connsiteX305" fmla="*/ 1345466 w 3269555"/>
                        <a:gd name="connsiteY305" fmla="*/ 0 h 175998"/>
                        <a:gd name="connsiteX306" fmla="*/ 1345466 w 3269555"/>
                        <a:gd name="connsiteY306" fmla="*/ 53975 h 175998"/>
                        <a:gd name="connsiteX307" fmla="*/ 1313086 w 3269555"/>
                        <a:gd name="connsiteY307" fmla="*/ 53975 h 175998"/>
                        <a:gd name="connsiteX308" fmla="*/ 1244160 w 3269555"/>
                        <a:gd name="connsiteY308" fmla="*/ 0 h 175998"/>
                        <a:gd name="connsiteX309" fmla="*/ 1276540 w 3269555"/>
                        <a:gd name="connsiteY309" fmla="*/ 0 h 175998"/>
                        <a:gd name="connsiteX310" fmla="*/ 1276540 w 3269555"/>
                        <a:gd name="connsiteY310" fmla="*/ 53975 h 175998"/>
                        <a:gd name="connsiteX311" fmla="*/ 1244160 w 3269555"/>
                        <a:gd name="connsiteY311" fmla="*/ 53975 h 175998"/>
                        <a:gd name="connsiteX312" fmla="*/ 1172833 w 3269555"/>
                        <a:gd name="connsiteY312" fmla="*/ 0 h 175998"/>
                        <a:gd name="connsiteX313" fmla="*/ 1205213 w 3269555"/>
                        <a:gd name="connsiteY313" fmla="*/ 0 h 175998"/>
                        <a:gd name="connsiteX314" fmla="*/ 1205213 w 3269555"/>
                        <a:gd name="connsiteY314" fmla="*/ 53975 h 175998"/>
                        <a:gd name="connsiteX315" fmla="*/ 1172833 w 3269555"/>
                        <a:gd name="connsiteY315" fmla="*/ 53975 h 175998"/>
                        <a:gd name="connsiteX316" fmla="*/ 1101137 w 3269555"/>
                        <a:gd name="connsiteY316" fmla="*/ 0 h 175998"/>
                        <a:gd name="connsiteX317" fmla="*/ 1133517 w 3269555"/>
                        <a:gd name="connsiteY317" fmla="*/ 0 h 175998"/>
                        <a:gd name="connsiteX318" fmla="*/ 1133517 w 3269555"/>
                        <a:gd name="connsiteY318" fmla="*/ 53975 h 175998"/>
                        <a:gd name="connsiteX319" fmla="*/ 1101137 w 3269555"/>
                        <a:gd name="connsiteY319" fmla="*/ 53975 h 175998"/>
                        <a:gd name="connsiteX320" fmla="*/ 1031069 w 3269555"/>
                        <a:gd name="connsiteY320" fmla="*/ 0 h 175998"/>
                        <a:gd name="connsiteX321" fmla="*/ 1063449 w 3269555"/>
                        <a:gd name="connsiteY321" fmla="*/ 0 h 175998"/>
                        <a:gd name="connsiteX322" fmla="*/ 1063449 w 3269555"/>
                        <a:gd name="connsiteY322" fmla="*/ 53975 h 175998"/>
                        <a:gd name="connsiteX323" fmla="*/ 1031069 w 3269555"/>
                        <a:gd name="connsiteY323" fmla="*/ 53975 h 175998"/>
                        <a:gd name="connsiteX324" fmla="*/ 962143 w 3269555"/>
                        <a:gd name="connsiteY324" fmla="*/ 0 h 175998"/>
                        <a:gd name="connsiteX325" fmla="*/ 994523 w 3269555"/>
                        <a:gd name="connsiteY325" fmla="*/ 0 h 175998"/>
                        <a:gd name="connsiteX326" fmla="*/ 994523 w 3269555"/>
                        <a:gd name="connsiteY326" fmla="*/ 53975 h 175998"/>
                        <a:gd name="connsiteX327" fmla="*/ 962143 w 3269555"/>
                        <a:gd name="connsiteY327" fmla="*/ 53975 h 175998"/>
                        <a:gd name="connsiteX328" fmla="*/ 897278 w 3269555"/>
                        <a:gd name="connsiteY328" fmla="*/ 0 h 175998"/>
                        <a:gd name="connsiteX329" fmla="*/ 929658 w 3269555"/>
                        <a:gd name="connsiteY329" fmla="*/ 0 h 175998"/>
                        <a:gd name="connsiteX330" fmla="*/ 929658 w 3269555"/>
                        <a:gd name="connsiteY330" fmla="*/ 53975 h 175998"/>
                        <a:gd name="connsiteX331" fmla="*/ 897278 w 3269555"/>
                        <a:gd name="connsiteY331" fmla="*/ 53975 h 175998"/>
                        <a:gd name="connsiteX332" fmla="*/ 828352 w 3269555"/>
                        <a:gd name="connsiteY332" fmla="*/ 0 h 175998"/>
                        <a:gd name="connsiteX333" fmla="*/ 860732 w 3269555"/>
                        <a:gd name="connsiteY333" fmla="*/ 0 h 175998"/>
                        <a:gd name="connsiteX334" fmla="*/ 860732 w 3269555"/>
                        <a:gd name="connsiteY334" fmla="*/ 53975 h 175998"/>
                        <a:gd name="connsiteX335" fmla="*/ 828352 w 3269555"/>
                        <a:gd name="connsiteY335" fmla="*/ 53975 h 175998"/>
                        <a:gd name="connsiteX336" fmla="*/ 759426 w 3269555"/>
                        <a:gd name="connsiteY336" fmla="*/ 0 h 175998"/>
                        <a:gd name="connsiteX337" fmla="*/ 791805 w 3269555"/>
                        <a:gd name="connsiteY337" fmla="*/ 0 h 175998"/>
                        <a:gd name="connsiteX338" fmla="*/ 791805 w 3269555"/>
                        <a:gd name="connsiteY338" fmla="*/ 53975 h 175998"/>
                        <a:gd name="connsiteX339" fmla="*/ 759426 w 3269555"/>
                        <a:gd name="connsiteY339" fmla="*/ 53975 h 175998"/>
                        <a:gd name="connsiteX340" fmla="*/ 690499 w 3269555"/>
                        <a:gd name="connsiteY340" fmla="*/ 0 h 175998"/>
                        <a:gd name="connsiteX341" fmla="*/ 722879 w 3269555"/>
                        <a:gd name="connsiteY341" fmla="*/ 0 h 175998"/>
                        <a:gd name="connsiteX342" fmla="*/ 722879 w 3269555"/>
                        <a:gd name="connsiteY342" fmla="*/ 53975 h 175998"/>
                        <a:gd name="connsiteX343" fmla="*/ 690499 w 3269555"/>
                        <a:gd name="connsiteY343" fmla="*/ 53975 h 175998"/>
                        <a:gd name="connsiteX344" fmla="*/ 619173 w 3269555"/>
                        <a:gd name="connsiteY344" fmla="*/ 0 h 175998"/>
                        <a:gd name="connsiteX345" fmla="*/ 651553 w 3269555"/>
                        <a:gd name="connsiteY345" fmla="*/ 0 h 175998"/>
                        <a:gd name="connsiteX346" fmla="*/ 651553 w 3269555"/>
                        <a:gd name="connsiteY346" fmla="*/ 53975 h 175998"/>
                        <a:gd name="connsiteX347" fmla="*/ 619173 w 3269555"/>
                        <a:gd name="connsiteY347" fmla="*/ 53975 h 175998"/>
                        <a:gd name="connsiteX348" fmla="*/ 547477 w 3269555"/>
                        <a:gd name="connsiteY348" fmla="*/ 0 h 175998"/>
                        <a:gd name="connsiteX349" fmla="*/ 579857 w 3269555"/>
                        <a:gd name="connsiteY349" fmla="*/ 0 h 175998"/>
                        <a:gd name="connsiteX350" fmla="*/ 579857 w 3269555"/>
                        <a:gd name="connsiteY350" fmla="*/ 53975 h 175998"/>
                        <a:gd name="connsiteX351" fmla="*/ 547477 w 3269555"/>
                        <a:gd name="connsiteY351" fmla="*/ 53975 h 175998"/>
                        <a:gd name="connsiteX352" fmla="*/ 483592 w 3269555"/>
                        <a:gd name="connsiteY352" fmla="*/ 0 h 175998"/>
                        <a:gd name="connsiteX353" fmla="*/ 515972 w 3269555"/>
                        <a:gd name="connsiteY353" fmla="*/ 0 h 175998"/>
                        <a:gd name="connsiteX354" fmla="*/ 515972 w 3269555"/>
                        <a:gd name="connsiteY354" fmla="*/ 53975 h 175998"/>
                        <a:gd name="connsiteX355" fmla="*/ 483592 w 3269555"/>
                        <a:gd name="connsiteY355" fmla="*/ 53975 h 175998"/>
                        <a:gd name="connsiteX356" fmla="*/ 414666 w 3269555"/>
                        <a:gd name="connsiteY356" fmla="*/ 0 h 175998"/>
                        <a:gd name="connsiteX357" fmla="*/ 447046 w 3269555"/>
                        <a:gd name="connsiteY357" fmla="*/ 0 h 175998"/>
                        <a:gd name="connsiteX358" fmla="*/ 447046 w 3269555"/>
                        <a:gd name="connsiteY358" fmla="*/ 53975 h 175998"/>
                        <a:gd name="connsiteX359" fmla="*/ 414666 w 3269555"/>
                        <a:gd name="connsiteY359" fmla="*/ 53975 h 175998"/>
                        <a:gd name="connsiteX360" fmla="*/ 349801 w 3269555"/>
                        <a:gd name="connsiteY360" fmla="*/ 0 h 175998"/>
                        <a:gd name="connsiteX361" fmla="*/ 382181 w 3269555"/>
                        <a:gd name="connsiteY361" fmla="*/ 0 h 175998"/>
                        <a:gd name="connsiteX362" fmla="*/ 382181 w 3269555"/>
                        <a:gd name="connsiteY362" fmla="*/ 53975 h 175998"/>
                        <a:gd name="connsiteX363" fmla="*/ 349801 w 3269555"/>
                        <a:gd name="connsiteY363" fmla="*/ 53975 h 175998"/>
                        <a:gd name="connsiteX364" fmla="*/ 280875 w 3269555"/>
                        <a:gd name="connsiteY364" fmla="*/ 0 h 175998"/>
                        <a:gd name="connsiteX365" fmla="*/ 313255 w 3269555"/>
                        <a:gd name="connsiteY365" fmla="*/ 0 h 175998"/>
                        <a:gd name="connsiteX366" fmla="*/ 313255 w 3269555"/>
                        <a:gd name="connsiteY366" fmla="*/ 53975 h 175998"/>
                        <a:gd name="connsiteX367" fmla="*/ 280875 w 3269555"/>
                        <a:gd name="connsiteY367" fmla="*/ 53975 h 175998"/>
                        <a:gd name="connsiteX368" fmla="*/ 211949 w 3269555"/>
                        <a:gd name="connsiteY368" fmla="*/ 0 h 175998"/>
                        <a:gd name="connsiteX369" fmla="*/ 244328 w 3269555"/>
                        <a:gd name="connsiteY369" fmla="*/ 0 h 175998"/>
                        <a:gd name="connsiteX370" fmla="*/ 244328 w 3269555"/>
                        <a:gd name="connsiteY370" fmla="*/ 53975 h 175998"/>
                        <a:gd name="connsiteX371" fmla="*/ 211949 w 3269555"/>
                        <a:gd name="connsiteY371" fmla="*/ 53975 h 175998"/>
                        <a:gd name="connsiteX372" fmla="*/ 143022 w 3269555"/>
                        <a:gd name="connsiteY372" fmla="*/ 0 h 175998"/>
                        <a:gd name="connsiteX373" fmla="*/ 175402 w 3269555"/>
                        <a:gd name="connsiteY373" fmla="*/ 0 h 175998"/>
                        <a:gd name="connsiteX374" fmla="*/ 175402 w 3269555"/>
                        <a:gd name="connsiteY374" fmla="*/ 53975 h 175998"/>
                        <a:gd name="connsiteX375" fmla="*/ 143022 w 3269555"/>
                        <a:gd name="connsiteY375" fmla="*/ 53975 h 175998"/>
                        <a:gd name="connsiteX376" fmla="*/ 71696 w 3269555"/>
                        <a:gd name="connsiteY376" fmla="*/ 0 h 175998"/>
                        <a:gd name="connsiteX377" fmla="*/ 104076 w 3269555"/>
                        <a:gd name="connsiteY377" fmla="*/ 0 h 175998"/>
                        <a:gd name="connsiteX378" fmla="*/ 104076 w 3269555"/>
                        <a:gd name="connsiteY378" fmla="*/ 53975 h 175998"/>
                        <a:gd name="connsiteX379" fmla="*/ 71696 w 3269555"/>
                        <a:gd name="connsiteY379" fmla="*/ 53975 h 175998"/>
                        <a:gd name="connsiteX380" fmla="*/ 0 w 3269555"/>
                        <a:gd name="connsiteY380" fmla="*/ 0 h 175998"/>
                        <a:gd name="connsiteX381" fmla="*/ 32380 w 3269555"/>
                        <a:gd name="connsiteY381" fmla="*/ 0 h 175998"/>
                        <a:gd name="connsiteX382" fmla="*/ 32380 w 3269555"/>
                        <a:gd name="connsiteY382" fmla="*/ 53975 h 175998"/>
                        <a:gd name="connsiteX383" fmla="*/ 0 w 3269555"/>
                        <a:gd name="connsiteY383" fmla="*/ 53975 h 175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  <a:cxn ang="0">
                          <a:pos x="connsiteX274" y="connsiteY274"/>
                        </a:cxn>
                        <a:cxn ang="0">
                          <a:pos x="connsiteX275" y="connsiteY275"/>
                        </a:cxn>
                        <a:cxn ang="0">
                          <a:pos x="connsiteX276" y="connsiteY276"/>
                        </a:cxn>
                        <a:cxn ang="0">
                          <a:pos x="connsiteX277" y="connsiteY277"/>
                        </a:cxn>
                        <a:cxn ang="0">
                          <a:pos x="connsiteX278" y="connsiteY278"/>
                        </a:cxn>
                        <a:cxn ang="0">
                          <a:pos x="connsiteX279" y="connsiteY279"/>
                        </a:cxn>
                        <a:cxn ang="0">
                          <a:pos x="connsiteX280" y="connsiteY280"/>
                        </a:cxn>
                        <a:cxn ang="0">
                          <a:pos x="connsiteX281" y="connsiteY281"/>
                        </a:cxn>
                        <a:cxn ang="0">
                          <a:pos x="connsiteX282" y="connsiteY282"/>
                        </a:cxn>
                        <a:cxn ang="0">
                          <a:pos x="connsiteX283" y="connsiteY283"/>
                        </a:cxn>
                        <a:cxn ang="0">
                          <a:pos x="connsiteX284" y="connsiteY284"/>
                        </a:cxn>
                        <a:cxn ang="0">
                          <a:pos x="connsiteX285" y="connsiteY285"/>
                        </a:cxn>
                        <a:cxn ang="0">
                          <a:pos x="connsiteX286" y="connsiteY286"/>
                        </a:cxn>
                        <a:cxn ang="0">
                          <a:pos x="connsiteX287" y="connsiteY287"/>
                        </a:cxn>
                        <a:cxn ang="0">
                          <a:pos x="connsiteX288" y="connsiteY288"/>
                        </a:cxn>
                        <a:cxn ang="0">
                          <a:pos x="connsiteX289" y="connsiteY289"/>
                        </a:cxn>
                        <a:cxn ang="0">
                          <a:pos x="connsiteX290" y="connsiteY290"/>
                        </a:cxn>
                        <a:cxn ang="0">
                          <a:pos x="connsiteX291" y="connsiteY291"/>
                        </a:cxn>
                        <a:cxn ang="0">
                          <a:pos x="connsiteX292" y="connsiteY292"/>
                        </a:cxn>
                        <a:cxn ang="0">
                          <a:pos x="connsiteX293" y="connsiteY293"/>
                        </a:cxn>
                        <a:cxn ang="0">
                          <a:pos x="connsiteX294" y="connsiteY294"/>
                        </a:cxn>
                        <a:cxn ang="0">
                          <a:pos x="connsiteX295" y="connsiteY295"/>
                        </a:cxn>
                        <a:cxn ang="0">
                          <a:pos x="connsiteX296" y="connsiteY296"/>
                        </a:cxn>
                        <a:cxn ang="0">
                          <a:pos x="connsiteX297" y="connsiteY297"/>
                        </a:cxn>
                        <a:cxn ang="0">
                          <a:pos x="connsiteX298" y="connsiteY298"/>
                        </a:cxn>
                        <a:cxn ang="0">
                          <a:pos x="connsiteX299" y="connsiteY299"/>
                        </a:cxn>
                        <a:cxn ang="0">
                          <a:pos x="connsiteX300" y="connsiteY300"/>
                        </a:cxn>
                        <a:cxn ang="0">
                          <a:pos x="connsiteX301" y="connsiteY301"/>
                        </a:cxn>
                        <a:cxn ang="0">
                          <a:pos x="connsiteX302" y="connsiteY302"/>
                        </a:cxn>
                        <a:cxn ang="0">
                          <a:pos x="connsiteX303" y="connsiteY303"/>
                        </a:cxn>
                        <a:cxn ang="0">
                          <a:pos x="connsiteX304" y="connsiteY304"/>
                        </a:cxn>
                        <a:cxn ang="0">
                          <a:pos x="connsiteX305" y="connsiteY305"/>
                        </a:cxn>
                        <a:cxn ang="0">
                          <a:pos x="connsiteX306" y="connsiteY306"/>
                        </a:cxn>
                        <a:cxn ang="0">
                          <a:pos x="connsiteX307" y="connsiteY307"/>
                        </a:cxn>
                        <a:cxn ang="0">
                          <a:pos x="connsiteX308" y="connsiteY308"/>
                        </a:cxn>
                        <a:cxn ang="0">
                          <a:pos x="connsiteX309" y="connsiteY309"/>
                        </a:cxn>
                        <a:cxn ang="0">
                          <a:pos x="connsiteX310" y="connsiteY310"/>
                        </a:cxn>
                        <a:cxn ang="0">
                          <a:pos x="connsiteX311" y="connsiteY311"/>
                        </a:cxn>
                        <a:cxn ang="0">
                          <a:pos x="connsiteX312" y="connsiteY312"/>
                        </a:cxn>
                        <a:cxn ang="0">
                          <a:pos x="connsiteX313" y="connsiteY313"/>
                        </a:cxn>
                        <a:cxn ang="0">
                          <a:pos x="connsiteX314" y="connsiteY314"/>
                        </a:cxn>
                        <a:cxn ang="0">
                          <a:pos x="connsiteX315" y="connsiteY315"/>
                        </a:cxn>
                        <a:cxn ang="0">
                          <a:pos x="connsiteX316" y="connsiteY316"/>
                        </a:cxn>
                        <a:cxn ang="0">
                          <a:pos x="connsiteX317" y="connsiteY317"/>
                        </a:cxn>
                        <a:cxn ang="0">
                          <a:pos x="connsiteX318" y="connsiteY318"/>
                        </a:cxn>
                        <a:cxn ang="0">
                          <a:pos x="connsiteX319" y="connsiteY319"/>
                        </a:cxn>
                        <a:cxn ang="0">
                          <a:pos x="connsiteX320" y="connsiteY320"/>
                        </a:cxn>
                        <a:cxn ang="0">
                          <a:pos x="connsiteX321" y="connsiteY321"/>
                        </a:cxn>
                        <a:cxn ang="0">
                          <a:pos x="connsiteX322" y="connsiteY322"/>
                        </a:cxn>
                        <a:cxn ang="0">
                          <a:pos x="connsiteX323" y="connsiteY323"/>
                        </a:cxn>
                        <a:cxn ang="0">
                          <a:pos x="connsiteX324" y="connsiteY324"/>
                        </a:cxn>
                        <a:cxn ang="0">
                          <a:pos x="connsiteX325" y="connsiteY325"/>
                        </a:cxn>
                        <a:cxn ang="0">
                          <a:pos x="connsiteX326" y="connsiteY326"/>
                        </a:cxn>
                        <a:cxn ang="0">
                          <a:pos x="connsiteX327" y="connsiteY327"/>
                        </a:cxn>
                        <a:cxn ang="0">
                          <a:pos x="connsiteX328" y="connsiteY328"/>
                        </a:cxn>
                        <a:cxn ang="0">
                          <a:pos x="connsiteX329" y="connsiteY329"/>
                        </a:cxn>
                        <a:cxn ang="0">
                          <a:pos x="connsiteX330" y="connsiteY330"/>
                        </a:cxn>
                        <a:cxn ang="0">
                          <a:pos x="connsiteX331" y="connsiteY331"/>
                        </a:cxn>
                        <a:cxn ang="0">
                          <a:pos x="connsiteX332" y="connsiteY332"/>
                        </a:cxn>
                        <a:cxn ang="0">
                          <a:pos x="connsiteX333" y="connsiteY333"/>
                        </a:cxn>
                        <a:cxn ang="0">
                          <a:pos x="connsiteX334" y="connsiteY334"/>
                        </a:cxn>
                        <a:cxn ang="0">
                          <a:pos x="connsiteX335" y="connsiteY335"/>
                        </a:cxn>
                        <a:cxn ang="0">
                          <a:pos x="connsiteX336" y="connsiteY336"/>
                        </a:cxn>
                        <a:cxn ang="0">
                          <a:pos x="connsiteX337" y="connsiteY337"/>
                        </a:cxn>
                        <a:cxn ang="0">
                          <a:pos x="connsiteX338" y="connsiteY338"/>
                        </a:cxn>
                        <a:cxn ang="0">
                          <a:pos x="connsiteX339" y="connsiteY339"/>
                        </a:cxn>
                        <a:cxn ang="0">
                          <a:pos x="connsiteX340" y="connsiteY340"/>
                        </a:cxn>
                        <a:cxn ang="0">
                          <a:pos x="connsiteX341" y="connsiteY341"/>
                        </a:cxn>
                        <a:cxn ang="0">
                          <a:pos x="connsiteX342" y="connsiteY342"/>
                        </a:cxn>
                        <a:cxn ang="0">
                          <a:pos x="connsiteX343" y="connsiteY343"/>
                        </a:cxn>
                        <a:cxn ang="0">
                          <a:pos x="connsiteX344" y="connsiteY344"/>
                        </a:cxn>
                        <a:cxn ang="0">
                          <a:pos x="connsiteX345" y="connsiteY345"/>
                        </a:cxn>
                        <a:cxn ang="0">
                          <a:pos x="connsiteX346" y="connsiteY346"/>
                        </a:cxn>
                        <a:cxn ang="0">
                          <a:pos x="connsiteX347" y="connsiteY347"/>
                        </a:cxn>
                        <a:cxn ang="0">
                          <a:pos x="connsiteX348" y="connsiteY348"/>
                        </a:cxn>
                        <a:cxn ang="0">
                          <a:pos x="connsiteX349" y="connsiteY349"/>
                        </a:cxn>
                        <a:cxn ang="0">
                          <a:pos x="connsiteX350" y="connsiteY350"/>
                        </a:cxn>
                        <a:cxn ang="0">
                          <a:pos x="connsiteX351" y="connsiteY351"/>
                        </a:cxn>
                        <a:cxn ang="0">
                          <a:pos x="connsiteX352" y="connsiteY352"/>
                        </a:cxn>
                        <a:cxn ang="0">
                          <a:pos x="connsiteX353" y="connsiteY353"/>
                        </a:cxn>
                        <a:cxn ang="0">
                          <a:pos x="connsiteX354" y="connsiteY354"/>
                        </a:cxn>
                        <a:cxn ang="0">
                          <a:pos x="connsiteX355" y="connsiteY355"/>
                        </a:cxn>
                        <a:cxn ang="0">
                          <a:pos x="connsiteX356" y="connsiteY356"/>
                        </a:cxn>
                        <a:cxn ang="0">
                          <a:pos x="connsiteX357" y="connsiteY357"/>
                        </a:cxn>
                        <a:cxn ang="0">
                          <a:pos x="connsiteX358" y="connsiteY358"/>
                        </a:cxn>
                        <a:cxn ang="0">
                          <a:pos x="connsiteX359" y="connsiteY359"/>
                        </a:cxn>
                        <a:cxn ang="0">
                          <a:pos x="connsiteX360" y="connsiteY360"/>
                        </a:cxn>
                        <a:cxn ang="0">
                          <a:pos x="connsiteX361" y="connsiteY361"/>
                        </a:cxn>
                        <a:cxn ang="0">
                          <a:pos x="connsiteX362" y="connsiteY362"/>
                        </a:cxn>
                        <a:cxn ang="0">
                          <a:pos x="connsiteX363" y="connsiteY363"/>
                        </a:cxn>
                        <a:cxn ang="0">
                          <a:pos x="connsiteX364" y="connsiteY364"/>
                        </a:cxn>
                        <a:cxn ang="0">
                          <a:pos x="connsiteX365" y="connsiteY365"/>
                        </a:cxn>
                        <a:cxn ang="0">
                          <a:pos x="connsiteX366" y="connsiteY366"/>
                        </a:cxn>
                        <a:cxn ang="0">
                          <a:pos x="connsiteX367" y="connsiteY367"/>
                        </a:cxn>
                        <a:cxn ang="0">
                          <a:pos x="connsiteX368" y="connsiteY368"/>
                        </a:cxn>
                        <a:cxn ang="0">
                          <a:pos x="connsiteX369" y="connsiteY369"/>
                        </a:cxn>
                        <a:cxn ang="0">
                          <a:pos x="connsiteX370" y="connsiteY370"/>
                        </a:cxn>
                        <a:cxn ang="0">
                          <a:pos x="connsiteX371" y="connsiteY371"/>
                        </a:cxn>
                        <a:cxn ang="0">
                          <a:pos x="connsiteX372" y="connsiteY372"/>
                        </a:cxn>
                        <a:cxn ang="0">
                          <a:pos x="connsiteX373" y="connsiteY373"/>
                        </a:cxn>
                        <a:cxn ang="0">
                          <a:pos x="connsiteX374" y="connsiteY374"/>
                        </a:cxn>
                        <a:cxn ang="0">
                          <a:pos x="connsiteX375" y="connsiteY375"/>
                        </a:cxn>
                        <a:cxn ang="0">
                          <a:pos x="connsiteX376" y="connsiteY376"/>
                        </a:cxn>
                        <a:cxn ang="0">
                          <a:pos x="connsiteX377" y="connsiteY377"/>
                        </a:cxn>
                        <a:cxn ang="0">
                          <a:pos x="connsiteX378" y="connsiteY378"/>
                        </a:cxn>
                        <a:cxn ang="0">
                          <a:pos x="connsiteX379" y="connsiteY379"/>
                        </a:cxn>
                        <a:cxn ang="0">
                          <a:pos x="connsiteX380" y="connsiteY380"/>
                        </a:cxn>
                        <a:cxn ang="0">
                          <a:pos x="connsiteX381" y="connsiteY381"/>
                        </a:cxn>
                        <a:cxn ang="0">
                          <a:pos x="connsiteX382" y="connsiteY382"/>
                        </a:cxn>
                        <a:cxn ang="0">
                          <a:pos x="connsiteX383" y="connsiteY383"/>
                        </a:cxn>
                      </a:cxnLst>
                      <a:rect l="l" t="t" r="r" b="b"/>
                      <a:pathLst>
                        <a:path w="3269555" h="175998">
                          <a:moveTo>
                            <a:pt x="3237175" y="122023"/>
                          </a:moveTo>
                          <a:lnTo>
                            <a:pt x="3269555" y="122023"/>
                          </a:lnTo>
                          <a:lnTo>
                            <a:pt x="3269555" y="175998"/>
                          </a:lnTo>
                          <a:lnTo>
                            <a:pt x="3237175" y="175998"/>
                          </a:lnTo>
                          <a:close/>
                          <a:moveTo>
                            <a:pt x="3168249" y="122023"/>
                          </a:moveTo>
                          <a:lnTo>
                            <a:pt x="3200629" y="122023"/>
                          </a:lnTo>
                          <a:lnTo>
                            <a:pt x="3200629" y="175998"/>
                          </a:lnTo>
                          <a:lnTo>
                            <a:pt x="3168249" y="175998"/>
                          </a:lnTo>
                          <a:close/>
                          <a:moveTo>
                            <a:pt x="3103384" y="122023"/>
                          </a:moveTo>
                          <a:lnTo>
                            <a:pt x="3135764" y="122023"/>
                          </a:lnTo>
                          <a:lnTo>
                            <a:pt x="3135764" y="175998"/>
                          </a:lnTo>
                          <a:lnTo>
                            <a:pt x="3103384" y="175998"/>
                          </a:lnTo>
                          <a:close/>
                          <a:moveTo>
                            <a:pt x="3034458" y="122023"/>
                          </a:moveTo>
                          <a:lnTo>
                            <a:pt x="3066838" y="122023"/>
                          </a:lnTo>
                          <a:lnTo>
                            <a:pt x="3066838" y="175998"/>
                          </a:lnTo>
                          <a:lnTo>
                            <a:pt x="3034458" y="175998"/>
                          </a:lnTo>
                          <a:close/>
                          <a:moveTo>
                            <a:pt x="2965532" y="122023"/>
                          </a:moveTo>
                          <a:lnTo>
                            <a:pt x="2997912" y="122023"/>
                          </a:lnTo>
                          <a:lnTo>
                            <a:pt x="2997912" y="175998"/>
                          </a:lnTo>
                          <a:lnTo>
                            <a:pt x="2965532" y="175998"/>
                          </a:lnTo>
                          <a:close/>
                          <a:moveTo>
                            <a:pt x="2896606" y="122023"/>
                          </a:moveTo>
                          <a:lnTo>
                            <a:pt x="2928986" y="122023"/>
                          </a:lnTo>
                          <a:lnTo>
                            <a:pt x="2928986" y="175998"/>
                          </a:lnTo>
                          <a:lnTo>
                            <a:pt x="2896606" y="175998"/>
                          </a:lnTo>
                          <a:close/>
                          <a:moveTo>
                            <a:pt x="2825279" y="122023"/>
                          </a:moveTo>
                          <a:lnTo>
                            <a:pt x="2857659" y="122023"/>
                          </a:lnTo>
                          <a:lnTo>
                            <a:pt x="2857659" y="175998"/>
                          </a:lnTo>
                          <a:lnTo>
                            <a:pt x="2825279" y="175998"/>
                          </a:lnTo>
                          <a:close/>
                          <a:moveTo>
                            <a:pt x="2753583" y="122023"/>
                          </a:moveTo>
                          <a:lnTo>
                            <a:pt x="2785963" y="122023"/>
                          </a:lnTo>
                          <a:lnTo>
                            <a:pt x="2785963" y="175998"/>
                          </a:lnTo>
                          <a:lnTo>
                            <a:pt x="2753583" y="175998"/>
                          </a:lnTo>
                          <a:close/>
                          <a:moveTo>
                            <a:pt x="2683515" y="122023"/>
                          </a:moveTo>
                          <a:lnTo>
                            <a:pt x="2715895" y="122023"/>
                          </a:lnTo>
                          <a:lnTo>
                            <a:pt x="2715895" y="175998"/>
                          </a:lnTo>
                          <a:lnTo>
                            <a:pt x="2683515" y="175998"/>
                          </a:lnTo>
                          <a:close/>
                          <a:moveTo>
                            <a:pt x="2614589" y="122023"/>
                          </a:moveTo>
                          <a:lnTo>
                            <a:pt x="2646969" y="122023"/>
                          </a:lnTo>
                          <a:lnTo>
                            <a:pt x="2646969" y="175998"/>
                          </a:lnTo>
                          <a:lnTo>
                            <a:pt x="2614589" y="175998"/>
                          </a:lnTo>
                          <a:close/>
                          <a:moveTo>
                            <a:pt x="2549724" y="122023"/>
                          </a:moveTo>
                          <a:lnTo>
                            <a:pt x="2582104" y="122023"/>
                          </a:lnTo>
                          <a:lnTo>
                            <a:pt x="2582104" y="175998"/>
                          </a:lnTo>
                          <a:lnTo>
                            <a:pt x="2549724" y="175998"/>
                          </a:lnTo>
                          <a:close/>
                          <a:moveTo>
                            <a:pt x="2480798" y="122023"/>
                          </a:moveTo>
                          <a:lnTo>
                            <a:pt x="2513178" y="122023"/>
                          </a:lnTo>
                          <a:lnTo>
                            <a:pt x="2513178" y="175998"/>
                          </a:lnTo>
                          <a:lnTo>
                            <a:pt x="2480798" y="175998"/>
                          </a:lnTo>
                          <a:close/>
                          <a:moveTo>
                            <a:pt x="2411872" y="122023"/>
                          </a:moveTo>
                          <a:lnTo>
                            <a:pt x="2444251" y="122023"/>
                          </a:lnTo>
                          <a:lnTo>
                            <a:pt x="2444251" y="175998"/>
                          </a:lnTo>
                          <a:lnTo>
                            <a:pt x="2411872" y="175998"/>
                          </a:lnTo>
                          <a:close/>
                          <a:moveTo>
                            <a:pt x="2342945" y="122023"/>
                          </a:moveTo>
                          <a:lnTo>
                            <a:pt x="2375325" y="122023"/>
                          </a:lnTo>
                          <a:lnTo>
                            <a:pt x="2375325" y="175998"/>
                          </a:lnTo>
                          <a:lnTo>
                            <a:pt x="2342945" y="175998"/>
                          </a:lnTo>
                          <a:close/>
                          <a:moveTo>
                            <a:pt x="2271619" y="122023"/>
                          </a:moveTo>
                          <a:lnTo>
                            <a:pt x="2303999" y="122023"/>
                          </a:lnTo>
                          <a:lnTo>
                            <a:pt x="2303999" y="175998"/>
                          </a:lnTo>
                          <a:lnTo>
                            <a:pt x="2271619" y="175998"/>
                          </a:lnTo>
                          <a:close/>
                          <a:moveTo>
                            <a:pt x="2199923" y="122023"/>
                          </a:moveTo>
                          <a:lnTo>
                            <a:pt x="2232303" y="122023"/>
                          </a:lnTo>
                          <a:lnTo>
                            <a:pt x="2232303" y="175998"/>
                          </a:lnTo>
                          <a:lnTo>
                            <a:pt x="2199923" y="175998"/>
                          </a:lnTo>
                          <a:close/>
                          <a:moveTo>
                            <a:pt x="2136038" y="122023"/>
                          </a:moveTo>
                          <a:lnTo>
                            <a:pt x="2168418" y="122023"/>
                          </a:lnTo>
                          <a:lnTo>
                            <a:pt x="2168418" y="175998"/>
                          </a:lnTo>
                          <a:lnTo>
                            <a:pt x="2136038" y="175998"/>
                          </a:lnTo>
                          <a:close/>
                          <a:moveTo>
                            <a:pt x="2067112" y="122023"/>
                          </a:moveTo>
                          <a:lnTo>
                            <a:pt x="2099492" y="122023"/>
                          </a:lnTo>
                          <a:lnTo>
                            <a:pt x="2099492" y="175998"/>
                          </a:lnTo>
                          <a:lnTo>
                            <a:pt x="2067112" y="175998"/>
                          </a:lnTo>
                          <a:close/>
                          <a:moveTo>
                            <a:pt x="2002247" y="122023"/>
                          </a:moveTo>
                          <a:lnTo>
                            <a:pt x="2034627" y="122023"/>
                          </a:lnTo>
                          <a:lnTo>
                            <a:pt x="2034627" y="175998"/>
                          </a:lnTo>
                          <a:lnTo>
                            <a:pt x="2002247" y="175998"/>
                          </a:lnTo>
                          <a:close/>
                          <a:moveTo>
                            <a:pt x="1933321" y="122023"/>
                          </a:moveTo>
                          <a:lnTo>
                            <a:pt x="1965701" y="122023"/>
                          </a:lnTo>
                          <a:lnTo>
                            <a:pt x="1965701" y="175998"/>
                          </a:lnTo>
                          <a:lnTo>
                            <a:pt x="1933321" y="175998"/>
                          </a:lnTo>
                          <a:close/>
                          <a:moveTo>
                            <a:pt x="1864395" y="122023"/>
                          </a:moveTo>
                          <a:lnTo>
                            <a:pt x="1896774" y="122023"/>
                          </a:lnTo>
                          <a:lnTo>
                            <a:pt x="1896774" y="175998"/>
                          </a:lnTo>
                          <a:lnTo>
                            <a:pt x="1864395" y="175998"/>
                          </a:lnTo>
                          <a:close/>
                          <a:moveTo>
                            <a:pt x="1795468" y="122023"/>
                          </a:moveTo>
                          <a:lnTo>
                            <a:pt x="1827848" y="122023"/>
                          </a:lnTo>
                          <a:lnTo>
                            <a:pt x="1827848" y="175998"/>
                          </a:lnTo>
                          <a:lnTo>
                            <a:pt x="1795468" y="175998"/>
                          </a:lnTo>
                          <a:close/>
                          <a:moveTo>
                            <a:pt x="1724142" y="122023"/>
                          </a:moveTo>
                          <a:lnTo>
                            <a:pt x="1756522" y="122023"/>
                          </a:lnTo>
                          <a:lnTo>
                            <a:pt x="1756522" y="175998"/>
                          </a:lnTo>
                          <a:lnTo>
                            <a:pt x="1724142" y="175998"/>
                          </a:lnTo>
                          <a:close/>
                          <a:moveTo>
                            <a:pt x="1652446" y="122023"/>
                          </a:moveTo>
                          <a:lnTo>
                            <a:pt x="1684826" y="122023"/>
                          </a:lnTo>
                          <a:lnTo>
                            <a:pt x="1684826" y="175998"/>
                          </a:lnTo>
                          <a:lnTo>
                            <a:pt x="1652446" y="175998"/>
                          </a:lnTo>
                          <a:close/>
                          <a:moveTo>
                            <a:pt x="1584729" y="122023"/>
                          </a:moveTo>
                          <a:lnTo>
                            <a:pt x="1617109" y="122023"/>
                          </a:lnTo>
                          <a:lnTo>
                            <a:pt x="1617109" y="175998"/>
                          </a:lnTo>
                          <a:lnTo>
                            <a:pt x="1584729" y="175998"/>
                          </a:lnTo>
                          <a:close/>
                          <a:moveTo>
                            <a:pt x="1515803" y="122023"/>
                          </a:moveTo>
                          <a:lnTo>
                            <a:pt x="1548183" y="122023"/>
                          </a:lnTo>
                          <a:lnTo>
                            <a:pt x="1548183" y="175998"/>
                          </a:lnTo>
                          <a:lnTo>
                            <a:pt x="1515803" y="175998"/>
                          </a:lnTo>
                          <a:close/>
                          <a:moveTo>
                            <a:pt x="1450938" y="122023"/>
                          </a:moveTo>
                          <a:lnTo>
                            <a:pt x="1483318" y="122023"/>
                          </a:lnTo>
                          <a:lnTo>
                            <a:pt x="1483318" y="175998"/>
                          </a:lnTo>
                          <a:lnTo>
                            <a:pt x="1450938" y="175998"/>
                          </a:lnTo>
                          <a:close/>
                          <a:moveTo>
                            <a:pt x="1382012" y="122023"/>
                          </a:moveTo>
                          <a:lnTo>
                            <a:pt x="1414392" y="122023"/>
                          </a:lnTo>
                          <a:lnTo>
                            <a:pt x="1414392" y="175998"/>
                          </a:lnTo>
                          <a:lnTo>
                            <a:pt x="1382012" y="175998"/>
                          </a:lnTo>
                          <a:close/>
                          <a:moveTo>
                            <a:pt x="1313086" y="122023"/>
                          </a:moveTo>
                          <a:lnTo>
                            <a:pt x="1345466" y="122023"/>
                          </a:lnTo>
                          <a:lnTo>
                            <a:pt x="1345466" y="175998"/>
                          </a:lnTo>
                          <a:lnTo>
                            <a:pt x="1313086" y="175998"/>
                          </a:lnTo>
                          <a:close/>
                          <a:moveTo>
                            <a:pt x="1244160" y="122023"/>
                          </a:moveTo>
                          <a:lnTo>
                            <a:pt x="1276540" y="122023"/>
                          </a:lnTo>
                          <a:lnTo>
                            <a:pt x="1276540" y="175998"/>
                          </a:lnTo>
                          <a:lnTo>
                            <a:pt x="1244160" y="175998"/>
                          </a:lnTo>
                          <a:close/>
                          <a:moveTo>
                            <a:pt x="1172833" y="122023"/>
                          </a:moveTo>
                          <a:lnTo>
                            <a:pt x="1205213" y="122023"/>
                          </a:lnTo>
                          <a:lnTo>
                            <a:pt x="1205213" y="175998"/>
                          </a:lnTo>
                          <a:lnTo>
                            <a:pt x="1172833" y="175998"/>
                          </a:lnTo>
                          <a:close/>
                          <a:moveTo>
                            <a:pt x="1101137" y="122023"/>
                          </a:moveTo>
                          <a:lnTo>
                            <a:pt x="1133517" y="122023"/>
                          </a:lnTo>
                          <a:lnTo>
                            <a:pt x="1133517" y="175998"/>
                          </a:lnTo>
                          <a:lnTo>
                            <a:pt x="1101137" y="175998"/>
                          </a:lnTo>
                          <a:close/>
                          <a:moveTo>
                            <a:pt x="1031069" y="122023"/>
                          </a:moveTo>
                          <a:lnTo>
                            <a:pt x="1063449" y="122023"/>
                          </a:lnTo>
                          <a:lnTo>
                            <a:pt x="1063449" y="175998"/>
                          </a:lnTo>
                          <a:lnTo>
                            <a:pt x="1031069" y="175998"/>
                          </a:lnTo>
                          <a:close/>
                          <a:moveTo>
                            <a:pt x="962143" y="122023"/>
                          </a:moveTo>
                          <a:lnTo>
                            <a:pt x="994523" y="122023"/>
                          </a:lnTo>
                          <a:lnTo>
                            <a:pt x="994523" y="175998"/>
                          </a:lnTo>
                          <a:lnTo>
                            <a:pt x="962143" y="175998"/>
                          </a:lnTo>
                          <a:close/>
                          <a:moveTo>
                            <a:pt x="897278" y="122023"/>
                          </a:moveTo>
                          <a:lnTo>
                            <a:pt x="929658" y="122023"/>
                          </a:lnTo>
                          <a:lnTo>
                            <a:pt x="929658" y="175998"/>
                          </a:lnTo>
                          <a:lnTo>
                            <a:pt x="897278" y="175998"/>
                          </a:lnTo>
                          <a:close/>
                          <a:moveTo>
                            <a:pt x="828352" y="122023"/>
                          </a:moveTo>
                          <a:lnTo>
                            <a:pt x="860732" y="122023"/>
                          </a:lnTo>
                          <a:lnTo>
                            <a:pt x="860732" y="175998"/>
                          </a:lnTo>
                          <a:lnTo>
                            <a:pt x="828352" y="175998"/>
                          </a:lnTo>
                          <a:close/>
                          <a:moveTo>
                            <a:pt x="759426" y="122023"/>
                          </a:moveTo>
                          <a:lnTo>
                            <a:pt x="791805" y="122023"/>
                          </a:lnTo>
                          <a:lnTo>
                            <a:pt x="791805" y="175998"/>
                          </a:lnTo>
                          <a:lnTo>
                            <a:pt x="759426" y="175998"/>
                          </a:lnTo>
                          <a:close/>
                          <a:moveTo>
                            <a:pt x="690499" y="122023"/>
                          </a:moveTo>
                          <a:lnTo>
                            <a:pt x="722879" y="122023"/>
                          </a:lnTo>
                          <a:lnTo>
                            <a:pt x="722879" y="175998"/>
                          </a:lnTo>
                          <a:lnTo>
                            <a:pt x="690499" y="175998"/>
                          </a:lnTo>
                          <a:close/>
                          <a:moveTo>
                            <a:pt x="619173" y="122023"/>
                          </a:moveTo>
                          <a:lnTo>
                            <a:pt x="651553" y="122023"/>
                          </a:lnTo>
                          <a:lnTo>
                            <a:pt x="651553" y="175998"/>
                          </a:lnTo>
                          <a:lnTo>
                            <a:pt x="619173" y="175998"/>
                          </a:lnTo>
                          <a:close/>
                          <a:moveTo>
                            <a:pt x="547477" y="122023"/>
                          </a:moveTo>
                          <a:lnTo>
                            <a:pt x="579857" y="122023"/>
                          </a:lnTo>
                          <a:lnTo>
                            <a:pt x="579857" y="175998"/>
                          </a:lnTo>
                          <a:lnTo>
                            <a:pt x="547477" y="175998"/>
                          </a:lnTo>
                          <a:close/>
                          <a:moveTo>
                            <a:pt x="483592" y="122023"/>
                          </a:moveTo>
                          <a:lnTo>
                            <a:pt x="515972" y="122023"/>
                          </a:lnTo>
                          <a:lnTo>
                            <a:pt x="515972" y="175998"/>
                          </a:lnTo>
                          <a:lnTo>
                            <a:pt x="483592" y="175998"/>
                          </a:lnTo>
                          <a:close/>
                          <a:moveTo>
                            <a:pt x="414666" y="122023"/>
                          </a:moveTo>
                          <a:lnTo>
                            <a:pt x="447046" y="122023"/>
                          </a:lnTo>
                          <a:lnTo>
                            <a:pt x="447046" y="175998"/>
                          </a:lnTo>
                          <a:lnTo>
                            <a:pt x="414666" y="175998"/>
                          </a:lnTo>
                          <a:close/>
                          <a:moveTo>
                            <a:pt x="349801" y="122023"/>
                          </a:moveTo>
                          <a:lnTo>
                            <a:pt x="382181" y="122023"/>
                          </a:lnTo>
                          <a:lnTo>
                            <a:pt x="382181" y="175998"/>
                          </a:lnTo>
                          <a:lnTo>
                            <a:pt x="349801" y="175998"/>
                          </a:lnTo>
                          <a:close/>
                          <a:moveTo>
                            <a:pt x="280875" y="122023"/>
                          </a:moveTo>
                          <a:lnTo>
                            <a:pt x="313255" y="122023"/>
                          </a:lnTo>
                          <a:lnTo>
                            <a:pt x="313255" y="175998"/>
                          </a:lnTo>
                          <a:lnTo>
                            <a:pt x="280875" y="175998"/>
                          </a:lnTo>
                          <a:close/>
                          <a:moveTo>
                            <a:pt x="211949" y="122023"/>
                          </a:moveTo>
                          <a:lnTo>
                            <a:pt x="244328" y="122023"/>
                          </a:lnTo>
                          <a:lnTo>
                            <a:pt x="244328" y="175998"/>
                          </a:lnTo>
                          <a:lnTo>
                            <a:pt x="211949" y="175998"/>
                          </a:lnTo>
                          <a:close/>
                          <a:moveTo>
                            <a:pt x="143022" y="122023"/>
                          </a:moveTo>
                          <a:lnTo>
                            <a:pt x="175402" y="122023"/>
                          </a:lnTo>
                          <a:lnTo>
                            <a:pt x="175402" y="175998"/>
                          </a:lnTo>
                          <a:lnTo>
                            <a:pt x="143022" y="175998"/>
                          </a:lnTo>
                          <a:close/>
                          <a:moveTo>
                            <a:pt x="71696" y="122023"/>
                          </a:moveTo>
                          <a:lnTo>
                            <a:pt x="104076" y="122023"/>
                          </a:lnTo>
                          <a:lnTo>
                            <a:pt x="104076" y="175998"/>
                          </a:lnTo>
                          <a:lnTo>
                            <a:pt x="71696" y="175998"/>
                          </a:lnTo>
                          <a:close/>
                          <a:moveTo>
                            <a:pt x="0" y="122023"/>
                          </a:moveTo>
                          <a:lnTo>
                            <a:pt x="32380" y="122023"/>
                          </a:lnTo>
                          <a:lnTo>
                            <a:pt x="32380" y="175998"/>
                          </a:lnTo>
                          <a:lnTo>
                            <a:pt x="0" y="175998"/>
                          </a:lnTo>
                          <a:close/>
                          <a:moveTo>
                            <a:pt x="3237175" y="0"/>
                          </a:moveTo>
                          <a:lnTo>
                            <a:pt x="3269555" y="0"/>
                          </a:lnTo>
                          <a:lnTo>
                            <a:pt x="3269555" y="53975"/>
                          </a:lnTo>
                          <a:lnTo>
                            <a:pt x="3237175" y="53975"/>
                          </a:lnTo>
                          <a:close/>
                          <a:moveTo>
                            <a:pt x="3168249" y="0"/>
                          </a:moveTo>
                          <a:lnTo>
                            <a:pt x="3200629" y="0"/>
                          </a:lnTo>
                          <a:lnTo>
                            <a:pt x="3200629" y="53975"/>
                          </a:lnTo>
                          <a:lnTo>
                            <a:pt x="3168249" y="53975"/>
                          </a:lnTo>
                          <a:close/>
                          <a:moveTo>
                            <a:pt x="3103384" y="0"/>
                          </a:moveTo>
                          <a:lnTo>
                            <a:pt x="3135764" y="0"/>
                          </a:lnTo>
                          <a:lnTo>
                            <a:pt x="3135764" y="53975"/>
                          </a:lnTo>
                          <a:lnTo>
                            <a:pt x="3103384" y="53975"/>
                          </a:lnTo>
                          <a:close/>
                          <a:moveTo>
                            <a:pt x="3034458" y="0"/>
                          </a:moveTo>
                          <a:lnTo>
                            <a:pt x="3066838" y="0"/>
                          </a:lnTo>
                          <a:lnTo>
                            <a:pt x="3066838" y="53975"/>
                          </a:lnTo>
                          <a:lnTo>
                            <a:pt x="3034458" y="53975"/>
                          </a:lnTo>
                          <a:close/>
                          <a:moveTo>
                            <a:pt x="2965532" y="0"/>
                          </a:moveTo>
                          <a:lnTo>
                            <a:pt x="2997912" y="0"/>
                          </a:lnTo>
                          <a:lnTo>
                            <a:pt x="2997912" y="53975"/>
                          </a:lnTo>
                          <a:lnTo>
                            <a:pt x="2965532" y="53975"/>
                          </a:lnTo>
                          <a:close/>
                          <a:moveTo>
                            <a:pt x="2896606" y="0"/>
                          </a:moveTo>
                          <a:lnTo>
                            <a:pt x="2928986" y="0"/>
                          </a:lnTo>
                          <a:lnTo>
                            <a:pt x="2928986" y="53975"/>
                          </a:lnTo>
                          <a:lnTo>
                            <a:pt x="2896606" y="53975"/>
                          </a:lnTo>
                          <a:close/>
                          <a:moveTo>
                            <a:pt x="2825279" y="0"/>
                          </a:moveTo>
                          <a:lnTo>
                            <a:pt x="2857659" y="0"/>
                          </a:lnTo>
                          <a:lnTo>
                            <a:pt x="2857659" y="53975"/>
                          </a:lnTo>
                          <a:lnTo>
                            <a:pt x="2825279" y="53975"/>
                          </a:lnTo>
                          <a:close/>
                          <a:moveTo>
                            <a:pt x="2753583" y="0"/>
                          </a:moveTo>
                          <a:lnTo>
                            <a:pt x="2785963" y="0"/>
                          </a:lnTo>
                          <a:lnTo>
                            <a:pt x="2785963" y="53975"/>
                          </a:lnTo>
                          <a:lnTo>
                            <a:pt x="2753583" y="53975"/>
                          </a:lnTo>
                          <a:close/>
                          <a:moveTo>
                            <a:pt x="2683515" y="0"/>
                          </a:moveTo>
                          <a:lnTo>
                            <a:pt x="2715895" y="0"/>
                          </a:lnTo>
                          <a:lnTo>
                            <a:pt x="2715895" y="53975"/>
                          </a:lnTo>
                          <a:lnTo>
                            <a:pt x="2683515" y="53975"/>
                          </a:lnTo>
                          <a:close/>
                          <a:moveTo>
                            <a:pt x="2614589" y="0"/>
                          </a:moveTo>
                          <a:lnTo>
                            <a:pt x="2646969" y="0"/>
                          </a:lnTo>
                          <a:lnTo>
                            <a:pt x="2646969" y="53975"/>
                          </a:lnTo>
                          <a:lnTo>
                            <a:pt x="2614589" y="53975"/>
                          </a:lnTo>
                          <a:close/>
                          <a:moveTo>
                            <a:pt x="2549724" y="0"/>
                          </a:moveTo>
                          <a:lnTo>
                            <a:pt x="2582104" y="0"/>
                          </a:lnTo>
                          <a:lnTo>
                            <a:pt x="2582104" y="53975"/>
                          </a:lnTo>
                          <a:lnTo>
                            <a:pt x="2549724" y="53975"/>
                          </a:lnTo>
                          <a:close/>
                          <a:moveTo>
                            <a:pt x="2480798" y="0"/>
                          </a:moveTo>
                          <a:lnTo>
                            <a:pt x="2513178" y="0"/>
                          </a:lnTo>
                          <a:lnTo>
                            <a:pt x="2513178" y="53975"/>
                          </a:lnTo>
                          <a:lnTo>
                            <a:pt x="2480798" y="53975"/>
                          </a:lnTo>
                          <a:close/>
                          <a:moveTo>
                            <a:pt x="2411872" y="0"/>
                          </a:moveTo>
                          <a:lnTo>
                            <a:pt x="2444251" y="0"/>
                          </a:lnTo>
                          <a:lnTo>
                            <a:pt x="2444251" y="53975"/>
                          </a:lnTo>
                          <a:lnTo>
                            <a:pt x="2411872" y="53975"/>
                          </a:lnTo>
                          <a:close/>
                          <a:moveTo>
                            <a:pt x="2342945" y="0"/>
                          </a:moveTo>
                          <a:lnTo>
                            <a:pt x="2375325" y="0"/>
                          </a:lnTo>
                          <a:lnTo>
                            <a:pt x="2375325" y="53975"/>
                          </a:lnTo>
                          <a:lnTo>
                            <a:pt x="2342945" y="53975"/>
                          </a:lnTo>
                          <a:close/>
                          <a:moveTo>
                            <a:pt x="2271619" y="0"/>
                          </a:moveTo>
                          <a:lnTo>
                            <a:pt x="2303999" y="0"/>
                          </a:lnTo>
                          <a:lnTo>
                            <a:pt x="2303999" y="53975"/>
                          </a:lnTo>
                          <a:lnTo>
                            <a:pt x="2271619" y="53975"/>
                          </a:lnTo>
                          <a:close/>
                          <a:moveTo>
                            <a:pt x="2199923" y="0"/>
                          </a:moveTo>
                          <a:lnTo>
                            <a:pt x="2232303" y="0"/>
                          </a:lnTo>
                          <a:lnTo>
                            <a:pt x="2232303" y="53975"/>
                          </a:lnTo>
                          <a:lnTo>
                            <a:pt x="2199923" y="53975"/>
                          </a:lnTo>
                          <a:close/>
                          <a:moveTo>
                            <a:pt x="2136038" y="0"/>
                          </a:moveTo>
                          <a:lnTo>
                            <a:pt x="2168418" y="0"/>
                          </a:lnTo>
                          <a:lnTo>
                            <a:pt x="2168418" y="53975"/>
                          </a:lnTo>
                          <a:lnTo>
                            <a:pt x="2136038" y="53975"/>
                          </a:lnTo>
                          <a:close/>
                          <a:moveTo>
                            <a:pt x="2067112" y="0"/>
                          </a:moveTo>
                          <a:lnTo>
                            <a:pt x="2099492" y="0"/>
                          </a:lnTo>
                          <a:lnTo>
                            <a:pt x="2099492" y="53975"/>
                          </a:lnTo>
                          <a:lnTo>
                            <a:pt x="2067112" y="53975"/>
                          </a:lnTo>
                          <a:close/>
                          <a:moveTo>
                            <a:pt x="2002247" y="0"/>
                          </a:moveTo>
                          <a:lnTo>
                            <a:pt x="2034627" y="0"/>
                          </a:lnTo>
                          <a:lnTo>
                            <a:pt x="2034627" y="53975"/>
                          </a:lnTo>
                          <a:lnTo>
                            <a:pt x="2002247" y="53975"/>
                          </a:lnTo>
                          <a:close/>
                          <a:moveTo>
                            <a:pt x="1933321" y="0"/>
                          </a:moveTo>
                          <a:lnTo>
                            <a:pt x="1965701" y="0"/>
                          </a:lnTo>
                          <a:lnTo>
                            <a:pt x="1965701" y="53975"/>
                          </a:lnTo>
                          <a:lnTo>
                            <a:pt x="1933321" y="53975"/>
                          </a:lnTo>
                          <a:close/>
                          <a:moveTo>
                            <a:pt x="1864395" y="0"/>
                          </a:moveTo>
                          <a:lnTo>
                            <a:pt x="1896774" y="0"/>
                          </a:lnTo>
                          <a:lnTo>
                            <a:pt x="1896774" y="53975"/>
                          </a:lnTo>
                          <a:lnTo>
                            <a:pt x="1864395" y="53975"/>
                          </a:lnTo>
                          <a:close/>
                          <a:moveTo>
                            <a:pt x="1795468" y="0"/>
                          </a:moveTo>
                          <a:lnTo>
                            <a:pt x="1827848" y="0"/>
                          </a:lnTo>
                          <a:lnTo>
                            <a:pt x="1827848" y="53975"/>
                          </a:lnTo>
                          <a:lnTo>
                            <a:pt x="1795468" y="53975"/>
                          </a:lnTo>
                          <a:close/>
                          <a:moveTo>
                            <a:pt x="1724142" y="0"/>
                          </a:moveTo>
                          <a:lnTo>
                            <a:pt x="1756522" y="0"/>
                          </a:lnTo>
                          <a:lnTo>
                            <a:pt x="1756522" y="53975"/>
                          </a:lnTo>
                          <a:lnTo>
                            <a:pt x="1724142" y="53975"/>
                          </a:lnTo>
                          <a:close/>
                          <a:moveTo>
                            <a:pt x="1652446" y="0"/>
                          </a:moveTo>
                          <a:lnTo>
                            <a:pt x="1684826" y="0"/>
                          </a:lnTo>
                          <a:lnTo>
                            <a:pt x="1684826" y="53975"/>
                          </a:lnTo>
                          <a:lnTo>
                            <a:pt x="1652446" y="53975"/>
                          </a:lnTo>
                          <a:close/>
                          <a:moveTo>
                            <a:pt x="1584729" y="0"/>
                          </a:moveTo>
                          <a:lnTo>
                            <a:pt x="1617109" y="0"/>
                          </a:lnTo>
                          <a:lnTo>
                            <a:pt x="1617109" y="53975"/>
                          </a:lnTo>
                          <a:lnTo>
                            <a:pt x="1584729" y="53975"/>
                          </a:lnTo>
                          <a:close/>
                          <a:moveTo>
                            <a:pt x="1515803" y="0"/>
                          </a:moveTo>
                          <a:lnTo>
                            <a:pt x="1548183" y="0"/>
                          </a:lnTo>
                          <a:lnTo>
                            <a:pt x="1548183" y="53975"/>
                          </a:lnTo>
                          <a:lnTo>
                            <a:pt x="1515803" y="53975"/>
                          </a:lnTo>
                          <a:close/>
                          <a:moveTo>
                            <a:pt x="1450938" y="0"/>
                          </a:moveTo>
                          <a:lnTo>
                            <a:pt x="1483318" y="0"/>
                          </a:lnTo>
                          <a:lnTo>
                            <a:pt x="1483318" y="53975"/>
                          </a:lnTo>
                          <a:lnTo>
                            <a:pt x="1450938" y="53975"/>
                          </a:lnTo>
                          <a:close/>
                          <a:moveTo>
                            <a:pt x="1382012" y="0"/>
                          </a:moveTo>
                          <a:lnTo>
                            <a:pt x="1414392" y="0"/>
                          </a:lnTo>
                          <a:lnTo>
                            <a:pt x="1414392" y="53975"/>
                          </a:lnTo>
                          <a:lnTo>
                            <a:pt x="1382012" y="53975"/>
                          </a:lnTo>
                          <a:close/>
                          <a:moveTo>
                            <a:pt x="1313086" y="0"/>
                          </a:moveTo>
                          <a:lnTo>
                            <a:pt x="1345466" y="0"/>
                          </a:lnTo>
                          <a:lnTo>
                            <a:pt x="1345466" y="53975"/>
                          </a:lnTo>
                          <a:lnTo>
                            <a:pt x="1313086" y="53975"/>
                          </a:lnTo>
                          <a:close/>
                          <a:moveTo>
                            <a:pt x="1244160" y="0"/>
                          </a:moveTo>
                          <a:lnTo>
                            <a:pt x="1276540" y="0"/>
                          </a:lnTo>
                          <a:lnTo>
                            <a:pt x="1276540" y="53975"/>
                          </a:lnTo>
                          <a:lnTo>
                            <a:pt x="1244160" y="53975"/>
                          </a:lnTo>
                          <a:close/>
                          <a:moveTo>
                            <a:pt x="1172833" y="0"/>
                          </a:moveTo>
                          <a:lnTo>
                            <a:pt x="1205213" y="0"/>
                          </a:lnTo>
                          <a:lnTo>
                            <a:pt x="1205213" y="53975"/>
                          </a:lnTo>
                          <a:lnTo>
                            <a:pt x="1172833" y="53975"/>
                          </a:lnTo>
                          <a:close/>
                          <a:moveTo>
                            <a:pt x="1101137" y="0"/>
                          </a:moveTo>
                          <a:lnTo>
                            <a:pt x="1133517" y="0"/>
                          </a:lnTo>
                          <a:lnTo>
                            <a:pt x="1133517" y="53975"/>
                          </a:lnTo>
                          <a:lnTo>
                            <a:pt x="1101137" y="53975"/>
                          </a:lnTo>
                          <a:close/>
                          <a:moveTo>
                            <a:pt x="1031069" y="0"/>
                          </a:moveTo>
                          <a:lnTo>
                            <a:pt x="1063449" y="0"/>
                          </a:lnTo>
                          <a:lnTo>
                            <a:pt x="1063449" y="53975"/>
                          </a:lnTo>
                          <a:lnTo>
                            <a:pt x="1031069" y="53975"/>
                          </a:lnTo>
                          <a:close/>
                          <a:moveTo>
                            <a:pt x="962143" y="0"/>
                          </a:moveTo>
                          <a:lnTo>
                            <a:pt x="994523" y="0"/>
                          </a:lnTo>
                          <a:lnTo>
                            <a:pt x="994523" y="53975"/>
                          </a:lnTo>
                          <a:lnTo>
                            <a:pt x="962143" y="53975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53975"/>
                          </a:lnTo>
                          <a:lnTo>
                            <a:pt x="897278" y="53975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53975"/>
                          </a:lnTo>
                          <a:lnTo>
                            <a:pt x="828352" y="53975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53975"/>
                          </a:lnTo>
                          <a:lnTo>
                            <a:pt x="759426" y="53975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53975"/>
                          </a:lnTo>
                          <a:lnTo>
                            <a:pt x="690499" y="53975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53975"/>
                          </a:lnTo>
                          <a:lnTo>
                            <a:pt x="619173" y="53975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53975"/>
                          </a:lnTo>
                          <a:lnTo>
                            <a:pt x="547477" y="53975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53975"/>
                          </a:lnTo>
                          <a:lnTo>
                            <a:pt x="483592" y="53975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53975"/>
                          </a:lnTo>
                          <a:lnTo>
                            <a:pt x="414666" y="53975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53975"/>
                          </a:lnTo>
                          <a:lnTo>
                            <a:pt x="349801" y="53975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53975"/>
                          </a:lnTo>
                          <a:lnTo>
                            <a:pt x="280875" y="53975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53975"/>
                          </a:lnTo>
                          <a:lnTo>
                            <a:pt x="211949" y="53975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53975"/>
                          </a:lnTo>
                          <a:lnTo>
                            <a:pt x="143022" y="53975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53975"/>
                          </a:lnTo>
                          <a:lnTo>
                            <a:pt x="71696" y="53975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53975"/>
                          </a:lnTo>
                          <a:lnTo>
                            <a:pt x="0" y="539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56" name="자유형: 도형 555">
                      <a:extLst>
                        <a:ext uri="{FF2B5EF4-FFF2-40B4-BE49-F238E27FC236}">
                          <a16:creationId xmlns:a16="http://schemas.microsoft.com/office/drawing/2014/main" id="{97D42AF9-0A11-4CFD-B94A-31FDF2648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7433" y="3121950"/>
                      <a:ext cx="929658" cy="159998"/>
                    </a:xfrm>
                    <a:custGeom>
                      <a:avLst/>
                      <a:gdLst>
                        <a:gd name="connsiteX0" fmla="*/ 897278 w 929658"/>
                        <a:gd name="connsiteY0" fmla="*/ 110930 h 159998"/>
                        <a:gd name="connsiteX1" fmla="*/ 929658 w 929658"/>
                        <a:gd name="connsiteY1" fmla="*/ 110930 h 159998"/>
                        <a:gd name="connsiteX2" fmla="*/ 929658 w 929658"/>
                        <a:gd name="connsiteY2" fmla="*/ 159998 h 159998"/>
                        <a:gd name="connsiteX3" fmla="*/ 897278 w 929658"/>
                        <a:gd name="connsiteY3" fmla="*/ 159998 h 159998"/>
                        <a:gd name="connsiteX4" fmla="*/ 828352 w 929658"/>
                        <a:gd name="connsiteY4" fmla="*/ 110930 h 159998"/>
                        <a:gd name="connsiteX5" fmla="*/ 860732 w 929658"/>
                        <a:gd name="connsiteY5" fmla="*/ 110930 h 159998"/>
                        <a:gd name="connsiteX6" fmla="*/ 860732 w 929658"/>
                        <a:gd name="connsiteY6" fmla="*/ 159998 h 159998"/>
                        <a:gd name="connsiteX7" fmla="*/ 828352 w 929658"/>
                        <a:gd name="connsiteY7" fmla="*/ 159998 h 159998"/>
                        <a:gd name="connsiteX8" fmla="*/ 759426 w 929658"/>
                        <a:gd name="connsiteY8" fmla="*/ 110930 h 159998"/>
                        <a:gd name="connsiteX9" fmla="*/ 791805 w 929658"/>
                        <a:gd name="connsiteY9" fmla="*/ 110930 h 159998"/>
                        <a:gd name="connsiteX10" fmla="*/ 791805 w 929658"/>
                        <a:gd name="connsiteY10" fmla="*/ 159998 h 159998"/>
                        <a:gd name="connsiteX11" fmla="*/ 759426 w 929658"/>
                        <a:gd name="connsiteY11" fmla="*/ 159998 h 159998"/>
                        <a:gd name="connsiteX12" fmla="*/ 690499 w 929658"/>
                        <a:gd name="connsiteY12" fmla="*/ 110930 h 159998"/>
                        <a:gd name="connsiteX13" fmla="*/ 722879 w 929658"/>
                        <a:gd name="connsiteY13" fmla="*/ 110930 h 159998"/>
                        <a:gd name="connsiteX14" fmla="*/ 722879 w 929658"/>
                        <a:gd name="connsiteY14" fmla="*/ 159998 h 159998"/>
                        <a:gd name="connsiteX15" fmla="*/ 690499 w 929658"/>
                        <a:gd name="connsiteY15" fmla="*/ 159998 h 159998"/>
                        <a:gd name="connsiteX16" fmla="*/ 619173 w 929658"/>
                        <a:gd name="connsiteY16" fmla="*/ 110930 h 159998"/>
                        <a:gd name="connsiteX17" fmla="*/ 651553 w 929658"/>
                        <a:gd name="connsiteY17" fmla="*/ 110930 h 159998"/>
                        <a:gd name="connsiteX18" fmla="*/ 651553 w 929658"/>
                        <a:gd name="connsiteY18" fmla="*/ 159998 h 159998"/>
                        <a:gd name="connsiteX19" fmla="*/ 619173 w 929658"/>
                        <a:gd name="connsiteY19" fmla="*/ 159998 h 159998"/>
                        <a:gd name="connsiteX20" fmla="*/ 547477 w 929658"/>
                        <a:gd name="connsiteY20" fmla="*/ 110930 h 159998"/>
                        <a:gd name="connsiteX21" fmla="*/ 579857 w 929658"/>
                        <a:gd name="connsiteY21" fmla="*/ 110930 h 159998"/>
                        <a:gd name="connsiteX22" fmla="*/ 579857 w 929658"/>
                        <a:gd name="connsiteY22" fmla="*/ 159998 h 159998"/>
                        <a:gd name="connsiteX23" fmla="*/ 547477 w 929658"/>
                        <a:gd name="connsiteY23" fmla="*/ 159998 h 159998"/>
                        <a:gd name="connsiteX24" fmla="*/ 483592 w 929658"/>
                        <a:gd name="connsiteY24" fmla="*/ 110930 h 159998"/>
                        <a:gd name="connsiteX25" fmla="*/ 515972 w 929658"/>
                        <a:gd name="connsiteY25" fmla="*/ 110930 h 159998"/>
                        <a:gd name="connsiteX26" fmla="*/ 515972 w 929658"/>
                        <a:gd name="connsiteY26" fmla="*/ 159998 h 159998"/>
                        <a:gd name="connsiteX27" fmla="*/ 483592 w 929658"/>
                        <a:gd name="connsiteY27" fmla="*/ 159998 h 159998"/>
                        <a:gd name="connsiteX28" fmla="*/ 414666 w 929658"/>
                        <a:gd name="connsiteY28" fmla="*/ 110930 h 159998"/>
                        <a:gd name="connsiteX29" fmla="*/ 447046 w 929658"/>
                        <a:gd name="connsiteY29" fmla="*/ 110930 h 159998"/>
                        <a:gd name="connsiteX30" fmla="*/ 447046 w 929658"/>
                        <a:gd name="connsiteY30" fmla="*/ 159998 h 159998"/>
                        <a:gd name="connsiteX31" fmla="*/ 414666 w 929658"/>
                        <a:gd name="connsiteY31" fmla="*/ 159998 h 159998"/>
                        <a:gd name="connsiteX32" fmla="*/ 349801 w 929658"/>
                        <a:gd name="connsiteY32" fmla="*/ 110930 h 159998"/>
                        <a:gd name="connsiteX33" fmla="*/ 382181 w 929658"/>
                        <a:gd name="connsiteY33" fmla="*/ 110930 h 159998"/>
                        <a:gd name="connsiteX34" fmla="*/ 382181 w 929658"/>
                        <a:gd name="connsiteY34" fmla="*/ 159998 h 159998"/>
                        <a:gd name="connsiteX35" fmla="*/ 349801 w 929658"/>
                        <a:gd name="connsiteY35" fmla="*/ 159998 h 159998"/>
                        <a:gd name="connsiteX36" fmla="*/ 280875 w 929658"/>
                        <a:gd name="connsiteY36" fmla="*/ 110930 h 159998"/>
                        <a:gd name="connsiteX37" fmla="*/ 313255 w 929658"/>
                        <a:gd name="connsiteY37" fmla="*/ 110930 h 159998"/>
                        <a:gd name="connsiteX38" fmla="*/ 313255 w 929658"/>
                        <a:gd name="connsiteY38" fmla="*/ 159998 h 159998"/>
                        <a:gd name="connsiteX39" fmla="*/ 280875 w 929658"/>
                        <a:gd name="connsiteY39" fmla="*/ 159998 h 159998"/>
                        <a:gd name="connsiteX40" fmla="*/ 211949 w 929658"/>
                        <a:gd name="connsiteY40" fmla="*/ 110930 h 159998"/>
                        <a:gd name="connsiteX41" fmla="*/ 244328 w 929658"/>
                        <a:gd name="connsiteY41" fmla="*/ 110930 h 159998"/>
                        <a:gd name="connsiteX42" fmla="*/ 244328 w 929658"/>
                        <a:gd name="connsiteY42" fmla="*/ 159998 h 159998"/>
                        <a:gd name="connsiteX43" fmla="*/ 211949 w 929658"/>
                        <a:gd name="connsiteY43" fmla="*/ 159998 h 159998"/>
                        <a:gd name="connsiteX44" fmla="*/ 143022 w 929658"/>
                        <a:gd name="connsiteY44" fmla="*/ 110930 h 159998"/>
                        <a:gd name="connsiteX45" fmla="*/ 175402 w 929658"/>
                        <a:gd name="connsiteY45" fmla="*/ 110930 h 159998"/>
                        <a:gd name="connsiteX46" fmla="*/ 175402 w 929658"/>
                        <a:gd name="connsiteY46" fmla="*/ 159998 h 159998"/>
                        <a:gd name="connsiteX47" fmla="*/ 143022 w 929658"/>
                        <a:gd name="connsiteY47" fmla="*/ 159998 h 159998"/>
                        <a:gd name="connsiteX48" fmla="*/ 71696 w 929658"/>
                        <a:gd name="connsiteY48" fmla="*/ 110930 h 159998"/>
                        <a:gd name="connsiteX49" fmla="*/ 104076 w 929658"/>
                        <a:gd name="connsiteY49" fmla="*/ 110930 h 159998"/>
                        <a:gd name="connsiteX50" fmla="*/ 104076 w 929658"/>
                        <a:gd name="connsiteY50" fmla="*/ 159998 h 159998"/>
                        <a:gd name="connsiteX51" fmla="*/ 71696 w 929658"/>
                        <a:gd name="connsiteY51" fmla="*/ 159998 h 159998"/>
                        <a:gd name="connsiteX52" fmla="*/ 0 w 929658"/>
                        <a:gd name="connsiteY52" fmla="*/ 110930 h 159998"/>
                        <a:gd name="connsiteX53" fmla="*/ 32380 w 929658"/>
                        <a:gd name="connsiteY53" fmla="*/ 110930 h 159998"/>
                        <a:gd name="connsiteX54" fmla="*/ 32380 w 929658"/>
                        <a:gd name="connsiteY54" fmla="*/ 159998 h 159998"/>
                        <a:gd name="connsiteX55" fmla="*/ 0 w 929658"/>
                        <a:gd name="connsiteY55" fmla="*/ 159998 h 159998"/>
                        <a:gd name="connsiteX56" fmla="*/ 897278 w 929658"/>
                        <a:gd name="connsiteY56" fmla="*/ 0 h 159998"/>
                        <a:gd name="connsiteX57" fmla="*/ 929658 w 929658"/>
                        <a:gd name="connsiteY57" fmla="*/ 0 h 159998"/>
                        <a:gd name="connsiteX58" fmla="*/ 929658 w 929658"/>
                        <a:gd name="connsiteY58" fmla="*/ 49068 h 159998"/>
                        <a:gd name="connsiteX59" fmla="*/ 897278 w 929658"/>
                        <a:gd name="connsiteY59" fmla="*/ 49068 h 159998"/>
                        <a:gd name="connsiteX60" fmla="*/ 828352 w 929658"/>
                        <a:gd name="connsiteY60" fmla="*/ 0 h 159998"/>
                        <a:gd name="connsiteX61" fmla="*/ 860732 w 929658"/>
                        <a:gd name="connsiteY61" fmla="*/ 0 h 159998"/>
                        <a:gd name="connsiteX62" fmla="*/ 860732 w 929658"/>
                        <a:gd name="connsiteY62" fmla="*/ 49068 h 159998"/>
                        <a:gd name="connsiteX63" fmla="*/ 828352 w 929658"/>
                        <a:gd name="connsiteY63" fmla="*/ 49068 h 159998"/>
                        <a:gd name="connsiteX64" fmla="*/ 759426 w 929658"/>
                        <a:gd name="connsiteY64" fmla="*/ 0 h 159998"/>
                        <a:gd name="connsiteX65" fmla="*/ 791805 w 929658"/>
                        <a:gd name="connsiteY65" fmla="*/ 0 h 159998"/>
                        <a:gd name="connsiteX66" fmla="*/ 791805 w 929658"/>
                        <a:gd name="connsiteY66" fmla="*/ 49068 h 159998"/>
                        <a:gd name="connsiteX67" fmla="*/ 759426 w 929658"/>
                        <a:gd name="connsiteY67" fmla="*/ 49068 h 159998"/>
                        <a:gd name="connsiteX68" fmla="*/ 690499 w 929658"/>
                        <a:gd name="connsiteY68" fmla="*/ 0 h 159998"/>
                        <a:gd name="connsiteX69" fmla="*/ 722879 w 929658"/>
                        <a:gd name="connsiteY69" fmla="*/ 0 h 159998"/>
                        <a:gd name="connsiteX70" fmla="*/ 722879 w 929658"/>
                        <a:gd name="connsiteY70" fmla="*/ 49068 h 159998"/>
                        <a:gd name="connsiteX71" fmla="*/ 690499 w 929658"/>
                        <a:gd name="connsiteY71" fmla="*/ 49068 h 159998"/>
                        <a:gd name="connsiteX72" fmla="*/ 619173 w 929658"/>
                        <a:gd name="connsiteY72" fmla="*/ 0 h 159998"/>
                        <a:gd name="connsiteX73" fmla="*/ 651553 w 929658"/>
                        <a:gd name="connsiteY73" fmla="*/ 0 h 159998"/>
                        <a:gd name="connsiteX74" fmla="*/ 651553 w 929658"/>
                        <a:gd name="connsiteY74" fmla="*/ 49068 h 159998"/>
                        <a:gd name="connsiteX75" fmla="*/ 619173 w 929658"/>
                        <a:gd name="connsiteY75" fmla="*/ 49068 h 159998"/>
                        <a:gd name="connsiteX76" fmla="*/ 547477 w 929658"/>
                        <a:gd name="connsiteY76" fmla="*/ 0 h 159998"/>
                        <a:gd name="connsiteX77" fmla="*/ 579857 w 929658"/>
                        <a:gd name="connsiteY77" fmla="*/ 0 h 159998"/>
                        <a:gd name="connsiteX78" fmla="*/ 579857 w 929658"/>
                        <a:gd name="connsiteY78" fmla="*/ 49068 h 159998"/>
                        <a:gd name="connsiteX79" fmla="*/ 547477 w 929658"/>
                        <a:gd name="connsiteY79" fmla="*/ 49068 h 159998"/>
                        <a:gd name="connsiteX80" fmla="*/ 483592 w 929658"/>
                        <a:gd name="connsiteY80" fmla="*/ 0 h 159998"/>
                        <a:gd name="connsiteX81" fmla="*/ 515972 w 929658"/>
                        <a:gd name="connsiteY81" fmla="*/ 0 h 159998"/>
                        <a:gd name="connsiteX82" fmla="*/ 515972 w 929658"/>
                        <a:gd name="connsiteY82" fmla="*/ 49068 h 159998"/>
                        <a:gd name="connsiteX83" fmla="*/ 483592 w 929658"/>
                        <a:gd name="connsiteY83" fmla="*/ 49068 h 159998"/>
                        <a:gd name="connsiteX84" fmla="*/ 414666 w 929658"/>
                        <a:gd name="connsiteY84" fmla="*/ 0 h 159998"/>
                        <a:gd name="connsiteX85" fmla="*/ 447046 w 929658"/>
                        <a:gd name="connsiteY85" fmla="*/ 0 h 159998"/>
                        <a:gd name="connsiteX86" fmla="*/ 447046 w 929658"/>
                        <a:gd name="connsiteY86" fmla="*/ 49068 h 159998"/>
                        <a:gd name="connsiteX87" fmla="*/ 414666 w 929658"/>
                        <a:gd name="connsiteY87" fmla="*/ 49068 h 159998"/>
                        <a:gd name="connsiteX88" fmla="*/ 349801 w 929658"/>
                        <a:gd name="connsiteY88" fmla="*/ 0 h 159998"/>
                        <a:gd name="connsiteX89" fmla="*/ 382181 w 929658"/>
                        <a:gd name="connsiteY89" fmla="*/ 0 h 159998"/>
                        <a:gd name="connsiteX90" fmla="*/ 382181 w 929658"/>
                        <a:gd name="connsiteY90" fmla="*/ 49068 h 159998"/>
                        <a:gd name="connsiteX91" fmla="*/ 349801 w 929658"/>
                        <a:gd name="connsiteY91" fmla="*/ 49068 h 159998"/>
                        <a:gd name="connsiteX92" fmla="*/ 280875 w 929658"/>
                        <a:gd name="connsiteY92" fmla="*/ 0 h 159998"/>
                        <a:gd name="connsiteX93" fmla="*/ 313255 w 929658"/>
                        <a:gd name="connsiteY93" fmla="*/ 0 h 159998"/>
                        <a:gd name="connsiteX94" fmla="*/ 313255 w 929658"/>
                        <a:gd name="connsiteY94" fmla="*/ 49068 h 159998"/>
                        <a:gd name="connsiteX95" fmla="*/ 280875 w 929658"/>
                        <a:gd name="connsiteY95" fmla="*/ 49068 h 159998"/>
                        <a:gd name="connsiteX96" fmla="*/ 211949 w 929658"/>
                        <a:gd name="connsiteY96" fmla="*/ 0 h 159998"/>
                        <a:gd name="connsiteX97" fmla="*/ 244328 w 929658"/>
                        <a:gd name="connsiteY97" fmla="*/ 0 h 159998"/>
                        <a:gd name="connsiteX98" fmla="*/ 244328 w 929658"/>
                        <a:gd name="connsiteY98" fmla="*/ 49068 h 159998"/>
                        <a:gd name="connsiteX99" fmla="*/ 211949 w 929658"/>
                        <a:gd name="connsiteY99" fmla="*/ 49068 h 159998"/>
                        <a:gd name="connsiteX100" fmla="*/ 143022 w 929658"/>
                        <a:gd name="connsiteY100" fmla="*/ 0 h 159998"/>
                        <a:gd name="connsiteX101" fmla="*/ 175402 w 929658"/>
                        <a:gd name="connsiteY101" fmla="*/ 0 h 159998"/>
                        <a:gd name="connsiteX102" fmla="*/ 175402 w 929658"/>
                        <a:gd name="connsiteY102" fmla="*/ 49068 h 159998"/>
                        <a:gd name="connsiteX103" fmla="*/ 143022 w 929658"/>
                        <a:gd name="connsiteY103" fmla="*/ 49068 h 159998"/>
                        <a:gd name="connsiteX104" fmla="*/ 71696 w 929658"/>
                        <a:gd name="connsiteY104" fmla="*/ 0 h 159998"/>
                        <a:gd name="connsiteX105" fmla="*/ 104076 w 929658"/>
                        <a:gd name="connsiteY105" fmla="*/ 0 h 159998"/>
                        <a:gd name="connsiteX106" fmla="*/ 104076 w 929658"/>
                        <a:gd name="connsiteY106" fmla="*/ 49068 h 159998"/>
                        <a:gd name="connsiteX107" fmla="*/ 71696 w 929658"/>
                        <a:gd name="connsiteY107" fmla="*/ 49068 h 159998"/>
                        <a:gd name="connsiteX108" fmla="*/ 0 w 929658"/>
                        <a:gd name="connsiteY108" fmla="*/ 0 h 159998"/>
                        <a:gd name="connsiteX109" fmla="*/ 32380 w 929658"/>
                        <a:gd name="connsiteY109" fmla="*/ 0 h 159998"/>
                        <a:gd name="connsiteX110" fmla="*/ 32380 w 929658"/>
                        <a:gd name="connsiteY110" fmla="*/ 49068 h 159998"/>
                        <a:gd name="connsiteX111" fmla="*/ 0 w 929658"/>
                        <a:gd name="connsiteY111" fmla="*/ 49068 h 159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</a:cxnLst>
                      <a:rect l="l" t="t" r="r" b="b"/>
                      <a:pathLst>
                        <a:path w="929658" h="159998">
                          <a:moveTo>
                            <a:pt x="897278" y="110930"/>
                          </a:moveTo>
                          <a:lnTo>
                            <a:pt x="929658" y="110930"/>
                          </a:lnTo>
                          <a:lnTo>
                            <a:pt x="929658" y="159998"/>
                          </a:lnTo>
                          <a:lnTo>
                            <a:pt x="897278" y="159998"/>
                          </a:lnTo>
                          <a:close/>
                          <a:moveTo>
                            <a:pt x="828352" y="110930"/>
                          </a:moveTo>
                          <a:lnTo>
                            <a:pt x="860732" y="110930"/>
                          </a:lnTo>
                          <a:lnTo>
                            <a:pt x="860732" y="159998"/>
                          </a:lnTo>
                          <a:lnTo>
                            <a:pt x="828352" y="159998"/>
                          </a:lnTo>
                          <a:close/>
                          <a:moveTo>
                            <a:pt x="759426" y="110930"/>
                          </a:moveTo>
                          <a:lnTo>
                            <a:pt x="791805" y="110930"/>
                          </a:lnTo>
                          <a:lnTo>
                            <a:pt x="791805" y="159998"/>
                          </a:lnTo>
                          <a:lnTo>
                            <a:pt x="759426" y="159998"/>
                          </a:lnTo>
                          <a:close/>
                          <a:moveTo>
                            <a:pt x="690499" y="110930"/>
                          </a:moveTo>
                          <a:lnTo>
                            <a:pt x="722879" y="110930"/>
                          </a:lnTo>
                          <a:lnTo>
                            <a:pt x="722879" y="159998"/>
                          </a:lnTo>
                          <a:lnTo>
                            <a:pt x="690499" y="159998"/>
                          </a:lnTo>
                          <a:close/>
                          <a:moveTo>
                            <a:pt x="619173" y="110930"/>
                          </a:moveTo>
                          <a:lnTo>
                            <a:pt x="651553" y="110930"/>
                          </a:lnTo>
                          <a:lnTo>
                            <a:pt x="651553" y="159998"/>
                          </a:lnTo>
                          <a:lnTo>
                            <a:pt x="619173" y="159998"/>
                          </a:lnTo>
                          <a:close/>
                          <a:moveTo>
                            <a:pt x="547477" y="110930"/>
                          </a:moveTo>
                          <a:lnTo>
                            <a:pt x="579857" y="110930"/>
                          </a:lnTo>
                          <a:lnTo>
                            <a:pt x="579857" y="159998"/>
                          </a:lnTo>
                          <a:lnTo>
                            <a:pt x="547477" y="159998"/>
                          </a:lnTo>
                          <a:close/>
                          <a:moveTo>
                            <a:pt x="483592" y="110930"/>
                          </a:moveTo>
                          <a:lnTo>
                            <a:pt x="515972" y="110930"/>
                          </a:lnTo>
                          <a:lnTo>
                            <a:pt x="515972" y="159998"/>
                          </a:lnTo>
                          <a:lnTo>
                            <a:pt x="483592" y="159998"/>
                          </a:lnTo>
                          <a:close/>
                          <a:moveTo>
                            <a:pt x="414666" y="110930"/>
                          </a:moveTo>
                          <a:lnTo>
                            <a:pt x="447046" y="110930"/>
                          </a:lnTo>
                          <a:lnTo>
                            <a:pt x="447046" y="159998"/>
                          </a:lnTo>
                          <a:lnTo>
                            <a:pt x="414666" y="159998"/>
                          </a:lnTo>
                          <a:close/>
                          <a:moveTo>
                            <a:pt x="349801" y="110930"/>
                          </a:moveTo>
                          <a:lnTo>
                            <a:pt x="382181" y="110930"/>
                          </a:lnTo>
                          <a:lnTo>
                            <a:pt x="382181" y="159998"/>
                          </a:lnTo>
                          <a:lnTo>
                            <a:pt x="349801" y="159998"/>
                          </a:lnTo>
                          <a:close/>
                          <a:moveTo>
                            <a:pt x="280875" y="110930"/>
                          </a:moveTo>
                          <a:lnTo>
                            <a:pt x="313255" y="110930"/>
                          </a:lnTo>
                          <a:lnTo>
                            <a:pt x="313255" y="159998"/>
                          </a:lnTo>
                          <a:lnTo>
                            <a:pt x="280875" y="159998"/>
                          </a:lnTo>
                          <a:close/>
                          <a:moveTo>
                            <a:pt x="211949" y="110930"/>
                          </a:moveTo>
                          <a:lnTo>
                            <a:pt x="244328" y="110930"/>
                          </a:lnTo>
                          <a:lnTo>
                            <a:pt x="244328" y="159998"/>
                          </a:lnTo>
                          <a:lnTo>
                            <a:pt x="211949" y="159998"/>
                          </a:lnTo>
                          <a:close/>
                          <a:moveTo>
                            <a:pt x="143022" y="110930"/>
                          </a:moveTo>
                          <a:lnTo>
                            <a:pt x="175402" y="110930"/>
                          </a:lnTo>
                          <a:lnTo>
                            <a:pt x="175402" y="159998"/>
                          </a:lnTo>
                          <a:lnTo>
                            <a:pt x="143022" y="159998"/>
                          </a:lnTo>
                          <a:close/>
                          <a:moveTo>
                            <a:pt x="71696" y="110930"/>
                          </a:moveTo>
                          <a:lnTo>
                            <a:pt x="104076" y="110930"/>
                          </a:lnTo>
                          <a:lnTo>
                            <a:pt x="104076" y="159998"/>
                          </a:lnTo>
                          <a:lnTo>
                            <a:pt x="71696" y="159998"/>
                          </a:lnTo>
                          <a:close/>
                          <a:moveTo>
                            <a:pt x="0" y="110930"/>
                          </a:moveTo>
                          <a:lnTo>
                            <a:pt x="32380" y="110930"/>
                          </a:lnTo>
                          <a:lnTo>
                            <a:pt x="32380" y="159998"/>
                          </a:lnTo>
                          <a:lnTo>
                            <a:pt x="0" y="159998"/>
                          </a:lnTo>
                          <a:close/>
                          <a:moveTo>
                            <a:pt x="897278" y="0"/>
                          </a:moveTo>
                          <a:lnTo>
                            <a:pt x="929658" y="0"/>
                          </a:lnTo>
                          <a:lnTo>
                            <a:pt x="929658" y="49068"/>
                          </a:lnTo>
                          <a:lnTo>
                            <a:pt x="897278" y="49068"/>
                          </a:lnTo>
                          <a:close/>
                          <a:moveTo>
                            <a:pt x="828352" y="0"/>
                          </a:moveTo>
                          <a:lnTo>
                            <a:pt x="860732" y="0"/>
                          </a:lnTo>
                          <a:lnTo>
                            <a:pt x="860732" y="49068"/>
                          </a:lnTo>
                          <a:lnTo>
                            <a:pt x="828352" y="49068"/>
                          </a:lnTo>
                          <a:close/>
                          <a:moveTo>
                            <a:pt x="759426" y="0"/>
                          </a:moveTo>
                          <a:lnTo>
                            <a:pt x="791805" y="0"/>
                          </a:lnTo>
                          <a:lnTo>
                            <a:pt x="791805" y="49068"/>
                          </a:lnTo>
                          <a:lnTo>
                            <a:pt x="759426" y="49068"/>
                          </a:lnTo>
                          <a:close/>
                          <a:moveTo>
                            <a:pt x="690499" y="0"/>
                          </a:moveTo>
                          <a:lnTo>
                            <a:pt x="722879" y="0"/>
                          </a:lnTo>
                          <a:lnTo>
                            <a:pt x="722879" y="49068"/>
                          </a:lnTo>
                          <a:lnTo>
                            <a:pt x="690499" y="49068"/>
                          </a:lnTo>
                          <a:close/>
                          <a:moveTo>
                            <a:pt x="619173" y="0"/>
                          </a:moveTo>
                          <a:lnTo>
                            <a:pt x="651553" y="0"/>
                          </a:lnTo>
                          <a:lnTo>
                            <a:pt x="651553" y="49068"/>
                          </a:lnTo>
                          <a:lnTo>
                            <a:pt x="619173" y="49068"/>
                          </a:lnTo>
                          <a:close/>
                          <a:moveTo>
                            <a:pt x="547477" y="0"/>
                          </a:moveTo>
                          <a:lnTo>
                            <a:pt x="579857" y="0"/>
                          </a:lnTo>
                          <a:lnTo>
                            <a:pt x="579857" y="49068"/>
                          </a:lnTo>
                          <a:lnTo>
                            <a:pt x="547477" y="49068"/>
                          </a:lnTo>
                          <a:close/>
                          <a:moveTo>
                            <a:pt x="483592" y="0"/>
                          </a:moveTo>
                          <a:lnTo>
                            <a:pt x="515972" y="0"/>
                          </a:lnTo>
                          <a:lnTo>
                            <a:pt x="515972" y="49068"/>
                          </a:lnTo>
                          <a:lnTo>
                            <a:pt x="483592" y="49068"/>
                          </a:lnTo>
                          <a:close/>
                          <a:moveTo>
                            <a:pt x="414666" y="0"/>
                          </a:moveTo>
                          <a:lnTo>
                            <a:pt x="447046" y="0"/>
                          </a:lnTo>
                          <a:lnTo>
                            <a:pt x="447046" y="49068"/>
                          </a:lnTo>
                          <a:lnTo>
                            <a:pt x="414666" y="49068"/>
                          </a:lnTo>
                          <a:close/>
                          <a:moveTo>
                            <a:pt x="349801" y="0"/>
                          </a:moveTo>
                          <a:lnTo>
                            <a:pt x="382181" y="0"/>
                          </a:lnTo>
                          <a:lnTo>
                            <a:pt x="382181" y="49068"/>
                          </a:lnTo>
                          <a:lnTo>
                            <a:pt x="349801" y="49068"/>
                          </a:lnTo>
                          <a:close/>
                          <a:moveTo>
                            <a:pt x="280875" y="0"/>
                          </a:moveTo>
                          <a:lnTo>
                            <a:pt x="313255" y="0"/>
                          </a:lnTo>
                          <a:lnTo>
                            <a:pt x="313255" y="49068"/>
                          </a:lnTo>
                          <a:lnTo>
                            <a:pt x="280875" y="49068"/>
                          </a:lnTo>
                          <a:close/>
                          <a:moveTo>
                            <a:pt x="211949" y="0"/>
                          </a:moveTo>
                          <a:lnTo>
                            <a:pt x="244328" y="0"/>
                          </a:lnTo>
                          <a:lnTo>
                            <a:pt x="244328" y="49068"/>
                          </a:lnTo>
                          <a:lnTo>
                            <a:pt x="211949" y="49068"/>
                          </a:lnTo>
                          <a:close/>
                          <a:moveTo>
                            <a:pt x="143022" y="0"/>
                          </a:moveTo>
                          <a:lnTo>
                            <a:pt x="175402" y="0"/>
                          </a:lnTo>
                          <a:lnTo>
                            <a:pt x="175402" y="49068"/>
                          </a:lnTo>
                          <a:lnTo>
                            <a:pt x="143022" y="49068"/>
                          </a:lnTo>
                          <a:close/>
                          <a:moveTo>
                            <a:pt x="71696" y="0"/>
                          </a:moveTo>
                          <a:lnTo>
                            <a:pt x="104076" y="0"/>
                          </a:lnTo>
                          <a:lnTo>
                            <a:pt x="104076" y="49068"/>
                          </a:lnTo>
                          <a:lnTo>
                            <a:pt x="71696" y="49068"/>
                          </a:lnTo>
                          <a:close/>
                          <a:moveTo>
                            <a:pt x="0" y="0"/>
                          </a:moveTo>
                          <a:lnTo>
                            <a:pt x="32380" y="0"/>
                          </a:lnTo>
                          <a:lnTo>
                            <a:pt x="32380" y="49068"/>
                          </a:lnTo>
                          <a:lnTo>
                            <a:pt x="0" y="49068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E3A4FE29-F315-417E-9C2A-682CB7CC1501}"/>
                  </a:ext>
                </a:extLst>
              </p:cNvPr>
              <p:cNvGrpSpPr/>
              <p:nvPr/>
            </p:nvGrpSpPr>
            <p:grpSpPr>
              <a:xfrm>
                <a:off x="6111103" y="1295168"/>
                <a:ext cx="591789" cy="215444"/>
                <a:chOff x="6111103" y="1295168"/>
                <a:chExt cx="591789" cy="215444"/>
              </a:xfrm>
            </p:grpSpPr>
            <p:grpSp>
              <p:nvGrpSpPr>
                <p:cNvPr id="539" name="그룹 538">
                  <a:extLst>
                    <a:ext uri="{FF2B5EF4-FFF2-40B4-BE49-F238E27FC236}">
                      <a16:creationId xmlns:a16="http://schemas.microsoft.com/office/drawing/2014/main" id="{4F5574E8-9176-481B-90C0-7056A4DB8D08}"/>
                    </a:ext>
                  </a:extLst>
                </p:cNvPr>
                <p:cNvGrpSpPr/>
                <p:nvPr/>
              </p:nvGrpSpPr>
              <p:grpSpPr>
                <a:xfrm>
                  <a:off x="6111103" y="1352068"/>
                  <a:ext cx="114730" cy="105270"/>
                  <a:chOff x="5597525" y="2923479"/>
                  <a:chExt cx="590721" cy="542013"/>
                </a:xfrm>
              </p:grpSpPr>
              <p:sp>
                <p:nvSpPr>
                  <p:cNvPr id="541" name="타원 540">
                    <a:extLst>
                      <a:ext uri="{FF2B5EF4-FFF2-40B4-BE49-F238E27FC236}">
                        <a16:creationId xmlns:a16="http://schemas.microsoft.com/office/drawing/2014/main" id="{749AC192-0FC5-4C04-8FC1-3ACB9228C301}"/>
                      </a:ext>
                    </a:extLst>
                  </p:cNvPr>
                  <p:cNvSpPr/>
                  <p:nvPr/>
                </p:nvSpPr>
                <p:spPr>
                  <a:xfrm>
                    <a:off x="5597525" y="3068434"/>
                    <a:ext cx="320675" cy="3206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2" name="타원 541">
                    <a:extLst>
                      <a:ext uri="{FF2B5EF4-FFF2-40B4-BE49-F238E27FC236}">
                        <a16:creationId xmlns:a16="http://schemas.microsoft.com/office/drawing/2014/main" id="{4286D3BD-F195-4E10-83A3-DA7AFD2F71C9}"/>
                      </a:ext>
                    </a:extLst>
                  </p:cNvPr>
                  <p:cNvSpPr/>
                  <p:nvPr/>
                </p:nvSpPr>
                <p:spPr>
                  <a:xfrm>
                    <a:off x="5918200" y="2923479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3" name="타원 542">
                    <a:extLst>
                      <a:ext uri="{FF2B5EF4-FFF2-40B4-BE49-F238E27FC236}">
                        <a16:creationId xmlns:a16="http://schemas.microsoft.com/office/drawing/2014/main" id="{0451B8B0-1A2B-46CC-BBD5-341EDA80294F}"/>
                      </a:ext>
                    </a:extLst>
                  </p:cNvPr>
                  <p:cNvSpPr/>
                  <p:nvPr/>
                </p:nvSpPr>
                <p:spPr>
                  <a:xfrm rot="21131867">
                    <a:off x="6019971" y="3114186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sp>
                <p:nvSpPr>
                  <p:cNvPr id="544" name="타원 543">
                    <a:extLst>
                      <a:ext uri="{FF2B5EF4-FFF2-40B4-BE49-F238E27FC236}">
                        <a16:creationId xmlns:a16="http://schemas.microsoft.com/office/drawing/2014/main" id="{0DE0489E-CDEF-4192-B585-22EDC33E1058}"/>
                      </a:ext>
                    </a:extLst>
                  </p:cNvPr>
                  <p:cNvSpPr/>
                  <p:nvPr/>
                </p:nvSpPr>
                <p:spPr>
                  <a:xfrm rot="736530">
                    <a:off x="5937067" y="3297217"/>
                    <a:ext cx="168275" cy="168275"/>
                  </a:xfrm>
                  <a:prstGeom prst="ellips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500">
                      <a:latin typeface="+mn-ea"/>
                    </a:endParaRPr>
                  </a:p>
                </p:txBody>
              </p:sp>
              <p:cxnSp>
                <p:nvCxnSpPr>
                  <p:cNvPr id="545" name="직선 연결선 544">
                    <a:extLst>
                      <a:ext uri="{FF2B5EF4-FFF2-40B4-BE49-F238E27FC236}">
                        <a16:creationId xmlns:a16="http://schemas.microsoft.com/office/drawing/2014/main" id="{EC9AFF1C-8B7B-48B5-A445-86307E896675}"/>
                      </a:ext>
                    </a:extLst>
                  </p:cNvPr>
                  <p:cNvCxnSpPr>
                    <a:stCxn id="541" idx="7"/>
                    <a:endCxn id="542" idx="3"/>
                  </p:cNvCxnSpPr>
                  <p:nvPr/>
                </p:nvCxnSpPr>
                <p:spPr>
                  <a:xfrm flipV="1">
                    <a:off x="5871238" y="3067111"/>
                    <a:ext cx="71605" cy="48285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직선 연결선 545">
                    <a:extLst>
                      <a:ext uri="{FF2B5EF4-FFF2-40B4-BE49-F238E27FC236}">
                        <a16:creationId xmlns:a16="http://schemas.microsoft.com/office/drawing/2014/main" id="{BC389302-25B4-451E-BEC7-80FCDC0B7B8E}"/>
                      </a:ext>
                    </a:extLst>
                  </p:cNvPr>
                  <p:cNvCxnSpPr>
                    <a:cxnSpLocks/>
                    <a:stCxn id="541" idx="6"/>
                    <a:endCxn id="543" idx="2"/>
                  </p:cNvCxnSpPr>
                  <p:nvPr/>
                </p:nvCxnSpPr>
                <p:spPr>
                  <a:xfrm flipV="1">
                    <a:off x="5918200" y="3209746"/>
                    <a:ext cx="102550" cy="19026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직선 연결선 546">
                    <a:extLst>
                      <a:ext uri="{FF2B5EF4-FFF2-40B4-BE49-F238E27FC236}">
                        <a16:creationId xmlns:a16="http://schemas.microsoft.com/office/drawing/2014/main" id="{7ECEE67D-EA73-45A9-9C69-95E7426C7D75}"/>
                      </a:ext>
                    </a:extLst>
                  </p:cNvPr>
                  <p:cNvCxnSpPr>
                    <a:cxnSpLocks/>
                    <a:stCxn id="541" idx="5"/>
                    <a:endCxn id="544" idx="2"/>
                  </p:cNvCxnSpPr>
                  <p:nvPr/>
                </p:nvCxnSpPr>
                <p:spPr>
                  <a:xfrm>
                    <a:off x="5871238" y="3342147"/>
                    <a:ext cx="67753" cy="21319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1D72FFBB-3D16-49AF-B68C-232CD69C22D8}"/>
                    </a:ext>
                  </a:extLst>
                </p:cNvPr>
                <p:cNvSpPr txBox="1"/>
                <p:nvPr/>
              </p:nvSpPr>
              <p:spPr>
                <a:xfrm>
                  <a:off x="6149535" y="1295168"/>
                  <a:ext cx="55335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Elastic</a:t>
                  </a:r>
                </a:p>
                <a:p>
                  <a:r>
                    <a:rPr lang="en-US" altLang="ko-KR" sz="400" b="1" dirty="0">
                      <a:gradFill flip="none" rotWithShape="1">
                        <a:gsLst>
                          <a:gs pos="0">
                            <a:schemeClr val="tx1">
                              <a:lumMod val="95000"/>
                              <a:lumOff val="5000"/>
                              <a:alpha val="20000"/>
                            </a:schemeClr>
                          </a:gs>
                          <a:gs pos="75000">
                            <a:schemeClr val="tx1">
                              <a:lumMod val="85000"/>
                              <a:lumOff val="15000"/>
                              <a:alpha val="50000"/>
                            </a:schemeClr>
                          </a:gs>
                          <a:gs pos="100000">
                            <a:schemeClr val="tx1">
                              <a:lumMod val="85000"/>
                              <a:lumOff val="15000"/>
                              <a:alpha val="20000"/>
                            </a:schemeClr>
                          </a:gs>
                        </a:gsLst>
                        <a:lin ang="2700000" scaled="1"/>
                        <a:tileRect/>
                      </a:gradFill>
                      <a:latin typeface="+mn-ea"/>
                    </a:rPr>
                    <a:t>Load Balancing</a:t>
                  </a:r>
                  <a:endParaRPr lang="ko-KR" altLang="en-US" sz="400" b="1" dirty="0">
                    <a:gradFill flip="none" rotWithShape="1">
                      <a:gsLst>
                        <a:gs pos="0">
                          <a:schemeClr val="tx1">
                            <a:lumMod val="95000"/>
                            <a:lumOff val="5000"/>
                            <a:alpha val="20000"/>
                          </a:schemeClr>
                        </a:gs>
                        <a:gs pos="75000">
                          <a:schemeClr val="tx1">
                            <a:lumMod val="85000"/>
                            <a:lumOff val="15000"/>
                            <a:alpha val="50000"/>
                          </a:schemeClr>
                        </a:gs>
                        <a:gs pos="100000">
                          <a:schemeClr val="tx1">
                            <a:lumMod val="85000"/>
                            <a:lumOff val="15000"/>
                            <a:alpha val="20000"/>
                          </a:schemeClr>
                        </a:gs>
                      </a:gsLst>
                      <a:lin ang="2700000" scaled="1"/>
                      <a:tileRect/>
                    </a:gradFill>
                    <a:latin typeface="+mn-ea"/>
                  </a:endParaRPr>
                </a:p>
              </p:txBody>
            </p:sp>
          </p:grpSp>
        </p:grp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6BB5EAD-677A-46CC-9787-468FB62395AF}"/>
                </a:ext>
              </a:extLst>
            </p:cNvPr>
            <p:cNvSpPr txBox="1"/>
            <p:nvPr/>
          </p:nvSpPr>
          <p:spPr>
            <a:xfrm>
              <a:off x="4959712" y="2031217"/>
              <a:ext cx="5164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Go Gin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ko-KR" sz="50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framework</a:t>
              </a:r>
              <a:endParaRPr lang="ko-KR" altLang="en-US" sz="50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366BE29-2607-4ECF-9044-5A211D9698C3}"/>
                </a:ext>
              </a:extLst>
            </p:cNvPr>
            <p:cNvGrpSpPr/>
            <p:nvPr/>
          </p:nvGrpSpPr>
          <p:grpSpPr>
            <a:xfrm>
              <a:off x="6034401" y="4159294"/>
              <a:ext cx="452710" cy="1656348"/>
              <a:chOff x="6034401" y="4159294"/>
              <a:chExt cx="452710" cy="1656348"/>
            </a:xfrm>
          </p:grpSpPr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D880B25-9FE8-4683-9A6D-D7FC6B9508C0}"/>
                  </a:ext>
                </a:extLst>
              </p:cNvPr>
              <p:cNvGrpSpPr/>
              <p:nvPr/>
            </p:nvGrpSpPr>
            <p:grpSpPr>
              <a:xfrm>
                <a:off x="6034401" y="4159294"/>
                <a:ext cx="452710" cy="1656348"/>
                <a:chOff x="5989951" y="4159294"/>
                <a:chExt cx="452710" cy="1656348"/>
              </a:xfrm>
            </p:grpSpPr>
            <p:sp>
              <p:nvSpPr>
                <p:cNvPr id="525" name="사각형: 둥근 모서리 524">
                  <a:extLst>
                    <a:ext uri="{FF2B5EF4-FFF2-40B4-BE49-F238E27FC236}">
                      <a16:creationId xmlns:a16="http://schemas.microsoft.com/office/drawing/2014/main" id="{7197FA5A-C0E0-48EA-A53D-833BBBBB9F24}"/>
                    </a:ext>
                  </a:extLst>
                </p:cNvPr>
                <p:cNvSpPr/>
                <p:nvPr/>
              </p:nvSpPr>
              <p:spPr>
                <a:xfrm>
                  <a:off x="5989951" y="4159294"/>
                  <a:ext cx="452710" cy="1656348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사각형: 둥근 모서리 525">
                  <a:extLst>
                    <a:ext uri="{FF2B5EF4-FFF2-40B4-BE49-F238E27FC236}">
                      <a16:creationId xmlns:a16="http://schemas.microsoft.com/office/drawing/2014/main" id="{03274EBD-77C2-4B29-90AB-822CF2165E32}"/>
                    </a:ext>
                  </a:extLst>
                </p:cNvPr>
                <p:cNvSpPr/>
                <p:nvPr/>
              </p:nvSpPr>
              <p:spPr>
                <a:xfrm>
                  <a:off x="6065036" y="5342589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사각형: 둥근 모서리 526">
                  <a:extLst>
                    <a:ext uri="{FF2B5EF4-FFF2-40B4-BE49-F238E27FC236}">
                      <a16:creationId xmlns:a16="http://schemas.microsoft.com/office/drawing/2014/main" id="{47A4BEBB-B1CA-4364-9B0D-7B010F6E04E5}"/>
                    </a:ext>
                  </a:extLst>
                </p:cNvPr>
                <p:cNvSpPr/>
                <p:nvPr/>
              </p:nvSpPr>
              <p:spPr>
                <a:xfrm>
                  <a:off x="6065036" y="5569022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사각형: 둥근 모서리 527">
                  <a:extLst>
                    <a:ext uri="{FF2B5EF4-FFF2-40B4-BE49-F238E27FC236}">
                      <a16:creationId xmlns:a16="http://schemas.microsoft.com/office/drawing/2014/main" id="{7AE4EFCC-AB76-43BE-947F-5AF66C078D90}"/>
                    </a:ext>
                  </a:extLst>
                </p:cNvPr>
                <p:cNvSpPr/>
                <p:nvPr/>
              </p:nvSpPr>
              <p:spPr>
                <a:xfrm>
                  <a:off x="6065036" y="5120466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9" name="자유형: 도형 528">
                  <a:extLst>
                    <a:ext uri="{FF2B5EF4-FFF2-40B4-BE49-F238E27FC236}">
                      <a16:creationId xmlns:a16="http://schemas.microsoft.com/office/drawing/2014/main" id="{EF358651-07E0-4AFE-A6A5-4380874F8F9F}"/>
                    </a:ext>
                  </a:extLst>
                </p:cNvPr>
                <p:cNvSpPr/>
                <p:nvPr/>
              </p:nvSpPr>
              <p:spPr>
                <a:xfrm>
                  <a:off x="6065036" y="4481199"/>
                  <a:ext cx="295357" cy="150809"/>
                </a:xfrm>
                <a:custGeom>
                  <a:avLst/>
                  <a:gdLst>
                    <a:gd name="connsiteX0" fmla="*/ 64661 w 295357"/>
                    <a:gd name="connsiteY0" fmla="*/ 47695 h 150809"/>
                    <a:gd name="connsiteX1" fmla="*/ 52607 w 295357"/>
                    <a:gd name="connsiteY1" fmla="*/ 59749 h 150809"/>
                    <a:gd name="connsiteX2" fmla="*/ 52607 w 295357"/>
                    <a:gd name="connsiteY2" fmla="*/ 94219 h 150809"/>
                    <a:gd name="connsiteX3" fmla="*/ 64661 w 295357"/>
                    <a:gd name="connsiteY3" fmla="*/ 106273 h 150809"/>
                    <a:gd name="connsiteX4" fmla="*/ 234528 w 295357"/>
                    <a:gd name="connsiteY4" fmla="*/ 106273 h 150809"/>
                    <a:gd name="connsiteX5" fmla="*/ 246582 w 295357"/>
                    <a:gd name="connsiteY5" fmla="*/ 94219 h 150809"/>
                    <a:gd name="connsiteX6" fmla="*/ 246582 w 295357"/>
                    <a:gd name="connsiteY6" fmla="*/ 59749 h 150809"/>
                    <a:gd name="connsiteX7" fmla="*/ 234528 w 295357"/>
                    <a:gd name="connsiteY7" fmla="*/ 47695 h 150809"/>
                    <a:gd name="connsiteX8" fmla="*/ 31033 w 295357"/>
                    <a:gd name="connsiteY8" fmla="*/ 0 h 150809"/>
                    <a:gd name="connsiteX9" fmla="*/ 264324 w 295357"/>
                    <a:gd name="connsiteY9" fmla="*/ 0 h 150809"/>
                    <a:gd name="connsiteX10" fmla="*/ 295357 w 295357"/>
                    <a:gd name="connsiteY10" fmla="*/ 31033 h 150809"/>
                    <a:gd name="connsiteX11" fmla="*/ 295357 w 295357"/>
                    <a:gd name="connsiteY11" fmla="*/ 119776 h 150809"/>
                    <a:gd name="connsiteX12" fmla="*/ 264324 w 295357"/>
                    <a:gd name="connsiteY12" fmla="*/ 150809 h 150809"/>
                    <a:gd name="connsiteX13" fmla="*/ 31033 w 295357"/>
                    <a:gd name="connsiteY13" fmla="*/ 150809 h 150809"/>
                    <a:gd name="connsiteX14" fmla="*/ 0 w 295357"/>
                    <a:gd name="connsiteY14" fmla="*/ 119776 h 150809"/>
                    <a:gd name="connsiteX15" fmla="*/ 0 w 295357"/>
                    <a:gd name="connsiteY15" fmla="*/ 31033 h 150809"/>
                    <a:gd name="connsiteX16" fmla="*/ 31033 w 295357"/>
                    <a:gd name="connsiteY16" fmla="*/ 0 h 15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95357" h="150809">
                      <a:moveTo>
                        <a:pt x="64661" y="47695"/>
                      </a:moveTo>
                      <a:cubicBezTo>
                        <a:pt x="58004" y="47695"/>
                        <a:pt x="52607" y="53092"/>
                        <a:pt x="52607" y="59749"/>
                      </a:cubicBezTo>
                      <a:lnTo>
                        <a:pt x="52607" y="94219"/>
                      </a:lnTo>
                      <a:cubicBezTo>
                        <a:pt x="52607" y="100876"/>
                        <a:pt x="58004" y="106273"/>
                        <a:pt x="64661" y="106273"/>
                      </a:cubicBezTo>
                      <a:lnTo>
                        <a:pt x="234528" y="106273"/>
                      </a:lnTo>
                      <a:cubicBezTo>
                        <a:pt x="241185" y="106273"/>
                        <a:pt x="246582" y="100876"/>
                        <a:pt x="246582" y="94219"/>
                      </a:cubicBezTo>
                      <a:lnTo>
                        <a:pt x="246582" y="59749"/>
                      </a:lnTo>
                      <a:cubicBezTo>
                        <a:pt x="246582" y="53092"/>
                        <a:pt x="241185" y="47695"/>
                        <a:pt x="234528" y="47695"/>
                      </a:cubicBezTo>
                      <a:close/>
                      <a:moveTo>
                        <a:pt x="31033" y="0"/>
                      </a:moveTo>
                      <a:lnTo>
                        <a:pt x="264324" y="0"/>
                      </a:lnTo>
                      <a:cubicBezTo>
                        <a:pt x="281463" y="0"/>
                        <a:pt x="295357" y="13894"/>
                        <a:pt x="295357" y="31033"/>
                      </a:cubicBezTo>
                      <a:lnTo>
                        <a:pt x="295357" y="119776"/>
                      </a:lnTo>
                      <a:cubicBezTo>
                        <a:pt x="295357" y="136915"/>
                        <a:pt x="281463" y="150809"/>
                        <a:pt x="264324" y="150809"/>
                      </a:cubicBezTo>
                      <a:lnTo>
                        <a:pt x="31033" y="150809"/>
                      </a:lnTo>
                      <a:cubicBezTo>
                        <a:pt x="13894" y="150809"/>
                        <a:pt x="0" y="136915"/>
                        <a:pt x="0" y="119776"/>
                      </a:cubicBezTo>
                      <a:lnTo>
                        <a:pt x="0" y="31033"/>
                      </a:lnTo>
                      <a:cubicBezTo>
                        <a:pt x="0" y="13894"/>
                        <a:pt x="13894" y="0"/>
                        <a:pt x="3103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innerShdw blurRad="254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0" name="사각형: 둥근 모서리 529">
                  <a:extLst>
                    <a:ext uri="{FF2B5EF4-FFF2-40B4-BE49-F238E27FC236}">
                      <a16:creationId xmlns:a16="http://schemas.microsoft.com/office/drawing/2014/main" id="{653240CE-A313-4160-91E1-06016CDA891A}"/>
                    </a:ext>
                  </a:extLst>
                </p:cNvPr>
                <p:cNvSpPr/>
                <p:nvPr/>
              </p:nvSpPr>
              <p:spPr>
                <a:xfrm>
                  <a:off x="6065036" y="4245503"/>
                  <a:ext cx="295357" cy="182635"/>
                </a:xfrm>
                <a:prstGeom prst="roundRect">
                  <a:avLst>
                    <a:gd name="adj" fmla="val 2057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사각형: 둥근 모서리 530">
                  <a:extLst>
                    <a:ext uri="{FF2B5EF4-FFF2-40B4-BE49-F238E27FC236}">
                      <a16:creationId xmlns:a16="http://schemas.microsoft.com/office/drawing/2014/main" id="{155FC198-88F9-49F0-9F40-1428493CF711}"/>
                    </a:ext>
                  </a:extLst>
                </p:cNvPr>
                <p:cNvSpPr/>
                <p:nvPr/>
              </p:nvSpPr>
              <p:spPr>
                <a:xfrm>
                  <a:off x="6065036" y="4244922"/>
                  <a:ext cx="295357" cy="89848"/>
                </a:xfrm>
                <a:prstGeom prst="roundRect">
                  <a:avLst>
                    <a:gd name="adj" fmla="val 44431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19" name="그림 518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DC85736D-5941-4F4A-A2EF-422E0422D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667" y="5611140"/>
                <a:ext cx="93919" cy="93919"/>
              </a:xfrm>
              <a:prstGeom prst="rect">
                <a:avLst/>
              </a:prstGeom>
            </p:spPr>
          </p:pic>
          <p:pic>
            <p:nvPicPr>
              <p:cNvPr id="520" name="Picture 14">
                <a:extLst>
                  <a:ext uri="{FF2B5EF4-FFF2-40B4-BE49-F238E27FC236}">
                    <a16:creationId xmlns:a16="http://schemas.microsoft.com/office/drawing/2014/main" id="{CF559327-AC04-4909-9CCD-22A095144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9589" y="5383350"/>
                <a:ext cx="73611" cy="9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1" name="Picture 16" descr="Transparent Background Web Logo, HD Png Download - kindpng">
                <a:extLst>
                  <a:ext uri="{FF2B5EF4-FFF2-40B4-BE49-F238E27FC236}">
                    <a16:creationId xmlns:a16="http://schemas.microsoft.com/office/drawing/2014/main" id="{BA379A21-8AE1-43CC-AB5F-E55D5C11FD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6074" b="93059" l="6744" r="95814">
                            <a14:foregroundMark x1="30698" y1="24620" x2="30698" y2="24620"/>
                            <a14:foregroundMark x1="27093" y1="48048" x2="27093" y2="48048"/>
                            <a14:foregroundMark x1="8140" y1="45879" x2="8140" y2="45879"/>
                            <a14:foregroundMark x1="51977" y1="46746" x2="51977" y2="46746"/>
                            <a14:foregroundMark x1="83837" y1="44469" x2="83837" y2="44469"/>
                            <a14:foregroundMark x1="53488" y1="6074" x2="53488" y2="6074"/>
                            <a14:foregroundMark x1="91860" y1="31670" x2="91860" y2="31670"/>
                            <a14:foregroundMark x1="95581" y1="40781" x2="95581" y2="40781"/>
                            <a14:foregroundMark x1="91047" y1="70824" x2="91047" y2="70824"/>
                            <a14:foregroundMark x1="47674" y1="93059" x2="47674" y2="93059"/>
                            <a14:foregroundMark x1="6860" y1="67570" x2="6860" y2="67570"/>
                            <a14:foregroundMark x1="95814" y1="64425" x2="95814" y2="6442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8398" y="5160152"/>
                <a:ext cx="90967" cy="97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0E40255F-0652-4E36-8DC7-07DD02E225FC}"/>
                  </a:ext>
                </a:extLst>
              </p:cNvPr>
              <p:cNvGrpSpPr/>
              <p:nvPr/>
            </p:nvGrpSpPr>
            <p:grpSpPr>
              <a:xfrm>
                <a:off x="6169038" y="4675762"/>
                <a:ext cx="158557" cy="456280"/>
                <a:chOff x="6171419" y="4680524"/>
                <a:chExt cx="158557" cy="456280"/>
              </a:xfrm>
            </p:grpSpPr>
            <p:sp>
              <p:nvSpPr>
                <p:cNvPr id="523" name="자유형: 도형 522">
                  <a:extLst>
                    <a:ext uri="{FF2B5EF4-FFF2-40B4-BE49-F238E27FC236}">
                      <a16:creationId xmlns:a16="http://schemas.microsoft.com/office/drawing/2014/main" id="{2DBFA407-F5E3-45E2-B2DA-7E737FDF475B}"/>
                    </a:ext>
                  </a:extLst>
                </p:cNvPr>
                <p:cNvSpPr/>
                <p:nvPr/>
              </p:nvSpPr>
              <p:spPr>
                <a:xfrm rot="5400000">
                  <a:off x="6171956" y="4689400"/>
                  <a:ext cx="166895" cy="149144"/>
                </a:xfrm>
                <a:custGeom>
                  <a:avLst/>
                  <a:gdLst>
                    <a:gd name="connsiteX0" fmla="*/ 1868492 w 4322364"/>
                    <a:gd name="connsiteY0" fmla="*/ 2797259 h 3862656"/>
                    <a:gd name="connsiteX1" fmla="*/ 1962420 w 4322364"/>
                    <a:gd name="connsiteY1" fmla="*/ 2922054 h 3862656"/>
                    <a:gd name="connsiteX2" fmla="*/ 2130127 w 4322364"/>
                    <a:gd name="connsiteY2" fmla="*/ 3122526 h 3862656"/>
                    <a:gd name="connsiteX3" fmla="*/ 2161651 w 4322364"/>
                    <a:gd name="connsiteY3" fmla="*/ 3155350 h 3862656"/>
                    <a:gd name="connsiteX4" fmla="*/ 2238917 w 4322364"/>
                    <a:gd name="connsiteY4" fmla="*/ 3071799 h 3862656"/>
                    <a:gd name="connsiteX5" fmla="*/ 2352890 w 4322364"/>
                    <a:gd name="connsiteY5" fmla="*/ 2937190 h 3862656"/>
                    <a:gd name="connsiteX6" fmla="*/ 2460667 w 4322364"/>
                    <a:gd name="connsiteY6" fmla="*/ 2798810 h 3862656"/>
                    <a:gd name="connsiteX7" fmla="*/ 2436438 w 4322364"/>
                    <a:gd name="connsiteY7" fmla="*/ 2800690 h 3862656"/>
                    <a:gd name="connsiteX8" fmla="*/ 2161182 w 4322364"/>
                    <a:gd name="connsiteY8" fmla="*/ 2807731 h 3862656"/>
                    <a:gd name="connsiteX9" fmla="*/ 3246794 w 4322364"/>
                    <a:gd name="connsiteY9" fmla="*/ 2688290 h 3862656"/>
                    <a:gd name="connsiteX10" fmla="*/ 3191330 w 4322364"/>
                    <a:gd name="connsiteY10" fmla="*/ 2701954 h 3862656"/>
                    <a:gd name="connsiteX11" fmla="*/ 2701295 w 4322364"/>
                    <a:gd name="connsiteY11" fmla="*/ 2780140 h 3862656"/>
                    <a:gd name="connsiteX12" fmla="*/ 2650148 w 4322364"/>
                    <a:gd name="connsiteY12" fmla="*/ 2784108 h 3862656"/>
                    <a:gd name="connsiteX13" fmla="*/ 2558278 w 4322364"/>
                    <a:gd name="connsiteY13" fmla="*/ 2909036 h 3862656"/>
                    <a:gd name="connsiteX14" fmla="*/ 2305069 w 4322364"/>
                    <a:gd name="connsiteY14" fmla="*/ 3209752 h 3862656"/>
                    <a:gd name="connsiteX15" fmla="*/ 2259186 w 4322364"/>
                    <a:gd name="connsiteY15" fmla="*/ 3256906 h 3862656"/>
                    <a:gd name="connsiteX16" fmla="*/ 2297253 w 4322364"/>
                    <a:gd name="connsiteY16" fmla="*/ 3296543 h 3862656"/>
                    <a:gd name="connsiteX17" fmla="*/ 3135567 w 4322364"/>
                    <a:gd name="connsiteY17" fmla="*/ 3654143 h 3862656"/>
                    <a:gd name="connsiteX18" fmla="*/ 3262963 w 4322364"/>
                    <a:gd name="connsiteY18" fmla="*/ 2751691 h 3862656"/>
                    <a:gd name="connsiteX19" fmla="*/ 1071430 w 4322364"/>
                    <a:gd name="connsiteY19" fmla="*/ 2686363 h 3862656"/>
                    <a:gd name="connsiteX20" fmla="*/ 1055337 w 4322364"/>
                    <a:gd name="connsiteY20" fmla="*/ 2745379 h 3862656"/>
                    <a:gd name="connsiteX21" fmla="*/ 1167816 w 4322364"/>
                    <a:gd name="connsiteY21" fmla="*/ 3649811 h 3862656"/>
                    <a:gd name="connsiteX22" fmla="*/ 2011920 w 4322364"/>
                    <a:gd name="connsiteY22" fmla="*/ 3306100 h 3862656"/>
                    <a:gd name="connsiteX23" fmla="*/ 2045465 w 4322364"/>
                    <a:gd name="connsiteY23" fmla="*/ 3273138 h 3862656"/>
                    <a:gd name="connsiteX24" fmla="*/ 2039749 w 4322364"/>
                    <a:gd name="connsiteY24" fmla="*/ 3267277 h 3862656"/>
                    <a:gd name="connsiteX25" fmla="*/ 1736551 w 4322364"/>
                    <a:gd name="connsiteY25" fmla="*/ 2902346 h 3862656"/>
                    <a:gd name="connsiteX26" fmla="*/ 1649590 w 4322364"/>
                    <a:gd name="connsiteY26" fmla="*/ 2779909 h 3862656"/>
                    <a:gd name="connsiteX27" fmla="*/ 1418095 w 4322364"/>
                    <a:gd name="connsiteY27" fmla="*/ 2754551 h 3862656"/>
                    <a:gd name="connsiteX28" fmla="*/ 1165672 w 4322364"/>
                    <a:gd name="connsiteY28" fmla="*/ 2709420 h 3862656"/>
                    <a:gd name="connsiteX29" fmla="*/ 1266418 w 4322364"/>
                    <a:gd name="connsiteY29" fmla="*/ 2135236 h 3862656"/>
                    <a:gd name="connsiteX30" fmla="*/ 1210646 w 4322364"/>
                    <a:gd name="connsiteY30" fmla="*/ 2267641 h 3862656"/>
                    <a:gd name="connsiteX31" fmla="*/ 1148875 w 4322364"/>
                    <a:gd name="connsiteY31" fmla="*/ 2432849 h 3862656"/>
                    <a:gd name="connsiteX32" fmla="*/ 1117370 w 4322364"/>
                    <a:gd name="connsiteY32" fmla="*/ 2529853 h 3862656"/>
                    <a:gd name="connsiteX33" fmla="*/ 1242599 w 4322364"/>
                    <a:gd name="connsiteY33" fmla="*/ 2557160 h 3862656"/>
                    <a:gd name="connsiteX34" fmla="*/ 1474774 w 4322364"/>
                    <a:gd name="connsiteY34" fmla="*/ 2594159 h 3862656"/>
                    <a:gd name="connsiteX35" fmla="*/ 1529651 w 4322364"/>
                    <a:gd name="connsiteY35" fmla="*/ 2599517 h 3862656"/>
                    <a:gd name="connsiteX36" fmla="*/ 1498958 w 4322364"/>
                    <a:gd name="connsiteY36" fmla="*/ 2552206 h 3862656"/>
                    <a:gd name="connsiteX37" fmla="*/ 1386437 w 4322364"/>
                    <a:gd name="connsiteY37" fmla="*/ 2361978 h 3862656"/>
                    <a:gd name="connsiteX38" fmla="*/ 3054778 w 4322364"/>
                    <a:gd name="connsiteY38" fmla="*/ 2122950 h 3862656"/>
                    <a:gd name="connsiteX39" fmla="*/ 3025105 w 4322364"/>
                    <a:gd name="connsiteY39" fmla="*/ 2181603 h 3862656"/>
                    <a:gd name="connsiteX40" fmla="*/ 2917265 w 4322364"/>
                    <a:gd name="connsiteY40" fmla="*/ 2374523 h 3862656"/>
                    <a:gd name="connsiteX41" fmla="*/ 2801619 w 4322364"/>
                    <a:gd name="connsiteY41" fmla="*/ 2562866 h 3862656"/>
                    <a:gd name="connsiteX42" fmla="*/ 2776008 w 4322364"/>
                    <a:gd name="connsiteY42" fmla="*/ 2600952 h 3862656"/>
                    <a:gd name="connsiteX43" fmla="*/ 2887139 w 4322364"/>
                    <a:gd name="connsiteY43" fmla="*/ 2587920 h 3862656"/>
                    <a:gd name="connsiteX44" fmla="*/ 3105769 w 4322364"/>
                    <a:gd name="connsiteY44" fmla="*/ 2551040 h 3862656"/>
                    <a:gd name="connsiteX45" fmla="*/ 3202828 w 4322364"/>
                    <a:gd name="connsiteY45" fmla="*/ 2529728 h 3862656"/>
                    <a:gd name="connsiteX46" fmla="*/ 3174597 w 4322364"/>
                    <a:gd name="connsiteY46" fmla="*/ 2437660 h 3862656"/>
                    <a:gd name="connsiteX47" fmla="*/ 3099286 w 4322364"/>
                    <a:gd name="connsiteY47" fmla="*/ 2229123 h 3862656"/>
                    <a:gd name="connsiteX48" fmla="*/ 2161182 w 4322364"/>
                    <a:gd name="connsiteY48" fmla="*/ 1663923 h 3862656"/>
                    <a:gd name="connsiteX49" fmla="*/ 2438216 w 4322364"/>
                    <a:gd name="connsiteY49" fmla="*/ 1940957 h 3862656"/>
                    <a:gd name="connsiteX50" fmla="*/ 2161182 w 4322364"/>
                    <a:gd name="connsiteY50" fmla="*/ 2217991 h 3862656"/>
                    <a:gd name="connsiteX51" fmla="*/ 1884148 w 4322364"/>
                    <a:gd name="connsiteY51" fmla="*/ 1940957 h 3862656"/>
                    <a:gd name="connsiteX52" fmla="*/ 2161182 w 4322364"/>
                    <a:gd name="connsiteY52" fmla="*/ 1663923 h 3862656"/>
                    <a:gd name="connsiteX53" fmla="*/ 3370924 w 4322364"/>
                    <a:gd name="connsiteY53" fmla="*/ 1351579 h 3862656"/>
                    <a:gd name="connsiteX54" fmla="*/ 3346952 w 4322364"/>
                    <a:gd name="connsiteY54" fmla="*/ 1432311 h 3862656"/>
                    <a:gd name="connsiteX55" fmla="*/ 3208269 w 4322364"/>
                    <a:gd name="connsiteY55" fmla="*/ 1800159 h 3862656"/>
                    <a:gd name="connsiteX56" fmla="*/ 3139249 w 4322364"/>
                    <a:gd name="connsiteY56" fmla="*/ 1952136 h 3862656"/>
                    <a:gd name="connsiteX57" fmla="*/ 3154405 w 4322364"/>
                    <a:gd name="connsiteY57" fmla="*/ 1984644 h 3862656"/>
                    <a:gd name="connsiteX58" fmla="*/ 3327104 w 4322364"/>
                    <a:gd name="connsiteY58" fmla="*/ 2449856 h 3862656"/>
                    <a:gd name="connsiteX59" fmla="*/ 3339993 w 4322364"/>
                    <a:gd name="connsiteY59" fmla="*/ 2496044 h 3862656"/>
                    <a:gd name="connsiteX60" fmla="*/ 3422694 w 4322364"/>
                    <a:gd name="connsiteY60" fmla="*/ 2473692 h 3862656"/>
                    <a:gd name="connsiteX61" fmla="*/ 4146077 w 4322364"/>
                    <a:gd name="connsiteY61" fmla="*/ 1919287 h 3862656"/>
                    <a:gd name="connsiteX62" fmla="*/ 3422694 w 4322364"/>
                    <a:gd name="connsiteY62" fmla="*/ 1364882 h 3862656"/>
                    <a:gd name="connsiteX63" fmla="*/ 953767 w 4322364"/>
                    <a:gd name="connsiteY63" fmla="*/ 1348678 h 3862656"/>
                    <a:gd name="connsiteX64" fmla="*/ 893814 w 4322364"/>
                    <a:gd name="connsiteY64" fmla="*/ 1364882 h 3862656"/>
                    <a:gd name="connsiteX65" fmla="*/ 170431 w 4322364"/>
                    <a:gd name="connsiteY65" fmla="*/ 1919287 h 3862656"/>
                    <a:gd name="connsiteX66" fmla="*/ 210817 w 4322364"/>
                    <a:gd name="connsiteY66" fmla="*/ 2064084 h 3862656"/>
                    <a:gd name="connsiteX67" fmla="*/ 830537 w 4322364"/>
                    <a:gd name="connsiteY67" fmla="*/ 2454000 h 3862656"/>
                    <a:gd name="connsiteX68" fmla="*/ 957607 w 4322364"/>
                    <a:gd name="connsiteY68" fmla="*/ 2490311 h 3862656"/>
                    <a:gd name="connsiteX69" fmla="*/ 975412 w 4322364"/>
                    <a:gd name="connsiteY69" fmla="*/ 2430347 h 3862656"/>
                    <a:gd name="connsiteX70" fmla="*/ 1114095 w 4322364"/>
                    <a:gd name="connsiteY70" fmla="*/ 2062499 h 3862656"/>
                    <a:gd name="connsiteX71" fmla="*/ 1172041 w 4322364"/>
                    <a:gd name="connsiteY71" fmla="*/ 1934906 h 3862656"/>
                    <a:gd name="connsiteX72" fmla="*/ 1134780 w 4322364"/>
                    <a:gd name="connsiteY72" fmla="*/ 1854155 h 3862656"/>
                    <a:gd name="connsiteX73" fmla="*/ 958963 w 4322364"/>
                    <a:gd name="connsiteY73" fmla="*/ 1368010 h 3862656"/>
                    <a:gd name="connsiteX74" fmla="*/ 1564196 w 4322364"/>
                    <a:gd name="connsiteY74" fmla="*/ 1234844 h 3862656"/>
                    <a:gd name="connsiteX75" fmla="*/ 1429370 w 4322364"/>
                    <a:gd name="connsiteY75" fmla="*/ 1250654 h 3862656"/>
                    <a:gd name="connsiteX76" fmla="*/ 1210740 w 4322364"/>
                    <a:gd name="connsiteY76" fmla="*/ 1287534 h 3862656"/>
                    <a:gd name="connsiteX77" fmla="*/ 1113655 w 4322364"/>
                    <a:gd name="connsiteY77" fmla="*/ 1308852 h 3862656"/>
                    <a:gd name="connsiteX78" fmla="*/ 1129742 w 4322364"/>
                    <a:gd name="connsiteY78" fmla="*/ 1367373 h 3862656"/>
                    <a:gd name="connsiteX79" fmla="*/ 1206017 w 4322364"/>
                    <a:gd name="connsiteY79" fmla="*/ 1584824 h 3862656"/>
                    <a:gd name="connsiteX80" fmla="*/ 1268825 w 4322364"/>
                    <a:gd name="connsiteY80" fmla="*/ 1737259 h 3862656"/>
                    <a:gd name="connsiteX81" fmla="*/ 1297259 w 4322364"/>
                    <a:gd name="connsiteY81" fmla="*/ 1681056 h 3862656"/>
                    <a:gd name="connsiteX82" fmla="*/ 1405099 w 4322364"/>
                    <a:gd name="connsiteY82" fmla="*/ 1488135 h 3862656"/>
                    <a:gd name="connsiteX83" fmla="*/ 1506034 w 4322364"/>
                    <a:gd name="connsiteY83" fmla="*/ 1322806 h 3862656"/>
                    <a:gd name="connsiteX84" fmla="*/ 2750815 w 4322364"/>
                    <a:gd name="connsiteY84" fmla="*/ 1233311 h 3862656"/>
                    <a:gd name="connsiteX85" fmla="*/ 2814841 w 4322364"/>
                    <a:gd name="connsiteY85" fmla="*/ 1333705 h 3862656"/>
                    <a:gd name="connsiteX86" fmla="*/ 2913033 w 4322364"/>
                    <a:gd name="connsiteY86" fmla="*/ 1500678 h 3862656"/>
                    <a:gd name="connsiteX87" fmla="*/ 3042156 w 4322364"/>
                    <a:gd name="connsiteY87" fmla="*/ 1743870 h 3862656"/>
                    <a:gd name="connsiteX88" fmla="*/ 3059580 w 4322364"/>
                    <a:gd name="connsiteY88" fmla="*/ 1781244 h 3862656"/>
                    <a:gd name="connsiteX89" fmla="*/ 3063941 w 4322364"/>
                    <a:gd name="connsiteY89" fmla="*/ 1771920 h 3862656"/>
                    <a:gd name="connsiteX90" fmla="*/ 3197226 w 4322364"/>
                    <a:gd name="connsiteY90" fmla="*/ 1436935 h 3862656"/>
                    <a:gd name="connsiteX91" fmla="*/ 3236193 w 4322364"/>
                    <a:gd name="connsiteY91" fmla="*/ 1316958 h 3862656"/>
                    <a:gd name="connsiteX92" fmla="*/ 3189013 w 4322364"/>
                    <a:gd name="connsiteY92" fmla="*/ 1304834 h 3862656"/>
                    <a:gd name="connsiteX93" fmla="*/ 2932005 w 4322364"/>
                    <a:gd name="connsiteY93" fmla="*/ 1257280 h 3862656"/>
                    <a:gd name="connsiteX94" fmla="*/ 2158254 w 4322364"/>
                    <a:gd name="connsiteY94" fmla="*/ 1200819 h 3862656"/>
                    <a:gd name="connsiteX95" fmla="*/ 1905079 w 4322364"/>
                    <a:gd name="connsiteY95" fmla="*/ 1206591 h 3862656"/>
                    <a:gd name="connsiteX96" fmla="*/ 1781860 w 4322364"/>
                    <a:gd name="connsiteY96" fmla="*/ 1215112 h 3862656"/>
                    <a:gd name="connsiteX97" fmla="*/ 1740843 w 4322364"/>
                    <a:gd name="connsiteY97" fmla="*/ 1273671 h 3862656"/>
                    <a:gd name="connsiteX98" fmla="*/ 1553219 w 4322364"/>
                    <a:gd name="connsiteY98" fmla="*/ 1571565 h 3862656"/>
                    <a:gd name="connsiteX99" fmla="*/ 1363222 w 4322364"/>
                    <a:gd name="connsiteY99" fmla="*/ 1924563 h 3862656"/>
                    <a:gd name="connsiteX100" fmla="*/ 1358070 w 4322364"/>
                    <a:gd name="connsiteY100" fmla="*/ 1935577 h 3862656"/>
                    <a:gd name="connsiteX101" fmla="*/ 1408063 w 4322364"/>
                    <a:gd name="connsiteY101" fmla="*/ 2041459 h 3862656"/>
                    <a:gd name="connsiteX102" fmla="*/ 1533037 w 4322364"/>
                    <a:gd name="connsiteY102" fmla="*/ 2275905 h 3862656"/>
                    <a:gd name="connsiteX103" fmla="*/ 1742606 w 4322364"/>
                    <a:gd name="connsiteY103" fmla="*/ 2617646 h 3862656"/>
                    <a:gd name="connsiteX104" fmla="*/ 1744587 w 4322364"/>
                    <a:gd name="connsiteY104" fmla="*/ 2620501 h 3862656"/>
                    <a:gd name="connsiteX105" fmla="*/ 1806376 w 4322364"/>
                    <a:gd name="connsiteY105" fmla="*/ 2626534 h 3862656"/>
                    <a:gd name="connsiteX106" fmla="*/ 2158254 w 4322364"/>
                    <a:gd name="connsiteY106" fmla="*/ 2637756 h 3862656"/>
                    <a:gd name="connsiteX107" fmla="*/ 2411430 w 4322364"/>
                    <a:gd name="connsiteY107" fmla="*/ 2631984 h 3862656"/>
                    <a:gd name="connsiteX108" fmla="*/ 2588790 w 4322364"/>
                    <a:gd name="connsiteY108" fmla="*/ 2619718 h 3862656"/>
                    <a:gd name="connsiteX109" fmla="*/ 2686902 w 4322364"/>
                    <a:gd name="connsiteY109" fmla="*/ 2471683 h 3862656"/>
                    <a:gd name="connsiteX110" fmla="*/ 2792882 w 4322364"/>
                    <a:gd name="connsiteY110" fmla="*/ 2298219 h 3862656"/>
                    <a:gd name="connsiteX111" fmla="*/ 2892461 w 4322364"/>
                    <a:gd name="connsiteY111" fmla="*/ 2121002 h 3862656"/>
                    <a:gd name="connsiteX112" fmla="*/ 2979494 w 4322364"/>
                    <a:gd name="connsiteY112" fmla="*/ 1951801 h 3862656"/>
                    <a:gd name="connsiteX113" fmla="*/ 2903907 w 4322364"/>
                    <a:gd name="connsiteY113" fmla="*/ 1793156 h 3862656"/>
                    <a:gd name="connsiteX114" fmla="*/ 2784528 w 4322364"/>
                    <a:gd name="connsiteY114" fmla="*/ 1569818 h 3862656"/>
                    <a:gd name="connsiteX115" fmla="*/ 2601848 w 4322364"/>
                    <a:gd name="connsiteY115" fmla="*/ 1268866 h 3862656"/>
                    <a:gd name="connsiteX116" fmla="*/ 2566168 w 4322364"/>
                    <a:gd name="connsiteY116" fmla="*/ 1216094 h 3862656"/>
                    <a:gd name="connsiteX117" fmla="*/ 2558870 w 4322364"/>
                    <a:gd name="connsiteY117" fmla="*/ 1215416 h 3862656"/>
                    <a:gd name="connsiteX118" fmla="*/ 2158254 w 4322364"/>
                    <a:gd name="connsiteY118" fmla="*/ 1200819 h 3862656"/>
                    <a:gd name="connsiteX119" fmla="*/ 2180773 w 4322364"/>
                    <a:gd name="connsiteY119" fmla="*/ 718188 h 3862656"/>
                    <a:gd name="connsiteX120" fmla="*/ 2135702 w 4322364"/>
                    <a:gd name="connsiteY120" fmla="*/ 766090 h 3862656"/>
                    <a:gd name="connsiteX121" fmla="*/ 1936464 w 4322364"/>
                    <a:gd name="connsiteY121" fmla="*/ 1003966 h 3862656"/>
                    <a:gd name="connsiteX122" fmla="*/ 1893007 w 4322364"/>
                    <a:gd name="connsiteY122" fmla="*/ 1061785 h 3862656"/>
                    <a:gd name="connsiteX123" fmla="*/ 2161182 w 4322364"/>
                    <a:gd name="connsiteY123" fmla="*/ 1054925 h 3862656"/>
                    <a:gd name="connsiteX124" fmla="*/ 2382151 w 4322364"/>
                    <a:gd name="connsiteY124" fmla="*/ 1059450 h 3862656"/>
                    <a:gd name="connsiteX125" fmla="*/ 2460312 w 4322364"/>
                    <a:gd name="connsiteY125" fmla="*/ 1064287 h 3862656"/>
                    <a:gd name="connsiteX126" fmla="*/ 2410708 w 4322364"/>
                    <a:gd name="connsiteY126" fmla="*/ 995968 h 3862656"/>
                    <a:gd name="connsiteX127" fmla="*/ 2264397 w 4322364"/>
                    <a:gd name="connsiteY127" fmla="*/ 811937 h 3862656"/>
                    <a:gd name="connsiteX128" fmla="*/ 3032944 w 4322364"/>
                    <a:gd name="connsiteY128" fmla="*/ 181592 h 3862656"/>
                    <a:gd name="connsiteX129" fmla="*/ 2334181 w 4322364"/>
                    <a:gd name="connsiteY129" fmla="*/ 563685 h 3862656"/>
                    <a:gd name="connsiteX130" fmla="*/ 2278930 w 4322364"/>
                    <a:gd name="connsiteY130" fmla="*/ 617634 h 3862656"/>
                    <a:gd name="connsiteX131" fmla="*/ 2433856 w 4322364"/>
                    <a:gd name="connsiteY131" fmla="*/ 794720 h 3862656"/>
                    <a:gd name="connsiteX132" fmla="*/ 2608498 w 4322364"/>
                    <a:gd name="connsiteY132" fmla="*/ 1022688 h 3862656"/>
                    <a:gd name="connsiteX133" fmla="*/ 2646645 w 4322364"/>
                    <a:gd name="connsiteY133" fmla="*/ 1077934 h 3862656"/>
                    <a:gd name="connsiteX134" fmla="*/ 2803852 w 4322364"/>
                    <a:gd name="connsiteY134" fmla="*/ 1094326 h 3862656"/>
                    <a:gd name="connsiteX135" fmla="*/ 3121685 w 4322364"/>
                    <a:gd name="connsiteY135" fmla="*/ 1146020 h 3862656"/>
                    <a:gd name="connsiteX136" fmla="*/ 3274731 w 4322364"/>
                    <a:gd name="connsiteY136" fmla="*/ 1183203 h 3862656"/>
                    <a:gd name="connsiteX137" fmla="*/ 3290765 w 4322364"/>
                    <a:gd name="connsiteY137" fmla="*/ 1124405 h 3862656"/>
                    <a:gd name="connsiteX138" fmla="*/ 3178285 w 4322364"/>
                    <a:gd name="connsiteY138" fmla="*/ 219974 h 3862656"/>
                    <a:gd name="connsiteX139" fmla="*/ 3032944 w 4322364"/>
                    <a:gd name="connsiteY139" fmla="*/ 181592 h 3862656"/>
                    <a:gd name="connsiteX140" fmla="*/ 1327954 w 4322364"/>
                    <a:gd name="connsiteY140" fmla="*/ 155603 h 3862656"/>
                    <a:gd name="connsiteX141" fmla="*/ 1182000 w 4322364"/>
                    <a:gd name="connsiteY141" fmla="*/ 191580 h 3862656"/>
                    <a:gd name="connsiteX142" fmla="*/ 1075735 w 4322364"/>
                    <a:gd name="connsiteY142" fmla="*/ 297905 h 3862656"/>
                    <a:gd name="connsiteX143" fmla="*/ 1054603 w 4322364"/>
                    <a:gd name="connsiteY143" fmla="*/ 1094031 h 3862656"/>
                    <a:gd name="connsiteX144" fmla="*/ 1076615 w 4322364"/>
                    <a:gd name="connsiteY144" fmla="*/ 1174109 h 3862656"/>
                    <a:gd name="connsiteX145" fmla="*/ 1131034 w 4322364"/>
                    <a:gd name="connsiteY145" fmla="*/ 1160702 h 3862656"/>
                    <a:gd name="connsiteX146" fmla="*/ 1621069 w 4322364"/>
                    <a:gd name="connsiteY146" fmla="*/ 1082516 h 3862656"/>
                    <a:gd name="connsiteX147" fmla="*/ 1672207 w 4322364"/>
                    <a:gd name="connsiteY147" fmla="*/ 1078549 h 3862656"/>
                    <a:gd name="connsiteX148" fmla="*/ 1717484 w 4322364"/>
                    <a:gd name="connsiteY148" fmla="*/ 1015239 h 3862656"/>
                    <a:gd name="connsiteX149" fmla="*/ 2049271 w 4322364"/>
                    <a:gd name="connsiteY149" fmla="*/ 618797 h 3862656"/>
                    <a:gd name="connsiteX150" fmla="*/ 2068751 w 4322364"/>
                    <a:gd name="connsiteY150" fmla="*/ 599156 h 3862656"/>
                    <a:gd name="connsiteX151" fmla="*/ 1972070 w 4322364"/>
                    <a:gd name="connsiteY151" fmla="*/ 503745 h 3862656"/>
                    <a:gd name="connsiteX152" fmla="*/ 1327954 w 4322364"/>
                    <a:gd name="connsiteY152" fmla="*/ 155603 h 3862656"/>
                    <a:gd name="connsiteX153" fmla="*/ 1263172 w 4322364"/>
                    <a:gd name="connsiteY153" fmla="*/ 511 h 3862656"/>
                    <a:gd name="connsiteX154" fmla="*/ 2076937 w 4322364"/>
                    <a:gd name="connsiteY154" fmla="*/ 414178 h 3862656"/>
                    <a:gd name="connsiteX155" fmla="*/ 2165587 w 4322364"/>
                    <a:gd name="connsiteY155" fmla="*/ 501912 h 3862656"/>
                    <a:gd name="connsiteX156" fmla="*/ 2272938 w 4322364"/>
                    <a:gd name="connsiteY156" fmla="*/ 403359 h 3862656"/>
                    <a:gd name="connsiteX157" fmla="*/ 3079502 w 4322364"/>
                    <a:gd name="connsiteY157" fmla="*/ 15413 h 3862656"/>
                    <a:gd name="connsiteX158" fmla="*/ 3254083 w 4322364"/>
                    <a:gd name="connsiteY158" fmla="*/ 66852 h 3862656"/>
                    <a:gd name="connsiteX159" fmla="*/ 3439799 w 4322364"/>
                    <a:gd name="connsiteY159" fmla="*/ 1087338 h 3862656"/>
                    <a:gd name="connsiteX160" fmla="*/ 3408937 w 4322364"/>
                    <a:gd name="connsiteY160" fmla="*/ 1215809 h 3862656"/>
                    <a:gd name="connsiteX161" fmla="*/ 3412264 w 4322364"/>
                    <a:gd name="connsiteY161" fmla="*/ 1216617 h 3862656"/>
                    <a:gd name="connsiteX162" fmla="*/ 4322364 w 4322364"/>
                    <a:gd name="connsiteY162" fmla="*/ 1931328 h 3862656"/>
                    <a:gd name="connsiteX163" fmla="*/ 3535895 w 4322364"/>
                    <a:gd name="connsiteY163" fmla="*/ 2607603 h 3862656"/>
                    <a:gd name="connsiteX164" fmla="*/ 3382554 w 4322364"/>
                    <a:gd name="connsiteY164" fmla="*/ 2654103 h 3862656"/>
                    <a:gd name="connsiteX165" fmla="*/ 3414243 w 4322364"/>
                    <a:gd name="connsiteY165" fmla="*/ 2796315 h 3862656"/>
                    <a:gd name="connsiteX166" fmla="*/ 3211704 w 4322364"/>
                    <a:gd name="connsiteY166" fmla="*/ 3813595 h 3862656"/>
                    <a:gd name="connsiteX167" fmla="*/ 2244080 w 4322364"/>
                    <a:gd name="connsiteY167" fmla="*/ 3467977 h 3862656"/>
                    <a:gd name="connsiteX168" fmla="*/ 2142854 w 4322364"/>
                    <a:gd name="connsiteY168" fmla="*/ 3372927 h 3862656"/>
                    <a:gd name="connsiteX169" fmla="*/ 2049426 w 4322364"/>
                    <a:gd name="connsiteY169" fmla="*/ 3459300 h 3862656"/>
                    <a:gd name="connsiteX170" fmla="*/ 1068281 w 4322364"/>
                    <a:gd name="connsiteY170" fmla="*/ 3795806 h 3862656"/>
                    <a:gd name="connsiteX171" fmla="*/ 882565 w 4322364"/>
                    <a:gd name="connsiteY171" fmla="*/ 2775320 h 3862656"/>
                    <a:gd name="connsiteX172" fmla="*/ 913540 w 4322364"/>
                    <a:gd name="connsiteY172" fmla="*/ 2646379 h 3862656"/>
                    <a:gd name="connsiteX173" fmla="*/ 717673 w 4322364"/>
                    <a:gd name="connsiteY173" fmla="*/ 2583583 h 3862656"/>
                    <a:gd name="connsiteX174" fmla="*/ 43908 w 4322364"/>
                    <a:gd name="connsiteY174" fmla="*/ 2107954 h 3862656"/>
                    <a:gd name="connsiteX175" fmla="*/ 0 w 4322364"/>
                    <a:gd name="connsiteY175" fmla="*/ 1931328 h 3862656"/>
                    <a:gd name="connsiteX176" fmla="*/ 786469 w 4322364"/>
                    <a:gd name="connsiteY176" fmla="*/ 1255053 h 3862656"/>
                    <a:gd name="connsiteX177" fmla="*/ 917892 w 4322364"/>
                    <a:gd name="connsiteY177" fmla="*/ 1215200 h 3862656"/>
                    <a:gd name="connsiteX178" fmla="*/ 917680 w 4322364"/>
                    <a:gd name="connsiteY178" fmla="*/ 1214414 h 3862656"/>
                    <a:gd name="connsiteX179" fmla="*/ 955510 w 4322364"/>
                    <a:gd name="connsiteY179" fmla="*/ 174093 h 3862656"/>
                    <a:gd name="connsiteX180" fmla="*/ 1087766 w 4322364"/>
                    <a:gd name="connsiteY180" fmla="*/ 49061 h 3862656"/>
                    <a:gd name="connsiteX181" fmla="*/ 1263172 w 4322364"/>
                    <a:gd name="connsiteY181" fmla="*/ 511 h 386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</a:cxnLst>
                  <a:rect l="l" t="t" r="r" b="b"/>
                  <a:pathLst>
                    <a:path w="4322364" h="3862656">
                      <a:moveTo>
                        <a:pt x="1868492" y="2797259"/>
                      </a:moveTo>
                      <a:lnTo>
                        <a:pt x="1962420" y="2922054"/>
                      </a:lnTo>
                      <a:cubicBezTo>
                        <a:pt x="2018117" y="2993027"/>
                        <a:pt x="2074171" y="3059981"/>
                        <a:pt x="2130127" y="3122526"/>
                      </a:cubicBezTo>
                      <a:lnTo>
                        <a:pt x="2161651" y="3155350"/>
                      </a:lnTo>
                      <a:lnTo>
                        <a:pt x="2238917" y="3071799"/>
                      </a:lnTo>
                      <a:cubicBezTo>
                        <a:pt x="2276946" y="3028794"/>
                        <a:pt x="2314982" y="2983886"/>
                        <a:pt x="2352890" y="2937190"/>
                      </a:cubicBezTo>
                      <a:lnTo>
                        <a:pt x="2460667" y="2798810"/>
                      </a:lnTo>
                      <a:lnTo>
                        <a:pt x="2436438" y="2800690"/>
                      </a:lnTo>
                      <a:cubicBezTo>
                        <a:pt x="2346301" y="2805336"/>
                        <a:pt x="2254431" y="2807731"/>
                        <a:pt x="2161182" y="2807731"/>
                      </a:cubicBezTo>
                      <a:close/>
                      <a:moveTo>
                        <a:pt x="3246794" y="2688290"/>
                      </a:moveTo>
                      <a:lnTo>
                        <a:pt x="3191330" y="2701954"/>
                      </a:lnTo>
                      <a:cubicBezTo>
                        <a:pt x="3038217" y="2735684"/>
                        <a:pt x="2873930" y="2762128"/>
                        <a:pt x="2701295" y="2780140"/>
                      </a:cubicBezTo>
                      <a:lnTo>
                        <a:pt x="2650148" y="2784108"/>
                      </a:lnTo>
                      <a:lnTo>
                        <a:pt x="2558278" y="2909036"/>
                      </a:lnTo>
                      <a:cubicBezTo>
                        <a:pt x="2475106" y="3017168"/>
                        <a:pt x="2390290" y="3117724"/>
                        <a:pt x="2305069" y="3209752"/>
                      </a:cubicBezTo>
                      <a:lnTo>
                        <a:pt x="2259186" y="3256906"/>
                      </a:lnTo>
                      <a:lnTo>
                        <a:pt x="2297253" y="3296543"/>
                      </a:lnTo>
                      <a:cubicBezTo>
                        <a:pt x="2629111" y="3616562"/>
                        <a:pt x="2941173" y="3763819"/>
                        <a:pt x="3135567" y="3654143"/>
                      </a:cubicBezTo>
                      <a:cubicBezTo>
                        <a:pt x="3329961" y="3544466"/>
                        <a:pt x="3365280" y="3201217"/>
                        <a:pt x="3262963" y="2751691"/>
                      </a:cubicBezTo>
                      <a:close/>
                      <a:moveTo>
                        <a:pt x="1071430" y="2686363"/>
                      </a:moveTo>
                      <a:lnTo>
                        <a:pt x="1055337" y="2745379"/>
                      </a:lnTo>
                      <a:cubicBezTo>
                        <a:pt x="945612" y="3193154"/>
                        <a:pt x="975260" y="3536939"/>
                        <a:pt x="1167816" y="3649811"/>
                      </a:cubicBezTo>
                      <a:cubicBezTo>
                        <a:pt x="1360373" y="3762682"/>
                        <a:pt x="1674823" y="3620596"/>
                        <a:pt x="2011920" y="3306100"/>
                      </a:cubicBezTo>
                      <a:lnTo>
                        <a:pt x="2045465" y="3273138"/>
                      </a:lnTo>
                      <a:lnTo>
                        <a:pt x="2039749" y="3267277"/>
                      </a:lnTo>
                      <a:cubicBezTo>
                        <a:pt x="1937531" y="3158018"/>
                        <a:pt x="1835726" y="3035787"/>
                        <a:pt x="1736551" y="2902346"/>
                      </a:cubicBezTo>
                      <a:lnTo>
                        <a:pt x="1649590" y="2779909"/>
                      </a:lnTo>
                      <a:lnTo>
                        <a:pt x="1418095" y="2754551"/>
                      </a:lnTo>
                      <a:cubicBezTo>
                        <a:pt x="1331205" y="2741650"/>
                        <a:pt x="1246927" y="2726551"/>
                        <a:pt x="1165672" y="2709420"/>
                      </a:cubicBezTo>
                      <a:close/>
                      <a:moveTo>
                        <a:pt x="1266418" y="2135236"/>
                      </a:moveTo>
                      <a:lnTo>
                        <a:pt x="1210646" y="2267641"/>
                      </a:lnTo>
                      <a:cubicBezTo>
                        <a:pt x="1188421" y="2323530"/>
                        <a:pt x="1167820" y="2378657"/>
                        <a:pt x="1148875" y="2432849"/>
                      </a:cubicBezTo>
                      <a:lnTo>
                        <a:pt x="1117370" y="2529853"/>
                      </a:lnTo>
                      <a:lnTo>
                        <a:pt x="1242599" y="2557160"/>
                      </a:lnTo>
                      <a:cubicBezTo>
                        <a:pt x="1317337" y="2571204"/>
                        <a:pt x="1394854" y="2583583"/>
                        <a:pt x="1474774" y="2594159"/>
                      </a:cubicBezTo>
                      <a:lnTo>
                        <a:pt x="1529651" y="2599517"/>
                      </a:lnTo>
                      <a:lnTo>
                        <a:pt x="1498958" y="2552206"/>
                      </a:lnTo>
                      <a:cubicBezTo>
                        <a:pt x="1460652" y="2490400"/>
                        <a:pt x="1423094" y="2426950"/>
                        <a:pt x="1386437" y="2361978"/>
                      </a:cubicBezTo>
                      <a:close/>
                      <a:moveTo>
                        <a:pt x="3054778" y="2122950"/>
                      </a:moveTo>
                      <a:lnTo>
                        <a:pt x="3025105" y="2181603"/>
                      </a:lnTo>
                      <a:cubicBezTo>
                        <a:pt x="2990946" y="2245794"/>
                        <a:pt x="2954990" y="2310165"/>
                        <a:pt x="2917265" y="2374523"/>
                      </a:cubicBezTo>
                      <a:cubicBezTo>
                        <a:pt x="2879541" y="2438880"/>
                        <a:pt x="2840940" y="2501701"/>
                        <a:pt x="2801619" y="2562866"/>
                      </a:cubicBezTo>
                      <a:lnTo>
                        <a:pt x="2776008" y="2600952"/>
                      </a:lnTo>
                      <a:lnTo>
                        <a:pt x="2887139" y="2587920"/>
                      </a:lnTo>
                      <a:cubicBezTo>
                        <a:pt x="2962368" y="2577198"/>
                        <a:pt x="3035353" y="2564866"/>
                        <a:pt x="3105769" y="2551040"/>
                      </a:cubicBezTo>
                      <a:lnTo>
                        <a:pt x="3202828" y="2529728"/>
                      </a:lnTo>
                      <a:lnTo>
                        <a:pt x="3174597" y="2437660"/>
                      </a:lnTo>
                      <a:cubicBezTo>
                        <a:pt x="3152038" y="2369538"/>
                        <a:pt x="3126915" y="2299912"/>
                        <a:pt x="3099286" y="2229123"/>
                      </a:cubicBezTo>
                      <a:close/>
                      <a:moveTo>
                        <a:pt x="2161182" y="1663923"/>
                      </a:moveTo>
                      <a:cubicBezTo>
                        <a:pt x="2314184" y="1663923"/>
                        <a:pt x="2438216" y="1787955"/>
                        <a:pt x="2438216" y="1940957"/>
                      </a:cubicBezTo>
                      <a:cubicBezTo>
                        <a:pt x="2438216" y="2093959"/>
                        <a:pt x="2314184" y="2217991"/>
                        <a:pt x="2161182" y="2217991"/>
                      </a:cubicBezTo>
                      <a:cubicBezTo>
                        <a:pt x="2008180" y="2217991"/>
                        <a:pt x="1884148" y="2093959"/>
                        <a:pt x="1884148" y="1940957"/>
                      </a:cubicBezTo>
                      <a:cubicBezTo>
                        <a:pt x="1884148" y="1787955"/>
                        <a:pt x="2008180" y="1663923"/>
                        <a:pt x="2161182" y="1663923"/>
                      </a:cubicBezTo>
                      <a:close/>
                      <a:moveTo>
                        <a:pt x="3370924" y="1351579"/>
                      </a:moveTo>
                      <a:lnTo>
                        <a:pt x="3346952" y="1432311"/>
                      </a:lnTo>
                      <a:cubicBezTo>
                        <a:pt x="3308288" y="1551630"/>
                        <a:pt x="3261985" y="1674762"/>
                        <a:pt x="3208269" y="1800159"/>
                      </a:cubicBezTo>
                      <a:lnTo>
                        <a:pt x="3139249" y="1952136"/>
                      </a:lnTo>
                      <a:lnTo>
                        <a:pt x="3154405" y="1984644"/>
                      </a:lnTo>
                      <a:cubicBezTo>
                        <a:pt x="3223547" y="2143850"/>
                        <a:pt x="3281244" y="2299929"/>
                        <a:pt x="3327104" y="2449856"/>
                      </a:cubicBezTo>
                      <a:lnTo>
                        <a:pt x="3339993" y="2496044"/>
                      </a:lnTo>
                      <a:lnTo>
                        <a:pt x="3422694" y="2473692"/>
                      </a:lnTo>
                      <a:cubicBezTo>
                        <a:pt x="3864482" y="2341914"/>
                        <a:pt x="4146077" y="2142487"/>
                        <a:pt x="4146077" y="1919287"/>
                      </a:cubicBezTo>
                      <a:cubicBezTo>
                        <a:pt x="4146077" y="1696088"/>
                        <a:pt x="3864482" y="1496660"/>
                        <a:pt x="3422694" y="1364882"/>
                      </a:cubicBezTo>
                      <a:close/>
                      <a:moveTo>
                        <a:pt x="953767" y="1348678"/>
                      </a:moveTo>
                      <a:lnTo>
                        <a:pt x="893814" y="1364882"/>
                      </a:lnTo>
                      <a:cubicBezTo>
                        <a:pt x="452026" y="1496660"/>
                        <a:pt x="170431" y="1696088"/>
                        <a:pt x="170431" y="1919287"/>
                      </a:cubicBezTo>
                      <a:cubicBezTo>
                        <a:pt x="170431" y="1968887"/>
                        <a:pt x="184337" y="2017313"/>
                        <a:pt x="210817" y="2064084"/>
                      </a:cubicBezTo>
                      <a:cubicBezTo>
                        <a:pt x="297703" y="2217550"/>
                        <a:pt x="519965" y="2353192"/>
                        <a:pt x="830537" y="2454000"/>
                      </a:cubicBezTo>
                      <a:lnTo>
                        <a:pt x="957607" y="2490311"/>
                      </a:lnTo>
                      <a:lnTo>
                        <a:pt x="975412" y="2430347"/>
                      </a:lnTo>
                      <a:cubicBezTo>
                        <a:pt x="1014076" y="2311028"/>
                        <a:pt x="1060379" y="2187897"/>
                        <a:pt x="1114095" y="2062499"/>
                      </a:cubicBezTo>
                      <a:lnTo>
                        <a:pt x="1172041" y="1934906"/>
                      </a:lnTo>
                      <a:lnTo>
                        <a:pt x="1134780" y="1854155"/>
                      </a:lnTo>
                      <a:cubicBezTo>
                        <a:pt x="1063383" y="1687325"/>
                        <a:pt x="1004627" y="1524109"/>
                        <a:pt x="958963" y="1368010"/>
                      </a:cubicBezTo>
                      <a:close/>
                      <a:moveTo>
                        <a:pt x="1564196" y="1234844"/>
                      </a:moveTo>
                      <a:lnTo>
                        <a:pt x="1429370" y="1250654"/>
                      </a:lnTo>
                      <a:cubicBezTo>
                        <a:pt x="1354140" y="1261376"/>
                        <a:pt x="1281155" y="1273709"/>
                        <a:pt x="1210740" y="1287534"/>
                      </a:cubicBezTo>
                      <a:lnTo>
                        <a:pt x="1113655" y="1308852"/>
                      </a:lnTo>
                      <a:lnTo>
                        <a:pt x="1129742" y="1367373"/>
                      </a:lnTo>
                      <a:cubicBezTo>
                        <a:pt x="1152350" y="1438255"/>
                        <a:pt x="1177798" y="1510870"/>
                        <a:pt x="1206017" y="1584824"/>
                      </a:cubicBezTo>
                      <a:lnTo>
                        <a:pt x="1268825" y="1737259"/>
                      </a:lnTo>
                      <a:lnTo>
                        <a:pt x="1297259" y="1681056"/>
                      </a:lnTo>
                      <a:cubicBezTo>
                        <a:pt x="1331418" y="1616864"/>
                        <a:pt x="1367374" y="1552493"/>
                        <a:pt x="1405099" y="1488135"/>
                      </a:cubicBezTo>
                      <a:cubicBezTo>
                        <a:pt x="1438108" y="1431822"/>
                        <a:pt x="1471787" y="1376686"/>
                        <a:pt x="1506034" y="1322806"/>
                      </a:cubicBezTo>
                      <a:close/>
                      <a:moveTo>
                        <a:pt x="2750815" y="1233311"/>
                      </a:moveTo>
                      <a:lnTo>
                        <a:pt x="2814841" y="1333705"/>
                      </a:lnTo>
                      <a:cubicBezTo>
                        <a:pt x="2848193" y="1388143"/>
                        <a:pt x="2880958" y="1443828"/>
                        <a:pt x="2913033" y="1500678"/>
                      </a:cubicBezTo>
                      <a:cubicBezTo>
                        <a:pt x="2958854" y="1581893"/>
                        <a:pt x="3001911" y="1663083"/>
                        <a:pt x="3042156" y="1743870"/>
                      </a:cubicBezTo>
                      <a:lnTo>
                        <a:pt x="3059580" y="1781244"/>
                      </a:lnTo>
                      <a:lnTo>
                        <a:pt x="3063941" y="1771920"/>
                      </a:lnTo>
                      <a:cubicBezTo>
                        <a:pt x="3114821" y="1657444"/>
                        <a:pt x="3159336" y="1545318"/>
                        <a:pt x="3197226" y="1436935"/>
                      </a:cubicBezTo>
                      <a:lnTo>
                        <a:pt x="3236193" y="1316958"/>
                      </a:lnTo>
                      <a:lnTo>
                        <a:pt x="3189013" y="1304834"/>
                      </a:lnTo>
                      <a:cubicBezTo>
                        <a:pt x="3107044" y="1286833"/>
                        <a:pt x="3021187" y="1270913"/>
                        <a:pt x="2932005" y="1257280"/>
                      </a:cubicBezTo>
                      <a:close/>
                      <a:moveTo>
                        <a:pt x="2158254" y="1200819"/>
                      </a:moveTo>
                      <a:cubicBezTo>
                        <a:pt x="2072485" y="1200819"/>
                        <a:pt x="1987985" y="1202782"/>
                        <a:pt x="1905079" y="1206591"/>
                      </a:cubicBezTo>
                      <a:lnTo>
                        <a:pt x="1781860" y="1215112"/>
                      </a:lnTo>
                      <a:lnTo>
                        <a:pt x="1740843" y="1273671"/>
                      </a:lnTo>
                      <a:cubicBezTo>
                        <a:pt x="1676726" y="1368473"/>
                        <a:pt x="1613941" y="1467974"/>
                        <a:pt x="1553219" y="1571565"/>
                      </a:cubicBezTo>
                      <a:cubicBezTo>
                        <a:pt x="1483822" y="1689956"/>
                        <a:pt x="1420404" y="1808086"/>
                        <a:pt x="1363222" y="1924563"/>
                      </a:cubicBezTo>
                      <a:lnTo>
                        <a:pt x="1358070" y="1935577"/>
                      </a:lnTo>
                      <a:lnTo>
                        <a:pt x="1408063" y="2041459"/>
                      </a:lnTo>
                      <a:cubicBezTo>
                        <a:pt x="1447105" y="2119190"/>
                        <a:pt x="1488785" y="2197470"/>
                        <a:pt x="1533037" y="2275905"/>
                      </a:cubicBezTo>
                      <a:cubicBezTo>
                        <a:pt x="1600470" y="2395425"/>
                        <a:pt x="1670685" y="2509647"/>
                        <a:pt x="1742606" y="2617646"/>
                      </a:cubicBezTo>
                      <a:lnTo>
                        <a:pt x="1744587" y="2620501"/>
                      </a:lnTo>
                      <a:lnTo>
                        <a:pt x="1806376" y="2626534"/>
                      </a:lnTo>
                      <a:cubicBezTo>
                        <a:pt x="1920588" y="2633908"/>
                        <a:pt x="2038178" y="2637756"/>
                        <a:pt x="2158254" y="2637756"/>
                      </a:cubicBezTo>
                      <a:cubicBezTo>
                        <a:pt x="2244023" y="2637756"/>
                        <a:pt x="2328524" y="2635793"/>
                        <a:pt x="2411430" y="2631984"/>
                      </a:cubicBezTo>
                      <a:lnTo>
                        <a:pt x="2588790" y="2619718"/>
                      </a:lnTo>
                      <a:lnTo>
                        <a:pt x="2686902" y="2471683"/>
                      </a:lnTo>
                      <a:cubicBezTo>
                        <a:pt x="2722811" y="2415273"/>
                        <a:pt x="2758183" y="2357414"/>
                        <a:pt x="2792882" y="2298219"/>
                      </a:cubicBezTo>
                      <a:cubicBezTo>
                        <a:pt x="2827580" y="2239023"/>
                        <a:pt x="2860784" y="2179893"/>
                        <a:pt x="2892461" y="2121002"/>
                      </a:cubicBezTo>
                      <a:lnTo>
                        <a:pt x="2979494" y="1951801"/>
                      </a:lnTo>
                      <a:lnTo>
                        <a:pt x="2903907" y="1793156"/>
                      </a:lnTo>
                      <a:cubicBezTo>
                        <a:pt x="2866486" y="1719078"/>
                        <a:pt x="2826674" y="1644518"/>
                        <a:pt x="2784528" y="1569818"/>
                      </a:cubicBezTo>
                      <a:cubicBezTo>
                        <a:pt x="2725525" y="1465238"/>
                        <a:pt x="2664391" y="1364714"/>
                        <a:pt x="2601848" y="1268866"/>
                      </a:cubicBezTo>
                      <a:lnTo>
                        <a:pt x="2566168" y="1216094"/>
                      </a:lnTo>
                      <a:lnTo>
                        <a:pt x="2558870" y="1215416"/>
                      </a:lnTo>
                      <a:cubicBezTo>
                        <a:pt x="2429467" y="1205845"/>
                        <a:pt x="2295485" y="1200819"/>
                        <a:pt x="2158254" y="1200819"/>
                      </a:cubicBezTo>
                      <a:close/>
                      <a:moveTo>
                        <a:pt x="2180773" y="718188"/>
                      </a:moveTo>
                      <a:lnTo>
                        <a:pt x="2135702" y="766090"/>
                      </a:lnTo>
                      <a:cubicBezTo>
                        <a:pt x="2069173" y="839672"/>
                        <a:pt x="2002517" y="919167"/>
                        <a:pt x="1936464" y="1003966"/>
                      </a:cubicBezTo>
                      <a:lnTo>
                        <a:pt x="1893007" y="1061785"/>
                      </a:lnTo>
                      <a:lnTo>
                        <a:pt x="2161182" y="1054925"/>
                      </a:lnTo>
                      <a:cubicBezTo>
                        <a:pt x="2235781" y="1054925"/>
                        <a:pt x="2309498" y="1056458"/>
                        <a:pt x="2382151" y="1059450"/>
                      </a:cubicBezTo>
                      <a:lnTo>
                        <a:pt x="2460312" y="1064287"/>
                      </a:lnTo>
                      <a:lnTo>
                        <a:pt x="2410708" y="995968"/>
                      </a:lnTo>
                      <a:cubicBezTo>
                        <a:pt x="2362225" y="931559"/>
                        <a:pt x="2313353" y="870129"/>
                        <a:pt x="2264397" y="811937"/>
                      </a:cubicBezTo>
                      <a:close/>
                      <a:moveTo>
                        <a:pt x="3032944" y="181592"/>
                      </a:moveTo>
                      <a:cubicBezTo>
                        <a:pt x="2844854" y="178766"/>
                        <a:pt x="2596367" y="319077"/>
                        <a:pt x="2334181" y="563685"/>
                      </a:cubicBezTo>
                      <a:lnTo>
                        <a:pt x="2278930" y="617634"/>
                      </a:lnTo>
                      <a:lnTo>
                        <a:pt x="2433856" y="794720"/>
                      </a:lnTo>
                      <a:cubicBezTo>
                        <a:pt x="2492787" y="866754"/>
                        <a:pt x="2551148" y="942860"/>
                        <a:pt x="2608498" y="1022688"/>
                      </a:cubicBezTo>
                      <a:lnTo>
                        <a:pt x="2646645" y="1077934"/>
                      </a:lnTo>
                      <a:lnTo>
                        <a:pt x="2803852" y="1094326"/>
                      </a:lnTo>
                      <a:cubicBezTo>
                        <a:pt x="2913820" y="1108197"/>
                        <a:pt x="3020024" y="1125533"/>
                        <a:pt x="3121685" y="1146020"/>
                      </a:cubicBezTo>
                      <a:lnTo>
                        <a:pt x="3274731" y="1183203"/>
                      </a:lnTo>
                      <a:lnTo>
                        <a:pt x="3290765" y="1124405"/>
                      </a:lnTo>
                      <a:cubicBezTo>
                        <a:pt x="3400489" y="676630"/>
                        <a:pt x="3370842" y="332845"/>
                        <a:pt x="3178285" y="219974"/>
                      </a:cubicBezTo>
                      <a:cubicBezTo>
                        <a:pt x="3135495" y="194891"/>
                        <a:pt x="3086685" y="182399"/>
                        <a:pt x="3032944" y="181592"/>
                      </a:cubicBezTo>
                      <a:close/>
                      <a:moveTo>
                        <a:pt x="1327954" y="155603"/>
                      </a:moveTo>
                      <a:cubicBezTo>
                        <a:pt x="1274208" y="155523"/>
                        <a:pt x="1225198" y="167208"/>
                        <a:pt x="1182000" y="191580"/>
                      </a:cubicBezTo>
                      <a:cubicBezTo>
                        <a:pt x="1138801" y="215953"/>
                        <a:pt x="1103458" y="251860"/>
                        <a:pt x="1075735" y="297905"/>
                      </a:cubicBezTo>
                      <a:cubicBezTo>
                        <a:pt x="978705" y="459060"/>
                        <a:pt x="975024" y="744400"/>
                        <a:pt x="1054603" y="1094031"/>
                      </a:cubicBezTo>
                      <a:lnTo>
                        <a:pt x="1076615" y="1174109"/>
                      </a:lnTo>
                      <a:lnTo>
                        <a:pt x="1131034" y="1160702"/>
                      </a:lnTo>
                      <a:cubicBezTo>
                        <a:pt x="1284147" y="1126973"/>
                        <a:pt x="1448435" y="1100528"/>
                        <a:pt x="1621069" y="1082516"/>
                      </a:cubicBezTo>
                      <a:lnTo>
                        <a:pt x="1672207" y="1078549"/>
                      </a:lnTo>
                      <a:lnTo>
                        <a:pt x="1717484" y="1015239"/>
                      </a:lnTo>
                      <a:cubicBezTo>
                        <a:pt x="1825780" y="869631"/>
                        <a:pt x="1937309" y="736766"/>
                        <a:pt x="2049271" y="618797"/>
                      </a:cubicBezTo>
                      <a:lnTo>
                        <a:pt x="2068751" y="599156"/>
                      </a:lnTo>
                      <a:lnTo>
                        <a:pt x="1972070" y="503745"/>
                      </a:lnTo>
                      <a:cubicBezTo>
                        <a:pt x="1731661" y="282790"/>
                        <a:pt x="1504309" y="155865"/>
                        <a:pt x="1327954" y="155603"/>
                      </a:cubicBezTo>
                      <a:close/>
                      <a:moveTo>
                        <a:pt x="1263172" y="511"/>
                      </a:moveTo>
                      <a:cubicBezTo>
                        <a:pt x="1490087" y="-10014"/>
                        <a:pt x="1779657" y="142441"/>
                        <a:pt x="2076937" y="414178"/>
                      </a:cubicBezTo>
                      <a:lnTo>
                        <a:pt x="2165587" y="501912"/>
                      </a:lnTo>
                      <a:lnTo>
                        <a:pt x="2272938" y="403359"/>
                      </a:lnTo>
                      <a:cubicBezTo>
                        <a:pt x="2569716" y="144291"/>
                        <a:pt x="2856280" y="1363"/>
                        <a:pt x="3079502" y="15413"/>
                      </a:cubicBezTo>
                      <a:cubicBezTo>
                        <a:pt x="3143280" y="19427"/>
                        <a:pt x="3201887" y="36256"/>
                        <a:pt x="3254083" y="66852"/>
                      </a:cubicBezTo>
                      <a:cubicBezTo>
                        <a:pt x="3488968" y="204534"/>
                        <a:pt x="3544017" y="591675"/>
                        <a:pt x="3439799" y="1087338"/>
                      </a:cubicBezTo>
                      <a:lnTo>
                        <a:pt x="3408937" y="1215809"/>
                      </a:lnTo>
                      <a:lnTo>
                        <a:pt x="3412264" y="1216617"/>
                      </a:lnTo>
                      <a:cubicBezTo>
                        <a:pt x="3963060" y="1375455"/>
                        <a:pt x="4322364" y="1636376"/>
                        <a:pt x="4322364" y="1931328"/>
                      </a:cubicBezTo>
                      <a:cubicBezTo>
                        <a:pt x="4322364" y="2203592"/>
                        <a:pt x="4016211" y="2446858"/>
                        <a:pt x="3535895" y="2607603"/>
                      </a:cubicBezTo>
                      <a:lnTo>
                        <a:pt x="3382554" y="2654103"/>
                      </a:lnTo>
                      <a:lnTo>
                        <a:pt x="3414243" y="2796315"/>
                      </a:lnTo>
                      <a:cubicBezTo>
                        <a:pt x="3510263" y="3293631"/>
                        <a:pt x="3448830" y="3679810"/>
                        <a:pt x="3211704" y="3813595"/>
                      </a:cubicBezTo>
                      <a:cubicBezTo>
                        <a:pt x="2976225" y="3946452"/>
                        <a:pt x="2617294" y="3802306"/>
                        <a:pt x="2244080" y="3467977"/>
                      </a:cubicBezTo>
                      <a:lnTo>
                        <a:pt x="2142854" y="3372927"/>
                      </a:lnTo>
                      <a:lnTo>
                        <a:pt x="2049426" y="3459300"/>
                      </a:lnTo>
                      <a:cubicBezTo>
                        <a:pt x="1667855" y="3792386"/>
                        <a:pt x="1303166" y="3933489"/>
                        <a:pt x="1068281" y="3795806"/>
                      </a:cubicBezTo>
                      <a:cubicBezTo>
                        <a:pt x="833396" y="3658124"/>
                        <a:pt x="778347" y="3270983"/>
                        <a:pt x="882565" y="2775320"/>
                      </a:cubicBezTo>
                      <a:lnTo>
                        <a:pt x="913540" y="2646379"/>
                      </a:lnTo>
                      <a:lnTo>
                        <a:pt x="717673" y="2583583"/>
                      </a:lnTo>
                      <a:cubicBezTo>
                        <a:pt x="380016" y="2460615"/>
                        <a:pt x="138371" y="2295155"/>
                        <a:pt x="43908" y="2107954"/>
                      </a:cubicBezTo>
                      <a:cubicBezTo>
                        <a:pt x="15119" y="2050902"/>
                        <a:pt x="0" y="1991831"/>
                        <a:pt x="0" y="1931328"/>
                      </a:cubicBezTo>
                      <a:cubicBezTo>
                        <a:pt x="0" y="1659064"/>
                        <a:pt x="306153" y="1415798"/>
                        <a:pt x="786469" y="1255053"/>
                      </a:cubicBezTo>
                      <a:lnTo>
                        <a:pt x="917892" y="1215200"/>
                      </a:lnTo>
                      <a:lnTo>
                        <a:pt x="917680" y="1214414"/>
                      </a:lnTo>
                      <a:cubicBezTo>
                        <a:pt x="807025" y="761522"/>
                        <a:pt x="815562" y="383205"/>
                        <a:pt x="955510" y="174093"/>
                      </a:cubicBezTo>
                      <a:cubicBezTo>
                        <a:pt x="991053" y="120985"/>
                        <a:pt x="1035071" y="78791"/>
                        <a:pt x="1087766" y="49061"/>
                      </a:cubicBezTo>
                      <a:cubicBezTo>
                        <a:pt x="1140460" y="19331"/>
                        <a:pt x="1199337" y="3472"/>
                        <a:pt x="1263172" y="511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40">
                    <a:latin typeface="+mn-ea"/>
                  </a:endParaRP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ADD2A9ED-3E36-4683-A799-EAFB33696EAD}"/>
                    </a:ext>
                  </a:extLst>
                </p:cNvPr>
                <p:cNvSpPr txBox="1"/>
                <p:nvPr/>
              </p:nvSpPr>
              <p:spPr>
                <a:xfrm rot="5400000">
                  <a:off x="6072674" y="4884171"/>
                  <a:ext cx="351378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ko-KR" sz="500" b="1" dirty="0">
                      <a:solidFill>
                        <a:schemeClr val="bg1">
                          <a:lumMod val="85000"/>
                        </a:schemeClr>
                      </a:solidFill>
                      <a:latin typeface="+mn-ea"/>
                    </a:rPr>
                    <a:t>React</a:t>
                  </a:r>
                </a:p>
              </p:txBody>
            </p:sp>
          </p:grpSp>
        </p:grpSp>
      </p:grpSp>
      <p:sp>
        <p:nvSpPr>
          <p:cNvPr id="801" name="사각형: 둥근 모서리 800">
            <a:extLst>
              <a:ext uri="{FF2B5EF4-FFF2-40B4-BE49-F238E27FC236}">
                <a16:creationId xmlns:a16="http://schemas.microsoft.com/office/drawing/2014/main" id="{811CF911-84DD-4E9E-9B1F-DABC638DC5A5}"/>
              </a:ext>
            </a:extLst>
          </p:cNvPr>
          <p:cNvSpPr/>
          <p:nvPr/>
        </p:nvSpPr>
        <p:spPr>
          <a:xfrm>
            <a:off x="8851900" y="172428"/>
            <a:ext cx="901694" cy="260228"/>
          </a:xfrm>
          <a:prstGeom prst="roundRect">
            <a:avLst>
              <a:gd name="adj" fmla="val 50000"/>
            </a:avLst>
          </a:prstGeom>
          <a:solidFill>
            <a:srgbClr val="018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/>
              <a:t>설계</a:t>
            </a:r>
          </a:p>
        </p:txBody>
      </p:sp>
      <p:sp>
        <p:nvSpPr>
          <p:cNvPr id="1645" name="TextBox 1644">
            <a:extLst>
              <a:ext uri="{FF2B5EF4-FFF2-40B4-BE49-F238E27FC236}">
                <a16:creationId xmlns:a16="http://schemas.microsoft.com/office/drawing/2014/main" id="{276B27FF-8A2D-4282-A90D-C24F78BB0A90}"/>
              </a:ext>
            </a:extLst>
          </p:cNvPr>
          <p:cNvSpPr txBox="1"/>
          <p:nvPr/>
        </p:nvSpPr>
        <p:spPr>
          <a:xfrm>
            <a:off x="1994856" y="4908730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거래내역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좋아요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관심 없음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통계적 분석으로 맞춤화</a:t>
            </a:r>
          </a:p>
        </p:txBody>
      </p:sp>
      <p:sp>
        <p:nvSpPr>
          <p:cNvPr id="1646" name="TextBox 1645">
            <a:extLst>
              <a:ext uri="{FF2B5EF4-FFF2-40B4-BE49-F238E27FC236}">
                <a16:creationId xmlns:a16="http://schemas.microsoft.com/office/drawing/2014/main" id="{3369723A-1A79-429E-9F16-A0E573C7D6AB}"/>
              </a:ext>
            </a:extLst>
          </p:cNvPr>
          <p:cNvSpPr txBox="1"/>
          <p:nvPr/>
        </p:nvSpPr>
        <p:spPr>
          <a:xfrm>
            <a:off x="2436791" y="4588750"/>
            <a:ext cx="1982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Analysis</a:t>
            </a:r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AE1ACDA5-0354-4658-B1EE-1F63CE302DF4}"/>
              </a:ext>
            </a:extLst>
          </p:cNvPr>
          <p:cNvSpPr txBox="1"/>
          <p:nvPr/>
        </p:nvSpPr>
        <p:spPr>
          <a:xfrm>
            <a:off x="2252926" y="2269171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내용을 요약해서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자동으로 시각화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48CB7AD1-3B1C-4512-8B61-5185E7D2CF03}"/>
              </a:ext>
            </a:extLst>
          </p:cNvPr>
          <p:cNvSpPr txBox="1"/>
          <p:nvPr/>
        </p:nvSpPr>
        <p:spPr>
          <a:xfrm>
            <a:off x="2978859" y="2309789"/>
            <a:ext cx="1436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Preview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0228BD97-D4B5-4112-A572-7CADC185A22A}"/>
              </a:ext>
            </a:extLst>
          </p:cNvPr>
          <p:cNvSpPr txBox="1"/>
          <p:nvPr/>
        </p:nvSpPr>
        <p:spPr>
          <a:xfrm>
            <a:off x="7749809" y="3276345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개념망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관계망 구축 및 분석에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적합한 인공지능 모델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F83DF002-9B45-48D6-90FF-612D429D61CC}"/>
              </a:ext>
            </a:extLst>
          </p:cNvPr>
          <p:cNvSpPr txBox="1"/>
          <p:nvPr/>
        </p:nvSpPr>
        <p:spPr>
          <a:xfrm>
            <a:off x="7740000" y="3308400"/>
            <a:ext cx="221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Matrix Factorization</a:t>
            </a:r>
          </a:p>
        </p:txBody>
      </p:sp>
      <p:sp>
        <p:nvSpPr>
          <p:cNvPr id="1651" name="직사각형 1650">
            <a:extLst>
              <a:ext uri="{FF2B5EF4-FFF2-40B4-BE49-F238E27FC236}">
                <a16:creationId xmlns:a16="http://schemas.microsoft.com/office/drawing/2014/main" id="{6FCCC8FD-742B-4227-9A81-3063C4FBE2D7}"/>
              </a:ext>
            </a:extLst>
          </p:cNvPr>
          <p:cNvSpPr/>
          <p:nvPr/>
        </p:nvSpPr>
        <p:spPr>
          <a:xfrm>
            <a:off x="7740000" y="258667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거래 데이터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5A104E31-77CB-4628-A967-53FC728C50C2}"/>
              </a:ext>
            </a:extLst>
          </p:cNvPr>
          <p:cNvSpPr txBox="1"/>
          <p:nvPr/>
        </p:nvSpPr>
        <p:spPr>
          <a:xfrm>
            <a:off x="2660400" y="4950000"/>
            <a:ext cx="1755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Leveling System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7B101AB4-70B6-4F89-8DE5-4774ACA08ABD}"/>
              </a:ext>
            </a:extLst>
          </p:cNvPr>
          <p:cNvSpPr txBox="1"/>
          <p:nvPr/>
        </p:nvSpPr>
        <p:spPr>
          <a:xfrm>
            <a:off x="2995565" y="42287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사용자 정보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BF18A354-14D1-4DFF-88A9-3EF11E35E7BF}"/>
              </a:ext>
            </a:extLst>
          </p:cNvPr>
          <p:cNvSpPr txBox="1"/>
          <p:nvPr/>
        </p:nvSpPr>
        <p:spPr>
          <a:xfrm>
            <a:off x="3538984" y="1589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그래픽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E9E005AE-A4A9-4DFF-A3AD-46DDB99B1A53}"/>
              </a:ext>
            </a:extLst>
          </p:cNvPr>
          <p:cNvSpPr txBox="1"/>
          <p:nvPr/>
        </p:nvSpPr>
        <p:spPr>
          <a:xfrm>
            <a:off x="2360617" y="1949789"/>
            <a:ext cx="2058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Summary</a:t>
            </a:r>
          </a:p>
        </p:txBody>
      </p:sp>
      <p:sp>
        <p:nvSpPr>
          <p:cNvPr id="1656" name="TextBox 1655">
            <a:extLst>
              <a:ext uri="{FF2B5EF4-FFF2-40B4-BE49-F238E27FC236}">
                <a16:creationId xmlns:a16="http://schemas.microsoft.com/office/drawing/2014/main" id="{47B0DEF1-3286-41F7-9A4A-68AF48F47C7B}"/>
              </a:ext>
            </a:extLst>
          </p:cNvPr>
          <p:cNvSpPr txBox="1"/>
          <p:nvPr/>
        </p:nvSpPr>
        <p:spPr>
          <a:xfrm>
            <a:off x="2995565" y="42287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사용자 정보</a:t>
            </a:r>
          </a:p>
        </p:txBody>
      </p:sp>
      <p:sp>
        <p:nvSpPr>
          <p:cNvPr id="1657" name="TextBox 1656">
            <a:extLst>
              <a:ext uri="{FF2B5EF4-FFF2-40B4-BE49-F238E27FC236}">
                <a16:creationId xmlns:a16="http://schemas.microsoft.com/office/drawing/2014/main" id="{5E30D2CC-3BAA-4D3A-B6E3-6D6C0C2D912C}"/>
              </a:ext>
            </a:extLst>
          </p:cNvPr>
          <p:cNvSpPr txBox="1"/>
          <p:nvPr/>
        </p:nvSpPr>
        <p:spPr>
          <a:xfrm>
            <a:off x="7740000" y="2946675"/>
            <a:ext cx="21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Hypernetwork</a:t>
            </a:r>
          </a:p>
        </p:txBody>
      </p:sp>
      <p:sp>
        <p:nvSpPr>
          <p:cNvPr id="1658" name="타원 1657">
            <a:extLst>
              <a:ext uri="{FF2B5EF4-FFF2-40B4-BE49-F238E27FC236}">
                <a16:creationId xmlns:a16="http://schemas.microsoft.com/office/drawing/2014/main" id="{CC8CC538-A6C6-4652-A628-EBB988C640EA}"/>
              </a:ext>
            </a:extLst>
          </p:cNvPr>
          <p:cNvSpPr/>
          <p:nvPr/>
        </p:nvSpPr>
        <p:spPr>
          <a:xfrm>
            <a:off x="5758510" y="1915829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59" name="직선 연결선 1658">
            <a:extLst>
              <a:ext uri="{FF2B5EF4-FFF2-40B4-BE49-F238E27FC236}">
                <a16:creationId xmlns:a16="http://schemas.microsoft.com/office/drawing/2014/main" id="{A33551E4-3596-435E-AB59-E37E069FAA7D}"/>
              </a:ext>
            </a:extLst>
          </p:cNvPr>
          <p:cNvCxnSpPr>
            <a:cxnSpLocks/>
            <a:stCxn id="1658" idx="2"/>
          </p:cNvCxnSpPr>
          <p:nvPr/>
        </p:nvCxnSpPr>
        <p:spPr>
          <a:xfrm flipH="1">
            <a:off x="4566045" y="1948557"/>
            <a:ext cx="1192465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0" name="자유형: 도형 1659">
            <a:extLst>
              <a:ext uri="{FF2B5EF4-FFF2-40B4-BE49-F238E27FC236}">
                <a16:creationId xmlns:a16="http://schemas.microsoft.com/office/drawing/2014/main" id="{2DBF1A3C-48AD-4383-B0D0-C4C948D8D28C}"/>
              </a:ext>
            </a:extLst>
          </p:cNvPr>
          <p:cNvSpPr/>
          <p:nvPr/>
        </p:nvSpPr>
        <p:spPr>
          <a:xfrm>
            <a:off x="4330270" y="1562429"/>
            <a:ext cx="241300" cy="1120775"/>
          </a:xfrm>
          <a:custGeom>
            <a:avLst/>
            <a:gdLst>
              <a:gd name="connsiteX0" fmla="*/ 0 w 241300"/>
              <a:gd name="connsiteY0" fmla="*/ 0 h 1120775"/>
              <a:gd name="connsiteX1" fmla="*/ 241300 w 241300"/>
              <a:gd name="connsiteY1" fmla="*/ 0 h 1120775"/>
              <a:gd name="connsiteX2" fmla="*/ 241300 w 241300"/>
              <a:gd name="connsiteY2" fmla="*/ 352425 h 1120775"/>
              <a:gd name="connsiteX3" fmla="*/ 241300 w 241300"/>
              <a:gd name="connsiteY3" fmla="*/ 1120775 h 1120775"/>
              <a:gd name="connsiteX4" fmla="*/ 3175 w 241300"/>
              <a:gd name="connsiteY4" fmla="*/ 1120775 h 112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120775">
                <a:moveTo>
                  <a:pt x="0" y="0"/>
                </a:moveTo>
                <a:lnTo>
                  <a:pt x="241300" y="0"/>
                </a:lnTo>
                <a:lnTo>
                  <a:pt x="241300" y="352425"/>
                </a:lnTo>
                <a:lnTo>
                  <a:pt x="241300" y="1120775"/>
                </a:lnTo>
                <a:lnTo>
                  <a:pt x="3175" y="1120775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661" name="타원 1660">
            <a:extLst>
              <a:ext uri="{FF2B5EF4-FFF2-40B4-BE49-F238E27FC236}">
                <a16:creationId xmlns:a16="http://schemas.microsoft.com/office/drawing/2014/main" id="{D9582D54-28AE-456F-9E35-51ED5EB429AD}"/>
              </a:ext>
            </a:extLst>
          </p:cNvPr>
          <p:cNvSpPr/>
          <p:nvPr/>
        </p:nvSpPr>
        <p:spPr>
          <a:xfrm>
            <a:off x="5141087" y="4641080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62" name="직선 연결선 1661">
            <a:extLst>
              <a:ext uri="{FF2B5EF4-FFF2-40B4-BE49-F238E27FC236}">
                <a16:creationId xmlns:a16="http://schemas.microsoft.com/office/drawing/2014/main" id="{8ED69149-4465-4EA4-8CCD-8CD283A3E896}"/>
              </a:ext>
            </a:extLst>
          </p:cNvPr>
          <p:cNvCxnSpPr>
            <a:cxnSpLocks/>
            <a:stCxn id="1661" idx="2"/>
          </p:cNvCxnSpPr>
          <p:nvPr/>
        </p:nvCxnSpPr>
        <p:spPr>
          <a:xfrm flipH="1">
            <a:off x="4566044" y="4673808"/>
            <a:ext cx="575043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3" name="자유형: 도형 1662">
            <a:extLst>
              <a:ext uri="{FF2B5EF4-FFF2-40B4-BE49-F238E27FC236}">
                <a16:creationId xmlns:a16="http://schemas.microsoft.com/office/drawing/2014/main" id="{DF6F6578-F328-4623-BABA-83DBD2B0780E}"/>
              </a:ext>
            </a:extLst>
          </p:cNvPr>
          <p:cNvSpPr/>
          <p:nvPr/>
        </p:nvSpPr>
        <p:spPr>
          <a:xfrm>
            <a:off x="4324744" y="4192154"/>
            <a:ext cx="241300" cy="1120775"/>
          </a:xfrm>
          <a:custGeom>
            <a:avLst/>
            <a:gdLst>
              <a:gd name="connsiteX0" fmla="*/ 0 w 241300"/>
              <a:gd name="connsiteY0" fmla="*/ 0 h 1120775"/>
              <a:gd name="connsiteX1" fmla="*/ 241300 w 241300"/>
              <a:gd name="connsiteY1" fmla="*/ 0 h 1120775"/>
              <a:gd name="connsiteX2" fmla="*/ 241300 w 241300"/>
              <a:gd name="connsiteY2" fmla="*/ 352425 h 1120775"/>
              <a:gd name="connsiteX3" fmla="*/ 241300 w 241300"/>
              <a:gd name="connsiteY3" fmla="*/ 1120775 h 1120775"/>
              <a:gd name="connsiteX4" fmla="*/ 3175 w 241300"/>
              <a:gd name="connsiteY4" fmla="*/ 1120775 h 112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120775">
                <a:moveTo>
                  <a:pt x="0" y="0"/>
                </a:moveTo>
                <a:lnTo>
                  <a:pt x="241300" y="0"/>
                </a:lnTo>
                <a:lnTo>
                  <a:pt x="241300" y="352425"/>
                </a:lnTo>
                <a:lnTo>
                  <a:pt x="241300" y="1120775"/>
                </a:lnTo>
                <a:lnTo>
                  <a:pt x="3175" y="1120775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664" name="타원 1663">
            <a:extLst>
              <a:ext uri="{FF2B5EF4-FFF2-40B4-BE49-F238E27FC236}">
                <a16:creationId xmlns:a16="http://schemas.microsoft.com/office/drawing/2014/main" id="{73523F05-782A-49A8-9DB8-5CEB82F32DAB}"/>
              </a:ext>
            </a:extLst>
          </p:cNvPr>
          <p:cNvSpPr/>
          <p:nvPr/>
        </p:nvSpPr>
        <p:spPr>
          <a:xfrm flipH="1">
            <a:off x="6412367" y="2867576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65" name="직선 연결선 1664">
            <a:extLst>
              <a:ext uri="{FF2B5EF4-FFF2-40B4-BE49-F238E27FC236}">
                <a16:creationId xmlns:a16="http://schemas.microsoft.com/office/drawing/2014/main" id="{6C5AC63A-4801-4FEE-AF65-5CD544E5FF0D}"/>
              </a:ext>
            </a:extLst>
          </p:cNvPr>
          <p:cNvCxnSpPr>
            <a:cxnSpLocks/>
            <a:stCxn id="1664" idx="2"/>
            <a:endCxn id="1666" idx="2"/>
          </p:cNvCxnSpPr>
          <p:nvPr/>
        </p:nvCxnSpPr>
        <p:spPr>
          <a:xfrm>
            <a:off x="6477822" y="2900304"/>
            <a:ext cx="1152733" cy="5424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6" name="자유형: 도형 1665">
            <a:extLst>
              <a:ext uri="{FF2B5EF4-FFF2-40B4-BE49-F238E27FC236}">
                <a16:creationId xmlns:a16="http://schemas.microsoft.com/office/drawing/2014/main" id="{1A6ADBED-B77C-40F1-AACE-2276C11B38D4}"/>
              </a:ext>
            </a:extLst>
          </p:cNvPr>
          <p:cNvSpPr/>
          <p:nvPr/>
        </p:nvSpPr>
        <p:spPr>
          <a:xfrm flipH="1">
            <a:off x="7630555" y="2553303"/>
            <a:ext cx="241300" cy="1120775"/>
          </a:xfrm>
          <a:custGeom>
            <a:avLst/>
            <a:gdLst>
              <a:gd name="connsiteX0" fmla="*/ 0 w 241300"/>
              <a:gd name="connsiteY0" fmla="*/ 0 h 1120775"/>
              <a:gd name="connsiteX1" fmla="*/ 241300 w 241300"/>
              <a:gd name="connsiteY1" fmla="*/ 0 h 1120775"/>
              <a:gd name="connsiteX2" fmla="*/ 241300 w 241300"/>
              <a:gd name="connsiteY2" fmla="*/ 352425 h 1120775"/>
              <a:gd name="connsiteX3" fmla="*/ 241300 w 241300"/>
              <a:gd name="connsiteY3" fmla="*/ 1120775 h 1120775"/>
              <a:gd name="connsiteX4" fmla="*/ 3175 w 241300"/>
              <a:gd name="connsiteY4" fmla="*/ 1120775 h 112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300" h="1120775">
                <a:moveTo>
                  <a:pt x="0" y="0"/>
                </a:moveTo>
                <a:lnTo>
                  <a:pt x="241300" y="0"/>
                </a:lnTo>
                <a:lnTo>
                  <a:pt x="241300" y="352425"/>
                </a:lnTo>
                <a:lnTo>
                  <a:pt x="241300" y="1120775"/>
                </a:lnTo>
                <a:lnTo>
                  <a:pt x="3175" y="1120775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575D514-87CF-4E6F-A616-65EEE52FEC9B}"/>
              </a:ext>
            </a:extLst>
          </p:cNvPr>
          <p:cNvSpPr txBox="1"/>
          <p:nvPr/>
        </p:nvSpPr>
        <p:spPr>
          <a:xfrm>
            <a:off x="3538984" y="1589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그래픽</a:t>
            </a:r>
          </a:p>
        </p:txBody>
      </p:sp>
      <p:sp>
        <p:nvSpPr>
          <p:cNvPr id="1668" name="타원 1667">
            <a:extLst>
              <a:ext uri="{FF2B5EF4-FFF2-40B4-BE49-F238E27FC236}">
                <a16:creationId xmlns:a16="http://schemas.microsoft.com/office/drawing/2014/main" id="{D13D17AA-13E8-47B8-B3C7-C31EF5C8F8CC}"/>
              </a:ext>
            </a:extLst>
          </p:cNvPr>
          <p:cNvSpPr/>
          <p:nvPr/>
        </p:nvSpPr>
        <p:spPr>
          <a:xfrm>
            <a:off x="5758510" y="1915829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669" name="직선 연결선 1668">
            <a:extLst>
              <a:ext uri="{FF2B5EF4-FFF2-40B4-BE49-F238E27FC236}">
                <a16:creationId xmlns:a16="http://schemas.microsoft.com/office/drawing/2014/main" id="{41DAA271-B74C-494B-9924-05EFA2F4EDE9}"/>
              </a:ext>
            </a:extLst>
          </p:cNvPr>
          <p:cNvCxnSpPr>
            <a:cxnSpLocks/>
            <a:stCxn id="1668" idx="2"/>
          </p:cNvCxnSpPr>
          <p:nvPr/>
        </p:nvCxnSpPr>
        <p:spPr>
          <a:xfrm flipH="1">
            <a:off x="4566045" y="1948557"/>
            <a:ext cx="1192465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0" name="자유형: 도형 1669">
            <a:extLst>
              <a:ext uri="{FF2B5EF4-FFF2-40B4-BE49-F238E27FC236}">
                <a16:creationId xmlns:a16="http://schemas.microsoft.com/office/drawing/2014/main" id="{92C1DD91-3E64-452A-BD22-3174060BC2F1}"/>
              </a:ext>
            </a:extLst>
          </p:cNvPr>
          <p:cNvSpPr/>
          <p:nvPr/>
        </p:nvSpPr>
        <p:spPr>
          <a:xfrm>
            <a:off x="4330270" y="1559719"/>
            <a:ext cx="241731" cy="514350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자유형: 도형 1670">
            <a:extLst>
              <a:ext uri="{FF2B5EF4-FFF2-40B4-BE49-F238E27FC236}">
                <a16:creationId xmlns:a16="http://schemas.microsoft.com/office/drawing/2014/main" id="{A20B7DB4-4CCD-4B57-B3DE-088E4EA37CB6}"/>
              </a:ext>
            </a:extLst>
          </p:cNvPr>
          <p:cNvSpPr/>
          <p:nvPr/>
        </p:nvSpPr>
        <p:spPr>
          <a:xfrm flipV="1">
            <a:off x="4330054" y="2074069"/>
            <a:ext cx="241731" cy="606898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2" name="직선 연결선 1671">
            <a:extLst>
              <a:ext uri="{FF2B5EF4-FFF2-40B4-BE49-F238E27FC236}">
                <a16:creationId xmlns:a16="http://schemas.microsoft.com/office/drawing/2014/main" id="{BD778274-A80E-4CDA-AE1A-0A244F1792D5}"/>
              </a:ext>
            </a:extLst>
          </p:cNvPr>
          <p:cNvCxnSpPr>
            <a:cxnSpLocks/>
            <a:stCxn id="1671" idx="2"/>
          </p:cNvCxnSpPr>
          <p:nvPr/>
        </p:nvCxnSpPr>
        <p:spPr>
          <a:xfrm>
            <a:off x="4571785" y="2074069"/>
            <a:ext cx="0" cy="1113997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7" name="TextBox 1766">
            <a:extLst>
              <a:ext uri="{FF2B5EF4-FFF2-40B4-BE49-F238E27FC236}">
                <a16:creationId xmlns:a16="http://schemas.microsoft.com/office/drawing/2014/main" id="{FB32B24A-BC96-49DB-BB7B-E310AC9AF832}"/>
              </a:ext>
            </a:extLst>
          </p:cNvPr>
          <p:cNvSpPr txBox="1"/>
          <p:nvPr/>
        </p:nvSpPr>
        <p:spPr>
          <a:xfrm>
            <a:off x="7740000" y="2946675"/>
            <a:ext cx="21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Hypernetwork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8" name="타원 1767">
            <a:extLst>
              <a:ext uri="{FF2B5EF4-FFF2-40B4-BE49-F238E27FC236}">
                <a16:creationId xmlns:a16="http://schemas.microsoft.com/office/drawing/2014/main" id="{108580D6-3945-4B4F-BEC6-E5038932E306}"/>
              </a:ext>
            </a:extLst>
          </p:cNvPr>
          <p:cNvSpPr/>
          <p:nvPr/>
        </p:nvSpPr>
        <p:spPr>
          <a:xfrm flipH="1">
            <a:off x="6412367" y="2867576"/>
            <a:ext cx="65455" cy="65455"/>
          </a:xfrm>
          <a:prstGeom prst="ellipse">
            <a:avLst/>
          </a:prstGeom>
          <a:solidFill>
            <a:srgbClr val="018FBB">
              <a:alpha val="70000"/>
            </a:srgbClr>
          </a:solidFill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69" name="직선 연결선 1768">
            <a:extLst>
              <a:ext uri="{FF2B5EF4-FFF2-40B4-BE49-F238E27FC236}">
                <a16:creationId xmlns:a16="http://schemas.microsoft.com/office/drawing/2014/main" id="{94282627-602D-423F-8AD4-593241DD2B8C}"/>
              </a:ext>
            </a:extLst>
          </p:cNvPr>
          <p:cNvCxnSpPr>
            <a:cxnSpLocks/>
            <a:stCxn id="1768" idx="2"/>
          </p:cNvCxnSpPr>
          <p:nvPr/>
        </p:nvCxnSpPr>
        <p:spPr>
          <a:xfrm>
            <a:off x="6477822" y="2900304"/>
            <a:ext cx="1152733" cy="5424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0" name="직선 연결선 1769">
            <a:extLst>
              <a:ext uri="{FF2B5EF4-FFF2-40B4-BE49-F238E27FC236}">
                <a16:creationId xmlns:a16="http://schemas.microsoft.com/office/drawing/2014/main" id="{482E7607-5E11-4C80-ACE0-82E7DBE9CD5D}"/>
              </a:ext>
            </a:extLst>
          </p:cNvPr>
          <p:cNvCxnSpPr>
            <a:cxnSpLocks/>
            <a:stCxn id="1772" idx="2"/>
          </p:cNvCxnSpPr>
          <p:nvPr/>
        </p:nvCxnSpPr>
        <p:spPr>
          <a:xfrm flipH="1">
            <a:off x="7630555" y="3069150"/>
            <a:ext cx="2862" cy="1099528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1" name="자유형: 도형 1770">
            <a:extLst>
              <a:ext uri="{FF2B5EF4-FFF2-40B4-BE49-F238E27FC236}">
                <a16:creationId xmlns:a16="http://schemas.microsoft.com/office/drawing/2014/main" id="{822B8C4C-44AF-429B-A0D5-FF48F32E2D1C}"/>
              </a:ext>
            </a:extLst>
          </p:cNvPr>
          <p:cNvSpPr/>
          <p:nvPr/>
        </p:nvSpPr>
        <p:spPr>
          <a:xfrm flipH="1">
            <a:off x="7633633" y="2554800"/>
            <a:ext cx="241731" cy="514350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2" name="자유형: 도형 1771">
            <a:extLst>
              <a:ext uri="{FF2B5EF4-FFF2-40B4-BE49-F238E27FC236}">
                <a16:creationId xmlns:a16="http://schemas.microsoft.com/office/drawing/2014/main" id="{583D997A-99D6-49E3-9701-2A8A8F4576E6}"/>
              </a:ext>
            </a:extLst>
          </p:cNvPr>
          <p:cNvSpPr/>
          <p:nvPr/>
        </p:nvSpPr>
        <p:spPr>
          <a:xfrm flipH="1" flipV="1">
            <a:off x="7633417" y="3069150"/>
            <a:ext cx="241731" cy="606898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5" name="직선 연결선 1864">
            <a:extLst>
              <a:ext uri="{FF2B5EF4-FFF2-40B4-BE49-F238E27FC236}">
                <a16:creationId xmlns:a16="http://schemas.microsoft.com/office/drawing/2014/main" id="{FC82812E-FC69-438F-855A-C88160E2C504}"/>
              </a:ext>
            </a:extLst>
          </p:cNvPr>
          <p:cNvCxnSpPr>
            <a:cxnSpLocks/>
          </p:cNvCxnSpPr>
          <p:nvPr/>
        </p:nvCxnSpPr>
        <p:spPr>
          <a:xfrm flipH="1">
            <a:off x="4566044" y="4673808"/>
            <a:ext cx="575043" cy="0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직선 연결선 1865">
            <a:extLst>
              <a:ext uri="{FF2B5EF4-FFF2-40B4-BE49-F238E27FC236}">
                <a16:creationId xmlns:a16="http://schemas.microsoft.com/office/drawing/2014/main" id="{688A61DA-E5DF-4313-9F63-9D795D6CF210}"/>
              </a:ext>
            </a:extLst>
          </p:cNvPr>
          <p:cNvCxnSpPr>
            <a:cxnSpLocks/>
            <a:stCxn id="1867" idx="2"/>
          </p:cNvCxnSpPr>
          <p:nvPr/>
        </p:nvCxnSpPr>
        <p:spPr>
          <a:xfrm>
            <a:off x="4565890" y="4710991"/>
            <a:ext cx="0" cy="1104022"/>
          </a:xfrm>
          <a:prstGeom prst="line">
            <a:avLst/>
          </a:prstGeom>
          <a:ln w="16510">
            <a:solidFill>
              <a:srgbClr val="018FBB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7" name="자유형: 도형 1866">
            <a:extLst>
              <a:ext uri="{FF2B5EF4-FFF2-40B4-BE49-F238E27FC236}">
                <a16:creationId xmlns:a16="http://schemas.microsoft.com/office/drawing/2014/main" id="{C6E70FB8-5923-41F4-9D68-E1073CC0355E}"/>
              </a:ext>
            </a:extLst>
          </p:cNvPr>
          <p:cNvSpPr/>
          <p:nvPr/>
        </p:nvSpPr>
        <p:spPr>
          <a:xfrm>
            <a:off x="4324159" y="4196641"/>
            <a:ext cx="241731" cy="514350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자유형: 도형 1867">
            <a:extLst>
              <a:ext uri="{FF2B5EF4-FFF2-40B4-BE49-F238E27FC236}">
                <a16:creationId xmlns:a16="http://schemas.microsoft.com/office/drawing/2014/main" id="{9BADE61D-74CC-4A67-B086-661E9C7D572B}"/>
              </a:ext>
            </a:extLst>
          </p:cNvPr>
          <p:cNvSpPr/>
          <p:nvPr/>
        </p:nvSpPr>
        <p:spPr>
          <a:xfrm flipV="1">
            <a:off x="4323943" y="4710991"/>
            <a:ext cx="241731" cy="606898"/>
          </a:xfrm>
          <a:custGeom>
            <a:avLst/>
            <a:gdLst>
              <a:gd name="connsiteX0" fmla="*/ 0 w 233363"/>
              <a:gd name="connsiteY0" fmla="*/ 0 h 514350"/>
              <a:gd name="connsiteX1" fmla="*/ 233363 w 233363"/>
              <a:gd name="connsiteY1" fmla="*/ 0 h 514350"/>
              <a:gd name="connsiteX2" fmla="*/ 233363 w 233363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3" h="514350">
                <a:moveTo>
                  <a:pt x="0" y="0"/>
                </a:moveTo>
                <a:lnTo>
                  <a:pt x="233363" y="0"/>
                </a:lnTo>
                <a:lnTo>
                  <a:pt x="233363" y="514350"/>
                </a:lnTo>
              </a:path>
            </a:pathLst>
          </a:custGeom>
          <a:noFill/>
          <a:ln w="16510">
            <a:solidFill>
              <a:srgbClr val="018FBB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TextBox 1868">
            <a:extLst>
              <a:ext uri="{FF2B5EF4-FFF2-40B4-BE49-F238E27FC236}">
                <a16:creationId xmlns:a16="http://schemas.microsoft.com/office/drawing/2014/main" id="{56EDB349-9863-4480-A394-B70CF3E6E39A}"/>
              </a:ext>
            </a:extLst>
          </p:cNvPr>
          <p:cNvSpPr txBox="1"/>
          <p:nvPr/>
        </p:nvSpPr>
        <p:spPr>
          <a:xfrm>
            <a:off x="2100640" y="3176791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게시물 작성 중 실시간으로 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결과물을 미리 볼 수 있음</a:t>
            </a:r>
          </a:p>
        </p:txBody>
      </p:sp>
      <p:sp>
        <p:nvSpPr>
          <p:cNvPr id="1870" name="TextBox 1869">
            <a:extLst>
              <a:ext uri="{FF2B5EF4-FFF2-40B4-BE49-F238E27FC236}">
                <a16:creationId xmlns:a16="http://schemas.microsoft.com/office/drawing/2014/main" id="{5E98BEF9-A580-4732-911A-2461DBF18C54}"/>
              </a:ext>
            </a:extLst>
          </p:cNvPr>
          <p:cNvSpPr txBox="1"/>
          <p:nvPr/>
        </p:nvSpPr>
        <p:spPr>
          <a:xfrm>
            <a:off x="7749809" y="4183965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거래품목 추천 및 예측을 위한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행렬분해 선호도 분석</a:t>
            </a:r>
          </a:p>
        </p:txBody>
      </p:sp>
      <p:sp>
        <p:nvSpPr>
          <p:cNvPr id="1871" name="TextBox 1870">
            <a:extLst>
              <a:ext uri="{FF2B5EF4-FFF2-40B4-BE49-F238E27FC236}">
                <a16:creationId xmlns:a16="http://schemas.microsoft.com/office/drawing/2014/main" id="{54B9188C-A364-476D-8537-0271D3E03107}"/>
              </a:ext>
            </a:extLst>
          </p:cNvPr>
          <p:cNvSpPr txBox="1"/>
          <p:nvPr/>
        </p:nvSpPr>
        <p:spPr>
          <a:xfrm>
            <a:off x="2003632" y="5816350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거래 내역과 상호 평가로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측정되는 강함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신뢰도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A63CA69B-1D3D-4596-9371-7F9313A52984}"/>
              </a:ext>
            </a:extLst>
          </p:cNvPr>
          <p:cNvSpPr/>
          <p:nvPr/>
        </p:nvSpPr>
        <p:spPr>
          <a:xfrm>
            <a:off x="2070129" y="1625261"/>
            <a:ext cx="2427268" cy="2048818"/>
          </a:xfrm>
          <a:prstGeom prst="rect">
            <a:avLst/>
          </a:prstGeom>
          <a:solidFill>
            <a:srgbClr val="FDFE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7B69D024-0862-4616-974C-C29A763AFB0D}"/>
              </a:ext>
            </a:extLst>
          </p:cNvPr>
          <p:cNvSpPr/>
          <p:nvPr/>
        </p:nvSpPr>
        <p:spPr>
          <a:xfrm>
            <a:off x="7842677" y="2604553"/>
            <a:ext cx="2608703" cy="2051385"/>
          </a:xfrm>
          <a:prstGeom prst="rect">
            <a:avLst/>
          </a:prstGeom>
          <a:solidFill>
            <a:srgbClr val="FDFE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6E9F453E-A59E-45FE-BF73-31EBC5C08B6B}"/>
              </a:ext>
            </a:extLst>
          </p:cNvPr>
          <p:cNvSpPr/>
          <p:nvPr/>
        </p:nvSpPr>
        <p:spPr>
          <a:xfrm>
            <a:off x="1722130" y="4259633"/>
            <a:ext cx="2629757" cy="2041230"/>
          </a:xfrm>
          <a:prstGeom prst="rect">
            <a:avLst/>
          </a:prstGeom>
          <a:solidFill>
            <a:srgbClr val="FDFE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3" name="그룹 1672">
            <a:extLst>
              <a:ext uri="{FF2B5EF4-FFF2-40B4-BE49-F238E27FC236}">
                <a16:creationId xmlns:a16="http://schemas.microsoft.com/office/drawing/2014/main" id="{DE598F16-1BBF-473D-9D78-28CFA39BD24F}"/>
              </a:ext>
            </a:extLst>
          </p:cNvPr>
          <p:cNvGrpSpPr/>
          <p:nvPr/>
        </p:nvGrpSpPr>
        <p:grpSpPr>
          <a:xfrm>
            <a:off x="422497" y="1517926"/>
            <a:ext cx="1552777" cy="2426745"/>
            <a:chOff x="10040360" y="1077175"/>
            <a:chExt cx="2240651" cy="350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74" name="자유형: 도형 1673">
              <a:extLst>
                <a:ext uri="{FF2B5EF4-FFF2-40B4-BE49-F238E27FC236}">
                  <a16:creationId xmlns:a16="http://schemas.microsoft.com/office/drawing/2014/main" id="{E647B9C8-6762-4983-A6D0-5F4AAC50F625}"/>
                </a:ext>
              </a:extLst>
            </p:cNvPr>
            <p:cNvSpPr/>
            <p:nvPr/>
          </p:nvSpPr>
          <p:spPr>
            <a:xfrm>
              <a:off x="10040360" y="1077175"/>
              <a:ext cx="2240651" cy="3501783"/>
            </a:xfrm>
            <a:custGeom>
              <a:avLst/>
              <a:gdLst>
                <a:gd name="connsiteX0" fmla="*/ 0 w 581025"/>
                <a:gd name="connsiteY0" fmla="*/ 0 h 908050"/>
                <a:gd name="connsiteX1" fmla="*/ 0 w 581025"/>
                <a:gd name="connsiteY1" fmla="*/ 660400 h 908050"/>
                <a:gd name="connsiteX2" fmla="*/ 107950 w 581025"/>
                <a:gd name="connsiteY2" fmla="*/ 768350 h 908050"/>
                <a:gd name="connsiteX3" fmla="*/ 209550 w 581025"/>
                <a:gd name="connsiteY3" fmla="*/ 768350 h 908050"/>
                <a:gd name="connsiteX4" fmla="*/ 349250 w 581025"/>
                <a:gd name="connsiteY4" fmla="*/ 908050 h 908050"/>
                <a:gd name="connsiteX5" fmla="*/ 581025 w 581025"/>
                <a:gd name="connsiteY5" fmla="*/ 908050 h 908050"/>
                <a:gd name="connsiteX6" fmla="*/ 581025 w 581025"/>
                <a:gd name="connsiteY6" fmla="*/ 577850 h 908050"/>
                <a:gd name="connsiteX7" fmla="*/ 514350 w 581025"/>
                <a:gd name="connsiteY7" fmla="*/ 511175 h 908050"/>
                <a:gd name="connsiteX8" fmla="*/ 514350 w 581025"/>
                <a:gd name="connsiteY8" fmla="*/ 3175 h 908050"/>
                <a:gd name="connsiteX9" fmla="*/ 0 w 581025"/>
                <a:gd name="connsiteY9" fmla="*/ 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908050">
                  <a:moveTo>
                    <a:pt x="0" y="0"/>
                  </a:moveTo>
                  <a:lnTo>
                    <a:pt x="0" y="660400"/>
                  </a:lnTo>
                  <a:lnTo>
                    <a:pt x="107950" y="768350"/>
                  </a:lnTo>
                  <a:lnTo>
                    <a:pt x="209550" y="768350"/>
                  </a:lnTo>
                  <a:lnTo>
                    <a:pt x="349250" y="908050"/>
                  </a:lnTo>
                  <a:lnTo>
                    <a:pt x="581025" y="908050"/>
                  </a:lnTo>
                  <a:lnTo>
                    <a:pt x="581025" y="577850"/>
                  </a:lnTo>
                  <a:lnTo>
                    <a:pt x="514350" y="511175"/>
                  </a:lnTo>
                  <a:lnTo>
                    <a:pt x="514350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675" name="직사각형 1674">
              <a:extLst>
                <a:ext uri="{FF2B5EF4-FFF2-40B4-BE49-F238E27FC236}">
                  <a16:creationId xmlns:a16="http://schemas.microsoft.com/office/drawing/2014/main" id="{A77F7AC4-E506-4039-9883-421B8D55EF20}"/>
                </a:ext>
              </a:extLst>
            </p:cNvPr>
            <p:cNvSpPr/>
            <p:nvPr/>
          </p:nvSpPr>
          <p:spPr>
            <a:xfrm>
              <a:off x="10136901" y="1166346"/>
              <a:ext cx="1797069" cy="23898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676" name="그룹 1675">
              <a:extLst>
                <a:ext uri="{FF2B5EF4-FFF2-40B4-BE49-F238E27FC236}">
                  <a16:creationId xmlns:a16="http://schemas.microsoft.com/office/drawing/2014/main" id="{6523DE76-F7EB-49AB-8E0B-029085A343D6}"/>
                </a:ext>
              </a:extLst>
            </p:cNvPr>
            <p:cNvGrpSpPr/>
            <p:nvPr/>
          </p:nvGrpSpPr>
          <p:grpSpPr>
            <a:xfrm>
              <a:off x="10260792" y="1232058"/>
              <a:ext cx="1547040" cy="257421"/>
              <a:chOff x="3777997" y="1088585"/>
              <a:chExt cx="2072673" cy="494478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746" name="그룹 1745">
                <a:extLst>
                  <a:ext uri="{FF2B5EF4-FFF2-40B4-BE49-F238E27FC236}">
                    <a16:creationId xmlns:a16="http://schemas.microsoft.com/office/drawing/2014/main" id="{1412B81A-B404-4359-917D-DE8213ED809A}"/>
                  </a:ext>
                </a:extLst>
              </p:cNvPr>
              <p:cNvGrpSpPr/>
              <p:nvPr/>
            </p:nvGrpSpPr>
            <p:grpSpPr>
              <a:xfrm>
                <a:off x="3777997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65" name="직사각형 1764">
                  <a:extLst>
                    <a:ext uri="{FF2B5EF4-FFF2-40B4-BE49-F238E27FC236}">
                      <a16:creationId xmlns:a16="http://schemas.microsoft.com/office/drawing/2014/main" id="{668A21DE-336F-48B7-8D16-CDB8949053D2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66" name="직사각형 1765">
                  <a:extLst>
                    <a:ext uri="{FF2B5EF4-FFF2-40B4-BE49-F238E27FC236}">
                      <a16:creationId xmlns:a16="http://schemas.microsoft.com/office/drawing/2014/main" id="{F192BFE1-3031-4440-A413-D13736301ED5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47" name="그룹 1746">
                <a:extLst>
                  <a:ext uri="{FF2B5EF4-FFF2-40B4-BE49-F238E27FC236}">
                    <a16:creationId xmlns:a16="http://schemas.microsoft.com/office/drawing/2014/main" id="{B187DD0E-86F1-4F57-B6ED-A56384D95F5B}"/>
                  </a:ext>
                </a:extLst>
              </p:cNvPr>
              <p:cNvGrpSpPr/>
              <p:nvPr/>
            </p:nvGrpSpPr>
            <p:grpSpPr>
              <a:xfrm>
                <a:off x="4091701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63" name="직사각형 1762">
                  <a:extLst>
                    <a:ext uri="{FF2B5EF4-FFF2-40B4-BE49-F238E27FC236}">
                      <a16:creationId xmlns:a16="http://schemas.microsoft.com/office/drawing/2014/main" id="{937FBA75-ACA0-48FA-8F65-92771390AE22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64" name="직사각형 1763">
                  <a:extLst>
                    <a:ext uri="{FF2B5EF4-FFF2-40B4-BE49-F238E27FC236}">
                      <a16:creationId xmlns:a16="http://schemas.microsoft.com/office/drawing/2014/main" id="{5F4BD5B1-FE74-411A-BCDC-3024A6F4226E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48" name="그룹 1747">
                <a:extLst>
                  <a:ext uri="{FF2B5EF4-FFF2-40B4-BE49-F238E27FC236}">
                    <a16:creationId xmlns:a16="http://schemas.microsoft.com/office/drawing/2014/main" id="{22C8186E-A12A-43E6-92B1-1D82E7B31DC3}"/>
                  </a:ext>
                </a:extLst>
              </p:cNvPr>
              <p:cNvGrpSpPr/>
              <p:nvPr/>
            </p:nvGrpSpPr>
            <p:grpSpPr>
              <a:xfrm>
                <a:off x="4401283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61" name="직사각형 1760">
                  <a:extLst>
                    <a:ext uri="{FF2B5EF4-FFF2-40B4-BE49-F238E27FC236}">
                      <a16:creationId xmlns:a16="http://schemas.microsoft.com/office/drawing/2014/main" id="{7CC5192B-CAC1-4976-B27D-4FCF5B7626EF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62" name="직사각형 1761">
                  <a:extLst>
                    <a:ext uri="{FF2B5EF4-FFF2-40B4-BE49-F238E27FC236}">
                      <a16:creationId xmlns:a16="http://schemas.microsoft.com/office/drawing/2014/main" id="{9AB1976A-5E12-4230-9556-37FDE41E38D3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49" name="그룹 1748">
                <a:extLst>
                  <a:ext uri="{FF2B5EF4-FFF2-40B4-BE49-F238E27FC236}">
                    <a16:creationId xmlns:a16="http://schemas.microsoft.com/office/drawing/2014/main" id="{D8A04BCE-DE2E-4419-A1F8-90BCCF6C5A45}"/>
                  </a:ext>
                </a:extLst>
              </p:cNvPr>
              <p:cNvGrpSpPr/>
              <p:nvPr/>
            </p:nvGrpSpPr>
            <p:grpSpPr>
              <a:xfrm>
                <a:off x="4710064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9" name="직사각형 1758">
                  <a:extLst>
                    <a:ext uri="{FF2B5EF4-FFF2-40B4-BE49-F238E27FC236}">
                      <a16:creationId xmlns:a16="http://schemas.microsoft.com/office/drawing/2014/main" id="{D04ED44B-907A-4193-8B21-210654A437EF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60" name="직사각형 1759">
                  <a:extLst>
                    <a:ext uri="{FF2B5EF4-FFF2-40B4-BE49-F238E27FC236}">
                      <a16:creationId xmlns:a16="http://schemas.microsoft.com/office/drawing/2014/main" id="{D9EBC576-8B0B-4976-8047-4E3206B62059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1750" name="그룹 1749">
                <a:extLst>
                  <a:ext uri="{FF2B5EF4-FFF2-40B4-BE49-F238E27FC236}">
                    <a16:creationId xmlns:a16="http://schemas.microsoft.com/office/drawing/2014/main" id="{9B5ED9C1-01F9-49E5-97B8-FBEB32C2F804}"/>
                  </a:ext>
                </a:extLst>
              </p:cNvPr>
              <p:cNvGrpSpPr/>
              <p:nvPr/>
            </p:nvGrpSpPr>
            <p:grpSpPr>
              <a:xfrm>
                <a:off x="4998440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7" name="직사각형 1756">
                  <a:extLst>
                    <a:ext uri="{FF2B5EF4-FFF2-40B4-BE49-F238E27FC236}">
                      <a16:creationId xmlns:a16="http://schemas.microsoft.com/office/drawing/2014/main" id="{785C9BDE-5F5C-44CA-94AA-24280BF1C0A1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58" name="직사각형 1757">
                  <a:extLst>
                    <a:ext uri="{FF2B5EF4-FFF2-40B4-BE49-F238E27FC236}">
                      <a16:creationId xmlns:a16="http://schemas.microsoft.com/office/drawing/2014/main" id="{73CDB417-1A3B-4470-A138-F3B94116E84B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51" name="그룹 1750">
                <a:extLst>
                  <a:ext uri="{FF2B5EF4-FFF2-40B4-BE49-F238E27FC236}">
                    <a16:creationId xmlns:a16="http://schemas.microsoft.com/office/drawing/2014/main" id="{57B7C4DF-466C-473A-8925-4EEB9345A43B}"/>
                  </a:ext>
                </a:extLst>
              </p:cNvPr>
              <p:cNvGrpSpPr/>
              <p:nvPr/>
            </p:nvGrpSpPr>
            <p:grpSpPr>
              <a:xfrm>
                <a:off x="5312144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5" name="직사각형 1754">
                  <a:extLst>
                    <a:ext uri="{FF2B5EF4-FFF2-40B4-BE49-F238E27FC236}">
                      <a16:creationId xmlns:a16="http://schemas.microsoft.com/office/drawing/2014/main" id="{7F38C9A0-C9C9-45FA-9EC4-3EB7F62D6E8D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56" name="직사각형 1755">
                  <a:extLst>
                    <a:ext uri="{FF2B5EF4-FFF2-40B4-BE49-F238E27FC236}">
                      <a16:creationId xmlns:a16="http://schemas.microsoft.com/office/drawing/2014/main" id="{49B848D1-F953-4BE8-9E54-1DE86B4F74C6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52" name="그룹 1751">
                <a:extLst>
                  <a:ext uri="{FF2B5EF4-FFF2-40B4-BE49-F238E27FC236}">
                    <a16:creationId xmlns:a16="http://schemas.microsoft.com/office/drawing/2014/main" id="{E34E3001-7184-46E5-86BD-05B2FB2C48B4}"/>
                  </a:ext>
                </a:extLst>
              </p:cNvPr>
              <p:cNvGrpSpPr/>
              <p:nvPr/>
            </p:nvGrpSpPr>
            <p:grpSpPr>
              <a:xfrm>
                <a:off x="5621726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53" name="직사각형 1752">
                  <a:extLst>
                    <a:ext uri="{FF2B5EF4-FFF2-40B4-BE49-F238E27FC236}">
                      <a16:creationId xmlns:a16="http://schemas.microsoft.com/office/drawing/2014/main" id="{019B8EA0-BA40-49AD-8CE3-C452F7292C31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54" name="직사각형 1753">
                  <a:extLst>
                    <a:ext uri="{FF2B5EF4-FFF2-40B4-BE49-F238E27FC236}">
                      <a16:creationId xmlns:a16="http://schemas.microsoft.com/office/drawing/2014/main" id="{9313570E-3548-4EB0-858C-BD47A8EC89C9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677" name="그룹 1676">
              <a:extLst>
                <a:ext uri="{FF2B5EF4-FFF2-40B4-BE49-F238E27FC236}">
                  <a16:creationId xmlns:a16="http://schemas.microsoft.com/office/drawing/2014/main" id="{54EB2262-398C-47D8-86FE-DF0936D526A4}"/>
                </a:ext>
              </a:extLst>
            </p:cNvPr>
            <p:cNvGrpSpPr/>
            <p:nvPr/>
          </p:nvGrpSpPr>
          <p:grpSpPr>
            <a:xfrm>
              <a:off x="10260792" y="3229660"/>
              <a:ext cx="1547040" cy="260427"/>
              <a:chOff x="3777997" y="1088585"/>
              <a:chExt cx="2072673" cy="494478"/>
            </a:xfrm>
          </p:grpSpPr>
          <p:grpSp>
            <p:nvGrpSpPr>
              <p:cNvPr id="1725" name="그룹 1724">
                <a:extLst>
                  <a:ext uri="{FF2B5EF4-FFF2-40B4-BE49-F238E27FC236}">
                    <a16:creationId xmlns:a16="http://schemas.microsoft.com/office/drawing/2014/main" id="{E5CC0E86-A733-427B-AC1E-2C8BF5EC4641}"/>
                  </a:ext>
                </a:extLst>
              </p:cNvPr>
              <p:cNvGrpSpPr/>
              <p:nvPr/>
            </p:nvGrpSpPr>
            <p:grpSpPr>
              <a:xfrm>
                <a:off x="3777997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44" name="직사각형 1743">
                  <a:extLst>
                    <a:ext uri="{FF2B5EF4-FFF2-40B4-BE49-F238E27FC236}">
                      <a16:creationId xmlns:a16="http://schemas.microsoft.com/office/drawing/2014/main" id="{62704710-7F40-4FCE-9C00-01EC8AE41283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45" name="직사각형 1744">
                  <a:extLst>
                    <a:ext uri="{FF2B5EF4-FFF2-40B4-BE49-F238E27FC236}">
                      <a16:creationId xmlns:a16="http://schemas.microsoft.com/office/drawing/2014/main" id="{C3C1BE98-0344-427B-9490-4D6F4C60ED64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26" name="그룹 1725">
                <a:extLst>
                  <a:ext uri="{FF2B5EF4-FFF2-40B4-BE49-F238E27FC236}">
                    <a16:creationId xmlns:a16="http://schemas.microsoft.com/office/drawing/2014/main" id="{BB4C0359-62CF-4EEA-856D-72B929438000}"/>
                  </a:ext>
                </a:extLst>
              </p:cNvPr>
              <p:cNvGrpSpPr/>
              <p:nvPr/>
            </p:nvGrpSpPr>
            <p:grpSpPr>
              <a:xfrm>
                <a:off x="4091701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42" name="직사각형 1741">
                  <a:extLst>
                    <a:ext uri="{FF2B5EF4-FFF2-40B4-BE49-F238E27FC236}">
                      <a16:creationId xmlns:a16="http://schemas.microsoft.com/office/drawing/2014/main" id="{24C7600A-7724-4D75-8E9C-FF32C013FE80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43" name="직사각형 1742">
                  <a:extLst>
                    <a:ext uri="{FF2B5EF4-FFF2-40B4-BE49-F238E27FC236}">
                      <a16:creationId xmlns:a16="http://schemas.microsoft.com/office/drawing/2014/main" id="{165861DB-BD59-4DCB-82D3-9163360F9F19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27" name="그룹 1726">
                <a:extLst>
                  <a:ext uri="{FF2B5EF4-FFF2-40B4-BE49-F238E27FC236}">
                    <a16:creationId xmlns:a16="http://schemas.microsoft.com/office/drawing/2014/main" id="{655A46DC-7D6D-4359-91A1-1640ADD3F509}"/>
                  </a:ext>
                </a:extLst>
              </p:cNvPr>
              <p:cNvGrpSpPr/>
              <p:nvPr/>
            </p:nvGrpSpPr>
            <p:grpSpPr>
              <a:xfrm>
                <a:off x="4401283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40" name="직사각형 1739">
                  <a:extLst>
                    <a:ext uri="{FF2B5EF4-FFF2-40B4-BE49-F238E27FC236}">
                      <a16:creationId xmlns:a16="http://schemas.microsoft.com/office/drawing/2014/main" id="{2F6D70BC-E506-4217-AAEE-A35CC03A1999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41" name="직사각형 1740">
                  <a:extLst>
                    <a:ext uri="{FF2B5EF4-FFF2-40B4-BE49-F238E27FC236}">
                      <a16:creationId xmlns:a16="http://schemas.microsoft.com/office/drawing/2014/main" id="{3B53DE80-5C2A-49F3-9E33-53DFF787D7A6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28" name="그룹 1727">
                <a:extLst>
                  <a:ext uri="{FF2B5EF4-FFF2-40B4-BE49-F238E27FC236}">
                    <a16:creationId xmlns:a16="http://schemas.microsoft.com/office/drawing/2014/main" id="{FD3D9617-3F3C-446B-8D61-6ECE320A7368}"/>
                  </a:ext>
                </a:extLst>
              </p:cNvPr>
              <p:cNvGrpSpPr/>
              <p:nvPr/>
            </p:nvGrpSpPr>
            <p:grpSpPr>
              <a:xfrm>
                <a:off x="4710064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38" name="직사각형 1737">
                  <a:extLst>
                    <a:ext uri="{FF2B5EF4-FFF2-40B4-BE49-F238E27FC236}">
                      <a16:creationId xmlns:a16="http://schemas.microsoft.com/office/drawing/2014/main" id="{6701384B-5687-4FCA-A2C3-9037D2572BE6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39" name="직사각형 1738">
                  <a:extLst>
                    <a:ext uri="{FF2B5EF4-FFF2-40B4-BE49-F238E27FC236}">
                      <a16:creationId xmlns:a16="http://schemas.microsoft.com/office/drawing/2014/main" id="{F9BC4BCC-B66D-46CC-9939-AF3685F01E9C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 dirty="0"/>
                </a:p>
              </p:txBody>
            </p:sp>
          </p:grpSp>
          <p:grpSp>
            <p:nvGrpSpPr>
              <p:cNvPr id="1729" name="그룹 1728">
                <a:extLst>
                  <a:ext uri="{FF2B5EF4-FFF2-40B4-BE49-F238E27FC236}">
                    <a16:creationId xmlns:a16="http://schemas.microsoft.com/office/drawing/2014/main" id="{53E7CAA8-B3AA-4393-9633-6E54D5A27D47}"/>
                  </a:ext>
                </a:extLst>
              </p:cNvPr>
              <p:cNvGrpSpPr/>
              <p:nvPr/>
            </p:nvGrpSpPr>
            <p:grpSpPr>
              <a:xfrm>
                <a:off x="4998440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36" name="직사각형 1735">
                  <a:extLst>
                    <a:ext uri="{FF2B5EF4-FFF2-40B4-BE49-F238E27FC236}">
                      <a16:creationId xmlns:a16="http://schemas.microsoft.com/office/drawing/2014/main" id="{80A3F9B8-2FD1-4358-8334-47EBB5941238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37" name="직사각형 1736">
                  <a:extLst>
                    <a:ext uri="{FF2B5EF4-FFF2-40B4-BE49-F238E27FC236}">
                      <a16:creationId xmlns:a16="http://schemas.microsoft.com/office/drawing/2014/main" id="{A0A60A73-3384-47BF-B6CD-A7577D6AA893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30" name="그룹 1729">
                <a:extLst>
                  <a:ext uri="{FF2B5EF4-FFF2-40B4-BE49-F238E27FC236}">
                    <a16:creationId xmlns:a16="http://schemas.microsoft.com/office/drawing/2014/main" id="{7B40AB60-1D0F-4AC0-B631-2DD36AB58F41}"/>
                  </a:ext>
                </a:extLst>
              </p:cNvPr>
              <p:cNvGrpSpPr/>
              <p:nvPr/>
            </p:nvGrpSpPr>
            <p:grpSpPr>
              <a:xfrm>
                <a:off x="5312144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34" name="직사각형 1733">
                  <a:extLst>
                    <a:ext uri="{FF2B5EF4-FFF2-40B4-BE49-F238E27FC236}">
                      <a16:creationId xmlns:a16="http://schemas.microsoft.com/office/drawing/2014/main" id="{950DB43A-6B58-4E2D-9BBD-C0B2079CF643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35" name="직사각형 1734">
                  <a:extLst>
                    <a:ext uri="{FF2B5EF4-FFF2-40B4-BE49-F238E27FC236}">
                      <a16:creationId xmlns:a16="http://schemas.microsoft.com/office/drawing/2014/main" id="{F4DA9235-F1B8-4178-A8FC-BF6B73418041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31" name="그룹 1730">
                <a:extLst>
                  <a:ext uri="{FF2B5EF4-FFF2-40B4-BE49-F238E27FC236}">
                    <a16:creationId xmlns:a16="http://schemas.microsoft.com/office/drawing/2014/main" id="{A9000A65-9144-4E2B-9C0F-6B52366EC543}"/>
                  </a:ext>
                </a:extLst>
              </p:cNvPr>
              <p:cNvGrpSpPr/>
              <p:nvPr/>
            </p:nvGrpSpPr>
            <p:grpSpPr>
              <a:xfrm>
                <a:off x="5621726" y="1088585"/>
                <a:ext cx="228944" cy="494478"/>
                <a:chOff x="7533478" y="2244183"/>
                <a:chExt cx="449580" cy="91532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32" name="직사각형 1731">
                  <a:extLst>
                    <a:ext uri="{FF2B5EF4-FFF2-40B4-BE49-F238E27FC236}">
                      <a16:creationId xmlns:a16="http://schemas.microsoft.com/office/drawing/2014/main" id="{ECD3A2CA-6A7B-4A79-B208-F242D2AD7EDF}"/>
                    </a:ext>
                  </a:extLst>
                </p:cNvPr>
                <p:cNvSpPr/>
                <p:nvPr/>
              </p:nvSpPr>
              <p:spPr>
                <a:xfrm>
                  <a:off x="7533478" y="2244183"/>
                  <a:ext cx="449580" cy="9153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33" name="직사각형 1732">
                  <a:extLst>
                    <a:ext uri="{FF2B5EF4-FFF2-40B4-BE49-F238E27FC236}">
                      <a16:creationId xmlns:a16="http://schemas.microsoft.com/office/drawing/2014/main" id="{438516E0-5AE2-4D6E-88F2-8534BCD9AF93}"/>
                    </a:ext>
                  </a:extLst>
                </p:cNvPr>
                <p:cNvSpPr/>
                <p:nvPr/>
              </p:nvSpPr>
              <p:spPr>
                <a:xfrm>
                  <a:off x="7533478" y="2330039"/>
                  <a:ext cx="449580" cy="743611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678" name="그룹 1677">
              <a:extLst>
                <a:ext uri="{FF2B5EF4-FFF2-40B4-BE49-F238E27FC236}">
                  <a16:creationId xmlns:a16="http://schemas.microsoft.com/office/drawing/2014/main" id="{3CA47B84-22B6-452F-BD8E-6CA0FA98AAB2}"/>
                </a:ext>
              </a:extLst>
            </p:cNvPr>
            <p:cNvGrpSpPr/>
            <p:nvPr/>
          </p:nvGrpSpPr>
          <p:grpSpPr>
            <a:xfrm>
              <a:off x="10252239" y="2472771"/>
              <a:ext cx="48155" cy="412888"/>
              <a:chOff x="3766539" y="2758474"/>
              <a:chExt cx="64516" cy="553174"/>
            </a:xfrm>
          </p:grpSpPr>
          <p:grpSp>
            <p:nvGrpSpPr>
              <p:cNvPr id="1713" name="그룹 1712">
                <a:extLst>
                  <a:ext uri="{FF2B5EF4-FFF2-40B4-BE49-F238E27FC236}">
                    <a16:creationId xmlns:a16="http://schemas.microsoft.com/office/drawing/2014/main" id="{E4DE6CC1-7C7C-4383-9AEF-75CBFE57F86A}"/>
                  </a:ext>
                </a:extLst>
              </p:cNvPr>
              <p:cNvGrpSpPr/>
              <p:nvPr/>
            </p:nvGrpSpPr>
            <p:grpSpPr>
              <a:xfrm flipH="1">
                <a:off x="3766539" y="2758474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23" name="직사각형 1722">
                  <a:extLst>
                    <a:ext uri="{FF2B5EF4-FFF2-40B4-BE49-F238E27FC236}">
                      <a16:creationId xmlns:a16="http://schemas.microsoft.com/office/drawing/2014/main" id="{050F7DC8-AAD4-4645-9563-727347156F5B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24" name="자유형: 도형 1723">
                  <a:extLst>
                    <a:ext uri="{FF2B5EF4-FFF2-40B4-BE49-F238E27FC236}">
                      <a16:creationId xmlns:a16="http://schemas.microsoft.com/office/drawing/2014/main" id="{E4B1F6A9-5DE8-48FC-B03C-E0760D7087BA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14" name="그룹 1713">
                <a:extLst>
                  <a:ext uri="{FF2B5EF4-FFF2-40B4-BE49-F238E27FC236}">
                    <a16:creationId xmlns:a16="http://schemas.microsoft.com/office/drawing/2014/main" id="{98527DBC-B050-414D-ACAA-FC660781B6C8}"/>
                  </a:ext>
                </a:extLst>
              </p:cNvPr>
              <p:cNvGrpSpPr/>
              <p:nvPr/>
            </p:nvGrpSpPr>
            <p:grpSpPr>
              <a:xfrm flipH="1">
                <a:off x="3766539" y="2918018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21" name="직사각형 1720">
                  <a:extLst>
                    <a:ext uri="{FF2B5EF4-FFF2-40B4-BE49-F238E27FC236}">
                      <a16:creationId xmlns:a16="http://schemas.microsoft.com/office/drawing/2014/main" id="{962AC054-5174-402A-AFAC-ADB5DD2911D4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22" name="자유형: 도형 1721">
                  <a:extLst>
                    <a:ext uri="{FF2B5EF4-FFF2-40B4-BE49-F238E27FC236}">
                      <a16:creationId xmlns:a16="http://schemas.microsoft.com/office/drawing/2014/main" id="{6764A254-CC43-4D5A-BF62-359E51F96769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15" name="그룹 1714">
                <a:extLst>
                  <a:ext uri="{FF2B5EF4-FFF2-40B4-BE49-F238E27FC236}">
                    <a16:creationId xmlns:a16="http://schemas.microsoft.com/office/drawing/2014/main" id="{30A329E2-701D-4308-BA28-471AC3FFF652}"/>
                  </a:ext>
                </a:extLst>
              </p:cNvPr>
              <p:cNvGrpSpPr/>
              <p:nvPr/>
            </p:nvGrpSpPr>
            <p:grpSpPr>
              <a:xfrm flipH="1">
                <a:off x="3766539" y="3065975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19" name="직사각형 1718">
                  <a:extLst>
                    <a:ext uri="{FF2B5EF4-FFF2-40B4-BE49-F238E27FC236}">
                      <a16:creationId xmlns:a16="http://schemas.microsoft.com/office/drawing/2014/main" id="{6040D0EA-DCC6-43A6-9503-3F5CFE13E1DE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20" name="자유형: 도형 1719">
                  <a:extLst>
                    <a:ext uri="{FF2B5EF4-FFF2-40B4-BE49-F238E27FC236}">
                      <a16:creationId xmlns:a16="http://schemas.microsoft.com/office/drawing/2014/main" id="{046273C7-E079-4011-917C-A67AE0C430B7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16" name="그룹 1715">
                <a:extLst>
                  <a:ext uri="{FF2B5EF4-FFF2-40B4-BE49-F238E27FC236}">
                    <a16:creationId xmlns:a16="http://schemas.microsoft.com/office/drawing/2014/main" id="{EBA8E57A-CED0-4F38-B12E-6EB955D8EE96}"/>
                  </a:ext>
                </a:extLst>
              </p:cNvPr>
              <p:cNvGrpSpPr/>
              <p:nvPr/>
            </p:nvGrpSpPr>
            <p:grpSpPr>
              <a:xfrm flipH="1">
                <a:off x="3766539" y="3220314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17" name="직사각형 1716">
                  <a:extLst>
                    <a:ext uri="{FF2B5EF4-FFF2-40B4-BE49-F238E27FC236}">
                      <a16:creationId xmlns:a16="http://schemas.microsoft.com/office/drawing/2014/main" id="{E7D47D6C-3EDF-4EB1-BFEB-B66D5962C907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18" name="자유형: 도형 1717">
                  <a:extLst>
                    <a:ext uri="{FF2B5EF4-FFF2-40B4-BE49-F238E27FC236}">
                      <a16:creationId xmlns:a16="http://schemas.microsoft.com/office/drawing/2014/main" id="{2A67ED84-8A36-4D25-B7D6-5214A916B749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679" name="그룹 1678">
              <a:extLst>
                <a:ext uri="{FF2B5EF4-FFF2-40B4-BE49-F238E27FC236}">
                  <a16:creationId xmlns:a16="http://schemas.microsoft.com/office/drawing/2014/main" id="{3D0462C9-16F0-46F8-A7A9-FBBA98D2E6DD}"/>
                </a:ext>
              </a:extLst>
            </p:cNvPr>
            <p:cNvGrpSpPr/>
            <p:nvPr/>
          </p:nvGrpSpPr>
          <p:grpSpPr>
            <a:xfrm>
              <a:off x="11745080" y="2225673"/>
              <a:ext cx="68672" cy="642098"/>
              <a:chOff x="5707518" y="2427420"/>
              <a:chExt cx="92005" cy="860261"/>
            </a:xfrm>
          </p:grpSpPr>
          <p:grpSp>
            <p:nvGrpSpPr>
              <p:cNvPr id="1701" name="그룹 1700">
                <a:extLst>
                  <a:ext uri="{FF2B5EF4-FFF2-40B4-BE49-F238E27FC236}">
                    <a16:creationId xmlns:a16="http://schemas.microsoft.com/office/drawing/2014/main" id="{D865725F-D6BC-4DD5-86F6-92E4079ED35A}"/>
                  </a:ext>
                </a:extLst>
              </p:cNvPr>
              <p:cNvGrpSpPr/>
              <p:nvPr/>
            </p:nvGrpSpPr>
            <p:grpSpPr>
              <a:xfrm flipH="1">
                <a:off x="5735007" y="2427420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11" name="직사각형 1710">
                  <a:extLst>
                    <a:ext uri="{FF2B5EF4-FFF2-40B4-BE49-F238E27FC236}">
                      <a16:creationId xmlns:a16="http://schemas.microsoft.com/office/drawing/2014/main" id="{91640EC9-65B3-4611-A2A1-73AB31893D56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12" name="자유형: 도형 1711">
                  <a:extLst>
                    <a:ext uri="{FF2B5EF4-FFF2-40B4-BE49-F238E27FC236}">
                      <a16:creationId xmlns:a16="http://schemas.microsoft.com/office/drawing/2014/main" id="{6DEC78B4-A14D-4D80-B7B1-78B986256782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02" name="그룹 1701">
                <a:extLst>
                  <a:ext uri="{FF2B5EF4-FFF2-40B4-BE49-F238E27FC236}">
                    <a16:creationId xmlns:a16="http://schemas.microsoft.com/office/drawing/2014/main" id="{D55ADD35-E0BC-47A9-B793-B503E0867E23}"/>
                  </a:ext>
                </a:extLst>
              </p:cNvPr>
              <p:cNvGrpSpPr/>
              <p:nvPr/>
            </p:nvGrpSpPr>
            <p:grpSpPr>
              <a:xfrm flipH="1">
                <a:off x="5735007" y="2586964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09" name="직사각형 1708">
                  <a:extLst>
                    <a:ext uri="{FF2B5EF4-FFF2-40B4-BE49-F238E27FC236}">
                      <a16:creationId xmlns:a16="http://schemas.microsoft.com/office/drawing/2014/main" id="{0795E89D-B90D-4BC8-B766-C7B76E5ED02D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10" name="자유형: 도형 1709">
                  <a:extLst>
                    <a:ext uri="{FF2B5EF4-FFF2-40B4-BE49-F238E27FC236}">
                      <a16:creationId xmlns:a16="http://schemas.microsoft.com/office/drawing/2014/main" id="{2EA7A89C-D8F1-4125-AC49-BA9C2A3241DE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703" name="그룹 1702">
                <a:extLst>
                  <a:ext uri="{FF2B5EF4-FFF2-40B4-BE49-F238E27FC236}">
                    <a16:creationId xmlns:a16="http://schemas.microsoft.com/office/drawing/2014/main" id="{A63710FE-6B56-4400-9C36-D9A4F4B2A339}"/>
                  </a:ext>
                </a:extLst>
              </p:cNvPr>
              <p:cNvGrpSpPr/>
              <p:nvPr/>
            </p:nvGrpSpPr>
            <p:grpSpPr>
              <a:xfrm flipH="1">
                <a:off x="5735007" y="2734921"/>
                <a:ext cx="64516" cy="91334"/>
                <a:chOff x="2345937" y="2039764"/>
                <a:chExt cx="522975" cy="74036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07" name="직사각형 1706">
                  <a:extLst>
                    <a:ext uri="{FF2B5EF4-FFF2-40B4-BE49-F238E27FC236}">
                      <a16:creationId xmlns:a16="http://schemas.microsoft.com/office/drawing/2014/main" id="{F1E397B3-7A11-4F79-9DDD-462F7EE68542}"/>
                    </a:ext>
                  </a:extLst>
                </p:cNvPr>
                <p:cNvSpPr/>
                <p:nvPr/>
              </p:nvSpPr>
              <p:spPr>
                <a:xfrm>
                  <a:off x="2360510" y="2039764"/>
                  <a:ext cx="495300" cy="74036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08" name="자유형: 도형 1707">
                  <a:extLst>
                    <a:ext uri="{FF2B5EF4-FFF2-40B4-BE49-F238E27FC236}">
                      <a16:creationId xmlns:a16="http://schemas.microsoft.com/office/drawing/2014/main" id="{60A8D79E-A364-4D5D-B3DD-8CF3FCAD8606}"/>
                    </a:ext>
                  </a:extLst>
                </p:cNvPr>
                <p:cNvSpPr/>
                <p:nvPr/>
              </p:nvSpPr>
              <p:spPr>
                <a:xfrm>
                  <a:off x="2345937" y="2121565"/>
                  <a:ext cx="522975" cy="576762"/>
                </a:xfrm>
                <a:custGeom>
                  <a:avLst/>
                  <a:gdLst>
                    <a:gd name="connsiteX0" fmla="*/ 0 w 522975"/>
                    <a:gd name="connsiteY0" fmla="*/ 488254 h 576762"/>
                    <a:gd name="connsiteX1" fmla="*/ 522975 w 522975"/>
                    <a:gd name="connsiteY1" fmla="*/ 488254 h 576762"/>
                    <a:gd name="connsiteX2" fmla="*/ 522975 w 522975"/>
                    <a:gd name="connsiteY2" fmla="*/ 576762 h 576762"/>
                    <a:gd name="connsiteX3" fmla="*/ 0 w 522975"/>
                    <a:gd name="connsiteY3" fmla="*/ 576762 h 576762"/>
                    <a:gd name="connsiteX4" fmla="*/ 0 w 522975"/>
                    <a:gd name="connsiteY4" fmla="*/ 391031 h 576762"/>
                    <a:gd name="connsiteX5" fmla="*/ 522975 w 522975"/>
                    <a:gd name="connsiteY5" fmla="*/ 391031 h 576762"/>
                    <a:gd name="connsiteX6" fmla="*/ 522975 w 522975"/>
                    <a:gd name="connsiteY6" fmla="*/ 479539 h 576762"/>
                    <a:gd name="connsiteX7" fmla="*/ 0 w 522975"/>
                    <a:gd name="connsiteY7" fmla="*/ 479539 h 576762"/>
                    <a:gd name="connsiteX8" fmla="*/ 0 w 522975"/>
                    <a:gd name="connsiteY8" fmla="*/ 293808 h 576762"/>
                    <a:gd name="connsiteX9" fmla="*/ 522975 w 522975"/>
                    <a:gd name="connsiteY9" fmla="*/ 293808 h 576762"/>
                    <a:gd name="connsiteX10" fmla="*/ 522975 w 522975"/>
                    <a:gd name="connsiteY10" fmla="*/ 382316 h 576762"/>
                    <a:gd name="connsiteX11" fmla="*/ 0 w 522975"/>
                    <a:gd name="connsiteY11" fmla="*/ 382316 h 576762"/>
                    <a:gd name="connsiteX12" fmla="*/ 0 w 522975"/>
                    <a:gd name="connsiteY12" fmla="*/ 196585 h 576762"/>
                    <a:gd name="connsiteX13" fmla="*/ 522975 w 522975"/>
                    <a:gd name="connsiteY13" fmla="*/ 196585 h 576762"/>
                    <a:gd name="connsiteX14" fmla="*/ 522975 w 522975"/>
                    <a:gd name="connsiteY14" fmla="*/ 285093 h 576762"/>
                    <a:gd name="connsiteX15" fmla="*/ 0 w 522975"/>
                    <a:gd name="connsiteY15" fmla="*/ 285093 h 576762"/>
                    <a:gd name="connsiteX16" fmla="*/ 0 w 522975"/>
                    <a:gd name="connsiteY16" fmla="*/ 96249 h 576762"/>
                    <a:gd name="connsiteX17" fmla="*/ 522975 w 522975"/>
                    <a:gd name="connsiteY17" fmla="*/ 96249 h 576762"/>
                    <a:gd name="connsiteX18" fmla="*/ 522975 w 522975"/>
                    <a:gd name="connsiteY18" fmla="*/ 184757 h 576762"/>
                    <a:gd name="connsiteX19" fmla="*/ 0 w 522975"/>
                    <a:gd name="connsiteY19" fmla="*/ 184757 h 576762"/>
                    <a:gd name="connsiteX20" fmla="*/ 0 w 522975"/>
                    <a:gd name="connsiteY20" fmla="*/ 0 h 576762"/>
                    <a:gd name="connsiteX21" fmla="*/ 522975 w 522975"/>
                    <a:gd name="connsiteY21" fmla="*/ 0 h 576762"/>
                    <a:gd name="connsiteX22" fmla="*/ 522975 w 522975"/>
                    <a:gd name="connsiteY22" fmla="*/ 88508 h 576762"/>
                    <a:gd name="connsiteX23" fmla="*/ 0 w 522975"/>
                    <a:gd name="connsiteY23" fmla="*/ 88508 h 576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22975" h="576762">
                      <a:moveTo>
                        <a:pt x="0" y="488254"/>
                      </a:moveTo>
                      <a:lnTo>
                        <a:pt x="522975" y="488254"/>
                      </a:lnTo>
                      <a:lnTo>
                        <a:pt x="522975" y="576762"/>
                      </a:lnTo>
                      <a:lnTo>
                        <a:pt x="0" y="576762"/>
                      </a:lnTo>
                      <a:close/>
                      <a:moveTo>
                        <a:pt x="0" y="391031"/>
                      </a:moveTo>
                      <a:lnTo>
                        <a:pt x="522975" y="391031"/>
                      </a:lnTo>
                      <a:lnTo>
                        <a:pt x="522975" y="479539"/>
                      </a:lnTo>
                      <a:lnTo>
                        <a:pt x="0" y="479539"/>
                      </a:lnTo>
                      <a:close/>
                      <a:moveTo>
                        <a:pt x="0" y="293808"/>
                      </a:moveTo>
                      <a:lnTo>
                        <a:pt x="522975" y="293808"/>
                      </a:lnTo>
                      <a:lnTo>
                        <a:pt x="522975" y="382316"/>
                      </a:lnTo>
                      <a:lnTo>
                        <a:pt x="0" y="382316"/>
                      </a:lnTo>
                      <a:close/>
                      <a:moveTo>
                        <a:pt x="0" y="196585"/>
                      </a:moveTo>
                      <a:lnTo>
                        <a:pt x="522975" y="196585"/>
                      </a:lnTo>
                      <a:lnTo>
                        <a:pt x="522975" y="285093"/>
                      </a:lnTo>
                      <a:lnTo>
                        <a:pt x="0" y="285093"/>
                      </a:lnTo>
                      <a:close/>
                      <a:moveTo>
                        <a:pt x="0" y="96249"/>
                      </a:moveTo>
                      <a:lnTo>
                        <a:pt x="522975" y="96249"/>
                      </a:lnTo>
                      <a:lnTo>
                        <a:pt x="522975" y="184757"/>
                      </a:lnTo>
                      <a:lnTo>
                        <a:pt x="0" y="184757"/>
                      </a:lnTo>
                      <a:close/>
                      <a:moveTo>
                        <a:pt x="0" y="0"/>
                      </a:moveTo>
                      <a:lnTo>
                        <a:pt x="522975" y="0"/>
                      </a:lnTo>
                      <a:lnTo>
                        <a:pt x="522975" y="88508"/>
                      </a:lnTo>
                      <a:lnTo>
                        <a:pt x="0" y="88508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BA5306"/>
                    </a:gs>
                    <a:gs pos="75000">
                      <a:srgbClr val="BD3803"/>
                    </a:gs>
                    <a:gs pos="100000">
                      <a:srgbClr val="BA5306"/>
                    </a:gs>
                  </a:gsLst>
                  <a:lin ang="2700000" scaled="1"/>
                </a:gradFill>
                <a:ln w="12700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sp>
            <p:nvSpPr>
              <p:cNvPr id="1704" name="직사각형 1703">
                <a:extLst>
                  <a:ext uri="{FF2B5EF4-FFF2-40B4-BE49-F238E27FC236}">
                    <a16:creationId xmlns:a16="http://schemas.microsoft.com/office/drawing/2014/main" id="{BD0A7D5F-6319-4E38-A4EB-F92619AA26D3}"/>
                  </a:ext>
                </a:extLst>
              </p:cNvPr>
              <p:cNvSpPr/>
              <p:nvPr/>
            </p:nvSpPr>
            <p:spPr>
              <a:xfrm>
                <a:off x="5707518" y="2891689"/>
                <a:ext cx="90207" cy="91335"/>
              </a:xfrm>
              <a:prstGeom prst="rect">
                <a:avLst/>
              </a:prstGeom>
              <a:gradFill flip="none" rotWithShape="1">
                <a:gsLst>
                  <a:gs pos="19000">
                    <a:schemeClr val="tx1">
                      <a:lumMod val="85000"/>
                      <a:lumOff val="15000"/>
                    </a:schemeClr>
                  </a:gs>
                  <a:gs pos="75000">
                    <a:schemeClr val="tx1">
                      <a:lumMod val="95000"/>
                      <a:lumOff val="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2700000" scaled="1"/>
                <a:tileRect/>
              </a:gradFill>
              <a:ln w="2540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05" name="직사각형 1704">
                <a:extLst>
                  <a:ext uri="{FF2B5EF4-FFF2-40B4-BE49-F238E27FC236}">
                    <a16:creationId xmlns:a16="http://schemas.microsoft.com/office/drawing/2014/main" id="{EB260155-37D6-4EC2-BABF-D48F815FD7AC}"/>
                  </a:ext>
                </a:extLst>
              </p:cNvPr>
              <p:cNvSpPr/>
              <p:nvPr/>
            </p:nvSpPr>
            <p:spPr>
              <a:xfrm>
                <a:off x="5707518" y="3040364"/>
                <a:ext cx="90207" cy="91335"/>
              </a:xfrm>
              <a:prstGeom prst="rect">
                <a:avLst/>
              </a:prstGeom>
              <a:gradFill flip="none" rotWithShape="1">
                <a:gsLst>
                  <a:gs pos="19000">
                    <a:schemeClr val="tx1">
                      <a:lumMod val="85000"/>
                      <a:lumOff val="15000"/>
                    </a:schemeClr>
                  </a:gs>
                  <a:gs pos="75000">
                    <a:schemeClr val="tx1">
                      <a:lumMod val="95000"/>
                      <a:lumOff val="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2700000" scaled="1"/>
                <a:tileRect/>
              </a:gradFill>
              <a:ln w="2540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706" name="직사각형 1705">
                <a:extLst>
                  <a:ext uri="{FF2B5EF4-FFF2-40B4-BE49-F238E27FC236}">
                    <a16:creationId xmlns:a16="http://schemas.microsoft.com/office/drawing/2014/main" id="{B75F880C-F287-4772-814A-253C503C2BED}"/>
                  </a:ext>
                </a:extLst>
              </p:cNvPr>
              <p:cNvSpPr/>
              <p:nvPr/>
            </p:nvSpPr>
            <p:spPr>
              <a:xfrm>
                <a:off x="5707518" y="3196346"/>
                <a:ext cx="90207" cy="91335"/>
              </a:xfrm>
              <a:prstGeom prst="rect">
                <a:avLst/>
              </a:prstGeom>
              <a:gradFill flip="none" rotWithShape="1">
                <a:gsLst>
                  <a:gs pos="19000">
                    <a:schemeClr val="tx1">
                      <a:lumMod val="85000"/>
                      <a:lumOff val="15000"/>
                    </a:schemeClr>
                  </a:gs>
                  <a:gs pos="75000">
                    <a:schemeClr val="tx1">
                      <a:lumMod val="95000"/>
                      <a:lumOff val="5000"/>
                    </a:schemeClr>
                  </a:gs>
                  <a:gs pos="100000">
                    <a:schemeClr val="bg2">
                      <a:lumMod val="25000"/>
                    </a:schemeClr>
                  </a:gs>
                </a:gsLst>
                <a:lin ang="2700000" scaled="1"/>
                <a:tileRect/>
              </a:gradFill>
              <a:ln w="2540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680" name="그룹 1679">
              <a:extLst>
                <a:ext uri="{FF2B5EF4-FFF2-40B4-BE49-F238E27FC236}">
                  <a16:creationId xmlns:a16="http://schemas.microsoft.com/office/drawing/2014/main" id="{EA8ED5AE-99BC-4F47-A2B6-DBDCE5466DC7}"/>
                </a:ext>
              </a:extLst>
            </p:cNvPr>
            <p:cNvGrpSpPr/>
            <p:nvPr/>
          </p:nvGrpSpPr>
          <p:grpSpPr>
            <a:xfrm>
              <a:off x="10217712" y="1965455"/>
              <a:ext cx="105967" cy="316751"/>
              <a:chOff x="3853816" y="2078789"/>
              <a:chExt cx="141971" cy="424372"/>
            </a:xfrm>
          </p:grpSpPr>
          <p:grpSp>
            <p:nvGrpSpPr>
              <p:cNvPr id="1695" name="그룹 1694">
                <a:extLst>
                  <a:ext uri="{FF2B5EF4-FFF2-40B4-BE49-F238E27FC236}">
                    <a16:creationId xmlns:a16="http://schemas.microsoft.com/office/drawing/2014/main" id="{D6F02D3A-8CFE-4249-AACA-7A8D40E804ED}"/>
                  </a:ext>
                </a:extLst>
              </p:cNvPr>
              <p:cNvGrpSpPr/>
              <p:nvPr/>
            </p:nvGrpSpPr>
            <p:grpSpPr>
              <a:xfrm>
                <a:off x="3853816" y="2326220"/>
                <a:ext cx="141971" cy="176941"/>
                <a:chOff x="2917314" y="2174289"/>
                <a:chExt cx="228944" cy="494478"/>
              </a:xfrm>
            </p:grpSpPr>
            <p:sp>
              <p:nvSpPr>
                <p:cNvPr id="1699" name="직사각형 1698">
                  <a:extLst>
                    <a:ext uri="{FF2B5EF4-FFF2-40B4-BE49-F238E27FC236}">
                      <a16:creationId xmlns:a16="http://schemas.microsoft.com/office/drawing/2014/main" id="{7BD539E9-720A-4E1B-91D8-475E6B57BB15}"/>
                    </a:ext>
                  </a:extLst>
                </p:cNvPr>
                <p:cNvSpPr/>
                <p:nvPr/>
              </p:nvSpPr>
              <p:spPr>
                <a:xfrm>
                  <a:off x="2917314" y="2174289"/>
                  <a:ext cx="228944" cy="494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700" name="직사각형 1699">
                  <a:extLst>
                    <a:ext uri="{FF2B5EF4-FFF2-40B4-BE49-F238E27FC236}">
                      <a16:creationId xmlns:a16="http://schemas.microsoft.com/office/drawing/2014/main" id="{3BD2F042-4160-46CE-B078-20BB671AD362}"/>
                    </a:ext>
                  </a:extLst>
                </p:cNvPr>
                <p:cNvSpPr/>
                <p:nvPr/>
              </p:nvSpPr>
              <p:spPr>
                <a:xfrm>
                  <a:off x="2917314" y="2220670"/>
                  <a:ext cx="228944" cy="401715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696" name="그룹 1695">
                <a:extLst>
                  <a:ext uri="{FF2B5EF4-FFF2-40B4-BE49-F238E27FC236}">
                    <a16:creationId xmlns:a16="http://schemas.microsoft.com/office/drawing/2014/main" id="{A23D6CD2-5B60-4EFD-8A38-0804894E5401}"/>
                  </a:ext>
                </a:extLst>
              </p:cNvPr>
              <p:cNvGrpSpPr/>
              <p:nvPr/>
            </p:nvGrpSpPr>
            <p:grpSpPr>
              <a:xfrm>
                <a:off x="3853816" y="2078789"/>
                <a:ext cx="141971" cy="176941"/>
                <a:chOff x="2917314" y="2174289"/>
                <a:chExt cx="228944" cy="494478"/>
              </a:xfrm>
            </p:grpSpPr>
            <p:sp>
              <p:nvSpPr>
                <p:cNvPr id="1697" name="직사각형 1696">
                  <a:extLst>
                    <a:ext uri="{FF2B5EF4-FFF2-40B4-BE49-F238E27FC236}">
                      <a16:creationId xmlns:a16="http://schemas.microsoft.com/office/drawing/2014/main" id="{0CE2EB03-34DD-4361-92A0-143F826EE542}"/>
                    </a:ext>
                  </a:extLst>
                </p:cNvPr>
                <p:cNvSpPr/>
                <p:nvPr/>
              </p:nvSpPr>
              <p:spPr>
                <a:xfrm>
                  <a:off x="2917314" y="2174289"/>
                  <a:ext cx="228944" cy="494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698" name="직사각형 1697">
                  <a:extLst>
                    <a:ext uri="{FF2B5EF4-FFF2-40B4-BE49-F238E27FC236}">
                      <a16:creationId xmlns:a16="http://schemas.microsoft.com/office/drawing/2014/main" id="{AE4486D8-FFA5-4C4E-9A3A-3029FCFDB96E}"/>
                    </a:ext>
                  </a:extLst>
                </p:cNvPr>
                <p:cNvSpPr/>
                <p:nvPr/>
              </p:nvSpPr>
              <p:spPr>
                <a:xfrm>
                  <a:off x="2917314" y="2220670"/>
                  <a:ext cx="228944" cy="401715"/>
                </a:xfrm>
                <a:prstGeom prst="rect">
                  <a:avLst/>
                </a:prstGeom>
                <a:gradFill flip="none" rotWithShape="1">
                  <a:gsLst>
                    <a:gs pos="19000">
                      <a:schemeClr val="bg1">
                        <a:lumMod val="65000"/>
                        <a:alpha val="50000"/>
                      </a:schemeClr>
                    </a:gs>
                    <a:gs pos="75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100000">
                      <a:schemeClr val="bg1">
                        <a:lumMod val="65000"/>
                        <a:alpha val="50000"/>
                      </a:schemeClr>
                    </a:gs>
                  </a:gsLst>
                  <a:lin ang="2700000" scaled="1"/>
                  <a:tileRect/>
                </a:gradFill>
                <a:ln w="6350"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681" name="그룹 1680">
              <a:extLst>
                <a:ext uri="{FF2B5EF4-FFF2-40B4-BE49-F238E27FC236}">
                  <a16:creationId xmlns:a16="http://schemas.microsoft.com/office/drawing/2014/main" id="{24CF9E95-EE57-42AC-8975-1B061CCBA392}"/>
                </a:ext>
              </a:extLst>
            </p:cNvPr>
            <p:cNvGrpSpPr/>
            <p:nvPr/>
          </p:nvGrpSpPr>
          <p:grpSpPr>
            <a:xfrm>
              <a:off x="11732392" y="1965455"/>
              <a:ext cx="105967" cy="132069"/>
              <a:chOff x="2917314" y="2174289"/>
              <a:chExt cx="228944" cy="494478"/>
            </a:xfrm>
          </p:grpSpPr>
          <p:sp>
            <p:nvSpPr>
              <p:cNvPr id="1693" name="직사각형 1692">
                <a:extLst>
                  <a:ext uri="{FF2B5EF4-FFF2-40B4-BE49-F238E27FC236}">
                    <a16:creationId xmlns:a16="http://schemas.microsoft.com/office/drawing/2014/main" id="{8B0A03BD-B690-427D-859A-F2987FD6E68E}"/>
                  </a:ext>
                </a:extLst>
              </p:cNvPr>
              <p:cNvSpPr/>
              <p:nvPr/>
            </p:nvSpPr>
            <p:spPr>
              <a:xfrm>
                <a:off x="2917314" y="2174289"/>
                <a:ext cx="228944" cy="494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94" name="직사각형 1693">
                <a:extLst>
                  <a:ext uri="{FF2B5EF4-FFF2-40B4-BE49-F238E27FC236}">
                    <a16:creationId xmlns:a16="http://schemas.microsoft.com/office/drawing/2014/main" id="{1896C945-879C-41A7-A912-DE2FBA634F6A}"/>
                  </a:ext>
                </a:extLst>
              </p:cNvPr>
              <p:cNvSpPr/>
              <p:nvPr/>
            </p:nvSpPr>
            <p:spPr>
              <a:xfrm>
                <a:off x="2917314" y="2220670"/>
                <a:ext cx="228944" cy="401715"/>
              </a:xfrm>
              <a:prstGeom prst="rect">
                <a:avLst/>
              </a:prstGeom>
              <a:gradFill flip="none" rotWithShape="1">
                <a:gsLst>
                  <a:gs pos="19000">
                    <a:schemeClr val="bg1">
                      <a:lumMod val="65000"/>
                      <a:alpha val="50000"/>
                    </a:schemeClr>
                  </a:gs>
                  <a:gs pos="75000">
                    <a:schemeClr val="tx1">
                      <a:lumMod val="50000"/>
                      <a:lumOff val="50000"/>
                      <a:alpha val="50000"/>
                    </a:schemeClr>
                  </a:gs>
                  <a:gs pos="100000">
                    <a:schemeClr val="bg1">
                      <a:lumMod val="65000"/>
                      <a:alpha val="50000"/>
                    </a:schemeClr>
                  </a:gs>
                </a:gsLst>
                <a:lin ang="2700000" scaled="1"/>
                <a:tileRect/>
              </a:gradFill>
              <a:ln w="6350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682" name="그룹 1681">
              <a:extLst>
                <a:ext uri="{FF2B5EF4-FFF2-40B4-BE49-F238E27FC236}">
                  <a16:creationId xmlns:a16="http://schemas.microsoft.com/office/drawing/2014/main" id="{A85DEF4F-58B4-4764-9E63-478D19A2E78F}"/>
                </a:ext>
              </a:extLst>
            </p:cNvPr>
            <p:cNvGrpSpPr/>
            <p:nvPr/>
          </p:nvGrpSpPr>
          <p:grpSpPr>
            <a:xfrm>
              <a:off x="11508145" y="3996738"/>
              <a:ext cx="473869" cy="363121"/>
              <a:chOff x="11239456" y="6755870"/>
              <a:chExt cx="393810" cy="301773"/>
            </a:xfrm>
          </p:grpSpPr>
          <p:sp>
            <p:nvSpPr>
              <p:cNvPr id="1691" name="자유형: 도형 1690">
                <a:extLst>
                  <a:ext uri="{FF2B5EF4-FFF2-40B4-BE49-F238E27FC236}">
                    <a16:creationId xmlns:a16="http://schemas.microsoft.com/office/drawing/2014/main" id="{4CD1E1AB-6AF3-4FD0-9D5B-2CF04087B15D}"/>
                  </a:ext>
                </a:extLst>
              </p:cNvPr>
              <p:cNvSpPr/>
              <p:nvPr/>
            </p:nvSpPr>
            <p:spPr>
              <a:xfrm>
                <a:off x="11239456" y="6755870"/>
                <a:ext cx="393810" cy="271378"/>
              </a:xfrm>
              <a:custGeom>
                <a:avLst/>
                <a:gdLst>
                  <a:gd name="connsiteX0" fmla="*/ 784938 w 1915087"/>
                  <a:gd name="connsiteY0" fmla="*/ 0 h 1319706"/>
                  <a:gd name="connsiteX1" fmla="*/ 1071464 w 1915087"/>
                  <a:gd name="connsiteY1" fmla="*/ 87521 h 1319706"/>
                  <a:gd name="connsiteX2" fmla="*/ 1131181 w 1915087"/>
                  <a:gd name="connsiteY2" fmla="*/ 136793 h 1319706"/>
                  <a:gd name="connsiteX3" fmla="*/ 1184661 w 1915087"/>
                  <a:gd name="connsiteY3" fmla="*/ 120192 h 1319706"/>
                  <a:gd name="connsiteX4" fmla="*/ 1252875 w 1915087"/>
                  <a:gd name="connsiteY4" fmla="*/ 113315 h 1319706"/>
                  <a:gd name="connsiteX5" fmla="*/ 1591350 w 1915087"/>
                  <a:gd name="connsiteY5" fmla="*/ 451790 h 1319706"/>
                  <a:gd name="connsiteX6" fmla="*/ 1586779 w 1915087"/>
                  <a:gd name="connsiteY6" fmla="*/ 497136 h 1319706"/>
                  <a:gd name="connsiteX7" fmla="*/ 1660936 w 1915087"/>
                  <a:gd name="connsiteY7" fmla="*/ 520155 h 1319706"/>
                  <a:gd name="connsiteX8" fmla="*/ 1915087 w 1915087"/>
                  <a:gd name="connsiteY8" fmla="*/ 903580 h 1319706"/>
                  <a:gd name="connsiteX9" fmla="*/ 1498961 w 1915087"/>
                  <a:gd name="connsiteY9" fmla="*/ 1319706 h 1319706"/>
                  <a:gd name="connsiteX10" fmla="*/ 1469509 w 1915087"/>
                  <a:gd name="connsiteY10" fmla="*/ 1316737 h 1319706"/>
                  <a:gd name="connsiteX11" fmla="*/ 1454808 w 1915087"/>
                  <a:gd name="connsiteY11" fmla="*/ 1319705 h 1319706"/>
                  <a:gd name="connsiteX12" fmla="*/ 558721 w 1915087"/>
                  <a:gd name="connsiteY12" fmla="*/ 1319705 h 1319706"/>
                  <a:gd name="connsiteX13" fmla="*/ 519205 w 1915087"/>
                  <a:gd name="connsiteY13" fmla="*/ 1311727 h 1319706"/>
                  <a:gd name="connsiteX14" fmla="*/ 516498 w 1915087"/>
                  <a:gd name="connsiteY14" fmla="*/ 1309902 h 1319706"/>
                  <a:gd name="connsiteX15" fmla="*/ 457200 w 1915087"/>
                  <a:gd name="connsiteY15" fmla="*/ 1315880 h 1319706"/>
                  <a:gd name="connsiteX16" fmla="*/ 0 w 1915087"/>
                  <a:gd name="connsiteY16" fmla="*/ 858680 h 1319706"/>
                  <a:gd name="connsiteX17" fmla="*/ 279237 w 1915087"/>
                  <a:gd name="connsiteY17" fmla="*/ 437409 h 1319706"/>
                  <a:gd name="connsiteX18" fmla="*/ 280063 w 1915087"/>
                  <a:gd name="connsiteY18" fmla="*/ 437152 h 1319706"/>
                  <a:gd name="connsiteX19" fmla="*/ 282882 w 1915087"/>
                  <a:gd name="connsiteY19" fmla="*/ 409187 h 1319706"/>
                  <a:gd name="connsiteX20" fmla="*/ 784938 w 1915087"/>
                  <a:gd name="connsiteY20" fmla="*/ 0 h 131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15087" h="1319706">
                    <a:moveTo>
                      <a:pt x="784938" y="0"/>
                    </a:moveTo>
                    <a:cubicBezTo>
                      <a:pt x="891074" y="0"/>
                      <a:pt x="989673" y="32265"/>
                      <a:pt x="1071464" y="87521"/>
                    </a:cubicBezTo>
                    <a:lnTo>
                      <a:pt x="1131181" y="136793"/>
                    </a:lnTo>
                    <a:lnTo>
                      <a:pt x="1184661" y="120192"/>
                    </a:lnTo>
                    <a:cubicBezTo>
                      <a:pt x="1206695" y="115683"/>
                      <a:pt x="1229508" y="113315"/>
                      <a:pt x="1252875" y="113315"/>
                    </a:cubicBezTo>
                    <a:cubicBezTo>
                      <a:pt x="1439810" y="113315"/>
                      <a:pt x="1591350" y="264855"/>
                      <a:pt x="1591350" y="451790"/>
                    </a:cubicBezTo>
                    <a:lnTo>
                      <a:pt x="1586779" y="497136"/>
                    </a:lnTo>
                    <a:lnTo>
                      <a:pt x="1660936" y="520155"/>
                    </a:lnTo>
                    <a:cubicBezTo>
                      <a:pt x="1810290" y="583327"/>
                      <a:pt x="1915087" y="731215"/>
                      <a:pt x="1915087" y="903580"/>
                    </a:cubicBezTo>
                    <a:cubicBezTo>
                      <a:pt x="1915087" y="1133400"/>
                      <a:pt x="1728781" y="1319706"/>
                      <a:pt x="1498961" y="1319706"/>
                    </a:cubicBezTo>
                    <a:lnTo>
                      <a:pt x="1469509" y="1316737"/>
                    </a:lnTo>
                    <a:lnTo>
                      <a:pt x="1454808" y="1319705"/>
                    </a:lnTo>
                    <a:lnTo>
                      <a:pt x="558721" y="1319705"/>
                    </a:lnTo>
                    <a:cubicBezTo>
                      <a:pt x="544704" y="1319705"/>
                      <a:pt x="531350" y="1316864"/>
                      <a:pt x="519205" y="1311727"/>
                    </a:cubicBezTo>
                    <a:lnTo>
                      <a:pt x="516498" y="1309902"/>
                    </a:lnTo>
                    <a:lnTo>
                      <a:pt x="457200" y="1315880"/>
                    </a:lnTo>
                    <a:cubicBezTo>
                      <a:pt x="204695" y="1315880"/>
                      <a:pt x="0" y="1111185"/>
                      <a:pt x="0" y="858680"/>
                    </a:cubicBezTo>
                    <a:cubicBezTo>
                      <a:pt x="0" y="669301"/>
                      <a:pt x="115141" y="506816"/>
                      <a:pt x="279237" y="437409"/>
                    </a:cubicBezTo>
                    <a:lnTo>
                      <a:pt x="280063" y="437152"/>
                    </a:lnTo>
                    <a:lnTo>
                      <a:pt x="282882" y="409187"/>
                    </a:lnTo>
                    <a:cubicBezTo>
                      <a:pt x="330668" y="175664"/>
                      <a:pt x="537289" y="0"/>
                      <a:pt x="78493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92" name="자유형: 도형 1691">
                <a:extLst>
                  <a:ext uri="{FF2B5EF4-FFF2-40B4-BE49-F238E27FC236}">
                    <a16:creationId xmlns:a16="http://schemas.microsoft.com/office/drawing/2014/main" id="{C29CC7C2-4346-4B42-889B-D2246649948D}"/>
                  </a:ext>
                </a:extLst>
              </p:cNvPr>
              <p:cNvSpPr/>
              <p:nvPr/>
            </p:nvSpPr>
            <p:spPr>
              <a:xfrm>
                <a:off x="11272727" y="6840839"/>
                <a:ext cx="303928" cy="216804"/>
              </a:xfrm>
              <a:custGeom>
                <a:avLst/>
                <a:gdLst>
                  <a:gd name="connsiteX0" fmla="*/ 108402 w 303928"/>
                  <a:gd name="connsiteY0" fmla="*/ 0 h 216804"/>
                  <a:gd name="connsiteX1" fmla="*/ 185054 w 303928"/>
                  <a:gd name="connsiteY1" fmla="*/ 31750 h 216804"/>
                  <a:gd name="connsiteX2" fmla="*/ 205028 w 303928"/>
                  <a:gd name="connsiteY2" fmla="*/ 61376 h 216804"/>
                  <a:gd name="connsiteX3" fmla="*/ 228610 w 303928"/>
                  <a:gd name="connsiteY3" fmla="*/ 56615 h 216804"/>
                  <a:gd name="connsiteX4" fmla="*/ 303928 w 303928"/>
                  <a:gd name="connsiteY4" fmla="*/ 131933 h 216804"/>
                  <a:gd name="connsiteX5" fmla="*/ 228610 w 303928"/>
                  <a:gd name="connsiteY5" fmla="*/ 207251 h 216804"/>
                  <a:gd name="connsiteX6" fmla="*/ 199293 w 303928"/>
                  <a:gd name="connsiteY6" fmla="*/ 201332 h 216804"/>
                  <a:gd name="connsiteX7" fmla="*/ 180101 w 303928"/>
                  <a:gd name="connsiteY7" fmla="*/ 188393 h 216804"/>
                  <a:gd name="connsiteX8" fmla="*/ 150597 w 303928"/>
                  <a:gd name="connsiteY8" fmla="*/ 208286 h 216804"/>
                  <a:gd name="connsiteX9" fmla="*/ 108402 w 303928"/>
                  <a:gd name="connsiteY9" fmla="*/ 216804 h 216804"/>
                  <a:gd name="connsiteX10" fmla="*/ 0 w 303928"/>
                  <a:gd name="connsiteY10" fmla="*/ 108402 h 216804"/>
                  <a:gd name="connsiteX11" fmla="*/ 108402 w 303928"/>
                  <a:gd name="connsiteY11" fmla="*/ 0 h 216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3928" h="216804">
                    <a:moveTo>
                      <a:pt x="108402" y="0"/>
                    </a:moveTo>
                    <a:cubicBezTo>
                      <a:pt x="138337" y="0"/>
                      <a:pt x="165437" y="12133"/>
                      <a:pt x="185054" y="31750"/>
                    </a:cubicBezTo>
                    <a:lnTo>
                      <a:pt x="205028" y="61376"/>
                    </a:lnTo>
                    <a:lnTo>
                      <a:pt x="228610" y="56615"/>
                    </a:lnTo>
                    <a:cubicBezTo>
                      <a:pt x="270207" y="56615"/>
                      <a:pt x="303928" y="90336"/>
                      <a:pt x="303928" y="131933"/>
                    </a:cubicBezTo>
                    <a:cubicBezTo>
                      <a:pt x="303928" y="173530"/>
                      <a:pt x="270207" y="207251"/>
                      <a:pt x="228610" y="207251"/>
                    </a:cubicBezTo>
                    <a:cubicBezTo>
                      <a:pt x="218211" y="207251"/>
                      <a:pt x="208304" y="205144"/>
                      <a:pt x="199293" y="201332"/>
                    </a:cubicBezTo>
                    <a:lnTo>
                      <a:pt x="180101" y="188393"/>
                    </a:lnTo>
                    <a:lnTo>
                      <a:pt x="150597" y="208286"/>
                    </a:lnTo>
                    <a:cubicBezTo>
                      <a:pt x="137628" y="213771"/>
                      <a:pt x="123369" y="216804"/>
                      <a:pt x="108402" y="216804"/>
                    </a:cubicBezTo>
                    <a:cubicBezTo>
                      <a:pt x="48533" y="216804"/>
                      <a:pt x="0" y="168271"/>
                      <a:pt x="0" y="108402"/>
                    </a:cubicBezTo>
                    <a:cubicBezTo>
                      <a:pt x="0" y="48533"/>
                      <a:pt x="48533" y="0"/>
                      <a:pt x="108402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683" name="TextBox 1682">
              <a:extLst>
                <a:ext uri="{FF2B5EF4-FFF2-40B4-BE49-F238E27FC236}">
                  <a16:creationId xmlns:a16="http://schemas.microsoft.com/office/drawing/2014/main" id="{7676C95D-5B0E-40AD-8901-CEBDB158C19B}"/>
                </a:ext>
              </a:extLst>
            </p:cNvPr>
            <p:cNvSpPr txBox="1"/>
            <p:nvPr/>
          </p:nvSpPr>
          <p:spPr>
            <a:xfrm>
              <a:off x="10503869" y="3603833"/>
              <a:ext cx="1404531" cy="35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Post Preview</a:t>
              </a:r>
              <a:endParaRPr lang="ko-KR" altLang="en-US" sz="1000" b="1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sp>
          <p:nvSpPr>
            <p:cNvPr id="1684" name="자유형: 도형 1683">
              <a:extLst>
                <a:ext uri="{FF2B5EF4-FFF2-40B4-BE49-F238E27FC236}">
                  <a16:creationId xmlns:a16="http://schemas.microsoft.com/office/drawing/2014/main" id="{B58107EB-22F9-4737-BA26-BFD73882C1F8}"/>
                </a:ext>
              </a:extLst>
            </p:cNvPr>
            <p:cNvSpPr/>
            <p:nvPr/>
          </p:nvSpPr>
          <p:spPr>
            <a:xfrm>
              <a:off x="10189283" y="1592444"/>
              <a:ext cx="1684670" cy="1528285"/>
            </a:xfrm>
            <a:custGeom>
              <a:avLst/>
              <a:gdLst>
                <a:gd name="connsiteX0" fmla="*/ 9242 w 2005300"/>
                <a:gd name="connsiteY0" fmla="*/ 5031 h 1819153"/>
                <a:gd name="connsiteX1" fmla="*/ 9242 w 2005300"/>
                <a:gd name="connsiteY1" fmla="*/ 1599555 h 1819153"/>
                <a:gd name="connsiteX2" fmla="*/ 217763 w 2005300"/>
                <a:gd name="connsiteY2" fmla="*/ 1808076 h 1819153"/>
                <a:gd name="connsiteX3" fmla="*/ 1996786 w 2005300"/>
                <a:gd name="connsiteY3" fmla="*/ 1808076 h 1819153"/>
                <a:gd name="connsiteX4" fmla="*/ 1996786 w 2005300"/>
                <a:gd name="connsiteY4" fmla="*/ 5031 h 1819153"/>
                <a:gd name="connsiteX5" fmla="*/ 0 w 2005300"/>
                <a:gd name="connsiteY5" fmla="*/ 0 h 1819153"/>
                <a:gd name="connsiteX6" fmla="*/ 2005300 w 2005300"/>
                <a:gd name="connsiteY6" fmla="*/ 0 h 1819153"/>
                <a:gd name="connsiteX7" fmla="*/ 2005300 w 2005300"/>
                <a:gd name="connsiteY7" fmla="*/ 1819153 h 1819153"/>
                <a:gd name="connsiteX8" fmla="*/ 0 w 2005300"/>
                <a:gd name="connsiteY8" fmla="*/ 1819153 h 181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5300" h="1819153">
                  <a:moveTo>
                    <a:pt x="9242" y="5031"/>
                  </a:moveTo>
                  <a:lnTo>
                    <a:pt x="9242" y="1599555"/>
                  </a:lnTo>
                  <a:lnTo>
                    <a:pt x="217763" y="1808076"/>
                  </a:lnTo>
                  <a:lnTo>
                    <a:pt x="1996786" y="1808076"/>
                  </a:lnTo>
                  <a:lnTo>
                    <a:pt x="1996786" y="5031"/>
                  </a:lnTo>
                  <a:close/>
                  <a:moveTo>
                    <a:pt x="0" y="0"/>
                  </a:moveTo>
                  <a:lnTo>
                    <a:pt x="2005300" y="0"/>
                  </a:lnTo>
                  <a:lnTo>
                    <a:pt x="2005300" y="1819153"/>
                  </a:lnTo>
                  <a:lnTo>
                    <a:pt x="0" y="181915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685" name="그룹 1684">
              <a:extLst>
                <a:ext uri="{FF2B5EF4-FFF2-40B4-BE49-F238E27FC236}">
                  <a16:creationId xmlns:a16="http://schemas.microsoft.com/office/drawing/2014/main" id="{68AF2E18-5C2A-4B43-B0AF-204B9060C521}"/>
                </a:ext>
              </a:extLst>
            </p:cNvPr>
            <p:cNvGrpSpPr/>
            <p:nvPr/>
          </p:nvGrpSpPr>
          <p:grpSpPr>
            <a:xfrm rot="16200000">
              <a:off x="10372554" y="1701412"/>
              <a:ext cx="1312475" cy="1312474"/>
              <a:chOff x="3927733" y="1725033"/>
              <a:chExt cx="1758410" cy="1758409"/>
            </a:xfrm>
          </p:grpSpPr>
          <p:sp>
            <p:nvSpPr>
              <p:cNvPr id="1686" name="자유형: 도형 1685">
                <a:extLst>
                  <a:ext uri="{FF2B5EF4-FFF2-40B4-BE49-F238E27FC236}">
                    <a16:creationId xmlns:a16="http://schemas.microsoft.com/office/drawing/2014/main" id="{1D7BAC4C-840A-4F19-9E7E-6ADD006975C0}"/>
                  </a:ext>
                </a:extLst>
              </p:cNvPr>
              <p:cNvSpPr/>
              <p:nvPr/>
            </p:nvSpPr>
            <p:spPr>
              <a:xfrm>
                <a:off x="3927733" y="1725033"/>
                <a:ext cx="1758410" cy="1758409"/>
              </a:xfrm>
              <a:custGeom>
                <a:avLst/>
                <a:gdLst>
                  <a:gd name="connsiteX0" fmla="*/ 215552 w 1531485"/>
                  <a:gd name="connsiteY0" fmla="*/ 192097 h 1531485"/>
                  <a:gd name="connsiteX1" fmla="*/ 83420 w 1531485"/>
                  <a:gd name="connsiteY1" fmla="*/ 324229 h 1531485"/>
                  <a:gd name="connsiteX2" fmla="*/ 83420 w 1531485"/>
                  <a:gd name="connsiteY2" fmla="*/ 1207253 h 1531485"/>
                  <a:gd name="connsiteX3" fmla="*/ 215552 w 1531485"/>
                  <a:gd name="connsiteY3" fmla="*/ 1339385 h 1531485"/>
                  <a:gd name="connsiteX4" fmla="*/ 518055 w 1531485"/>
                  <a:gd name="connsiteY4" fmla="*/ 1339385 h 1531485"/>
                  <a:gd name="connsiteX5" fmla="*/ 518055 w 1531485"/>
                  <a:gd name="connsiteY5" fmla="*/ 1339386 h 1531485"/>
                  <a:gd name="connsiteX6" fmla="*/ 1315843 w 1531485"/>
                  <a:gd name="connsiteY6" fmla="*/ 1339386 h 1531485"/>
                  <a:gd name="connsiteX7" fmla="*/ 1447975 w 1531485"/>
                  <a:gd name="connsiteY7" fmla="*/ 1207254 h 1531485"/>
                  <a:gd name="connsiteX8" fmla="*/ 1447975 w 1531485"/>
                  <a:gd name="connsiteY8" fmla="*/ 324230 h 1531485"/>
                  <a:gd name="connsiteX9" fmla="*/ 1315843 w 1531485"/>
                  <a:gd name="connsiteY9" fmla="*/ 192098 h 1531485"/>
                  <a:gd name="connsiteX10" fmla="*/ 1013340 w 1531485"/>
                  <a:gd name="connsiteY10" fmla="*/ 192098 h 1531485"/>
                  <a:gd name="connsiteX11" fmla="*/ 1013340 w 1531485"/>
                  <a:gd name="connsiteY11" fmla="*/ 192097 h 1531485"/>
                  <a:gd name="connsiteX12" fmla="*/ 0 w 1531485"/>
                  <a:gd name="connsiteY12" fmla="*/ 0 h 1531485"/>
                  <a:gd name="connsiteX13" fmla="*/ 1531485 w 1531485"/>
                  <a:gd name="connsiteY13" fmla="*/ 0 h 1531485"/>
                  <a:gd name="connsiteX14" fmla="*/ 1531485 w 1531485"/>
                  <a:gd name="connsiteY14" fmla="*/ 1531485 h 1531485"/>
                  <a:gd name="connsiteX15" fmla="*/ 0 w 1531485"/>
                  <a:gd name="connsiteY15" fmla="*/ 1531485 h 153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1485" h="1531485">
                    <a:moveTo>
                      <a:pt x="215552" y="192097"/>
                    </a:moveTo>
                    <a:lnTo>
                      <a:pt x="83420" y="324229"/>
                    </a:lnTo>
                    <a:lnTo>
                      <a:pt x="83420" y="1207253"/>
                    </a:lnTo>
                    <a:lnTo>
                      <a:pt x="215552" y="1339385"/>
                    </a:lnTo>
                    <a:lnTo>
                      <a:pt x="518055" y="1339385"/>
                    </a:lnTo>
                    <a:lnTo>
                      <a:pt x="518055" y="1339386"/>
                    </a:lnTo>
                    <a:lnTo>
                      <a:pt x="1315843" y="1339386"/>
                    </a:lnTo>
                    <a:lnTo>
                      <a:pt x="1447975" y="1207254"/>
                    </a:lnTo>
                    <a:lnTo>
                      <a:pt x="1447975" y="324230"/>
                    </a:lnTo>
                    <a:lnTo>
                      <a:pt x="1315843" y="192098"/>
                    </a:lnTo>
                    <a:lnTo>
                      <a:pt x="1013340" y="192098"/>
                    </a:lnTo>
                    <a:lnTo>
                      <a:pt x="1013340" y="192097"/>
                    </a:lnTo>
                    <a:close/>
                    <a:moveTo>
                      <a:pt x="0" y="0"/>
                    </a:moveTo>
                    <a:lnTo>
                      <a:pt x="1531485" y="0"/>
                    </a:lnTo>
                    <a:lnTo>
                      <a:pt x="1531485" y="1531485"/>
                    </a:lnTo>
                    <a:lnTo>
                      <a:pt x="0" y="1531485"/>
                    </a:lnTo>
                    <a:close/>
                  </a:path>
                </a:pathLst>
              </a:custGeom>
              <a:gradFill>
                <a:gsLst>
                  <a:gs pos="19000">
                    <a:schemeClr val="bg1">
                      <a:lumMod val="65000"/>
                    </a:schemeClr>
                  </a:gs>
                  <a:gs pos="75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 w="127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87" name="자유형: 도형 1686">
                <a:extLst>
                  <a:ext uri="{FF2B5EF4-FFF2-40B4-BE49-F238E27FC236}">
                    <a16:creationId xmlns:a16="http://schemas.microsoft.com/office/drawing/2014/main" id="{A01E690C-A606-448C-A899-279FC48FE4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8369" y="1986027"/>
                <a:ext cx="1134644" cy="1245177"/>
              </a:xfrm>
              <a:custGeom>
                <a:avLst/>
                <a:gdLst>
                  <a:gd name="connsiteX0" fmla="*/ 954306 w 988217"/>
                  <a:gd name="connsiteY0" fmla="*/ 1048486 h 1084486"/>
                  <a:gd name="connsiteX1" fmla="*/ 988217 w 988217"/>
                  <a:gd name="connsiteY1" fmla="*/ 1048486 h 1084486"/>
                  <a:gd name="connsiteX2" fmla="*/ 988217 w 988217"/>
                  <a:gd name="connsiteY2" fmla="*/ 1084486 h 1084486"/>
                  <a:gd name="connsiteX3" fmla="*/ 954306 w 988217"/>
                  <a:gd name="connsiteY3" fmla="*/ 1084486 h 1084486"/>
                  <a:gd name="connsiteX4" fmla="*/ 900293 w 988217"/>
                  <a:gd name="connsiteY4" fmla="*/ 1048486 h 1084486"/>
                  <a:gd name="connsiteX5" fmla="*/ 934204 w 988217"/>
                  <a:gd name="connsiteY5" fmla="*/ 1048486 h 1084486"/>
                  <a:gd name="connsiteX6" fmla="*/ 934204 w 988217"/>
                  <a:gd name="connsiteY6" fmla="*/ 1084486 h 1084486"/>
                  <a:gd name="connsiteX7" fmla="*/ 900293 w 988217"/>
                  <a:gd name="connsiteY7" fmla="*/ 1084486 h 1084486"/>
                  <a:gd name="connsiteX8" fmla="*/ 846280 w 988217"/>
                  <a:gd name="connsiteY8" fmla="*/ 1048486 h 1084486"/>
                  <a:gd name="connsiteX9" fmla="*/ 880192 w 988217"/>
                  <a:gd name="connsiteY9" fmla="*/ 1048486 h 1084486"/>
                  <a:gd name="connsiteX10" fmla="*/ 880192 w 988217"/>
                  <a:gd name="connsiteY10" fmla="*/ 1084486 h 1084486"/>
                  <a:gd name="connsiteX11" fmla="*/ 846280 w 988217"/>
                  <a:gd name="connsiteY11" fmla="*/ 1084486 h 1084486"/>
                  <a:gd name="connsiteX12" fmla="*/ 792267 w 988217"/>
                  <a:gd name="connsiteY12" fmla="*/ 1048486 h 1084486"/>
                  <a:gd name="connsiteX13" fmla="*/ 826179 w 988217"/>
                  <a:gd name="connsiteY13" fmla="*/ 1048486 h 1084486"/>
                  <a:gd name="connsiteX14" fmla="*/ 826179 w 988217"/>
                  <a:gd name="connsiteY14" fmla="*/ 1084486 h 1084486"/>
                  <a:gd name="connsiteX15" fmla="*/ 792267 w 988217"/>
                  <a:gd name="connsiteY15" fmla="*/ 1084486 h 1084486"/>
                  <a:gd name="connsiteX16" fmla="*/ 333314 w 988217"/>
                  <a:gd name="connsiteY16" fmla="*/ 1048486 h 1084486"/>
                  <a:gd name="connsiteX17" fmla="*/ 367226 w 988217"/>
                  <a:gd name="connsiteY17" fmla="*/ 1048486 h 1084486"/>
                  <a:gd name="connsiteX18" fmla="*/ 367226 w 988217"/>
                  <a:gd name="connsiteY18" fmla="*/ 1084486 h 1084486"/>
                  <a:gd name="connsiteX19" fmla="*/ 333314 w 988217"/>
                  <a:gd name="connsiteY19" fmla="*/ 1084486 h 1084486"/>
                  <a:gd name="connsiteX20" fmla="*/ 279301 w 988217"/>
                  <a:gd name="connsiteY20" fmla="*/ 1048486 h 1084486"/>
                  <a:gd name="connsiteX21" fmla="*/ 313213 w 988217"/>
                  <a:gd name="connsiteY21" fmla="*/ 1048486 h 1084486"/>
                  <a:gd name="connsiteX22" fmla="*/ 313213 w 988217"/>
                  <a:gd name="connsiteY22" fmla="*/ 1084486 h 1084486"/>
                  <a:gd name="connsiteX23" fmla="*/ 279301 w 988217"/>
                  <a:gd name="connsiteY23" fmla="*/ 1084486 h 1084486"/>
                  <a:gd name="connsiteX24" fmla="*/ 162038 w 988217"/>
                  <a:gd name="connsiteY24" fmla="*/ 1048486 h 1084486"/>
                  <a:gd name="connsiteX25" fmla="*/ 195950 w 988217"/>
                  <a:gd name="connsiteY25" fmla="*/ 1048486 h 1084486"/>
                  <a:gd name="connsiteX26" fmla="*/ 195950 w 988217"/>
                  <a:gd name="connsiteY26" fmla="*/ 1084486 h 1084486"/>
                  <a:gd name="connsiteX27" fmla="*/ 162038 w 988217"/>
                  <a:gd name="connsiteY27" fmla="*/ 1084486 h 1084486"/>
                  <a:gd name="connsiteX28" fmla="*/ 108025 w 988217"/>
                  <a:gd name="connsiteY28" fmla="*/ 1048486 h 1084486"/>
                  <a:gd name="connsiteX29" fmla="*/ 141937 w 988217"/>
                  <a:gd name="connsiteY29" fmla="*/ 1048486 h 1084486"/>
                  <a:gd name="connsiteX30" fmla="*/ 141937 w 988217"/>
                  <a:gd name="connsiteY30" fmla="*/ 1084486 h 1084486"/>
                  <a:gd name="connsiteX31" fmla="*/ 108025 w 988217"/>
                  <a:gd name="connsiteY31" fmla="*/ 1084486 h 1084486"/>
                  <a:gd name="connsiteX32" fmla="*/ 54013 w 988217"/>
                  <a:gd name="connsiteY32" fmla="*/ 1048486 h 1084486"/>
                  <a:gd name="connsiteX33" fmla="*/ 87924 w 988217"/>
                  <a:gd name="connsiteY33" fmla="*/ 1048486 h 1084486"/>
                  <a:gd name="connsiteX34" fmla="*/ 87924 w 988217"/>
                  <a:gd name="connsiteY34" fmla="*/ 1084486 h 1084486"/>
                  <a:gd name="connsiteX35" fmla="*/ 54013 w 988217"/>
                  <a:gd name="connsiteY35" fmla="*/ 1084486 h 1084486"/>
                  <a:gd name="connsiteX36" fmla="*/ 0 w 988217"/>
                  <a:gd name="connsiteY36" fmla="*/ 1048486 h 1084486"/>
                  <a:gd name="connsiteX37" fmla="*/ 33911 w 988217"/>
                  <a:gd name="connsiteY37" fmla="*/ 1048486 h 1084486"/>
                  <a:gd name="connsiteX38" fmla="*/ 33911 w 988217"/>
                  <a:gd name="connsiteY38" fmla="*/ 1084486 h 1084486"/>
                  <a:gd name="connsiteX39" fmla="*/ 0 w 988217"/>
                  <a:gd name="connsiteY39" fmla="*/ 1084486 h 1084486"/>
                  <a:gd name="connsiteX40" fmla="*/ 954306 w 988217"/>
                  <a:gd name="connsiteY40" fmla="*/ 0 h 1084486"/>
                  <a:gd name="connsiteX41" fmla="*/ 988217 w 988217"/>
                  <a:gd name="connsiteY41" fmla="*/ 0 h 1084486"/>
                  <a:gd name="connsiteX42" fmla="*/ 988217 w 988217"/>
                  <a:gd name="connsiteY42" fmla="*/ 36000 h 1084486"/>
                  <a:gd name="connsiteX43" fmla="*/ 954306 w 988217"/>
                  <a:gd name="connsiteY43" fmla="*/ 36000 h 1084486"/>
                  <a:gd name="connsiteX44" fmla="*/ 900293 w 988217"/>
                  <a:gd name="connsiteY44" fmla="*/ 0 h 1084486"/>
                  <a:gd name="connsiteX45" fmla="*/ 934204 w 988217"/>
                  <a:gd name="connsiteY45" fmla="*/ 0 h 1084486"/>
                  <a:gd name="connsiteX46" fmla="*/ 934204 w 988217"/>
                  <a:gd name="connsiteY46" fmla="*/ 36000 h 1084486"/>
                  <a:gd name="connsiteX47" fmla="*/ 900293 w 988217"/>
                  <a:gd name="connsiteY47" fmla="*/ 36000 h 1084486"/>
                  <a:gd name="connsiteX48" fmla="*/ 846280 w 988217"/>
                  <a:gd name="connsiteY48" fmla="*/ 0 h 1084486"/>
                  <a:gd name="connsiteX49" fmla="*/ 880192 w 988217"/>
                  <a:gd name="connsiteY49" fmla="*/ 0 h 1084486"/>
                  <a:gd name="connsiteX50" fmla="*/ 880192 w 988217"/>
                  <a:gd name="connsiteY50" fmla="*/ 36000 h 1084486"/>
                  <a:gd name="connsiteX51" fmla="*/ 846280 w 988217"/>
                  <a:gd name="connsiteY51" fmla="*/ 36000 h 1084486"/>
                  <a:gd name="connsiteX52" fmla="*/ 792267 w 988217"/>
                  <a:gd name="connsiteY52" fmla="*/ 0 h 1084486"/>
                  <a:gd name="connsiteX53" fmla="*/ 826179 w 988217"/>
                  <a:gd name="connsiteY53" fmla="*/ 0 h 1084486"/>
                  <a:gd name="connsiteX54" fmla="*/ 826179 w 988217"/>
                  <a:gd name="connsiteY54" fmla="*/ 36000 h 1084486"/>
                  <a:gd name="connsiteX55" fmla="*/ 792267 w 988217"/>
                  <a:gd name="connsiteY55" fmla="*/ 36000 h 1084486"/>
                  <a:gd name="connsiteX56" fmla="*/ 737465 w 988217"/>
                  <a:gd name="connsiteY56" fmla="*/ 0 h 1084486"/>
                  <a:gd name="connsiteX57" fmla="*/ 771376 w 988217"/>
                  <a:gd name="connsiteY57" fmla="*/ 0 h 1084486"/>
                  <a:gd name="connsiteX58" fmla="*/ 771376 w 988217"/>
                  <a:gd name="connsiteY58" fmla="*/ 36000 h 1084486"/>
                  <a:gd name="connsiteX59" fmla="*/ 737465 w 988217"/>
                  <a:gd name="connsiteY59" fmla="*/ 36000 h 1084486"/>
                  <a:gd name="connsiteX60" fmla="*/ 683452 w 988217"/>
                  <a:gd name="connsiteY60" fmla="*/ 0 h 1084486"/>
                  <a:gd name="connsiteX61" fmla="*/ 717363 w 988217"/>
                  <a:gd name="connsiteY61" fmla="*/ 0 h 1084486"/>
                  <a:gd name="connsiteX62" fmla="*/ 717363 w 988217"/>
                  <a:gd name="connsiteY62" fmla="*/ 36000 h 1084486"/>
                  <a:gd name="connsiteX63" fmla="*/ 683452 w 988217"/>
                  <a:gd name="connsiteY63" fmla="*/ 36000 h 1084486"/>
                  <a:gd name="connsiteX64" fmla="*/ 629439 w 988217"/>
                  <a:gd name="connsiteY64" fmla="*/ 0 h 1084486"/>
                  <a:gd name="connsiteX65" fmla="*/ 663351 w 988217"/>
                  <a:gd name="connsiteY65" fmla="*/ 0 h 1084486"/>
                  <a:gd name="connsiteX66" fmla="*/ 663351 w 988217"/>
                  <a:gd name="connsiteY66" fmla="*/ 36000 h 1084486"/>
                  <a:gd name="connsiteX67" fmla="*/ 629439 w 988217"/>
                  <a:gd name="connsiteY67" fmla="*/ 36000 h 1084486"/>
                  <a:gd name="connsiteX68" fmla="*/ 575426 w 988217"/>
                  <a:gd name="connsiteY68" fmla="*/ 0 h 1084486"/>
                  <a:gd name="connsiteX69" fmla="*/ 609338 w 988217"/>
                  <a:gd name="connsiteY69" fmla="*/ 0 h 1084486"/>
                  <a:gd name="connsiteX70" fmla="*/ 609338 w 988217"/>
                  <a:gd name="connsiteY70" fmla="*/ 36000 h 1084486"/>
                  <a:gd name="connsiteX71" fmla="*/ 575426 w 988217"/>
                  <a:gd name="connsiteY71" fmla="*/ 36000 h 1084486"/>
                  <a:gd name="connsiteX72" fmla="*/ 162038 w 988217"/>
                  <a:gd name="connsiteY72" fmla="*/ 0 h 1084486"/>
                  <a:gd name="connsiteX73" fmla="*/ 195950 w 988217"/>
                  <a:gd name="connsiteY73" fmla="*/ 0 h 1084486"/>
                  <a:gd name="connsiteX74" fmla="*/ 195950 w 988217"/>
                  <a:gd name="connsiteY74" fmla="*/ 36000 h 1084486"/>
                  <a:gd name="connsiteX75" fmla="*/ 162038 w 988217"/>
                  <a:gd name="connsiteY75" fmla="*/ 36000 h 1084486"/>
                  <a:gd name="connsiteX76" fmla="*/ 108025 w 988217"/>
                  <a:gd name="connsiteY76" fmla="*/ 0 h 1084486"/>
                  <a:gd name="connsiteX77" fmla="*/ 141937 w 988217"/>
                  <a:gd name="connsiteY77" fmla="*/ 0 h 1084486"/>
                  <a:gd name="connsiteX78" fmla="*/ 141937 w 988217"/>
                  <a:gd name="connsiteY78" fmla="*/ 36000 h 1084486"/>
                  <a:gd name="connsiteX79" fmla="*/ 108025 w 988217"/>
                  <a:gd name="connsiteY79" fmla="*/ 36000 h 1084486"/>
                  <a:gd name="connsiteX80" fmla="*/ 54013 w 988217"/>
                  <a:gd name="connsiteY80" fmla="*/ 0 h 1084486"/>
                  <a:gd name="connsiteX81" fmla="*/ 87924 w 988217"/>
                  <a:gd name="connsiteY81" fmla="*/ 0 h 1084486"/>
                  <a:gd name="connsiteX82" fmla="*/ 87924 w 988217"/>
                  <a:gd name="connsiteY82" fmla="*/ 36000 h 1084486"/>
                  <a:gd name="connsiteX83" fmla="*/ 54013 w 988217"/>
                  <a:gd name="connsiteY83" fmla="*/ 36000 h 1084486"/>
                  <a:gd name="connsiteX84" fmla="*/ 0 w 988217"/>
                  <a:gd name="connsiteY84" fmla="*/ 0 h 1084486"/>
                  <a:gd name="connsiteX85" fmla="*/ 33911 w 988217"/>
                  <a:gd name="connsiteY85" fmla="*/ 0 h 1084486"/>
                  <a:gd name="connsiteX86" fmla="*/ 33911 w 988217"/>
                  <a:gd name="connsiteY86" fmla="*/ 36000 h 1084486"/>
                  <a:gd name="connsiteX87" fmla="*/ 0 w 988217"/>
                  <a:gd name="connsiteY87" fmla="*/ 36000 h 108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988217" h="1084486">
                    <a:moveTo>
                      <a:pt x="954306" y="1048486"/>
                    </a:moveTo>
                    <a:lnTo>
                      <a:pt x="988217" y="1048486"/>
                    </a:lnTo>
                    <a:lnTo>
                      <a:pt x="988217" y="1084486"/>
                    </a:lnTo>
                    <a:lnTo>
                      <a:pt x="954306" y="1084486"/>
                    </a:lnTo>
                    <a:close/>
                    <a:moveTo>
                      <a:pt x="900293" y="1048486"/>
                    </a:moveTo>
                    <a:lnTo>
                      <a:pt x="934204" y="1048486"/>
                    </a:lnTo>
                    <a:lnTo>
                      <a:pt x="934204" y="1084486"/>
                    </a:lnTo>
                    <a:lnTo>
                      <a:pt x="900293" y="1084486"/>
                    </a:lnTo>
                    <a:close/>
                    <a:moveTo>
                      <a:pt x="846280" y="1048486"/>
                    </a:moveTo>
                    <a:lnTo>
                      <a:pt x="880192" y="1048486"/>
                    </a:lnTo>
                    <a:lnTo>
                      <a:pt x="880192" y="1084486"/>
                    </a:lnTo>
                    <a:lnTo>
                      <a:pt x="846280" y="1084486"/>
                    </a:lnTo>
                    <a:close/>
                    <a:moveTo>
                      <a:pt x="792267" y="1048486"/>
                    </a:moveTo>
                    <a:lnTo>
                      <a:pt x="826179" y="1048486"/>
                    </a:lnTo>
                    <a:lnTo>
                      <a:pt x="826179" y="1084486"/>
                    </a:lnTo>
                    <a:lnTo>
                      <a:pt x="792267" y="1084486"/>
                    </a:lnTo>
                    <a:close/>
                    <a:moveTo>
                      <a:pt x="333314" y="1048486"/>
                    </a:moveTo>
                    <a:lnTo>
                      <a:pt x="367226" y="1048486"/>
                    </a:lnTo>
                    <a:lnTo>
                      <a:pt x="367226" y="1084486"/>
                    </a:lnTo>
                    <a:lnTo>
                      <a:pt x="333314" y="1084486"/>
                    </a:lnTo>
                    <a:close/>
                    <a:moveTo>
                      <a:pt x="279301" y="1048486"/>
                    </a:moveTo>
                    <a:lnTo>
                      <a:pt x="313213" y="1048486"/>
                    </a:lnTo>
                    <a:lnTo>
                      <a:pt x="313213" y="1084486"/>
                    </a:lnTo>
                    <a:lnTo>
                      <a:pt x="279301" y="1084486"/>
                    </a:lnTo>
                    <a:close/>
                    <a:moveTo>
                      <a:pt x="162038" y="1048486"/>
                    </a:moveTo>
                    <a:lnTo>
                      <a:pt x="195950" y="1048486"/>
                    </a:lnTo>
                    <a:lnTo>
                      <a:pt x="195950" y="1084486"/>
                    </a:lnTo>
                    <a:lnTo>
                      <a:pt x="162038" y="1084486"/>
                    </a:lnTo>
                    <a:close/>
                    <a:moveTo>
                      <a:pt x="108025" y="1048486"/>
                    </a:moveTo>
                    <a:lnTo>
                      <a:pt x="141937" y="1048486"/>
                    </a:lnTo>
                    <a:lnTo>
                      <a:pt x="141937" y="1084486"/>
                    </a:lnTo>
                    <a:lnTo>
                      <a:pt x="108025" y="1084486"/>
                    </a:lnTo>
                    <a:close/>
                    <a:moveTo>
                      <a:pt x="54013" y="1048486"/>
                    </a:moveTo>
                    <a:lnTo>
                      <a:pt x="87924" y="1048486"/>
                    </a:lnTo>
                    <a:lnTo>
                      <a:pt x="87924" y="1084486"/>
                    </a:lnTo>
                    <a:lnTo>
                      <a:pt x="54013" y="1084486"/>
                    </a:lnTo>
                    <a:close/>
                    <a:moveTo>
                      <a:pt x="0" y="1048486"/>
                    </a:moveTo>
                    <a:lnTo>
                      <a:pt x="33911" y="1048486"/>
                    </a:lnTo>
                    <a:lnTo>
                      <a:pt x="33911" y="1084486"/>
                    </a:lnTo>
                    <a:lnTo>
                      <a:pt x="0" y="1084486"/>
                    </a:lnTo>
                    <a:close/>
                    <a:moveTo>
                      <a:pt x="954306" y="0"/>
                    </a:moveTo>
                    <a:lnTo>
                      <a:pt x="988217" y="0"/>
                    </a:lnTo>
                    <a:lnTo>
                      <a:pt x="988217" y="36000"/>
                    </a:lnTo>
                    <a:lnTo>
                      <a:pt x="954306" y="36000"/>
                    </a:lnTo>
                    <a:close/>
                    <a:moveTo>
                      <a:pt x="900293" y="0"/>
                    </a:moveTo>
                    <a:lnTo>
                      <a:pt x="934204" y="0"/>
                    </a:lnTo>
                    <a:lnTo>
                      <a:pt x="934204" y="36000"/>
                    </a:lnTo>
                    <a:lnTo>
                      <a:pt x="900293" y="36000"/>
                    </a:lnTo>
                    <a:close/>
                    <a:moveTo>
                      <a:pt x="846280" y="0"/>
                    </a:moveTo>
                    <a:lnTo>
                      <a:pt x="880192" y="0"/>
                    </a:lnTo>
                    <a:lnTo>
                      <a:pt x="880192" y="36000"/>
                    </a:lnTo>
                    <a:lnTo>
                      <a:pt x="846280" y="36000"/>
                    </a:lnTo>
                    <a:close/>
                    <a:moveTo>
                      <a:pt x="792267" y="0"/>
                    </a:moveTo>
                    <a:lnTo>
                      <a:pt x="826179" y="0"/>
                    </a:lnTo>
                    <a:lnTo>
                      <a:pt x="826179" y="36000"/>
                    </a:lnTo>
                    <a:lnTo>
                      <a:pt x="792267" y="36000"/>
                    </a:lnTo>
                    <a:close/>
                    <a:moveTo>
                      <a:pt x="737465" y="0"/>
                    </a:moveTo>
                    <a:lnTo>
                      <a:pt x="771376" y="0"/>
                    </a:lnTo>
                    <a:lnTo>
                      <a:pt x="771376" y="36000"/>
                    </a:lnTo>
                    <a:lnTo>
                      <a:pt x="737465" y="36000"/>
                    </a:lnTo>
                    <a:close/>
                    <a:moveTo>
                      <a:pt x="683452" y="0"/>
                    </a:moveTo>
                    <a:lnTo>
                      <a:pt x="717363" y="0"/>
                    </a:lnTo>
                    <a:lnTo>
                      <a:pt x="717363" y="36000"/>
                    </a:lnTo>
                    <a:lnTo>
                      <a:pt x="683452" y="36000"/>
                    </a:lnTo>
                    <a:close/>
                    <a:moveTo>
                      <a:pt x="629439" y="0"/>
                    </a:moveTo>
                    <a:lnTo>
                      <a:pt x="663351" y="0"/>
                    </a:lnTo>
                    <a:lnTo>
                      <a:pt x="663351" y="36000"/>
                    </a:lnTo>
                    <a:lnTo>
                      <a:pt x="629439" y="36000"/>
                    </a:lnTo>
                    <a:close/>
                    <a:moveTo>
                      <a:pt x="575426" y="0"/>
                    </a:moveTo>
                    <a:lnTo>
                      <a:pt x="609338" y="0"/>
                    </a:lnTo>
                    <a:lnTo>
                      <a:pt x="609338" y="36000"/>
                    </a:lnTo>
                    <a:lnTo>
                      <a:pt x="575426" y="36000"/>
                    </a:lnTo>
                    <a:close/>
                    <a:moveTo>
                      <a:pt x="162038" y="0"/>
                    </a:moveTo>
                    <a:lnTo>
                      <a:pt x="195950" y="0"/>
                    </a:lnTo>
                    <a:lnTo>
                      <a:pt x="195950" y="36000"/>
                    </a:lnTo>
                    <a:lnTo>
                      <a:pt x="162038" y="36000"/>
                    </a:lnTo>
                    <a:close/>
                    <a:moveTo>
                      <a:pt x="108025" y="0"/>
                    </a:moveTo>
                    <a:lnTo>
                      <a:pt x="141937" y="0"/>
                    </a:lnTo>
                    <a:lnTo>
                      <a:pt x="141937" y="36000"/>
                    </a:lnTo>
                    <a:lnTo>
                      <a:pt x="108025" y="36000"/>
                    </a:lnTo>
                    <a:close/>
                    <a:moveTo>
                      <a:pt x="54013" y="0"/>
                    </a:moveTo>
                    <a:lnTo>
                      <a:pt x="87924" y="0"/>
                    </a:lnTo>
                    <a:lnTo>
                      <a:pt x="87924" y="36000"/>
                    </a:lnTo>
                    <a:lnTo>
                      <a:pt x="54013" y="36000"/>
                    </a:lnTo>
                    <a:close/>
                    <a:moveTo>
                      <a:pt x="0" y="0"/>
                    </a:moveTo>
                    <a:lnTo>
                      <a:pt x="33911" y="0"/>
                    </a:lnTo>
                    <a:lnTo>
                      <a:pt x="33911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88" name="직사각형 1687">
                <a:extLst>
                  <a:ext uri="{FF2B5EF4-FFF2-40B4-BE49-F238E27FC236}">
                    <a16:creationId xmlns:a16="http://schemas.microsoft.com/office/drawing/2014/main" id="{7995F239-AEC7-4CD6-8E2B-FFE3E5ADC6EE}"/>
                  </a:ext>
                </a:extLst>
              </p:cNvPr>
              <p:cNvSpPr/>
              <p:nvPr/>
            </p:nvSpPr>
            <p:spPr>
              <a:xfrm>
                <a:off x="4217337" y="2028077"/>
                <a:ext cx="1199175" cy="116011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689" name="자유형: 도형 1688">
                <a:extLst>
                  <a:ext uri="{FF2B5EF4-FFF2-40B4-BE49-F238E27FC236}">
                    <a16:creationId xmlns:a16="http://schemas.microsoft.com/office/drawing/2014/main" id="{8420A2A3-8521-4174-91A4-434A5A25D080}"/>
                  </a:ext>
                </a:extLst>
              </p:cNvPr>
              <p:cNvSpPr/>
              <p:nvPr/>
            </p:nvSpPr>
            <p:spPr>
              <a:xfrm rot="5400000">
                <a:off x="4772484" y="2343205"/>
                <a:ext cx="466426" cy="530823"/>
              </a:xfrm>
              <a:custGeom>
                <a:avLst/>
                <a:gdLst>
                  <a:gd name="connsiteX0" fmla="*/ 204573 w 803547"/>
                  <a:gd name="connsiteY0" fmla="*/ 419203 h 914488"/>
                  <a:gd name="connsiteX1" fmla="*/ 274423 w 803547"/>
                  <a:gd name="connsiteY1" fmla="*/ 419203 h 914488"/>
                  <a:gd name="connsiteX2" fmla="*/ 274423 w 803547"/>
                  <a:gd name="connsiteY2" fmla="*/ 600412 h 914488"/>
                  <a:gd name="connsiteX3" fmla="*/ 204573 w 803547"/>
                  <a:gd name="connsiteY3" fmla="*/ 600412 h 914488"/>
                  <a:gd name="connsiteX4" fmla="*/ 300570 w 803547"/>
                  <a:gd name="connsiteY4" fmla="*/ 344347 h 914488"/>
                  <a:gd name="connsiteX5" fmla="*/ 370420 w 803547"/>
                  <a:gd name="connsiteY5" fmla="*/ 344347 h 914488"/>
                  <a:gd name="connsiteX6" fmla="*/ 370420 w 803547"/>
                  <a:gd name="connsiteY6" fmla="*/ 600413 h 914488"/>
                  <a:gd name="connsiteX7" fmla="*/ 300570 w 803547"/>
                  <a:gd name="connsiteY7" fmla="*/ 600413 h 914488"/>
                  <a:gd name="connsiteX8" fmla="*/ 401309 w 803547"/>
                  <a:gd name="connsiteY8" fmla="*/ 278150 h 914488"/>
                  <a:gd name="connsiteX9" fmla="*/ 471159 w 803547"/>
                  <a:gd name="connsiteY9" fmla="*/ 278150 h 914488"/>
                  <a:gd name="connsiteX10" fmla="*/ 471159 w 803547"/>
                  <a:gd name="connsiteY10" fmla="*/ 600413 h 914488"/>
                  <a:gd name="connsiteX11" fmla="*/ 401309 w 803547"/>
                  <a:gd name="connsiteY11" fmla="*/ 600413 h 914488"/>
                  <a:gd name="connsiteX12" fmla="*/ 331326 w 803547"/>
                  <a:gd name="connsiteY12" fmla="*/ 114087 h 914488"/>
                  <a:gd name="connsiteX13" fmla="*/ 583096 w 803547"/>
                  <a:gd name="connsiteY13" fmla="*/ 208432 h 914488"/>
                  <a:gd name="connsiteX14" fmla="*/ 650921 w 803547"/>
                  <a:gd name="connsiteY14" fmla="*/ 616021 h 914488"/>
                  <a:gd name="connsiteX15" fmla="*/ 277983 w 803547"/>
                  <a:gd name="connsiteY15" fmla="*/ 793914 h 914488"/>
                  <a:gd name="connsiteX16" fmla="*/ 3897 w 803547"/>
                  <a:gd name="connsiteY16" fmla="*/ 484712 h 914488"/>
                  <a:gd name="connsiteX17" fmla="*/ 77762 w 803547"/>
                  <a:gd name="connsiteY17" fmla="*/ 478791 h 914488"/>
                  <a:gd name="connsiteX18" fmla="*/ 292721 w 803547"/>
                  <a:gd name="connsiteY18" fmla="*/ 721291 h 914488"/>
                  <a:gd name="connsiteX19" fmla="*/ 585208 w 803547"/>
                  <a:gd name="connsiteY19" fmla="*/ 581774 h 914488"/>
                  <a:gd name="connsiteX20" fmla="*/ 532014 w 803547"/>
                  <a:gd name="connsiteY20" fmla="*/ 262111 h 914488"/>
                  <a:gd name="connsiteX21" fmla="*/ 210107 w 803547"/>
                  <a:gd name="connsiteY21" fmla="*/ 224833 h 914488"/>
                  <a:gd name="connsiteX22" fmla="*/ 172646 w 803547"/>
                  <a:gd name="connsiteY22" fmla="*/ 160900 h 914488"/>
                  <a:gd name="connsiteX23" fmla="*/ 331326 w 803547"/>
                  <a:gd name="connsiteY23" fmla="*/ 114087 h 914488"/>
                  <a:gd name="connsiteX24" fmla="*/ 329208 w 803547"/>
                  <a:gd name="connsiteY24" fmla="*/ 312 h 914488"/>
                  <a:gd name="connsiteX25" fmla="*/ 745091 w 803547"/>
                  <a:gd name="connsiteY25" fmla="*/ 233665 h 914488"/>
                  <a:gd name="connsiteX26" fmla="*/ 608676 w 803547"/>
                  <a:gd name="connsiteY26" fmla="*/ 831695 h 914488"/>
                  <a:gd name="connsiteX27" fmla="*/ 0 w 803547"/>
                  <a:gd name="connsiteY27" fmla="*/ 755779 h 914488"/>
                  <a:gd name="connsiteX28" fmla="*/ 64523 w 803547"/>
                  <a:gd name="connsiteY28" fmla="*/ 700162 h 914488"/>
                  <a:gd name="connsiteX29" fmla="*/ 559790 w 803547"/>
                  <a:gd name="connsiteY29" fmla="*/ 761933 h 914488"/>
                  <a:gd name="connsiteX30" fmla="*/ 670788 w 803547"/>
                  <a:gd name="connsiteY30" fmla="*/ 275328 h 914488"/>
                  <a:gd name="connsiteX31" fmla="*/ 197725 w 803547"/>
                  <a:gd name="connsiteY31" fmla="*/ 116217 h 914488"/>
                  <a:gd name="connsiteX32" fmla="*/ 163703 w 803547"/>
                  <a:gd name="connsiteY32" fmla="*/ 38120 h 914488"/>
                  <a:gd name="connsiteX33" fmla="*/ 329208 w 803547"/>
                  <a:gd name="connsiteY33" fmla="*/ 312 h 914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3547" h="914488">
                    <a:moveTo>
                      <a:pt x="204573" y="419203"/>
                    </a:moveTo>
                    <a:lnTo>
                      <a:pt x="274423" y="419203"/>
                    </a:lnTo>
                    <a:lnTo>
                      <a:pt x="274423" y="600412"/>
                    </a:lnTo>
                    <a:lnTo>
                      <a:pt x="204573" y="600412"/>
                    </a:lnTo>
                    <a:close/>
                    <a:moveTo>
                      <a:pt x="300570" y="344347"/>
                    </a:moveTo>
                    <a:lnTo>
                      <a:pt x="370420" y="344347"/>
                    </a:lnTo>
                    <a:lnTo>
                      <a:pt x="370420" y="600413"/>
                    </a:lnTo>
                    <a:lnTo>
                      <a:pt x="300570" y="600413"/>
                    </a:lnTo>
                    <a:close/>
                    <a:moveTo>
                      <a:pt x="401309" y="278150"/>
                    </a:moveTo>
                    <a:lnTo>
                      <a:pt x="471159" y="278150"/>
                    </a:lnTo>
                    <a:lnTo>
                      <a:pt x="471159" y="600413"/>
                    </a:lnTo>
                    <a:lnTo>
                      <a:pt x="401309" y="600413"/>
                    </a:lnTo>
                    <a:close/>
                    <a:moveTo>
                      <a:pt x="331326" y="114087"/>
                    </a:moveTo>
                    <a:cubicBezTo>
                      <a:pt x="422375" y="110144"/>
                      <a:pt x="513765" y="142457"/>
                      <a:pt x="583096" y="208432"/>
                    </a:cubicBezTo>
                    <a:cubicBezTo>
                      <a:pt x="694025" y="313990"/>
                      <a:pt x="721688" y="480227"/>
                      <a:pt x="650921" y="616021"/>
                    </a:cubicBezTo>
                    <a:cubicBezTo>
                      <a:pt x="580155" y="751815"/>
                      <a:pt x="428050" y="824369"/>
                      <a:pt x="277983" y="793914"/>
                    </a:cubicBezTo>
                    <a:cubicBezTo>
                      <a:pt x="127915" y="763459"/>
                      <a:pt x="16128" y="637350"/>
                      <a:pt x="3897" y="484712"/>
                    </a:cubicBezTo>
                    <a:lnTo>
                      <a:pt x="77762" y="478791"/>
                    </a:lnTo>
                    <a:cubicBezTo>
                      <a:pt x="87355" y="598501"/>
                      <a:pt x="175027" y="697406"/>
                      <a:pt x="292721" y="721291"/>
                    </a:cubicBezTo>
                    <a:cubicBezTo>
                      <a:pt x="410416" y="745176"/>
                      <a:pt x="529708" y="688274"/>
                      <a:pt x="585208" y="581774"/>
                    </a:cubicBezTo>
                    <a:cubicBezTo>
                      <a:pt x="640709" y="475274"/>
                      <a:pt x="619013" y="344898"/>
                      <a:pt x="532014" y="262111"/>
                    </a:cubicBezTo>
                    <a:cubicBezTo>
                      <a:pt x="445015" y="179324"/>
                      <a:pt x="313724" y="164120"/>
                      <a:pt x="210107" y="224833"/>
                    </a:cubicBezTo>
                    <a:lnTo>
                      <a:pt x="172646" y="160900"/>
                    </a:lnTo>
                    <a:cubicBezTo>
                      <a:pt x="222190" y="131870"/>
                      <a:pt x="276696" y="116452"/>
                      <a:pt x="331326" y="114087"/>
                    </a:cubicBezTo>
                    <a:close/>
                    <a:moveTo>
                      <a:pt x="329208" y="312"/>
                    </a:moveTo>
                    <a:cubicBezTo>
                      <a:pt x="496079" y="-5877"/>
                      <a:pt x="658965" y="80066"/>
                      <a:pt x="745091" y="233665"/>
                    </a:cubicBezTo>
                    <a:cubicBezTo>
                      <a:pt x="859925" y="438464"/>
                      <a:pt x="800962" y="696953"/>
                      <a:pt x="608676" y="831695"/>
                    </a:cubicBezTo>
                    <a:cubicBezTo>
                      <a:pt x="416390" y="966437"/>
                      <a:pt x="153299" y="933624"/>
                      <a:pt x="0" y="755779"/>
                    </a:cubicBezTo>
                    <a:lnTo>
                      <a:pt x="64523" y="700162"/>
                    </a:lnTo>
                    <a:cubicBezTo>
                      <a:pt x="189259" y="844871"/>
                      <a:pt x="403331" y="871570"/>
                      <a:pt x="559790" y="761933"/>
                    </a:cubicBezTo>
                    <a:cubicBezTo>
                      <a:pt x="716249" y="652296"/>
                      <a:pt x="764226" y="441968"/>
                      <a:pt x="670788" y="275328"/>
                    </a:cubicBezTo>
                    <a:cubicBezTo>
                      <a:pt x="577350" y="108688"/>
                      <a:pt x="372875" y="39915"/>
                      <a:pt x="197725" y="116217"/>
                    </a:cubicBezTo>
                    <a:lnTo>
                      <a:pt x="163703" y="38120"/>
                    </a:lnTo>
                    <a:cubicBezTo>
                      <a:pt x="217517" y="14676"/>
                      <a:pt x="273584" y="2376"/>
                      <a:pt x="329208" y="312"/>
                    </a:cubicBezTo>
                    <a:close/>
                  </a:path>
                </a:pathLst>
              </a:custGeom>
              <a:gradFill>
                <a:gsLst>
                  <a:gs pos="19000">
                    <a:schemeClr val="bg1">
                      <a:lumMod val="75000"/>
                    </a:schemeClr>
                  </a:gs>
                  <a:gs pos="75000">
                    <a:schemeClr val="bg1">
                      <a:lumMod val="6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690" name="TextBox 1689">
                <a:extLst>
                  <a:ext uri="{FF2B5EF4-FFF2-40B4-BE49-F238E27FC236}">
                    <a16:creationId xmlns:a16="http://schemas.microsoft.com/office/drawing/2014/main" id="{F9C850A8-CBA3-486B-BC2E-140C14F1BBCA}"/>
                  </a:ext>
                </a:extLst>
              </p:cNvPr>
              <p:cNvSpPr txBox="1"/>
              <p:nvPr/>
            </p:nvSpPr>
            <p:spPr>
              <a:xfrm rot="5400000">
                <a:off x="3723986" y="2368374"/>
                <a:ext cx="1469570" cy="47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Summary</a:t>
                </a:r>
              </a:p>
            </p:txBody>
          </p:sp>
        </p:grpSp>
      </p:grpSp>
      <p:grpSp>
        <p:nvGrpSpPr>
          <p:cNvPr id="1773" name="그룹 1772">
            <a:extLst>
              <a:ext uri="{FF2B5EF4-FFF2-40B4-BE49-F238E27FC236}">
                <a16:creationId xmlns:a16="http://schemas.microsoft.com/office/drawing/2014/main" id="{430B2B26-3A61-434C-8D0F-112E3B4D0130}"/>
              </a:ext>
            </a:extLst>
          </p:cNvPr>
          <p:cNvGrpSpPr/>
          <p:nvPr/>
        </p:nvGrpSpPr>
        <p:grpSpPr>
          <a:xfrm>
            <a:off x="7978902" y="4962754"/>
            <a:ext cx="1646875" cy="1610549"/>
            <a:chOff x="4926237" y="1979913"/>
            <a:chExt cx="2241875" cy="2192425"/>
          </a:xfrm>
        </p:grpSpPr>
        <p:sp>
          <p:nvSpPr>
            <p:cNvPr id="1774" name="자유형: 도형 1773">
              <a:extLst>
                <a:ext uri="{FF2B5EF4-FFF2-40B4-BE49-F238E27FC236}">
                  <a16:creationId xmlns:a16="http://schemas.microsoft.com/office/drawing/2014/main" id="{1F3EE42E-3E46-4DB3-8E46-EE57D6BD70E4}"/>
                </a:ext>
              </a:extLst>
            </p:cNvPr>
            <p:cNvSpPr/>
            <p:nvPr/>
          </p:nvSpPr>
          <p:spPr>
            <a:xfrm>
              <a:off x="4926237" y="1979913"/>
              <a:ext cx="2241875" cy="2192425"/>
            </a:xfrm>
            <a:custGeom>
              <a:avLst/>
              <a:gdLst>
                <a:gd name="connsiteX0" fmla="*/ 0 w 2241875"/>
                <a:gd name="connsiteY0" fmla="*/ 0 h 2192425"/>
                <a:gd name="connsiteX1" fmla="*/ 2241875 w 2241875"/>
                <a:gd name="connsiteY1" fmla="*/ 0 h 2192425"/>
                <a:gd name="connsiteX2" fmla="*/ 2241875 w 2241875"/>
                <a:gd name="connsiteY2" fmla="*/ 434685 h 2192425"/>
                <a:gd name="connsiteX3" fmla="*/ 2215447 w 2241875"/>
                <a:gd name="connsiteY3" fmla="*/ 440021 h 2192425"/>
                <a:gd name="connsiteX4" fmla="*/ 2173978 w 2241875"/>
                <a:gd name="connsiteY4" fmla="*/ 502583 h 2192425"/>
                <a:gd name="connsiteX5" fmla="*/ 2215447 w 2241875"/>
                <a:gd name="connsiteY5" fmla="*/ 565145 h 2192425"/>
                <a:gd name="connsiteX6" fmla="*/ 2241875 w 2241875"/>
                <a:gd name="connsiteY6" fmla="*/ 570481 h 2192425"/>
                <a:gd name="connsiteX7" fmla="*/ 2241875 w 2241875"/>
                <a:gd name="connsiteY7" fmla="*/ 2192425 h 2192425"/>
                <a:gd name="connsiteX8" fmla="*/ 0 w 2241875"/>
                <a:gd name="connsiteY8" fmla="*/ 2192425 h 2192425"/>
                <a:gd name="connsiteX9" fmla="*/ 0 w 2241875"/>
                <a:gd name="connsiteY9" fmla="*/ 570481 h 2192425"/>
                <a:gd name="connsiteX10" fmla="*/ 26427 w 2241875"/>
                <a:gd name="connsiteY10" fmla="*/ 565145 h 2192425"/>
                <a:gd name="connsiteX11" fmla="*/ 67896 w 2241875"/>
                <a:gd name="connsiteY11" fmla="*/ 502583 h 2192425"/>
                <a:gd name="connsiteX12" fmla="*/ 26427 w 2241875"/>
                <a:gd name="connsiteY12" fmla="*/ 440021 h 2192425"/>
                <a:gd name="connsiteX13" fmla="*/ 0 w 2241875"/>
                <a:gd name="connsiteY13" fmla="*/ 434686 h 219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875" h="2192425">
                  <a:moveTo>
                    <a:pt x="0" y="0"/>
                  </a:moveTo>
                  <a:lnTo>
                    <a:pt x="2241875" y="0"/>
                  </a:lnTo>
                  <a:lnTo>
                    <a:pt x="2241875" y="434685"/>
                  </a:lnTo>
                  <a:lnTo>
                    <a:pt x="2215447" y="440021"/>
                  </a:lnTo>
                  <a:cubicBezTo>
                    <a:pt x="2191078" y="450328"/>
                    <a:pt x="2173978" y="474459"/>
                    <a:pt x="2173978" y="502583"/>
                  </a:cubicBezTo>
                  <a:cubicBezTo>
                    <a:pt x="2173978" y="530707"/>
                    <a:pt x="2191078" y="554838"/>
                    <a:pt x="2215447" y="565145"/>
                  </a:cubicBezTo>
                  <a:lnTo>
                    <a:pt x="2241875" y="570481"/>
                  </a:lnTo>
                  <a:lnTo>
                    <a:pt x="2241875" y="2192425"/>
                  </a:lnTo>
                  <a:lnTo>
                    <a:pt x="0" y="2192425"/>
                  </a:lnTo>
                  <a:lnTo>
                    <a:pt x="0" y="570481"/>
                  </a:lnTo>
                  <a:lnTo>
                    <a:pt x="26427" y="565145"/>
                  </a:lnTo>
                  <a:cubicBezTo>
                    <a:pt x="50797" y="554838"/>
                    <a:pt x="67896" y="530707"/>
                    <a:pt x="67896" y="502583"/>
                  </a:cubicBezTo>
                  <a:cubicBezTo>
                    <a:pt x="67896" y="474459"/>
                    <a:pt x="50797" y="450328"/>
                    <a:pt x="26427" y="440021"/>
                  </a:cubicBezTo>
                  <a:lnTo>
                    <a:pt x="0" y="4346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>
                <a:solidFill>
                  <a:srgbClr val="FFC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grpSp>
          <p:nvGrpSpPr>
            <p:cNvPr id="1775" name="그룹 1774">
              <a:extLst>
                <a:ext uri="{FF2B5EF4-FFF2-40B4-BE49-F238E27FC236}">
                  <a16:creationId xmlns:a16="http://schemas.microsoft.com/office/drawing/2014/main" id="{57A7184E-595E-49D6-8DF6-B8DEBE1E597C}"/>
                </a:ext>
              </a:extLst>
            </p:cNvPr>
            <p:cNvGrpSpPr/>
            <p:nvPr/>
          </p:nvGrpSpPr>
          <p:grpSpPr>
            <a:xfrm>
              <a:off x="5272335" y="2175705"/>
              <a:ext cx="663794" cy="122845"/>
              <a:chOff x="6458735" y="4708640"/>
              <a:chExt cx="439345" cy="81307"/>
            </a:xfrm>
          </p:grpSpPr>
          <p:grpSp>
            <p:nvGrpSpPr>
              <p:cNvPr id="1843" name="그룹 1842">
                <a:extLst>
                  <a:ext uri="{FF2B5EF4-FFF2-40B4-BE49-F238E27FC236}">
                    <a16:creationId xmlns:a16="http://schemas.microsoft.com/office/drawing/2014/main" id="{F9533285-97D5-4795-8306-FAC0F9D7E46B}"/>
                  </a:ext>
                </a:extLst>
              </p:cNvPr>
              <p:cNvGrpSpPr/>
              <p:nvPr/>
            </p:nvGrpSpPr>
            <p:grpSpPr>
              <a:xfrm rot="5400000">
                <a:off x="6802304" y="4694171"/>
                <a:ext cx="81307" cy="110245"/>
                <a:chOff x="3324085" y="2156357"/>
                <a:chExt cx="1265156" cy="1065154"/>
              </a:xfrm>
            </p:grpSpPr>
            <p:sp>
              <p:nvSpPr>
                <p:cNvPr id="1850" name="자유형: 도형 1849">
                  <a:extLst>
                    <a:ext uri="{FF2B5EF4-FFF2-40B4-BE49-F238E27FC236}">
                      <a16:creationId xmlns:a16="http://schemas.microsoft.com/office/drawing/2014/main" id="{20EFFE4F-F0D0-4562-A3D3-450C73CF2194}"/>
                    </a:ext>
                  </a:extLst>
                </p:cNvPr>
                <p:cNvSpPr/>
                <p:nvPr/>
              </p:nvSpPr>
              <p:spPr>
                <a:xfrm flipV="1">
                  <a:off x="3324085" y="2230997"/>
                  <a:ext cx="1265156" cy="900902"/>
                </a:xfrm>
                <a:custGeom>
                  <a:avLst/>
                  <a:gdLst>
                    <a:gd name="connsiteX0" fmla="*/ 0 w 1391672"/>
                    <a:gd name="connsiteY0" fmla="*/ 93351 h 900902"/>
                    <a:gd name="connsiteX1" fmla="*/ 1391672 w 1391672"/>
                    <a:gd name="connsiteY1" fmla="*/ 93351 h 900902"/>
                    <a:gd name="connsiteX2" fmla="*/ 1391672 w 1391672"/>
                    <a:gd name="connsiteY2" fmla="*/ 0 h 900902"/>
                    <a:gd name="connsiteX3" fmla="*/ 0 w 1391672"/>
                    <a:gd name="connsiteY3" fmla="*/ 0 h 900902"/>
                    <a:gd name="connsiteX4" fmla="*/ 0 w 1391672"/>
                    <a:gd name="connsiteY4" fmla="*/ 290160 h 900902"/>
                    <a:gd name="connsiteX5" fmla="*/ 1391672 w 1391672"/>
                    <a:gd name="connsiteY5" fmla="*/ 290160 h 900902"/>
                    <a:gd name="connsiteX6" fmla="*/ 1391672 w 1391672"/>
                    <a:gd name="connsiteY6" fmla="*/ 196809 h 900902"/>
                    <a:gd name="connsiteX7" fmla="*/ 0 w 1391672"/>
                    <a:gd name="connsiteY7" fmla="*/ 196809 h 900902"/>
                    <a:gd name="connsiteX8" fmla="*/ 0 w 1391672"/>
                    <a:gd name="connsiteY8" fmla="*/ 489313 h 900902"/>
                    <a:gd name="connsiteX9" fmla="*/ 1391672 w 1391672"/>
                    <a:gd name="connsiteY9" fmla="*/ 489313 h 900902"/>
                    <a:gd name="connsiteX10" fmla="*/ 1391672 w 1391672"/>
                    <a:gd name="connsiteY10" fmla="*/ 395962 h 900902"/>
                    <a:gd name="connsiteX11" fmla="*/ 0 w 1391672"/>
                    <a:gd name="connsiteY11" fmla="*/ 395962 h 900902"/>
                    <a:gd name="connsiteX12" fmla="*/ 0 w 1391672"/>
                    <a:gd name="connsiteY12" fmla="*/ 697398 h 900902"/>
                    <a:gd name="connsiteX13" fmla="*/ 1391672 w 1391672"/>
                    <a:gd name="connsiteY13" fmla="*/ 697398 h 900902"/>
                    <a:gd name="connsiteX14" fmla="*/ 1391672 w 1391672"/>
                    <a:gd name="connsiteY14" fmla="*/ 604047 h 900902"/>
                    <a:gd name="connsiteX15" fmla="*/ 0 w 1391672"/>
                    <a:gd name="connsiteY15" fmla="*/ 604047 h 900902"/>
                    <a:gd name="connsiteX16" fmla="*/ 0 w 1391672"/>
                    <a:gd name="connsiteY16" fmla="*/ 900902 h 900902"/>
                    <a:gd name="connsiteX17" fmla="*/ 1391672 w 1391672"/>
                    <a:gd name="connsiteY17" fmla="*/ 900902 h 900902"/>
                    <a:gd name="connsiteX18" fmla="*/ 1391672 w 1391672"/>
                    <a:gd name="connsiteY18" fmla="*/ 807551 h 900902"/>
                    <a:gd name="connsiteX19" fmla="*/ 0 w 1391672"/>
                    <a:gd name="connsiteY19" fmla="*/ 807551 h 900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91672" h="900902">
                      <a:moveTo>
                        <a:pt x="0" y="93351"/>
                      </a:moveTo>
                      <a:lnTo>
                        <a:pt x="1391672" y="93351"/>
                      </a:lnTo>
                      <a:lnTo>
                        <a:pt x="1391672" y="0"/>
                      </a:lnTo>
                      <a:lnTo>
                        <a:pt x="0" y="0"/>
                      </a:lnTo>
                      <a:close/>
                      <a:moveTo>
                        <a:pt x="0" y="290160"/>
                      </a:moveTo>
                      <a:lnTo>
                        <a:pt x="1391672" y="290160"/>
                      </a:lnTo>
                      <a:lnTo>
                        <a:pt x="1391672" y="196809"/>
                      </a:lnTo>
                      <a:lnTo>
                        <a:pt x="0" y="196809"/>
                      </a:lnTo>
                      <a:close/>
                      <a:moveTo>
                        <a:pt x="0" y="489313"/>
                      </a:moveTo>
                      <a:lnTo>
                        <a:pt x="1391672" y="489313"/>
                      </a:lnTo>
                      <a:lnTo>
                        <a:pt x="1391672" y="395962"/>
                      </a:lnTo>
                      <a:lnTo>
                        <a:pt x="0" y="395962"/>
                      </a:lnTo>
                      <a:close/>
                      <a:moveTo>
                        <a:pt x="0" y="697398"/>
                      </a:moveTo>
                      <a:lnTo>
                        <a:pt x="1391672" y="697398"/>
                      </a:lnTo>
                      <a:lnTo>
                        <a:pt x="1391672" y="604047"/>
                      </a:lnTo>
                      <a:lnTo>
                        <a:pt x="0" y="604047"/>
                      </a:lnTo>
                      <a:close/>
                      <a:moveTo>
                        <a:pt x="0" y="900902"/>
                      </a:moveTo>
                      <a:lnTo>
                        <a:pt x="1391672" y="900902"/>
                      </a:lnTo>
                      <a:lnTo>
                        <a:pt x="1391672" y="807551"/>
                      </a:lnTo>
                      <a:lnTo>
                        <a:pt x="0" y="80755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851" name="직사각형 1850">
                  <a:extLst>
                    <a:ext uri="{FF2B5EF4-FFF2-40B4-BE49-F238E27FC236}">
                      <a16:creationId xmlns:a16="http://schemas.microsoft.com/office/drawing/2014/main" id="{F4122725-E320-4FE7-8444-D62A405A5725}"/>
                    </a:ext>
                  </a:extLst>
                </p:cNvPr>
                <p:cNvSpPr/>
                <p:nvPr/>
              </p:nvSpPr>
              <p:spPr>
                <a:xfrm>
                  <a:off x="3429426" y="2156357"/>
                  <a:ext cx="1065154" cy="106515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844" name="그룹 1843">
                <a:extLst>
                  <a:ext uri="{FF2B5EF4-FFF2-40B4-BE49-F238E27FC236}">
                    <a16:creationId xmlns:a16="http://schemas.microsoft.com/office/drawing/2014/main" id="{E82460C8-9B36-4FF0-A714-87C556099693}"/>
                  </a:ext>
                </a:extLst>
              </p:cNvPr>
              <p:cNvGrpSpPr/>
              <p:nvPr/>
            </p:nvGrpSpPr>
            <p:grpSpPr>
              <a:xfrm rot="5400000">
                <a:off x="6473204" y="4694171"/>
                <a:ext cx="81307" cy="110245"/>
                <a:chOff x="3324085" y="2156357"/>
                <a:chExt cx="1265156" cy="1065154"/>
              </a:xfrm>
            </p:grpSpPr>
            <p:sp>
              <p:nvSpPr>
                <p:cNvPr id="1848" name="자유형: 도형 1847">
                  <a:extLst>
                    <a:ext uri="{FF2B5EF4-FFF2-40B4-BE49-F238E27FC236}">
                      <a16:creationId xmlns:a16="http://schemas.microsoft.com/office/drawing/2014/main" id="{E89E67F5-9A92-4D0D-A262-8E129C98CDB1}"/>
                    </a:ext>
                  </a:extLst>
                </p:cNvPr>
                <p:cNvSpPr/>
                <p:nvPr/>
              </p:nvSpPr>
              <p:spPr>
                <a:xfrm flipV="1">
                  <a:off x="3324085" y="2230997"/>
                  <a:ext cx="1265156" cy="900902"/>
                </a:xfrm>
                <a:custGeom>
                  <a:avLst/>
                  <a:gdLst>
                    <a:gd name="connsiteX0" fmla="*/ 0 w 1391672"/>
                    <a:gd name="connsiteY0" fmla="*/ 93351 h 900902"/>
                    <a:gd name="connsiteX1" fmla="*/ 1391672 w 1391672"/>
                    <a:gd name="connsiteY1" fmla="*/ 93351 h 900902"/>
                    <a:gd name="connsiteX2" fmla="*/ 1391672 w 1391672"/>
                    <a:gd name="connsiteY2" fmla="*/ 0 h 900902"/>
                    <a:gd name="connsiteX3" fmla="*/ 0 w 1391672"/>
                    <a:gd name="connsiteY3" fmla="*/ 0 h 900902"/>
                    <a:gd name="connsiteX4" fmla="*/ 0 w 1391672"/>
                    <a:gd name="connsiteY4" fmla="*/ 290160 h 900902"/>
                    <a:gd name="connsiteX5" fmla="*/ 1391672 w 1391672"/>
                    <a:gd name="connsiteY5" fmla="*/ 290160 h 900902"/>
                    <a:gd name="connsiteX6" fmla="*/ 1391672 w 1391672"/>
                    <a:gd name="connsiteY6" fmla="*/ 196809 h 900902"/>
                    <a:gd name="connsiteX7" fmla="*/ 0 w 1391672"/>
                    <a:gd name="connsiteY7" fmla="*/ 196809 h 900902"/>
                    <a:gd name="connsiteX8" fmla="*/ 0 w 1391672"/>
                    <a:gd name="connsiteY8" fmla="*/ 489313 h 900902"/>
                    <a:gd name="connsiteX9" fmla="*/ 1391672 w 1391672"/>
                    <a:gd name="connsiteY9" fmla="*/ 489313 h 900902"/>
                    <a:gd name="connsiteX10" fmla="*/ 1391672 w 1391672"/>
                    <a:gd name="connsiteY10" fmla="*/ 395962 h 900902"/>
                    <a:gd name="connsiteX11" fmla="*/ 0 w 1391672"/>
                    <a:gd name="connsiteY11" fmla="*/ 395962 h 900902"/>
                    <a:gd name="connsiteX12" fmla="*/ 0 w 1391672"/>
                    <a:gd name="connsiteY12" fmla="*/ 697398 h 900902"/>
                    <a:gd name="connsiteX13" fmla="*/ 1391672 w 1391672"/>
                    <a:gd name="connsiteY13" fmla="*/ 697398 h 900902"/>
                    <a:gd name="connsiteX14" fmla="*/ 1391672 w 1391672"/>
                    <a:gd name="connsiteY14" fmla="*/ 604047 h 900902"/>
                    <a:gd name="connsiteX15" fmla="*/ 0 w 1391672"/>
                    <a:gd name="connsiteY15" fmla="*/ 604047 h 900902"/>
                    <a:gd name="connsiteX16" fmla="*/ 0 w 1391672"/>
                    <a:gd name="connsiteY16" fmla="*/ 900902 h 900902"/>
                    <a:gd name="connsiteX17" fmla="*/ 1391672 w 1391672"/>
                    <a:gd name="connsiteY17" fmla="*/ 900902 h 900902"/>
                    <a:gd name="connsiteX18" fmla="*/ 1391672 w 1391672"/>
                    <a:gd name="connsiteY18" fmla="*/ 807551 h 900902"/>
                    <a:gd name="connsiteX19" fmla="*/ 0 w 1391672"/>
                    <a:gd name="connsiteY19" fmla="*/ 807551 h 900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91672" h="900902">
                      <a:moveTo>
                        <a:pt x="0" y="93351"/>
                      </a:moveTo>
                      <a:lnTo>
                        <a:pt x="1391672" y="93351"/>
                      </a:lnTo>
                      <a:lnTo>
                        <a:pt x="1391672" y="0"/>
                      </a:lnTo>
                      <a:lnTo>
                        <a:pt x="0" y="0"/>
                      </a:lnTo>
                      <a:close/>
                      <a:moveTo>
                        <a:pt x="0" y="290160"/>
                      </a:moveTo>
                      <a:lnTo>
                        <a:pt x="1391672" y="290160"/>
                      </a:lnTo>
                      <a:lnTo>
                        <a:pt x="1391672" y="196809"/>
                      </a:lnTo>
                      <a:lnTo>
                        <a:pt x="0" y="196809"/>
                      </a:lnTo>
                      <a:close/>
                      <a:moveTo>
                        <a:pt x="0" y="489313"/>
                      </a:moveTo>
                      <a:lnTo>
                        <a:pt x="1391672" y="489313"/>
                      </a:lnTo>
                      <a:lnTo>
                        <a:pt x="1391672" y="395962"/>
                      </a:lnTo>
                      <a:lnTo>
                        <a:pt x="0" y="395962"/>
                      </a:lnTo>
                      <a:close/>
                      <a:moveTo>
                        <a:pt x="0" y="697398"/>
                      </a:moveTo>
                      <a:lnTo>
                        <a:pt x="1391672" y="697398"/>
                      </a:lnTo>
                      <a:lnTo>
                        <a:pt x="1391672" y="604047"/>
                      </a:lnTo>
                      <a:lnTo>
                        <a:pt x="0" y="604047"/>
                      </a:lnTo>
                      <a:close/>
                      <a:moveTo>
                        <a:pt x="0" y="900902"/>
                      </a:moveTo>
                      <a:lnTo>
                        <a:pt x="1391672" y="900902"/>
                      </a:lnTo>
                      <a:lnTo>
                        <a:pt x="1391672" y="807551"/>
                      </a:lnTo>
                      <a:lnTo>
                        <a:pt x="0" y="80755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849" name="직사각형 1848">
                  <a:extLst>
                    <a:ext uri="{FF2B5EF4-FFF2-40B4-BE49-F238E27FC236}">
                      <a16:creationId xmlns:a16="http://schemas.microsoft.com/office/drawing/2014/main" id="{52D5BFD4-749A-40E7-8DCF-6F569CA87952}"/>
                    </a:ext>
                  </a:extLst>
                </p:cNvPr>
                <p:cNvSpPr/>
                <p:nvPr/>
              </p:nvSpPr>
              <p:spPr>
                <a:xfrm>
                  <a:off x="3429426" y="2156357"/>
                  <a:ext cx="1065154" cy="106515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  <p:grpSp>
            <p:nvGrpSpPr>
              <p:cNvPr id="1845" name="그룹 1844">
                <a:extLst>
                  <a:ext uri="{FF2B5EF4-FFF2-40B4-BE49-F238E27FC236}">
                    <a16:creationId xmlns:a16="http://schemas.microsoft.com/office/drawing/2014/main" id="{43A9CB1B-AC95-4767-BCC6-B9A8C78C82D8}"/>
                  </a:ext>
                </a:extLst>
              </p:cNvPr>
              <p:cNvGrpSpPr/>
              <p:nvPr/>
            </p:nvGrpSpPr>
            <p:grpSpPr>
              <a:xfrm rot="5400000">
                <a:off x="6637754" y="4694171"/>
                <a:ext cx="81307" cy="110245"/>
                <a:chOff x="3324085" y="2156357"/>
                <a:chExt cx="1265156" cy="1065154"/>
              </a:xfrm>
            </p:grpSpPr>
            <p:sp>
              <p:nvSpPr>
                <p:cNvPr id="1846" name="자유형: 도형 1845">
                  <a:extLst>
                    <a:ext uri="{FF2B5EF4-FFF2-40B4-BE49-F238E27FC236}">
                      <a16:creationId xmlns:a16="http://schemas.microsoft.com/office/drawing/2014/main" id="{4ED0FF5A-DAE6-4DFA-9B27-AC8EB7E85EB9}"/>
                    </a:ext>
                  </a:extLst>
                </p:cNvPr>
                <p:cNvSpPr/>
                <p:nvPr/>
              </p:nvSpPr>
              <p:spPr>
                <a:xfrm flipV="1">
                  <a:off x="3324085" y="2230997"/>
                  <a:ext cx="1265156" cy="900902"/>
                </a:xfrm>
                <a:custGeom>
                  <a:avLst/>
                  <a:gdLst>
                    <a:gd name="connsiteX0" fmla="*/ 0 w 1391672"/>
                    <a:gd name="connsiteY0" fmla="*/ 93351 h 900902"/>
                    <a:gd name="connsiteX1" fmla="*/ 1391672 w 1391672"/>
                    <a:gd name="connsiteY1" fmla="*/ 93351 h 900902"/>
                    <a:gd name="connsiteX2" fmla="*/ 1391672 w 1391672"/>
                    <a:gd name="connsiteY2" fmla="*/ 0 h 900902"/>
                    <a:gd name="connsiteX3" fmla="*/ 0 w 1391672"/>
                    <a:gd name="connsiteY3" fmla="*/ 0 h 900902"/>
                    <a:gd name="connsiteX4" fmla="*/ 0 w 1391672"/>
                    <a:gd name="connsiteY4" fmla="*/ 290160 h 900902"/>
                    <a:gd name="connsiteX5" fmla="*/ 1391672 w 1391672"/>
                    <a:gd name="connsiteY5" fmla="*/ 290160 h 900902"/>
                    <a:gd name="connsiteX6" fmla="*/ 1391672 w 1391672"/>
                    <a:gd name="connsiteY6" fmla="*/ 196809 h 900902"/>
                    <a:gd name="connsiteX7" fmla="*/ 0 w 1391672"/>
                    <a:gd name="connsiteY7" fmla="*/ 196809 h 900902"/>
                    <a:gd name="connsiteX8" fmla="*/ 0 w 1391672"/>
                    <a:gd name="connsiteY8" fmla="*/ 489313 h 900902"/>
                    <a:gd name="connsiteX9" fmla="*/ 1391672 w 1391672"/>
                    <a:gd name="connsiteY9" fmla="*/ 489313 h 900902"/>
                    <a:gd name="connsiteX10" fmla="*/ 1391672 w 1391672"/>
                    <a:gd name="connsiteY10" fmla="*/ 395962 h 900902"/>
                    <a:gd name="connsiteX11" fmla="*/ 0 w 1391672"/>
                    <a:gd name="connsiteY11" fmla="*/ 395962 h 900902"/>
                    <a:gd name="connsiteX12" fmla="*/ 0 w 1391672"/>
                    <a:gd name="connsiteY12" fmla="*/ 697398 h 900902"/>
                    <a:gd name="connsiteX13" fmla="*/ 1391672 w 1391672"/>
                    <a:gd name="connsiteY13" fmla="*/ 697398 h 900902"/>
                    <a:gd name="connsiteX14" fmla="*/ 1391672 w 1391672"/>
                    <a:gd name="connsiteY14" fmla="*/ 604047 h 900902"/>
                    <a:gd name="connsiteX15" fmla="*/ 0 w 1391672"/>
                    <a:gd name="connsiteY15" fmla="*/ 604047 h 900902"/>
                    <a:gd name="connsiteX16" fmla="*/ 0 w 1391672"/>
                    <a:gd name="connsiteY16" fmla="*/ 900902 h 900902"/>
                    <a:gd name="connsiteX17" fmla="*/ 1391672 w 1391672"/>
                    <a:gd name="connsiteY17" fmla="*/ 900902 h 900902"/>
                    <a:gd name="connsiteX18" fmla="*/ 1391672 w 1391672"/>
                    <a:gd name="connsiteY18" fmla="*/ 807551 h 900902"/>
                    <a:gd name="connsiteX19" fmla="*/ 0 w 1391672"/>
                    <a:gd name="connsiteY19" fmla="*/ 807551 h 900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91672" h="900902">
                      <a:moveTo>
                        <a:pt x="0" y="93351"/>
                      </a:moveTo>
                      <a:lnTo>
                        <a:pt x="1391672" y="93351"/>
                      </a:lnTo>
                      <a:lnTo>
                        <a:pt x="1391672" y="0"/>
                      </a:lnTo>
                      <a:lnTo>
                        <a:pt x="0" y="0"/>
                      </a:lnTo>
                      <a:close/>
                      <a:moveTo>
                        <a:pt x="0" y="290160"/>
                      </a:moveTo>
                      <a:lnTo>
                        <a:pt x="1391672" y="290160"/>
                      </a:lnTo>
                      <a:lnTo>
                        <a:pt x="1391672" y="196809"/>
                      </a:lnTo>
                      <a:lnTo>
                        <a:pt x="0" y="196809"/>
                      </a:lnTo>
                      <a:close/>
                      <a:moveTo>
                        <a:pt x="0" y="489313"/>
                      </a:moveTo>
                      <a:lnTo>
                        <a:pt x="1391672" y="489313"/>
                      </a:lnTo>
                      <a:lnTo>
                        <a:pt x="1391672" y="395962"/>
                      </a:lnTo>
                      <a:lnTo>
                        <a:pt x="0" y="395962"/>
                      </a:lnTo>
                      <a:close/>
                      <a:moveTo>
                        <a:pt x="0" y="697398"/>
                      </a:moveTo>
                      <a:lnTo>
                        <a:pt x="1391672" y="697398"/>
                      </a:lnTo>
                      <a:lnTo>
                        <a:pt x="1391672" y="604047"/>
                      </a:lnTo>
                      <a:lnTo>
                        <a:pt x="0" y="604047"/>
                      </a:lnTo>
                      <a:close/>
                      <a:moveTo>
                        <a:pt x="0" y="900902"/>
                      </a:moveTo>
                      <a:lnTo>
                        <a:pt x="1391672" y="900902"/>
                      </a:lnTo>
                      <a:lnTo>
                        <a:pt x="1391672" y="807551"/>
                      </a:lnTo>
                      <a:lnTo>
                        <a:pt x="0" y="80755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1847" name="직사각형 1846">
                  <a:extLst>
                    <a:ext uri="{FF2B5EF4-FFF2-40B4-BE49-F238E27FC236}">
                      <a16:creationId xmlns:a16="http://schemas.microsoft.com/office/drawing/2014/main" id="{3415BA95-8BEC-4BFC-8A1E-FB8324F256BF}"/>
                    </a:ext>
                  </a:extLst>
                </p:cNvPr>
                <p:cNvSpPr/>
                <p:nvPr/>
              </p:nvSpPr>
              <p:spPr>
                <a:xfrm>
                  <a:off x="3429426" y="2156357"/>
                  <a:ext cx="1065154" cy="106515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000"/>
                </a:p>
              </p:txBody>
            </p:sp>
          </p:grpSp>
        </p:grpSp>
        <p:grpSp>
          <p:nvGrpSpPr>
            <p:cNvPr id="1776" name="그룹 1775">
              <a:extLst>
                <a:ext uri="{FF2B5EF4-FFF2-40B4-BE49-F238E27FC236}">
                  <a16:creationId xmlns:a16="http://schemas.microsoft.com/office/drawing/2014/main" id="{C99F56F1-6BDE-4373-8C92-6842407BDF63}"/>
                </a:ext>
              </a:extLst>
            </p:cNvPr>
            <p:cNvGrpSpPr/>
            <p:nvPr/>
          </p:nvGrpSpPr>
          <p:grpSpPr>
            <a:xfrm rot="5400000">
              <a:off x="6673863" y="2153845"/>
              <a:ext cx="122845" cy="166566"/>
              <a:chOff x="3324085" y="2156354"/>
              <a:chExt cx="1265156" cy="1065157"/>
            </a:xfrm>
          </p:grpSpPr>
          <p:sp>
            <p:nvSpPr>
              <p:cNvPr id="1840" name="자유형: 도형 1839">
                <a:extLst>
                  <a:ext uri="{FF2B5EF4-FFF2-40B4-BE49-F238E27FC236}">
                    <a16:creationId xmlns:a16="http://schemas.microsoft.com/office/drawing/2014/main" id="{1922A6DC-1CB7-4735-A686-EE7F43EBE547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41" name="직사각형 1840">
                <a:extLst>
                  <a:ext uri="{FF2B5EF4-FFF2-40B4-BE49-F238E27FC236}">
                    <a16:creationId xmlns:a16="http://schemas.microsoft.com/office/drawing/2014/main" id="{1F18EE87-9DD0-4936-936B-9C306F9FF43A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42" name="직사각형 1841">
                <a:extLst>
                  <a:ext uri="{FF2B5EF4-FFF2-40B4-BE49-F238E27FC236}">
                    <a16:creationId xmlns:a16="http://schemas.microsoft.com/office/drawing/2014/main" id="{FA8C35A7-64DE-431A-88FE-CA1F3C792D80}"/>
                  </a:ext>
                </a:extLst>
              </p:cNvPr>
              <p:cNvSpPr/>
              <p:nvPr/>
            </p:nvSpPr>
            <p:spPr>
              <a:xfrm>
                <a:off x="3429433" y="2156354"/>
                <a:ext cx="1065155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77" name="그룹 1776">
              <a:extLst>
                <a:ext uri="{FF2B5EF4-FFF2-40B4-BE49-F238E27FC236}">
                  <a16:creationId xmlns:a16="http://schemas.microsoft.com/office/drawing/2014/main" id="{11B1547C-3453-431F-91CD-8BC7838B283E}"/>
                </a:ext>
              </a:extLst>
            </p:cNvPr>
            <p:cNvGrpSpPr/>
            <p:nvPr/>
          </p:nvGrpSpPr>
          <p:grpSpPr>
            <a:xfrm rot="5400000">
              <a:off x="6041655" y="2153844"/>
              <a:ext cx="122845" cy="166566"/>
              <a:chOff x="3324085" y="2156357"/>
              <a:chExt cx="1265156" cy="1065154"/>
            </a:xfrm>
          </p:grpSpPr>
          <p:sp>
            <p:nvSpPr>
              <p:cNvPr id="1838" name="자유형: 도형 1837">
                <a:extLst>
                  <a:ext uri="{FF2B5EF4-FFF2-40B4-BE49-F238E27FC236}">
                    <a16:creationId xmlns:a16="http://schemas.microsoft.com/office/drawing/2014/main" id="{5736275F-5077-41DA-8688-0A63CF315A92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39" name="직사각형 1838">
                <a:extLst>
                  <a:ext uri="{FF2B5EF4-FFF2-40B4-BE49-F238E27FC236}">
                    <a16:creationId xmlns:a16="http://schemas.microsoft.com/office/drawing/2014/main" id="{5F823BDB-9A00-4F6B-B06F-C930B1535921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78" name="그룹 1777">
              <a:extLst>
                <a:ext uri="{FF2B5EF4-FFF2-40B4-BE49-F238E27FC236}">
                  <a16:creationId xmlns:a16="http://schemas.microsoft.com/office/drawing/2014/main" id="{FD1C4DB5-802A-4B1D-8538-2F84E728043B}"/>
                </a:ext>
              </a:extLst>
            </p:cNvPr>
            <p:cNvGrpSpPr/>
            <p:nvPr/>
          </p:nvGrpSpPr>
          <p:grpSpPr>
            <a:xfrm rot="5400000">
              <a:off x="6400933" y="2153845"/>
              <a:ext cx="122845" cy="166566"/>
              <a:chOff x="3324085" y="2156357"/>
              <a:chExt cx="1265156" cy="1065154"/>
            </a:xfrm>
          </p:grpSpPr>
          <p:sp>
            <p:nvSpPr>
              <p:cNvPr id="1836" name="자유형: 도형 1835">
                <a:extLst>
                  <a:ext uri="{FF2B5EF4-FFF2-40B4-BE49-F238E27FC236}">
                    <a16:creationId xmlns:a16="http://schemas.microsoft.com/office/drawing/2014/main" id="{C5226CB1-5550-4DA1-B944-8D933BBD6319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37" name="직사각형 1836">
                <a:extLst>
                  <a:ext uri="{FF2B5EF4-FFF2-40B4-BE49-F238E27FC236}">
                    <a16:creationId xmlns:a16="http://schemas.microsoft.com/office/drawing/2014/main" id="{963EA417-510A-40AC-A41F-29DECEA6D961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779" name="직사각형 1778">
              <a:extLst>
                <a:ext uri="{FF2B5EF4-FFF2-40B4-BE49-F238E27FC236}">
                  <a16:creationId xmlns:a16="http://schemas.microsoft.com/office/drawing/2014/main" id="{C31611D3-12C9-47D4-9C8F-B0D3A84F030E}"/>
                </a:ext>
              </a:extLst>
            </p:cNvPr>
            <p:cNvSpPr/>
            <p:nvPr/>
          </p:nvSpPr>
          <p:spPr>
            <a:xfrm>
              <a:off x="6103077" y="2545570"/>
              <a:ext cx="669086" cy="978680"/>
            </a:xfrm>
            <a:prstGeom prst="rect">
              <a:avLst/>
            </a:prstGeom>
            <a:gradFill>
              <a:gsLst>
                <a:gs pos="19000">
                  <a:schemeClr val="tx1">
                    <a:lumMod val="65000"/>
                    <a:lumOff val="35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780" name="그룹 1779">
              <a:extLst>
                <a:ext uri="{FF2B5EF4-FFF2-40B4-BE49-F238E27FC236}">
                  <a16:creationId xmlns:a16="http://schemas.microsoft.com/office/drawing/2014/main" id="{7DC89D4D-3E06-407E-BE36-83645807E800}"/>
                </a:ext>
              </a:extLst>
            </p:cNvPr>
            <p:cNvGrpSpPr/>
            <p:nvPr/>
          </p:nvGrpSpPr>
          <p:grpSpPr>
            <a:xfrm>
              <a:off x="6181809" y="2659644"/>
              <a:ext cx="511432" cy="511432"/>
              <a:chOff x="6997919" y="7355941"/>
              <a:chExt cx="392544" cy="392544"/>
            </a:xfrm>
          </p:grpSpPr>
          <p:sp>
            <p:nvSpPr>
              <p:cNvPr id="1834" name="자유형: 도형 1833">
                <a:extLst>
                  <a:ext uri="{FF2B5EF4-FFF2-40B4-BE49-F238E27FC236}">
                    <a16:creationId xmlns:a16="http://schemas.microsoft.com/office/drawing/2014/main" id="{1D127F5C-3F85-4C98-8A55-C2669E639807}"/>
                  </a:ext>
                </a:extLst>
              </p:cNvPr>
              <p:cNvSpPr/>
              <p:nvPr/>
            </p:nvSpPr>
            <p:spPr>
              <a:xfrm>
                <a:off x="7055449" y="7446658"/>
                <a:ext cx="277485" cy="211110"/>
              </a:xfrm>
              <a:custGeom>
                <a:avLst/>
                <a:gdLst>
                  <a:gd name="connsiteX0" fmla="*/ 0 w 335756"/>
                  <a:gd name="connsiteY0" fmla="*/ 147637 h 280987"/>
                  <a:gd name="connsiteX1" fmla="*/ 71438 w 335756"/>
                  <a:gd name="connsiteY1" fmla="*/ 147637 h 280987"/>
                  <a:gd name="connsiteX2" fmla="*/ 90488 w 335756"/>
                  <a:gd name="connsiteY2" fmla="*/ 61912 h 280987"/>
                  <a:gd name="connsiteX3" fmla="*/ 121444 w 335756"/>
                  <a:gd name="connsiteY3" fmla="*/ 226219 h 280987"/>
                  <a:gd name="connsiteX4" fmla="*/ 161925 w 335756"/>
                  <a:gd name="connsiteY4" fmla="*/ 0 h 280987"/>
                  <a:gd name="connsiteX5" fmla="*/ 197644 w 335756"/>
                  <a:gd name="connsiteY5" fmla="*/ 280987 h 280987"/>
                  <a:gd name="connsiteX6" fmla="*/ 223838 w 335756"/>
                  <a:gd name="connsiteY6" fmla="*/ 76200 h 280987"/>
                  <a:gd name="connsiteX7" fmla="*/ 242888 w 335756"/>
                  <a:gd name="connsiteY7" fmla="*/ 183356 h 280987"/>
                  <a:gd name="connsiteX8" fmla="*/ 269081 w 335756"/>
                  <a:gd name="connsiteY8" fmla="*/ 97631 h 280987"/>
                  <a:gd name="connsiteX9" fmla="*/ 288131 w 335756"/>
                  <a:gd name="connsiteY9" fmla="*/ 150019 h 280987"/>
                  <a:gd name="connsiteX10" fmla="*/ 335756 w 335756"/>
                  <a:gd name="connsiteY10" fmla="*/ 150019 h 28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5756" h="280987">
                    <a:moveTo>
                      <a:pt x="0" y="147637"/>
                    </a:moveTo>
                    <a:lnTo>
                      <a:pt x="71438" y="147637"/>
                    </a:lnTo>
                    <a:lnTo>
                      <a:pt x="90488" y="61912"/>
                    </a:lnTo>
                    <a:lnTo>
                      <a:pt x="121444" y="226219"/>
                    </a:lnTo>
                    <a:lnTo>
                      <a:pt x="161925" y="0"/>
                    </a:lnTo>
                    <a:lnTo>
                      <a:pt x="197644" y="280987"/>
                    </a:lnTo>
                    <a:lnTo>
                      <a:pt x="223838" y="76200"/>
                    </a:lnTo>
                    <a:lnTo>
                      <a:pt x="242888" y="183356"/>
                    </a:lnTo>
                    <a:lnTo>
                      <a:pt x="269081" y="97631"/>
                    </a:lnTo>
                    <a:lnTo>
                      <a:pt x="288131" y="150019"/>
                    </a:lnTo>
                    <a:lnTo>
                      <a:pt x="335756" y="150019"/>
                    </a:lnTo>
                  </a:path>
                </a:pathLst>
              </a:custGeom>
              <a:noFill/>
              <a:ln w="19050"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latin typeface="+mn-ea"/>
                </a:endParaRPr>
              </a:p>
            </p:txBody>
          </p:sp>
          <p:sp>
            <p:nvSpPr>
              <p:cNvPr id="1835" name="타원 1834">
                <a:extLst>
                  <a:ext uri="{FF2B5EF4-FFF2-40B4-BE49-F238E27FC236}">
                    <a16:creationId xmlns:a16="http://schemas.microsoft.com/office/drawing/2014/main" id="{2F644F6F-E53D-4D08-BAB7-FBB4340B4963}"/>
                  </a:ext>
                </a:extLst>
              </p:cNvPr>
              <p:cNvSpPr/>
              <p:nvPr/>
            </p:nvSpPr>
            <p:spPr>
              <a:xfrm>
                <a:off x="6997919" y="7355941"/>
                <a:ext cx="392544" cy="392544"/>
              </a:xfrm>
              <a:prstGeom prst="ellipse">
                <a:avLst/>
              </a:prstGeom>
              <a:noFill/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</p:grpSp>
        <p:sp>
          <p:nvSpPr>
            <p:cNvPr id="1781" name="직사각형 1780">
              <a:extLst>
                <a:ext uri="{FF2B5EF4-FFF2-40B4-BE49-F238E27FC236}">
                  <a16:creationId xmlns:a16="http://schemas.microsoft.com/office/drawing/2014/main" id="{69A0AAB5-7DC0-4EF7-B312-B4E5252514B9}"/>
                </a:ext>
              </a:extLst>
            </p:cNvPr>
            <p:cNvSpPr/>
            <p:nvPr/>
          </p:nvSpPr>
          <p:spPr>
            <a:xfrm>
              <a:off x="5323014" y="2545782"/>
              <a:ext cx="669086" cy="978680"/>
            </a:xfrm>
            <a:prstGeom prst="rect">
              <a:avLst/>
            </a:prstGeom>
            <a:gradFill flip="none" rotWithShape="1">
              <a:gsLst>
                <a:gs pos="19000">
                  <a:schemeClr val="tx1">
                    <a:lumMod val="65000"/>
                    <a:lumOff val="35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pic>
          <p:nvPicPr>
            <p:cNvPr id="1782" name="Picture 18" descr="Entry #37 by vaniapietrasanta for Design a Brain Logo | Freelancer">
              <a:extLst>
                <a:ext uri="{FF2B5EF4-FFF2-40B4-BE49-F238E27FC236}">
                  <a16:creationId xmlns:a16="http://schemas.microsoft.com/office/drawing/2014/main" id="{8FB4AD32-CEE4-4676-B991-C83789EBDF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755" b="71511" l="32222" r="68444">
                          <a14:foregroundMark x1="41556" y1="38273" x2="41556" y2="38273"/>
                          <a14:foregroundMark x1="57667" y1="38561" x2="57667" y2="38561"/>
                          <a14:foregroundMark x1="54333" y1="25899" x2="54333" y2="25899"/>
                          <a14:foregroundMark x1="47556" y1="26331" x2="47556" y2="26331"/>
                          <a14:foregroundMark x1="68444" y1="49209" x2="68444" y2="492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0" t="21711" r="27952" b="22816"/>
            <a:stretch/>
          </p:blipFill>
          <p:spPr bwMode="auto">
            <a:xfrm>
              <a:off x="5365173" y="2647767"/>
              <a:ext cx="580062" cy="563741"/>
            </a:xfrm>
            <a:prstGeom prst="rect">
              <a:avLst/>
            </a:prstGeom>
            <a:noFill/>
          </p:spPr>
        </p:pic>
        <p:sp>
          <p:nvSpPr>
            <p:cNvPr id="1783" name="자유형: 도형 1782">
              <a:extLst>
                <a:ext uri="{FF2B5EF4-FFF2-40B4-BE49-F238E27FC236}">
                  <a16:creationId xmlns:a16="http://schemas.microsoft.com/office/drawing/2014/main" id="{FE1A4746-733A-40E3-B2A9-EF9A67C505EB}"/>
                </a:ext>
              </a:extLst>
            </p:cNvPr>
            <p:cNvSpPr/>
            <p:nvPr/>
          </p:nvSpPr>
          <p:spPr>
            <a:xfrm>
              <a:off x="5228992" y="2392125"/>
              <a:ext cx="1636364" cy="1368000"/>
            </a:xfrm>
            <a:custGeom>
              <a:avLst/>
              <a:gdLst>
                <a:gd name="connsiteX0" fmla="*/ 18000 w 1800000"/>
                <a:gd name="connsiteY0" fmla="*/ 18000 h 1368000"/>
                <a:gd name="connsiteX1" fmla="*/ 18000 w 1800000"/>
                <a:gd name="connsiteY1" fmla="*/ 1350000 h 1368000"/>
                <a:gd name="connsiteX2" fmla="*/ 1782000 w 1800000"/>
                <a:gd name="connsiteY2" fmla="*/ 1350000 h 1368000"/>
                <a:gd name="connsiteX3" fmla="*/ 1782000 w 1800000"/>
                <a:gd name="connsiteY3" fmla="*/ 18000 h 1368000"/>
                <a:gd name="connsiteX4" fmla="*/ 0 w 1800000"/>
                <a:gd name="connsiteY4" fmla="*/ 0 h 1368000"/>
                <a:gd name="connsiteX5" fmla="*/ 1800000 w 1800000"/>
                <a:gd name="connsiteY5" fmla="*/ 0 h 1368000"/>
                <a:gd name="connsiteX6" fmla="*/ 1800000 w 1800000"/>
                <a:gd name="connsiteY6" fmla="*/ 1368000 h 1368000"/>
                <a:gd name="connsiteX7" fmla="*/ 0 w 1800000"/>
                <a:gd name="connsiteY7" fmla="*/ 1368000 h 13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000" h="1368000">
                  <a:moveTo>
                    <a:pt x="18000" y="18000"/>
                  </a:moveTo>
                  <a:lnTo>
                    <a:pt x="18000" y="1350000"/>
                  </a:lnTo>
                  <a:lnTo>
                    <a:pt x="1782000" y="1350000"/>
                  </a:lnTo>
                  <a:lnTo>
                    <a:pt x="1782000" y="18000"/>
                  </a:ln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368000"/>
                  </a:lnTo>
                  <a:lnTo>
                    <a:pt x="0" y="1368000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784" name="그룹 1783">
              <a:extLst>
                <a:ext uri="{FF2B5EF4-FFF2-40B4-BE49-F238E27FC236}">
                  <a16:creationId xmlns:a16="http://schemas.microsoft.com/office/drawing/2014/main" id="{41567D46-F960-48B0-A784-45021EECC642}"/>
                </a:ext>
              </a:extLst>
            </p:cNvPr>
            <p:cNvGrpSpPr/>
            <p:nvPr/>
          </p:nvGrpSpPr>
          <p:grpSpPr>
            <a:xfrm rot="5400000">
              <a:off x="6234367" y="3779609"/>
              <a:ext cx="122845" cy="166566"/>
              <a:chOff x="3324085" y="2156357"/>
              <a:chExt cx="1265156" cy="1065154"/>
            </a:xfrm>
          </p:grpSpPr>
          <p:sp>
            <p:nvSpPr>
              <p:cNvPr id="1832" name="자유형: 도형 1831">
                <a:extLst>
                  <a:ext uri="{FF2B5EF4-FFF2-40B4-BE49-F238E27FC236}">
                    <a16:creationId xmlns:a16="http://schemas.microsoft.com/office/drawing/2014/main" id="{E15BE1D9-603A-4E94-921F-D18B8B20B29E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33" name="직사각형 1832">
                <a:extLst>
                  <a:ext uri="{FF2B5EF4-FFF2-40B4-BE49-F238E27FC236}">
                    <a16:creationId xmlns:a16="http://schemas.microsoft.com/office/drawing/2014/main" id="{CBC942DE-3DF5-486A-97F4-C6E866E52E45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85" name="그룹 1784">
              <a:extLst>
                <a:ext uri="{FF2B5EF4-FFF2-40B4-BE49-F238E27FC236}">
                  <a16:creationId xmlns:a16="http://schemas.microsoft.com/office/drawing/2014/main" id="{D8C7FB5C-861D-4F88-B6C9-87DFC69ED2B9}"/>
                </a:ext>
              </a:extLst>
            </p:cNvPr>
            <p:cNvGrpSpPr/>
            <p:nvPr/>
          </p:nvGrpSpPr>
          <p:grpSpPr>
            <a:xfrm rot="5400000">
              <a:off x="6678242" y="3779611"/>
              <a:ext cx="122845" cy="166566"/>
              <a:chOff x="3324085" y="2156357"/>
              <a:chExt cx="1265156" cy="1065154"/>
            </a:xfrm>
          </p:grpSpPr>
          <p:sp>
            <p:nvSpPr>
              <p:cNvPr id="1830" name="자유형: 도형 1829">
                <a:extLst>
                  <a:ext uri="{FF2B5EF4-FFF2-40B4-BE49-F238E27FC236}">
                    <a16:creationId xmlns:a16="http://schemas.microsoft.com/office/drawing/2014/main" id="{66B152D1-D31D-47C6-BD9B-71CFD017CE95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31" name="직사각형 1830">
                <a:extLst>
                  <a:ext uri="{FF2B5EF4-FFF2-40B4-BE49-F238E27FC236}">
                    <a16:creationId xmlns:a16="http://schemas.microsoft.com/office/drawing/2014/main" id="{0ECC5594-9DE8-41E5-A2AE-DEFEE3B16A17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1786" name="그룹 1785">
              <a:extLst>
                <a:ext uri="{FF2B5EF4-FFF2-40B4-BE49-F238E27FC236}">
                  <a16:creationId xmlns:a16="http://schemas.microsoft.com/office/drawing/2014/main" id="{A070D0B4-CE64-49F0-B4DC-FC2395824AB1}"/>
                </a:ext>
              </a:extLst>
            </p:cNvPr>
            <p:cNvGrpSpPr/>
            <p:nvPr/>
          </p:nvGrpSpPr>
          <p:grpSpPr>
            <a:xfrm rot="5400000">
              <a:off x="5277877" y="3779612"/>
              <a:ext cx="122845" cy="166566"/>
              <a:chOff x="3324085" y="2156357"/>
              <a:chExt cx="1265156" cy="1065154"/>
            </a:xfrm>
          </p:grpSpPr>
          <p:sp>
            <p:nvSpPr>
              <p:cNvPr id="1828" name="자유형: 도형 1827">
                <a:extLst>
                  <a:ext uri="{FF2B5EF4-FFF2-40B4-BE49-F238E27FC236}">
                    <a16:creationId xmlns:a16="http://schemas.microsoft.com/office/drawing/2014/main" id="{5D7EC17A-8126-425D-85D2-23880E3DA33F}"/>
                  </a:ext>
                </a:extLst>
              </p:cNvPr>
              <p:cNvSpPr/>
              <p:nvPr/>
            </p:nvSpPr>
            <p:spPr>
              <a:xfrm flipV="1">
                <a:off x="3324085" y="2230997"/>
                <a:ext cx="1265156" cy="900902"/>
              </a:xfrm>
              <a:custGeom>
                <a:avLst/>
                <a:gdLst>
                  <a:gd name="connsiteX0" fmla="*/ 0 w 1391672"/>
                  <a:gd name="connsiteY0" fmla="*/ 93351 h 900902"/>
                  <a:gd name="connsiteX1" fmla="*/ 1391672 w 1391672"/>
                  <a:gd name="connsiteY1" fmla="*/ 93351 h 900902"/>
                  <a:gd name="connsiteX2" fmla="*/ 1391672 w 1391672"/>
                  <a:gd name="connsiteY2" fmla="*/ 0 h 900902"/>
                  <a:gd name="connsiteX3" fmla="*/ 0 w 1391672"/>
                  <a:gd name="connsiteY3" fmla="*/ 0 h 900902"/>
                  <a:gd name="connsiteX4" fmla="*/ 0 w 1391672"/>
                  <a:gd name="connsiteY4" fmla="*/ 290160 h 900902"/>
                  <a:gd name="connsiteX5" fmla="*/ 1391672 w 1391672"/>
                  <a:gd name="connsiteY5" fmla="*/ 290160 h 900902"/>
                  <a:gd name="connsiteX6" fmla="*/ 1391672 w 1391672"/>
                  <a:gd name="connsiteY6" fmla="*/ 196809 h 900902"/>
                  <a:gd name="connsiteX7" fmla="*/ 0 w 1391672"/>
                  <a:gd name="connsiteY7" fmla="*/ 196809 h 900902"/>
                  <a:gd name="connsiteX8" fmla="*/ 0 w 1391672"/>
                  <a:gd name="connsiteY8" fmla="*/ 489313 h 900902"/>
                  <a:gd name="connsiteX9" fmla="*/ 1391672 w 1391672"/>
                  <a:gd name="connsiteY9" fmla="*/ 489313 h 900902"/>
                  <a:gd name="connsiteX10" fmla="*/ 1391672 w 1391672"/>
                  <a:gd name="connsiteY10" fmla="*/ 395962 h 900902"/>
                  <a:gd name="connsiteX11" fmla="*/ 0 w 1391672"/>
                  <a:gd name="connsiteY11" fmla="*/ 395962 h 900902"/>
                  <a:gd name="connsiteX12" fmla="*/ 0 w 1391672"/>
                  <a:gd name="connsiteY12" fmla="*/ 697398 h 900902"/>
                  <a:gd name="connsiteX13" fmla="*/ 1391672 w 1391672"/>
                  <a:gd name="connsiteY13" fmla="*/ 697398 h 900902"/>
                  <a:gd name="connsiteX14" fmla="*/ 1391672 w 1391672"/>
                  <a:gd name="connsiteY14" fmla="*/ 604047 h 900902"/>
                  <a:gd name="connsiteX15" fmla="*/ 0 w 1391672"/>
                  <a:gd name="connsiteY15" fmla="*/ 604047 h 900902"/>
                  <a:gd name="connsiteX16" fmla="*/ 0 w 1391672"/>
                  <a:gd name="connsiteY16" fmla="*/ 900902 h 900902"/>
                  <a:gd name="connsiteX17" fmla="*/ 1391672 w 1391672"/>
                  <a:gd name="connsiteY17" fmla="*/ 900902 h 900902"/>
                  <a:gd name="connsiteX18" fmla="*/ 1391672 w 1391672"/>
                  <a:gd name="connsiteY18" fmla="*/ 807551 h 900902"/>
                  <a:gd name="connsiteX19" fmla="*/ 0 w 1391672"/>
                  <a:gd name="connsiteY19" fmla="*/ 807551 h 90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91672" h="900902">
                    <a:moveTo>
                      <a:pt x="0" y="93351"/>
                    </a:moveTo>
                    <a:lnTo>
                      <a:pt x="1391672" y="93351"/>
                    </a:lnTo>
                    <a:lnTo>
                      <a:pt x="1391672" y="0"/>
                    </a:lnTo>
                    <a:lnTo>
                      <a:pt x="0" y="0"/>
                    </a:lnTo>
                    <a:close/>
                    <a:moveTo>
                      <a:pt x="0" y="290160"/>
                    </a:moveTo>
                    <a:lnTo>
                      <a:pt x="1391672" y="290160"/>
                    </a:lnTo>
                    <a:lnTo>
                      <a:pt x="1391672" y="196809"/>
                    </a:lnTo>
                    <a:lnTo>
                      <a:pt x="0" y="196809"/>
                    </a:lnTo>
                    <a:close/>
                    <a:moveTo>
                      <a:pt x="0" y="489313"/>
                    </a:moveTo>
                    <a:lnTo>
                      <a:pt x="1391672" y="489313"/>
                    </a:lnTo>
                    <a:lnTo>
                      <a:pt x="1391672" y="395962"/>
                    </a:lnTo>
                    <a:lnTo>
                      <a:pt x="0" y="395962"/>
                    </a:lnTo>
                    <a:close/>
                    <a:moveTo>
                      <a:pt x="0" y="697398"/>
                    </a:moveTo>
                    <a:lnTo>
                      <a:pt x="1391672" y="697398"/>
                    </a:lnTo>
                    <a:lnTo>
                      <a:pt x="1391672" y="604047"/>
                    </a:lnTo>
                    <a:lnTo>
                      <a:pt x="0" y="604047"/>
                    </a:lnTo>
                    <a:close/>
                    <a:moveTo>
                      <a:pt x="0" y="900902"/>
                    </a:moveTo>
                    <a:lnTo>
                      <a:pt x="1391672" y="900902"/>
                    </a:lnTo>
                    <a:lnTo>
                      <a:pt x="1391672" y="807551"/>
                    </a:lnTo>
                    <a:lnTo>
                      <a:pt x="0" y="80755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9" name="직사각형 1828">
                <a:extLst>
                  <a:ext uri="{FF2B5EF4-FFF2-40B4-BE49-F238E27FC236}">
                    <a16:creationId xmlns:a16="http://schemas.microsoft.com/office/drawing/2014/main" id="{EE30AF72-6D04-4C34-B0E9-53655B5B98A4}"/>
                  </a:ext>
                </a:extLst>
              </p:cNvPr>
              <p:cNvSpPr/>
              <p:nvPr/>
            </p:nvSpPr>
            <p:spPr>
              <a:xfrm>
                <a:off x="3429426" y="2156357"/>
                <a:ext cx="1065154" cy="10651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787" name="직사각형 1786">
              <a:extLst>
                <a:ext uri="{FF2B5EF4-FFF2-40B4-BE49-F238E27FC236}">
                  <a16:creationId xmlns:a16="http://schemas.microsoft.com/office/drawing/2014/main" id="{F13476D6-CA03-4BF9-BA93-E28CB4B961A2}"/>
                </a:ext>
              </a:extLst>
            </p:cNvPr>
            <p:cNvSpPr/>
            <p:nvPr/>
          </p:nvSpPr>
          <p:spPr>
            <a:xfrm>
              <a:off x="4994726" y="2665117"/>
              <a:ext cx="178778" cy="1013666"/>
            </a:xfrm>
            <a:prstGeom prst="rect">
              <a:avLst/>
            </a:prstGeom>
            <a:gradFill>
              <a:gsLst>
                <a:gs pos="19000">
                  <a:srgbClr val="131313"/>
                </a:gs>
                <a:gs pos="75000">
                  <a:srgbClr val="212121"/>
                </a:gs>
                <a:gs pos="100000">
                  <a:srgbClr val="131313"/>
                </a:gs>
              </a:gsLst>
              <a:lin ang="2700000" scaled="1"/>
            </a:gradFill>
            <a:ln w="1270">
              <a:solidFill>
                <a:schemeClr val="tx1">
                  <a:lumMod val="75000"/>
                  <a:lumOff val="25000"/>
                  <a:alpha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1788" name="자유형: 도형 1787">
              <a:extLst>
                <a:ext uri="{FF2B5EF4-FFF2-40B4-BE49-F238E27FC236}">
                  <a16:creationId xmlns:a16="http://schemas.microsoft.com/office/drawing/2014/main" id="{27D0DB78-9E48-4D6B-8D01-47F7F241A68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080688" y="2110105"/>
              <a:ext cx="61200" cy="106715"/>
            </a:xfrm>
            <a:custGeom>
              <a:avLst/>
              <a:gdLst>
                <a:gd name="connsiteX0" fmla="*/ 419062 w 705098"/>
                <a:gd name="connsiteY0" fmla="*/ 915162 h 1229487"/>
                <a:gd name="connsiteX1" fmla="*/ 626517 w 705098"/>
                <a:gd name="connsiteY1" fmla="*/ 915162 h 1229487"/>
                <a:gd name="connsiteX2" fmla="*/ 705098 w 705098"/>
                <a:gd name="connsiteY2" fmla="*/ 1072325 h 1229487"/>
                <a:gd name="connsiteX3" fmla="*/ 626517 w 705098"/>
                <a:gd name="connsiteY3" fmla="*/ 1229487 h 1229487"/>
                <a:gd name="connsiteX4" fmla="*/ 419062 w 705098"/>
                <a:gd name="connsiteY4" fmla="*/ 1229487 h 1229487"/>
                <a:gd name="connsiteX5" fmla="*/ 340481 w 705098"/>
                <a:gd name="connsiteY5" fmla="*/ 1072325 h 1229487"/>
                <a:gd name="connsiteX6" fmla="*/ 78581 w 705098"/>
                <a:gd name="connsiteY6" fmla="*/ 742950 h 1229487"/>
                <a:gd name="connsiteX7" fmla="*/ 286036 w 705098"/>
                <a:gd name="connsiteY7" fmla="*/ 742950 h 1229487"/>
                <a:gd name="connsiteX8" fmla="*/ 364617 w 705098"/>
                <a:gd name="connsiteY8" fmla="*/ 900113 h 1229487"/>
                <a:gd name="connsiteX9" fmla="*/ 286036 w 705098"/>
                <a:gd name="connsiteY9" fmla="*/ 1057275 h 1229487"/>
                <a:gd name="connsiteX10" fmla="*/ 78581 w 705098"/>
                <a:gd name="connsiteY10" fmla="*/ 1057275 h 1229487"/>
                <a:gd name="connsiteX11" fmla="*/ 0 w 705098"/>
                <a:gd name="connsiteY11" fmla="*/ 900113 h 1229487"/>
                <a:gd name="connsiteX12" fmla="*/ 419062 w 705098"/>
                <a:gd name="connsiteY12" fmla="*/ 543687 h 1229487"/>
                <a:gd name="connsiteX13" fmla="*/ 626517 w 705098"/>
                <a:gd name="connsiteY13" fmla="*/ 543687 h 1229487"/>
                <a:gd name="connsiteX14" fmla="*/ 705098 w 705098"/>
                <a:gd name="connsiteY14" fmla="*/ 700850 h 1229487"/>
                <a:gd name="connsiteX15" fmla="*/ 626517 w 705098"/>
                <a:gd name="connsiteY15" fmla="*/ 858012 h 1229487"/>
                <a:gd name="connsiteX16" fmla="*/ 419062 w 705098"/>
                <a:gd name="connsiteY16" fmla="*/ 858012 h 1229487"/>
                <a:gd name="connsiteX17" fmla="*/ 340481 w 705098"/>
                <a:gd name="connsiteY17" fmla="*/ 700850 h 1229487"/>
                <a:gd name="connsiteX18" fmla="*/ 78581 w 705098"/>
                <a:gd name="connsiteY18" fmla="*/ 371475 h 1229487"/>
                <a:gd name="connsiteX19" fmla="*/ 286036 w 705098"/>
                <a:gd name="connsiteY19" fmla="*/ 371475 h 1229487"/>
                <a:gd name="connsiteX20" fmla="*/ 364617 w 705098"/>
                <a:gd name="connsiteY20" fmla="*/ 528638 h 1229487"/>
                <a:gd name="connsiteX21" fmla="*/ 286036 w 705098"/>
                <a:gd name="connsiteY21" fmla="*/ 685800 h 1229487"/>
                <a:gd name="connsiteX22" fmla="*/ 78581 w 705098"/>
                <a:gd name="connsiteY22" fmla="*/ 685800 h 1229487"/>
                <a:gd name="connsiteX23" fmla="*/ 0 w 705098"/>
                <a:gd name="connsiteY23" fmla="*/ 528638 h 1229487"/>
                <a:gd name="connsiteX24" fmla="*/ 419062 w 705098"/>
                <a:gd name="connsiteY24" fmla="*/ 172212 h 1229487"/>
                <a:gd name="connsiteX25" fmla="*/ 626517 w 705098"/>
                <a:gd name="connsiteY25" fmla="*/ 172212 h 1229487"/>
                <a:gd name="connsiteX26" fmla="*/ 705098 w 705098"/>
                <a:gd name="connsiteY26" fmla="*/ 329375 h 1229487"/>
                <a:gd name="connsiteX27" fmla="*/ 626517 w 705098"/>
                <a:gd name="connsiteY27" fmla="*/ 486537 h 1229487"/>
                <a:gd name="connsiteX28" fmla="*/ 419062 w 705098"/>
                <a:gd name="connsiteY28" fmla="*/ 486537 h 1229487"/>
                <a:gd name="connsiteX29" fmla="*/ 340481 w 705098"/>
                <a:gd name="connsiteY29" fmla="*/ 329375 h 1229487"/>
                <a:gd name="connsiteX30" fmla="*/ 78581 w 705098"/>
                <a:gd name="connsiteY30" fmla="*/ 0 h 1229487"/>
                <a:gd name="connsiteX31" fmla="*/ 286036 w 705098"/>
                <a:gd name="connsiteY31" fmla="*/ 0 h 1229487"/>
                <a:gd name="connsiteX32" fmla="*/ 364617 w 705098"/>
                <a:gd name="connsiteY32" fmla="*/ 157163 h 1229487"/>
                <a:gd name="connsiteX33" fmla="*/ 286036 w 705098"/>
                <a:gd name="connsiteY33" fmla="*/ 314325 h 1229487"/>
                <a:gd name="connsiteX34" fmla="*/ 78581 w 705098"/>
                <a:gd name="connsiteY34" fmla="*/ 314325 h 1229487"/>
                <a:gd name="connsiteX35" fmla="*/ 0 w 705098"/>
                <a:gd name="connsiteY35" fmla="*/ 157163 h 122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98" h="1229487">
                  <a:moveTo>
                    <a:pt x="419062" y="915162"/>
                  </a:moveTo>
                  <a:lnTo>
                    <a:pt x="626517" y="915162"/>
                  </a:lnTo>
                  <a:lnTo>
                    <a:pt x="705098" y="1072325"/>
                  </a:lnTo>
                  <a:lnTo>
                    <a:pt x="626517" y="1229487"/>
                  </a:lnTo>
                  <a:lnTo>
                    <a:pt x="419062" y="1229487"/>
                  </a:lnTo>
                  <a:lnTo>
                    <a:pt x="340481" y="1072325"/>
                  </a:lnTo>
                  <a:close/>
                  <a:moveTo>
                    <a:pt x="78581" y="742950"/>
                  </a:moveTo>
                  <a:lnTo>
                    <a:pt x="286036" y="742950"/>
                  </a:lnTo>
                  <a:lnTo>
                    <a:pt x="364617" y="900113"/>
                  </a:lnTo>
                  <a:lnTo>
                    <a:pt x="286036" y="1057275"/>
                  </a:lnTo>
                  <a:lnTo>
                    <a:pt x="78581" y="1057275"/>
                  </a:lnTo>
                  <a:lnTo>
                    <a:pt x="0" y="900113"/>
                  </a:lnTo>
                  <a:close/>
                  <a:moveTo>
                    <a:pt x="419062" y="543687"/>
                  </a:moveTo>
                  <a:lnTo>
                    <a:pt x="626517" y="543687"/>
                  </a:lnTo>
                  <a:lnTo>
                    <a:pt x="705098" y="700850"/>
                  </a:lnTo>
                  <a:lnTo>
                    <a:pt x="626517" y="858012"/>
                  </a:lnTo>
                  <a:lnTo>
                    <a:pt x="419062" y="858012"/>
                  </a:lnTo>
                  <a:lnTo>
                    <a:pt x="340481" y="700850"/>
                  </a:lnTo>
                  <a:close/>
                  <a:moveTo>
                    <a:pt x="78581" y="371475"/>
                  </a:moveTo>
                  <a:lnTo>
                    <a:pt x="286036" y="371475"/>
                  </a:lnTo>
                  <a:lnTo>
                    <a:pt x="364617" y="528638"/>
                  </a:lnTo>
                  <a:lnTo>
                    <a:pt x="286036" y="685800"/>
                  </a:lnTo>
                  <a:lnTo>
                    <a:pt x="78581" y="685800"/>
                  </a:lnTo>
                  <a:lnTo>
                    <a:pt x="0" y="528638"/>
                  </a:lnTo>
                  <a:close/>
                  <a:moveTo>
                    <a:pt x="419062" y="172212"/>
                  </a:moveTo>
                  <a:lnTo>
                    <a:pt x="626517" y="172212"/>
                  </a:lnTo>
                  <a:lnTo>
                    <a:pt x="705098" y="329375"/>
                  </a:lnTo>
                  <a:lnTo>
                    <a:pt x="626517" y="486537"/>
                  </a:lnTo>
                  <a:lnTo>
                    <a:pt x="419062" y="486537"/>
                  </a:lnTo>
                  <a:lnTo>
                    <a:pt x="340481" y="329375"/>
                  </a:lnTo>
                  <a:close/>
                  <a:moveTo>
                    <a:pt x="78581" y="0"/>
                  </a:moveTo>
                  <a:lnTo>
                    <a:pt x="286036" y="0"/>
                  </a:lnTo>
                  <a:lnTo>
                    <a:pt x="364617" y="157163"/>
                  </a:lnTo>
                  <a:lnTo>
                    <a:pt x="286036" y="314325"/>
                  </a:lnTo>
                  <a:lnTo>
                    <a:pt x="78581" y="314325"/>
                  </a:lnTo>
                  <a:lnTo>
                    <a:pt x="0" y="157163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89" name="직각 삼각형 1788">
              <a:extLst>
                <a:ext uri="{FF2B5EF4-FFF2-40B4-BE49-F238E27FC236}">
                  <a16:creationId xmlns:a16="http://schemas.microsoft.com/office/drawing/2014/main" id="{E1E70648-EADF-4A4F-980B-F5FA36048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1978" y="4072098"/>
              <a:ext cx="84872" cy="84872"/>
            </a:xfrm>
            <a:prstGeom prst="rtTriangl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90" name="자유형: 도형 1789">
              <a:extLst>
                <a:ext uri="{FF2B5EF4-FFF2-40B4-BE49-F238E27FC236}">
                  <a16:creationId xmlns:a16="http://schemas.microsoft.com/office/drawing/2014/main" id="{3ED52DBC-7410-49F9-8127-0FB5835191D6}"/>
                </a:ext>
              </a:extLst>
            </p:cNvPr>
            <p:cNvSpPr/>
            <p:nvPr/>
          </p:nvSpPr>
          <p:spPr>
            <a:xfrm rot="16200000" flipH="1">
              <a:off x="6359337" y="3534583"/>
              <a:ext cx="62163" cy="1181935"/>
            </a:xfrm>
            <a:custGeom>
              <a:avLst/>
              <a:gdLst>
                <a:gd name="connsiteX0" fmla="*/ 30018 w 62163"/>
                <a:gd name="connsiteY0" fmla="*/ 1168080 h 1181935"/>
                <a:gd name="connsiteX1" fmla="*/ 36946 w 62163"/>
                <a:gd name="connsiteY1" fmla="*/ 1181935 h 1181935"/>
                <a:gd name="connsiteX2" fmla="*/ 55235 w 62163"/>
                <a:gd name="connsiteY2" fmla="*/ 1181935 h 1181935"/>
                <a:gd name="connsiteX3" fmla="*/ 62163 w 62163"/>
                <a:gd name="connsiteY3" fmla="*/ 1168080 h 1181935"/>
                <a:gd name="connsiteX4" fmla="*/ 55235 w 62163"/>
                <a:gd name="connsiteY4" fmla="*/ 1154224 h 1181935"/>
                <a:gd name="connsiteX5" fmla="*/ 36946 w 62163"/>
                <a:gd name="connsiteY5" fmla="*/ 1154224 h 1181935"/>
                <a:gd name="connsiteX6" fmla="*/ 30018 w 62163"/>
                <a:gd name="connsiteY6" fmla="*/ 1135330 h 1181935"/>
                <a:gd name="connsiteX7" fmla="*/ 36946 w 62163"/>
                <a:gd name="connsiteY7" fmla="*/ 1149185 h 1181935"/>
                <a:gd name="connsiteX8" fmla="*/ 55235 w 62163"/>
                <a:gd name="connsiteY8" fmla="*/ 1149185 h 1181935"/>
                <a:gd name="connsiteX9" fmla="*/ 62163 w 62163"/>
                <a:gd name="connsiteY9" fmla="*/ 1135330 h 1181935"/>
                <a:gd name="connsiteX10" fmla="*/ 55235 w 62163"/>
                <a:gd name="connsiteY10" fmla="*/ 1121474 h 1181935"/>
                <a:gd name="connsiteX11" fmla="*/ 36946 w 62163"/>
                <a:gd name="connsiteY11" fmla="*/ 1121474 h 1181935"/>
                <a:gd name="connsiteX12" fmla="*/ 30018 w 62163"/>
                <a:gd name="connsiteY12" fmla="*/ 1102580 h 1181935"/>
                <a:gd name="connsiteX13" fmla="*/ 36946 w 62163"/>
                <a:gd name="connsiteY13" fmla="*/ 1116436 h 1181935"/>
                <a:gd name="connsiteX14" fmla="*/ 55235 w 62163"/>
                <a:gd name="connsiteY14" fmla="*/ 1116436 h 1181935"/>
                <a:gd name="connsiteX15" fmla="*/ 62163 w 62163"/>
                <a:gd name="connsiteY15" fmla="*/ 1102580 h 1181935"/>
                <a:gd name="connsiteX16" fmla="*/ 55235 w 62163"/>
                <a:gd name="connsiteY16" fmla="*/ 1088724 h 1181935"/>
                <a:gd name="connsiteX17" fmla="*/ 36946 w 62163"/>
                <a:gd name="connsiteY17" fmla="*/ 1088724 h 1181935"/>
                <a:gd name="connsiteX18" fmla="*/ 30018 w 62163"/>
                <a:gd name="connsiteY18" fmla="*/ 1070363 h 1181935"/>
                <a:gd name="connsiteX19" fmla="*/ 36946 w 62163"/>
                <a:gd name="connsiteY19" fmla="*/ 1084219 h 1181935"/>
                <a:gd name="connsiteX20" fmla="*/ 55235 w 62163"/>
                <a:gd name="connsiteY20" fmla="*/ 1084219 h 1181935"/>
                <a:gd name="connsiteX21" fmla="*/ 62163 w 62163"/>
                <a:gd name="connsiteY21" fmla="*/ 1070363 h 1181935"/>
                <a:gd name="connsiteX22" fmla="*/ 55235 w 62163"/>
                <a:gd name="connsiteY22" fmla="*/ 1056508 h 1181935"/>
                <a:gd name="connsiteX23" fmla="*/ 36946 w 62163"/>
                <a:gd name="connsiteY23" fmla="*/ 1056508 h 1181935"/>
                <a:gd name="connsiteX24" fmla="*/ 30018 w 62163"/>
                <a:gd name="connsiteY24" fmla="*/ 1037614 h 1181935"/>
                <a:gd name="connsiteX25" fmla="*/ 36946 w 62163"/>
                <a:gd name="connsiteY25" fmla="*/ 1051469 h 1181935"/>
                <a:gd name="connsiteX26" fmla="*/ 55235 w 62163"/>
                <a:gd name="connsiteY26" fmla="*/ 1051469 h 1181935"/>
                <a:gd name="connsiteX27" fmla="*/ 62163 w 62163"/>
                <a:gd name="connsiteY27" fmla="*/ 1037614 h 1181935"/>
                <a:gd name="connsiteX28" fmla="*/ 55235 w 62163"/>
                <a:gd name="connsiteY28" fmla="*/ 1023758 h 1181935"/>
                <a:gd name="connsiteX29" fmla="*/ 36946 w 62163"/>
                <a:gd name="connsiteY29" fmla="*/ 1023758 h 1181935"/>
                <a:gd name="connsiteX30" fmla="*/ 30018 w 62163"/>
                <a:gd name="connsiteY30" fmla="*/ 1004864 h 1181935"/>
                <a:gd name="connsiteX31" fmla="*/ 36946 w 62163"/>
                <a:gd name="connsiteY31" fmla="*/ 1018719 h 1181935"/>
                <a:gd name="connsiteX32" fmla="*/ 55235 w 62163"/>
                <a:gd name="connsiteY32" fmla="*/ 1018719 h 1181935"/>
                <a:gd name="connsiteX33" fmla="*/ 62163 w 62163"/>
                <a:gd name="connsiteY33" fmla="*/ 1004864 h 1181935"/>
                <a:gd name="connsiteX34" fmla="*/ 55235 w 62163"/>
                <a:gd name="connsiteY34" fmla="*/ 991008 h 1181935"/>
                <a:gd name="connsiteX35" fmla="*/ 36946 w 62163"/>
                <a:gd name="connsiteY35" fmla="*/ 991008 h 1181935"/>
                <a:gd name="connsiteX36" fmla="*/ 30018 w 62163"/>
                <a:gd name="connsiteY36" fmla="*/ 972778 h 1181935"/>
                <a:gd name="connsiteX37" fmla="*/ 36946 w 62163"/>
                <a:gd name="connsiteY37" fmla="*/ 986634 h 1181935"/>
                <a:gd name="connsiteX38" fmla="*/ 55235 w 62163"/>
                <a:gd name="connsiteY38" fmla="*/ 986634 h 1181935"/>
                <a:gd name="connsiteX39" fmla="*/ 62163 w 62163"/>
                <a:gd name="connsiteY39" fmla="*/ 972778 h 1181935"/>
                <a:gd name="connsiteX40" fmla="*/ 55235 w 62163"/>
                <a:gd name="connsiteY40" fmla="*/ 958923 h 1181935"/>
                <a:gd name="connsiteX41" fmla="*/ 36946 w 62163"/>
                <a:gd name="connsiteY41" fmla="*/ 958923 h 1181935"/>
                <a:gd name="connsiteX42" fmla="*/ 30018 w 62163"/>
                <a:gd name="connsiteY42" fmla="*/ 940028 h 1181935"/>
                <a:gd name="connsiteX43" fmla="*/ 36946 w 62163"/>
                <a:gd name="connsiteY43" fmla="*/ 953884 h 1181935"/>
                <a:gd name="connsiteX44" fmla="*/ 55235 w 62163"/>
                <a:gd name="connsiteY44" fmla="*/ 953884 h 1181935"/>
                <a:gd name="connsiteX45" fmla="*/ 62163 w 62163"/>
                <a:gd name="connsiteY45" fmla="*/ 940028 h 1181935"/>
                <a:gd name="connsiteX46" fmla="*/ 55235 w 62163"/>
                <a:gd name="connsiteY46" fmla="*/ 926173 h 1181935"/>
                <a:gd name="connsiteX47" fmla="*/ 36946 w 62163"/>
                <a:gd name="connsiteY47" fmla="*/ 926173 h 1181935"/>
                <a:gd name="connsiteX48" fmla="*/ 30018 w 62163"/>
                <a:gd name="connsiteY48" fmla="*/ 907279 h 1181935"/>
                <a:gd name="connsiteX49" fmla="*/ 36946 w 62163"/>
                <a:gd name="connsiteY49" fmla="*/ 921134 h 1181935"/>
                <a:gd name="connsiteX50" fmla="*/ 55235 w 62163"/>
                <a:gd name="connsiteY50" fmla="*/ 921134 h 1181935"/>
                <a:gd name="connsiteX51" fmla="*/ 62163 w 62163"/>
                <a:gd name="connsiteY51" fmla="*/ 907279 h 1181935"/>
                <a:gd name="connsiteX52" fmla="*/ 55235 w 62163"/>
                <a:gd name="connsiteY52" fmla="*/ 893423 h 1181935"/>
                <a:gd name="connsiteX53" fmla="*/ 36946 w 62163"/>
                <a:gd name="connsiteY53" fmla="*/ 893423 h 1181935"/>
                <a:gd name="connsiteX54" fmla="*/ 30018 w 62163"/>
                <a:gd name="connsiteY54" fmla="*/ 875062 h 1181935"/>
                <a:gd name="connsiteX55" fmla="*/ 36946 w 62163"/>
                <a:gd name="connsiteY55" fmla="*/ 888918 h 1181935"/>
                <a:gd name="connsiteX56" fmla="*/ 55235 w 62163"/>
                <a:gd name="connsiteY56" fmla="*/ 888918 h 1181935"/>
                <a:gd name="connsiteX57" fmla="*/ 62163 w 62163"/>
                <a:gd name="connsiteY57" fmla="*/ 875062 h 1181935"/>
                <a:gd name="connsiteX58" fmla="*/ 55235 w 62163"/>
                <a:gd name="connsiteY58" fmla="*/ 861206 h 1181935"/>
                <a:gd name="connsiteX59" fmla="*/ 36946 w 62163"/>
                <a:gd name="connsiteY59" fmla="*/ 861206 h 1181935"/>
                <a:gd name="connsiteX60" fmla="*/ 30018 w 62163"/>
                <a:gd name="connsiteY60" fmla="*/ 842312 h 1181935"/>
                <a:gd name="connsiteX61" fmla="*/ 36946 w 62163"/>
                <a:gd name="connsiteY61" fmla="*/ 856168 h 1181935"/>
                <a:gd name="connsiteX62" fmla="*/ 55235 w 62163"/>
                <a:gd name="connsiteY62" fmla="*/ 856168 h 1181935"/>
                <a:gd name="connsiteX63" fmla="*/ 62163 w 62163"/>
                <a:gd name="connsiteY63" fmla="*/ 842312 h 1181935"/>
                <a:gd name="connsiteX64" fmla="*/ 55235 w 62163"/>
                <a:gd name="connsiteY64" fmla="*/ 828457 h 1181935"/>
                <a:gd name="connsiteX65" fmla="*/ 36946 w 62163"/>
                <a:gd name="connsiteY65" fmla="*/ 828457 h 1181935"/>
                <a:gd name="connsiteX66" fmla="*/ 30018 w 62163"/>
                <a:gd name="connsiteY66" fmla="*/ 809562 h 1181935"/>
                <a:gd name="connsiteX67" fmla="*/ 36946 w 62163"/>
                <a:gd name="connsiteY67" fmla="*/ 823418 h 1181935"/>
                <a:gd name="connsiteX68" fmla="*/ 55235 w 62163"/>
                <a:gd name="connsiteY68" fmla="*/ 823418 h 1181935"/>
                <a:gd name="connsiteX69" fmla="*/ 62163 w 62163"/>
                <a:gd name="connsiteY69" fmla="*/ 809562 h 1181935"/>
                <a:gd name="connsiteX70" fmla="*/ 55235 w 62163"/>
                <a:gd name="connsiteY70" fmla="*/ 795707 h 1181935"/>
                <a:gd name="connsiteX71" fmla="*/ 36946 w 62163"/>
                <a:gd name="connsiteY71" fmla="*/ 795707 h 1181935"/>
                <a:gd name="connsiteX72" fmla="*/ 30018 w 62163"/>
                <a:gd name="connsiteY72" fmla="*/ 776193 h 1181935"/>
                <a:gd name="connsiteX73" fmla="*/ 36946 w 62163"/>
                <a:gd name="connsiteY73" fmla="*/ 790049 h 1181935"/>
                <a:gd name="connsiteX74" fmla="*/ 55235 w 62163"/>
                <a:gd name="connsiteY74" fmla="*/ 790049 h 1181935"/>
                <a:gd name="connsiteX75" fmla="*/ 62163 w 62163"/>
                <a:gd name="connsiteY75" fmla="*/ 776193 h 1181935"/>
                <a:gd name="connsiteX76" fmla="*/ 55235 w 62163"/>
                <a:gd name="connsiteY76" fmla="*/ 762337 h 1181935"/>
                <a:gd name="connsiteX77" fmla="*/ 36946 w 62163"/>
                <a:gd name="connsiteY77" fmla="*/ 762337 h 1181935"/>
                <a:gd name="connsiteX78" fmla="*/ 30018 w 62163"/>
                <a:gd name="connsiteY78" fmla="*/ 743443 h 1181935"/>
                <a:gd name="connsiteX79" fmla="*/ 36946 w 62163"/>
                <a:gd name="connsiteY79" fmla="*/ 757299 h 1181935"/>
                <a:gd name="connsiteX80" fmla="*/ 55235 w 62163"/>
                <a:gd name="connsiteY80" fmla="*/ 757299 h 1181935"/>
                <a:gd name="connsiteX81" fmla="*/ 62163 w 62163"/>
                <a:gd name="connsiteY81" fmla="*/ 743443 h 1181935"/>
                <a:gd name="connsiteX82" fmla="*/ 55235 w 62163"/>
                <a:gd name="connsiteY82" fmla="*/ 729587 h 1181935"/>
                <a:gd name="connsiteX83" fmla="*/ 36946 w 62163"/>
                <a:gd name="connsiteY83" fmla="*/ 729587 h 1181935"/>
                <a:gd name="connsiteX84" fmla="*/ 30018 w 62163"/>
                <a:gd name="connsiteY84" fmla="*/ 710693 h 1181935"/>
                <a:gd name="connsiteX85" fmla="*/ 36946 w 62163"/>
                <a:gd name="connsiteY85" fmla="*/ 724549 h 1181935"/>
                <a:gd name="connsiteX86" fmla="*/ 55235 w 62163"/>
                <a:gd name="connsiteY86" fmla="*/ 724549 h 1181935"/>
                <a:gd name="connsiteX87" fmla="*/ 62163 w 62163"/>
                <a:gd name="connsiteY87" fmla="*/ 710693 h 1181935"/>
                <a:gd name="connsiteX88" fmla="*/ 55235 w 62163"/>
                <a:gd name="connsiteY88" fmla="*/ 696838 h 1181935"/>
                <a:gd name="connsiteX89" fmla="*/ 36946 w 62163"/>
                <a:gd name="connsiteY89" fmla="*/ 696838 h 1181935"/>
                <a:gd name="connsiteX90" fmla="*/ 30018 w 62163"/>
                <a:gd name="connsiteY90" fmla="*/ 678477 h 1181935"/>
                <a:gd name="connsiteX91" fmla="*/ 36946 w 62163"/>
                <a:gd name="connsiteY91" fmla="*/ 692333 h 1181935"/>
                <a:gd name="connsiteX92" fmla="*/ 55235 w 62163"/>
                <a:gd name="connsiteY92" fmla="*/ 692333 h 1181935"/>
                <a:gd name="connsiteX93" fmla="*/ 62163 w 62163"/>
                <a:gd name="connsiteY93" fmla="*/ 678477 h 1181935"/>
                <a:gd name="connsiteX94" fmla="*/ 55235 w 62163"/>
                <a:gd name="connsiteY94" fmla="*/ 664621 h 1181935"/>
                <a:gd name="connsiteX95" fmla="*/ 36946 w 62163"/>
                <a:gd name="connsiteY95" fmla="*/ 664621 h 1181935"/>
                <a:gd name="connsiteX96" fmla="*/ 30018 w 62163"/>
                <a:gd name="connsiteY96" fmla="*/ 645727 h 1181935"/>
                <a:gd name="connsiteX97" fmla="*/ 36946 w 62163"/>
                <a:gd name="connsiteY97" fmla="*/ 659583 h 1181935"/>
                <a:gd name="connsiteX98" fmla="*/ 55235 w 62163"/>
                <a:gd name="connsiteY98" fmla="*/ 659583 h 1181935"/>
                <a:gd name="connsiteX99" fmla="*/ 62163 w 62163"/>
                <a:gd name="connsiteY99" fmla="*/ 645727 h 1181935"/>
                <a:gd name="connsiteX100" fmla="*/ 55235 w 62163"/>
                <a:gd name="connsiteY100" fmla="*/ 631871 h 1181935"/>
                <a:gd name="connsiteX101" fmla="*/ 36946 w 62163"/>
                <a:gd name="connsiteY101" fmla="*/ 631871 h 1181935"/>
                <a:gd name="connsiteX102" fmla="*/ 30018 w 62163"/>
                <a:gd name="connsiteY102" fmla="*/ 612977 h 1181935"/>
                <a:gd name="connsiteX103" fmla="*/ 36946 w 62163"/>
                <a:gd name="connsiteY103" fmla="*/ 626833 h 1181935"/>
                <a:gd name="connsiteX104" fmla="*/ 55235 w 62163"/>
                <a:gd name="connsiteY104" fmla="*/ 626833 h 1181935"/>
                <a:gd name="connsiteX105" fmla="*/ 62163 w 62163"/>
                <a:gd name="connsiteY105" fmla="*/ 612977 h 1181935"/>
                <a:gd name="connsiteX106" fmla="*/ 55235 w 62163"/>
                <a:gd name="connsiteY106" fmla="*/ 599121 h 1181935"/>
                <a:gd name="connsiteX107" fmla="*/ 36946 w 62163"/>
                <a:gd name="connsiteY107" fmla="*/ 599121 h 1181935"/>
                <a:gd name="connsiteX108" fmla="*/ 30018 w 62163"/>
                <a:gd name="connsiteY108" fmla="*/ 580892 h 1181935"/>
                <a:gd name="connsiteX109" fmla="*/ 36946 w 62163"/>
                <a:gd name="connsiteY109" fmla="*/ 594747 h 1181935"/>
                <a:gd name="connsiteX110" fmla="*/ 55235 w 62163"/>
                <a:gd name="connsiteY110" fmla="*/ 594747 h 1181935"/>
                <a:gd name="connsiteX111" fmla="*/ 62163 w 62163"/>
                <a:gd name="connsiteY111" fmla="*/ 580892 h 1181935"/>
                <a:gd name="connsiteX112" fmla="*/ 55235 w 62163"/>
                <a:gd name="connsiteY112" fmla="*/ 567036 h 1181935"/>
                <a:gd name="connsiteX113" fmla="*/ 36946 w 62163"/>
                <a:gd name="connsiteY113" fmla="*/ 567036 h 1181935"/>
                <a:gd name="connsiteX114" fmla="*/ 30018 w 62163"/>
                <a:gd name="connsiteY114" fmla="*/ 548142 h 1181935"/>
                <a:gd name="connsiteX115" fmla="*/ 36946 w 62163"/>
                <a:gd name="connsiteY115" fmla="*/ 561998 h 1181935"/>
                <a:gd name="connsiteX116" fmla="*/ 55235 w 62163"/>
                <a:gd name="connsiteY116" fmla="*/ 561998 h 1181935"/>
                <a:gd name="connsiteX117" fmla="*/ 62163 w 62163"/>
                <a:gd name="connsiteY117" fmla="*/ 548142 h 1181935"/>
                <a:gd name="connsiteX118" fmla="*/ 55235 w 62163"/>
                <a:gd name="connsiteY118" fmla="*/ 534286 h 1181935"/>
                <a:gd name="connsiteX119" fmla="*/ 36945 w 62163"/>
                <a:gd name="connsiteY119" fmla="*/ 534286 h 1181935"/>
                <a:gd name="connsiteX120" fmla="*/ 30017 w 62163"/>
                <a:gd name="connsiteY120" fmla="*/ 515392 h 1181935"/>
                <a:gd name="connsiteX121" fmla="*/ 36945 w 62163"/>
                <a:gd name="connsiteY121" fmla="*/ 529248 h 1181935"/>
                <a:gd name="connsiteX122" fmla="*/ 55235 w 62163"/>
                <a:gd name="connsiteY122" fmla="*/ 529248 h 1181935"/>
                <a:gd name="connsiteX123" fmla="*/ 62163 w 62163"/>
                <a:gd name="connsiteY123" fmla="*/ 515392 h 1181935"/>
                <a:gd name="connsiteX124" fmla="*/ 55235 w 62163"/>
                <a:gd name="connsiteY124" fmla="*/ 501536 h 1181935"/>
                <a:gd name="connsiteX125" fmla="*/ 36945 w 62163"/>
                <a:gd name="connsiteY125" fmla="*/ 501536 h 1181935"/>
                <a:gd name="connsiteX126" fmla="*/ 30017 w 62163"/>
                <a:gd name="connsiteY126" fmla="*/ 483176 h 1181935"/>
                <a:gd name="connsiteX127" fmla="*/ 36945 w 62163"/>
                <a:gd name="connsiteY127" fmla="*/ 497031 h 1181935"/>
                <a:gd name="connsiteX128" fmla="*/ 55235 w 62163"/>
                <a:gd name="connsiteY128" fmla="*/ 497031 h 1181935"/>
                <a:gd name="connsiteX129" fmla="*/ 62163 w 62163"/>
                <a:gd name="connsiteY129" fmla="*/ 483176 h 1181935"/>
                <a:gd name="connsiteX130" fmla="*/ 55235 w 62163"/>
                <a:gd name="connsiteY130" fmla="*/ 469320 h 1181935"/>
                <a:gd name="connsiteX131" fmla="*/ 36945 w 62163"/>
                <a:gd name="connsiteY131" fmla="*/ 469320 h 1181935"/>
                <a:gd name="connsiteX132" fmla="*/ 30017 w 62163"/>
                <a:gd name="connsiteY132" fmla="*/ 450426 h 1181935"/>
                <a:gd name="connsiteX133" fmla="*/ 36945 w 62163"/>
                <a:gd name="connsiteY133" fmla="*/ 464282 h 1181935"/>
                <a:gd name="connsiteX134" fmla="*/ 55235 w 62163"/>
                <a:gd name="connsiteY134" fmla="*/ 464282 h 1181935"/>
                <a:gd name="connsiteX135" fmla="*/ 62163 w 62163"/>
                <a:gd name="connsiteY135" fmla="*/ 450426 h 1181935"/>
                <a:gd name="connsiteX136" fmla="*/ 55235 w 62163"/>
                <a:gd name="connsiteY136" fmla="*/ 436570 h 1181935"/>
                <a:gd name="connsiteX137" fmla="*/ 36945 w 62163"/>
                <a:gd name="connsiteY137" fmla="*/ 436570 h 1181935"/>
                <a:gd name="connsiteX138" fmla="*/ 30017 w 62163"/>
                <a:gd name="connsiteY138" fmla="*/ 417676 h 1181935"/>
                <a:gd name="connsiteX139" fmla="*/ 36945 w 62163"/>
                <a:gd name="connsiteY139" fmla="*/ 431532 h 1181935"/>
                <a:gd name="connsiteX140" fmla="*/ 55235 w 62163"/>
                <a:gd name="connsiteY140" fmla="*/ 431532 h 1181935"/>
                <a:gd name="connsiteX141" fmla="*/ 62163 w 62163"/>
                <a:gd name="connsiteY141" fmla="*/ 417676 h 1181935"/>
                <a:gd name="connsiteX142" fmla="*/ 55235 w 62163"/>
                <a:gd name="connsiteY142" fmla="*/ 403820 h 1181935"/>
                <a:gd name="connsiteX143" fmla="*/ 36945 w 62163"/>
                <a:gd name="connsiteY143" fmla="*/ 403820 h 1181935"/>
                <a:gd name="connsiteX144" fmla="*/ 30017 w 62163"/>
                <a:gd name="connsiteY144" fmla="*/ 387555 h 1181935"/>
                <a:gd name="connsiteX145" fmla="*/ 36945 w 62163"/>
                <a:gd name="connsiteY145" fmla="*/ 401411 h 1181935"/>
                <a:gd name="connsiteX146" fmla="*/ 55235 w 62163"/>
                <a:gd name="connsiteY146" fmla="*/ 401411 h 1181935"/>
                <a:gd name="connsiteX147" fmla="*/ 62163 w 62163"/>
                <a:gd name="connsiteY147" fmla="*/ 387555 h 1181935"/>
                <a:gd name="connsiteX148" fmla="*/ 55235 w 62163"/>
                <a:gd name="connsiteY148" fmla="*/ 373699 h 1181935"/>
                <a:gd name="connsiteX149" fmla="*/ 36945 w 62163"/>
                <a:gd name="connsiteY149" fmla="*/ 373699 h 1181935"/>
                <a:gd name="connsiteX150" fmla="*/ 30017 w 62163"/>
                <a:gd name="connsiteY150" fmla="*/ 354805 h 1181935"/>
                <a:gd name="connsiteX151" fmla="*/ 36945 w 62163"/>
                <a:gd name="connsiteY151" fmla="*/ 368661 h 1181935"/>
                <a:gd name="connsiteX152" fmla="*/ 55235 w 62163"/>
                <a:gd name="connsiteY152" fmla="*/ 368661 h 1181935"/>
                <a:gd name="connsiteX153" fmla="*/ 62163 w 62163"/>
                <a:gd name="connsiteY153" fmla="*/ 354805 h 1181935"/>
                <a:gd name="connsiteX154" fmla="*/ 55235 w 62163"/>
                <a:gd name="connsiteY154" fmla="*/ 340949 h 1181935"/>
                <a:gd name="connsiteX155" fmla="*/ 36945 w 62163"/>
                <a:gd name="connsiteY155" fmla="*/ 340949 h 1181935"/>
                <a:gd name="connsiteX156" fmla="*/ 30017 w 62163"/>
                <a:gd name="connsiteY156" fmla="*/ 322055 h 1181935"/>
                <a:gd name="connsiteX157" fmla="*/ 36945 w 62163"/>
                <a:gd name="connsiteY157" fmla="*/ 335911 h 1181935"/>
                <a:gd name="connsiteX158" fmla="*/ 55235 w 62163"/>
                <a:gd name="connsiteY158" fmla="*/ 335911 h 1181935"/>
                <a:gd name="connsiteX159" fmla="*/ 62163 w 62163"/>
                <a:gd name="connsiteY159" fmla="*/ 322055 h 1181935"/>
                <a:gd name="connsiteX160" fmla="*/ 55235 w 62163"/>
                <a:gd name="connsiteY160" fmla="*/ 308200 h 1181935"/>
                <a:gd name="connsiteX161" fmla="*/ 36945 w 62163"/>
                <a:gd name="connsiteY161" fmla="*/ 308200 h 1181935"/>
                <a:gd name="connsiteX162" fmla="*/ 30017 w 62163"/>
                <a:gd name="connsiteY162" fmla="*/ 289839 h 1181935"/>
                <a:gd name="connsiteX163" fmla="*/ 36945 w 62163"/>
                <a:gd name="connsiteY163" fmla="*/ 303695 h 1181935"/>
                <a:gd name="connsiteX164" fmla="*/ 55235 w 62163"/>
                <a:gd name="connsiteY164" fmla="*/ 303695 h 1181935"/>
                <a:gd name="connsiteX165" fmla="*/ 62163 w 62163"/>
                <a:gd name="connsiteY165" fmla="*/ 289839 h 1181935"/>
                <a:gd name="connsiteX166" fmla="*/ 55235 w 62163"/>
                <a:gd name="connsiteY166" fmla="*/ 275983 h 1181935"/>
                <a:gd name="connsiteX167" fmla="*/ 36945 w 62163"/>
                <a:gd name="connsiteY167" fmla="*/ 275983 h 1181935"/>
                <a:gd name="connsiteX168" fmla="*/ 30017 w 62163"/>
                <a:gd name="connsiteY168" fmla="*/ 257089 h 1181935"/>
                <a:gd name="connsiteX169" fmla="*/ 36945 w 62163"/>
                <a:gd name="connsiteY169" fmla="*/ 270945 h 1181935"/>
                <a:gd name="connsiteX170" fmla="*/ 55235 w 62163"/>
                <a:gd name="connsiteY170" fmla="*/ 270945 h 1181935"/>
                <a:gd name="connsiteX171" fmla="*/ 62163 w 62163"/>
                <a:gd name="connsiteY171" fmla="*/ 257089 h 1181935"/>
                <a:gd name="connsiteX172" fmla="*/ 55235 w 62163"/>
                <a:gd name="connsiteY172" fmla="*/ 243233 h 1181935"/>
                <a:gd name="connsiteX173" fmla="*/ 36945 w 62163"/>
                <a:gd name="connsiteY173" fmla="*/ 243233 h 1181935"/>
                <a:gd name="connsiteX174" fmla="*/ 30017 w 62163"/>
                <a:gd name="connsiteY174" fmla="*/ 224339 h 1181935"/>
                <a:gd name="connsiteX175" fmla="*/ 36945 w 62163"/>
                <a:gd name="connsiteY175" fmla="*/ 238195 h 1181935"/>
                <a:gd name="connsiteX176" fmla="*/ 55235 w 62163"/>
                <a:gd name="connsiteY176" fmla="*/ 238195 h 1181935"/>
                <a:gd name="connsiteX177" fmla="*/ 62163 w 62163"/>
                <a:gd name="connsiteY177" fmla="*/ 224339 h 1181935"/>
                <a:gd name="connsiteX178" fmla="*/ 55235 w 62163"/>
                <a:gd name="connsiteY178" fmla="*/ 210483 h 1181935"/>
                <a:gd name="connsiteX179" fmla="*/ 36945 w 62163"/>
                <a:gd name="connsiteY179" fmla="*/ 210483 h 1181935"/>
                <a:gd name="connsiteX180" fmla="*/ 30017 w 62163"/>
                <a:gd name="connsiteY180" fmla="*/ 192254 h 1181935"/>
                <a:gd name="connsiteX181" fmla="*/ 36945 w 62163"/>
                <a:gd name="connsiteY181" fmla="*/ 206109 h 1181935"/>
                <a:gd name="connsiteX182" fmla="*/ 55235 w 62163"/>
                <a:gd name="connsiteY182" fmla="*/ 206109 h 1181935"/>
                <a:gd name="connsiteX183" fmla="*/ 62163 w 62163"/>
                <a:gd name="connsiteY183" fmla="*/ 192254 h 1181935"/>
                <a:gd name="connsiteX184" fmla="*/ 55235 w 62163"/>
                <a:gd name="connsiteY184" fmla="*/ 178398 h 1181935"/>
                <a:gd name="connsiteX185" fmla="*/ 36945 w 62163"/>
                <a:gd name="connsiteY185" fmla="*/ 178398 h 1181935"/>
                <a:gd name="connsiteX186" fmla="*/ 30017 w 62163"/>
                <a:gd name="connsiteY186" fmla="*/ 159504 h 1181935"/>
                <a:gd name="connsiteX187" fmla="*/ 36945 w 62163"/>
                <a:gd name="connsiteY187" fmla="*/ 173360 h 1181935"/>
                <a:gd name="connsiteX188" fmla="*/ 55235 w 62163"/>
                <a:gd name="connsiteY188" fmla="*/ 173360 h 1181935"/>
                <a:gd name="connsiteX189" fmla="*/ 62163 w 62163"/>
                <a:gd name="connsiteY189" fmla="*/ 159504 h 1181935"/>
                <a:gd name="connsiteX190" fmla="*/ 55235 w 62163"/>
                <a:gd name="connsiteY190" fmla="*/ 145648 h 1181935"/>
                <a:gd name="connsiteX191" fmla="*/ 36945 w 62163"/>
                <a:gd name="connsiteY191" fmla="*/ 145648 h 1181935"/>
                <a:gd name="connsiteX192" fmla="*/ 30017 w 62163"/>
                <a:gd name="connsiteY192" fmla="*/ 126754 h 1181935"/>
                <a:gd name="connsiteX193" fmla="*/ 36945 w 62163"/>
                <a:gd name="connsiteY193" fmla="*/ 140610 h 1181935"/>
                <a:gd name="connsiteX194" fmla="*/ 55235 w 62163"/>
                <a:gd name="connsiteY194" fmla="*/ 140610 h 1181935"/>
                <a:gd name="connsiteX195" fmla="*/ 62163 w 62163"/>
                <a:gd name="connsiteY195" fmla="*/ 126754 h 1181935"/>
                <a:gd name="connsiteX196" fmla="*/ 55235 w 62163"/>
                <a:gd name="connsiteY196" fmla="*/ 112898 h 1181935"/>
                <a:gd name="connsiteX197" fmla="*/ 36945 w 62163"/>
                <a:gd name="connsiteY197" fmla="*/ 112898 h 1181935"/>
                <a:gd name="connsiteX198" fmla="*/ 30017 w 62163"/>
                <a:gd name="connsiteY198" fmla="*/ 94538 h 1181935"/>
                <a:gd name="connsiteX199" fmla="*/ 36945 w 62163"/>
                <a:gd name="connsiteY199" fmla="*/ 108393 h 1181935"/>
                <a:gd name="connsiteX200" fmla="*/ 55235 w 62163"/>
                <a:gd name="connsiteY200" fmla="*/ 108393 h 1181935"/>
                <a:gd name="connsiteX201" fmla="*/ 62163 w 62163"/>
                <a:gd name="connsiteY201" fmla="*/ 94538 h 1181935"/>
                <a:gd name="connsiteX202" fmla="*/ 55235 w 62163"/>
                <a:gd name="connsiteY202" fmla="*/ 80682 h 1181935"/>
                <a:gd name="connsiteX203" fmla="*/ 36945 w 62163"/>
                <a:gd name="connsiteY203" fmla="*/ 80682 h 1181935"/>
                <a:gd name="connsiteX204" fmla="*/ 30017 w 62163"/>
                <a:gd name="connsiteY204" fmla="*/ 61788 h 1181935"/>
                <a:gd name="connsiteX205" fmla="*/ 36945 w 62163"/>
                <a:gd name="connsiteY205" fmla="*/ 75644 h 1181935"/>
                <a:gd name="connsiteX206" fmla="*/ 55235 w 62163"/>
                <a:gd name="connsiteY206" fmla="*/ 75644 h 1181935"/>
                <a:gd name="connsiteX207" fmla="*/ 62163 w 62163"/>
                <a:gd name="connsiteY207" fmla="*/ 61788 h 1181935"/>
                <a:gd name="connsiteX208" fmla="*/ 55235 w 62163"/>
                <a:gd name="connsiteY208" fmla="*/ 47932 h 1181935"/>
                <a:gd name="connsiteX209" fmla="*/ 36945 w 62163"/>
                <a:gd name="connsiteY209" fmla="*/ 47932 h 1181935"/>
                <a:gd name="connsiteX210" fmla="*/ 30017 w 62163"/>
                <a:gd name="connsiteY210" fmla="*/ 29038 h 1181935"/>
                <a:gd name="connsiteX211" fmla="*/ 36945 w 62163"/>
                <a:gd name="connsiteY211" fmla="*/ 42894 h 1181935"/>
                <a:gd name="connsiteX212" fmla="*/ 55235 w 62163"/>
                <a:gd name="connsiteY212" fmla="*/ 42894 h 1181935"/>
                <a:gd name="connsiteX213" fmla="*/ 62163 w 62163"/>
                <a:gd name="connsiteY213" fmla="*/ 29038 h 1181935"/>
                <a:gd name="connsiteX214" fmla="*/ 55235 w 62163"/>
                <a:gd name="connsiteY214" fmla="*/ 15182 h 1181935"/>
                <a:gd name="connsiteX215" fmla="*/ 36945 w 62163"/>
                <a:gd name="connsiteY215" fmla="*/ 15182 h 1181935"/>
                <a:gd name="connsiteX216" fmla="*/ 0 w 62163"/>
                <a:gd name="connsiteY216" fmla="*/ 1152897 h 1181935"/>
                <a:gd name="connsiteX217" fmla="*/ 6928 w 62163"/>
                <a:gd name="connsiteY217" fmla="*/ 1166753 h 1181935"/>
                <a:gd name="connsiteX218" fmla="*/ 25218 w 62163"/>
                <a:gd name="connsiteY218" fmla="*/ 1166753 h 1181935"/>
                <a:gd name="connsiteX219" fmla="*/ 32146 w 62163"/>
                <a:gd name="connsiteY219" fmla="*/ 1152897 h 1181935"/>
                <a:gd name="connsiteX220" fmla="*/ 25218 w 62163"/>
                <a:gd name="connsiteY220" fmla="*/ 1139041 h 1181935"/>
                <a:gd name="connsiteX221" fmla="*/ 6928 w 62163"/>
                <a:gd name="connsiteY221" fmla="*/ 1139041 h 1181935"/>
                <a:gd name="connsiteX222" fmla="*/ 0 w 62163"/>
                <a:gd name="connsiteY222" fmla="*/ 1120147 h 1181935"/>
                <a:gd name="connsiteX223" fmla="*/ 6928 w 62163"/>
                <a:gd name="connsiteY223" fmla="*/ 1134003 h 1181935"/>
                <a:gd name="connsiteX224" fmla="*/ 25218 w 62163"/>
                <a:gd name="connsiteY224" fmla="*/ 1134003 h 1181935"/>
                <a:gd name="connsiteX225" fmla="*/ 32146 w 62163"/>
                <a:gd name="connsiteY225" fmla="*/ 1120147 h 1181935"/>
                <a:gd name="connsiteX226" fmla="*/ 25218 w 62163"/>
                <a:gd name="connsiteY226" fmla="*/ 1106291 h 1181935"/>
                <a:gd name="connsiteX227" fmla="*/ 6928 w 62163"/>
                <a:gd name="connsiteY227" fmla="*/ 1106291 h 1181935"/>
                <a:gd name="connsiteX228" fmla="*/ 0 w 62163"/>
                <a:gd name="connsiteY228" fmla="*/ 1087397 h 1181935"/>
                <a:gd name="connsiteX229" fmla="*/ 6928 w 62163"/>
                <a:gd name="connsiteY229" fmla="*/ 1101253 h 1181935"/>
                <a:gd name="connsiteX230" fmla="*/ 25218 w 62163"/>
                <a:gd name="connsiteY230" fmla="*/ 1101253 h 1181935"/>
                <a:gd name="connsiteX231" fmla="*/ 32146 w 62163"/>
                <a:gd name="connsiteY231" fmla="*/ 1087397 h 1181935"/>
                <a:gd name="connsiteX232" fmla="*/ 25218 w 62163"/>
                <a:gd name="connsiteY232" fmla="*/ 1073542 h 1181935"/>
                <a:gd name="connsiteX233" fmla="*/ 6928 w 62163"/>
                <a:gd name="connsiteY233" fmla="*/ 1073542 h 1181935"/>
                <a:gd name="connsiteX234" fmla="*/ 0 w 62163"/>
                <a:gd name="connsiteY234" fmla="*/ 1055181 h 1181935"/>
                <a:gd name="connsiteX235" fmla="*/ 6928 w 62163"/>
                <a:gd name="connsiteY235" fmla="*/ 1069037 h 1181935"/>
                <a:gd name="connsiteX236" fmla="*/ 25218 w 62163"/>
                <a:gd name="connsiteY236" fmla="*/ 1069037 h 1181935"/>
                <a:gd name="connsiteX237" fmla="*/ 32146 w 62163"/>
                <a:gd name="connsiteY237" fmla="*/ 1055181 h 1181935"/>
                <a:gd name="connsiteX238" fmla="*/ 25218 w 62163"/>
                <a:gd name="connsiteY238" fmla="*/ 1041325 h 1181935"/>
                <a:gd name="connsiteX239" fmla="*/ 6928 w 62163"/>
                <a:gd name="connsiteY239" fmla="*/ 1041325 h 1181935"/>
                <a:gd name="connsiteX240" fmla="*/ 0 w 62163"/>
                <a:gd name="connsiteY240" fmla="*/ 1022431 h 1181935"/>
                <a:gd name="connsiteX241" fmla="*/ 6928 w 62163"/>
                <a:gd name="connsiteY241" fmla="*/ 1036287 h 1181935"/>
                <a:gd name="connsiteX242" fmla="*/ 25218 w 62163"/>
                <a:gd name="connsiteY242" fmla="*/ 1036287 h 1181935"/>
                <a:gd name="connsiteX243" fmla="*/ 32146 w 62163"/>
                <a:gd name="connsiteY243" fmla="*/ 1022431 h 1181935"/>
                <a:gd name="connsiteX244" fmla="*/ 25218 w 62163"/>
                <a:gd name="connsiteY244" fmla="*/ 1008575 h 1181935"/>
                <a:gd name="connsiteX245" fmla="*/ 6928 w 62163"/>
                <a:gd name="connsiteY245" fmla="*/ 1008575 h 1181935"/>
                <a:gd name="connsiteX246" fmla="*/ 0 w 62163"/>
                <a:gd name="connsiteY246" fmla="*/ 989681 h 1181935"/>
                <a:gd name="connsiteX247" fmla="*/ 6928 w 62163"/>
                <a:gd name="connsiteY247" fmla="*/ 1003537 h 1181935"/>
                <a:gd name="connsiteX248" fmla="*/ 25218 w 62163"/>
                <a:gd name="connsiteY248" fmla="*/ 1003537 h 1181935"/>
                <a:gd name="connsiteX249" fmla="*/ 32146 w 62163"/>
                <a:gd name="connsiteY249" fmla="*/ 989681 h 1181935"/>
                <a:gd name="connsiteX250" fmla="*/ 25218 w 62163"/>
                <a:gd name="connsiteY250" fmla="*/ 975825 h 1181935"/>
                <a:gd name="connsiteX251" fmla="*/ 6928 w 62163"/>
                <a:gd name="connsiteY251" fmla="*/ 975825 h 1181935"/>
                <a:gd name="connsiteX252" fmla="*/ 0 w 62163"/>
                <a:gd name="connsiteY252" fmla="*/ 957596 h 1181935"/>
                <a:gd name="connsiteX253" fmla="*/ 6928 w 62163"/>
                <a:gd name="connsiteY253" fmla="*/ 971451 h 1181935"/>
                <a:gd name="connsiteX254" fmla="*/ 25218 w 62163"/>
                <a:gd name="connsiteY254" fmla="*/ 971451 h 1181935"/>
                <a:gd name="connsiteX255" fmla="*/ 32146 w 62163"/>
                <a:gd name="connsiteY255" fmla="*/ 957596 h 1181935"/>
                <a:gd name="connsiteX256" fmla="*/ 25218 w 62163"/>
                <a:gd name="connsiteY256" fmla="*/ 943740 h 1181935"/>
                <a:gd name="connsiteX257" fmla="*/ 6928 w 62163"/>
                <a:gd name="connsiteY257" fmla="*/ 943740 h 1181935"/>
                <a:gd name="connsiteX258" fmla="*/ 0 w 62163"/>
                <a:gd name="connsiteY258" fmla="*/ 924846 h 1181935"/>
                <a:gd name="connsiteX259" fmla="*/ 6928 w 62163"/>
                <a:gd name="connsiteY259" fmla="*/ 938702 h 1181935"/>
                <a:gd name="connsiteX260" fmla="*/ 25218 w 62163"/>
                <a:gd name="connsiteY260" fmla="*/ 938702 h 1181935"/>
                <a:gd name="connsiteX261" fmla="*/ 32146 w 62163"/>
                <a:gd name="connsiteY261" fmla="*/ 924846 h 1181935"/>
                <a:gd name="connsiteX262" fmla="*/ 25218 w 62163"/>
                <a:gd name="connsiteY262" fmla="*/ 910990 h 1181935"/>
                <a:gd name="connsiteX263" fmla="*/ 6928 w 62163"/>
                <a:gd name="connsiteY263" fmla="*/ 910990 h 1181935"/>
                <a:gd name="connsiteX264" fmla="*/ 0 w 62163"/>
                <a:gd name="connsiteY264" fmla="*/ 892096 h 1181935"/>
                <a:gd name="connsiteX265" fmla="*/ 6928 w 62163"/>
                <a:gd name="connsiteY265" fmla="*/ 905952 h 1181935"/>
                <a:gd name="connsiteX266" fmla="*/ 25218 w 62163"/>
                <a:gd name="connsiteY266" fmla="*/ 905952 h 1181935"/>
                <a:gd name="connsiteX267" fmla="*/ 32146 w 62163"/>
                <a:gd name="connsiteY267" fmla="*/ 892096 h 1181935"/>
                <a:gd name="connsiteX268" fmla="*/ 25218 w 62163"/>
                <a:gd name="connsiteY268" fmla="*/ 878240 h 1181935"/>
                <a:gd name="connsiteX269" fmla="*/ 6928 w 62163"/>
                <a:gd name="connsiteY269" fmla="*/ 878240 h 1181935"/>
                <a:gd name="connsiteX270" fmla="*/ 0 w 62163"/>
                <a:gd name="connsiteY270" fmla="*/ 859880 h 1181935"/>
                <a:gd name="connsiteX271" fmla="*/ 6928 w 62163"/>
                <a:gd name="connsiteY271" fmla="*/ 873735 h 1181935"/>
                <a:gd name="connsiteX272" fmla="*/ 25218 w 62163"/>
                <a:gd name="connsiteY272" fmla="*/ 873735 h 1181935"/>
                <a:gd name="connsiteX273" fmla="*/ 32146 w 62163"/>
                <a:gd name="connsiteY273" fmla="*/ 859880 h 1181935"/>
                <a:gd name="connsiteX274" fmla="*/ 25218 w 62163"/>
                <a:gd name="connsiteY274" fmla="*/ 846024 h 1181935"/>
                <a:gd name="connsiteX275" fmla="*/ 6928 w 62163"/>
                <a:gd name="connsiteY275" fmla="*/ 846024 h 1181935"/>
                <a:gd name="connsiteX276" fmla="*/ 0 w 62163"/>
                <a:gd name="connsiteY276" fmla="*/ 827130 h 1181935"/>
                <a:gd name="connsiteX277" fmla="*/ 6928 w 62163"/>
                <a:gd name="connsiteY277" fmla="*/ 840986 h 1181935"/>
                <a:gd name="connsiteX278" fmla="*/ 25218 w 62163"/>
                <a:gd name="connsiteY278" fmla="*/ 840986 h 1181935"/>
                <a:gd name="connsiteX279" fmla="*/ 32146 w 62163"/>
                <a:gd name="connsiteY279" fmla="*/ 827130 h 1181935"/>
                <a:gd name="connsiteX280" fmla="*/ 25218 w 62163"/>
                <a:gd name="connsiteY280" fmla="*/ 813274 h 1181935"/>
                <a:gd name="connsiteX281" fmla="*/ 6928 w 62163"/>
                <a:gd name="connsiteY281" fmla="*/ 813274 h 1181935"/>
                <a:gd name="connsiteX282" fmla="*/ 0 w 62163"/>
                <a:gd name="connsiteY282" fmla="*/ 794380 h 1181935"/>
                <a:gd name="connsiteX283" fmla="*/ 6928 w 62163"/>
                <a:gd name="connsiteY283" fmla="*/ 808236 h 1181935"/>
                <a:gd name="connsiteX284" fmla="*/ 25218 w 62163"/>
                <a:gd name="connsiteY284" fmla="*/ 808236 h 1181935"/>
                <a:gd name="connsiteX285" fmla="*/ 32146 w 62163"/>
                <a:gd name="connsiteY285" fmla="*/ 794380 h 1181935"/>
                <a:gd name="connsiteX286" fmla="*/ 25218 w 62163"/>
                <a:gd name="connsiteY286" fmla="*/ 780524 h 1181935"/>
                <a:gd name="connsiteX287" fmla="*/ 6928 w 62163"/>
                <a:gd name="connsiteY287" fmla="*/ 780524 h 1181935"/>
                <a:gd name="connsiteX288" fmla="*/ 0 w 62163"/>
                <a:gd name="connsiteY288" fmla="*/ 761011 h 1181935"/>
                <a:gd name="connsiteX289" fmla="*/ 6928 w 62163"/>
                <a:gd name="connsiteY289" fmla="*/ 774866 h 1181935"/>
                <a:gd name="connsiteX290" fmla="*/ 25218 w 62163"/>
                <a:gd name="connsiteY290" fmla="*/ 774866 h 1181935"/>
                <a:gd name="connsiteX291" fmla="*/ 32146 w 62163"/>
                <a:gd name="connsiteY291" fmla="*/ 761011 h 1181935"/>
                <a:gd name="connsiteX292" fmla="*/ 25218 w 62163"/>
                <a:gd name="connsiteY292" fmla="*/ 747155 h 1181935"/>
                <a:gd name="connsiteX293" fmla="*/ 6928 w 62163"/>
                <a:gd name="connsiteY293" fmla="*/ 747155 h 1181935"/>
                <a:gd name="connsiteX294" fmla="*/ 0 w 62163"/>
                <a:gd name="connsiteY294" fmla="*/ 728261 h 1181935"/>
                <a:gd name="connsiteX295" fmla="*/ 6928 w 62163"/>
                <a:gd name="connsiteY295" fmla="*/ 742116 h 1181935"/>
                <a:gd name="connsiteX296" fmla="*/ 25218 w 62163"/>
                <a:gd name="connsiteY296" fmla="*/ 742116 h 1181935"/>
                <a:gd name="connsiteX297" fmla="*/ 32146 w 62163"/>
                <a:gd name="connsiteY297" fmla="*/ 728261 h 1181935"/>
                <a:gd name="connsiteX298" fmla="*/ 25218 w 62163"/>
                <a:gd name="connsiteY298" fmla="*/ 714405 h 1181935"/>
                <a:gd name="connsiteX299" fmla="*/ 6928 w 62163"/>
                <a:gd name="connsiteY299" fmla="*/ 714405 h 1181935"/>
                <a:gd name="connsiteX300" fmla="*/ 0 w 62163"/>
                <a:gd name="connsiteY300" fmla="*/ 695511 h 1181935"/>
                <a:gd name="connsiteX301" fmla="*/ 6928 w 62163"/>
                <a:gd name="connsiteY301" fmla="*/ 709367 h 1181935"/>
                <a:gd name="connsiteX302" fmla="*/ 25218 w 62163"/>
                <a:gd name="connsiteY302" fmla="*/ 709367 h 1181935"/>
                <a:gd name="connsiteX303" fmla="*/ 32146 w 62163"/>
                <a:gd name="connsiteY303" fmla="*/ 695511 h 1181935"/>
                <a:gd name="connsiteX304" fmla="*/ 25218 w 62163"/>
                <a:gd name="connsiteY304" fmla="*/ 681655 h 1181935"/>
                <a:gd name="connsiteX305" fmla="*/ 6928 w 62163"/>
                <a:gd name="connsiteY305" fmla="*/ 681655 h 1181935"/>
                <a:gd name="connsiteX306" fmla="*/ 0 w 62163"/>
                <a:gd name="connsiteY306" fmla="*/ 663294 h 1181935"/>
                <a:gd name="connsiteX307" fmla="*/ 6928 w 62163"/>
                <a:gd name="connsiteY307" fmla="*/ 677150 h 1181935"/>
                <a:gd name="connsiteX308" fmla="*/ 25218 w 62163"/>
                <a:gd name="connsiteY308" fmla="*/ 677150 h 1181935"/>
                <a:gd name="connsiteX309" fmla="*/ 32146 w 62163"/>
                <a:gd name="connsiteY309" fmla="*/ 663294 h 1181935"/>
                <a:gd name="connsiteX310" fmla="*/ 25218 w 62163"/>
                <a:gd name="connsiteY310" fmla="*/ 649439 h 1181935"/>
                <a:gd name="connsiteX311" fmla="*/ 6928 w 62163"/>
                <a:gd name="connsiteY311" fmla="*/ 649439 h 1181935"/>
                <a:gd name="connsiteX312" fmla="*/ 0 w 62163"/>
                <a:gd name="connsiteY312" fmla="*/ 630545 h 1181935"/>
                <a:gd name="connsiteX313" fmla="*/ 6928 w 62163"/>
                <a:gd name="connsiteY313" fmla="*/ 644400 h 1181935"/>
                <a:gd name="connsiteX314" fmla="*/ 25218 w 62163"/>
                <a:gd name="connsiteY314" fmla="*/ 644400 h 1181935"/>
                <a:gd name="connsiteX315" fmla="*/ 32146 w 62163"/>
                <a:gd name="connsiteY315" fmla="*/ 630545 h 1181935"/>
                <a:gd name="connsiteX316" fmla="*/ 25218 w 62163"/>
                <a:gd name="connsiteY316" fmla="*/ 616689 h 1181935"/>
                <a:gd name="connsiteX317" fmla="*/ 6928 w 62163"/>
                <a:gd name="connsiteY317" fmla="*/ 616689 h 1181935"/>
                <a:gd name="connsiteX318" fmla="*/ 0 w 62163"/>
                <a:gd name="connsiteY318" fmla="*/ 597795 h 1181935"/>
                <a:gd name="connsiteX319" fmla="*/ 6928 w 62163"/>
                <a:gd name="connsiteY319" fmla="*/ 611650 h 1181935"/>
                <a:gd name="connsiteX320" fmla="*/ 25218 w 62163"/>
                <a:gd name="connsiteY320" fmla="*/ 611650 h 1181935"/>
                <a:gd name="connsiteX321" fmla="*/ 32146 w 62163"/>
                <a:gd name="connsiteY321" fmla="*/ 597795 h 1181935"/>
                <a:gd name="connsiteX322" fmla="*/ 25218 w 62163"/>
                <a:gd name="connsiteY322" fmla="*/ 583939 h 1181935"/>
                <a:gd name="connsiteX323" fmla="*/ 6928 w 62163"/>
                <a:gd name="connsiteY323" fmla="*/ 583939 h 1181935"/>
                <a:gd name="connsiteX324" fmla="*/ 0 w 62163"/>
                <a:gd name="connsiteY324" fmla="*/ 565709 h 1181935"/>
                <a:gd name="connsiteX325" fmla="*/ 6928 w 62163"/>
                <a:gd name="connsiteY325" fmla="*/ 579565 h 1181935"/>
                <a:gd name="connsiteX326" fmla="*/ 25218 w 62163"/>
                <a:gd name="connsiteY326" fmla="*/ 579565 h 1181935"/>
                <a:gd name="connsiteX327" fmla="*/ 32146 w 62163"/>
                <a:gd name="connsiteY327" fmla="*/ 565709 h 1181935"/>
                <a:gd name="connsiteX328" fmla="*/ 25218 w 62163"/>
                <a:gd name="connsiteY328" fmla="*/ 551854 h 1181935"/>
                <a:gd name="connsiteX329" fmla="*/ 6928 w 62163"/>
                <a:gd name="connsiteY329" fmla="*/ 551854 h 1181935"/>
                <a:gd name="connsiteX330" fmla="*/ 0 w 62163"/>
                <a:gd name="connsiteY330" fmla="*/ 532960 h 1181935"/>
                <a:gd name="connsiteX331" fmla="*/ 6928 w 62163"/>
                <a:gd name="connsiteY331" fmla="*/ 546815 h 1181935"/>
                <a:gd name="connsiteX332" fmla="*/ 25218 w 62163"/>
                <a:gd name="connsiteY332" fmla="*/ 546815 h 1181935"/>
                <a:gd name="connsiteX333" fmla="*/ 32145 w 62163"/>
                <a:gd name="connsiteY333" fmla="*/ 532960 h 1181935"/>
                <a:gd name="connsiteX334" fmla="*/ 25217 w 62163"/>
                <a:gd name="connsiteY334" fmla="*/ 519104 h 1181935"/>
                <a:gd name="connsiteX335" fmla="*/ 6928 w 62163"/>
                <a:gd name="connsiteY335" fmla="*/ 519104 h 1181935"/>
                <a:gd name="connsiteX336" fmla="*/ 0 w 62163"/>
                <a:gd name="connsiteY336" fmla="*/ 500210 h 1181935"/>
                <a:gd name="connsiteX337" fmla="*/ 6928 w 62163"/>
                <a:gd name="connsiteY337" fmla="*/ 514065 h 1181935"/>
                <a:gd name="connsiteX338" fmla="*/ 25217 w 62163"/>
                <a:gd name="connsiteY338" fmla="*/ 514065 h 1181935"/>
                <a:gd name="connsiteX339" fmla="*/ 32145 w 62163"/>
                <a:gd name="connsiteY339" fmla="*/ 500210 h 1181935"/>
                <a:gd name="connsiteX340" fmla="*/ 25217 w 62163"/>
                <a:gd name="connsiteY340" fmla="*/ 486354 h 1181935"/>
                <a:gd name="connsiteX341" fmla="*/ 6928 w 62163"/>
                <a:gd name="connsiteY341" fmla="*/ 486354 h 1181935"/>
                <a:gd name="connsiteX342" fmla="*/ 0 w 62163"/>
                <a:gd name="connsiteY342" fmla="*/ 467993 h 1181935"/>
                <a:gd name="connsiteX343" fmla="*/ 6928 w 62163"/>
                <a:gd name="connsiteY343" fmla="*/ 481849 h 1181935"/>
                <a:gd name="connsiteX344" fmla="*/ 25217 w 62163"/>
                <a:gd name="connsiteY344" fmla="*/ 481849 h 1181935"/>
                <a:gd name="connsiteX345" fmla="*/ 32145 w 62163"/>
                <a:gd name="connsiteY345" fmla="*/ 467993 h 1181935"/>
                <a:gd name="connsiteX346" fmla="*/ 25217 w 62163"/>
                <a:gd name="connsiteY346" fmla="*/ 454137 h 1181935"/>
                <a:gd name="connsiteX347" fmla="*/ 6928 w 62163"/>
                <a:gd name="connsiteY347" fmla="*/ 454137 h 1181935"/>
                <a:gd name="connsiteX348" fmla="*/ 0 w 62163"/>
                <a:gd name="connsiteY348" fmla="*/ 435243 h 1181935"/>
                <a:gd name="connsiteX349" fmla="*/ 6928 w 62163"/>
                <a:gd name="connsiteY349" fmla="*/ 449099 h 1181935"/>
                <a:gd name="connsiteX350" fmla="*/ 25217 w 62163"/>
                <a:gd name="connsiteY350" fmla="*/ 449099 h 1181935"/>
                <a:gd name="connsiteX351" fmla="*/ 32145 w 62163"/>
                <a:gd name="connsiteY351" fmla="*/ 435243 h 1181935"/>
                <a:gd name="connsiteX352" fmla="*/ 25217 w 62163"/>
                <a:gd name="connsiteY352" fmla="*/ 421388 h 1181935"/>
                <a:gd name="connsiteX353" fmla="*/ 6928 w 62163"/>
                <a:gd name="connsiteY353" fmla="*/ 421388 h 1181935"/>
                <a:gd name="connsiteX354" fmla="*/ 0 w 62163"/>
                <a:gd name="connsiteY354" fmla="*/ 402494 h 1181935"/>
                <a:gd name="connsiteX355" fmla="*/ 6928 w 62163"/>
                <a:gd name="connsiteY355" fmla="*/ 416349 h 1181935"/>
                <a:gd name="connsiteX356" fmla="*/ 25217 w 62163"/>
                <a:gd name="connsiteY356" fmla="*/ 416349 h 1181935"/>
                <a:gd name="connsiteX357" fmla="*/ 32145 w 62163"/>
                <a:gd name="connsiteY357" fmla="*/ 402494 h 1181935"/>
                <a:gd name="connsiteX358" fmla="*/ 25217 w 62163"/>
                <a:gd name="connsiteY358" fmla="*/ 388638 h 1181935"/>
                <a:gd name="connsiteX359" fmla="*/ 6928 w 62163"/>
                <a:gd name="connsiteY359" fmla="*/ 388638 h 1181935"/>
                <a:gd name="connsiteX360" fmla="*/ 0 w 62163"/>
                <a:gd name="connsiteY360" fmla="*/ 372373 h 1181935"/>
                <a:gd name="connsiteX361" fmla="*/ 6928 w 62163"/>
                <a:gd name="connsiteY361" fmla="*/ 386228 h 1181935"/>
                <a:gd name="connsiteX362" fmla="*/ 25217 w 62163"/>
                <a:gd name="connsiteY362" fmla="*/ 386228 h 1181935"/>
                <a:gd name="connsiteX363" fmla="*/ 32145 w 62163"/>
                <a:gd name="connsiteY363" fmla="*/ 372373 h 1181935"/>
                <a:gd name="connsiteX364" fmla="*/ 25217 w 62163"/>
                <a:gd name="connsiteY364" fmla="*/ 358517 h 1181935"/>
                <a:gd name="connsiteX365" fmla="*/ 6928 w 62163"/>
                <a:gd name="connsiteY365" fmla="*/ 358517 h 1181935"/>
                <a:gd name="connsiteX366" fmla="*/ 0 w 62163"/>
                <a:gd name="connsiteY366" fmla="*/ 339623 h 1181935"/>
                <a:gd name="connsiteX367" fmla="*/ 6928 w 62163"/>
                <a:gd name="connsiteY367" fmla="*/ 353478 h 1181935"/>
                <a:gd name="connsiteX368" fmla="*/ 25217 w 62163"/>
                <a:gd name="connsiteY368" fmla="*/ 353478 h 1181935"/>
                <a:gd name="connsiteX369" fmla="*/ 32145 w 62163"/>
                <a:gd name="connsiteY369" fmla="*/ 339623 h 1181935"/>
                <a:gd name="connsiteX370" fmla="*/ 25217 w 62163"/>
                <a:gd name="connsiteY370" fmla="*/ 325767 h 1181935"/>
                <a:gd name="connsiteX371" fmla="*/ 6928 w 62163"/>
                <a:gd name="connsiteY371" fmla="*/ 325767 h 1181935"/>
                <a:gd name="connsiteX372" fmla="*/ 0 w 62163"/>
                <a:gd name="connsiteY372" fmla="*/ 306873 h 1181935"/>
                <a:gd name="connsiteX373" fmla="*/ 6928 w 62163"/>
                <a:gd name="connsiteY373" fmla="*/ 320729 h 1181935"/>
                <a:gd name="connsiteX374" fmla="*/ 25217 w 62163"/>
                <a:gd name="connsiteY374" fmla="*/ 320729 h 1181935"/>
                <a:gd name="connsiteX375" fmla="*/ 32145 w 62163"/>
                <a:gd name="connsiteY375" fmla="*/ 306873 h 1181935"/>
                <a:gd name="connsiteX376" fmla="*/ 25217 w 62163"/>
                <a:gd name="connsiteY376" fmla="*/ 293017 h 1181935"/>
                <a:gd name="connsiteX377" fmla="*/ 6928 w 62163"/>
                <a:gd name="connsiteY377" fmla="*/ 293017 h 1181935"/>
                <a:gd name="connsiteX378" fmla="*/ 0 w 62163"/>
                <a:gd name="connsiteY378" fmla="*/ 274656 h 1181935"/>
                <a:gd name="connsiteX379" fmla="*/ 6928 w 62163"/>
                <a:gd name="connsiteY379" fmla="*/ 288512 h 1181935"/>
                <a:gd name="connsiteX380" fmla="*/ 25217 w 62163"/>
                <a:gd name="connsiteY380" fmla="*/ 288512 h 1181935"/>
                <a:gd name="connsiteX381" fmla="*/ 32145 w 62163"/>
                <a:gd name="connsiteY381" fmla="*/ 274656 h 1181935"/>
                <a:gd name="connsiteX382" fmla="*/ 25217 w 62163"/>
                <a:gd name="connsiteY382" fmla="*/ 260801 h 1181935"/>
                <a:gd name="connsiteX383" fmla="*/ 6928 w 62163"/>
                <a:gd name="connsiteY383" fmla="*/ 260801 h 1181935"/>
                <a:gd name="connsiteX384" fmla="*/ 0 w 62163"/>
                <a:gd name="connsiteY384" fmla="*/ 241907 h 1181935"/>
                <a:gd name="connsiteX385" fmla="*/ 6928 w 62163"/>
                <a:gd name="connsiteY385" fmla="*/ 255762 h 1181935"/>
                <a:gd name="connsiteX386" fmla="*/ 25217 w 62163"/>
                <a:gd name="connsiteY386" fmla="*/ 255762 h 1181935"/>
                <a:gd name="connsiteX387" fmla="*/ 32145 w 62163"/>
                <a:gd name="connsiteY387" fmla="*/ 241907 h 1181935"/>
                <a:gd name="connsiteX388" fmla="*/ 25217 w 62163"/>
                <a:gd name="connsiteY388" fmla="*/ 228051 h 1181935"/>
                <a:gd name="connsiteX389" fmla="*/ 6928 w 62163"/>
                <a:gd name="connsiteY389" fmla="*/ 228051 h 1181935"/>
                <a:gd name="connsiteX390" fmla="*/ 0 w 62163"/>
                <a:gd name="connsiteY390" fmla="*/ 209157 h 1181935"/>
                <a:gd name="connsiteX391" fmla="*/ 6928 w 62163"/>
                <a:gd name="connsiteY391" fmla="*/ 223012 h 1181935"/>
                <a:gd name="connsiteX392" fmla="*/ 25217 w 62163"/>
                <a:gd name="connsiteY392" fmla="*/ 223012 h 1181935"/>
                <a:gd name="connsiteX393" fmla="*/ 32145 w 62163"/>
                <a:gd name="connsiteY393" fmla="*/ 209157 h 1181935"/>
                <a:gd name="connsiteX394" fmla="*/ 25217 w 62163"/>
                <a:gd name="connsiteY394" fmla="*/ 195301 h 1181935"/>
                <a:gd name="connsiteX395" fmla="*/ 6928 w 62163"/>
                <a:gd name="connsiteY395" fmla="*/ 195301 h 1181935"/>
                <a:gd name="connsiteX396" fmla="*/ 0 w 62163"/>
                <a:gd name="connsiteY396" fmla="*/ 177071 h 1181935"/>
                <a:gd name="connsiteX397" fmla="*/ 6928 w 62163"/>
                <a:gd name="connsiteY397" fmla="*/ 190927 h 1181935"/>
                <a:gd name="connsiteX398" fmla="*/ 25217 w 62163"/>
                <a:gd name="connsiteY398" fmla="*/ 190927 h 1181935"/>
                <a:gd name="connsiteX399" fmla="*/ 32145 w 62163"/>
                <a:gd name="connsiteY399" fmla="*/ 177071 h 1181935"/>
                <a:gd name="connsiteX400" fmla="*/ 25217 w 62163"/>
                <a:gd name="connsiteY400" fmla="*/ 163216 h 1181935"/>
                <a:gd name="connsiteX401" fmla="*/ 6928 w 62163"/>
                <a:gd name="connsiteY401" fmla="*/ 163216 h 1181935"/>
                <a:gd name="connsiteX402" fmla="*/ 0 w 62163"/>
                <a:gd name="connsiteY402" fmla="*/ 144322 h 1181935"/>
                <a:gd name="connsiteX403" fmla="*/ 6928 w 62163"/>
                <a:gd name="connsiteY403" fmla="*/ 158177 h 1181935"/>
                <a:gd name="connsiteX404" fmla="*/ 25217 w 62163"/>
                <a:gd name="connsiteY404" fmla="*/ 158177 h 1181935"/>
                <a:gd name="connsiteX405" fmla="*/ 32145 w 62163"/>
                <a:gd name="connsiteY405" fmla="*/ 144322 h 1181935"/>
                <a:gd name="connsiteX406" fmla="*/ 25217 w 62163"/>
                <a:gd name="connsiteY406" fmla="*/ 130466 h 1181935"/>
                <a:gd name="connsiteX407" fmla="*/ 6928 w 62163"/>
                <a:gd name="connsiteY407" fmla="*/ 130466 h 1181935"/>
                <a:gd name="connsiteX408" fmla="*/ 0 w 62163"/>
                <a:gd name="connsiteY408" fmla="*/ 111572 h 1181935"/>
                <a:gd name="connsiteX409" fmla="*/ 6928 w 62163"/>
                <a:gd name="connsiteY409" fmla="*/ 125427 h 1181935"/>
                <a:gd name="connsiteX410" fmla="*/ 25217 w 62163"/>
                <a:gd name="connsiteY410" fmla="*/ 125427 h 1181935"/>
                <a:gd name="connsiteX411" fmla="*/ 32145 w 62163"/>
                <a:gd name="connsiteY411" fmla="*/ 111572 h 1181935"/>
                <a:gd name="connsiteX412" fmla="*/ 25217 w 62163"/>
                <a:gd name="connsiteY412" fmla="*/ 97716 h 1181935"/>
                <a:gd name="connsiteX413" fmla="*/ 6928 w 62163"/>
                <a:gd name="connsiteY413" fmla="*/ 97716 h 1181935"/>
                <a:gd name="connsiteX414" fmla="*/ 0 w 62163"/>
                <a:gd name="connsiteY414" fmla="*/ 79355 h 1181935"/>
                <a:gd name="connsiteX415" fmla="*/ 6928 w 62163"/>
                <a:gd name="connsiteY415" fmla="*/ 93211 h 1181935"/>
                <a:gd name="connsiteX416" fmla="*/ 25217 w 62163"/>
                <a:gd name="connsiteY416" fmla="*/ 93211 h 1181935"/>
                <a:gd name="connsiteX417" fmla="*/ 32145 w 62163"/>
                <a:gd name="connsiteY417" fmla="*/ 79355 h 1181935"/>
                <a:gd name="connsiteX418" fmla="*/ 25217 w 62163"/>
                <a:gd name="connsiteY418" fmla="*/ 65499 h 1181935"/>
                <a:gd name="connsiteX419" fmla="*/ 6928 w 62163"/>
                <a:gd name="connsiteY419" fmla="*/ 65499 h 1181935"/>
                <a:gd name="connsiteX420" fmla="*/ 0 w 62163"/>
                <a:gd name="connsiteY420" fmla="*/ 46605 h 1181935"/>
                <a:gd name="connsiteX421" fmla="*/ 6928 w 62163"/>
                <a:gd name="connsiteY421" fmla="*/ 60461 h 1181935"/>
                <a:gd name="connsiteX422" fmla="*/ 25217 w 62163"/>
                <a:gd name="connsiteY422" fmla="*/ 60461 h 1181935"/>
                <a:gd name="connsiteX423" fmla="*/ 32145 w 62163"/>
                <a:gd name="connsiteY423" fmla="*/ 46605 h 1181935"/>
                <a:gd name="connsiteX424" fmla="*/ 25217 w 62163"/>
                <a:gd name="connsiteY424" fmla="*/ 32750 h 1181935"/>
                <a:gd name="connsiteX425" fmla="*/ 6928 w 62163"/>
                <a:gd name="connsiteY425" fmla="*/ 32750 h 1181935"/>
                <a:gd name="connsiteX426" fmla="*/ 0 w 62163"/>
                <a:gd name="connsiteY426" fmla="*/ 13856 h 1181935"/>
                <a:gd name="connsiteX427" fmla="*/ 6928 w 62163"/>
                <a:gd name="connsiteY427" fmla="*/ 27711 h 1181935"/>
                <a:gd name="connsiteX428" fmla="*/ 25217 w 62163"/>
                <a:gd name="connsiteY428" fmla="*/ 27711 h 1181935"/>
                <a:gd name="connsiteX429" fmla="*/ 32145 w 62163"/>
                <a:gd name="connsiteY429" fmla="*/ 13856 h 1181935"/>
                <a:gd name="connsiteX430" fmla="*/ 25217 w 62163"/>
                <a:gd name="connsiteY430" fmla="*/ 0 h 1181935"/>
                <a:gd name="connsiteX431" fmla="*/ 6928 w 62163"/>
                <a:gd name="connsiteY431" fmla="*/ 0 h 118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</a:cxnLst>
              <a:rect l="l" t="t" r="r" b="b"/>
              <a:pathLst>
                <a:path w="62163" h="1181935">
                  <a:moveTo>
                    <a:pt x="30018" y="1168080"/>
                  </a:moveTo>
                  <a:lnTo>
                    <a:pt x="36946" y="1181935"/>
                  </a:lnTo>
                  <a:lnTo>
                    <a:pt x="55235" y="1181935"/>
                  </a:lnTo>
                  <a:lnTo>
                    <a:pt x="62163" y="1168080"/>
                  </a:lnTo>
                  <a:lnTo>
                    <a:pt x="55235" y="1154224"/>
                  </a:lnTo>
                  <a:lnTo>
                    <a:pt x="36946" y="1154224"/>
                  </a:lnTo>
                  <a:close/>
                  <a:moveTo>
                    <a:pt x="30018" y="1135330"/>
                  </a:moveTo>
                  <a:lnTo>
                    <a:pt x="36946" y="1149185"/>
                  </a:lnTo>
                  <a:lnTo>
                    <a:pt x="55235" y="1149185"/>
                  </a:lnTo>
                  <a:lnTo>
                    <a:pt x="62163" y="1135330"/>
                  </a:lnTo>
                  <a:lnTo>
                    <a:pt x="55235" y="1121474"/>
                  </a:lnTo>
                  <a:lnTo>
                    <a:pt x="36946" y="1121474"/>
                  </a:lnTo>
                  <a:close/>
                  <a:moveTo>
                    <a:pt x="30018" y="1102580"/>
                  </a:moveTo>
                  <a:lnTo>
                    <a:pt x="36946" y="1116436"/>
                  </a:lnTo>
                  <a:lnTo>
                    <a:pt x="55235" y="1116436"/>
                  </a:lnTo>
                  <a:lnTo>
                    <a:pt x="62163" y="1102580"/>
                  </a:lnTo>
                  <a:lnTo>
                    <a:pt x="55235" y="1088724"/>
                  </a:lnTo>
                  <a:lnTo>
                    <a:pt x="36946" y="1088724"/>
                  </a:lnTo>
                  <a:close/>
                  <a:moveTo>
                    <a:pt x="30018" y="1070363"/>
                  </a:moveTo>
                  <a:lnTo>
                    <a:pt x="36946" y="1084219"/>
                  </a:lnTo>
                  <a:lnTo>
                    <a:pt x="55235" y="1084219"/>
                  </a:lnTo>
                  <a:lnTo>
                    <a:pt x="62163" y="1070363"/>
                  </a:lnTo>
                  <a:lnTo>
                    <a:pt x="55235" y="1056508"/>
                  </a:lnTo>
                  <a:lnTo>
                    <a:pt x="36946" y="1056508"/>
                  </a:lnTo>
                  <a:close/>
                  <a:moveTo>
                    <a:pt x="30018" y="1037614"/>
                  </a:moveTo>
                  <a:lnTo>
                    <a:pt x="36946" y="1051469"/>
                  </a:lnTo>
                  <a:lnTo>
                    <a:pt x="55235" y="1051469"/>
                  </a:lnTo>
                  <a:lnTo>
                    <a:pt x="62163" y="1037614"/>
                  </a:lnTo>
                  <a:lnTo>
                    <a:pt x="55235" y="1023758"/>
                  </a:lnTo>
                  <a:lnTo>
                    <a:pt x="36946" y="1023758"/>
                  </a:lnTo>
                  <a:close/>
                  <a:moveTo>
                    <a:pt x="30018" y="1004864"/>
                  </a:moveTo>
                  <a:lnTo>
                    <a:pt x="36946" y="1018719"/>
                  </a:lnTo>
                  <a:lnTo>
                    <a:pt x="55235" y="1018719"/>
                  </a:lnTo>
                  <a:lnTo>
                    <a:pt x="62163" y="1004864"/>
                  </a:lnTo>
                  <a:lnTo>
                    <a:pt x="55235" y="991008"/>
                  </a:lnTo>
                  <a:lnTo>
                    <a:pt x="36946" y="991008"/>
                  </a:lnTo>
                  <a:close/>
                  <a:moveTo>
                    <a:pt x="30018" y="972778"/>
                  </a:moveTo>
                  <a:lnTo>
                    <a:pt x="36946" y="986634"/>
                  </a:lnTo>
                  <a:lnTo>
                    <a:pt x="55235" y="986634"/>
                  </a:lnTo>
                  <a:lnTo>
                    <a:pt x="62163" y="972778"/>
                  </a:lnTo>
                  <a:lnTo>
                    <a:pt x="55235" y="958923"/>
                  </a:lnTo>
                  <a:lnTo>
                    <a:pt x="36946" y="958923"/>
                  </a:lnTo>
                  <a:close/>
                  <a:moveTo>
                    <a:pt x="30018" y="940028"/>
                  </a:moveTo>
                  <a:lnTo>
                    <a:pt x="36946" y="953884"/>
                  </a:lnTo>
                  <a:lnTo>
                    <a:pt x="55235" y="953884"/>
                  </a:lnTo>
                  <a:lnTo>
                    <a:pt x="62163" y="940028"/>
                  </a:lnTo>
                  <a:lnTo>
                    <a:pt x="55235" y="926173"/>
                  </a:lnTo>
                  <a:lnTo>
                    <a:pt x="36946" y="926173"/>
                  </a:lnTo>
                  <a:close/>
                  <a:moveTo>
                    <a:pt x="30018" y="907279"/>
                  </a:moveTo>
                  <a:lnTo>
                    <a:pt x="36946" y="921134"/>
                  </a:lnTo>
                  <a:lnTo>
                    <a:pt x="55235" y="921134"/>
                  </a:lnTo>
                  <a:lnTo>
                    <a:pt x="62163" y="907279"/>
                  </a:lnTo>
                  <a:lnTo>
                    <a:pt x="55235" y="893423"/>
                  </a:lnTo>
                  <a:lnTo>
                    <a:pt x="36946" y="893423"/>
                  </a:lnTo>
                  <a:close/>
                  <a:moveTo>
                    <a:pt x="30018" y="875062"/>
                  </a:moveTo>
                  <a:lnTo>
                    <a:pt x="36946" y="888918"/>
                  </a:lnTo>
                  <a:lnTo>
                    <a:pt x="55235" y="888918"/>
                  </a:lnTo>
                  <a:lnTo>
                    <a:pt x="62163" y="875062"/>
                  </a:lnTo>
                  <a:lnTo>
                    <a:pt x="55235" y="861206"/>
                  </a:lnTo>
                  <a:lnTo>
                    <a:pt x="36946" y="861206"/>
                  </a:lnTo>
                  <a:close/>
                  <a:moveTo>
                    <a:pt x="30018" y="842312"/>
                  </a:moveTo>
                  <a:lnTo>
                    <a:pt x="36946" y="856168"/>
                  </a:lnTo>
                  <a:lnTo>
                    <a:pt x="55235" y="856168"/>
                  </a:lnTo>
                  <a:lnTo>
                    <a:pt x="62163" y="842312"/>
                  </a:lnTo>
                  <a:lnTo>
                    <a:pt x="55235" y="828457"/>
                  </a:lnTo>
                  <a:lnTo>
                    <a:pt x="36946" y="828457"/>
                  </a:lnTo>
                  <a:close/>
                  <a:moveTo>
                    <a:pt x="30018" y="809562"/>
                  </a:moveTo>
                  <a:lnTo>
                    <a:pt x="36946" y="823418"/>
                  </a:lnTo>
                  <a:lnTo>
                    <a:pt x="55235" y="823418"/>
                  </a:lnTo>
                  <a:lnTo>
                    <a:pt x="62163" y="809562"/>
                  </a:lnTo>
                  <a:lnTo>
                    <a:pt x="55235" y="795707"/>
                  </a:lnTo>
                  <a:lnTo>
                    <a:pt x="36946" y="795707"/>
                  </a:lnTo>
                  <a:close/>
                  <a:moveTo>
                    <a:pt x="30018" y="776193"/>
                  </a:moveTo>
                  <a:lnTo>
                    <a:pt x="36946" y="790049"/>
                  </a:lnTo>
                  <a:lnTo>
                    <a:pt x="55235" y="790049"/>
                  </a:lnTo>
                  <a:lnTo>
                    <a:pt x="62163" y="776193"/>
                  </a:lnTo>
                  <a:lnTo>
                    <a:pt x="55235" y="762337"/>
                  </a:lnTo>
                  <a:lnTo>
                    <a:pt x="36946" y="762337"/>
                  </a:lnTo>
                  <a:close/>
                  <a:moveTo>
                    <a:pt x="30018" y="743443"/>
                  </a:moveTo>
                  <a:lnTo>
                    <a:pt x="36946" y="757299"/>
                  </a:lnTo>
                  <a:lnTo>
                    <a:pt x="55235" y="757299"/>
                  </a:lnTo>
                  <a:lnTo>
                    <a:pt x="62163" y="743443"/>
                  </a:lnTo>
                  <a:lnTo>
                    <a:pt x="55235" y="729587"/>
                  </a:lnTo>
                  <a:lnTo>
                    <a:pt x="36946" y="729587"/>
                  </a:lnTo>
                  <a:close/>
                  <a:moveTo>
                    <a:pt x="30018" y="710693"/>
                  </a:moveTo>
                  <a:lnTo>
                    <a:pt x="36946" y="724549"/>
                  </a:lnTo>
                  <a:lnTo>
                    <a:pt x="55235" y="724549"/>
                  </a:lnTo>
                  <a:lnTo>
                    <a:pt x="62163" y="710693"/>
                  </a:lnTo>
                  <a:lnTo>
                    <a:pt x="55235" y="696838"/>
                  </a:lnTo>
                  <a:lnTo>
                    <a:pt x="36946" y="696838"/>
                  </a:lnTo>
                  <a:close/>
                  <a:moveTo>
                    <a:pt x="30018" y="678477"/>
                  </a:moveTo>
                  <a:lnTo>
                    <a:pt x="36946" y="692333"/>
                  </a:lnTo>
                  <a:lnTo>
                    <a:pt x="55235" y="692333"/>
                  </a:lnTo>
                  <a:lnTo>
                    <a:pt x="62163" y="678477"/>
                  </a:lnTo>
                  <a:lnTo>
                    <a:pt x="55235" y="664621"/>
                  </a:lnTo>
                  <a:lnTo>
                    <a:pt x="36946" y="664621"/>
                  </a:lnTo>
                  <a:close/>
                  <a:moveTo>
                    <a:pt x="30018" y="645727"/>
                  </a:moveTo>
                  <a:lnTo>
                    <a:pt x="36946" y="659583"/>
                  </a:lnTo>
                  <a:lnTo>
                    <a:pt x="55235" y="659583"/>
                  </a:lnTo>
                  <a:lnTo>
                    <a:pt x="62163" y="645727"/>
                  </a:lnTo>
                  <a:lnTo>
                    <a:pt x="55235" y="631871"/>
                  </a:lnTo>
                  <a:lnTo>
                    <a:pt x="36946" y="631871"/>
                  </a:lnTo>
                  <a:close/>
                  <a:moveTo>
                    <a:pt x="30018" y="612977"/>
                  </a:moveTo>
                  <a:lnTo>
                    <a:pt x="36946" y="626833"/>
                  </a:lnTo>
                  <a:lnTo>
                    <a:pt x="55235" y="626833"/>
                  </a:lnTo>
                  <a:lnTo>
                    <a:pt x="62163" y="612977"/>
                  </a:lnTo>
                  <a:lnTo>
                    <a:pt x="55235" y="599121"/>
                  </a:lnTo>
                  <a:lnTo>
                    <a:pt x="36946" y="599121"/>
                  </a:lnTo>
                  <a:close/>
                  <a:moveTo>
                    <a:pt x="30018" y="580892"/>
                  </a:moveTo>
                  <a:lnTo>
                    <a:pt x="36946" y="594747"/>
                  </a:lnTo>
                  <a:lnTo>
                    <a:pt x="55235" y="594747"/>
                  </a:lnTo>
                  <a:lnTo>
                    <a:pt x="62163" y="580892"/>
                  </a:lnTo>
                  <a:lnTo>
                    <a:pt x="55235" y="567036"/>
                  </a:lnTo>
                  <a:lnTo>
                    <a:pt x="36946" y="567036"/>
                  </a:lnTo>
                  <a:close/>
                  <a:moveTo>
                    <a:pt x="30018" y="548142"/>
                  </a:moveTo>
                  <a:lnTo>
                    <a:pt x="36946" y="561998"/>
                  </a:lnTo>
                  <a:lnTo>
                    <a:pt x="55235" y="561998"/>
                  </a:lnTo>
                  <a:lnTo>
                    <a:pt x="62163" y="548142"/>
                  </a:lnTo>
                  <a:lnTo>
                    <a:pt x="55235" y="534286"/>
                  </a:lnTo>
                  <a:lnTo>
                    <a:pt x="36945" y="534286"/>
                  </a:lnTo>
                  <a:close/>
                  <a:moveTo>
                    <a:pt x="30017" y="515392"/>
                  </a:moveTo>
                  <a:lnTo>
                    <a:pt x="36945" y="529248"/>
                  </a:lnTo>
                  <a:lnTo>
                    <a:pt x="55235" y="529248"/>
                  </a:lnTo>
                  <a:lnTo>
                    <a:pt x="62163" y="515392"/>
                  </a:lnTo>
                  <a:lnTo>
                    <a:pt x="55235" y="501536"/>
                  </a:lnTo>
                  <a:lnTo>
                    <a:pt x="36945" y="501536"/>
                  </a:lnTo>
                  <a:close/>
                  <a:moveTo>
                    <a:pt x="30017" y="483176"/>
                  </a:moveTo>
                  <a:lnTo>
                    <a:pt x="36945" y="497031"/>
                  </a:lnTo>
                  <a:lnTo>
                    <a:pt x="55235" y="497031"/>
                  </a:lnTo>
                  <a:lnTo>
                    <a:pt x="62163" y="483176"/>
                  </a:lnTo>
                  <a:lnTo>
                    <a:pt x="55235" y="469320"/>
                  </a:lnTo>
                  <a:lnTo>
                    <a:pt x="36945" y="469320"/>
                  </a:lnTo>
                  <a:close/>
                  <a:moveTo>
                    <a:pt x="30017" y="450426"/>
                  </a:moveTo>
                  <a:lnTo>
                    <a:pt x="36945" y="464282"/>
                  </a:lnTo>
                  <a:lnTo>
                    <a:pt x="55235" y="464282"/>
                  </a:lnTo>
                  <a:lnTo>
                    <a:pt x="62163" y="450426"/>
                  </a:lnTo>
                  <a:lnTo>
                    <a:pt x="55235" y="436570"/>
                  </a:lnTo>
                  <a:lnTo>
                    <a:pt x="36945" y="436570"/>
                  </a:lnTo>
                  <a:close/>
                  <a:moveTo>
                    <a:pt x="30017" y="417676"/>
                  </a:moveTo>
                  <a:lnTo>
                    <a:pt x="36945" y="431532"/>
                  </a:lnTo>
                  <a:lnTo>
                    <a:pt x="55235" y="431532"/>
                  </a:lnTo>
                  <a:lnTo>
                    <a:pt x="62163" y="417676"/>
                  </a:lnTo>
                  <a:lnTo>
                    <a:pt x="55235" y="403820"/>
                  </a:lnTo>
                  <a:lnTo>
                    <a:pt x="36945" y="403820"/>
                  </a:lnTo>
                  <a:close/>
                  <a:moveTo>
                    <a:pt x="30017" y="387555"/>
                  </a:moveTo>
                  <a:lnTo>
                    <a:pt x="36945" y="401411"/>
                  </a:lnTo>
                  <a:lnTo>
                    <a:pt x="55235" y="401411"/>
                  </a:lnTo>
                  <a:lnTo>
                    <a:pt x="62163" y="387555"/>
                  </a:lnTo>
                  <a:lnTo>
                    <a:pt x="55235" y="373699"/>
                  </a:lnTo>
                  <a:lnTo>
                    <a:pt x="36945" y="373699"/>
                  </a:lnTo>
                  <a:close/>
                  <a:moveTo>
                    <a:pt x="30017" y="354805"/>
                  </a:moveTo>
                  <a:lnTo>
                    <a:pt x="36945" y="368661"/>
                  </a:lnTo>
                  <a:lnTo>
                    <a:pt x="55235" y="368661"/>
                  </a:lnTo>
                  <a:lnTo>
                    <a:pt x="62163" y="354805"/>
                  </a:lnTo>
                  <a:lnTo>
                    <a:pt x="55235" y="340949"/>
                  </a:lnTo>
                  <a:lnTo>
                    <a:pt x="36945" y="340949"/>
                  </a:lnTo>
                  <a:close/>
                  <a:moveTo>
                    <a:pt x="30017" y="322055"/>
                  </a:moveTo>
                  <a:lnTo>
                    <a:pt x="36945" y="335911"/>
                  </a:lnTo>
                  <a:lnTo>
                    <a:pt x="55235" y="335911"/>
                  </a:lnTo>
                  <a:lnTo>
                    <a:pt x="62163" y="322055"/>
                  </a:lnTo>
                  <a:lnTo>
                    <a:pt x="55235" y="308200"/>
                  </a:lnTo>
                  <a:lnTo>
                    <a:pt x="36945" y="308200"/>
                  </a:lnTo>
                  <a:close/>
                  <a:moveTo>
                    <a:pt x="30017" y="289839"/>
                  </a:moveTo>
                  <a:lnTo>
                    <a:pt x="36945" y="303695"/>
                  </a:lnTo>
                  <a:lnTo>
                    <a:pt x="55235" y="303695"/>
                  </a:lnTo>
                  <a:lnTo>
                    <a:pt x="62163" y="289839"/>
                  </a:lnTo>
                  <a:lnTo>
                    <a:pt x="55235" y="275983"/>
                  </a:lnTo>
                  <a:lnTo>
                    <a:pt x="36945" y="275983"/>
                  </a:lnTo>
                  <a:close/>
                  <a:moveTo>
                    <a:pt x="30017" y="257089"/>
                  </a:moveTo>
                  <a:lnTo>
                    <a:pt x="36945" y="270945"/>
                  </a:lnTo>
                  <a:lnTo>
                    <a:pt x="55235" y="270945"/>
                  </a:lnTo>
                  <a:lnTo>
                    <a:pt x="62163" y="257089"/>
                  </a:lnTo>
                  <a:lnTo>
                    <a:pt x="55235" y="243233"/>
                  </a:lnTo>
                  <a:lnTo>
                    <a:pt x="36945" y="243233"/>
                  </a:lnTo>
                  <a:close/>
                  <a:moveTo>
                    <a:pt x="30017" y="224339"/>
                  </a:moveTo>
                  <a:lnTo>
                    <a:pt x="36945" y="238195"/>
                  </a:lnTo>
                  <a:lnTo>
                    <a:pt x="55235" y="238195"/>
                  </a:lnTo>
                  <a:lnTo>
                    <a:pt x="62163" y="224339"/>
                  </a:lnTo>
                  <a:lnTo>
                    <a:pt x="55235" y="210483"/>
                  </a:lnTo>
                  <a:lnTo>
                    <a:pt x="36945" y="210483"/>
                  </a:lnTo>
                  <a:close/>
                  <a:moveTo>
                    <a:pt x="30017" y="192254"/>
                  </a:moveTo>
                  <a:lnTo>
                    <a:pt x="36945" y="206109"/>
                  </a:lnTo>
                  <a:lnTo>
                    <a:pt x="55235" y="206109"/>
                  </a:lnTo>
                  <a:lnTo>
                    <a:pt x="62163" y="192254"/>
                  </a:lnTo>
                  <a:lnTo>
                    <a:pt x="55235" y="178398"/>
                  </a:lnTo>
                  <a:lnTo>
                    <a:pt x="36945" y="178398"/>
                  </a:lnTo>
                  <a:close/>
                  <a:moveTo>
                    <a:pt x="30017" y="159504"/>
                  </a:moveTo>
                  <a:lnTo>
                    <a:pt x="36945" y="173360"/>
                  </a:lnTo>
                  <a:lnTo>
                    <a:pt x="55235" y="173360"/>
                  </a:lnTo>
                  <a:lnTo>
                    <a:pt x="62163" y="159504"/>
                  </a:lnTo>
                  <a:lnTo>
                    <a:pt x="55235" y="145648"/>
                  </a:lnTo>
                  <a:lnTo>
                    <a:pt x="36945" y="145648"/>
                  </a:lnTo>
                  <a:close/>
                  <a:moveTo>
                    <a:pt x="30017" y="126754"/>
                  </a:moveTo>
                  <a:lnTo>
                    <a:pt x="36945" y="140610"/>
                  </a:lnTo>
                  <a:lnTo>
                    <a:pt x="55235" y="140610"/>
                  </a:lnTo>
                  <a:lnTo>
                    <a:pt x="62163" y="126754"/>
                  </a:lnTo>
                  <a:lnTo>
                    <a:pt x="55235" y="112898"/>
                  </a:lnTo>
                  <a:lnTo>
                    <a:pt x="36945" y="112898"/>
                  </a:lnTo>
                  <a:close/>
                  <a:moveTo>
                    <a:pt x="30017" y="94538"/>
                  </a:moveTo>
                  <a:lnTo>
                    <a:pt x="36945" y="108393"/>
                  </a:lnTo>
                  <a:lnTo>
                    <a:pt x="55235" y="108393"/>
                  </a:lnTo>
                  <a:lnTo>
                    <a:pt x="62163" y="94538"/>
                  </a:lnTo>
                  <a:lnTo>
                    <a:pt x="55235" y="80682"/>
                  </a:lnTo>
                  <a:lnTo>
                    <a:pt x="36945" y="80682"/>
                  </a:lnTo>
                  <a:close/>
                  <a:moveTo>
                    <a:pt x="30017" y="61788"/>
                  </a:moveTo>
                  <a:lnTo>
                    <a:pt x="36945" y="75644"/>
                  </a:lnTo>
                  <a:lnTo>
                    <a:pt x="55235" y="75644"/>
                  </a:lnTo>
                  <a:lnTo>
                    <a:pt x="62163" y="61788"/>
                  </a:lnTo>
                  <a:lnTo>
                    <a:pt x="55235" y="47932"/>
                  </a:lnTo>
                  <a:lnTo>
                    <a:pt x="36945" y="47932"/>
                  </a:lnTo>
                  <a:close/>
                  <a:moveTo>
                    <a:pt x="30017" y="29038"/>
                  </a:moveTo>
                  <a:lnTo>
                    <a:pt x="36945" y="42894"/>
                  </a:lnTo>
                  <a:lnTo>
                    <a:pt x="55235" y="42894"/>
                  </a:lnTo>
                  <a:lnTo>
                    <a:pt x="62163" y="29038"/>
                  </a:lnTo>
                  <a:lnTo>
                    <a:pt x="55235" y="15182"/>
                  </a:lnTo>
                  <a:lnTo>
                    <a:pt x="36945" y="15182"/>
                  </a:lnTo>
                  <a:close/>
                  <a:moveTo>
                    <a:pt x="0" y="1152897"/>
                  </a:moveTo>
                  <a:lnTo>
                    <a:pt x="6928" y="1166753"/>
                  </a:lnTo>
                  <a:lnTo>
                    <a:pt x="25218" y="1166753"/>
                  </a:lnTo>
                  <a:lnTo>
                    <a:pt x="32146" y="1152897"/>
                  </a:lnTo>
                  <a:lnTo>
                    <a:pt x="25218" y="1139041"/>
                  </a:lnTo>
                  <a:lnTo>
                    <a:pt x="6928" y="1139041"/>
                  </a:lnTo>
                  <a:close/>
                  <a:moveTo>
                    <a:pt x="0" y="1120147"/>
                  </a:moveTo>
                  <a:lnTo>
                    <a:pt x="6928" y="1134003"/>
                  </a:lnTo>
                  <a:lnTo>
                    <a:pt x="25218" y="1134003"/>
                  </a:lnTo>
                  <a:lnTo>
                    <a:pt x="32146" y="1120147"/>
                  </a:lnTo>
                  <a:lnTo>
                    <a:pt x="25218" y="1106291"/>
                  </a:lnTo>
                  <a:lnTo>
                    <a:pt x="6928" y="1106291"/>
                  </a:lnTo>
                  <a:close/>
                  <a:moveTo>
                    <a:pt x="0" y="1087397"/>
                  </a:moveTo>
                  <a:lnTo>
                    <a:pt x="6928" y="1101253"/>
                  </a:lnTo>
                  <a:lnTo>
                    <a:pt x="25218" y="1101253"/>
                  </a:lnTo>
                  <a:lnTo>
                    <a:pt x="32146" y="1087397"/>
                  </a:lnTo>
                  <a:lnTo>
                    <a:pt x="25218" y="1073542"/>
                  </a:lnTo>
                  <a:lnTo>
                    <a:pt x="6928" y="1073542"/>
                  </a:lnTo>
                  <a:close/>
                  <a:moveTo>
                    <a:pt x="0" y="1055181"/>
                  </a:moveTo>
                  <a:lnTo>
                    <a:pt x="6928" y="1069037"/>
                  </a:lnTo>
                  <a:lnTo>
                    <a:pt x="25218" y="1069037"/>
                  </a:lnTo>
                  <a:lnTo>
                    <a:pt x="32146" y="1055181"/>
                  </a:lnTo>
                  <a:lnTo>
                    <a:pt x="25218" y="1041325"/>
                  </a:lnTo>
                  <a:lnTo>
                    <a:pt x="6928" y="1041325"/>
                  </a:lnTo>
                  <a:close/>
                  <a:moveTo>
                    <a:pt x="0" y="1022431"/>
                  </a:moveTo>
                  <a:lnTo>
                    <a:pt x="6928" y="1036287"/>
                  </a:lnTo>
                  <a:lnTo>
                    <a:pt x="25218" y="1036287"/>
                  </a:lnTo>
                  <a:lnTo>
                    <a:pt x="32146" y="1022431"/>
                  </a:lnTo>
                  <a:lnTo>
                    <a:pt x="25218" y="1008575"/>
                  </a:lnTo>
                  <a:lnTo>
                    <a:pt x="6928" y="1008575"/>
                  </a:lnTo>
                  <a:close/>
                  <a:moveTo>
                    <a:pt x="0" y="989681"/>
                  </a:moveTo>
                  <a:lnTo>
                    <a:pt x="6928" y="1003537"/>
                  </a:lnTo>
                  <a:lnTo>
                    <a:pt x="25218" y="1003537"/>
                  </a:lnTo>
                  <a:lnTo>
                    <a:pt x="32146" y="989681"/>
                  </a:lnTo>
                  <a:lnTo>
                    <a:pt x="25218" y="975825"/>
                  </a:lnTo>
                  <a:lnTo>
                    <a:pt x="6928" y="975825"/>
                  </a:lnTo>
                  <a:close/>
                  <a:moveTo>
                    <a:pt x="0" y="957596"/>
                  </a:moveTo>
                  <a:lnTo>
                    <a:pt x="6928" y="971451"/>
                  </a:lnTo>
                  <a:lnTo>
                    <a:pt x="25218" y="971451"/>
                  </a:lnTo>
                  <a:lnTo>
                    <a:pt x="32146" y="957596"/>
                  </a:lnTo>
                  <a:lnTo>
                    <a:pt x="25218" y="943740"/>
                  </a:lnTo>
                  <a:lnTo>
                    <a:pt x="6928" y="943740"/>
                  </a:lnTo>
                  <a:close/>
                  <a:moveTo>
                    <a:pt x="0" y="924846"/>
                  </a:moveTo>
                  <a:lnTo>
                    <a:pt x="6928" y="938702"/>
                  </a:lnTo>
                  <a:lnTo>
                    <a:pt x="25218" y="938702"/>
                  </a:lnTo>
                  <a:lnTo>
                    <a:pt x="32146" y="924846"/>
                  </a:lnTo>
                  <a:lnTo>
                    <a:pt x="25218" y="910990"/>
                  </a:lnTo>
                  <a:lnTo>
                    <a:pt x="6928" y="910990"/>
                  </a:lnTo>
                  <a:close/>
                  <a:moveTo>
                    <a:pt x="0" y="892096"/>
                  </a:moveTo>
                  <a:lnTo>
                    <a:pt x="6928" y="905952"/>
                  </a:lnTo>
                  <a:lnTo>
                    <a:pt x="25218" y="905952"/>
                  </a:lnTo>
                  <a:lnTo>
                    <a:pt x="32146" y="892096"/>
                  </a:lnTo>
                  <a:lnTo>
                    <a:pt x="25218" y="878240"/>
                  </a:lnTo>
                  <a:lnTo>
                    <a:pt x="6928" y="878240"/>
                  </a:lnTo>
                  <a:close/>
                  <a:moveTo>
                    <a:pt x="0" y="859880"/>
                  </a:moveTo>
                  <a:lnTo>
                    <a:pt x="6928" y="873735"/>
                  </a:lnTo>
                  <a:lnTo>
                    <a:pt x="25218" y="873735"/>
                  </a:lnTo>
                  <a:lnTo>
                    <a:pt x="32146" y="859880"/>
                  </a:lnTo>
                  <a:lnTo>
                    <a:pt x="25218" y="846024"/>
                  </a:lnTo>
                  <a:lnTo>
                    <a:pt x="6928" y="846024"/>
                  </a:lnTo>
                  <a:close/>
                  <a:moveTo>
                    <a:pt x="0" y="827130"/>
                  </a:moveTo>
                  <a:lnTo>
                    <a:pt x="6928" y="840986"/>
                  </a:lnTo>
                  <a:lnTo>
                    <a:pt x="25218" y="840986"/>
                  </a:lnTo>
                  <a:lnTo>
                    <a:pt x="32146" y="827130"/>
                  </a:lnTo>
                  <a:lnTo>
                    <a:pt x="25218" y="813274"/>
                  </a:lnTo>
                  <a:lnTo>
                    <a:pt x="6928" y="813274"/>
                  </a:lnTo>
                  <a:close/>
                  <a:moveTo>
                    <a:pt x="0" y="794380"/>
                  </a:moveTo>
                  <a:lnTo>
                    <a:pt x="6928" y="808236"/>
                  </a:lnTo>
                  <a:lnTo>
                    <a:pt x="25218" y="808236"/>
                  </a:lnTo>
                  <a:lnTo>
                    <a:pt x="32146" y="794380"/>
                  </a:lnTo>
                  <a:lnTo>
                    <a:pt x="25218" y="780524"/>
                  </a:lnTo>
                  <a:lnTo>
                    <a:pt x="6928" y="780524"/>
                  </a:lnTo>
                  <a:close/>
                  <a:moveTo>
                    <a:pt x="0" y="761011"/>
                  </a:moveTo>
                  <a:lnTo>
                    <a:pt x="6928" y="774866"/>
                  </a:lnTo>
                  <a:lnTo>
                    <a:pt x="25218" y="774866"/>
                  </a:lnTo>
                  <a:lnTo>
                    <a:pt x="32146" y="761011"/>
                  </a:lnTo>
                  <a:lnTo>
                    <a:pt x="25218" y="747155"/>
                  </a:lnTo>
                  <a:lnTo>
                    <a:pt x="6928" y="747155"/>
                  </a:lnTo>
                  <a:close/>
                  <a:moveTo>
                    <a:pt x="0" y="728261"/>
                  </a:moveTo>
                  <a:lnTo>
                    <a:pt x="6928" y="742116"/>
                  </a:lnTo>
                  <a:lnTo>
                    <a:pt x="25218" y="742116"/>
                  </a:lnTo>
                  <a:lnTo>
                    <a:pt x="32146" y="728261"/>
                  </a:lnTo>
                  <a:lnTo>
                    <a:pt x="25218" y="714405"/>
                  </a:lnTo>
                  <a:lnTo>
                    <a:pt x="6928" y="714405"/>
                  </a:lnTo>
                  <a:close/>
                  <a:moveTo>
                    <a:pt x="0" y="695511"/>
                  </a:moveTo>
                  <a:lnTo>
                    <a:pt x="6928" y="709367"/>
                  </a:lnTo>
                  <a:lnTo>
                    <a:pt x="25218" y="709367"/>
                  </a:lnTo>
                  <a:lnTo>
                    <a:pt x="32146" y="695511"/>
                  </a:lnTo>
                  <a:lnTo>
                    <a:pt x="25218" y="681655"/>
                  </a:lnTo>
                  <a:lnTo>
                    <a:pt x="6928" y="681655"/>
                  </a:lnTo>
                  <a:close/>
                  <a:moveTo>
                    <a:pt x="0" y="663294"/>
                  </a:moveTo>
                  <a:lnTo>
                    <a:pt x="6928" y="677150"/>
                  </a:lnTo>
                  <a:lnTo>
                    <a:pt x="25218" y="677150"/>
                  </a:lnTo>
                  <a:lnTo>
                    <a:pt x="32146" y="663294"/>
                  </a:lnTo>
                  <a:lnTo>
                    <a:pt x="25218" y="649439"/>
                  </a:lnTo>
                  <a:lnTo>
                    <a:pt x="6928" y="649439"/>
                  </a:lnTo>
                  <a:close/>
                  <a:moveTo>
                    <a:pt x="0" y="630545"/>
                  </a:moveTo>
                  <a:lnTo>
                    <a:pt x="6928" y="644400"/>
                  </a:lnTo>
                  <a:lnTo>
                    <a:pt x="25218" y="644400"/>
                  </a:lnTo>
                  <a:lnTo>
                    <a:pt x="32146" y="630545"/>
                  </a:lnTo>
                  <a:lnTo>
                    <a:pt x="25218" y="616689"/>
                  </a:lnTo>
                  <a:lnTo>
                    <a:pt x="6928" y="616689"/>
                  </a:lnTo>
                  <a:close/>
                  <a:moveTo>
                    <a:pt x="0" y="597795"/>
                  </a:moveTo>
                  <a:lnTo>
                    <a:pt x="6928" y="611650"/>
                  </a:lnTo>
                  <a:lnTo>
                    <a:pt x="25218" y="611650"/>
                  </a:lnTo>
                  <a:lnTo>
                    <a:pt x="32146" y="597795"/>
                  </a:lnTo>
                  <a:lnTo>
                    <a:pt x="25218" y="583939"/>
                  </a:lnTo>
                  <a:lnTo>
                    <a:pt x="6928" y="583939"/>
                  </a:lnTo>
                  <a:close/>
                  <a:moveTo>
                    <a:pt x="0" y="565709"/>
                  </a:moveTo>
                  <a:lnTo>
                    <a:pt x="6928" y="579565"/>
                  </a:lnTo>
                  <a:lnTo>
                    <a:pt x="25218" y="579565"/>
                  </a:lnTo>
                  <a:lnTo>
                    <a:pt x="32146" y="565709"/>
                  </a:lnTo>
                  <a:lnTo>
                    <a:pt x="25218" y="551854"/>
                  </a:lnTo>
                  <a:lnTo>
                    <a:pt x="6928" y="551854"/>
                  </a:lnTo>
                  <a:close/>
                  <a:moveTo>
                    <a:pt x="0" y="532960"/>
                  </a:moveTo>
                  <a:lnTo>
                    <a:pt x="6928" y="546815"/>
                  </a:lnTo>
                  <a:lnTo>
                    <a:pt x="25218" y="546815"/>
                  </a:lnTo>
                  <a:lnTo>
                    <a:pt x="32145" y="532960"/>
                  </a:lnTo>
                  <a:lnTo>
                    <a:pt x="25217" y="519104"/>
                  </a:lnTo>
                  <a:lnTo>
                    <a:pt x="6928" y="519104"/>
                  </a:lnTo>
                  <a:close/>
                  <a:moveTo>
                    <a:pt x="0" y="500210"/>
                  </a:moveTo>
                  <a:lnTo>
                    <a:pt x="6928" y="514065"/>
                  </a:lnTo>
                  <a:lnTo>
                    <a:pt x="25217" y="514065"/>
                  </a:lnTo>
                  <a:lnTo>
                    <a:pt x="32145" y="500210"/>
                  </a:lnTo>
                  <a:lnTo>
                    <a:pt x="25217" y="486354"/>
                  </a:lnTo>
                  <a:lnTo>
                    <a:pt x="6928" y="486354"/>
                  </a:lnTo>
                  <a:close/>
                  <a:moveTo>
                    <a:pt x="0" y="467993"/>
                  </a:moveTo>
                  <a:lnTo>
                    <a:pt x="6928" y="481849"/>
                  </a:lnTo>
                  <a:lnTo>
                    <a:pt x="25217" y="481849"/>
                  </a:lnTo>
                  <a:lnTo>
                    <a:pt x="32145" y="467993"/>
                  </a:lnTo>
                  <a:lnTo>
                    <a:pt x="25217" y="454137"/>
                  </a:lnTo>
                  <a:lnTo>
                    <a:pt x="6928" y="454137"/>
                  </a:lnTo>
                  <a:close/>
                  <a:moveTo>
                    <a:pt x="0" y="435243"/>
                  </a:moveTo>
                  <a:lnTo>
                    <a:pt x="6928" y="449099"/>
                  </a:lnTo>
                  <a:lnTo>
                    <a:pt x="25217" y="449099"/>
                  </a:lnTo>
                  <a:lnTo>
                    <a:pt x="32145" y="435243"/>
                  </a:lnTo>
                  <a:lnTo>
                    <a:pt x="25217" y="421388"/>
                  </a:lnTo>
                  <a:lnTo>
                    <a:pt x="6928" y="421388"/>
                  </a:lnTo>
                  <a:close/>
                  <a:moveTo>
                    <a:pt x="0" y="402494"/>
                  </a:moveTo>
                  <a:lnTo>
                    <a:pt x="6928" y="416349"/>
                  </a:lnTo>
                  <a:lnTo>
                    <a:pt x="25217" y="416349"/>
                  </a:lnTo>
                  <a:lnTo>
                    <a:pt x="32145" y="402494"/>
                  </a:lnTo>
                  <a:lnTo>
                    <a:pt x="25217" y="388638"/>
                  </a:lnTo>
                  <a:lnTo>
                    <a:pt x="6928" y="388638"/>
                  </a:lnTo>
                  <a:close/>
                  <a:moveTo>
                    <a:pt x="0" y="372373"/>
                  </a:moveTo>
                  <a:lnTo>
                    <a:pt x="6928" y="386228"/>
                  </a:lnTo>
                  <a:lnTo>
                    <a:pt x="25217" y="386228"/>
                  </a:lnTo>
                  <a:lnTo>
                    <a:pt x="32145" y="372373"/>
                  </a:lnTo>
                  <a:lnTo>
                    <a:pt x="25217" y="358517"/>
                  </a:lnTo>
                  <a:lnTo>
                    <a:pt x="6928" y="358517"/>
                  </a:lnTo>
                  <a:close/>
                  <a:moveTo>
                    <a:pt x="0" y="339623"/>
                  </a:moveTo>
                  <a:lnTo>
                    <a:pt x="6928" y="353478"/>
                  </a:lnTo>
                  <a:lnTo>
                    <a:pt x="25217" y="353478"/>
                  </a:lnTo>
                  <a:lnTo>
                    <a:pt x="32145" y="339623"/>
                  </a:lnTo>
                  <a:lnTo>
                    <a:pt x="25217" y="325767"/>
                  </a:lnTo>
                  <a:lnTo>
                    <a:pt x="6928" y="325767"/>
                  </a:lnTo>
                  <a:close/>
                  <a:moveTo>
                    <a:pt x="0" y="306873"/>
                  </a:moveTo>
                  <a:lnTo>
                    <a:pt x="6928" y="320729"/>
                  </a:lnTo>
                  <a:lnTo>
                    <a:pt x="25217" y="320729"/>
                  </a:lnTo>
                  <a:lnTo>
                    <a:pt x="32145" y="306873"/>
                  </a:lnTo>
                  <a:lnTo>
                    <a:pt x="25217" y="293017"/>
                  </a:lnTo>
                  <a:lnTo>
                    <a:pt x="6928" y="293017"/>
                  </a:lnTo>
                  <a:close/>
                  <a:moveTo>
                    <a:pt x="0" y="274656"/>
                  </a:moveTo>
                  <a:lnTo>
                    <a:pt x="6928" y="288512"/>
                  </a:lnTo>
                  <a:lnTo>
                    <a:pt x="25217" y="288512"/>
                  </a:lnTo>
                  <a:lnTo>
                    <a:pt x="32145" y="274656"/>
                  </a:lnTo>
                  <a:lnTo>
                    <a:pt x="25217" y="260801"/>
                  </a:lnTo>
                  <a:lnTo>
                    <a:pt x="6928" y="260801"/>
                  </a:lnTo>
                  <a:close/>
                  <a:moveTo>
                    <a:pt x="0" y="241907"/>
                  </a:moveTo>
                  <a:lnTo>
                    <a:pt x="6928" y="255762"/>
                  </a:lnTo>
                  <a:lnTo>
                    <a:pt x="25217" y="255762"/>
                  </a:lnTo>
                  <a:lnTo>
                    <a:pt x="32145" y="241907"/>
                  </a:lnTo>
                  <a:lnTo>
                    <a:pt x="25217" y="228051"/>
                  </a:lnTo>
                  <a:lnTo>
                    <a:pt x="6928" y="228051"/>
                  </a:lnTo>
                  <a:close/>
                  <a:moveTo>
                    <a:pt x="0" y="209157"/>
                  </a:moveTo>
                  <a:lnTo>
                    <a:pt x="6928" y="223012"/>
                  </a:lnTo>
                  <a:lnTo>
                    <a:pt x="25217" y="223012"/>
                  </a:lnTo>
                  <a:lnTo>
                    <a:pt x="32145" y="209157"/>
                  </a:lnTo>
                  <a:lnTo>
                    <a:pt x="25217" y="195301"/>
                  </a:lnTo>
                  <a:lnTo>
                    <a:pt x="6928" y="195301"/>
                  </a:lnTo>
                  <a:close/>
                  <a:moveTo>
                    <a:pt x="0" y="177071"/>
                  </a:moveTo>
                  <a:lnTo>
                    <a:pt x="6928" y="190927"/>
                  </a:lnTo>
                  <a:lnTo>
                    <a:pt x="25217" y="190927"/>
                  </a:lnTo>
                  <a:lnTo>
                    <a:pt x="32145" y="177071"/>
                  </a:lnTo>
                  <a:lnTo>
                    <a:pt x="25217" y="163216"/>
                  </a:lnTo>
                  <a:lnTo>
                    <a:pt x="6928" y="163216"/>
                  </a:lnTo>
                  <a:close/>
                  <a:moveTo>
                    <a:pt x="0" y="144322"/>
                  </a:moveTo>
                  <a:lnTo>
                    <a:pt x="6928" y="158177"/>
                  </a:lnTo>
                  <a:lnTo>
                    <a:pt x="25217" y="158177"/>
                  </a:lnTo>
                  <a:lnTo>
                    <a:pt x="32145" y="144322"/>
                  </a:lnTo>
                  <a:lnTo>
                    <a:pt x="25217" y="130466"/>
                  </a:lnTo>
                  <a:lnTo>
                    <a:pt x="6928" y="130466"/>
                  </a:lnTo>
                  <a:close/>
                  <a:moveTo>
                    <a:pt x="0" y="111572"/>
                  </a:moveTo>
                  <a:lnTo>
                    <a:pt x="6928" y="125427"/>
                  </a:lnTo>
                  <a:lnTo>
                    <a:pt x="25217" y="125427"/>
                  </a:lnTo>
                  <a:lnTo>
                    <a:pt x="32145" y="111572"/>
                  </a:lnTo>
                  <a:lnTo>
                    <a:pt x="25217" y="97716"/>
                  </a:lnTo>
                  <a:lnTo>
                    <a:pt x="6928" y="97716"/>
                  </a:lnTo>
                  <a:close/>
                  <a:moveTo>
                    <a:pt x="0" y="79355"/>
                  </a:moveTo>
                  <a:lnTo>
                    <a:pt x="6928" y="93211"/>
                  </a:lnTo>
                  <a:lnTo>
                    <a:pt x="25217" y="93211"/>
                  </a:lnTo>
                  <a:lnTo>
                    <a:pt x="32145" y="79355"/>
                  </a:lnTo>
                  <a:lnTo>
                    <a:pt x="25217" y="65499"/>
                  </a:lnTo>
                  <a:lnTo>
                    <a:pt x="6928" y="65499"/>
                  </a:lnTo>
                  <a:close/>
                  <a:moveTo>
                    <a:pt x="0" y="46605"/>
                  </a:moveTo>
                  <a:lnTo>
                    <a:pt x="6928" y="60461"/>
                  </a:lnTo>
                  <a:lnTo>
                    <a:pt x="25217" y="60461"/>
                  </a:lnTo>
                  <a:lnTo>
                    <a:pt x="32145" y="46605"/>
                  </a:lnTo>
                  <a:lnTo>
                    <a:pt x="25217" y="32750"/>
                  </a:lnTo>
                  <a:lnTo>
                    <a:pt x="6928" y="32750"/>
                  </a:lnTo>
                  <a:close/>
                  <a:moveTo>
                    <a:pt x="0" y="13856"/>
                  </a:moveTo>
                  <a:lnTo>
                    <a:pt x="6928" y="27711"/>
                  </a:lnTo>
                  <a:lnTo>
                    <a:pt x="25217" y="27711"/>
                  </a:lnTo>
                  <a:lnTo>
                    <a:pt x="32145" y="13856"/>
                  </a:lnTo>
                  <a:lnTo>
                    <a:pt x="25217" y="0"/>
                  </a:lnTo>
                  <a:lnTo>
                    <a:pt x="6928" y="0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91" name="타원 1790">
              <a:extLst>
                <a:ext uri="{FF2B5EF4-FFF2-40B4-BE49-F238E27FC236}">
                  <a16:creationId xmlns:a16="http://schemas.microsoft.com/office/drawing/2014/main" id="{980D953C-E7A8-452C-BED9-A5B38A7D8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185" y="4122073"/>
              <a:ext cx="24588" cy="24588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92" name="자유형: 도형 1791">
              <a:extLst>
                <a:ext uri="{FF2B5EF4-FFF2-40B4-BE49-F238E27FC236}">
                  <a16:creationId xmlns:a16="http://schemas.microsoft.com/office/drawing/2014/main" id="{76A12A11-5054-4C3D-A05F-40A254A3D318}"/>
                </a:ext>
              </a:extLst>
            </p:cNvPr>
            <p:cNvSpPr/>
            <p:nvPr/>
          </p:nvSpPr>
          <p:spPr>
            <a:xfrm rot="10800000" flipH="1" flipV="1">
              <a:off x="7080556" y="2764679"/>
              <a:ext cx="62163" cy="1181935"/>
            </a:xfrm>
            <a:custGeom>
              <a:avLst/>
              <a:gdLst>
                <a:gd name="connsiteX0" fmla="*/ 36945 w 62163"/>
                <a:gd name="connsiteY0" fmla="*/ 1154224 h 1181935"/>
                <a:gd name="connsiteX1" fmla="*/ 55235 w 62163"/>
                <a:gd name="connsiteY1" fmla="*/ 1154224 h 1181935"/>
                <a:gd name="connsiteX2" fmla="*/ 62163 w 62163"/>
                <a:gd name="connsiteY2" fmla="*/ 1168079 h 1181935"/>
                <a:gd name="connsiteX3" fmla="*/ 55235 w 62163"/>
                <a:gd name="connsiteY3" fmla="*/ 1181935 h 1181935"/>
                <a:gd name="connsiteX4" fmla="*/ 36945 w 62163"/>
                <a:gd name="connsiteY4" fmla="*/ 1181935 h 1181935"/>
                <a:gd name="connsiteX5" fmla="*/ 30017 w 62163"/>
                <a:gd name="connsiteY5" fmla="*/ 1168079 h 1181935"/>
                <a:gd name="connsiteX6" fmla="*/ 6928 w 62163"/>
                <a:gd name="connsiteY6" fmla="*/ 1139041 h 1181935"/>
                <a:gd name="connsiteX7" fmla="*/ 25217 w 62163"/>
                <a:gd name="connsiteY7" fmla="*/ 1139041 h 1181935"/>
                <a:gd name="connsiteX8" fmla="*/ 32145 w 62163"/>
                <a:gd name="connsiteY8" fmla="*/ 1152897 h 1181935"/>
                <a:gd name="connsiteX9" fmla="*/ 25217 w 62163"/>
                <a:gd name="connsiteY9" fmla="*/ 1166753 h 1181935"/>
                <a:gd name="connsiteX10" fmla="*/ 6928 w 62163"/>
                <a:gd name="connsiteY10" fmla="*/ 1166753 h 1181935"/>
                <a:gd name="connsiteX11" fmla="*/ 0 w 62163"/>
                <a:gd name="connsiteY11" fmla="*/ 1152897 h 1181935"/>
                <a:gd name="connsiteX12" fmla="*/ 36945 w 62163"/>
                <a:gd name="connsiteY12" fmla="*/ 1121474 h 1181935"/>
                <a:gd name="connsiteX13" fmla="*/ 55235 w 62163"/>
                <a:gd name="connsiteY13" fmla="*/ 1121474 h 1181935"/>
                <a:gd name="connsiteX14" fmla="*/ 62163 w 62163"/>
                <a:gd name="connsiteY14" fmla="*/ 1135330 h 1181935"/>
                <a:gd name="connsiteX15" fmla="*/ 55235 w 62163"/>
                <a:gd name="connsiteY15" fmla="*/ 1149185 h 1181935"/>
                <a:gd name="connsiteX16" fmla="*/ 36945 w 62163"/>
                <a:gd name="connsiteY16" fmla="*/ 1149185 h 1181935"/>
                <a:gd name="connsiteX17" fmla="*/ 30017 w 62163"/>
                <a:gd name="connsiteY17" fmla="*/ 1135330 h 1181935"/>
                <a:gd name="connsiteX18" fmla="*/ 6928 w 62163"/>
                <a:gd name="connsiteY18" fmla="*/ 1106291 h 1181935"/>
                <a:gd name="connsiteX19" fmla="*/ 25217 w 62163"/>
                <a:gd name="connsiteY19" fmla="*/ 1106291 h 1181935"/>
                <a:gd name="connsiteX20" fmla="*/ 32145 w 62163"/>
                <a:gd name="connsiteY20" fmla="*/ 1120147 h 1181935"/>
                <a:gd name="connsiteX21" fmla="*/ 25217 w 62163"/>
                <a:gd name="connsiteY21" fmla="*/ 1134003 h 1181935"/>
                <a:gd name="connsiteX22" fmla="*/ 6928 w 62163"/>
                <a:gd name="connsiteY22" fmla="*/ 1134003 h 1181935"/>
                <a:gd name="connsiteX23" fmla="*/ 0 w 62163"/>
                <a:gd name="connsiteY23" fmla="*/ 1120147 h 1181935"/>
                <a:gd name="connsiteX24" fmla="*/ 36945 w 62163"/>
                <a:gd name="connsiteY24" fmla="*/ 1088724 h 1181935"/>
                <a:gd name="connsiteX25" fmla="*/ 55235 w 62163"/>
                <a:gd name="connsiteY25" fmla="*/ 1088724 h 1181935"/>
                <a:gd name="connsiteX26" fmla="*/ 62163 w 62163"/>
                <a:gd name="connsiteY26" fmla="*/ 1102580 h 1181935"/>
                <a:gd name="connsiteX27" fmla="*/ 55235 w 62163"/>
                <a:gd name="connsiteY27" fmla="*/ 1116435 h 1181935"/>
                <a:gd name="connsiteX28" fmla="*/ 36945 w 62163"/>
                <a:gd name="connsiteY28" fmla="*/ 1116435 h 1181935"/>
                <a:gd name="connsiteX29" fmla="*/ 30017 w 62163"/>
                <a:gd name="connsiteY29" fmla="*/ 1102580 h 1181935"/>
                <a:gd name="connsiteX30" fmla="*/ 6928 w 62163"/>
                <a:gd name="connsiteY30" fmla="*/ 1073542 h 1181935"/>
                <a:gd name="connsiteX31" fmla="*/ 25217 w 62163"/>
                <a:gd name="connsiteY31" fmla="*/ 1073542 h 1181935"/>
                <a:gd name="connsiteX32" fmla="*/ 32145 w 62163"/>
                <a:gd name="connsiteY32" fmla="*/ 1087397 h 1181935"/>
                <a:gd name="connsiteX33" fmla="*/ 25217 w 62163"/>
                <a:gd name="connsiteY33" fmla="*/ 1101253 h 1181935"/>
                <a:gd name="connsiteX34" fmla="*/ 6928 w 62163"/>
                <a:gd name="connsiteY34" fmla="*/ 1101253 h 1181935"/>
                <a:gd name="connsiteX35" fmla="*/ 0 w 62163"/>
                <a:gd name="connsiteY35" fmla="*/ 1087397 h 1181935"/>
                <a:gd name="connsiteX36" fmla="*/ 36945 w 62163"/>
                <a:gd name="connsiteY36" fmla="*/ 1056508 h 1181935"/>
                <a:gd name="connsiteX37" fmla="*/ 55235 w 62163"/>
                <a:gd name="connsiteY37" fmla="*/ 1056508 h 1181935"/>
                <a:gd name="connsiteX38" fmla="*/ 62163 w 62163"/>
                <a:gd name="connsiteY38" fmla="*/ 1070363 h 1181935"/>
                <a:gd name="connsiteX39" fmla="*/ 55235 w 62163"/>
                <a:gd name="connsiteY39" fmla="*/ 1084219 h 1181935"/>
                <a:gd name="connsiteX40" fmla="*/ 36945 w 62163"/>
                <a:gd name="connsiteY40" fmla="*/ 1084219 h 1181935"/>
                <a:gd name="connsiteX41" fmla="*/ 30017 w 62163"/>
                <a:gd name="connsiteY41" fmla="*/ 1070363 h 1181935"/>
                <a:gd name="connsiteX42" fmla="*/ 6928 w 62163"/>
                <a:gd name="connsiteY42" fmla="*/ 1041325 h 1181935"/>
                <a:gd name="connsiteX43" fmla="*/ 25217 w 62163"/>
                <a:gd name="connsiteY43" fmla="*/ 1041325 h 1181935"/>
                <a:gd name="connsiteX44" fmla="*/ 32145 w 62163"/>
                <a:gd name="connsiteY44" fmla="*/ 1055181 h 1181935"/>
                <a:gd name="connsiteX45" fmla="*/ 25217 w 62163"/>
                <a:gd name="connsiteY45" fmla="*/ 1069036 h 1181935"/>
                <a:gd name="connsiteX46" fmla="*/ 6928 w 62163"/>
                <a:gd name="connsiteY46" fmla="*/ 1069036 h 1181935"/>
                <a:gd name="connsiteX47" fmla="*/ 0 w 62163"/>
                <a:gd name="connsiteY47" fmla="*/ 1055181 h 1181935"/>
                <a:gd name="connsiteX48" fmla="*/ 36946 w 62163"/>
                <a:gd name="connsiteY48" fmla="*/ 1023758 h 1181935"/>
                <a:gd name="connsiteX49" fmla="*/ 55235 w 62163"/>
                <a:gd name="connsiteY49" fmla="*/ 1023758 h 1181935"/>
                <a:gd name="connsiteX50" fmla="*/ 62163 w 62163"/>
                <a:gd name="connsiteY50" fmla="*/ 1037613 h 1181935"/>
                <a:gd name="connsiteX51" fmla="*/ 55235 w 62163"/>
                <a:gd name="connsiteY51" fmla="*/ 1051469 h 1181935"/>
                <a:gd name="connsiteX52" fmla="*/ 36945 w 62163"/>
                <a:gd name="connsiteY52" fmla="*/ 1051469 h 1181935"/>
                <a:gd name="connsiteX53" fmla="*/ 30018 w 62163"/>
                <a:gd name="connsiteY53" fmla="*/ 1037613 h 1181935"/>
                <a:gd name="connsiteX54" fmla="*/ 6928 w 62163"/>
                <a:gd name="connsiteY54" fmla="*/ 1008575 h 1181935"/>
                <a:gd name="connsiteX55" fmla="*/ 25218 w 62163"/>
                <a:gd name="connsiteY55" fmla="*/ 1008575 h 1181935"/>
                <a:gd name="connsiteX56" fmla="*/ 32146 w 62163"/>
                <a:gd name="connsiteY56" fmla="*/ 1022431 h 1181935"/>
                <a:gd name="connsiteX57" fmla="*/ 25218 w 62163"/>
                <a:gd name="connsiteY57" fmla="*/ 1036287 h 1181935"/>
                <a:gd name="connsiteX58" fmla="*/ 6928 w 62163"/>
                <a:gd name="connsiteY58" fmla="*/ 1036287 h 1181935"/>
                <a:gd name="connsiteX59" fmla="*/ 0 w 62163"/>
                <a:gd name="connsiteY59" fmla="*/ 1022431 h 1181935"/>
                <a:gd name="connsiteX60" fmla="*/ 36946 w 62163"/>
                <a:gd name="connsiteY60" fmla="*/ 991008 h 1181935"/>
                <a:gd name="connsiteX61" fmla="*/ 55235 w 62163"/>
                <a:gd name="connsiteY61" fmla="*/ 991008 h 1181935"/>
                <a:gd name="connsiteX62" fmla="*/ 62163 w 62163"/>
                <a:gd name="connsiteY62" fmla="*/ 1004864 h 1181935"/>
                <a:gd name="connsiteX63" fmla="*/ 55235 w 62163"/>
                <a:gd name="connsiteY63" fmla="*/ 1018719 h 1181935"/>
                <a:gd name="connsiteX64" fmla="*/ 36946 w 62163"/>
                <a:gd name="connsiteY64" fmla="*/ 1018719 h 1181935"/>
                <a:gd name="connsiteX65" fmla="*/ 30018 w 62163"/>
                <a:gd name="connsiteY65" fmla="*/ 1004864 h 1181935"/>
                <a:gd name="connsiteX66" fmla="*/ 6928 w 62163"/>
                <a:gd name="connsiteY66" fmla="*/ 975825 h 1181935"/>
                <a:gd name="connsiteX67" fmla="*/ 25218 w 62163"/>
                <a:gd name="connsiteY67" fmla="*/ 975825 h 1181935"/>
                <a:gd name="connsiteX68" fmla="*/ 32146 w 62163"/>
                <a:gd name="connsiteY68" fmla="*/ 989681 h 1181935"/>
                <a:gd name="connsiteX69" fmla="*/ 25218 w 62163"/>
                <a:gd name="connsiteY69" fmla="*/ 1003537 h 1181935"/>
                <a:gd name="connsiteX70" fmla="*/ 6928 w 62163"/>
                <a:gd name="connsiteY70" fmla="*/ 1003537 h 1181935"/>
                <a:gd name="connsiteX71" fmla="*/ 0 w 62163"/>
                <a:gd name="connsiteY71" fmla="*/ 989681 h 1181935"/>
                <a:gd name="connsiteX72" fmla="*/ 36946 w 62163"/>
                <a:gd name="connsiteY72" fmla="*/ 958922 h 1181935"/>
                <a:gd name="connsiteX73" fmla="*/ 55235 w 62163"/>
                <a:gd name="connsiteY73" fmla="*/ 958922 h 1181935"/>
                <a:gd name="connsiteX74" fmla="*/ 62163 w 62163"/>
                <a:gd name="connsiteY74" fmla="*/ 972778 h 1181935"/>
                <a:gd name="connsiteX75" fmla="*/ 55235 w 62163"/>
                <a:gd name="connsiteY75" fmla="*/ 986634 h 1181935"/>
                <a:gd name="connsiteX76" fmla="*/ 36946 w 62163"/>
                <a:gd name="connsiteY76" fmla="*/ 986634 h 1181935"/>
                <a:gd name="connsiteX77" fmla="*/ 30018 w 62163"/>
                <a:gd name="connsiteY77" fmla="*/ 972778 h 1181935"/>
                <a:gd name="connsiteX78" fmla="*/ 6928 w 62163"/>
                <a:gd name="connsiteY78" fmla="*/ 943740 h 1181935"/>
                <a:gd name="connsiteX79" fmla="*/ 25218 w 62163"/>
                <a:gd name="connsiteY79" fmla="*/ 943740 h 1181935"/>
                <a:gd name="connsiteX80" fmla="*/ 32146 w 62163"/>
                <a:gd name="connsiteY80" fmla="*/ 957596 h 1181935"/>
                <a:gd name="connsiteX81" fmla="*/ 25218 w 62163"/>
                <a:gd name="connsiteY81" fmla="*/ 971451 h 1181935"/>
                <a:gd name="connsiteX82" fmla="*/ 6928 w 62163"/>
                <a:gd name="connsiteY82" fmla="*/ 971451 h 1181935"/>
                <a:gd name="connsiteX83" fmla="*/ 0 w 62163"/>
                <a:gd name="connsiteY83" fmla="*/ 957596 h 1181935"/>
                <a:gd name="connsiteX84" fmla="*/ 36946 w 62163"/>
                <a:gd name="connsiteY84" fmla="*/ 926173 h 1181935"/>
                <a:gd name="connsiteX85" fmla="*/ 55235 w 62163"/>
                <a:gd name="connsiteY85" fmla="*/ 926173 h 1181935"/>
                <a:gd name="connsiteX86" fmla="*/ 62163 w 62163"/>
                <a:gd name="connsiteY86" fmla="*/ 940028 h 1181935"/>
                <a:gd name="connsiteX87" fmla="*/ 55235 w 62163"/>
                <a:gd name="connsiteY87" fmla="*/ 953884 h 1181935"/>
                <a:gd name="connsiteX88" fmla="*/ 36946 w 62163"/>
                <a:gd name="connsiteY88" fmla="*/ 953884 h 1181935"/>
                <a:gd name="connsiteX89" fmla="*/ 30018 w 62163"/>
                <a:gd name="connsiteY89" fmla="*/ 940028 h 1181935"/>
                <a:gd name="connsiteX90" fmla="*/ 6928 w 62163"/>
                <a:gd name="connsiteY90" fmla="*/ 910990 h 1181935"/>
                <a:gd name="connsiteX91" fmla="*/ 25218 w 62163"/>
                <a:gd name="connsiteY91" fmla="*/ 910990 h 1181935"/>
                <a:gd name="connsiteX92" fmla="*/ 32146 w 62163"/>
                <a:gd name="connsiteY92" fmla="*/ 924846 h 1181935"/>
                <a:gd name="connsiteX93" fmla="*/ 25218 w 62163"/>
                <a:gd name="connsiteY93" fmla="*/ 938702 h 1181935"/>
                <a:gd name="connsiteX94" fmla="*/ 6928 w 62163"/>
                <a:gd name="connsiteY94" fmla="*/ 938702 h 1181935"/>
                <a:gd name="connsiteX95" fmla="*/ 0 w 62163"/>
                <a:gd name="connsiteY95" fmla="*/ 924846 h 1181935"/>
                <a:gd name="connsiteX96" fmla="*/ 36946 w 62163"/>
                <a:gd name="connsiteY96" fmla="*/ 893423 h 1181935"/>
                <a:gd name="connsiteX97" fmla="*/ 55235 w 62163"/>
                <a:gd name="connsiteY97" fmla="*/ 893423 h 1181935"/>
                <a:gd name="connsiteX98" fmla="*/ 62163 w 62163"/>
                <a:gd name="connsiteY98" fmla="*/ 907279 h 1181935"/>
                <a:gd name="connsiteX99" fmla="*/ 55235 w 62163"/>
                <a:gd name="connsiteY99" fmla="*/ 921134 h 1181935"/>
                <a:gd name="connsiteX100" fmla="*/ 36946 w 62163"/>
                <a:gd name="connsiteY100" fmla="*/ 921134 h 1181935"/>
                <a:gd name="connsiteX101" fmla="*/ 30018 w 62163"/>
                <a:gd name="connsiteY101" fmla="*/ 907279 h 1181935"/>
                <a:gd name="connsiteX102" fmla="*/ 6928 w 62163"/>
                <a:gd name="connsiteY102" fmla="*/ 878240 h 1181935"/>
                <a:gd name="connsiteX103" fmla="*/ 25218 w 62163"/>
                <a:gd name="connsiteY103" fmla="*/ 878240 h 1181935"/>
                <a:gd name="connsiteX104" fmla="*/ 32146 w 62163"/>
                <a:gd name="connsiteY104" fmla="*/ 892096 h 1181935"/>
                <a:gd name="connsiteX105" fmla="*/ 25218 w 62163"/>
                <a:gd name="connsiteY105" fmla="*/ 905952 h 1181935"/>
                <a:gd name="connsiteX106" fmla="*/ 6928 w 62163"/>
                <a:gd name="connsiteY106" fmla="*/ 905952 h 1181935"/>
                <a:gd name="connsiteX107" fmla="*/ 0 w 62163"/>
                <a:gd name="connsiteY107" fmla="*/ 892096 h 1181935"/>
                <a:gd name="connsiteX108" fmla="*/ 36946 w 62163"/>
                <a:gd name="connsiteY108" fmla="*/ 861206 h 1181935"/>
                <a:gd name="connsiteX109" fmla="*/ 55235 w 62163"/>
                <a:gd name="connsiteY109" fmla="*/ 861206 h 1181935"/>
                <a:gd name="connsiteX110" fmla="*/ 62163 w 62163"/>
                <a:gd name="connsiteY110" fmla="*/ 875062 h 1181935"/>
                <a:gd name="connsiteX111" fmla="*/ 55235 w 62163"/>
                <a:gd name="connsiteY111" fmla="*/ 888918 h 1181935"/>
                <a:gd name="connsiteX112" fmla="*/ 36946 w 62163"/>
                <a:gd name="connsiteY112" fmla="*/ 888918 h 1181935"/>
                <a:gd name="connsiteX113" fmla="*/ 30018 w 62163"/>
                <a:gd name="connsiteY113" fmla="*/ 875062 h 1181935"/>
                <a:gd name="connsiteX114" fmla="*/ 6928 w 62163"/>
                <a:gd name="connsiteY114" fmla="*/ 846024 h 1181935"/>
                <a:gd name="connsiteX115" fmla="*/ 25218 w 62163"/>
                <a:gd name="connsiteY115" fmla="*/ 846024 h 1181935"/>
                <a:gd name="connsiteX116" fmla="*/ 32146 w 62163"/>
                <a:gd name="connsiteY116" fmla="*/ 859880 h 1181935"/>
                <a:gd name="connsiteX117" fmla="*/ 25218 w 62163"/>
                <a:gd name="connsiteY117" fmla="*/ 873735 h 1181935"/>
                <a:gd name="connsiteX118" fmla="*/ 6928 w 62163"/>
                <a:gd name="connsiteY118" fmla="*/ 873735 h 1181935"/>
                <a:gd name="connsiteX119" fmla="*/ 0 w 62163"/>
                <a:gd name="connsiteY119" fmla="*/ 859880 h 1181935"/>
                <a:gd name="connsiteX120" fmla="*/ 36946 w 62163"/>
                <a:gd name="connsiteY120" fmla="*/ 828456 h 1181935"/>
                <a:gd name="connsiteX121" fmla="*/ 55235 w 62163"/>
                <a:gd name="connsiteY121" fmla="*/ 828456 h 1181935"/>
                <a:gd name="connsiteX122" fmla="*/ 62163 w 62163"/>
                <a:gd name="connsiteY122" fmla="*/ 842312 h 1181935"/>
                <a:gd name="connsiteX123" fmla="*/ 55235 w 62163"/>
                <a:gd name="connsiteY123" fmla="*/ 856168 h 1181935"/>
                <a:gd name="connsiteX124" fmla="*/ 36946 w 62163"/>
                <a:gd name="connsiteY124" fmla="*/ 856168 h 1181935"/>
                <a:gd name="connsiteX125" fmla="*/ 30018 w 62163"/>
                <a:gd name="connsiteY125" fmla="*/ 842312 h 1181935"/>
                <a:gd name="connsiteX126" fmla="*/ 6928 w 62163"/>
                <a:gd name="connsiteY126" fmla="*/ 813274 h 1181935"/>
                <a:gd name="connsiteX127" fmla="*/ 25218 w 62163"/>
                <a:gd name="connsiteY127" fmla="*/ 813274 h 1181935"/>
                <a:gd name="connsiteX128" fmla="*/ 32146 w 62163"/>
                <a:gd name="connsiteY128" fmla="*/ 827130 h 1181935"/>
                <a:gd name="connsiteX129" fmla="*/ 25218 w 62163"/>
                <a:gd name="connsiteY129" fmla="*/ 840985 h 1181935"/>
                <a:gd name="connsiteX130" fmla="*/ 6928 w 62163"/>
                <a:gd name="connsiteY130" fmla="*/ 840985 h 1181935"/>
                <a:gd name="connsiteX131" fmla="*/ 0 w 62163"/>
                <a:gd name="connsiteY131" fmla="*/ 827130 h 1181935"/>
                <a:gd name="connsiteX132" fmla="*/ 36946 w 62163"/>
                <a:gd name="connsiteY132" fmla="*/ 795707 h 1181935"/>
                <a:gd name="connsiteX133" fmla="*/ 55235 w 62163"/>
                <a:gd name="connsiteY133" fmla="*/ 795707 h 1181935"/>
                <a:gd name="connsiteX134" fmla="*/ 62163 w 62163"/>
                <a:gd name="connsiteY134" fmla="*/ 809562 h 1181935"/>
                <a:gd name="connsiteX135" fmla="*/ 55235 w 62163"/>
                <a:gd name="connsiteY135" fmla="*/ 823418 h 1181935"/>
                <a:gd name="connsiteX136" fmla="*/ 36946 w 62163"/>
                <a:gd name="connsiteY136" fmla="*/ 823418 h 1181935"/>
                <a:gd name="connsiteX137" fmla="*/ 30018 w 62163"/>
                <a:gd name="connsiteY137" fmla="*/ 809562 h 1181935"/>
                <a:gd name="connsiteX138" fmla="*/ 6928 w 62163"/>
                <a:gd name="connsiteY138" fmla="*/ 780524 h 1181935"/>
                <a:gd name="connsiteX139" fmla="*/ 25218 w 62163"/>
                <a:gd name="connsiteY139" fmla="*/ 780524 h 1181935"/>
                <a:gd name="connsiteX140" fmla="*/ 32146 w 62163"/>
                <a:gd name="connsiteY140" fmla="*/ 794380 h 1181935"/>
                <a:gd name="connsiteX141" fmla="*/ 25218 w 62163"/>
                <a:gd name="connsiteY141" fmla="*/ 808236 h 1181935"/>
                <a:gd name="connsiteX142" fmla="*/ 6928 w 62163"/>
                <a:gd name="connsiteY142" fmla="*/ 808236 h 1181935"/>
                <a:gd name="connsiteX143" fmla="*/ 0 w 62163"/>
                <a:gd name="connsiteY143" fmla="*/ 794380 h 1181935"/>
                <a:gd name="connsiteX144" fmla="*/ 36946 w 62163"/>
                <a:gd name="connsiteY144" fmla="*/ 762337 h 1181935"/>
                <a:gd name="connsiteX145" fmla="*/ 55235 w 62163"/>
                <a:gd name="connsiteY145" fmla="*/ 762337 h 1181935"/>
                <a:gd name="connsiteX146" fmla="*/ 62163 w 62163"/>
                <a:gd name="connsiteY146" fmla="*/ 776193 h 1181935"/>
                <a:gd name="connsiteX147" fmla="*/ 55235 w 62163"/>
                <a:gd name="connsiteY147" fmla="*/ 790049 h 1181935"/>
                <a:gd name="connsiteX148" fmla="*/ 36946 w 62163"/>
                <a:gd name="connsiteY148" fmla="*/ 790049 h 1181935"/>
                <a:gd name="connsiteX149" fmla="*/ 30018 w 62163"/>
                <a:gd name="connsiteY149" fmla="*/ 776193 h 1181935"/>
                <a:gd name="connsiteX150" fmla="*/ 6928 w 62163"/>
                <a:gd name="connsiteY150" fmla="*/ 747155 h 1181935"/>
                <a:gd name="connsiteX151" fmla="*/ 25218 w 62163"/>
                <a:gd name="connsiteY151" fmla="*/ 747155 h 1181935"/>
                <a:gd name="connsiteX152" fmla="*/ 32146 w 62163"/>
                <a:gd name="connsiteY152" fmla="*/ 761011 h 1181935"/>
                <a:gd name="connsiteX153" fmla="*/ 25218 w 62163"/>
                <a:gd name="connsiteY153" fmla="*/ 774866 h 1181935"/>
                <a:gd name="connsiteX154" fmla="*/ 6928 w 62163"/>
                <a:gd name="connsiteY154" fmla="*/ 774866 h 1181935"/>
                <a:gd name="connsiteX155" fmla="*/ 0 w 62163"/>
                <a:gd name="connsiteY155" fmla="*/ 761011 h 1181935"/>
                <a:gd name="connsiteX156" fmla="*/ 36946 w 62163"/>
                <a:gd name="connsiteY156" fmla="*/ 729588 h 1181935"/>
                <a:gd name="connsiteX157" fmla="*/ 55235 w 62163"/>
                <a:gd name="connsiteY157" fmla="*/ 729588 h 1181935"/>
                <a:gd name="connsiteX158" fmla="*/ 62163 w 62163"/>
                <a:gd name="connsiteY158" fmla="*/ 743443 h 1181935"/>
                <a:gd name="connsiteX159" fmla="*/ 55235 w 62163"/>
                <a:gd name="connsiteY159" fmla="*/ 757299 h 1181935"/>
                <a:gd name="connsiteX160" fmla="*/ 36946 w 62163"/>
                <a:gd name="connsiteY160" fmla="*/ 757299 h 1181935"/>
                <a:gd name="connsiteX161" fmla="*/ 30018 w 62163"/>
                <a:gd name="connsiteY161" fmla="*/ 743443 h 1181935"/>
                <a:gd name="connsiteX162" fmla="*/ 6928 w 62163"/>
                <a:gd name="connsiteY162" fmla="*/ 714405 h 1181935"/>
                <a:gd name="connsiteX163" fmla="*/ 25218 w 62163"/>
                <a:gd name="connsiteY163" fmla="*/ 714405 h 1181935"/>
                <a:gd name="connsiteX164" fmla="*/ 32146 w 62163"/>
                <a:gd name="connsiteY164" fmla="*/ 728261 h 1181935"/>
                <a:gd name="connsiteX165" fmla="*/ 25218 w 62163"/>
                <a:gd name="connsiteY165" fmla="*/ 742117 h 1181935"/>
                <a:gd name="connsiteX166" fmla="*/ 6928 w 62163"/>
                <a:gd name="connsiteY166" fmla="*/ 742117 h 1181935"/>
                <a:gd name="connsiteX167" fmla="*/ 0 w 62163"/>
                <a:gd name="connsiteY167" fmla="*/ 728261 h 1181935"/>
                <a:gd name="connsiteX168" fmla="*/ 36946 w 62163"/>
                <a:gd name="connsiteY168" fmla="*/ 696838 h 1181935"/>
                <a:gd name="connsiteX169" fmla="*/ 55235 w 62163"/>
                <a:gd name="connsiteY169" fmla="*/ 696838 h 1181935"/>
                <a:gd name="connsiteX170" fmla="*/ 62163 w 62163"/>
                <a:gd name="connsiteY170" fmla="*/ 710693 h 1181935"/>
                <a:gd name="connsiteX171" fmla="*/ 55235 w 62163"/>
                <a:gd name="connsiteY171" fmla="*/ 724549 h 1181935"/>
                <a:gd name="connsiteX172" fmla="*/ 36946 w 62163"/>
                <a:gd name="connsiteY172" fmla="*/ 724549 h 1181935"/>
                <a:gd name="connsiteX173" fmla="*/ 30018 w 62163"/>
                <a:gd name="connsiteY173" fmla="*/ 710693 h 1181935"/>
                <a:gd name="connsiteX174" fmla="*/ 6928 w 62163"/>
                <a:gd name="connsiteY174" fmla="*/ 681655 h 1181935"/>
                <a:gd name="connsiteX175" fmla="*/ 25218 w 62163"/>
                <a:gd name="connsiteY175" fmla="*/ 681655 h 1181935"/>
                <a:gd name="connsiteX176" fmla="*/ 32146 w 62163"/>
                <a:gd name="connsiteY176" fmla="*/ 695511 h 1181935"/>
                <a:gd name="connsiteX177" fmla="*/ 25218 w 62163"/>
                <a:gd name="connsiteY177" fmla="*/ 709367 h 1181935"/>
                <a:gd name="connsiteX178" fmla="*/ 6928 w 62163"/>
                <a:gd name="connsiteY178" fmla="*/ 709367 h 1181935"/>
                <a:gd name="connsiteX179" fmla="*/ 0 w 62163"/>
                <a:gd name="connsiteY179" fmla="*/ 695511 h 1181935"/>
                <a:gd name="connsiteX180" fmla="*/ 36946 w 62163"/>
                <a:gd name="connsiteY180" fmla="*/ 664621 h 1181935"/>
                <a:gd name="connsiteX181" fmla="*/ 55235 w 62163"/>
                <a:gd name="connsiteY181" fmla="*/ 664621 h 1181935"/>
                <a:gd name="connsiteX182" fmla="*/ 62163 w 62163"/>
                <a:gd name="connsiteY182" fmla="*/ 678477 h 1181935"/>
                <a:gd name="connsiteX183" fmla="*/ 55235 w 62163"/>
                <a:gd name="connsiteY183" fmla="*/ 692333 h 1181935"/>
                <a:gd name="connsiteX184" fmla="*/ 36946 w 62163"/>
                <a:gd name="connsiteY184" fmla="*/ 692333 h 1181935"/>
                <a:gd name="connsiteX185" fmla="*/ 30018 w 62163"/>
                <a:gd name="connsiteY185" fmla="*/ 678477 h 1181935"/>
                <a:gd name="connsiteX186" fmla="*/ 6928 w 62163"/>
                <a:gd name="connsiteY186" fmla="*/ 649439 h 1181935"/>
                <a:gd name="connsiteX187" fmla="*/ 25218 w 62163"/>
                <a:gd name="connsiteY187" fmla="*/ 649439 h 1181935"/>
                <a:gd name="connsiteX188" fmla="*/ 32146 w 62163"/>
                <a:gd name="connsiteY188" fmla="*/ 663295 h 1181935"/>
                <a:gd name="connsiteX189" fmla="*/ 25218 w 62163"/>
                <a:gd name="connsiteY189" fmla="*/ 677150 h 1181935"/>
                <a:gd name="connsiteX190" fmla="*/ 6928 w 62163"/>
                <a:gd name="connsiteY190" fmla="*/ 677150 h 1181935"/>
                <a:gd name="connsiteX191" fmla="*/ 0 w 62163"/>
                <a:gd name="connsiteY191" fmla="*/ 663295 h 1181935"/>
                <a:gd name="connsiteX192" fmla="*/ 36946 w 62163"/>
                <a:gd name="connsiteY192" fmla="*/ 631871 h 1181935"/>
                <a:gd name="connsiteX193" fmla="*/ 55235 w 62163"/>
                <a:gd name="connsiteY193" fmla="*/ 631871 h 1181935"/>
                <a:gd name="connsiteX194" fmla="*/ 62163 w 62163"/>
                <a:gd name="connsiteY194" fmla="*/ 645727 h 1181935"/>
                <a:gd name="connsiteX195" fmla="*/ 55235 w 62163"/>
                <a:gd name="connsiteY195" fmla="*/ 659583 h 1181935"/>
                <a:gd name="connsiteX196" fmla="*/ 36946 w 62163"/>
                <a:gd name="connsiteY196" fmla="*/ 659583 h 1181935"/>
                <a:gd name="connsiteX197" fmla="*/ 30018 w 62163"/>
                <a:gd name="connsiteY197" fmla="*/ 645727 h 1181935"/>
                <a:gd name="connsiteX198" fmla="*/ 6928 w 62163"/>
                <a:gd name="connsiteY198" fmla="*/ 616689 h 1181935"/>
                <a:gd name="connsiteX199" fmla="*/ 25218 w 62163"/>
                <a:gd name="connsiteY199" fmla="*/ 616689 h 1181935"/>
                <a:gd name="connsiteX200" fmla="*/ 32146 w 62163"/>
                <a:gd name="connsiteY200" fmla="*/ 630545 h 1181935"/>
                <a:gd name="connsiteX201" fmla="*/ 25218 w 62163"/>
                <a:gd name="connsiteY201" fmla="*/ 644400 h 1181935"/>
                <a:gd name="connsiteX202" fmla="*/ 6928 w 62163"/>
                <a:gd name="connsiteY202" fmla="*/ 644400 h 1181935"/>
                <a:gd name="connsiteX203" fmla="*/ 0 w 62163"/>
                <a:gd name="connsiteY203" fmla="*/ 630545 h 1181935"/>
                <a:gd name="connsiteX204" fmla="*/ 36946 w 62163"/>
                <a:gd name="connsiteY204" fmla="*/ 599122 h 1181935"/>
                <a:gd name="connsiteX205" fmla="*/ 55235 w 62163"/>
                <a:gd name="connsiteY205" fmla="*/ 599122 h 1181935"/>
                <a:gd name="connsiteX206" fmla="*/ 62163 w 62163"/>
                <a:gd name="connsiteY206" fmla="*/ 612977 h 1181935"/>
                <a:gd name="connsiteX207" fmla="*/ 55235 w 62163"/>
                <a:gd name="connsiteY207" fmla="*/ 626833 h 1181935"/>
                <a:gd name="connsiteX208" fmla="*/ 36946 w 62163"/>
                <a:gd name="connsiteY208" fmla="*/ 626833 h 1181935"/>
                <a:gd name="connsiteX209" fmla="*/ 30018 w 62163"/>
                <a:gd name="connsiteY209" fmla="*/ 612977 h 1181935"/>
                <a:gd name="connsiteX210" fmla="*/ 6928 w 62163"/>
                <a:gd name="connsiteY210" fmla="*/ 583939 h 1181935"/>
                <a:gd name="connsiteX211" fmla="*/ 25218 w 62163"/>
                <a:gd name="connsiteY211" fmla="*/ 583939 h 1181935"/>
                <a:gd name="connsiteX212" fmla="*/ 32146 w 62163"/>
                <a:gd name="connsiteY212" fmla="*/ 597795 h 1181935"/>
                <a:gd name="connsiteX213" fmla="*/ 25218 w 62163"/>
                <a:gd name="connsiteY213" fmla="*/ 611650 h 1181935"/>
                <a:gd name="connsiteX214" fmla="*/ 6928 w 62163"/>
                <a:gd name="connsiteY214" fmla="*/ 611650 h 1181935"/>
                <a:gd name="connsiteX215" fmla="*/ 0 w 62163"/>
                <a:gd name="connsiteY215" fmla="*/ 597795 h 1181935"/>
                <a:gd name="connsiteX216" fmla="*/ 36946 w 62163"/>
                <a:gd name="connsiteY216" fmla="*/ 567036 h 1181935"/>
                <a:gd name="connsiteX217" fmla="*/ 55235 w 62163"/>
                <a:gd name="connsiteY217" fmla="*/ 567036 h 1181935"/>
                <a:gd name="connsiteX218" fmla="*/ 62163 w 62163"/>
                <a:gd name="connsiteY218" fmla="*/ 580892 h 1181935"/>
                <a:gd name="connsiteX219" fmla="*/ 55235 w 62163"/>
                <a:gd name="connsiteY219" fmla="*/ 594748 h 1181935"/>
                <a:gd name="connsiteX220" fmla="*/ 36946 w 62163"/>
                <a:gd name="connsiteY220" fmla="*/ 594748 h 1181935"/>
                <a:gd name="connsiteX221" fmla="*/ 30018 w 62163"/>
                <a:gd name="connsiteY221" fmla="*/ 580892 h 1181935"/>
                <a:gd name="connsiteX222" fmla="*/ 6928 w 62163"/>
                <a:gd name="connsiteY222" fmla="*/ 551854 h 1181935"/>
                <a:gd name="connsiteX223" fmla="*/ 25218 w 62163"/>
                <a:gd name="connsiteY223" fmla="*/ 551854 h 1181935"/>
                <a:gd name="connsiteX224" fmla="*/ 32146 w 62163"/>
                <a:gd name="connsiteY224" fmla="*/ 565709 h 1181935"/>
                <a:gd name="connsiteX225" fmla="*/ 25218 w 62163"/>
                <a:gd name="connsiteY225" fmla="*/ 579565 h 1181935"/>
                <a:gd name="connsiteX226" fmla="*/ 6928 w 62163"/>
                <a:gd name="connsiteY226" fmla="*/ 579565 h 1181935"/>
                <a:gd name="connsiteX227" fmla="*/ 0 w 62163"/>
                <a:gd name="connsiteY227" fmla="*/ 565709 h 1181935"/>
                <a:gd name="connsiteX228" fmla="*/ 36946 w 62163"/>
                <a:gd name="connsiteY228" fmla="*/ 534286 h 1181935"/>
                <a:gd name="connsiteX229" fmla="*/ 55235 w 62163"/>
                <a:gd name="connsiteY229" fmla="*/ 534286 h 1181935"/>
                <a:gd name="connsiteX230" fmla="*/ 62163 w 62163"/>
                <a:gd name="connsiteY230" fmla="*/ 548142 h 1181935"/>
                <a:gd name="connsiteX231" fmla="*/ 55235 w 62163"/>
                <a:gd name="connsiteY231" fmla="*/ 561998 h 1181935"/>
                <a:gd name="connsiteX232" fmla="*/ 36946 w 62163"/>
                <a:gd name="connsiteY232" fmla="*/ 561998 h 1181935"/>
                <a:gd name="connsiteX233" fmla="*/ 30018 w 62163"/>
                <a:gd name="connsiteY233" fmla="*/ 548142 h 1181935"/>
                <a:gd name="connsiteX234" fmla="*/ 6928 w 62163"/>
                <a:gd name="connsiteY234" fmla="*/ 519104 h 1181935"/>
                <a:gd name="connsiteX235" fmla="*/ 25218 w 62163"/>
                <a:gd name="connsiteY235" fmla="*/ 519104 h 1181935"/>
                <a:gd name="connsiteX236" fmla="*/ 32146 w 62163"/>
                <a:gd name="connsiteY236" fmla="*/ 532960 h 1181935"/>
                <a:gd name="connsiteX237" fmla="*/ 25218 w 62163"/>
                <a:gd name="connsiteY237" fmla="*/ 546815 h 1181935"/>
                <a:gd name="connsiteX238" fmla="*/ 6928 w 62163"/>
                <a:gd name="connsiteY238" fmla="*/ 546815 h 1181935"/>
                <a:gd name="connsiteX239" fmla="*/ 0 w 62163"/>
                <a:gd name="connsiteY239" fmla="*/ 532960 h 1181935"/>
                <a:gd name="connsiteX240" fmla="*/ 36946 w 62163"/>
                <a:gd name="connsiteY240" fmla="*/ 501537 h 1181935"/>
                <a:gd name="connsiteX241" fmla="*/ 55235 w 62163"/>
                <a:gd name="connsiteY241" fmla="*/ 501537 h 1181935"/>
                <a:gd name="connsiteX242" fmla="*/ 62163 w 62163"/>
                <a:gd name="connsiteY242" fmla="*/ 515392 h 1181935"/>
                <a:gd name="connsiteX243" fmla="*/ 55235 w 62163"/>
                <a:gd name="connsiteY243" fmla="*/ 529248 h 1181935"/>
                <a:gd name="connsiteX244" fmla="*/ 36946 w 62163"/>
                <a:gd name="connsiteY244" fmla="*/ 529248 h 1181935"/>
                <a:gd name="connsiteX245" fmla="*/ 30018 w 62163"/>
                <a:gd name="connsiteY245" fmla="*/ 515392 h 1181935"/>
                <a:gd name="connsiteX246" fmla="*/ 6928 w 62163"/>
                <a:gd name="connsiteY246" fmla="*/ 486354 h 1181935"/>
                <a:gd name="connsiteX247" fmla="*/ 25218 w 62163"/>
                <a:gd name="connsiteY247" fmla="*/ 486354 h 1181935"/>
                <a:gd name="connsiteX248" fmla="*/ 32146 w 62163"/>
                <a:gd name="connsiteY248" fmla="*/ 500210 h 1181935"/>
                <a:gd name="connsiteX249" fmla="*/ 25218 w 62163"/>
                <a:gd name="connsiteY249" fmla="*/ 514065 h 1181935"/>
                <a:gd name="connsiteX250" fmla="*/ 6928 w 62163"/>
                <a:gd name="connsiteY250" fmla="*/ 514065 h 1181935"/>
                <a:gd name="connsiteX251" fmla="*/ 0 w 62163"/>
                <a:gd name="connsiteY251" fmla="*/ 500210 h 1181935"/>
                <a:gd name="connsiteX252" fmla="*/ 36946 w 62163"/>
                <a:gd name="connsiteY252" fmla="*/ 469320 h 1181935"/>
                <a:gd name="connsiteX253" fmla="*/ 55235 w 62163"/>
                <a:gd name="connsiteY253" fmla="*/ 469320 h 1181935"/>
                <a:gd name="connsiteX254" fmla="*/ 62163 w 62163"/>
                <a:gd name="connsiteY254" fmla="*/ 483176 h 1181935"/>
                <a:gd name="connsiteX255" fmla="*/ 55235 w 62163"/>
                <a:gd name="connsiteY255" fmla="*/ 497031 h 1181935"/>
                <a:gd name="connsiteX256" fmla="*/ 36946 w 62163"/>
                <a:gd name="connsiteY256" fmla="*/ 497031 h 1181935"/>
                <a:gd name="connsiteX257" fmla="*/ 30018 w 62163"/>
                <a:gd name="connsiteY257" fmla="*/ 483176 h 1181935"/>
                <a:gd name="connsiteX258" fmla="*/ 6928 w 62163"/>
                <a:gd name="connsiteY258" fmla="*/ 454138 h 1181935"/>
                <a:gd name="connsiteX259" fmla="*/ 25218 w 62163"/>
                <a:gd name="connsiteY259" fmla="*/ 454138 h 1181935"/>
                <a:gd name="connsiteX260" fmla="*/ 32146 w 62163"/>
                <a:gd name="connsiteY260" fmla="*/ 467993 h 1181935"/>
                <a:gd name="connsiteX261" fmla="*/ 25218 w 62163"/>
                <a:gd name="connsiteY261" fmla="*/ 481849 h 1181935"/>
                <a:gd name="connsiteX262" fmla="*/ 6928 w 62163"/>
                <a:gd name="connsiteY262" fmla="*/ 481849 h 1181935"/>
                <a:gd name="connsiteX263" fmla="*/ 0 w 62163"/>
                <a:gd name="connsiteY263" fmla="*/ 467993 h 1181935"/>
                <a:gd name="connsiteX264" fmla="*/ 36946 w 62163"/>
                <a:gd name="connsiteY264" fmla="*/ 436570 h 1181935"/>
                <a:gd name="connsiteX265" fmla="*/ 55235 w 62163"/>
                <a:gd name="connsiteY265" fmla="*/ 436570 h 1181935"/>
                <a:gd name="connsiteX266" fmla="*/ 62163 w 62163"/>
                <a:gd name="connsiteY266" fmla="*/ 450426 h 1181935"/>
                <a:gd name="connsiteX267" fmla="*/ 55235 w 62163"/>
                <a:gd name="connsiteY267" fmla="*/ 464282 h 1181935"/>
                <a:gd name="connsiteX268" fmla="*/ 36946 w 62163"/>
                <a:gd name="connsiteY268" fmla="*/ 464282 h 1181935"/>
                <a:gd name="connsiteX269" fmla="*/ 30018 w 62163"/>
                <a:gd name="connsiteY269" fmla="*/ 450426 h 1181935"/>
                <a:gd name="connsiteX270" fmla="*/ 6928 w 62163"/>
                <a:gd name="connsiteY270" fmla="*/ 421388 h 1181935"/>
                <a:gd name="connsiteX271" fmla="*/ 25218 w 62163"/>
                <a:gd name="connsiteY271" fmla="*/ 421388 h 1181935"/>
                <a:gd name="connsiteX272" fmla="*/ 32146 w 62163"/>
                <a:gd name="connsiteY272" fmla="*/ 435243 h 1181935"/>
                <a:gd name="connsiteX273" fmla="*/ 25218 w 62163"/>
                <a:gd name="connsiteY273" fmla="*/ 449099 h 1181935"/>
                <a:gd name="connsiteX274" fmla="*/ 6928 w 62163"/>
                <a:gd name="connsiteY274" fmla="*/ 449099 h 1181935"/>
                <a:gd name="connsiteX275" fmla="*/ 0 w 62163"/>
                <a:gd name="connsiteY275" fmla="*/ 435243 h 1181935"/>
                <a:gd name="connsiteX276" fmla="*/ 36946 w 62163"/>
                <a:gd name="connsiteY276" fmla="*/ 403820 h 1181935"/>
                <a:gd name="connsiteX277" fmla="*/ 55235 w 62163"/>
                <a:gd name="connsiteY277" fmla="*/ 403820 h 1181935"/>
                <a:gd name="connsiteX278" fmla="*/ 62163 w 62163"/>
                <a:gd name="connsiteY278" fmla="*/ 417676 h 1181935"/>
                <a:gd name="connsiteX279" fmla="*/ 55235 w 62163"/>
                <a:gd name="connsiteY279" fmla="*/ 431532 h 1181935"/>
                <a:gd name="connsiteX280" fmla="*/ 36946 w 62163"/>
                <a:gd name="connsiteY280" fmla="*/ 431532 h 1181935"/>
                <a:gd name="connsiteX281" fmla="*/ 30018 w 62163"/>
                <a:gd name="connsiteY281" fmla="*/ 417676 h 1181935"/>
                <a:gd name="connsiteX282" fmla="*/ 6928 w 62163"/>
                <a:gd name="connsiteY282" fmla="*/ 388638 h 1181935"/>
                <a:gd name="connsiteX283" fmla="*/ 25218 w 62163"/>
                <a:gd name="connsiteY283" fmla="*/ 388638 h 1181935"/>
                <a:gd name="connsiteX284" fmla="*/ 32146 w 62163"/>
                <a:gd name="connsiteY284" fmla="*/ 402494 h 1181935"/>
                <a:gd name="connsiteX285" fmla="*/ 25218 w 62163"/>
                <a:gd name="connsiteY285" fmla="*/ 416349 h 1181935"/>
                <a:gd name="connsiteX286" fmla="*/ 6928 w 62163"/>
                <a:gd name="connsiteY286" fmla="*/ 416349 h 1181935"/>
                <a:gd name="connsiteX287" fmla="*/ 0 w 62163"/>
                <a:gd name="connsiteY287" fmla="*/ 402494 h 1181935"/>
                <a:gd name="connsiteX288" fmla="*/ 36946 w 62163"/>
                <a:gd name="connsiteY288" fmla="*/ 373699 h 1181935"/>
                <a:gd name="connsiteX289" fmla="*/ 55235 w 62163"/>
                <a:gd name="connsiteY289" fmla="*/ 373699 h 1181935"/>
                <a:gd name="connsiteX290" fmla="*/ 62163 w 62163"/>
                <a:gd name="connsiteY290" fmla="*/ 387555 h 1181935"/>
                <a:gd name="connsiteX291" fmla="*/ 55235 w 62163"/>
                <a:gd name="connsiteY291" fmla="*/ 401411 h 1181935"/>
                <a:gd name="connsiteX292" fmla="*/ 36946 w 62163"/>
                <a:gd name="connsiteY292" fmla="*/ 401411 h 1181935"/>
                <a:gd name="connsiteX293" fmla="*/ 30018 w 62163"/>
                <a:gd name="connsiteY293" fmla="*/ 387555 h 1181935"/>
                <a:gd name="connsiteX294" fmla="*/ 6928 w 62163"/>
                <a:gd name="connsiteY294" fmla="*/ 358517 h 1181935"/>
                <a:gd name="connsiteX295" fmla="*/ 25218 w 62163"/>
                <a:gd name="connsiteY295" fmla="*/ 358517 h 1181935"/>
                <a:gd name="connsiteX296" fmla="*/ 32146 w 62163"/>
                <a:gd name="connsiteY296" fmla="*/ 372373 h 1181935"/>
                <a:gd name="connsiteX297" fmla="*/ 25218 w 62163"/>
                <a:gd name="connsiteY297" fmla="*/ 386228 h 1181935"/>
                <a:gd name="connsiteX298" fmla="*/ 6928 w 62163"/>
                <a:gd name="connsiteY298" fmla="*/ 386228 h 1181935"/>
                <a:gd name="connsiteX299" fmla="*/ 0 w 62163"/>
                <a:gd name="connsiteY299" fmla="*/ 372373 h 1181935"/>
                <a:gd name="connsiteX300" fmla="*/ 36946 w 62163"/>
                <a:gd name="connsiteY300" fmla="*/ 340950 h 1181935"/>
                <a:gd name="connsiteX301" fmla="*/ 55235 w 62163"/>
                <a:gd name="connsiteY301" fmla="*/ 340950 h 1181935"/>
                <a:gd name="connsiteX302" fmla="*/ 62163 w 62163"/>
                <a:gd name="connsiteY302" fmla="*/ 354805 h 1181935"/>
                <a:gd name="connsiteX303" fmla="*/ 55235 w 62163"/>
                <a:gd name="connsiteY303" fmla="*/ 368661 h 1181935"/>
                <a:gd name="connsiteX304" fmla="*/ 36946 w 62163"/>
                <a:gd name="connsiteY304" fmla="*/ 368661 h 1181935"/>
                <a:gd name="connsiteX305" fmla="*/ 30018 w 62163"/>
                <a:gd name="connsiteY305" fmla="*/ 354805 h 1181935"/>
                <a:gd name="connsiteX306" fmla="*/ 6928 w 62163"/>
                <a:gd name="connsiteY306" fmla="*/ 325767 h 1181935"/>
                <a:gd name="connsiteX307" fmla="*/ 25218 w 62163"/>
                <a:gd name="connsiteY307" fmla="*/ 325767 h 1181935"/>
                <a:gd name="connsiteX308" fmla="*/ 32146 w 62163"/>
                <a:gd name="connsiteY308" fmla="*/ 339623 h 1181935"/>
                <a:gd name="connsiteX309" fmla="*/ 25218 w 62163"/>
                <a:gd name="connsiteY309" fmla="*/ 353479 h 1181935"/>
                <a:gd name="connsiteX310" fmla="*/ 6928 w 62163"/>
                <a:gd name="connsiteY310" fmla="*/ 353479 h 1181935"/>
                <a:gd name="connsiteX311" fmla="*/ 0 w 62163"/>
                <a:gd name="connsiteY311" fmla="*/ 339623 h 1181935"/>
                <a:gd name="connsiteX312" fmla="*/ 36946 w 62163"/>
                <a:gd name="connsiteY312" fmla="*/ 308200 h 1181935"/>
                <a:gd name="connsiteX313" fmla="*/ 55235 w 62163"/>
                <a:gd name="connsiteY313" fmla="*/ 308200 h 1181935"/>
                <a:gd name="connsiteX314" fmla="*/ 62163 w 62163"/>
                <a:gd name="connsiteY314" fmla="*/ 322055 h 1181935"/>
                <a:gd name="connsiteX315" fmla="*/ 55235 w 62163"/>
                <a:gd name="connsiteY315" fmla="*/ 335911 h 1181935"/>
                <a:gd name="connsiteX316" fmla="*/ 36946 w 62163"/>
                <a:gd name="connsiteY316" fmla="*/ 335911 h 1181935"/>
                <a:gd name="connsiteX317" fmla="*/ 30018 w 62163"/>
                <a:gd name="connsiteY317" fmla="*/ 322055 h 1181935"/>
                <a:gd name="connsiteX318" fmla="*/ 6928 w 62163"/>
                <a:gd name="connsiteY318" fmla="*/ 293017 h 1181935"/>
                <a:gd name="connsiteX319" fmla="*/ 25218 w 62163"/>
                <a:gd name="connsiteY319" fmla="*/ 293017 h 1181935"/>
                <a:gd name="connsiteX320" fmla="*/ 32146 w 62163"/>
                <a:gd name="connsiteY320" fmla="*/ 306873 h 1181935"/>
                <a:gd name="connsiteX321" fmla="*/ 25218 w 62163"/>
                <a:gd name="connsiteY321" fmla="*/ 320729 h 1181935"/>
                <a:gd name="connsiteX322" fmla="*/ 6928 w 62163"/>
                <a:gd name="connsiteY322" fmla="*/ 320729 h 1181935"/>
                <a:gd name="connsiteX323" fmla="*/ 0 w 62163"/>
                <a:gd name="connsiteY323" fmla="*/ 306873 h 1181935"/>
                <a:gd name="connsiteX324" fmla="*/ 36946 w 62163"/>
                <a:gd name="connsiteY324" fmla="*/ 275983 h 1181935"/>
                <a:gd name="connsiteX325" fmla="*/ 55235 w 62163"/>
                <a:gd name="connsiteY325" fmla="*/ 275983 h 1181935"/>
                <a:gd name="connsiteX326" fmla="*/ 62163 w 62163"/>
                <a:gd name="connsiteY326" fmla="*/ 289839 h 1181935"/>
                <a:gd name="connsiteX327" fmla="*/ 55235 w 62163"/>
                <a:gd name="connsiteY327" fmla="*/ 303695 h 1181935"/>
                <a:gd name="connsiteX328" fmla="*/ 36946 w 62163"/>
                <a:gd name="connsiteY328" fmla="*/ 303695 h 1181935"/>
                <a:gd name="connsiteX329" fmla="*/ 30018 w 62163"/>
                <a:gd name="connsiteY329" fmla="*/ 289839 h 1181935"/>
                <a:gd name="connsiteX330" fmla="*/ 6928 w 62163"/>
                <a:gd name="connsiteY330" fmla="*/ 260801 h 1181935"/>
                <a:gd name="connsiteX331" fmla="*/ 25218 w 62163"/>
                <a:gd name="connsiteY331" fmla="*/ 260801 h 1181935"/>
                <a:gd name="connsiteX332" fmla="*/ 32146 w 62163"/>
                <a:gd name="connsiteY332" fmla="*/ 274657 h 1181935"/>
                <a:gd name="connsiteX333" fmla="*/ 25218 w 62163"/>
                <a:gd name="connsiteY333" fmla="*/ 288512 h 1181935"/>
                <a:gd name="connsiteX334" fmla="*/ 6928 w 62163"/>
                <a:gd name="connsiteY334" fmla="*/ 288512 h 1181935"/>
                <a:gd name="connsiteX335" fmla="*/ 0 w 62163"/>
                <a:gd name="connsiteY335" fmla="*/ 274657 h 1181935"/>
                <a:gd name="connsiteX336" fmla="*/ 36946 w 62163"/>
                <a:gd name="connsiteY336" fmla="*/ 243233 h 1181935"/>
                <a:gd name="connsiteX337" fmla="*/ 55235 w 62163"/>
                <a:gd name="connsiteY337" fmla="*/ 243233 h 1181935"/>
                <a:gd name="connsiteX338" fmla="*/ 62163 w 62163"/>
                <a:gd name="connsiteY338" fmla="*/ 257089 h 1181935"/>
                <a:gd name="connsiteX339" fmla="*/ 55235 w 62163"/>
                <a:gd name="connsiteY339" fmla="*/ 270945 h 1181935"/>
                <a:gd name="connsiteX340" fmla="*/ 36946 w 62163"/>
                <a:gd name="connsiteY340" fmla="*/ 270945 h 1181935"/>
                <a:gd name="connsiteX341" fmla="*/ 30018 w 62163"/>
                <a:gd name="connsiteY341" fmla="*/ 257089 h 1181935"/>
                <a:gd name="connsiteX342" fmla="*/ 6928 w 62163"/>
                <a:gd name="connsiteY342" fmla="*/ 228051 h 1181935"/>
                <a:gd name="connsiteX343" fmla="*/ 25218 w 62163"/>
                <a:gd name="connsiteY343" fmla="*/ 228051 h 1181935"/>
                <a:gd name="connsiteX344" fmla="*/ 32146 w 62163"/>
                <a:gd name="connsiteY344" fmla="*/ 241907 h 1181935"/>
                <a:gd name="connsiteX345" fmla="*/ 25218 w 62163"/>
                <a:gd name="connsiteY345" fmla="*/ 255762 h 1181935"/>
                <a:gd name="connsiteX346" fmla="*/ 6928 w 62163"/>
                <a:gd name="connsiteY346" fmla="*/ 255762 h 1181935"/>
                <a:gd name="connsiteX347" fmla="*/ 0 w 62163"/>
                <a:gd name="connsiteY347" fmla="*/ 241907 h 1181935"/>
                <a:gd name="connsiteX348" fmla="*/ 36946 w 62163"/>
                <a:gd name="connsiteY348" fmla="*/ 210484 h 1181935"/>
                <a:gd name="connsiteX349" fmla="*/ 55235 w 62163"/>
                <a:gd name="connsiteY349" fmla="*/ 210484 h 1181935"/>
                <a:gd name="connsiteX350" fmla="*/ 62163 w 62163"/>
                <a:gd name="connsiteY350" fmla="*/ 224339 h 1181935"/>
                <a:gd name="connsiteX351" fmla="*/ 55235 w 62163"/>
                <a:gd name="connsiteY351" fmla="*/ 238195 h 1181935"/>
                <a:gd name="connsiteX352" fmla="*/ 36946 w 62163"/>
                <a:gd name="connsiteY352" fmla="*/ 238195 h 1181935"/>
                <a:gd name="connsiteX353" fmla="*/ 30018 w 62163"/>
                <a:gd name="connsiteY353" fmla="*/ 224339 h 1181935"/>
                <a:gd name="connsiteX354" fmla="*/ 6928 w 62163"/>
                <a:gd name="connsiteY354" fmla="*/ 195301 h 1181935"/>
                <a:gd name="connsiteX355" fmla="*/ 25218 w 62163"/>
                <a:gd name="connsiteY355" fmla="*/ 195301 h 1181935"/>
                <a:gd name="connsiteX356" fmla="*/ 32146 w 62163"/>
                <a:gd name="connsiteY356" fmla="*/ 209157 h 1181935"/>
                <a:gd name="connsiteX357" fmla="*/ 25218 w 62163"/>
                <a:gd name="connsiteY357" fmla="*/ 223012 h 1181935"/>
                <a:gd name="connsiteX358" fmla="*/ 6928 w 62163"/>
                <a:gd name="connsiteY358" fmla="*/ 223012 h 1181935"/>
                <a:gd name="connsiteX359" fmla="*/ 0 w 62163"/>
                <a:gd name="connsiteY359" fmla="*/ 209157 h 1181935"/>
                <a:gd name="connsiteX360" fmla="*/ 36946 w 62163"/>
                <a:gd name="connsiteY360" fmla="*/ 178398 h 1181935"/>
                <a:gd name="connsiteX361" fmla="*/ 55235 w 62163"/>
                <a:gd name="connsiteY361" fmla="*/ 178398 h 1181935"/>
                <a:gd name="connsiteX362" fmla="*/ 62163 w 62163"/>
                <a:gd name="connsiteY362" fmla="*/ 192254 h 1181935"/>
                <a:gd name="connsiteX363" fmla="*/ 55235 w 62163"/>
                <a:gd name="connsiteY363" fmla="*/ 206110 h 1181935"/>
                <a:gd name="connsiteX364" fmla="*/ 36946 w 62163"/>
                <a:gd name="connsiteY364" fmla="*/ 206110 h 1181935"/>
                <a:gd name="connsiteX365" fmla="*/ 30018 w 62163"/>
                <a:gd name="connsiteY365" fmla="*/ 192254 h 1181935"/>
                <a:gd name="connsiteX366" fmla="*/ 6928 w 62163"/>
                <a:gd name="connsiteY366" fmla="*/ 163216 h 1181935"/>
                <a:gd name="connsiteX367" fmla="*/ 25218 w 62163"/>
                <a:gd name="connsiteY367" fmla="*/ 163216 h 1181935"/>
                <a:gd name="connsiteX368" fmla="*/ 32146 w 62163"/>
                <a:gd name="connsiteY368" fmla="*/ 177071 h 1181935"/>
                <a:gd name="connsiteX369" fmla="*/ 25218 w 62163"/>
                <a:gd name="connsiteY369" fmla="*/ 190927 h 1181935"/>
                <a:gd name="connsiteX370" fmla="*/ 6928 w 62163"/>
                <a:gd name="connsiteY370" fmla="*/ 190927 h 1181935"/>
                <a:gd name="connsiteX371" fmla="*/ 0 w 62163"/>
                <a:gd name="connsiteY371" fmla="*/ 177071 h 1181935"/>
                <a:gd name="connsiteX372" fmla="*/ 36946 w 62163"/>
                <a:gd name="connsiteY372" fmla="*/ 145648 h 1181935"/>
                <a:gd name="connsiteX373" fmla="*/ 55235 w 62163"/>
                <a:gd name="connsiteY373" fmla="*/ 145648 h 1181935"/>
                <a:gd name="connsiteX374" fmla="*/ 62163 w 62163"/>
                <a:gd name="connsiteY374" fmla="*/ 159504 h 1181935"/>
                <a:gd name="connsiteX375" fmla="*/ 55235 w 62163"/>
                <a:gd name="connsiteY375" fmla="*/ 173360 h 1181935"/>
                <a:gd name="connsiteX376" fmla="*/ 36946 w 62163"/>
                <a:gd name="connsiteY376" fmla="*/ 173360 h 1181935"/>
                <a:gd name="connsiteX377" fmla="*/ 30018 w 62163"/>
                <a:gd name="connsiteY377" fmla="*/ 159504 h 1181935"/>
                <a:gd name="connsiteX378" fmla="*/ 6928 w 62163"/>
                <a:gd name="connsiteY378" fmla="*/ 130466 h 1181935"/>
                <a:gd name="connsiteX379" fmla="*/ 25218 w 62163"/>
                <a:gd name="connsiteY379" fmla="*/ 130466 h 1181935"/>
                <a:gd name="connsiteX380" fmla="*/ 32146 w 62163"/>
                <a:gd name="connsiteY380" fmla="*/ 144322 h 1181935"/>
                <a:gd name="connsiteX381" fmla="*/ 25218 w 62163"/>
                <a:gd name="connsiteY381" fmla="*/ 158177 h 1181935"/>
                <a:gd name="connsiteX382" fmla="*/ 6928 w 62163"/>
                <a:gd name="connsiteY382" fmla="*/ 158177 h 1181935"/>
                <a:gd name="connsiteX383" fmla="*/ 0 w 62163"/>
                <a:gd name="connsiteY383" fmla="*/ 144322 h 1181935"/>
                <a:gd name="connsiteX384" fmla="*/ 36946 w 62163"/>
                <a:gd name="connsiteY384" fmla="*/ 112899 h 1181935"/>
                <a:gd name="connsiteX385" fmla="*/ 55235 w 62163"/>
                <a:gd name="connsiteY385" fmla="*/ 112899 h 1181935"/>
                <a:gd name="connsiteX386" fmla="*/ 62163 w 62163"/>
                <a:gd name="connsiteY386" fmla="*/ 126754 h 1181935"/>
                <a:gd name="connsiteX387" fmla="*/ 55235 w 62163"/>
                <a:gd name="connsiteY387" fmla="*/ 140610 h 1181935"/>
                <a:gd name="connsiteX388" fmla="*/ 36946 w 62163"/>
                <a:gd name="connsiteY388" fmla="*/ 140610 h 1181935"/>
                <a:gd name="connsiteX389" fmla="*/ 30018 w 62163"/>
                <a:gd name="connsiteY389" fmla="*/ 126754 h 1181935"/>
                <a:gd name="connsiteX390" fmla="*/ 6928 w 62163"/>
                <a:gd name="connsiteY390" fmla="*/ 97716 h 1181935"/>
                <a:gd name="connsiteX391" fmla="*/ 25218 w 62163"/>
                <a:gd name="connsiteY391" fmla="*/ 97716 h 1181935"/>
                <a:gd name="connsiteX392" fmla="*/ 32146 w 62163"/>
                <a:gd name="connsiteY392" fmla="*/ 111572 h 1181935"/>
                <a:gd name="connsiteX393" fmla="*/ 25218 w 62163"/>
                <a:gd name="connsiteY393" fmla="*/ 125427 h 1181935"/>
                <a:gd name="connsiteX394" fmla="*/ 6928 w 62163"/>
                <a:gd name="connsiteY394" fmla="*/ 125427 h 1181935"/>
                <a:gd name="connsiteX395" fmla="*/ 0 w 62163"/>
                <a:gd name="connsiteY395" fmla="*/ 111572 h 1181935"/>
                <a:gd name="connsiteX396" fmla="*/ 36946 w 62163"/>
                <a:gd name="connsiteY396" fmla="*/ 80682 h 1181935"/>
                <a:gd name="connsiteX397" fmla="*/ 55235 w 62163"/>
                <a:gd name="connsiteY397" fmla="*/ 80682 h 1181935"/>
                <a:gd name="connsiteX398" fmla="*/ 62163 w 62163"/>
                <a:gd name="connsiteY398" fmla="*/ 94538 h 1181935"/>
                <a:gd name="connsiteX399" fmla="*/ 55235 w 62163"/>
                <a:gd name="connsiteY399" fmla="*/ 108393 h 1181935"/>
                <a:gd name="connsiteX400" fmla="*/ 36946 w 62163"/>
                <a:gd name="connsiteY400" fmla="*/ 108393 h 1181935"/>
                <a:gd name="connsiteX401" fmla="*/ 30018 w 62163"/>
                <a:gd name="connsiteY401" fmla="*/ 94538 h 1181935"/>
                <a:gd name="connsiteX402" fmla="*/ 6928 w 62163"/>
                <a:gd name="connsiteY402" fmla="*/ 65500 h 1181935"/>
                <a:gd name="connsiteX403" fmla="*/ 25218 w 62163"/>
                <a:gd name="connsiteY403" fmla="*/ 65500 h 1181935"/>
                <a:gd name="connsiteX404" fmla="*/ 32146 w 62163"/>
                <a:gd name="connsiteY404" fmla="*/ 79355 h 1181935"/>
                <a:gd name="connsiteX405" fmla="*/ 25218 w 62163"/>
                <a:gd name="connsiteY405" fmla="*/ 93211 h 1181935"/>
                <a:gd name="connsiteX406" fmla="*/ 6928 w 62163"/>
                <a:gd name="connsiteY406" fmla="*/ 93211 h 1181935"/>
                <a:gd name="connsiteX407" fmla="*/ 0 w 62163"/>
                <a:gd name="connsiteY407" fmla="*/ 79355 h 1181935"/>
                <a:gd name="connsiteX408" fmla="*/ 36946 w 62163"/>
                <a:gd name="connsiteY408" fmla="*/ 47932 h 1181935"/>
                <a:gd name="connsiteX409" fmla="*/ 55235 w 62163"/>
                <a:gd name="connsiteY409" fmla="*/ 47932 h 1181935"/>
                <a:gd name="connsiteX410" fmla="*/ 62163 w 62163"/>
                <a:gd name="connsiteY410" fmla="*/ 61788 h 1181935"/>
                <a:gd name="connsiteX411" fmla="*/ 55235 w 62163"/>
                <a:gd name="connsiteY411" fmla="*/ 75644 h 1181935"/>
                <a:gd name="connsiteX412" fmla="*/ 36946 w 62163"/>
                <a:gd name="connsiteY412" fmla="*/ 75644 h 1181935"/>
                <a:gd name="connsiteX413" fmla="*/ 30018 w 62163"/>
                <a:gd name="connsiteY413" fmla="*/ 61788 h 1181935"/>
                <a:gd name="connsiteX414" fmla="*/ 6928 w 62163"/>
                <a:gd name="connsiteY414" fmla="*/ 32750 h 1181935"/>
                <a:gd name="connsiteX415" fmla="*/ 25218 w 62163"/>
                <a:gd name="connsiteY415" fmla="*/ 32750 h 1181935"/>
                <a:gd name="connsiteX416" fmla="*/ 32146 w 62163"/>
                <a:gd name="connsiteY416" fmla="*/ 46605 h 1181935"/>
                <a:gd name="connsiteX417" fmla="*/ 25218 w 62163"/>
                <a:gd name="connsiteY417" fmla="*/ 60461 h 1181935"/>
                <a:gd name="connsiteX418" fmla="*/ 6928 w 62163"/>
                <a:gd name="connsiteY418" fmla="*/ 60461 h 1181935"/>
                <a:gd name="connsiteX419" fmla="*/ 0 w 62163"/>
                <a:gd name="connsiteY419" fmla="*/ 46605 h 1181935"/>
                <a:gd name="connsiteX420" fmla="*/ 36946 w 62163"/>
                <a:gd name="connsiteY420" fmla="*/ 15182 h 1181935"/>
                <a:gd name="connsiteX421" fmla="*/ 55235 w 62163"/>
                <a:gd name="connsiteY421" fmla="*/ 15182 h 1181935"/>
                <a:gd name="connsiteX422" fmla="*/ 62163 w 62163"/>
                <a:gd name="connsiteY422" fmla="*/ 29038 h 1181935"/>
                <a:gd name="connsiteX423" fmla="*/ 55235 w 62163"/>
                <a:gd name="connsiteY423" fmla="*/ 42894 h 1181935"/>
                <a:gd name="connsiteX424" fmla="*/ 36946 w 62163"/>
                <a:gd name="connsiteY424" fmla="*/ 42894 h 1181935"/>
                <a:gd name="connsiteX425" fmla="*/ 30018 w 62163"/>
                <a:gd name="connsiteY425" fmla="*/ 29038 h 1181935"/>
                <a:gd name="connsiteX426" fmla="*/ 6928 w 62163"/>
                <a:gd name="connsiteY426" fmla="*/ 0 h 1181935"/>
                <a:gd name="connsiteX427" fmla="*/ 25218 w 62163"/>
                <a:gd name="connsiteY427" fmla="*/ 0 h 1181935"/>
                <a:gd name="connsiteX428" fmla="*/ 32146 w 62163"/>
                <a:gd name="connsiteY428" fmla="*/ 13856 h 1181935"/>
                <a:gd name="connsiteX429" fmla="*/ 25218 w 62163"/>
                <a:gd name="connsiteY429" fmla="*/ 27711 h 1181935"/>
                <a:gd name="connsiteX430" fmla="*/ 6928 w 62163"/>
                <a:gd name="connsiteY430" fmla="*/ 27711 h 1181935"/>
                <a:gd name="connsiteX431" fmla="*/ 0 w 62163"/>
                <a:gd name="connsiteY431" fmla="*/ 13856 h 118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</a:cxnLst>
              <a:rect l="l" t="t" r="r" b="b"/>
              <a:pathLst>
                <a:path w="62163" h="1181935">
                  <a:moveTo>
                    <a:pt x="36945" y="1154224"/>
                  </a:moveTo>
                  <a:lnTo>
                    <a:pt x="55235" y="1154224"/>
                  </a:lnTo>
                  <a:lnTo>
                    <a:pt x="62163" y="1168079"/>
                  </a:lnTo>
                  <a:lnTo>
                    <a:pt x="55235" y="1181935"/>
                  </a:lnTo>
                  <a:lnTo>
                    <a:pt x="36945" y="1181935"/>
                  </a:lnTo>
                  <a:lnTo>
                    <a:pt x="30017" y="1168079"/>
                  </a:lnTo>
                  <a:close/>
                  <a:moveTo>
                    <a:pt x="6928" y="1139041"/>
                  </a:moveTo>
                  <a:lnTo>
                    <a:pt x="25217" y="1139041"/>
                  </a:lnTo>
                  <a:lnTo>
                    <a:pt x="32145" y="1152897"/>
                  </a:lnTo>
                  <a:lnTo>
                    <a:pt x="25217" y="1166753"/>
                  </a:lnTo>
                  <a:lnTo>
                    <a:pt x="6928" y="1166753"/>
                  </a:lnTo>
                  <a:lnTo>
                    <a:pt x="0" y="1152897"/>
                  </a:lnTo>
                  <a:close/>
                  <a:moveTo>
                    <a:pt x="36945" y="1121474"/>
                  </a:moveTo>
                  <a:lnTo>
                    <a:pt x="55235" y="1121474"/>
                  </a:lnTo>
                  <a:lnTo>
                    <a:pt x="62163" y="1135330"/>
                  </a:lnTo>
                  <a:lnTo>
                    <a:pt x="55235" y="1149185"/>
                  </a:lnTo>
                  <a:lnTo>
                    <a:pt x="36945" y="1149185"/>
                  </a:lnTo>
                  <a:lnTo>
                    <a:pt x="30017" y="1135330"/>
                  </a:lnTo>
                  <a:close/>
                  <a:moveTo>
                    <a:pt x="6928" y="1106291"/>
                  </a:moveTo>
                  <a:lnTo>
                    <a:pt x="25217" y="1106291"/>
                  </a:lnTo>
                  <a:lnTo>
                    <a:pt x="32145" y="1120147"/>
                  </a:lnTo>
                  <a:lnTo>
                    <a:pt x="25217" y="1134003"/>
                  </a:lnTo>
                  <a:lnTo>
                    <a:pt x="6928" y="1134003"/>
                  </a:lnTo>
                  <a:lnTo>
                    <a:pt x="0" y="1120147"/>
                  </a:lnTo>
                  <a:close/>
                  <a:moveTo>
                    <a:pt x="36945" y="1088724"/>
                  </a:moveTo>
                  <a:lnTo>
                    <a:pt x="55235" y="1088724"/>
                  </a:lnTo>
                  <a:lnTo>
                    <a:pt x="62163" y="1102580"/>
                  </a:lnTo>
                  <a:lnTo>
                    <a:pt x="55235" y="1116435"/>
                  </a:lnTo>
                  <a:lnTo>
                    <a:pt x="36945" y="1116435"/>
                  </a:lnTo>
                  <a:lnTo>
                    <a:pt x="30017" y="1102580"/>
                  </a:lnTo>
                  <a:close/>
                  <a:moveTo>
                    <a:pt x="6928" y="1073542"/>
                  </a:moveTo>
                  <a:lnTo>
                    <a:pt x="25217" y="1073542"/>
                  </a:lnTo>
                  <a:lnTo>
                    <a:pt x="32145" y="1087397"/>
                  </a:lnTo>
                  <a:lnTo>
                    <a:pt x="25217" y="1101253"/>
                  </a:lnTo>
                  <a:lnTo>
                    <a:pt x="6928" y="1101253"/>
                  </a:lnTo>
                  <a:lnTo>
                    <a:pt x="0" y="1087397"/>
                  </a:lnTo>
                  <a:close/>
                  <a:moveTo>
                    <a:pt x="36945" y="1056508"/>
                  </a:moveTo>
                  <a:lnTo>
                    <a:pt x="55235" y="1056508"/>
                  </a:lnTo>
                  <a:lnTo>
                    <a:pt x="62163" y="1070363"/>
                  </a:lnTo>
                  <a:lnTo>
                    <a:pt x="55235" y="1084219"/>
                  </a:lnTo>
                  <a:lnTo>
                    <a:pt x="36945" y="1084219"/>
                  </a:lnTo>
                  <a:lnTo>
                    <a:pt x="30017" y="1070363"/>
                  </a:lnTo>
                  <a:close/>
                  <a:moveTo>
                    <a:pt x="6928" y="1041325"/>
                  </a:moveTo>
                  <a:lnTo>
                    <a:pt x="25217" y="1041325"/>
                  </a:lnTo>
                  <a:lnTo>
                    <a:pt x="32145" y="1055181"/>
                  </a:lnTo>
                  <a:lnTo>
                    <a:pt x="25217" y="1069036"/>
                  </a:lnTo>
                  <a:lnTo>
                    <a:pt x="6928" y="1069036"/>
                  </a:lnTo>
                  <a:lnTo>
                    <a:pt x="0" y="1055181"/>
                  </a:lnTo>
                  <a:close/>
                  <a:moveTo>
                    <a:pt x="36946" y="1023758"/>
                  </a:moveTo>
                  <a:lnTo>
                    <a:pt x="55235" y="1023758"/>
                  </a:lnTo>
                  <a:lnTo>
                    <a:pt x="62163" y="1037613"/>
                  </a:lnTo>
                  <a:lnTo>
                    <a:pt x="55235" y="1051469"/>
                  </a:lnTo>
                  <a:lnTo>
                    <a:pt x="36945" y="1051469"/>
                  </a:lnTo>
                  <a:lnTo>
                    <a:pt x="30018" y="1037613"/>
                  </a:lnTo>
                  <a:close/>
                  <a:moveTo>
                    <a:pt x="6928" y="1008575"/>
                  </a:moveTo>
                  <a:lnTo>
                    <a:pt x="25218" y="1008575"/>
                  </a:lnTo>
                  <a:lnTo>
                    <a:pt x="32146" y="1022431"/>
                  </a:lnTo>
                  <a:lnTo>
                    <a:pt x="25218" y="1036287"/>
                  </a:lnTo>
                  <a:lnTo>
                    <a:pt x="6928" y="1036287"/>
                  </a:lnTo>
                  <a:lnTo>
                    <a:pt x="0" y="1022431"/>
                  </a:lnTo>
                  <a:close/>
                  <a:moveTo>
                    <a:pt x="36946" y="991008"/>
                  </a:moveTo>
                  <a:lnTo>
                    <a:pt x="55235" y="991008"/>
                  </a:lnTo>
                  <a:lnTo>
                    <a:pt x="62163" y="1004864"/>
                  </a:lnTo>
                  <a:lnTo>
                    <a:pt x="55235" y="1018719"/>
                  </a:lnTo>
                  <a:lnTo>
                    <a:pt x="36946" y="1018719"/>
                  </a:lnTo>
                  <a:lnTo>
                    <a:pt x="30018" y="1004864"/>
                  </a:lnTo>
                  <a:close/>
                  <a:moveTo>
                    <a:pt x="6928" y="975825"/>
                  </a:moveTo>
                  <a:lnTo>
                    <a:pt x="25218" y="975825"/>
                  </a:lnTo>
                  <a:lnTo>
                    <a:pt x="32146" y="989681"/>
                  </a:lnTo>
                  <a:lnTo>
                    <a:pt x="25218" y="1003537"/>
                  </a:lnTo>
                  <a:lnTo>
                    <a:pt x="6928" y="1003537"/>
                  </a:lnTo>
                  <a:lnTo>
                    <a:pt x="0" y="989681"/>
                  </a:lnTo>
                  <a:close/>
                  <a:moveTo>
                    <a:pt x="36946" y="958922"/>
                  </a:moveTo>
                  <a:lnTo>
                    <a:pt x="55235" y="958922"/>
                  </a:lnTo>
                  <a:lnTo>
                    <a:pt x="62163" y="972778"/>
                  </a:lnTo>
                  <a:lnTo>
                    <a:pt x="55235" y="986634"/>
                  </a:lnTo>
                  <a:lnTo>
                    <a:pt x="36946" y="986634"/>
                  </a:lnTo>
                  <a:lnTo>
                    <a:pt x="30018" y="972778"/>
                  </a:lnTo>
                  <a:close/>
                  <a:moveTo>
                    <a:pt x="6928" y="943740"/>
                  </a:moveTo>
                  <a:lnTo>
                    <a:pt x="25218" y="943740"/>
                  </a:lnTo>
                  <a:lnTo>
                    <a:pt x="32146" y="957596"/>
                  </a:lnTo>
                  <a:lnTo>
                    <a:pt x="25218" y="971451"/>
                  </a:lnTo>
                  <a:lnTo>
                    <a:pt x="6928" y="971451"/>
                  </a:lnTo>
                  <a:lnTo>
                    <a:pt x="0" y="957596"/>
                  </a:lnTo>
                  <a:close/>
                  <a:moveTo>
                    <a:pt x="36946" y="926173"/>
                  </a:moveTo>
                  <a:lnTo>
                    <a:pt x="55235" y="926173"/>
                  </a:lnTo>
                  <a:lnTo>
                    <a:pt x="62163" y="940028"/>
                  </a:lnTo>
                  <a:lnTo>
                    <a:pt x="55235" y="953884"/>
                  </a:lnTo>
                  <a:lnTo>
                    <a:pt x="36946" y="953884"/>
                  </a:lnTo>
                  <a:lnTo>
                    <a:pt x="30018" y="940028"/>
                  </a:lnTo>
                  <a:close/>
                  <a:moveTo>
                    <a:pt x="6928" y="910990"/>
                  </a:moveTo>
                  <a:lnTo>
                    <a:pt x="25218" y="910990"/>
                  </a:lnTo>
                  <a:lnTo>
                    <a:pt x="32146" y="924846"/>
                  </a:lnTo>
                  <a:lnTo>
                    <a:pt x="25218" y="938702"/>
                  </a:lnTo>
                  <a:lnTo>
                    <a:pt x="6928" y="938702"/>
                  </a:lnTo>
                  <a:lnTo>
                    <a:pt x="0" y="924846"/>
                  </a:lnTo>
                  <a:close/>
                  <a:moveTo>
                    <a:pt x="36946" y="893423"/>
                  </a:moveTo>
                  <a:lnTo>
                    <a:pt x="55235" y="893423"/>
                  </a:lnTo>
                  <a:lnTo>
                    <a:pt x="62163" y="907279"/>
                  </a:lnTo>
                  <a:lnTo>
                    <a:pt x="55235" y="921134"/>
                  </a:lnTo>
                  <a:lnTo>
                    <a:pt x="36946" y="921134"/>
                  </a:lnTo>
                  <a:lnTo>
                    <a:pt x="30018" y="907279"/>
                  </a:lnTo>
                  <a:close/>
                  <a:moveTo>
                    <a:pt x="6928" y="878240"/>
                  </a:moveTo>
                  <a:lnTo>
                    <a:pt x="25218" y="878240"/>
                  </a:lnTo>
                  <a:lnTo>
                    <a:pt x="32146" y="892096"/>
                  </a:lnTo>
                  <a:lnTo>
                    <a:pt x="25218" y="905952"/>
                  </a:lnTo>
                  <a:lnTo>
                    <a:pt x="6928" y="905952"/>
                  </a:lnTo>
                  <a:lnTo>
                    <a:pt x="0" y="892096"/>
                  </a:lnTo>
                  <a:close/>
                  <a:moveTo>
                    <a:pt x="36946" y="861206"/>
                  </a:moveTo>
                  <a:lnTo>
                    <a:pt x="55235" y="861206"/>
                  </a:lnTo>
                  <a:lnTo>
                    <a:pt x="62163" y="875062"/>
                  </a:lnTo>
                  <a:lnTo>
                    <a:pt x="55235" y="888918"/>
                  </a:lnTo>
                  <a:lnTo>
                    <a:pt x="36946" y="888918"/>
                  </a:lnTo>
                  <a:lnTo>
                    <a:pt x="30018" y="875062"/>
                  </a:lnTo>
                  <a:close/>
                  <a:moveTo>
                    <a:pt x="6928" y="846024"/>
                  </a:moveTo>
                  <a:lnTo>
                    <a:pt x="25218" y="846024"/>
                  </a:lnTo>
                  <a:lnTo>
                    <a:pt x="32146" y="859880"/>
                  </a:lnTo>
                  <a:lnTo>
                    <a:pt x="25218" y="873735"/>
                  </a:lnTo>
                  <a:lnTo>
                    <a:pt x="6928" y="873735"/>
                  </a:lnTo>
                  <a:lnTo>
                    <a:pt x="0" y="859880"/>
                  </a:lnTo>
                  <a:close/>
                  <a:moveTo>
                    <a:pt x="36946" y="828456"/>
                  </a:moveTo>
                  <a:lnTo>
                    <a:pt x="55235" y="828456"/>
                  </a:lnTo>
                  <a:lnTo>
                    <a:pt x="62163" y="842312"/>
                  </a:lnTo>
                  <a:lnTo>
                    <a:pt x="55235" y="856168"/>
                  </a:lnTo>
                  <a:lnTo>
                    <a:pt x="36946" y="856168"/>
                  </a:lnTo>
                  <a:lnTo>
                    <a:pt x="30018" y="842312"/>
                  </a:lnTo>
                  <a:close/>
                  <a:moveTo>
                    <a:pt x="6928" y="813274"/>
                  </a:moveTo>
                  <a:lnTo>
                    <a:pt x="25218" y="813274"/>
                  </a:lnTo>
                  <a:lnTo>
                    <a:pt x="32146" y="827130"/>
                  </a:lnTo>
                  <a:lnTo>
                    <a:pt x="25218" y="840985"/>
                  </a:lnTo>
                  <a:lnTo>
                    <a:pt x="6928" y="840985"/>
                  </a:lnTo>
                  <a:lnTo>
                    <a:pt x="0" y="827130"/>
                  </a:lnTo>
                  <a:close/>
                  <a:moveTo>
                    <a:pt x="36946" y="795707"/>
                  </a:moveTo>
                  <a:lnTo>
                    <a:pt x="55235" y="795707"/>
                  </a:lnTo>
                  <a:lnTo>
                    <a:pt x="62163" y="809562"/>
                  </a:lnTo>
                  <a:lnTo>
                    <a:pt x="55235" y="823418"/>
                  </a:lnTo>
                  <a:lnTo>
                    <a:pt x="36946" y="823418"/>
                  </a:lnTo>
                  <a:lnTo>
                    <a:pt x="30018" y="809562"/>
                  </a:lnTo>
                  <a:close/>
                  <a:moveTo>
                    <a:pt x="6928" y="780524"/>
                  </a:moveTo>
                  <a:lnTo>
                    <a:pt x="25218" y="780524"/>
                  </a:lnTo>
                  <a:lnTo>
                    <a:pt x="32146" y="794380"/>
                  </a:lnTo>
                  <a:lnTo>
                    <a:pt x="25218" y="808236"/>
                  </a:lnTo>
                  <a:lnTo>
                    <a:pt x="6928" y="808236"/>
                  </a:lnTo>
                  <a:lnTo>
                    <a:pt x="0" y="794380"/>
                  </a:lnTo>
                  <a:close/>
                  <a:moveTo>
                    <a:pt x="36946" y="762337"/>
                  </a:moveTo>
                  <a:lnTo>
                    <a:pt x="55235" y="762337"/>
                  </a:lnTo>
                  <a:lnTo>
                    <a:pt x="62163" y="776193"/>
                  </a:lnTo>
                  <a:lnTo>
                    <a:pt x="55235" y="790049"/>
                  </a:lnTo>
                  <a:lnTo>
                    <a:pt x="36946" y="790049"/>
                  </a:lnTo>
                  <a:lnTo>
                    <a:pt x="30018" y="776193"/>
                  </a:lnTo>
                  <a:close/>
                  <a:moveTo>
                    <a:pt x="6928" y="747155"/>
                  </a:moveTo>
                  <a:lnTo>
                    <a:pt x="25218" y="747155"/>
                  </a:lnTo>
                  <a:lnTo>
                    <a:pt x="32146" y="761011"/>
                  </a:lnTo>
                  <a:lnTo>
                    <a:pt x="25218" y="774866"/>
                  </a:lnTo>
                  <a:lnTo>
                    <a:pt x="6928" y="774866"/>
                  </a:lnTo>
                  <a:lnTo>
                    <a:pt x="0" y="761011"/>
                  </a:lnTo>
                  <a:close/>
                  <a:moveTo>
                    <a:pt x="36946" y="729588"/>
                  </a:moveTo>
                  <a:lnTo>
                    <a:pt x="55235" y="729588"/>
                  </a:lnTo>
                  <a:lnTo>
                    <a:pt x="62163" y="743443"/>
                  </a:lnTo>
                  <a:lnTo>
                    <a:pt x="55235" y="757299"/>
                  </a:lnTo>
                  <a:lnTo>
                    <a:pt x="36946" y="757299"/>
                  </a:lnTo>
                  <a:lnTo>
                    <a:pt x="30018" y="743443"/>
                  </a:lnTo>
                  <a:close/>
                  <a:moveTo>
                    <a:pt x="6928" y="714405"/>
                  </a:moveTo>
                  <a:lnTo>
                    <a:pt x="25218" y="714405"/>
                  </a:lnTo>
                  <a:lnTo>
                    <a:pt x="32146" y="728261"/>
                  </a:lnTo>
                  <a:lnTo>
                    <a:pt x="25218" y="742117"/>
                  </a:lnTo>
                  <a:lnTo>
                    <a:pt x="6928" y="742117"/>
                  </a:lnTo>
                  <a:lnTo>
                    <a:pt x="0" y="728261"/>
                  </a:lnTo>
                  <a:close/>
                  <a:moveTo>
                    <a:pt x="36946" y="696838"/>
                  </a:moveTo>
                  <a:lnTo>
                    <a:pt x="55235" y="696838"/>
                  </a:lnTo>
                  <a:lnTo>
                    <a:pt x="62163" y="710693"/>
                  </a:lnTo>
                  <a:lnTo>
                    <a:pt x="55235" y="724549"/>
                  </a:lnTo>
                  <a:lnTo>
                    <a:pt x="36946" y="724549"/>
                  </a:lnTo>
                  <a:lnTo>
                    <a:pt x="30018" y="710693"/>
                  </a:lnTo>
                  <a:close/>
                  <a:moveTo>
                    <a:pt x="6928" y="681655"/>
                  </a:moveTo>
                  <a:lnTo>
                    <a:pt x="25218" y="681655"/>
                  </a:lnTo>
                  <a:lnTo>
                    <a:pt x="32146" y="695511"/>
                  </a:lnTo>
                  <a:lnTo>
                    <a:pt x="25218" y="709367"/>
                  </a:lnTo>
                  <a:lnTo>
                    <a:pt x="6928" y="709367"/>
                  </a:lnTo>
                  <a:lnTo>
                    <a:pt x="0" y="695511"/>
                  </a:lnTo>
                  <a:close/>
                  <a:moveTo>
                    <a:pt x="36946" y="664621"/>
                  </a:moveTo>
                  <a:lnTo>
                    <a:pt x="55235" y="664621"/>
                  </a:lnTo>
                  <a:lnTo>
                    <a:pt x="62163" y="678477"/>
                  </a:lnTo>
                  <a:lnTo>
                    <a:pt x="55235" y="692333"/>
                  </a:lnTo>
                  <a:lnTo>
                    <a:pt x="36946" y="692333"/>
                  </a:lnTo>
                  <a:lnTo>
                    <a:pt x="30018" y="678477"/>
                  </a:lnTo>
                  <a:close/>
                  <a:moveTo>
                    <a:pt x="6928" y="649439"/>
                  </a:moveTo>
                  <a:lnTo>
                    <a:pt x="25218" y="649439"/>
                  </a:lnTo>
                  <a:lnTo>
                    <a:pt x="32146" y="663295"/>
                  </a:lnTo>
                  <a:lnTo>
                    <a:pt x="25218" y="677150"/>
                  </a:lnTo>
                  <a:lnTo>
                    <a:pt x="6928" y="677150"/>
                  </a:lnTo>
                  <a:lnTo>
                    <a:pt x="0" y="663295"/>
                  </a:lnTo>
                  <a:close/>
                  <a:moveTo>
                    <a:pt x="36946" y="631871"/>
                  </a:moveTo>
                  <a:lnTo>
                    <a:pt x="55235" y="631871"/>
                  </a:lnTo>
                  <a:lnTo>
                    <a:pt x="62163" y="645727"/>
                  </a:lnTo>
                  <a:lnTo>
                    <a:pt x="55235" y="659583"/>
                  </a:lnTo>
                  <a:lnTo>
                    <a:pt x="36946" y="659583"/>
                  </a:lnTo>
                  <a:lnTo>
                    <a:pt x="30018" y="645727"/>
                  </a:lnTo>
                  <a:close/>
                  <a:moveTo>
                    <a:pt x="6928" y="616689"/>
                  </a:moveTo>
                  <a:lnTo>
                    <a:pt x="25218" y="616689"/>
                  </a:lnTo>
                  <a:lnTo>
                    <a:pt x="32146" y="630545"/>
                  </a:lnTo>
                  <a:lnTo>
                    <a:pt x="25218" y="644400"/>
                  </a:lnTo>
                  <a:lnTo>
                    <a:pt x="6928" y="644400"/>
                  </a:lnTo>
                  <a:lnTo>
                    <a:pt x="0" y="630545"/>
                  </a:lnTo>
                  <a:close/>
                  <a:moveTo>
                    <a:pt x="36946" y="599122"/>
                  </a:moveTo>
                  <a:lnTo>
                    <a:pt x="55235" y="599122"/>
                  </a:lnTo>
                  <a:lnTo>
                    <a:pt x="62163" y="612977"/>
                  </a:lnTo>
                  <a:lnTo>
                    <a:pt x="55235" y="626833"/>
                  </a:lnTo>
                  <a:lnTo>
                    <a:pt x="36946" y="626833"/>
                  </a:lnTo>
                  <a:lnTo>
                    <a:pt x="30018" y="612977"/>
                  </a:lnTo>
                  <a:close/>
                  <a:moveTo>
                    <a:pt x="6928" y="583939"/>
                  </a:moveTo>
                  <a:lnTo>
                    <a:pt x="25218" y="583939"/>
                  </a:lnTo>
                  <a:lnTo>
                    <a:pt x="32146" y="597795"/>
                  </a:lnTo>
                  <a:lnTo>
                    <a:pt x="25218" y="611650"/>
                  </a:lnTo>
                  <a:lnTo>
                    <a:pt x="6928" y="611650"/>
                  </a:lnTo>
                  <a:lnTo>
                    <a:pt x="0" y="597795"/>
                  </a:lnTo>
                  <a:close/>
                  <a:moveTo>
                    <a:pt x="36946" y="567036"/>
                  </a:moveTo>
                  <a:lnTo>
                    <a:pt x="55235" y="567036"/>
                  </a:lnTo>
                  <a:lnTo>
                    <a:pt x="62163" y="580892"/>
                  </a:lnTo>
                  <a:lnTo>
                    <a:pt x="55235" y="594748"/>
                  </a:lnTo>
                  <a:lnTo>
                    <a:pt x="36946" y="594748"/>
                  </a:lnTo>
                  <a:lnTo>
                    <a:pt x="30018" y="580892"/>
                  </a:lnTo>
                  <a:close/>
                  <a:moveTo>
                    <a:pt x="6928" y="551854"/>
                  </a:moveTo>
                  <a:lnTo>
                    <a:pt x="25218" y="551854"/>
                  </a:lnTo>
                  <a:lnTo>
                    <a:pt x="32146" y="565709"/>
                  </a:lnTo>
                  <a:lnTo>
                    <a:pt x="25218" y="579565"/>
                  </a:lnTo>
                  <a:lnTo>
                    <a:pt x="6928" y="579565"/>
                  </a:lnTo>
                  <a:lnTo>
                    <a:pt x="0" y="565709"/>
                  </a:lnTo>
                  <a:close/>
                  <a:moveTo>
                    <a:pt x="36946" y="534286"/>
                  </a:moveTo>
                  <a:lnTo>
                    <a:pt x="55235" y="534286"/>
                  </a:lnTo>
                  <a:lnTo>
                    <a:pt x="62163" y="548142"/>
                  </a:lnTo>
                  <a:lnTo>
                    <a:pt x="55235" y="561998"/>
                  </a:lnTo>
                  <a:lnTo>
                    <a:pt x="36946" y="561998"/>
                  </a:lnTo>
                  <a:lnTo>
                    <a:pt x="30018" y="548142"/>
                  </a:lnTo>
                  <a:close/>
                  <a:moveTo>
                    <a:pt x="6928" y="519104"/>
                  </a:moveTo>
                  <a:lnTo>
                    <a:pt x="25218" y="519104"/>
                  </a:lnTo>
                  <a:lnTo>
                    <a:pt x="32146" y="532960"/>
                  </a:lnTo>
                  <a:lnTo>
                    <a:pt x="25218" y="546815"/>
                  </a:lnTo>
                  <a:lnTo>
                    <a:pt x="6928" y="546815"/>
                  </a:lnTo>
                  <a:lnTo>
                    <a:pt x="0" y="532960"/>
                  </a:lnTo>
                  <a:close/>
                  <a:moveTo>
                    <a:pt x="36946" y="501537"/>
                  </a:moveTo>
                  <a:lnTo>
                    <a:pt x="55235" y="501537"/>
                  </a:lnTo>
                  <a:lnTo>
                    <a:pt x="62163" y="515392"/>
                  </a:lnTo>
                  <a:lnTo>
                    <a:pt x="55235" y="529248"/>
                  </a:lnTo>
                  <a:lnTo>
                    <a:pt x="36946" y="529248"/>
                  </a:lnTo>
                  <a:lnTo>
                    <a:pt x="30018" y="515392"/>
                  </a:lnTo>
                  <a:close/>
                  <a:moveTo>
                    <a:pt x="6928" y="486354"/>
                  </a:moveTo>
                  <a:lnTo>
                    <a:pt x="25218" y="486354"/>
                  </a:lnTo>
                  <a:lnTo>
                    <a:pt x="32146" y="500210"/>
                  </a:lnTo>
                  <a:lnTo>
                    <a:pt x="25218" y="514065"/>
                  </a:lnTo>
                  <a:lnTo>
                    <a:pt x="6928" y="514065"/>
                  </a:lnTo>
                  <a:lnTo>
                    <a:pt x="0" y="500210"/>
                  </a:lnTo>
                  <a:close/>
                  <a:moveTo>
                    <a:pt x="36946" y="469320"/>
                  </a:moveTo>
                  <a:lnTo>
                    <a:pt x="55235" y="469320"/>
                  </a:lnTo>
                  <a:lnTo>
                    <a:pt x="62163" y="483176"/>
                  </a:lnTo>
                  <a:lnTo>
                    <a:pt x="55235" y="497031"/>
                  </a:lnTo>
                  <a:lnTo>
                    <a:pt x="36946" y="497031"/>
                  </a:lnTo>
                  <a:lnTo>
                    <a:pt x="30018" y="483176"/>
                  </a:lnTo>
                  <a:close/>
                  <a:moveTo>
                    <a:pt x="6928" y="454138"/>
                  </a:moveTo>
                  <a:lnTo>
                    <a:pt x="25218" y="454138"/>
                  </a:lnTo>
                  <a:lnTo>
                    <a:pt x="32146" y="467993"/>
                  </a:lnTo>
                  <a:lnTo>
                    <a:pt x="25218" y="481849"/>
                  </a:lnTo>
                  <a:lnTo>
                    <a:pt x="6928" y="481849"/>
                  </a:lnTo>
                  <a:lnTo>
                    <a:pt x="0" y="467993"/>
                  </a:lnTo>
                  <a:close/>
                  <a:moveTo>
                    <a:pt x="36946" y="436570"/>
                  </a:moveTo>
                  <a:lnTo>
                    <a:pt x="55235" y="436570"/>
                  </a:lnTo>
                  <a:lnTo>
                    <a:pt x="62163" y="450426"/>
                  </a:lnTo>
                  <a:lnTo>
                    <a:pt x="55235" y="464282"/>
                  </a:lnTo>
                  <a:lnTo>
                    <a:pt x="36946" y="464282"/>
                  </a:lnTo>
                  <a:lnTo>
                    <a:pt x="30018" y="450426"/>
                  </a:lnTo>
                  <a:close/>
                  <a:moveTo>
                    <a:pt x="6928" y="421388"/>
                  </a:moveTo>
                  <a:lnTo>
                    <a:pt x="25218" y="421388"/>
                  </a:lnTo>
                  <a:lnTo>
                    <a:pt x="32146" y="435243"/>
                  </a:lnTo>
                  <a:lnTo>
                    <a:pt x="25218" y="449099"/>
                  </a:lnTo>
                  <a:lnTo>
                    <a:pt x="6928" y="449099"/>
                  </a:lnTo>
                  <a:lnTo>
                    <a:pt x="0" y="435243"/>
                  </a:lnTo>
                  <a:close/>
                  <a:moveTo>
                    <a:pt x="36946" y="403820"/>
                  </a:moveTo>
                  <a:lnTo>
                    <a:pt x="55235" y="403820"/>
                  </a:lnTo>
                  <a:lnTo>
                    <a:pt x="62163" y="417676"/>
                  </a:lnTo>
                  <a:lnTo>
                    <a:pt x="55235" y="431532"/>
                  </a:lnTo>
                  <a:lnTo>
                    <a:pt x="36946" y="431532"/>
                  </a:lnTo>
                  <a:lnTo>
                    <a:pt x="30018" y="417676"/>
                  </a:lnTo>
                  <a:close/>
                  <a:moveTo>
                    <a:pt x="6928" y="388638"/>
                  </a:moveTo>
                  <a:lnTo>
                    <a:pt x="25218" y="388638"/>
                  </a:lnTo>
                  <a:lnTo>
                    <a:pt x="32146" y="402494"/>
                  </a:lnTo>
                  <a:lnTo>
                    <a:pt x="25218" y="416349"/>
                  </a:lnTo>
                  <a:lnTo>
                    <a:pt x="6928" y="416349"/>
                  </a:lnTo>
                  <a:lnTo>
                    <a:pt x="0" y="402494"/>
                  </a:lnTo>
                  <a:close/>
                  <a:moveTo>
                    <a:pt x="36946" y="373699"/>
                  </a:moveTo>
                  <a:lnTo>
                    <a:pt x="55235" y="373699"/>
                  </a:lnTo>
                  <a:lnTo>
                    <a:pt x="62163" y="387555"/>
                  </a:lnTo>
                  <a:lnTo>
                    <a:pt x="55235" y="401411"/>
                  </a:lnTo>
                  <a:lnTo>
                    <a:pt x="36946" y="401411"/>
                  </a:lnTo>
                  <a:lnTo>
                    <a:pt x="30018" y="387555"/>
                  </a:lnTo>
                  <a:close/>
                  <a:moveTo>
                    <a:pt x="6928" y="358517"/>
                  </a:moveTo>
                  <a:lnTo>
                    <a:pt x="25218" y="358517"/>
                  </a:lnTo>
                  <a:lnTo>
                    <a:pt x="32146" y="372373"/>
                  </a:lnTo>
                  <a:lnTo>
                    <a:pt x="25218" y="386228"/>
                  </a:lnTo>
                  <a:lnTo>
                    <a:pt x="6928" y="386228"/>
                  </a:lnTo>
                  <a:lnTo>
                    <a:pt x="0" y="372373"/>
                  </a:lnTo>
                  <a:close/>
                  <a:moveTo>
                    <a:pt x="36946" y="340950"/>
                  </a:moveTo>
                  <a:lnTo>
                    <a:pt x="55235" y="340950"/>
                  </a:lnTo>
                  <a:lnTo>
                    <a:pt x="62163" y="354805"/>
                  </a:lnTo>
                  <a:lnTo>
                    <a:pt x="55235" y="368661"/>
                  </a:lnTo>
                  <a:lnTo>
                    <a:pt x="36946" y="368661"/>
                  </a:lnTo>
                  <a:lnTo>
                    <a:pt x="30018" y="354805"/>
                  </a:lnTo>
                  <a:close/>
                  <a:moveTo>
                    <a:pt x="6928" y="325767"/>
                  </a:moveTo>
                  <a:lnTo>
                    <a:pt x="25218" y="325767"/>
                  </a:lnTo>
                  <a:lnTo>
                    <a:pt x="32146" y="339623"/>
                  </a:lnTo>
                  <a:lnTo>
                    <a:pt x="25218" y="353479"/>
                  </a:lnTo>
                  <a:lnTo>
                    <a:pt x="6928" y="353479"/>
                  </a:lnTo>
                  <a:lnTo>
                    <a:pt x="0" y="339623"/>
                  </a:lnTo>
                  <a:close/>
                  <a:moveTo>
                    <a:pt x="36946" y="308200"/>
                  </a:moveTo>
                  <a:lnTo>
                    <a:pt x="55235" y="308200"/>
                  </a:lnTo>
                  <a:lnTo>
                    <a:pt x="62163" y="322055"/>
                  </a:lnTo>
                  <a:lnTo>
                    <a:pt x="55235" y="335911"/>
                  </a:lnTo>
                  <a:lnTo>
                    <a:pt x="36946" y="335911"/>
                  </a:lnTo>
                  <a:lnTo>
                    <a:pt x="30018" y="322055"/>
                  </a:lnTo>
                  <a:close/>
                  <a:moveTo>
                    <a:pt x="6928" y="293017"/>
                  </a:moveTo>
                  <a:lnTo>
                    <a:pt x="25218" y="293017"/>
                  </a:lnTo>
                  <a:lnTo>
                    <a:pt x="32146" y="306873"/>
                  </a:lnTo>
                  <a:lnTo>
                    <a:pt x="25218" y="320729"/>
                  </a:lnTo>
                  <a:lnTo>
                    <a:pt x="6928" y="320729"/>
                  </a:lnTo>
                  <a:lnTo>
                    <a:pt x="0" y="306873"/>
                  </a:lnTo>
                  <a:close/>
                  <a:moveTo>
                    <a:pt x="36946" y="275983"/>
                  </a:moveTo>
                  <a:lnTo>
                    <a:pt x="55235" y="275983"/>
                  </a:lnTo>
                  <a:lnTo>
                    <a:pt x="62163" y="289839"/>
                  </a:lnTo>
                  <a:lnTo>
                    <a:pt x="55235" y="303695"/>
                  </a:lnTo>
                  <a:lnTo>
                    <a:pt x="36946" y="303695"/>
                  </a:lnTo>
                  <a:lnTo>
                    <a:pt x="30018" y="289839"/>
                  </a:lnTo>
                  <a:close/>
                  <a:moveTo>
                    <a:pt x="6928" y="260801"/>
                  </a:moveTo>
                  <a:lnTo>
                    <a:pt x="25218" y="260801"/>
                  </a:lnTo>
                  <a:lnTo>
                    <a:pt x="32146" y="274657"/>
                  </a:lnTo>
                  <a:lnTo>
                    <a:pt x="25218" y="288512"/>
                  </a:lnTo>
                  <a:lnTo>
                    <a:pt x="6928" y="288512"/>
                  </a:lnTo>
                  <a:lnTo>
                    <a:pt x="0" y="274657"/>
                  </a:lnTo>
                  <a:close/>
                  <a:moveTo>
                    <a:pt x="36946" y="243233"/>
                  </a:moveTo>
                  <a:lnTo>
                    <a:pt x="55235" y="243233"/>
                  </a:lnTo>
                  <a:lnTo>
                    <a:pt x="62163" y="257089"/>
                  </a:lnTo>
                  <a:lnTo>
                    <a:pt x="55235" y="270945"/>
                  </a:lnTo>
                  <a:lnTo>
                    <a:pt x="36946" y="270945"/>
                  </a:lnTo>
                  <a:lnTo>
                    <a:pt x="30018" y="257089"/>
                  </a:lnTo>
                  <a:close/>
                  <a:moveTo>
                    <a:pt x="6928" y="228051"/>
                  </a:moveTo>
                  <a:lnTo>
                    <a:pt x="25218" y="228051"/>
                  </a:lnTo>
                  <a:lnTo>
                    <a:pt x="32146" y="241907"/>
                  </a:lnTo>
                  <a:lnTo>
                    <a:pt x="25218" y="255762"/>
                  </a:lnTo>
                  <a:lnTo>
                    <a:pt x="6928" y="255762"/>
                  </a:lnTo>
                  <a:lnTo>
                    <a:pt x="0" y="241907"/>
                  </a:lnTo>
                  <a:close/>
                  <a:moveTo>
                    <a:pt x="36946" y="210484"/>
                  </a:moveTo>
                  <a:lnTo>
                    <a:pt x="55235" y="210484"/>
                  </a:lnTo>
                  <a:lnTo>
                    <a:pt x="62163" y="224339"/>
                  </a:lnTo>
                  <a:lnTo>
                    <a:pt x="55235" y="238195"/>
                  </a:lnTo>
                  <a:lnTo>
                    <a:pt x="36946" y="238195"/>
                  </a:lnTo>
                  <a:lnTo>
                    <a:pt x="30018" y="224339"/>
                  </a:lnTo>
                  <a:close/>
                  <a:moveTo>
                    <a:pt x="6928" y="195301"/>
                  </a:moveTo>
                  <a:lnTo>
                    <a:pt x="25218" y="195301"/>
                  </a:lnTo>
                  <a:lnTo>
                    <a:pt x="32146" y="209157"/>
                  </a:lnTo>
                  <a:lnTo>
                    <a:pt x="25218" y="223012"/>
                  </a:lnTo>
                  <a:lnTo>
                    <a:pt x="6928" y="223012"/>
                  </a:lnTo>
                  <a:lnTo>
                    <a:pt x="0" y="209157"/>
                  </a:lnTo>
                  <a:close/>
                  <a:moveTo>
                    <a:pt x="36946" y="178398"/>
                  </a:moveTo>
                  <a:lnTo>
                    <a:pt x="55235" y="178398"/>
                  </a:lnTo>
                  <a:lnTo>
                    <a:pt x="62163" y="192254"/>
                  </a:lnTo>
                  <a:lnTo>
                    <a:pt x="55235" y="206110"/>
                  </a:lnTo>
                  <a:lnTo>
                    <a:pt x="36946" y="206110"/>
                  </a:lnTo>
                  <a:lnTo>
                    <a:pt x="30018" y="192254"/>
                  </a:lnTo>
                  <a:close/>
                  <a:moveTo>
                    <a:pt x="6928" y="163216"/>
                  </a:moveTo>
                  <a:lnTo>
                    <a:pt x="25218" y="163216"/>
                  </a:lnTo>
                  <a:lnTo>
                    <a:pt x="32146" y="177071"/>
                  </a:lnTo>
                  <a:lnTo>
                    <a:pt x="25218" y="190927"/>
                  </a:lnTo>
                  <a:lnTo>
                    <a:pt x="6928" y="190927"/>
                  </a:lnTo>
                  <a:lnTo>
                    <a:pt x="0" y="177071"/>
                  </a:lnTo>
                  <a:close/>
                  <a:moveTo>
                    <a:pt x="36946" y="145648"/>
                  </a:moveTo>
                  <a:lnTo>
                    <a:pt x="55235" y="145648"/>
                  </a:lnTo>
                  <a:lnTo>
                    <a:pt x="62163" y="159504"/>
                  </a:lnTo>
                  <a:lnTo>
                    <a:pt x="55235" y="173360"/>
                  </a:lnTo>
                  <a:lnTo>
                    <a:pt x="36946" y="173360"/>
                  </a:lnTo>
                  <a:lnTo>
                    <a:pt x="30018" y="159504"/>
                  </a:lnTo>
                  <a:close/>
                  <a:moveTo>
                    <a:pt x="6928" y="130466"/>
                  </a:moveTo>
                  <a:lnTo>
                    <a:pt x="25218" y="130466"/>
                  </a:lnTo>
                  <a:lnTo>
                    <a:pt x="32146" y="144322"/>
                  </a:lnTo>
                  <a:lnTo>
                    <a:pt x="25218" y="158177"/>
                  </a:lnTo>
                  <a:lnTo>
                    <a:pt x="6928" y="158177"/>
                  </a:lnTo>
                  <a:lnTo>
                    <a:pt x="0" y="144322"/>
                  </a:lnTo>
                  <a:close/>
                  <a:moveTo>
                    <a:pt x="36946" y="112899"/>
                  </a:moveTo>
                  <a:lnTo>
                    <a:pt x="55235" y="112899"/>
                  </a:lnTo>
                  <a:lnTo>
                    <a:pt x="62163" y="126754"/>
                  </a:lnTo>
                  <a:lnTo>
                    <a:pt x="55235" y="140610"/>
                  </a:lnTo>
                  <a:lnTo>
                    <a:pt x="36946" y="140610"/>
                  </a:lnTo>
                  <a:lnTo>
                    <a:pt x="30018" y="126754"/>
                  </a:lnTo>
                  <a:close/>
                  <a:moveTo>
                    <a:pt x="6928" y="97716"/>
                  </a:moveTo>
                  <a:lnTo>
                    <a:pt x="25218" y="97716"/>
                  </a:lnTo>
                  <a:lnTo>
                    <a:pt x="32146" y="111572"/>
                  </a:lnTo>
                  <a:lnTo>
                    <a:pt x="25218" y="125427"/>
                  </a:lnTo>
                  <a:lnTo>
                    <a:pt x="6928" y="125427"/>
                  </a:lnTo>
                  <a:lnTo>
                    <a:pt x="0" y="111572"/>
                  </a:lnTo>
                  <a:close/>
                  <a:moveTo>
                    <a:pt x="36946" y="80682"/>
                  </a:moveTo>
                  <a:lnTo>
                    <a:pt x="55235" y="80682"/>
                  </a:lnTo>
                  <a:lnTo>
                    <a:pt x="62163" y="94538"/>
                  </a:lnTo>
                  <a:lnTo>
                    <a:pt x="55235" y="108393"/>
                  </a:lnTo>
                  <a:lnTo>
                    <a:pt x="36946" y="108393"/>
                  </a:lnTo>
                  <a:lnTo>
                    <a:pt x="30018" y="94538"/>
                  </a:lnTo>
                  <a:close/>
                  <a:moveTo>
                    <a:pt x="6928" y="65500"/>
                  </a:moveTo>
                  <a:lnTo>
                    <a:pt x="25218" y="65500"/>
                  </a:lnTo>
                  <a:lnTo>
                    <a:pt x="32146" y="79355"/>
                  </a:lnTo>
                  <a:lnTo>
                    <a:pt x="25218" y="93211"/>
                  </a:lnTo>
                  <a:lnTo>
                    <a:pt x="6928" y="93211"/>
                  </a:lnTo>
                  <a:lnTo>
                    <a:pt x="0" y="79355"/>
                  </a:lnTo>
                  <a:close/>
                  <a:moveTo>
                    <a:pt x="36946" y="47932"/>
                  </a:moveTo>
                  <a:lnTo>
                    <a:pt x="55235" y="47932"/>
                  </a:lnTo>
                  <a:lnTo>
                    <a:pt x="62163" y="61788"/>
                  </a:lnTo>
                  <a:lnTo>
                    <a:pt x="55235" y="75644"/>
                  </a:lnTo>
                  <a:lnTo>
                    <a:pt x="36946" y="75644"/>
                  </a:lnTo>
                  <a:lnTo>
                    <a:pt x="30018" y="61788"/>
                  </a:lnTo>
                  <a:close/>
                  <a:moveTo>
                    <a:pt x="6928" y="32750"/>
                  </a:moveTo>
                  <a:lnTo>
                    <a:pt x="25218" y="32750"/>
                  </a:lnTo>
                  <a:lnTo>
                    <a:pt x="32146" y="46605"/>
                  </a:lnTo>
                  <a:lnTo>
                    <a:pt x="25218" y="60461"/>
                  </a:lnTo>
                  <a:lnTo>
                    <a:pt x="6928" y="60461"/>
                  </a:lnTo>
                  <a:lnTo>
                    <a:pt x="0" y="46605"/>
                  </a:lnTo>
                  <a:close/>
                  <a:moveTo>
                    <a:pt x="36946" y="15182"/>
                  </a:moveTo>
                  <a:lnTo>
                    <a:pt x="55235" y="15182"/>
                  </a:lnTo>
                  <a:lnTo>
                    <a:pt x="62163" y="29038"/>
                  </a:lnTo>
                  <a:lnTo>
                    <a:pt x="55235" y="42894"/>
                  </a:lnTo>
                  <a:lnTo>
                    <a:pt x="36946" y="42894"/>
                  </a:lnTo>
                  <a:lnTo>
                    <a:pt x="30018" y="29038"/>
                  </a:lnTo>
                  <a:close/>
                  <a:moveTo>
                    <a:pt x="6928" y="0"/>
                  </a:moveTo>
                  <a:lnTo>
                    <a:pt x="25218" y="0"/>
                  </a:lnTo>
                  <a:lnTo>
                    <a:pt x="32146" y="13856"/>
                  </a:lnTo>
                  <a:lnTo>
                    <a:pt x="25218" y="27711"/>
                  </a:lnTo>
                  <a:lnTo>
                    <a:pt x="6928" y="27711"/>
                  </a:lnTo>
                  <a:lnTo>
                    <a:pt x="0" y="13856"/>
                  </a:ln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793" name="타원 1792">
              <a:extLst>
                <a:ext uri="{FF2B5EF4-FFF2-40B4-BE49-F238E27FC236}">
                  <a16:creationId xmlns:a16="http://schemas.microsoft.com/office/drawing/2014/main" id="{665828CE-2EC9-438D-B0A6-9D74DBEB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8835" y="2016773"/>
              <a:ext cx="24588" cy="24588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grpSp>
          <p:nvGrpSpPr>
            <p:cNvPr id="1794" name="그룹 1793">
              <a:extLst>
                <a:ext uri="{FF2B5EF4-FFF2-40B4-BE49-F238E27FC236}">
                  <a16:creationId xmlns:a16="http://schemas.microsoft.com/office/drawing/2014/main" id="{7446C9C2-80C1-4AAF-9D7E-3DFBF1F2569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897719" y="2004125"/>
              <a:ext cx="61200" cy="74472"/>
              <a:chOff x="3954397" y="342900"/>
              <a:chExt cx="705098" cy="858012"/>
            </a:xfrm>
          </p:grpSpPr>
          <p:sp>
            <p:nvSpPr>
              <p:cNvPr id="1824" name="육각형 1823">
                <a:extLst>
                  <a:ext uri="{FF2B5EF4-FFF2-40B4-BE49-F238E27FC236}">
                    <a16:creationId xmlns:a16="http://schemas.microsoft.com/office/drawing/2014/main" id="{4098E437-9210-44FE-964E-43711698FA90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5" name="육각형 1824">
                <a:extLst>
                  <a:ext uri="{FF2B5EF4-FFF2-40B4-BE49-F238E27FC236}">
                    <a16:creationId xmlns:a16="http://schemas.microsoft.com/office/drawing/2014/main" id="{D3899A1A-69CF-4792-AD12-5DF6A57442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6" name="육각형 1825">
                <a:extLst>
                  <a:ext uri="{FF2B5EF4-FFF2-40B4-BE49-F238E27FC236}">
                    <a16:creationId xmlns:a16="http://schemas.microsoft.com/office/drawing/2014/main" id="{46F4C52F-B777-4570-BF68-0A5E39919FE6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7" name="육각형 1826">
                <a:extLst>
                  <a:ext uri="{FF2B5EF4-FFF2-40B4-BE49-F238E27FC236}">
                    <a16:creationId xmlns:a16="http://schemas.microsoft.com/office/drawing/2014/main" id="{36533107-12D8-48D1-AB76-3039EB39C5E3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5" name="그룹 1794">
              <a:extLst>
                <a:ext uri="{FF2B5EF4-FFF2-40B4-BE49-F238E27FC236}">
                  <a16:creationId xmlns:a16="http://schemas.microsoft.com/office/drawing/2014/main" id="{FF874A2B-02D4-4610-8A8D-A94EF88E5BE1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672651" y="2004125"/>
              <a:ext cx="61200" cy="74472"/>
              <a:chOff x="3954397" y="342900"/>
              <a:chExt cx="705098" cy="858012"/>
            </a:xfrm>
          </p:grpSpPr>
          <p:sp>
            <p:nvSpPr>
              <p:cNvPr id="1820" name="육각형 1819">
                <a:extLst>
                  <a:ext uri="{FF2B5EF4-FFF2-40B4-BE49-F238E27FC236}">
                    <a16:creationId xmlns:a16="http://schemas.microsoft.com/office/drawing/2014/main" id="{2A3FD642-A457-47BD-BF68-3F596BFC2457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1" name="육각형 1820">
                <a:extLst>
                  <a:ext uri="{FF2B5EF4-FFF2-40B4-BE49-F238E27FC236}">
                    <a16:creationId xmlns:a16="http://schemas.microsoft.com/office/drawing/2014/main" id="{E43C9C51-AEF6-4971-8E1E-14A9D892C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2" name="육각형 1821">
                <a:extLst>
                  <a:ext uri="{FF2B5EF4-FFF2-40B4-BE49-F238E27FC236}">
                    <a16:creationId xmlns:a16="http://schemas.microsoft.com/office/drawing/2014/main" id="{FE18A0E0-DE57-435C-B22C-8429AAEFF931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23" name="육각형 1822">
                <a:extLst>
                  <a:ext uri="{FF2B5EF4-FFF2-40B4-BE49-F238E27FC236}">
                    <a16:creationId xmlns:a16="http://schemas.microsoft.com/office/drawing/2014/main" id="{917D6780-30D7-4DD3-9617-CAB832F9FE38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6" name="그룹 1795">
              <a:extLst>
                <a:ext uri="{FF2B5EF4-FFF2-40B4-BE49-F238E27FC236}">
                  <a16:creationId xmlns:a16="http://schemas.microsoft.com/office/drawing/2014/main" id="{30C60181-BA85-460E-9FA5-1C299DCA56B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449919" y="2004125"/>
              <a:ext cx="61200" cy="74472"/>
              <a:chOff x="3954397" y="342900"/>
              <a:chExt cx="705098" cy="858012"/>
            </a:xfrm>
          </p:grpSpPr>
          <p:sp>
            <p:nvSpPr>
              <p:cNvPr id="1816" name="육각형 1815">
                <a:extLst>
                  <a:ext uri="{FF2B5EF4-FFF2-40B4-BE49-F238E27FC236}">
                    <a16:creationId xmlns:a16="http://schemas.microsoft.com/office/drawing/2014/main" id="{4444B721-E0C0-4FB9-A046-0736B7E1238F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7" name="육각형 1816">
                <a:extLst>
                  <a:ext uri="{FF2B5EF4-FFF2-40B4-BE49-F238E27FC236}">
                    <a16:creationId xmlns:a16="http://schemas.microsoft.com/office/drawing/2014/main" id="{E484033F-60AF-407F-A6B1-C080EF100D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8" name="육각형 1817">
                <a:extLst>
                  <a:ext uri="{FF2B5EF4-FFF2-40B4-BE49-F238E27FC236}">
                    <a16:creationId xmlns:a16="http://schemas.microsoft.com/office/drawing/2014/main" id="{BECCDA72-CE0B-467E-9157-4D78C4696A47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9" name="육각형 1818">
                <a:extLst>
                  <a:ext uri="{FF2B5EF4-FFF2-40B4-BE49-F238E27FC236}">
                    <a16:creationId xmlns:a16="http://schemas.microsoft.com/office/drawing/2014/main" id="{AE166249-F5CE-4C1E-AF89-6D65631A1110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7" name="그룹 1796">
              <a:extLst>
                <a:ext uri="{FF2B5EF4-FFF2-40B4-BE49-F238E27FC236}">
                  <a16:creationId xmlns:a16="http://schemas.microsoft.com/office/drawing/2014/main" id="{1B40E890-1292-474B-A978-D1E11AF473A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247361" y="2004125"/>
              <a:ext cx="61200" cy="74472"/>
              <a:chOff x="3954397" y="342900"/>
              <a:chExt cx="705098" cy="858012"/>
            </a:xfrm>
          </p:grpSpPr>
          <p:sp>
            <p:nvSpPr>
              <p:cNvPr id="1812" name="육각형 1811">
                <a:extLst>
                  <a:ext uri="{FF2B5EF4-FFF2-40B4-BE49-F238E27FC236}">
                    <a16:creationId xmlns:a16="http://schemas.microsoft.com/office/drawing/2014/main" id="{C689C492-C82C-49B7-8A8D-7995B0ABDFAC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3" name="육각형 1812">
                <a:extLst>
                  <a:ext uri="{FF2B5EF4-FFF2-40B4-BE49-F238E27FC236}">
                    <a16:creationId xmlns:a16="http://schemas.microsoft.com/office/drawing/2014/main" id="{A3DC6EB8-6B23-4431-91CC-01BBE9767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4" name="육각형 1813">
                <a:extLst>
                  <a:ext uri="{FF2B5EF4-FFF2-40B4-BE49-F238E27FC236}">
                    <a16:creationId xmlns:a16="http://schemas.microsoft.com/office/drawing/2014/main" id="{FF3F7E5B-8B89-4E5C-8C57-D8803D01B871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5" name="육각형 1814">
                <a:extLst>
                  <a:ext uri="{FF2B5EF4-FFF2-40B4-BE49-F238E27FC236}">
                    <a16:creationId xmlns:a16="http://schemas.microsoft.com/office/drawing/2014/main" id="{A6FC0D6F-0CDE-4AAB-A2FA-56C0DFE5C0BA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8" name="그룹 1797">
              <a:extLst>
                <a:ext uri="{FF2B5EF4-FFF2-40B4-BE49-F238E27FC236}">
                  <a16:creationId xmlns:a16="http://schemas.microsoft.com/office/drawing/2014/main" id="{266EB119-4D24-4504-BB11-4C41E94295D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6035241" y="2004125"/>
              <a:ext cx="61200" cy="74472"/>
              <a:chOff x="3954397" y="342900"/>
              <a:chExt cx="705098" cy="858012"/>
            </a:xfrm>
          </p:grpSpPr>
          <p:sp>
            <p:nvSpPr>
              <p:cNvPr id="1808" name="육각형 1807">
                <a:extLst>
                  <a:ext uri="{FF2B5EF4-FFF2-40B4-BE49-F238E27FC236}">
                    <a16:creationId xmlns:a16="http://schemas.microsoft.com/office/drawing/2014/main" id="{9AF10CBF-7909-441B-BDA0-F2D7BFC538DB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09" name="육각형 1808">
                <a:extLst>
                  <a:ext uri="{FF2B5EF4-FFF2-40B4-BE49-F238E27FC236}">
                    <a16:creationId xmlns:a16="http://schemas.microsoft.com/office/drawing/2014/main" id="{9F32ECCC-5253-4C07-A2BD-661FA6803F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0" name="육각형 1809">
                <a:extLst>
                  <a:ext uri="{FF2B5EF4-FFF2-40B4-BE49-F238E27FC236}">
                    <a16:creationId xmlns:a16="http://schemas.microsoft.com/office/drawing/2014/main" id="{30F76F33-F362-4332-A7AD-C7A780E2BCB3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11" name="육각형 1810">
                <a:extLst>
                  <a:ext uri="{FF2B5EF4-FFF2-40B4-BE49-F238E27FC236}">
                    <a16:creationId xmlns:a16="http://schemas.microsoft.com/office/drawing/2014/main" id="{A65FD708-F8E2-4810-A0F9-C27185720298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grpSp>
          <p:nvGrpSpPr>
            <p:cNvPr id="1799" name="그룹 1798">
              <a:extLst>
                <a:ext uri="{FF2B5EF4-FFF2-40B4-BE49-F238E27FC236}">
                  <a16:creationId xmlns:a16="http://schemas.microsoft.com/office/drawing/2014/main" id="{16DC4DA2-6717-43AE-BD63-5A3A3A35913B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132980" y="2004125"/>
              <a:ext cx="61200" cy="74472"/>
              <a:chOff x="3954397" y="342900"/>
              <a:chExt cx="705098" cy="858012"/>
            </a:xfrm>
          </p:grpSpPr>
          <p:sp>
            <p:nvSpPr>
              <p:cNvPr id="1804" name="육각형 1803">
                <a:extLst>
                  <a:ext uri="{FF2B5EF4-FFF2-40B4-BE49-F238E27FC236}">
                    <a16:creationId xmlns:a16="http://schemas.microsoft.com/office/drawing/2014/main" id="{B59883AC-0FD3-42DE-8F07-A8DE4D078E33}"/>
                  </a:ext>
                </a:extLst>
              </p:cNvPr>
              <p:cNvSpPr/>
              <p:nvPr/>
            </p:nvSpPr>
            <p:spPr>
              <a:xfrm>
                <a:off x="3954397" y="342900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05" name="육각형 1804">
                <a:extLst>
                  <a:ext uri="{FF2B5EF4-FFF2-40B4-BE49-F238E27FC236}">
                    <a16:creationId xmlns:a16="http://schemas.microsoft.com/office/drawing/2014/main" id="{E38A4112-6AC5-4962-BC30-A476E28891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4397" y="714375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06" name="육각형 1805">
                <a:extLst>
                  <a:ext uri="{FF2B5EF4-FFF2-40B4-BE49-F238E27FC236}">
                    <a16:creationId xmlns:a16="http://schemas.microsoft.com/office/drawing/2014/main" id="{206FD86D-52A5-4E4D-87F3-D87F9A89EF02}"/>
                  </a:ext>
                </a:extLst>
              </p:cNvPr>
              <p:cNvSpPr/>
              <p:nvPr/>
            </p:nvSpPr>
            <p:spPr>
              <a:xfrm>
                <a:off x="4294878" y="515112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1807" name="육각형 1806">
                <a:extLst>
                  <a:ext uri="{FF2B5EF4-FFF2-40B4-BE49-F238E27FC236}">
                    <a16:creationId xmlns:a16="http://schemas.microsoft.com/office/drawing/2014/main" id="{1ABE28C5-796F-4A67-83C0-11269163AF8A}"/>
                  </a:ext>
                </a:extLst>
              </p:cNvPr>
              <p:cNvSpPr/>
              <p:nvPr/>
            </p:nvSpPr>
            <p:spPr>
              <a:xfrm>
                <a:off x="4294878" y="886587"/>
                <a:ext cx="364617" cy="314325"/>
              </a:xfrm>
              <a:prstGeom prst="hexagon">
                <a:avLst/>
              </a:prstGeom>
              <a:solidFill>
                <a:srgbClr val="FFC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/>
              </a:p>
            </p:txBody>
          </p:sp>
        </p:grpSp>
        <p:sp>
          <p:nvSpPr>
            <p:cNvPr id="1800" name="타원 1799">
              <a:extLst>
                <a:ext uri="{FF2B5EF4-FFF2-40B4-BE49-F238E27FC236}">
                  <a16:creationId xmlns:a16="http://schemas.microsoft.com/office/drawing/2014/main" id="{03C923A6-86F0-4816-A179-D60DF9B68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4108" y="2015725"/>
              <a:ext cx="24588" cy="24588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01" name="TextBox 1800">
              <a:extLst>
                <a:ext uri="{FF2B5EF4-FFF2-40B4-BE49-F238E27FC236}">
                  <a16:creationId xmlns:a16="http://schemas.microsoft.com/office/drawing/2014/main" id="{A064BCE6-E81A-46A2-934F-C58C68B4348A}"/>
                </a:ext>
              </a:extLst>
            </p:cNvPr>
            <p:cNvSpPr txBox="1"/>
            <p:nvPr/>
          </p:nvSpPr>
          <p:spPr>
            <a:xfrm rot="5400000">
              <a:off x="4775360" y="3308833"/>
              <a:ext cx="633261" cy="230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err="1">
                  <a:solidFill>
                    <a:schemeClr val="bg1">
                      <a:lumMod val="65000"/>
                      <a:alpha val="50000"/>
                    </a:schemeClr>
                  </a:solidFill>
                </a:rPr>
                <a:t>SAMarket</a:t>
              </a:r>
              <a:endParaRPr lang="ko-KR" altLang="en-US" sz="500" dirty="0">
                <a:solidFill>
                  <a:schemeClr val="bg1">
                    <a:lumMod val="65000"/>
                    <a:alpha val="50000"/>
                  </a:schemeClr>
                </a:solidFill>
              </a:endParaRPr>
            </a:p>
          </p:txBody>
        </p:sp>
        <p:sp>
          <p:nvSpPr>
            <p:cNvPr id="1802" name="TextBox 1801">
              <a:extLst>
                <a:ext uri="{FF2B5EF4-FFF2-40B4-BE49-F238E27FC236}">
                  <a16:creationId xmlns:a16="http://schemas.microsoft.com/office/drawing/2014/main" id="{27B3F0C1-F885-4979-867C-1C98DF58CD8D}"/>
                </a:ext>
              </a:extLst>
            </p:cNvPr>
            <p:cNvSpPr txBox="1"/>
            <p:nvPr/>
          </p:nvSpPr>
          <p:spPr>
            <a:xfrm>
              <a:off x="6194412" y="3192010"/>
              <a:ext cx="511061" cy="335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alpha val="70000"/>
                    </a:schemeClr>
                  </a:solidFill>
                </a:rPr>
                <a:t>MF</a:t>
              </a:r>
              <a:endParaRPr lang="ko-KR" altLang="en-US" sz="1000" b="1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1803" name="직사각형 1802">
              <a:extLst>
                <a:ext uri="{FF2B5EF4-FFF2-40B4-BE49-F238E27FC236}">
                  <a16:creationId xmlns:a16="http://schemas.microsoft.com/office/drawing/2014/main" id="{D39265B9-D7F0-4733-86E2-F89D5C820DEC}"/>
                </a:ext>
              </a:extLst>
            </p:cNvPr>
            <p:cNvSpPr/>
            <p:nvPr/>
          </p:nvSpPr>
          <p:spPr>
            <a:xfrm>
              <a:off x="5336345" y="3196192"/>
              <a:ext cx="657265" cy="335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alpha val="70000"/>
                    </a:schemeClr>
                  </a:solidFill>
                </a:rPr>
                <a:t>DHN</a:t>
              </a:r>
              <a:endParaRPr lang="ko-KR" altLang="en-US" sz="1000" b="1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pSp>
        <p:nvGrpSpPr>
          <p:cNvPr id="1852" name="그룹 1851">
            <a:extLst>
              <a:ext uri="{FF2B5EF4-FFF2-40B4-BE49-F238E27FC236}">
                <a16:creationId xmlns:a16="http://schemas.microsoft.com/office/drawing/2014/main" id="{D8EDBB80-9A4C-4AB8-B81B-A9194392D551}"/>
              </a:ext>
            </a:extLst>
          </p:cNvPr>
          <p:cNvGrpSpPr/>
          <p:nvPr/>
        </p:nvGrpSpPr>
        <p:grpSpPr>
          <a:xfrm>
            <a:off x="627893" y="3899126"/>
            <a:ext cx="1638140" cy="2542427"/>
            <a:chOff x="4428820" y="1835153"/>
            <a:chExt cx="2508123" cy="3892658"/>
          </a:xfrm>
        </p:grpSpPr>
        <p:sp>
          <p:nvSpPr>
            <p:cNvPr id="1853" name="자유형: 도형 1852">
              <a:extLst>
                <a:ext uri="{FF2B5EF4-FFF2-40B4-BE49-F238E27FC236}">
                  <a16:creationId xmlns:a16="http://schemas.microsoft.com/office/drawing/2014/main" id="{A275B609-6CFF-408A-A8FF-BE526A687AB0}"/>
                </a:ext>
              </a:extLst>
            </p:cNvPr>
            <p:cNvSpPr/>
            <p:nvPr/>
          </p:nvSpPr>
          <p:spPr>
            <a:xfrm>
              <a:off x="5730240" y="3037408"/>
              <a:ext cx="609600" cy="1087984"/>
            </a:xfrm>
            <a:custGeom>
              <a:avLst/>
              <a:gdLst>
                <a:gd name="connsiteX0" fmla="*/ 30480 w 609600"/>
                <a:gd name="connsiteY0" fmla="*/ 899160 h 899160"/>
                <a:gd name="connsiteX1" fmla="*/ 106680 w 609600"/>
                <a:gd name="connsiteY1" fmla="*/ 822960 h 899160"/>
                <a:gd name="connsiteX2" fmla="*/ 106680 w 609600"/>
                <a:gd name="connsiteY2" fmla="*/ 236220 h 899160"/>
                <a:gd name="connsiteX3" fmla="*/ 182880 w 609600"/>
                <a:gd name="connsiteY3" fmla="*/ 160020 h 899160"/>
                <a:gd name="connsiteX4" fmla="*/ 609600 w 609600"/>
                <a:gd name="connsiteY4" fmla="*/ 160020 h 899160"/>
                <a:gd name="connsiteX5" fmla="*/ 609600 w 609600"/>
                <a:gd name="connsiteY5" fmla="*/ 0 h 899160"/>
                <a:gd name="connsiteX6" fmla="*/ 0 w 609600"/>
                <a:gd name="connsiteY6" fmla="*/ 0 h 899160"/>
                <a:gd name="connsiteX7" fmla="*/ 30480 w 609600"/>
                <a:gd name="connsiteY7" fmla="*/ 899160 h 8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" h="899160">
                  <a:moveTo>
                    <a:pt x="30480" y="899160"/>
                  </a:moveTo>
                  <a:lnTo>
                    <a:pt x="106680" y="822960"/>
                  </a:lnTo>
                  <a:lnTo>
                    <a:pt x="106680" y="236220"/>
                  </a:lnTo>
                  <a:lnTo>
                    <a:pt x="182880" y="160020"/>
                  </a:lnTo>
                  <a:lnTo>
                    <a:pt x="609600" y="16002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30480" y="899160"/>
                  </a:lnTo>
                  <a:close/>
                </a:path>
              </a:pathLst>
            </a:custGeom>
            <a:gradFill flip="none" rotWithShape="1">
              <a:gsLst>
                <a:gs pos="19000">
                  <a:schemeClr val="bg1">
                    <a:lumMod val="65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54" name="자유형: 도형 1853">
              <a:extLst>
                <a:ext uri="{FF2B5EF4-FFF2-40B4-BE49-F238E27FC236}">
                  <a16:creationId xmlns:a16="http://schemas.microsoft.com/office/drawing/2014/main" id="{91AE3F7B-CE24-4656-83C4-2E8AE7682EAE}"/>
                </a:ext>
              </a:extLst>
            </p:cNvPr>
            <p:cNvSpPr/>
            <p:nvPr/>
          </p:nvSpPr>
          <p:spPr>
            <a:xfrm>
              <a:off x="5755956" y="3938588"/>
              <a:ext cx="200025" cy="1682750"/>
            </a:xfrm>
            <a:custGeom>
              <a:avLst/>
              <a:gdLst>
                <a:gd name="connsiteX0" fmla="*/ 0 w 200025"/>
                <a:gd name="connsiteY0" fmla="*/ 0 h 1851025"/>
                <a:gd name="connsiteX1" fmla="*/ 73025 w 200025"/>
                <a:gd name="connsiteY1" fmla="*/ 0 h 1851025"/>
                <a:gd name="connsiteX2" fmla="*/ 73025 w 200025"/>
                <a:gd name="connsiteY2" fmla="*/ 1031875 h 1851025"/>
                <a:gd name="connsiteX3" fmla="*/ 149225 w 200025"/>
                <a:gd name="connsiteY3" fmla="*/ 955675 h 1851025"/>
                <a:gd name="connsiteX4" fmla="*/ 200025 w 200025"/>
                <a:gd name="connsiteY4" fmla="*/ 955675 h 1851025"/>
                <a:gd name="connsiteX5" fmla="*/ 200025 w 200025"/>
                <a:gd name="connsiteY5" fmla="*/ 1406525 h 1851025"/>
                <a:gd name="connsiteX6" fmla="*/ 146050 w 200025"/>
                <a:gd name="connsiteY6" fmla="*/ 1406525 h 1851025"/>
                <a:gd name="connsiteX7" fmla="*/ 73025 w 200025"/>
                <a:gd name="connsiteY7" fmla="*/ 1479550 h 1851025"/>
                <a:gd name="connsiteX8" fmla="*/ 73025 w 200025"/>
                <a:gd name="connsiteY8" fmla="*/ 1851025 h 1851025"/>
                <a:gd name="connsiteX9" fmla="*/ 0 w 200025"/>
                <a:gd name="connsiteY9" fmla="*/ 1851025 h 185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0025" h="1851025">
                  <a:moveTo>
                    <a:pt x="0" y="0"/>
                  </a:moveTo>
                  <a:lnTo>
                    <a:pt x="73025" y="0"/>
                  </a:lnTo>
                  <a:lnTo>
                    <a:pt x="73025" y="1031875"/>
                  </a:lnTo>
                  <a:lnTo>
                    <a:pt x="149225" y="955675"/>
                  </a:lnTo>
                  <a:lnTo>
                    <a:pt x="200025" y="955675"/>
                  </a:lnTo>
                  <a:lnTo>
                    <a:pt x="200025" y="1406525"/>
                  </a:lnTo>
                  <a:lnTo>
                    <a:pt x="146050" y="1406525"/>
                  </a:lnTo>
                  <a:lnTo>
                    <a:pt x="73025" y="1479550"/>
                  </a:lnTo>
                  <a:lnTo>
                    <a:pt x="73025" y="1851025"/>
                  </a:lnTo>
                  <a:lnTo>
                    <a:pt x="0" y="1851025"/>
                  </a:lnTo>
                  <a:close/>
                </a:path>
              </a:pathLst>
            </a:custGeom>
            <a:gradFill flip="none" rotWithShape="1">
              <a:gsLst>
                <a:gs pos="19000">
                  <a:schemeClr val="bg1">
                    <a:lumMod val="65000"/>
                  </a:schemeClr>
                </a:gs>
                <a:gs pos="75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55" name="직사각형 1854">
              <a:extLst>
                <a:ext uri="{FF2B5EF4-FFF2-40B4-BE49-F238E27FC236}">
                  <a16:creationId xmlns:a16="http://schemas.microsoft.com/office/drawing/2014/main" id="{7E43AC7F-9EE4-4DD0-B66E-18C9AD283AF1}"/>
                </a:ext>
              </a:extLst>
            </p:cNvPr>
            <p:cNvSpPr/>
            <p:nvPr/>
          </p:nvSpPr>
          <p:spPr>
            <a:xfrm>
              <a:off x="4428820" y="5546742"/>
              <a:ext cx="1377620" cy="1810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56" name="사각형: 둥근 모서리 1855">
              <a:extLst>
                <a:ext uri="{FF2B5EF4-FFF2-40B4-BE49-F238E27FC236}">
                  <a16:creationId xmlns:a16="http://schemas.microsoft.com/office/drawing/2014/main" id="{620B9BC8-7852-4EE2-99DD-2AE5C240B7C7}"/>
                </a:ext>
              </a:extLst>
            </p:cNvPr>
            <p:cNvSpPr/>
            <p:nvPr/>
          </p:nvSpPr>
          <p:spPr>
            <a:xfrm>
              <a:off x="4428820" y="3219688"/>
              <a:ext cx="1377620" cy="2315734"/>
            </a:xfrm>
            <a:prstGeom prst="roundRect">
              <a:avLst>
                <a:gd name="adj" fmla="val 3392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57" name="자유형: 도형 1856">
              <a:extLst>
                <a:ext uri="{FF2B5EF4-FFF2-40B4-BE49-F238E27FC236}">
                  <a16:creationId xmlns:a16="http://schemas.microsoft.com/office/drawing/2014/main" id="{E3FE7903-A0B7-4428-BBEE-5CA6D3E64A05}"/>
                </a:ext>
              </a:extLst>
            </p:cNvPr>
            <p:cNvSpPr>
              <a:spLocks noChangeAspect="1"/>
            </p:cNvSpPr>
            <p:nvPr/>
          </p:nvSpPr>
          <p:spPr>
            <a:xfrm rot="1378748">
              <a:off x="4845600" y="3679090"/>
              <a:ext cx="485954" cy="518996"/>
            </a:xfrm>
            <a:custGeom>
              <a:avLst/>
              <a:gdLst>
                <a:gd name="connsiteX0" fmla="*/ 345604 w 423280"/>
                <a:gd name="connsiteY0" fmla="*/ 0 h 452058"/>
                <a:gd name="connsiteX1" fmla="*/ 423280 w 423280"/>
                <a:gd name="connsiteY1" fmla="*/ 133925 h 452058"/>
                <a:gd name="connsiteX2" fmla="*/ 374446 w 423280"/>
                <a:gd name="connsiteY2" fmla="*/ 133925 h 452058"/>
                <a:gd name="connsiteX3" fmla="*/ 373796 w 423280"/>
                <a:gd name="connsiteY3" fmla="*/ 285627 h 452058"/>
                <a:gd name="connsiteX4" fmla="*/ 374777 w 423280"/>
                <a:gd name="connsiteY4" fmla="*/ 285211 h 452058"/>
                <a:gd name="connsiteX5" fmla="*/ 373992 w 423280"/>
                <a:gd name="connsiteY5" fmla="*/ 350733 h 452058"/>
                <a:gd name="connsiteX6" fmla="*/ 336748 w 423280"/>
                <a:gd name="connsiteY6" fmla="*/ 366526 h 452058"/>
                <a:gd name="connsiteX7" fmla="*/ 318738 w 423280"/>
                <a:gd name="connsiteY7" fmla="*/ 349522 h 452058"/>
                <a:gd name="connsiteX8" fmla="*/ 184432 w 423280"/>
                <a:gd name="connsiteY8" fmla="*/ 231539 h 452058"/>
                <a:gd name="connsiteX9" fmla="*/ 247552 w 423280"/>
                <a:gd name="connsiteY9" fmla="*/ 204773 h 452058"/>
                <a:gd name="connsiteX10" fmla="*/ 312133 w 423280"/>
                <a:gd name="connsiteY10" fmla="*/ 261506 h 452058"/>
                <a:gd name="connsiteX11" fmla="*/ 312679 w 423280"/>
                <a:gd name="connsiteY11" fmla="*/ 133925 h 452058"/>
                <a:gd name="connsiteX12" fmla="*/ 267927 w 423280"/>
                <a:gd name="connsiteY12" fmla="*/ 133925 h 452058"/>
                <a:gd name="connsiteX13" fmla="*/ 0 w 423280"/>
                <a:gd name="connsiteY13" fmla="*/ 132538 h 452058"/>
                <a:gd name="connsiteX14" fmla="*/ 56864 w 423280"/>
                <a:gd name="connsiteY14" fmla="*/ 108425 h 452058"/>
                <a:gd name="connsiteX15" fmla="*/ 168744 w 423280"/>
                <a:gd name="connsiteY15" fmla="*/ 372264 h 452058"/>
                <a:gd name="connsiteX16" fmla="*/ 264712 w 423280"/>
                <a:gd name="connsiteY16" fmla="*/ 331569 h 452058"/>
                <a:gd name="connsiteX17" fmla="*/ 316219 w 423280"/>
                <a:gd name="connsiteY17" fmla="*/ 376817 h 452058"/>
                <a:gd name="connsiteX18" fmla="*/ 138783 w 423280"/>
                <a:gd name="connsiteY18" fmla="*/ 452058 h 452058"/>
                <a:gd name="connsiteX19" fmla="*/ 138213 w 423280"/>
                <a:gd name="connsiteY19" fmla="*/ 450714 h 452058"/>
                <a:gd name="connsiteX20" fmla="*/ 135423 w 423280"/>
                <a:gd name="connsiteY20" fmla="*/ 451897 h 45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3280" h="452058">
                  <a:moveTo>
                    <a:pt x="345604" y="0"/>
                  </a:moveTo>
                  <a:lnTo>
                    <a:pt x="423280" y="133925"/>
                  </a:lnTo>
                  <a:lnTo>
                    <a:pt x="374446" y="133925"/>
                  </a:lnTo>
                  <a:lnTo>
                    <a:pt x="373796" y="285627"/>
                  </a:lnTo>
                  <a:lnTo>
                    <a:pt x="374777" y="285211"/>
                  </a:lnTo>
                  <a:lnTo>
                    <a:pt x="373992" y="350733"/>
                  </a:lnTo>
                  <a:lnTo>
                    <a:pt x="336748" y="366526"/>
                  </a:lnTo>
                  <a:lnTo>
                    <a:pt x="318738" y="349522"/>
                  </a:lnTo>
                  <a:lnTo>
                    <a:pt x="184432" y="231539"/>
                  </a:lnTo>
                  <a:lnTo>
                    <a:pt x="247552" y="204773"/>
                  </a:lnTo>
                  <a:lnTo>
                    <a:pt x="312133" y="261506"/>
                  </a:lnTo>
                  <a:lnTo>
                    <a:pt x="312679" y="133925"/>
                  </a:lnTo>
                  <a:lnTo>
                    <a:pt x="267927" y="133925"/>
                  </a:lnTo>
                  <a:close/>
                  <a:moveTo>
                    <a:pt x="0" y="132538"/>
                  </a:moveTo>
                  <a:lnTo>
                    <a:pt x="56864" y="108425"/>
                  </a:lnTo>
                  <a:lnTo>
                    <a:pt x="168744" y="372264"/>
                  </a:lnTo>
                  <a:lnTo>
                    <a:pt x="264712" y="331569"/>
                  </a:lnTo>
                  <a:lnTo>
                    <a:pt x="316219" y="376817"/>
                  </a:lnTo>
                  <a:lnTo>
                    <a:pt x="138783" y="452058"/>
                  </a:lnTo>
                  <a:lnTo>
                    <a:pt x="138213" y="450714"/>
                  </a:lnTo>
                  <a:lnTo>
                    <a:pt x="135423" y="4518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>
                <a:latin typeface="+mn-ea"/>
              </a:endParaRPr>
            </a:p>
          </p:txBody>
        </p:sp>
        <p:sp>
          <p:nvSpPr>
            <p:cNvPr id="1858" name="직사각형 1857">
              <a:extLst>
                <a:ext uri="{FF2B5EF4-FFF2-40B4-BE49-F238E27FC236}">
                  <a16:creationId xmlns:a16="http://schemas.microsoft.com/office/drawing/2014/main" id="{272C210D-36B3-4993-A39E-4990075FB93A}"/>
                </a:ext>
              </a:extLst>
            </p:cNvPr>
            <p:cNvSpPr/>
            <p:nvPr/>
          </p:nvSpPr>
          <p:spPr>
            <a:xfrm>
              <a:off x="4584966" y="4257555"/>
              <a:ext cx="1055851" cy="518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Leveling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System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59" name="직사각형 1858">
              <a:extLst>
                <a:ext uri="{FF2B5EF4-FFF2-40B4-BE49-F238E27FC236}">
                  <a16:creationId xmlns:a16="http://schemas.microsoft.com/office/drawing/2014/main" id="{99E8CC11-168A-4653-A4BD-BE9BE5C86690}"/>
                </a:ext>
              </a:extLst>
            </p:cNvPr>
            <p:cNvSpPr/>
            <p:nvPr/>
          </p:nvSpPr>
          <p:spPr>
            <a:xfrm>
              <a:off x="4612865" y="4747403"/>
              <a:ext cx="967495" cy="6691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Like game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Users can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Upgrade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themselves</a:t>
              </a:r>
            </a:p>
          </p:txBody>
        </p:sp>
        <p:sp>
          <p:nvSpPr>
            <p:cNvPr id="1860" name="사각형: 둥근 모서리 1859">
              <a:extLst>
                <a:ext uri="{FF2B5EF4-FFF2-40B4-BE49-F238E27FC236}">
                  <a16:creationId xmlns:a16="http://schemas.microsoft.com/office/drawing/2014/main" id="{D9761578-CF82-4478-AC4C-AA6D9C6C1918}"/>
                </a:ext>
              </a:extLst>
            </p:cNvPr>
            <p:cNvSpPr/>
            <p:nvPr/>
          </p:nvSpPr>
          <p:spPr>
            <a:xfrm rot="16200000">
              <a:off x="4897878" y="1366096"/>
              <a:ext cx="1377620" cy="2315734"/>
            </a:xfrm>
            <a:prstGeom prst="roundRect">
              <a:avLst>
                <a:gd name="adj" fmla="val 3392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/>
            </a:p>
          </p:txBody>
        </p:sp>
        <p:sp>
          <p:nvSpPr>
            <p:cNvPr id="1861" name="직사각형 1860">
              <a:extLst>
                <a:ext uri="{FF2B5EF4-FFF2-40B4-BE49-F238E27FC236}">
                  <a16:creationId xmlns:a16="http://schemas.microsoft.com/office/drawing/2014/main" id="{E95A4D3D-6715-4C5C-98DA-701471E5B90F}"/>
                </a:ext>
              </a:extLst>
            </p:cNvPr>
            <p:cNvSpPr/>
            <p:nvPr/>
          </p:nvSpPr>
          <p:spPr>
            <a:xfrm rot="16200000">
              <a:off x="6157599" y="2433428"/>
              <a:ext cx="1377620" cy="1810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/>
            </a:p>
          </p:txBody>
        </p:sp>
        <p:sp>
          <p:nvSpPr>
            <p:cNvPr id="1862" name="자유형: 도형 1861">
              <a:extLst>
                <a:ext uri="{FF2B5EF4-FFF2-40B4-BE49-F238E27FC236}">
                  <a16:creationId xmlns:a16="http://schemas.microsoft.com/office/drawing/2014/main" id="{71187EEA-3281-4FA2-80A2-294B3873C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7506" y="2222237"/>
              <a:ext cx="509685" cy="478518"/>
            </a:xfrm>
            <a:custGeom>
              <a:avLst/>
              <a:gdLst>
                <a:gd name="connsiteX0" fmla="*/ 4343979 w 5701379"/>
                <a:gd name="connsiteY0" fmla="*/ 1249893 h 5352750"/>
                <a:gd name="connsiteX1" fmla="*/ 5114268 w 5701379"/>
                <a:gd name="connsiteY1" fmla="*/ 1249893 h 5352750"/>
                <a:gd name="connsiteX2" fmla="*/ 5114268 w 5701379"/>
                <a:gd name="connsiteY2" fmla="*/ 5108244 h 5352750"/>
                <a:gd name="connsiteX3" fmla="*/ 5579126 w 5701379"/>
                <a:gd name="connsiteY3" fmla="*/ 5108244 h 5352750"/>
                <a:gd name="connsiteX4" fmla="*/ 5701379 w 5701379"/>
                <a:gd name="connsiteY4" fmla="*/ 5230497 h 5352750"/>
                <a:gd name="connsiteX5" fmla="*/ 5579126 w 5701379"/>
                <a:gd name="connsiteY5" fmla="*/ 5352750 h 5352750"/>
                <a:gd name="connsiteX6" fmla="*/ 122253 w 5701379"/>
                <a:gd name="connsiteY6" fmla="*/ 5352750 h 5352750"/>
                <a:gd name="connsiteX7" fmla="*/ 0 w 5701379"/>
                <a:gd name="connsiteY7" fmla="*/ 5230497 h 5352750"/>
                <a:gd name="connsiteX8" fmla="*/ 122253 w 5701379"/>
                <a:gd name="connsiteY8" fmla="*/ 5108244 h 5352750"/>
                <a:gd name="connsiteX9" fmla="*/ 552969 w 5701379"/>
                <a:gd name="connsiteY9" fmla="*/ 5108244 h 5352750"/>
                <a:gd name="connsiteX10" fmla="*/ 552969 w 5701379"/>
                <a:gd name="connsiteY10" fmla="*/ 3253720 h 5352750"/>
                <a:gd name="connsiteX11" fmla="*/ 1323258 w 5701379"/>
                <a:gd name="connsiteY11" fmla="*/ 3253720 h 5352750"/>
                <a:gd name="connsiteX12" fmla="*/ 1323258 w 5701379"/>
                <a:gd name="connsiteY12" fmla="*/ 5108244 h 5352750"/>
                <a:gd name="connsiteX13" fmla="*/ 1807977 w 5701379"/>
                <a:gd name="connsiteY13" fmla="*/ 5108244 h 5352750"/>
                <a:gd name="connsiteX14" fmla="*/ 1807977 w 5701379"/>
                <a:gd name="connsiteY14" fmla="*/ 2184548 h 5352750"/>
                <a:gd name="connsiteX15" fmla="*/ 2578266 w 5701379"/>
                <a:gd name="connsiteY15" fmla="*/ 2184548 h 5352750"/>
                <a:gd name="connsiteX16" fmla="*/ 2578266 w 5701379"/>
                <a:gd name="connsiteY16" fmla="*/ 5108244 h 5352750"/>
                <a:gd name="connsiteX17" fmla="*/ 3100646 w 5701379"/>
                <a:gd name="connsiteY17" fmla="*/ 5108244 h 5352750"/>
                <a:gd name="connsiteX18" fmla="*/ 3100646 w 5701379"/>
                <a:gd name="connsiteY18" fmla="*/ 2772664 h 5352750"/>
                <a:gd name="connsiteX19" fmla="*/ 3870935 w 5701379"/>
                <a:gd name="connsiteY19" fmla="*/ 2772664 h 5352750"/>
                <a:gd name="connsiteX20" fmla="*/ 3870935 w 5701379"/>
                <a:gd name="connsiteY20" fmla="*/ 5108244 h 5352750"/>
                <a:gd name="connsiteX21" fmla="*/ 4343979 w 5701379"/>
                <a:gd name="connsiteY21" fmla="*/ 5108244 h 5352750"/>
                <a:gd name="connsiteX22" fmla="*/ 4687065 w 5701379"/>
                <a:gd name="connsiteY22" fmla="*/ 0 h 5352750"/>
                <a:gd name="connsiteX23" fmla="*/ 4986455 w 5701379"/>
                <a:gd name="connsiteY23" fmla="*/ 299390 h 5352750"/>
                <a:gd name="connsiteX24" fmla="*/ 4687065 w 5701379"/>
                <a:gd name="connsiteY24" fmla="*/ 598780 h 5352750"/>
                <a:gd name="connsiteX25" fmla="*/ 4626727 w 5701379"/>
                <a:gd name="connsiteY25" fmla="*/ 592697 h 5352750"/>
                <a:gd name="connsiteX26" fmla="*/ 4616022 w 5701379"/>
                <a:gd name="connsiteY26" fmla="*/ 589374 h 5352750"/>
                <a:gd name="connsiteX27" fmla="*/ 3731292 w 5701379"/>
                <a:gd name="connsiteY27" fmla="*/ 1717690 h 5352750"/>
                <a:gd name="connsiteX28" fmla="*/ 3731954 w 5701379"/>
                <a:gd name="connsiteY28" fmla="*/ 1718909 h 5352750"/>
                <a:gd name="connsiteX29" fmla="*/ 3755481 w 5701379"/>
                <a:gd name="connsiteY29" fmla="*/ 1835445 h 5352750"/>
                <a:gd name="connsiteX30" fmla="*/ 3456091 w 5701379"/>
                <a:gd name="connsiteY30" fmla="*/ 2134835 h 5352750"/>
                <a:gd name="connsiteX31" fmla="*/ 3156701 w 5701379"/>
                <a:gd name="connsiteY31" fmla="*/ 1835445 h 5352750"/>
                <a:gd name="connsiteX32" fmla="*/ 3161841 w 5701379"/>
                <a:gd name="connsiteY32" fmla="*/ 1784456 h 5352750"/>
                <a:gd name="connsiteX33" fmla="*/ 2395958 w 5701379"/>
                <a:gd name="connsiteY33" fmla="*/ 1302268 h 5352750"/>
                <a:gd name="connsiteX34" fmla="*/ 2357072 w 5701379"/>
                <a:gd name="connsiteY34" fmla="*/ 1334351 h 5352750"/>
                <a:gd name="connsiteX35" fmla="*/ 2189680 w 5701379"/>
                <a:gd name="connsiteY35" fmla="*/ 1385482 h 5352750"/>
                <a:gd name="connsiteX36" fmla="*/ 2073144 w 5701379"/>
                <a:gd name="connsiteY36" fmla="*/ 1361955 h 5352750"/>
                <a:gd name="connsiteX37" fmla="*/ 2056798 w 5701379"/>
                <a:gd name="connsiteY37" fmla="*/ 1353083 h 5352750"/>
                <a:gd name="connsiteX38" fmla="*/ 1230311 w 5701379"/>
                <a:gd name="connsiteY38" fmla="*/ 2206545 h 5352750"/>
                <a:gd name="connsiteX39" fmla="*/ 1238095 w 5701379"/>
                <a:gd name="connsiteY39" fmla="*/ 2231620 h 5352750"/>
                <a:gd name="connsiteX40" fmla="*/ 1244178 w 5701379"/>
                <a:gd name="connsiteY40" fmla="*/ 2291958 h 5352750"/>
                <a:gd name="connsiteX41" fmla="*/ 944788 w 5701379"/>
                <a:gd name="connsiteY41" fmla="*/ 2591348 h 5352750"/>
                <a:gd name="connsiteX42" fmla="*/ 645398 w 5701379"/>
                <a:gd name="connsiteY42" fmla="*/ 2291958 h 5352750"/>
                <a:gd name="connsiteX43" fmla="*/ 944788 w 5701379"/>
                <a:gd name="connsiteY43" fmla="*/ 1992568 h 5352750"/>
                <a:gd name="connsiteX44" fmla="*/ 1112180 w 5701379"/>
                <a:gd name="connsiteY44" fmla="*/ 2043699 h 5352750"/>
                <a:gd name="connsiteX45" fmla="*/ 1117694 w 5701379"/>
                <a:gd name="connsiteY45" fmla="*/ 2048249 h 5352750"/>
                <a:gd name="connsiteX46" fmla="*/ 1921996 w 5701379"/>
                <a:gd name="connsiteY46" fmla="*/ 1217696 h 5352750"/>
                <a:gd name="connsiteX47" fmla="*/ 1913817 w 5701379"/>
                <a:gd name="connsiteY47" fmla="*/ 1202628 h 5352750"/>
                <a:gd name="connsiteX48" fmla="*/ 1890290 w 5701379"/>
                <a:gd name="connsiteY48" fmla="*/ 1086092 h 5352750"/>
                <a:gd name="connsiteX49" fmla="*/ 2189680 w 5701379"/>
                <a:gd name="connsiteY49" fmla="*/ 786702 h 5352750"/>
                <a:gd name="connsiteX50" fmla="*/ 2489070 w 5701379"/>
                <a:gd name="connsiteY50" fmla="*/ 1086092 h 5352750"/>
                <a:gd name="connsiteX51" fmla="*/ 2484419 w 5701379"/>
                <a:gd name="connsiteY51" fmla="*/ 1132234 h 5352750"/>
                <a:gd name="connsiteX52" fmla="*/ 3253357 w 5701379"/>
                <a:gd name="connsiteY52" fmla="*/ 1616346 h 5352750"/>
                <a:gd name="connsiteX53" fmla="*/ 3288699 w 5701379"/>
                <a:gd name="connsiteY53" fmla="*/ 1587186 h 5352750"/>
                <a:gd name="connsiteX54" fmla="*/ 3456091 w 5701379"/>
                <a:gd name="connsiteY54" fmla="*/ 1536055 h 5352750"/>
                <a:gd name="connsiteX55" fmla="*/ 3572627 w 5701379"/>
                <a:gd name="connsiteY55" fmla="*/ 1559583 h 5352750"/>
                <a:gd name="connsiteX56" fmla="*/ 3600613 w 5701379"/>
                <a:gd name="connsiteY56" fmla="*/ 1574773 h 5352750"/>
                <a:gd name="connsiteX57" fmla="*/ 4454495 w 5701379"/>
                <a:gd name="connsiteY57" fmla="*/ 485798 h 5352750"/>
                <a:gd name="connsiteX58" fmla="*/ 4438806 w 5701379"/>
                <a:gd name="connsiteY58" fmla="*/ 466782 h 5352750"/>
                <a:gd name="connsiteX59" fmla="*/ 4387675 w 5701379"/>
                <a:gd name="connsiteY59" fmla="*/ 299390 h 5352750"/>
                <a:gd name="connsiteX60" fmla="*/ 4687065 w 5701379"/>
                <a:gd name="connsiteY60" fmla="*/ 0 h 53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01379" h="5352750">
                  <a:moveTo>
                    <a:pt x="4343979" y="1249893"/>
                  </a:moveTo>
                  <a:lnTo>
                    <a:pt x="5114268" y="1249893"/>
                  </a:lnTo>
                  <a:lnTo>
                    <a:pt x="5114268" y="5108244"/>
                  </a:lnTo>
                  <a:lnTo>
                    <a:pt x="5579126" y="5108244"/>
                  </a:lnTo>
                  <a:cubicBezTo>
                    <a:pt x="5646644" y="5108244"/>
                    <a:pt x="5701379" y="5162979"/>
                    <a:pt x="5701379" y="5230497"/>
                  </a:cubicBezTo>
                  <a:cubicBezTo>
                    <a:pt x="5701379" y="5298015"/>
                    <a:pt x="5646644" y="5352750"/>
                    <a:pt x="5579126" y="5352750"/>
                  </a:cubicBezTo>
                  <a:lnTo>
                    <a:pt x="122253" y="5352750"/>
                  </a:lnTo>
                  <a:cubicBezTo>
                    <a:pt x="54735" y="5352750"/>
                    <a:pt x="0" y="5298015"/>
                    <a:pt x="0" y="5230497"/>
                  </a:cubicBezTo>
                  <a:cubicBezTo>
                    <a:pt x="0" y="5162979"/>
                    <a:pt x="54735" y="5108244"/>
                    <a:pt x="122253" y="5108244"/>
                  </a:cubicBezTo>
                  <a:lnTo>
                    <a:pt x="552969" y="5108244"/>
                  </a:lnTo>
                  <a:lnTo>
                    <a:pt x="552969" y="3253720"/>
                  </a:lnTo>
                  <a:lnTo>
                    <a:pt x="1323258" y="3253720"/>
                  </a:lnTo>
                  <a:lnTo>
                    <a:pt x="1323258" y="5108244"/>
                  </a:lnTo>
                  <a:lnTo>
                    <a:pt x="1807977" y="5108244"/>
                  </a:lnTo>
                  <a:lnTo>
                    <a:pt x="1807977" y="2184548"/>
                  </a:lnTo>
                  <a:lnTo>
                    <a:pt x="2578266" y="2184548"/>
                  </a:lnTo>
                  <a:lnTo>
                    <a:pt x="2578266" y="5108244"/>
                  </a:lnTo>
                  <a:lnTo>
                    <a:pt x="3100646" y="5108244"/>
                  </a:lnTo>
                  <a:lnTo>
                    <a:pt x="3100646" y="2772664"/>
                  </a:lnTo>
                  <a:lnTo>
                    <a:pt x="3870935" y="2772664"/>
                  </a:lnTo>
                  <a:lnTo>
                    <a:pt x="3870935" y="5108244"/>
                  </a:lnTo>
                  <a:lnTo>
                    <a:pt x="4343979" y="5108244"/>
                  </a:lnTo>
                  <a:close/>
                  <a:moveTo>
                    <a:pt x="4687065" y="0"/>
                  </a:moveTo>
                  <a:cubicBezTo>
                    <a:pt x="4852414" y="0"/>
                    <a:pt x="4986455" y="134041"/>
                    <a:pt x="4986455" y="299390"/>
                  </a:cubicBezTo>
                  <a:cubicBezTo>
                    <a:pt x="4986455" y="464739"/>
                    <a:pt x="4852414" y="598780"/>
                    <a:pt x="4687065" y="598780"/>
                  </a:cubicBezTo>
                  <a:cubicBezTo>
                    <a:pt x="4666396" y="598780"/>
                    <a:pt x="4646217" y="596685"/>
                    <a:pt x="4626727" y="592697"/>
                  </a:cubicBezTo>
                  <a:lnTo>
                    <a:pt x="4616022" y="589374"/>
                  </a:lnTo>
                  <a:lnTo>
                    <a:pt x="3731292" y="1717690"/>
                  </a:lnTo>
                  <a:lnTo>
                    <a:pt x="3731954" y="1718909"/>
                  </a:lnTo>
                  <a:cubicBezTo>
                    <a:pt x="3747103" y="1754728"/>
                    <a:pt x="3755481" y="1794108"/>
                    <a:pt x="3755481" y="1835445"/>
                  </a:cubicBezTo>
                  <a:cubicBezTo>
                    <a:pt x="3755481" y="2000794"/>
                    <a:pt x="3621440" y="2134835"/>
                    <a:pt x="3456091" y="2134835"/>
                  </a:cubicBezTo>
                  <a:cubicBezTo>
                    <a:pt x="3290742" y="2134835"/>
                    <a:pt x="3156701" y="2000794"/>
                    <a:pt x="3156701" y="1835445"/>
                  </a:cubicBezTo>
                  <a:lnTo>
                    <a:pt x="3161841" y="1784456"/>
                  </a:lnTo>
                  <a:lnTo>
                    <a:pt x="2395958" y="1302268"/>
                  </a:lnTo>
                  <a:lnTo>
                    <a:pt x="2357072" y="1334351"/>
                  </a:lnTo>
                  <a:cubicBezTo>
                    <a:pt x="2309289" y="1366633"/>
                    <a:pt x="2251686" y="1385482"/>
                    <a:pt x="2189680" y="1385482"/>
                  </a:cubicBezTo>
                  <a:cubicBezTo>
                    <a:pt x="2148343" y="1385482"/>
                    <a:pt x="2108962" y="1377105"/>
                    <a:pt x="2073144" y="1361955"/>
                  </a:cubicBezTo>
                  <a:lnTo>
                    <a:pt x="2056798" y="1353083"/>
                  </a:lnTo>
                  <a:lnTo>
                    <a:pt x="1230311" y="2206545"/>
                  </a:lnTo>
                  <a:lnTo>
                    <a:pt x="1238095" y="2231620"/>
                  </a:lnTo>
                  <a:cubicBezTo>
                    <a:pt x="1242083" y="2251110"/>
                    <a:pt x="1244178" y="2271289"/>
                    <a:pt x="1244178" y="2291958"/>
                  </a:cubicBezTo>
                  <a:cubicBezTo>
                    <a:pt x="1244178" y="2457307"/>
                    <a:pt x="1110137" y="2591348"/>
                    <a:pt x="944788" y="2591348"/>
                  </a:cubicBezTo>
                  <a:cubicBezTo>
                    <a:pt x="779439" y="2591348"/>
                    <a:pt x="645398" y="2457307"/>
                    <a:pt x="645398" y="2291958"/>
                  </a:cubicBezTo>
                  <a:cubicBezTo>
                    <a:pt x="645398" y="2126609"/>
                    <a:pt x="779439" y="1992568"/>
                    <a:pt x="944788" y="1992568"/>
                  </a:cubicBezTo>
                  <a:cubicBezTo>
                    <a:pt x="1006794" y="1992568"/>
                    <a:pt x="1064397" y="2011418"/>
                    <a:pt x="1112180" y="2043699"/>
                  </a:cubicBezTo>
                  <a:lnTo>
                    <a:pt x="1117694" y="2048249"/>
                  </a:lnTo>
                  <a:lnTo>
                    <a:pt x="1921996" y="1217696"/>
                  </a:lnTo>
                  <a:lnTo>
                    <a:pt x="1913817" y="1202628"/>
                  </a:lnTo>
                  <a:cubicBezTo>
                    <a:pt x="1898667" y="1166810"/>
                    <a:pt x="1890290" y="1127429"/>
                    <a:pt x="1890290" y="1086092"/>
                  </a:cubicBezTo>
                  <a:cubicBezTo>
                    <a:pt x="1890290" y="920743"/>
                    <a:pt x="2024331" y="786702"/>
                    <a:pt x="2189680" y="786702"/>
                  </a:cubicBezTo>
                  <a:cubicBezTo>
                    <a:pt x="2355029" y="786702"/>
                    <a:pt x="2489070" y="920743"/>
                    <a:pt x="2489070" y="1086092"/>
                  </a:cubicBezTo>
                  <a:lnTo>
                    <a:pt x="2484419" y="1132234"/>
                  </a:lnTo>
                  <a:lnTo>
                    <a:pt x="3253357" y="1616346"/>
                  </a:lnTo>
                  <a:lnTo>
                    <a:pt x="3288699" y="1587186"/>
                  </a:lnTo>
                  <a:cubicBezTo>
                    <a:pt x="3336482" y="1554905"/>
                    <a:pt x="3394085" y="1536055"/>
                    <a:pt x="3456091" y="1536055"/>
                  </a:cubicBezTo>
                  <a:cubicBezTo>
                    <a:pt x="3497428" y="1536055"/>
                    <a:pt x="3536809" y="1544433"/>
                    <a:pt x="3572627" y="1559583"/>
                  </a:cubicBezTo>
                  <a:lnTo>
                    <a:pt x="3600613" y="1574773"/>
                  </a:lnTo>
                  <a:lnTo>
                    <a:pt x="4454495" y="485798"/>
                  </a:lnTo>
                  <a:lnTo>
                    <a:pt x="4438806" y="466782"/>
                  </a:lnTo>
                  <a:cubicBezTo>
                    <a:pt x="4406525" y="418999"/>
                    <a:pt x="4387675" y="361396"/>
                    <a:pt x="4387675" y="299390"/>
                  </a:cubicBezTo>
                  <a:cubicBezTo>
                    <a:pt x="4387675" y="134041"/>
                    <a:pt x="4521716" y="0"/>
                    <a:pt x="468706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0" tIns="36575" rIns="73150" bIns="3657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latin typeface="+mn-ea"/>
              </a:endParaRPr>
            </a:p>
          </p:txBody>
        </p:sp>
        <p:sp>
          <p:nvSpPr>
            <p:cNvPr id="1863" name="직사각형 1862">
              <a:extLst>
                <a:ext uri="{FF2B5EF4-FFF2-40B4-BE49-F238E27FC236}">
                  <a16:creationId xmlns:a16="http://schemas.microsoft.com/office/drawing/2014/main" id="{3612648F-0271-4C4E-941B-B55E61DFCC80}"/>
                </a:ext>
              </a:extLst>
            </p:cNvPr>
            <p:cNvSpPr/>
            <p:nvPr/>
          </p:nvSpPr>
          <p:spPr>
            <a:xfrm>
              <a:off x="5437535" y="2142004"/>
              <a:ext cx="1112300" cy="3298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Statistics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4" name="직사각형 1863">
              <a:extLst>
                <a:ext uri="{FF2B5EF4-FFF2-40B4-BE49-F238E27FC236}">
                  <a16:creationId xmlns:a16="http://schemas.microsoft.com/office/drawing/2014/main" id="{846239E7-2312-4119-903B-E20355ED0867}"/>
                </a:ext>
              </a:extLst>
            </p:cNvPr>
            <p:cNvSpPr/>
            <p:nvPr/>
          </p:nvSpPr>
          <p:spPr>
            <a:xfrm>
              <a:off x="5448613" y="2405277"/>
              <a:ext cx="1188386" cy="537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Analyze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each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User’s Data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 Personalize</a:t>
              </a:r>
            </a:p>
          </p:txBody>
        </p:sp>
      </p:grpSp>
      <p:grpSp>
        <p:nvGrpSpPr>
          <p:cNvPr id="802" name="그룹 801">
            <a:extLst>
              <a:ext uri="{FF2B5EF4-FFF2-40B4-BE49-F238E27FC236}">
                <a16:creationId xmlns:a16="http://schemas.microsoft.com/office/drawing/2014/main" id="{9FE28A4A-5BB9-4F02-BB0B-D3102777786C}"/>
              </a:ext>
            </a:extLst>
          </p:cNvPr>
          <p:cNvGrpSpPr/>
          <p:nvPr/>
        </p:nvGrpSpPr>
        <p:grpSpPr>
          <a:xfrm>
            <a:off x="-3586" y="-1149"/>
            <a:ext cx="12192000" cy="622807"/>
            <a:chOff x="-3586" y="-1149"/>
            <a:chExt cx="12192000" cy="622807"/>
          </a:xfrm>
        </p:grpSpPr>
        <p:grpSp>
          <p:nvGrpSpPr>
            <p:cNvPr id="803" name="그룹 802">
              <a:extLst>
                <a:ext uri="{FF2B5EF4-FFF2-40B4-BE49-F238E27FC236}">
                  <a16:creationId xmlns:a16="http://schemas.microsoft.com/office/drawing/2014/main" id="{EDDE128C-DD2C-41C4-89D6-278BF280BDE3}"/>
                </a:ext>
              </a:extLst>
            </p:cNvPr>
            <p:cNvGrpSpPr/>
            <p:nvPr/>
          </p:nvGrpSpPr>
          <p:grpSpPr>
            <a:xfrm>
              <a:off x="-3586" y="-1149"/>
              <a:ext cx="12192000" cy="622807"/>
              <a:chOff x="0" y="748674"/>
              <a:chExt cx="12192000" cy="622807"/>
            </a:xfrm>
          </p:grpSpPr>
          <p:cxnSp>
            <p:nvCxnSpPr>
              <p:cNvPr id="805" name="직선 연결선 804">
                <a:extLst>
                  <a:ext uri="{FF2B5EF4-FFF2-40B4-BE49-F238E27FC236}">
                    <a16:creationId xmlns:a16="http://schemas.microsoft.com/office/drawing/2014/main" id="{664717FE-C164-42FA-93D9-EAAB84AA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371481"/>
                <a:ext cx="12192000" cy="0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6" name="그룹 805">
                <a:extLst>
                  <a:ext uri="{FF2B5EF4-FFF2-40B4-BE49-F238E27FC236}">
                    <a16:creationId xmlns:a16="http://schemas.microsoft.com/office/drawing/2014/main" id="{118AF48A-34C2-4CA6-BEBE-D63B638C8F72}"/>
                  </a:ext>
                </a:extLst>
              </p:cNvPr>
              <p:cNvGrpSpPr/>
              <p:nvPr/>
            </p:nvGrpSpPr>
            <p:grpSpPr>
              <a:xfrm>
                <a:off x="0" y="748674"/>
                <a:ext cx="12192000" cy="622807"/>
                <a:chOff x="0" y="748674"/>
                <a:chExt cx="12192000" cy="622807"/>
              </a:xfrm>
            </p:grpSpPr>
            <p:sp>
              <p:nvSpPr>
                <p:cNvPr id="807" name="직사각형 806">
                  <a:extLst>
                    <a:ext uri="{FF2B5EF4-FFF2-40B4-BE49-F238E27FC236}">
                      <a16:creationId xmlns:a16="http://schemas.microsoft.com/office/drawing/2014/main" id="{75261C52-47E2-49B5-B896-518E4ED0521A}"/>
                    </a:ext>
                  </a:extLst>
                </p:cNvPr>
                <p:cNvSpPr/>
                <p:nvPr/>
              </p:nvSpPr>
              <p:spPr>
                <a:xfrm>
                  <a:off x="0" y="748674"/>
                  <a:ext cx="12192000" cy="622807"/>
                </a:xfrm>
                <a:prstGeom prst="rect">
                  <a:avLst/>
                </a:prstGeom>
                <a:solidFill>
                  <a:srgbClr val="FDFEFF">
                    <a:alpha val="8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08" name="그룹 807">
                  <a:extLst>
                    <a:ext uri="{FF2B5EF4-FFF2-40B4-BE49-F238E27FC236}">
                      <a16:creationId xmlns:a16="http://schemas.microsoft.com/office/drawing/2014/main" id="{B0998F53-0DE2-4EE9-8AB7-0DAFEB5B1A1E}"/>
                    </a:ext>
                  </a:extLst>
                </p:cNvPr>
                <p:cNvGrpSpPr/>
                <p:nvPr/>
              </p:nvGrpSpPr>
              <p:grpSpPr>
                <a:xfrm>
                  <a:off x="3777855" y="907075"/>
                  <a:ext cx="5975739" cy="292388"/>
                  <a:chOff x="3777855" y="684820"/>
                  <a:chExt cx="5975739" cy="292388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809" name="사각형: 둥근 모서리 808">
                    <a:extLst>
                      <a:ext uri="{FF2B5EF4-FFF2-40B4-BE49-F238E27FC236}">
                        <a16:creationId xmlns:a16="http://schemas.microsoft.com/office/drawing/2014/main" id="{4A0C5DA0-9D82-4678-BEA6-D358B846593D}"/>
                      </a:ext>
                    </a:extLst>
                  </p:cNvPr>
                  <p:cNvSpPr/>
                  <p:nvPr/>
                </p:nvSpPr>
                <p:spPr>
                  <a:xfrm>
                    <a:off x="8851900" y="697422"/>
                    <a:ext cx="901694" cy="2602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59A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200" dirty="0"/>
                      <a:t>설계</a:t>
                    </a:r>
                  </a:p>
                </p:txBody>
              </p:sp>
              <p:grpSp>
                <p:nvGrpSpPr>
                  <p:cNvPr id="810" name="그룹 809">
                    <a:extLst>
                      <a:ext uri="{FF2B5EF4-FFF2-40B4-BE49-F238E27FC236}">
                        <a16:creationId xmlns:a16="http://schemas.microsoft.com/office/drawing/2014/main" id="{9D80B624-7DF8-4923-BD34-D4934DDBC645}"/>
                      </a:ext>
                    </a:extLst>
                  </p:cNvPr>
                  <p:cNvGrpSpPr/>
                  <p:nvPr/>
                </p:nvGrpSpPr>
                <p:grpSpPr>
                  <a:xfrm>
                    <a:off x="3777855" y="684820"/>
                    <a:ext cx="3852700" cy="292388"/>
                    <a:chOff x="3777855" y="150503"/>
                    <a:chExt cx="3852700" cy="292388"/>
                  </a:xfrm>
                  <a:grpFill/>
                </p:grpSpPr>
                <p:sp>
                  <p:nvSpPr>
                    <p:cNvPr id="811" name="TextBox 810">
                      <a:extLst>
                        <a:ext uri="{FF2B5EF4-FFF2-40B4-BE49-F238E27FC236}">
                          <a16:creationId xmlns:a16="http://schemas.microsoft.com/office/drawing/2014/main" id="{13666AA9-4A7A-44AA-BB0A-14ED73E49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7855" y="150503"/>
                      <a:ext cx="52129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Why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047D66D7-A24E-4FAB-9DCE-B07DEA0E4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5941" y="150503"/>
                      <a:ext cx="5277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How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3" name="TextBox 812">
                      <a:extLst>
                        <a:ext uri="{FF2B5EF4-FFF2-40B4-BE49-F238E27FC236}">
                          <a16:creationId xmlns:a16="http://schemas.microsoft.com/office/drawing/2014/main" id="{B9CC30FD-DB37-433F-B283-35934D9F36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6850" y="150503"/>
                      <a:ext cx="58381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/>
                        <a:t>What</a:t>
                      </a:r>
                      <a:endParaRPr kumimoji="1" lang="ko-KR" altLang="en-US" sz="1300" dirty="0"/>
                    </a:p>
                  </p:txBody>
                </p:sp>
                <p:sp>
                  <p:nvSpPr>
                    <p:cNvPr id="814" name="TextBox 813">
                      <a:extLst>
                        <a:ext uri="{FF2B5EF4-FFF2-40B4-BE49-F238E27FC236}">
                          <a16:creationId xmlns:a16="http://schemas.microsoft.com/office/drawing/2014/main" id="{E7156FD1-0464-4B59-AB0A-BEF9AB9915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8854" y="150503"/>
                      <a:ext cx="591701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A2937BA2-5AC9-4917-B504-A84DCD7223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568" y="150503"/>
                      <a:ext cx="503664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Plan</a:t>
                      </a:r>
                      <a:endParaRPr kumimoji="1" lang="ko-KR" altLang="en-US" sz="1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pic>
          <p:nvPicPr>
            <p:cNvPr id="804" name="그림 803">
              <a:extLst>
                <a:ext uri="{FF2B5EF4-FFF2-40B4-BE49-F238E27FC236}">
                  <a16:creationId xmlns:a16="http://schemas.microsoft.com/office/drawing/2014/main" id="{11CE9B60-AB0A-4C19-B3F9-2672B5917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69" y="46369"/>
              <a:ext cx="524644" cy="524644"/>
            </a:xfrm>
            <a:prstGeom prst="rect">
              <a:avLst/>
            </a:prstGeom>
          </p:spPr>
        </p:pic>
      </p:grpSp>
      <p:sp>
        <p:nvSpPr>
          <p:cNvPr id="679" name="자유형: 도형 678">
            <a:extLst>
              <a:ext uri="{FF2B5EF4-FFF2-40B4-BE49-F238E27FC236}">
                <a16:creationId xmlns:a16="http://schemas.microsoft.com/office/drawing/2014/main" id="{0F5BA859-279B-4656-A95C-37652631583E}"/>
              </a:ext>
            </a:extLst>
          </p:cNvPr>
          <p:cNvSpPr/>
          <p:nvPr/>
        </p:nvSpPr>
        <p:spPr>
          <a:xfrm>
            <a:off x="5478734" y="1182699"/>
            <a:ext cx="586835" cy="901292"/>
          </a:xfrm>
          <a:custGeom>
            <a:avLst/>
            <a:gdLst>
              <a:gd name="connsiteX0" fmla="*/ 0 w 586835"/>
              <a:gd name="connsiteY0" fmla="*/ 0 h 901292"/>
              <a:gd name="connsiteX1" fmla="*/ 519494 w 586835"/>
              <a:gd name="connsiteY1" fmla="*/ 0 h 901292"/>
              <a:gd name="connsiteX2" fmla="*/ 519494 w 586835"/>
              <a:gd name="connsiteY2" fmla="*/ 504417 h 901292"/>
              <a:gd name="connsiteX3" fmla="*/ 586835 w 586835"/>
              <a:gd name="connsiteY3" fmla="*/ 571092 h 901292"/>
              <a:gd name="connsiteX4" fmla="*/ 586835 w 586835"/>
              <a:gd name="connsiteY4" fmla="*/ 901292 h 901292"/>
              <a:gd name="connsiteX5" fmla="*/ 352743 w 586835"/>
              <a:gd name="connsiteY5" fmla="*/ 901292 h 901292"/>
              <a:gd name="connsiteX6" fmla="*/ 211646 w 586835"/>
              <a:gd name="connsiteY6" fmla="*/ 761592 h 901292"/>
              <a:gd name="connsiteX7" fmla="*/ 109030 w 586835"/>
              <a:gd name="connsiteY7" fmla="*/ 761592 h 901292"/>
              <a:gd name="connsiteX8" fmla="*/ 0 w 586835"/>
              <a:gd name="connsiteY8" fmla="*/ 653642 h 90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835" h="901292">
                <a:moveTo>
                  <a:pt x="0" y="0"/>
                </a:moveTo>
                <a:lnTo>
                  <a:pt x="519494" y="0"/>
                </a:lnTo>
                <a:lnTo>
                  <a:pt x="519494" y="504417"/>
                </a:lnTo>
                <a:lnTo>
                  <a:pt x="586835" y="571092"/>
                </a:lnTo>
                <a:lnTo>
                  <a:pt x="586835" y="901292"/>
                </a:lnTo>
                <a:lnTo>
                  <a:pt x="352743" y="901292"/>
                </a:lnTo>
                <a:lnTo>
                  <a:pt x="211646" y="761592"/>
                </a:lnTo>
                <a:lnTo>
                  <a:pt x="109030" y="761592"/>
                </a:lnTo>
                <a:lnTo>
                  <a:pt x="0" y="65364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65000"/>
                <a:lumOff val="35000"/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0" name="자유형: 도형 679">
            <a:extLst>
              <a:ext uri="{FF2B5EF4-FFF2-40B4-BE49-F238E27FC236}">
                <a16:creationId xmlns:a16="http://schemas.microsoft.com/office/drawing/2014/main" id="{08E6180C-FDD7-4393-897F-44E915ABDA21}"/>
              </a:ext>
            </a:extLst>
          </p:cNvPr>
          <p:cNvSpPr/>
          <p:nvPr/>
        </p:nvSpPr>
        <p:spPr>
          <a:xfrm>
            <a:off x="5571196" y="1782220"/>
            <a:ext cx="95791" cy="95791"/>
          </a:xfrm>
          <a:custGeom>
            <a:avLst/>
            <a:gdLst>
              <a:gd name="connsiteX0" fmla="*/ 607309 w 1210180"/>
              <a:gd name="connsiteY0" fmla="*/ 408799 h 1210180"/>
              <a:gd name="connsiteX1" fmla="*/ 414893 w 1210180"/>
              <a:gd name="connsiteY1" fmla="*/ 601216 h 1210180"/>
              <a:gd name="connsiteX2" fmla="*/ 607309 w 1210180"/>
              <a:gd name="connsiteY2" fmla="*/ 793632 h 1210180"/>
              <a:gd name="connsiteX3" fmla="*/ 799726 w 1210180"/>
              <a:gd name="connsiteY3" fmla="*/ 601216 h 1210180"/>
              <a:gd name="connsiteX4" fmla="*/ 607309 w 1210180"/>
              <a:gd name="connsiteY4" fmla="*/ 408799 h 1210180"/>
              <a:gd name="connsiteX5" fmla="*/ 605090 w 1210180"/>
              <a:gd name="connsiteY5" fmla="*/ 0 h 1210180"/>
              <a:gd name="connsiteX6" fmla="*/ 1210180 w 1210180"/>
              <a:gd name="connsiteY6" fmla="*/ 605090 h 1210180"/>
              <a:gd name="connsiteX7" fmla="*/ 605090 w 1210180"/>
              <a:gd name="connsiteY7" fmla="*/ 1210180 h 1210180"/>
              <a:gd name="connsiteX8" fmla="*/ 0 w 1210180"/>
              <a:gd name="connsiteY8" fmla="*/ 605090 h 1210180"/>
              <a:gd name="connsiteX9" fmla="*/ 605090 w 1210180"/>
              <a:gd name="connsiteY9" fmla="*/ 0 h 121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180" h="1210180">
                <a:moveTo>
                  <a:pt x="607309" y="408799"/>
                </a:moveTo>
                <a:cubicBezTo>
                  <a:pt x="501040" y="408799"/>
                  <a:pt x="414893" y="494947"/>
                  <a:pt x="414893" y="601216"/>
                </a:cubicBezTo>
                <a:cubicBezTo>
                  <a:pt x="414893" y="707484"/>
                  <a:pt x="501040" y="793632"/>
                  <a:pt x="607309" y="793632"/>
                </a:cubicBezTo>
                <a:cubicBezTo>
                  <a:pt x="713578" y="793632"/>
                  <a:pt x="799726" y="707484"/>
                  <a:pt x="799726" y="601216"/>
                </a:cubicBezTo>
                <a:cubicBezTo>
                  <a:pt x="799726" y="494947"/>
                  <a:pt x="713578" y="408799"/>
                  <a:pt x="607309" y="408799"/>
                </a:cubicBezTo>
                <a:close/>
                <a:moveTo>
                  <a:pt x="605090" y="0"/>
                </a:moveTo>
                <a:cubicBezTo>
                  <a:pt x="939273" y="0"/>
                  <a:pt x="1210180" y="270908"/>
                  <a:pt x="1210180" y="605090"/>
                </a:cubicBezTo>
                <a:cubicBezTo>
                  <a:pt x="1210180" y="939273"/>
                  <a:pt x="939273" y="1210180"/>
                  <a:pt x="605090" y="1210180"/>
                </a:cubicBezTo>
                <a:cubicBezTo>
                  <a:pt x="270908" y="1210180"/>
                  <a:pt x="0" y="939273"/>
                  <a:pt x="0" y="605090"/>
                </a:cubicBezTo>
                <a:cubicBezTo>
                  <a:pt x="0" y="270908"/>
                  <a:pt x="270908" y="0"/>
                  <a:pt x="60509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85000"/>
                  <a:lumOff val="15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1" name="자유형: 도형 680">
            <a:extLst>
              <a:ext uri="{FF2B5EF4-FFF2-40B4-BE49-F238E27FC236}">
                <a16:creationId xmlns:a16="http://schemas.microsoft.com/office/drawing/2014/main" id="{655C1046-518B-467B-945E-0EA9CE550D75}"/>
              </a:ext>
            </a:extLst>
          </p:cNvPr>
          <p:cNvSpPr/>
          <p:nvPr/>
        </p:nvSpPr>
        <p:spPr>
          <a:xfrm>
            <a:off x="4914994" y="4178299"/>
            <a:ext cx="933356" cy="1555750"/>
          </a:xfrm>
          <a:custGeom>
            <a:avLst/>
            <a:gdLst>
              <a:gd name="connsiteX0" fmla="*/ 0 w 933356"/>
              <a:gd name="connsiteY0" fmla="*/ 0 h 1555750"/>
              <a:gd name="connsiteX1" fmla="*/ 850806 w 933356"/>
              <a:gd name="connsiteY1" fmla="*/ 0 h 1555750"/>
              <a:gd name="connsiteX2" fmla="*/ 933356 w 933356"/>
              <a:gd name="connsiteY2" fmla="*/ 82550 h 1555750"/>
              <a:gd name="connsiteX3" fmla="*/ 933356 w 933356"/>
              <a:gd name="connsiteY3" fmla="*/ 622300 h 1555750"/>
              <a:gd name="connsiteX4" fmla="*/ 869856 w 933356"/>
              <a:gd name="connsiteY4" fmla="*/ 685800 h 1555750"/>
              <a:gd name="connsiteX5" fmla="*/ 641256 w 933356"/>
              <a:gd name="connsiteY5" fmla="*/ 685800 h 1555750"/>
              <a:gd name="connsiteX6" fmla="*/ 520606 w 933356"/>
              <a:gd name="connsiteY6" fmla="*/ 787400 h 1555750"/>
              <a:gd name="connsiteX7" fmla="*/ 520606 w 933356"/>
              <a:gd name="connsiteY7" fmla="*/ 985837 h 1555750"/>
              <a:gd name="connsiteX8" fmla="*/ 561881 w 933356"/>
              <a:gd name="connsiteY8" fmla="*/ 1027112 h 1555750"/>
              <a:gd name="connsiteX9" fmla="*/ 561881 w 933356"/>
              <a:gd name="connsiteY9" fmla="*/ 1298575 h 1555750"/>
              <a:gd name="connsiteX10" fmla="*/ 538068 w 933356"/>
              <a:gd name="connsiteY10" fmla="*/ 1322388 h 1555750"/>
              <a:gd name="connsiteX11" fmla="*/ 520606 w 933356"/>
              <a:gd name="connsiteY11" fmla="*/ 1339850 h 1555750"/>
              <a:gd name="connsiteX12" fmla="*/ 520606 w 933356"/>
              <a:gd name="connsiteY12" fmla="*/ 1435100 h 1555750"/>
              <a:gd name="connsiteX13" fmla="*/ 450756 w 933356"/>
              <a:gd name="connsiteY13" fmla="*/ 1555750 h 1555750"/>
              <a:gd name="connsiteX14" fmla="*/ 0 w 933356"/>
              <a:gd name="connsiteY14" fmla="*/ 1555750 h 155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3356" h="1555750">
                <a:moveTo>
                  <a:pt x="0" y="0"/>
                </a:moveTo>
                <a:lnTo>
                  <a:pt x="850806" y="0"/>
                </a:lnTo>
                <a:lnTo>
                  <a:pt x="933356" y="82550"/>
                </a:lnTo>
                <a:lnTo>
                  <a:pt x="933356" y="622300"/>
                </a:lnTo>
                <a:lnTo>
                  <a:pt x="869856" y="685800"/>
                </a:lnTo>
                <a:lnTo>
                  <a:pt x="641256" y="685800"/>
                </a:lnTo>
                <a:lnTo>
                  <a:pt x="520606" y="787400"/>
                </a:lnTo>
                <a:lnTo>
                  <a:pt x="520606" y="985837"/>
                </a:lnTo>
                <a:lnTo>
                  <a:pt x="561881" y="1027112"/>
                </a:lnTo>
                <a:lnTo>
                  <a:pt x="561881" y="1298575"/>
                </a:lnTo>
                <a:lnTo>
                  <a:pt x="538068" y="1322388"/>
                </a:lnTo>
                <a:lnTo>
                  <a:pt x="520606" y="1339850"/>
                </a:lnTo>
                <a:lnTo>
                  <a:pt x="520606" y="1435100"/>
                </a:lnTo>
                <a:lnTo>
                  <a:pt x="450756" y="1555750"/>
                </a:lnTo>
                <a:lnTo>
                  <a:pt x="0" y="15557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2" name="자유형: 도형 681">
            <a:extLst>
              <a:ext uri="{FF2B5EF4-FFF2-40B4-BE49-F238E27FC236}">
                <a16:creationId xmlns:a16="http://schemas.microsoft.com/office/drawing/2014/main" id="{9B94C23D-C9F0-4140-A0A3-813C782AD65F}"/>
              </a:ext>
            </a:extLst>
          </p:cNvPr>
          <p:cNvSpPr/>
          <p:nvPr/>
        </p:nvSpPr>
        <p:spPr>
          <a:xfrm>
            <a:off x="5541293" y="4259844"/>
            <a:ext cx="95791" cy="95791"/>
          </a:xfrm>
          <a:custGeom>
            <a:avLst/>
            <a:gdLst>
              <a:gd name="connsiteX0" fmla="*/ 607309 w 1210180"/>
              <a:gd name="connsiteY0" fmla="*/ 408799 h 1210180"/>
              <a:gd name="connsiteX1" fmla="*/ 414893 w 1210180"/>
              <a:gd name="connsiteY1" fmla="*/ 601216 h 1210180"/>
              <a:gd name="connsiteX2" fmla="*/ 607309 w 1210180"/>
              <a:gd name="connsiteY2" fmla="*/ 793632 h 1210180"/>
              <a:gd name="connsiteX3" fmla="*/ 799726 w 1210180"/>
              <a:gd name="connsiteY3" fmla="*/ 601216 h 1210180"/>
              <a:gd name="connsiteX4" fmla="*/ 607309 w 1210180"/>
              <a:gd name="connsiteY4" fmla="*/ 408799 h 1210180"/>
              <a:gd name="connsiteX5" fmla="*/ 605090 w 1210180"/>
              <a:gd name="connsiteY5" fmla="*/ 0 h 1210180"/>
              <a:gd name="connsiteX6" fmla="*/ 1210180 w 1210180"/>
              <a:gd name="connsiteY6" fmla="*/ 605090 h 1210180"/>
              <a:gd name="connsiteX7" fmla="*/ 605090 w 1210180"/>
              <a:gd name="connsiteY7" fmla="*/ 1210180 h 1210180"/>
              <a:gd name="connsiteX8" fmla="*/ 0 w 1210180"/>
              <a:gd name="connsiteY8" fmla="*/ 605090 h 1210180"/>
              <a:gd name="connsiteX9" fmla="*/ 605090 w 1210180"/>
              <a:gd name="connsiteY9" fmla="*/ 0 h 121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180" h="1210180">
                <a:moveTo>
                  <a:pt x="607309" y="408799"/>
                </a:moveTo>
                <a:cubicBezTo>
                  <a:pt x="501040" y="408799"/>
                  <a:pt x="414893" y="494947"/>
                  <a:pt x="414893" y="601216"/>
                </a:cubicBezTo>
                <a:cubicBezTo>
                  <a:pt x="414893" y="707484"/>
                  <a:pt x="501040" y="793632"/>
                  <a:pt x="607309" y="793632"/>
                </a:cubicBezTo>
                <a:cubicBezTo>
                  <a:pt x="713578" y="793632"/>
                  <a:pt x="799726" y="707484"/>
                  <a:pt x="799726" y="601216"/>
                </a:cubicBezTo>
                <a:cubicBezTo>
                  <a:pt x="799726" y="494947"/>
                  <a:pt x="713578" y="408799"/>
                  <a:pt x="607309" y="408799"/>
                </a:cubicBezTo>
                <a:close/>
                <a:moveTo>
                  <a:pt x="605090" y="0"/>
                </a:moveTo>
                <a:cubicBezTo>
                  <a:pt x="939273" y="0"/>
                  <a:pt x="1210180" y="270908"/>
                  <a:pt x="1210180" y="605090"/>
                </a:cubicBezTo>
                <a:cubicBezTo>
                  <a:pt x="1210180" y="939273"/>
                  <a:pt x="939273" y="1210180"/>
                  <a:pt x="605090" y="1210180"/>
                </a:cubicBezTo>
                <a:cubicBezTo>
                  <a:pt x="270908" y="1210180"/>
                  <a:pt x="0" y="939273"/>
                  <a:pt x="0" y="605090"/>
                </a:cubicBezTo>
                <a:cubicBezTo>
                  <a:pt x="0" y="270908"/>
                  <a:pt x="270908" y="0"/>
                  <a:pt x="60509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85000"/>
                  <a:lumOff val="15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3" name="자유형: 도형 682">
            <a:extLst>
              <a:ext uri="{FF2B5EF4-FFF2-40B4-BE49-F238E27FC236}">
                <a16:creationId xmlns:a16="http://schemas.microsoft.com/office/drawing/2014/main" id="{FCA842F5-7F7D-4628-BEB8-42FC2BD87577}"/>
              </a:ext>
            </a:extLst>
          </p:cNvPr>
          <p:cNvSpPr/>
          <p:nvPr/>
        </p:nvSpPr>
        <p:spPr>
          <a:xfrm>
            <a:off x="5706038" y="4535052"/>
            <a:ext cx="95791" cy="95791"/>
          </a:xfrm>
          <a:custGeom>
            <a:avLst/>
            <a:gdLst>
              <a:gd name="connsiteX0" fmla="*/ 607309 w 1210180"/>
              <a:gd name="connsiteY0" fmla="*/ 408799 h 1210180"/>
              <a:gd name="connsiteX1" fmla="*/ 414893 w 1210180"/>
              <a:gd name="connsiteY1" fmla="*/ 601216 h 1210180"/>
              <a:gd name="connsiteX2" fmla="*/ 607309 w 1210180"/>
              <a:gd name="connsiteY2" fmla="*/ 793632 h 1210180"/>
              <a:gd name="connsiteX3" fmla="*/ 799726 w 1210180"/>
              <a:gd name="connsiteY3" fmla="*/ 601216 h 1210180"/>
              <a:gd name="connsiteX4" fmla="*/ 607309 w 1210180"/>
              <a:gd name="connsiteY4" fmla="*/ 408799 h 1210180"/>
              <a:gd name="connsiteX5" fmla="*/ 605090 w 1210180"/>
              <a:gd name="connsiteY5" fmla="*/ 0 h 1210180"/>
              <a:gd name="connsiteX6" fmla="*/ 1210180 w 1210180"/>
              <a:gd name="connsiteY6" fmla="*/ 605090 h 1210180"/>
              <a:gd name="connsiteX7" fmla="*/ 605090 w 1210180"/>
              <a:gd name="connsiteY7" fmla="*/ 1210180 h 1210180"/>
              <a:gd name="connsiteX8" fmla="*/ 0 w 1210180"/>
              <a:gd name="connsiteY8" fmla="*/ 605090 h 1210180"/>
              <a:gd name="connsiteX9" fmla="*/ 605090 w 1210180"/>
              <a:gd name="connsiteY9" fmla="*/ 0 h 121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180" h="1210180">
                <a:moveTo>
                  <a:pt x="607309" y="408799"/>
                </a:moveTo>
                <a:cubicBezTo>
                  <a:pt x="501040" y="408799"/>
                  <a:pt x="414893" y="494947"/>
                  <a:pt x="414893" y="601216"/>
                </a:cubicBezTo>
                <a:cubicBezTo>
                  <a:pt x="414893" y="707484"/>
                  <a:pt x="501040" y="793632"/>
                  <a:pt x="607309" y="793632"/>
                </a:cubicBezTo>
                <a:cubicBezTo>
                  <a:pt x="713578" y="793632"/>
                  <a:pt x="799726" y="707484"/>
                  <a:pt x="799726" y="601216"/>
                </a:cubicBezTo>
                <a:cubicBezTo>
                  <a:pt x="799726" y="494947"/>
                  <a:pt x="713578" y="408799"/>
                  <a:pt x="607309" y="408799"/>
                </a:cubicBezTo>
                <a:close/>
                <a:moveTo>
                  <a:pt x="605090" y="0"/>
                </a:moveTo>
                <a:cubicBezTo>
                  <a:pt x="939273" y="0"/>
                  <a:pt x="1210180" y="270908"/>
                  <a:pt x="1210180" y="605090"/>
                </a:cubicBezTo>
                <a:cubicBezTo>
                  <a:pt x="1210180" y="939273"/>
                  <a:pt x="939273" y="1210180"/>
                  <a:pt x="605090" y="1210180"/>
                </a:cubicBezTo>
                <a:cubicBezTo>
                  <a:pt x="270908" y="1210180"/>
                  <a:pt x="0" y="939273"/>
                  <a:pt x="0" y="605090"/>
                </a:cubicBezTo>
                <a:cubicBezTo>
                  <a:pt x="0" y="270908"/>
                  <a:pt x="270908" y="0"/>
                  <a:pt x="605090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85000"/>
                  <a:lumOff val="15000"/>
                </a:schemeClr>
              </a:gs>
              <a:gs pos="85000">
                <a:schemeClr val="tx1">
                  <a:lumMod val="95000"/>
                  <a:lumOff val="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9485390F-B2E4-4BD7-921F-B76BA62A7AD1}"/>
              </a:ext>
            </a:extLst>
          </p:cNvPr>
          <p:cNvGrpSpPr/>
          <p:nvPr/>
        </p:nvGrpSpPr>
        <p:grpSpPr>
          <a:xfrm>
            <a:off x="5722346" y="2733855"/>
            <a:ext cx="729806" cy="713709"/>
            <a:chOff x="5722346" y="2733855"/>
            <a:chExt cx="729806" cy="713709"/>
          </a:xfrm>
        </p:grpSpPr>
        <p:sp>
          <p:nvSpPr>
            <p:cNvPr id="699" name="사각형: 둥근 모서리 68">
              <a:extLst>
                <a:ext uri="{FF2B5EF4-FFF2-40B4-BE49-F238E27FC236}">
                  <a16:creationId xmlns:a16="http://schemas.microsoft.com/office/drawing/2014/main" id="{1C1D0969-EB41-4940-A1EF-84C36DD25840}"/>
                </a:ext>
              </a:extLst>
            </p:cNvPr>
            <p:cNvSpPr/>
            <p:nvPr/>
          </p:nvSpPr>
          <p:spPr>
            <a:xfrm>
              <a:off x="5722346" y="2733855"/>
              <a:ext cx="729806" cy="71370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75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FFC000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endParaRPr>
            </a:p>
          </p:txBody>
        </p:sp>
        <p:pic>
          <p:nvPicPr>
            <p:cNvPr id="700" name="그림 699">
              <a:extLst>
                <a:ext uri="{FF2B5EF4-FFF2-40B4-BE49-F238E27FC236}">
                  <a16:creationId xmlns:a16="http://schemas.microsoft.com/office/drawing/2014/main" id="{241401ED-35CE-4244-A99B-C6FC5F877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0400" y="2808000"/>
              <a:ext cx="562988" cy="562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1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7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7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9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8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xit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67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6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5847 1.48148E-6 L -0.00052 1.48148E-6 " pathEditMode="relative" rAng="0" ptsTypes="AA">
                                      <p:cBhvr>
                                        <p:cTn id="68" dur="700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6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594 0.00047 L -1.875E-6 0.00047 " pathEditMode="relative" rAng="0" ptsTypes="AA">
                                      <p:cBhvr>
                                        <p:cTn id="92" dur="7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6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582 4.81481E-6 L 1.04167E-6 4.81481E-6 " pathEditMode="relative" rAng="0" ptsTypes="AA">
                                      <p:cBhvr>
                                        <p:cTn id="116" dur="700" fill="hold"/>
                                        <p:tgtEl>
                                          <p:spTgt spid="1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16018 " pathEditMode="relative" rAng="0" ptsTypes="AA">
                                      <p:cBhvr>
                                        <p:cTn id="148" dur="700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65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9167E-6 -2.59259E-6 L 4.79167E-6 0.07755 " pathEditMode="relative" rAng="0" ptsTypes="AA">
                                      <p:cBhvr>
                                        <p:cTn id="153" dur="6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800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800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800"/>
                            </p:stCondLst>
                            <p:childTnLst>
                              <p:par>
                                <p:cTn id="195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2.5E-6 0.16018 " pathEditMode="relative" rAng="0" ptsTypes="AA">
                                      <p:cBhvr>
                                        <p:cTn id="196" dur="7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65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04167E-6 -4.44444E-6 L -1.04167E-6 0.07755 " pathEditMode="relative" rAng="0" ptsTypes="AA">
                                      <p:cBhvr>
                                        <p:cTn id="201" dur="600" fill="hold"/>
                                        <p:tgtEl>
                                          <p:spTgt spid="1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9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900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00"/>
                            </p:stCondLst>
                            <p:childTnLst>
                              <p:par>
                                <p:cTn id="240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0.16019 " pathEditMode="relative" rAng="0" ptsTypes="AA">
                                      <p:cBhvr>
                                        <p:cTn id="241" dur="700" fill="hold"/>
                                        <p:tgtEl>
                                          <p:spTgt spid="1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65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3.7037E-6 L -4.16667E-6 0.07754 " pathEditMode="relative" rAng="0" ptsTypes="AA">
                                      <p:cBhvr>
                                        <p:cTn id="246" dur="6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1000" fill="hold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1000" fill="hold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13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13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" grpId="0"/>
      <p:bldP spid="1646" grpId="0"/>
      <p:bldP spid="1647" grpId="0"/>
      <p:bldP spid="1648" grpId="0"/>
      <p:bldP spid="1648" grpId="1"/>
      <p:bldP spid="1649" grpId="0"/>
      <p:bldP spid="1650" grpId="0"/>
      <p:bldP spid="1650" grpId="1"/>
      <p:bldP spid="1651" grpId="0"/>
      <p:bldP spid="1651" grpId="1"/>
      <p:bldP spid="1652" grpId="0"/>
      <p:bldP spid="1652" grpId="1"/>
      <p:bldP spid="1653" grpId="0"/>
      <p:bldP spid="1654" grpId="0"/>
      <p:bldP spid="1654" grpId="1"/>
      <p:bldP spid="1655" grpId="0"/>
      <p:bldP spid="1656" grpId="0"/>
      <p:bldP spid="1656" grpId="1"/>
      <p:bldP spid="1657" grpId="0"/>
      <p:bldP spid="1658" grpId="0" animBg="1"/>
      <p:bldP spid="1660" grpId="0" animBg="1"/>
      <p:bldP spid="1660" grpId="1" animBg="1"/>
      <p:bldP spid="1661" grpId="0" animBg="1"/>
      <p:bldP spid="1663" grpId="0" animBg="1"/>
      <p:bldP spid="1663" grpId="1" animBg="1"/>
      <p:bldP spid="1664" grpId="0" animBg="1"/>
      <p:bldP spid="1666" grpId="0" animBg="1"/>
      <p:bldP spid="1666" grpId="1" animBg="1"/>
      <p:bldP spid="1667" grpId="0"/>
      <p:bldP spid="1668" grpId="0" animBg="1"/>
      <p:bldP spid="1670" grpId="0" animBg="1"/>
      <p:bldP spid="1671" grpId="0" animBg="1"/>
      <p:bldP spid="1671" grpId="1" animBg="1"/>
      <p:bldP spid="1767" grpId="0"/>
      <p:bldP spid="1768" grpId="0" animBg="1"/>
      <p:bldP spid="1771" grpId="0" animBg="1"/>
      <p:bldP spid="1772" grpId="0" animBg="1"/>
      <p:bldP spid="1772" grpId="1" animBg="1"/>
      <p:bldP spid="1867" grpId="0" animBg="1"/>
      <p:bldP spid="1868" grpId="0" animBg="1"/>
      <p:bldP spid="1868" grpId="1" animBg="1"/>
      <p:bldP spid="1869" grpId="0"/>
      <p:bldP spid="1870" grpId="0"/>
      <p:bldP spid="1871" grpId="0"/>
      <p:bldP spid="1872" grpId="0" animBg="1"/>
      <p:bldP spid="1873" grpId="0" animBg="1"/>
      <p:bldP spid="1873" grpId="1" animBg="1"/>
      <p:bldP spid="1873" grpId="2" animBg="1"/>
      <p:bldP spid="1874" grpId="0" animBg="1"/>
      <p:bldP spid="1874" grpId="1" animBg="1"/>
      <p:bldP spid="1874" grpId="2" animBg="1"/>
      <p:bldP spid="679" grpId="0" animBg="1"/>
      <p:bldP spid="679" grpId="1" animBg="1"/>
      <p:bldP spid="679" grpId="2" animBg="1"/>
      <p:bldP spid="680" grpId="0" animBg="1"/>
      <p:bldP spid="681" grpId="0" animBg="1"/>
      <p:bldP spid="681" grpId="1" animBg="1"/>
      <p:bldP spid="681" grpId="2" animBg="1"/>
      <p:bldP spid="682" grpId="0" animBg="1"/>
      <p:bldP spid="68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1850</Words>
  <Application>Microsoft Office PowerPoint</Application>
  <PresentationFormat>와이드스크린</PresentationFormat>
  <Paragraphs>747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 CJK KR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태준</dc:creator>
  <cp:lastModifiedBy>장 태준</cp:lastModifiedBy>
  <cp:revision>9</cp:revision>
  <dcterms:created xsi:type="dcterms:W3CDTF">2020-10-29T10:37:57Z</dcterms:created>
  <dcterms:modified xsi:type="dcterms:W3CDTF">2020-10-31T10:25:29Z</dcterms:modified>
</cp:coreProperties>
</file>