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90F2-F9C2-4AD2-9CCD-988A36D06761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FBA1-AF48-4850-B41D-D410C0D1F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1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FBA1-AF48-4850-B41D-D410C0D1F0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FBA1-AF48-4850-B41D-D410C0D1F0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FBA1-AF48-4850-B41D-D410C0D1F0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FBA1-AF48-4850-B41D-D410C0D1F0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FBA1-AF48-4850-B41D-D410C0D1F0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FBA1-AF48-4850-B41D-D410C0D1F0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FBA1-AF48-4850-B41D-D410C0D1F0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0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9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69DC-3F3A-4CC0-8D77-1C2203B1085E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A951-246B-4C50-B045-DED165892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1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6648" y="524750"/>
            <a:ext cx="429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게임에 사용될 아이템을 위한 </a:t>
            </a:r>
            <a:r>
              <a:rPr lang="en-US" altLang="ko-KR" dirty="0" err="1" smtClean="0"/>
              <a:t>AllOfItem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클래스정의 및 간단한 함수 구현</a:t>
            </a:r>
            <a:endParaRPr lang="en-US" altLang="ko-KR" dirty="0" smtClean="0"/>
          </a:p>
          <a:p>
            <a:r>
              <a:rPr lang="ko-KR" altLang="en-US" dirty="0" smtClean="0"/>
              <a:t>멤버변수로는 </a:t>
            </a:r>
            <a:r>
              <a:rPr lang="en-US" altLang="ko-KR" dirty="0" smtClean="0"/>
              <a:t>Name, Price, Effect, Category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4" t="25292" r="16495" b="20687"/>
          <a:stretch/>
        </p:blipFill>
        <p:spPr bwMode="auto">
          <a:xfrm>
            <a:off x="1254125" y="1721980"/>
            <a:ext cx="6711884" cy="370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75656" y="2708920"/>
            <a:ext cx="5688632" cy="2592288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2"/>
          </p:cNvCxnSpPr>
          <p:nvPr/>
        </p:nvCxnSpPr>
        <p:spPr>
          <a:xfrm>
            <a:off x="5015468" y="1725079"/>
            <a:ext cx="0" cy="98384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8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Simple Game (</a:t>
            </a:r>
            <a:r>
              <a:rPr lang="ko-KR" altLang="en-US" dirty="0" smtClean="0"/>
              <a:t>가위바위보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openSource</a:t>
            </a:r>
            <a:r>
              <a:rPr lang="ko-KR" altLang="en-US" dirty="0" smtClean="0"/>
              <a:t>를 이용하여 구현하였습니다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5" t="10400" r="40025" b="10799"/>
          <a:stretch/>
        </p:blipFill>
        <p:spPr bwMode="auto">
          <a:xfrm>
            <a:off x="5724128" y="908720"/>
            <a:ext cx="2944368" cy="540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0" t="10133" r="40550" b="10533"/>
          <a:stretch/>
        </p:blipFill>
        <p:spPr bwMode="auto">
          <a:xfrm>
            <a:off x="2838064" y="895004"/>
            <a:ext cx="2871200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0" t="10268" r="39950" b="10800"/>
          <a:stretch/>
        </p:blipFill>
        <p:spPr bwMode="auto">
          <a:xfrm>
            <a:off x="0" y="908720"/>
            <a:ext cx="2817496" cy="541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8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343025"/>
            <a:ext cx="66357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2592336"/>
            <a:ext cx="5688632" cy="2592288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6413" y="432095"/>
            <a:ext cx="353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앞서 정의한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Map Type</a:t>
            </a:r>
            <a:r>
              <a:rPr lang="ko-KR" altLang="en-US" dirty="0" smtClean="0"/>
              <a:t>으로 선언하여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292080" y="1078426"/>
            <a:ext cx="1" cy="151391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0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24800" r="23749" b="8800"/>
          <a:stretch/>
        </p:blipFill>
        <p:spPr bwMode="auto">
          <a:xfrm>
            <a:off x="1259632" y="1611624"/>
            <a:ext cx="7086600" cy="455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75656" y="2492896"/>
            <a:ext cx="5616624" cy="1512168"/>
          </a:xfrm>
          <a:prstGeom prst="rect">
            <a:avLst/>
          </a:prstGeom>
          <a:solidFill>
            <a:schemeClr val="accent6">
              <a:alpha val="2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6413" y="432095"/>
            <a:ext cx="353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불러온 값을 저장하기 위한 </a:t>
            </a:r>
            <a:r>
              <a:rPr lang="en-US" altLang="ko-KR" dirty="0" err="1" smtClean="0"/>
              <a:t>insert_data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292081" y="1078426"/>
            <a:ext cx="1" cy="14144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260648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내의 캐릭터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그라미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표현하기 위한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멤버 변수로는 </a:t>
            </a:r>
            <a:r>
              <a:rPr lang="en-US" altLang="ko-KR" dirty="0" smtClean="0"/>
              <a:t>Level, Heath, Hungry, Happiness, </a:t>
            </a:r>
            <a:r>
              <a:rPr lang="en-US" altLang="ko-KR" dirty="0" err="1" smtClean="0"/>
              <a:t>exp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5301208"/>
            <a:ext cx="3816424" cy="846952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292082" y="5724684"/>
            <a:ext cx="115213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0032" y="6181651"/>
            <a:ext cx="353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Pet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멤버변수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444212" y="5724684"/>
            <a:ext cx="0" cy="4569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5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15725" r="24227" b="11614"/>
          <a:stretch/>
        </p:blipFill>
        <p:spPr bwMode="auto">
          <a:xfrm>
            <a:off x="899592" y="1513559"/>
            <a:ext cx="7032396" cy="498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5713787"/>
            <a:ext cx="5616624" cy="562350"/>
          </a:xfrm>
          <a:prstGeom prst="rect">
            <a:avLst/>
          </a:prstGeom>
          <a:solidFill>
            <a:schemeClr val="accent6">
              <a:alpha val="2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05486" y="116632"/>
            <a:ext cx="353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불러온 값을 저장하기 위한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함수들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Money, item, food</a:t>
            </a:r>
            <a:r>
              <a:rPr lang="ko-KR" altLang="en-US" dirty="0" smtClean="0"/>
              <a:t>에 따라 다른 함수를 사용한다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228184" y="4869160"/>
            <a:ext cx="1" cy="84462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26064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내의 캐릭터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그라미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키우는 유저의 속성을 나타내는 </a:t>
            </a:r>
            <a:r>
              <a:rPr lang="en-US" altLang="ko-KR" dirty="0" smtClean="0"/>
              <a:t>Class. </a:t>
            </a:r>
            <a:r>
              <a:rPr lang="ko-KR" altLang="en-US" dirty="0" smtClean="0"/>
              <a:t>멤버변수로는 돈과 </a:t>
            </a:r>
            <a:r>
              <a:rPr lang="en-US" altLang="ko-KR" dirty="0" smtClean="0"/>
              <a:t>Item, Food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3328" y="2414361"/>
            <a:ext cx="4680520" cy="2886847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24129" y="1316961"/>
            <a:ext cx="0" cy="108368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1245" y="2842121"/>
            <a:ext cx="2058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Item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Food</a:t>
            </a:r>
            <a:r>
              <a:rPr lang="ko-KR" altLang="en-US" dirty="0" smtClean="0">
                <a:solidFill>
                  <a:schemeClr val="bg1"/>
                </a:solidFill>
              </a:rPr>
              <a:t>는 계속해서 추가되고 사용될 수 있어서 </a:t>
            </a:r>
            <a:r>
              <a:rPr lang="en-US" altLang="ko-KR" dirty="0" err="1" smtClean="0">
                <a:solidFill>
                  <a:schemeClr val="bg1"/>
                </a:solidFill>
              </a:rPr>
              <a:t>ArrayList</a:t>
            </a:r>
            <a:r>
              <a:rPr lang="en-US" altLang="ko-KR" dirty="0" smtClean="0">
                <a:solidFill>
                  <a:schemeClr val="bg1"/>
                </a:solidFill>
              </a:rPr>
              <a:t>&lt;&gt; Type</a:t>
            </a:r>
            <a:r>
              <a:rPr lang="ko-KR" altLang="en-US" dirty="0" smtClean="0">
                <a:solidFill>
                  <a:schemeClr val="bg1"/>
                </a:solidFill>
              </a:rPr>
              <a:t>으로 선언하였습니다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3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t="25430" r="63866" b="43747"/>
          <a:stretch/>
        </p:blipFill>
        <p:spPr bwMode="auto">
          <a:xfrm>
            <a:off x="539552" y="2414361"/>
            <a:ext cx="2190188" cy="211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>
            <a:endCxn id="5123" idx="0"/>
          </p:cNvCxnSpPr>
          <p:nvPr/>
        </p:nvCxnSpPr>
        <p:spPr>
          <a:xfrm>
            <a:off x="6315166" y="1268760"/>
            <a:ext cx="0" cy="116723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26064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Class</a:t>
            </a:r>
            <a:r>
              <a:rPr lang="ko-KR" altLang="en-US" dirty="0" smtClean="0"/>
              <a:t>의 멤버변수에 있는 </a:t>
            </a:r>
            <a:r>
              <a:rPr lang="en-US" altLang="ko-KR" dirty="0" smtClean="0"/>
              <a:t>Food Class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멤버변수로는 </a:t>
            </a:r>
            <a:r>
              <a:rPr lang="en-US" altLang="ko-KR" dirty="0" smtClean="0"/>
              <a:t>name, price, count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47664" y="1316961"/>
            <a:ext cx="0" cy="108368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1245" y="2842121"/>
            <a:ext cx="2058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Item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Food</a:t>
            </a:r>
            <a:r>
              <a:rPr lang="ko-KR" altLang="en-US" dirty="0" smtClean="0">
                <a:solidFill>
                  <a:schemeClr val="bg1"/>
                </a:solidFill>
              </a:rPr>
              <a:t>는 계속해서 추가되고 사용될 수 있어서 </a:t>
            </a:r>
            <a:r>
              <a:rPr lang="en-US" altLang="ko-KR" dirty="0" err="1" smtClean="0">
                <a:solidFill>
                  <a:schemeClr val="bg1"/>
                </a:solidFill>
              </a:rPr>
              <a:t>ArrayList</a:t>
            </a:r>
            <a:r>
              <a:rPr lang="en-US" altLang="ko-KR" dirty="0" smtClean="0">
                <a:solidFill>
                  <a:schemeClr val="bg1"/>
                </a:solidFill>
              </a:rPr>
              <a:t>&lt;&gt; Type</a:t>
            </a:r>
            <a:r>
              <a:rPr lang="ko-KR" altLang="en-US" dirty="0" smtClean="0">
                <a:solidFill>
                  <a:schemeClr val="bg1"/>
                </a:solidFill>
              </a:rPr>
              <a:t>으로 선언하였습니다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25292" r="62964" b="37354"/>
          <a:stretch/>
        </p:blipFill>
        <p:spPr bwMode="auto">
          <a:xfrm>
            <a:off x="5220072" y="2435995"/>
            <a:ext cx="2190188" cy="211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86289" y="260647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Class</a:t>
            </a:r>
            <a:r>
              <a:rPr lang="ko-KR" altLang="en-US" dirty="0" smtClean="0"/>
              <a:t>의 멤버변수에 있는 </a:t>
            </a:r>
            <a:r>
              <a:rPr lang="en-US" altLang="ko-KR" dirty="0" smtClean="0"/>
              <a:t>Food Class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멤버변수로는 </a:t>
            </a:r>
            <a:r>
              <a:rPr lang="en-US" altLang="ko-KR" dirty="0" smtClean="0"/>
              <a:t>name, price, count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3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5" t="14983" r="22758" b="8484"/>
          <a:stretch/>
        </p:blipFill>
        <p:spPr bwMode="auto">
          <a:xfrm>
            <a:off x="899592" y="1536713"/>
            <a:ext cx="7220932" cy="52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25320" y="3964677"/>
            <a:ext cx="4648528" cy="955573"/>
          </a:xfrm>
          <a:prstGeom prst="rect">
            <a:avLst/>
          </a:prstGeom>
          <a:solidFill>
            <a:schemeClr val="accent6">
              <a:alpha val="2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2399" y="659246"/>
            <a:ext cx="362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Pet Class</a:t>
            </a:r>
            <a:r>
              <a:rPr lang="ko-KR" altLang="en-US" dirty="0" smtClean="0"/>
              <a:t>의 값들을 </a:t>
            </a:r>
            <a:r>
              <a:rPr lang="ko-KR" altLang="en-US" dirty="0" err="1" smtClean="0"/>
              <a:t>저장하기위한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pet Table</a:t>
            </a:r>
            <a:r>
              <a:rPr lang="ko-KR" altLang="en-US" dirty="0" smtClean="0"/>
              <a:t>을 선언하는 문장이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8264" y="4600597"/>
            <a:ext cx="1" cy="84462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26064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저장하기 위한 </a:t>
            </a:r>
            <a:r>
              <a:rPr lang="en-US" altLang="ko-KR" dirty="0" err="1" smtClean="0"/>
              <a:t>DBHelper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Mysqlite</a:t>
            </a:r>
            <a:r>
              <a:rPr lang="ko-KR" altLang="en-US" dirty="0" smtClean="0"/>
              <a:t>를 사용하여 원하는 값을 저장할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3328" y="2414362"/>
            <a:ext cx="4680520" cy="1443422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24129" y="1316961"/>
            <a:ext cx="0" cy="108368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6017" y="5445224"/>
            <a:ext cx="223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User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의 값들을 </a:t>
            </a:r>
            <a:r>
              <a:rPr lang="ko-KR" altLang="en-US" dirty="0" err="1" smtClean="0">
                <a:solidFill>
                  <a:schemeClr val="bg1"/>
                </a:solidFill>
              </a:rPr>
              <a:t>저장하기위한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User Table</a:t>
            </a:r>
            <a:r>
              <a:rPr lang="ko-KR" altLang="en-US" dirty="0" smtClean="0">
                <a:solidFill>
                  <a:schemeClr val="bg1"/>
                </a:solidFill>
              </a:rPr>
              <a:t>을 선언하는 문장이다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873848" y="4600597"/>
            <a:ext cx="1074417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059832" y="2636912"/>
            <a:ext cx="969335" cy="2283338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99081" y="2812907"/>
            <a:ext cx="3144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Table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DEFAULT</a:t>
            </a:r>
            <a:r>
              <a:rPr lang="ko-KR" altLang="en-US" dirty="0" smtClean="0">
                <a:solidFill>
                  <a:srgbClr val="FF0000"/>
                </a:solidFill>
              </a:rPr>
              <a:t>값을 선언하는 부분이다</a:t>
            </a:r>
            <a:r>
              <a:rPr lang="en-US" altLang="ko-KR" dirty="0" smtClean="0">
                <a:solidFill>
                  <a:srgbClr val="FF0000"/>
                </a:solidFill>
              </a:rPr>
              <a:t>. DEFAULT</a:t>
            </a:r>
            <a:r>
              <a:rPr lang="ko-KR" altLang="en-US" dirty="0" smtClean="0">
                <a:solidFill>
                  <a:srgbClr val="FF0000"/>
                </a:solidFill>
              </a:rPr>
              <a:t>선언할 때 </a:t>
            </a:r>
            <a:r>
              <a:rPr lang="en-US" altLang="ko-KR" dirty="0" smtClean="0">
                <a:solidFill>
                  <a:srgbClr val="FF0000"/>
                </a:solidFill>
              </a:rPr>
              <a:t>text type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DEFAULT </a:t>
            </a:r>
            <a:r>
              <a:rPr lang="ko-KR" altLang="en-US" dirty="0" smtClean="0">
                <a:solidFill>
                  <a:srgbClr val="FF0000"/>
                </a:solidFill>
              </a:rPr>
              <a:t>값에 에러가 있었는데 발견하지 못해서 시간이 좀 오래 걸렸다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4029167" y="3690070"/>
            <a:ext cx="1969914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15945" r="34880" b="16563"/>
          <a:stretch/>
        </p:blipFill>
        <p:spPr bwMode="auto">
          <a:xfrm>
            <a:off x="241857" y="1460977"/>
            <a:ext cx="4330143" cy="462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t="24267" r="30820" b="12267"/>
          <a:stretch/>
        </p:blipFill>
        <p:spPr bwMode="auto">
          <a:xfrm>
            <a:off x="4571999" y="1460976"/>
            <a:ext cx="4330143" cy="462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MainActivity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시작할 때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의 값을 불러오는 </a:t>
            </a:r>
            <a:r>
              <a:rPr lang="en-US" altLang="ko-KR" dirty="0" err="1" smtClean="0"/>
              <a:t>onCreate</a:t>
            </a:r>
            <a:r>
              <a:rPr lang="ko-KR" altLang="en-US" dirty="0" smtClean="0"/>
              <a:t>함수의 내용이다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372200" y="919136"/>
            <a:ext cx="0" cy="637656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7065" y="318972"/>
            <a:ext cx="381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값이 제대로 저장됐는지 확인하기 위해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에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5445224"/>
            <a:ext cx="2880320" cy="300082"/>
          </a:xfrm>
          <a:prstGeom prst="rect">
            <a:avLst/>
          </a:prstGeom>
          <a:solidFill>
            <a:schemeClr val="accent6">
              <a:alpha val="2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17065" y="4909742"/>
            <a:ext cx="4285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App</a:t>
            </a:r>
            <a:r>
              <a:rPr lang="ko-KR" altLang="en-US" dirty="0" smtClean="0">
                <a:solidFill>
                  <a:srgbClr val="FFC000"/>
                </a:solidFill>
              </a:rPr>
              <a:t>이 설치된 후 첫 실행인지 아닌지 구분하기 위한 </a:t>
            </a:r>
            <a:r>
              <a:rPr lang="en-US" altLang="ko-KR" dirty="0" err="1" smtClean="0">
                <a:solidFill>
                  <a:srgbClr val="FFC000"/>
                </a:solidFill>
              </a:rPr>
              <a:t>AfterInstall</a:t>
            </a: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</a:rPr>
              <a:t>변수이다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C000"/>
                </a:solidFill>
              </a:rPr>
              <a:t>이 변수는 나중에 </a:t>
            </a:r>
            <a:r>
              <a:rPr lang="en-US" altLang="ko-KR" dirty="0" smtClean="0">
                <a:solidFill>
                  <a:srgbClr val="FFC000"/>
                </a:solidFill>
              </a:rPr>
              <a:t>DB</a:t>
            </a:r>
            <a:r>
              <a:rPr lang="ko-KR" altLang="en-US" dirty="0" smtClean="0">
                <a:solidFill>
                  <a:srgbClr val="FFC000"/>
                </a:solidFill>
              </a:rPr>
              <a:t>에 </a:t>
            </a:r>
            <a:r>
              <a:rPr lang="en-US" altLang="ko-KR" dirty="0" smtClean="0">
                <a:solidFill>
                  <a:srgbClr val="FFC000"/>
                </a:solidFill>
              </a:rPr>
              <a:t>insert</a:t>
            </a:r>
            <a:r>
              <a:rPr lang="ko-KR" altLang="en-US" dirty="0" smtClean="0">
                <a:solidFill>
                  <a:srgbClr val="FFC000"/>
                </a:solidFill>
              </a:rPr>
              <a:t>를 할지</a:t>
            </a:r>
            <a:r>
              <a:rPr lang="en-US" altLang="ko-KR" dirty="0" smtClean="0">
                <a:solidFill>
                  <a:srgbClr val="FFC000"/>
                </a:solidFill>
              </a:rPr>
              <a:t>, update</a:t>
            </a:r>
            <a:r>
              <a:rPr lang="ko-KR" altLang="en-US" dirty="0" smtClean="0">
                <a:solidFill>
                  <a:srgbClr val="FFC000"/>
                </a:solidFill>
              </a:rPr>
              <a:t>를 할지 구분하기 위해 사용된다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19872" y="5567601"/>
            <a:ext cx="118238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16016" y="1556792"/>
            <a:ext cx="4000942" cy="1224136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16220" r="35592" b="9004"/>
          <a:stretch/>
        </p:blipFill>
        <p:spPr bwMode="auto">
          <a:xfrm>
            <a:off x="167572" y="1556792"/>
            <a:ext cx="5684364" cy="512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MainActivity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종료될 때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에 값을</a:t>
            </a:r>
            <a:r>
              <a:rPr lang="ko-KR" altLang="en-US" dirty="0" smtClean="0"/>
              <a:t> 저장하는 </a:t>
            </a:r>
            <a:r>
              <a:rPr lang="en-US" altLang="ko-KR" dirty="0" err="1" smtClean="0"/>
              <a:t>onDestroy</a:t>
            </a:r>
            <a:r>
              <a:rPr lang="ko-KR" altLang="en-US" dirty="0" smtClean="0"/>
              <a:t>함수의 내용이다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81410" y="5085185"/>
            <a:ext cx="2880320" cy="1024886"/>
          </a:xfrm>
          <a:prstGeom prst="rect">
            <a:avLst/>
          </a:prstGeom>
          <a:solidFill>
            <a:schemeClr val="accent6">
              <a:alpha val="2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96136" y="4076786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이 설치된 후 첫 실행인지 아닌지 구분하여</a:t>
            </a:r>
            <a:r>
              <a:rPr lang="en-US" altLang="ko-KR" dirty="0" smtClean="0"/>
              <a:t> App</a:t>
            </a:r>
            <a:r>
              <a:rPr lang="ko-KR" altLang="en-US" dirty="0" smtClean="0"/>
              <a:t>이 첫 실행일 경우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하여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값을 추가해주고 첫 실행이 아닐 경우 기존의 값을 수정한다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실행인지 구분하지 않고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만 하면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값이 계속 저장되고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만 하면 기본 값이 저장되지 않는다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661730" y="5567601"/>
            <a:ext cx="2190206" cy="3002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37068" y="5805263"/>
            <a:ext cx="2769535" cy="138683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31041" y="1412776"/>
            <a:ext cx="3144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User Class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Item</a:t>
            </a:r>
            <a:r>
              <a:rPr lang="ko-KR" altLang="en-US" dirty="0" smtClean="0">
                <a:solidFill>
                  <a:srgbClr val="FF0000"/>
                </a:solidFill>
              </a:rPr>
              <a:t>을 사거나 제거할 때</a:t>
            </a:r>
            <a:r>
              <a:rPr lang="en-US" altLang="ko-KR" dirty="0" smtClean="0">
                <a:solidFill>
                  <a:srgbClr val="FF0000"/>
                </a:solidFill>
              </a:rPr>
              <a:t>, Food</a:t>
            </a:r>
            <a:r>
              <a:rPr lang="ko-KR" altLang="en-US" dirty="0" smtClean="0">
                <a:solidFill>
                  <a:srgbClr val="FF0000"/>
                </a:solidFill>
              </a:rPr>
              <a:t>를 사거나 사용할 때마다 </a:t>
            </a:r>
            <a:r>
              <a:rPr lang="en-US" altLang="ko-KR" dirty="0" smtClean="0">
                <a:solidFill>
                  <a:srgbClr val="FF0000"/>
                </a:solidFill>
              </a:rPr>
              <a:t>DB</a:t>
            </a:r>
            <a:r>
              <a:rPr lang="ko-KR" altLang="en-US" dirty="0" smtClean="0">
                <a:solidFill>
                  <a:srgbClr val="FF0000"/>
                </a:solidFill>
              </a:rPr>
              <a:t>의 값을 </a:t>
            </a:r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  <a:r>
              <a:rPr lang="ko-KR" altLang="en-US" dirty="0" smtClean="0">
                <a:solidFill>
                  <a:srgbClr val="FF0000"/>
                </a:solidFill>
              </a:rPr>
              <a:t> 할 예정이라 </a:t>
            </a:r>
            <a:r>
              <a:rPr lang="en-US" altLang="ko-KR" dirty="0" smtClean="0">
                <a:solidFill>
                  <a:srgbClr val="FF0000"/>
                </a:solidFill>
              </a:rPr>
              <a:t>insert</a:t>
            </a:r>
            <a:r>
              <a:rPr lang="ko-KR" altLang="en-US" dirty="0" smtClean="0">
                <a:solidFill>
                  <a:srgbClr val="FF0000"/>
                </a:solidFill>
              </a:rPr>
              <a:t>만 하고 </a:t>
            </a:r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App</a:t>
            </a:r>
            <a:r>
              <a:rPr lang="ko-KR" altLang="en-US" dirty="0" smtClean="0">
                <a:solidFill>
                  <a:srgbClr val="FF0000"/>
                </a:solidFill>
              </a:rPr>
              <a:t>이 종료될 때 따로 </a:t>
            </a:r>
            <a:r>
              <a:rPr lang="ko-KR" altLang="en-US" dirty="0" err="1" smtClean="0">
                <a:solidFill>
                  <a:srgbClr val="FF0000"/>
                </a:solidFill>
              </a:rPr>
              <a:t>하지않는다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3" name="직선 화살표 연결선 22"/>
          <p:cNvCxnSpPr>
            <a:endCxn id="22" idx="1"/>
          </p:cNvCxnSpPr>
          <p:nvPr/>
        </p:nvCxnSpPr>
        <p:spPr>
          <a:xfrm flipV="1">
            <a:off x="3538563" y="2289939"/>
            <a:ext cx="2492478" cy="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506603" y="2289952"/>
            <a:ext cx="31960" cy="3584652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2" t="9484" r="39922" b="10906"/>
          <a:stretch/>
        </p:blipFill>
        <p:spPr bwMode="auto">
          <a:xfrm>
            <a:off x="4427984" y="257248"/>
            <a:ext cx="2969443" cy="54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MainActivity</a:t>
            </a:r>
            <a:r>
              <a:rPr lang="ko-KR" altLang="en-US" dirty="0" smtClean="0"/>
              <a:t>를 실행시켰을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처음에는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아무런 값이 저장되어 있지 않기 때문에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아무 값도 보이지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실행부터는 항상 한 개의 값만 표시된다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현재는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값만 표시된 상황이다</a:t>
            </a:r>
            <a:r>
              <a:rPr lang="en-US" altLang="ko-KR" dirty="0" smtClean="0"/>
              <a:t>.(Level, Health)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454</Words>
  <Application>Microsoft Office PowerPoint</Application>
  <PresentationFormat>화면 슬라이드 쇼(4:3)</PresentationFormat>
  <Paragraphs>34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9</cp:revision>
  <dcterms:created xsi:type="dcterms:W3CDTF">2017-04-23T13:41:33Z</dcterms:created>
  <dcterms:modified xsi:type="dcterms:W3CDTF">2017-04-23T14:56:08Z</dcterms:modified>
</cp:coreProperties>
</file>