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E209-B972-40B9-8455-A059806CC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3E59-8B5F-4117-8FF5-AF733231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C1E8-E260-4D42-BA2B-5002F0EF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A514F-9708-409F-BBA7-7885D588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A7C2-4BC8-4C65-A60E-1D03322B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5E1-2BFF-4C24-8A09-38948D8A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65BA-7868-4FE6-9497-34A7169C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227F-7021-4E04-8FA6-5E84E76A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FF99-3E39-475C-B8CA-4D80D3BE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342F-27E8-4F7A-B47F-F1D89483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1CEFE-7CEC-489C-B64B-83D375F49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DAB7-12D6-4417-B025-2A47EDCD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C78D-7D74-453F-B115-5E41CF57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E0BE-3E20-44E8-AC06-43D17E8A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9C85-70B7-466D-8D45-AFA1BF84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FB26-B7ED-4984-B1ED-167E0010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E6C5-D840-46BC-AA0B-683E3D81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AC31-98BD-4AD2-BB9A-4EC5C0E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4D81-BA22-436C-A06E-2586FC5E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2304-2D7A-4D99-8ABB-A18F4506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2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046F-FA4B-47B8-B190-3A92B41A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3DA5-0EC3-4B84-AA59-48F67237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078C-C7C1-48D3-AF4E-F7699CCC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93AE-3156-4CDC-858B-0E658EF5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39E3-FBD0-4986-92D8-EA0A1EDB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F624-1E86-47F9-BCB7-84FFB69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E390-F908-4399-A159-4E1CC9D0F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70345-53DB-4AAA-B11A-4ADCBE72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85A5E-6C78-4E6E-834C-C962263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89FF-28A1-4B60-B369-40285BF3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21C65-72FE-4750-A9E5-42FC657A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991-CAA0-48F8-9CEA-DC339ACD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990F-E635-4B53-8316-D2232060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15AF-9448-42DA-83BF-DB1D13786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5EC0D-1EC2-47E4-AD4C-B9CF0D3B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734B0-EDA9-4274-8735-35BF8FC7D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56591-5875-4280-9652-38136F2D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DAE99-4602-474A-8D27-550648AB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E02EE-5ECA-4C15-BA06-F13EC89B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5865-7B1B-42FF-AEC6-A31D368E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CC706-6F31-43C5-B31B-30C730BA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87D92-14D4-442B-A668-FBAD622C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09365-9E18-49A7-B01F-41C26570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3AEAE-EA2C-4381-BA99-FD107FF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FA67E-A54F-4A87-8489-50BB9993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1D9DB-6D26-4047-A23C-9ECEABD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C968-E6B0-448C-AB18-221A75AB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6F16-4357-4061-84FD-2C185D41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6465-8BE5-4436-88F1-93395889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4450-2293-4252-A8AE-E39E0F53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D35CF-99A8-4B9A-98C8-9381A4D4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8D28-9EB8-4561-8CDB-CF053F47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26D8-40D9-4414-93B3-DF7B2C09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1FFB3-4EDF-408E-89EC-6A87E8178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A6D88-C646-4511-86C1-9E293B2E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2D95-9093-47C9-9CC1-C646994D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8ECA-DF3E-4A07-B1D8-D100C453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D1D8D-920B-4696-AB09-AAB9D3FD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30AF5-450C-4128-9C13-AD44DC9E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4B4FE-9650-4294-A3D7-83A72A73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4646-F801-4499-A96C-698400E6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5B7E-503E-4FC5-9120-3E4CADC1BA1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5B47-BBF8-48BD-8A4A-A56223DEB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30C1-3DBA-4F46-A60B-FD42616EA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F9D5-9E99-4F5C-B472-840DFCA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6D9C-A4F1-4B1C-B879-A75B46048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981074"/>
            <a:ext cx="4143375" cy="809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89335-9706-45C9-9635-95BCBAF8CACD}"/>
              </a:ext>
            </a:extLst>
          </p:cNvPr>
          <p:cNvSpPr txBox="1"/>
          <p:nvPr/>
        </p:nvSpPr>
        <p:spPr>
          <a:xfrm>
            <a:off x="714375" y="197167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&amp;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71637-360E-4BAB-808A-6B9A54234D36}"/>
              </a:ext>
            </a:extLst>
          </p:cNvPr>
          <p:cNvSpPr txBox="1"/>
          <p:nvPr/>
        </p:nvSpPr>
        <p:spPr>
          <a:xfrm>
            <a:off x="714375" y="2438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Invoice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45108-944B-4C24-8D92-95A910D70CE9}"/>
              </a:ext>
            </a:extLst>
          </p:cNvPr>
          <p:cNvSpPr txBox="1"/>
          <p:nvPr/>
        </p:nvSpPr>
        <p:spPr>
          <a:xfrm>
            <a:off x="8343900" y="1724025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– Receivable / Payable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A54C9-FD49-4439-BE6C-7020669D9698}"/>
              </a:ext>
            </a:extLst>
          </p:cNvPr>
          <p:cNvSpPr txBox="1"/>
          <p:nvPr/>
        </p:nvSpPr>
        <p:spPr>
          <a:xfrm>
            <a:off x="2562045" y="2366886"/>
            <a:ext cx="207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Receivable – R001</a:t>
            </a:r>
          </a:p>
          <a:p>
            <a:r>
              <a:rPr lang="en-US" dirty="0"/>
              <a:t>Payable – P001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36B8A-BFB1-481B-86C6-5798EA3444EA}"/>
              </a:ext>
            </a:extLst>
          </p:cNvPr>
          <p:cNvSpPr txBox="1"/>
          <p:nvPr/>
        </p:nvSpPr>
        <p:spPr>
          <a:xfrm>
            <a:off x="845389" y="3429000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42BF1-0BFA-4B2B-892D-353CCA704F53}"/>
              </a:ext>
            </a:extLst>
          </p:cNvPr>
          <p:cNvSpPr txBox="1"/>
          <p:nvPr/>
        </p:nvSpPr>
        <p:spPr>
          <a:xfrm>
            <a:off x="1576387" y="3336667"/>
            <a:ext cx="361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( receivable and payable having different categories admin will add when ever require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E5C12-0E1F-4FBF-8D45-4A8F81430119}"/>
              </a:ext>
            </a:extLst>
          </p:cNvPr>
          <p:cNvSpPr txBox="1"/>
          <p:nvPr/>
        </p:nvSpPr>
        <p:spPr>
          <a:xfrm>
            <a:off x="6961517" y="3429000"/>
            <a:ext cx="35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95AAA-49DD-47D3-B0B2-706C6C195C27}"/>
              </a:ext>
            </a:extLst>
          </p:cNvPr>
          <p:cNvSpPr txBox="1"/>
          <p:nvPr/>
        </p:nvSpPr>
        <p:spPr>
          <a:xfrm>
            <a:off x="1009291" y="4701396"/>
            <a:ext cx="572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85826-E1E6-431A-9B61-3D1D3868B444}"/>
              </a:ext>
            </a:extLst>
          </p:cNvPr>
          <p:cNvSpPr/>
          <p:nvPr/>
        </p:nvSpPr>
        <p:spPr>
          <a:xfrm>
            <a:off x="2438400" y="4701396"/>
            <a:ext cx="5905500" cy="67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B700F-3CF0-4FC9-B74D-0A0CE25A59AA}"/>
              </a:ext>
            </a:extLst>
          </p:cNvPr>
          <p:cNvSpPr txBox="1"/>
          <p:nvPr/>
        </p:nvSpPr>
        <p:spPr>
          <a:xfrm>
            <a:off x="1483743" y="6124755"/>
            <a:ext cx="58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5E71B-B488-4405-9348-0BD9072422AF}"/>
              </a:ext>
            </a:extLst>
          </p:cNvPr>
          <p:cNvSpPr txBox="1"/>
          <p:nvPr/>
        </p:nvSpPr>
        <p:spPr>
          <a:xfrm>
            <a:off x="669985" y="1111159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Name -  Admin add company name dropdown</a:t>
            </a:r>
          </a:p>
        </p:txBody>
      </p:sp>
    </p:spTree>
    <p:extLst>
      <p:ext uri="{BB962C8B-B14F-4D97-AF65-F5344CB8AC3E}">
        <p14:creationId xmlns:p14="http://schemas.microsoft.com/office/powerpoint/2010/main" val="173034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31CB0-963B-48D3-A88D-F1AA285BF8F1}"/>
              </a:ext>
            </a:extLst>
          </p:cNvPr>
          <p:cNvSpPr txBox="1"/>
          <p:nvPr/>
        </p:nvSpPr>
        <p:spPr>
          <a:xfrm>
            <a:off x="2803585" y="500332"/>
            <a:ext cx="60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26E4D-613F-4DCA-BF86-F3A785CED0C0}"/>
              </a:ext>
            </a:extLst>
          </p:cNvPr>
          <p:cNvSpPr txBox="1"/>
          <p:nvPr/>
        </p:nvSpPr>
        <p:spPr>
          <a:xfrm>
            <a:off x="439947" y="1690777"/>
            <a:ext cx="112574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Receivable categories add</a:t>
            </a:r>
          </a:p>
          <a:p>
            <a:r>
              <a:rPr lang="en-US" dirty="0"/>
              <a:t>Payable categories add</a:t>
            </a:r>
          </a:p>
          <a:p>
            <a:r>
              <a:rPr lang="en-US" dirty="0"/>
              <a:t>Search by between dates, receivable category , </a:t>
            </a:r>
            <a:r>
              <a:rPr lang="en-US" dirty="0" err="1"/>
              <a:t>payble</a:t>
            </a:r>
            <a:r>
              <a:rPr lang="en-US" dirty="0"/>
              <a:t> category, download excel , upload excel</a:t>
            </a:r>
          </a:p>
          <a:p>
            <a:endParaRPr lang="en-US" dirty="0"/>
          </a:p>
          <a:p>
            <a:r>
              <a:rPr lang="en-US" dirty="0"/>
              <a:t>Fields</a:t>
            </a:r>
          </a:p>
          <a:p>
            <a:endParaRPr lang="en-US" dirty="0"/>
          </a:p>
          <a:p>
            <a:r>
              <a:rPr lang="en-US" dirty="0"/>
              <a:t>S.No</a:t>
            </a:r>
          </a:p>
          <a:p>
            <a:r>
              <a:rPr lang="en-US" dirty="0"/>
              <a:t>Company Name – Drop down</a:t>
            </a:r>
          </a:p>
          <a:p>
            <a:r>
              <a:rPr lang="en-US" dirty="0"/>
              <a:t>Date &amp; Time</a:t>
            </a:r>
          </a:p>
          <a:p>
            <a:r>
              <a:rPr lang="en-US" dirty="0"/>
              <a:t>Type – Receivable / </a:t>
            </a:r>
            <a:r>
              <a:rPr lang="en-US" dirty="0" err="1"/>
              <a:t>Payble</a:t>
            </a:r>
            <a:r>
              <a:rPr lang="en-US" dirty="0"/>
              <a:t> dropdown</a:t>
            </a:r>
          </a:p>
          <a:p>
            <a:r>
              <a:rPr lang="en-US" dirty="0"/>
              <a:t>Invoice Number – Start P for </a:t>
            </a:r>
            <a:r>
              <a:rPr lang="en-US" dirty="0" err="1"/>
              <a:t>payble</a:t>
            </a:r>
            <a:r>
              <a:rPr lang="en-US" dirty="0"/>
              <a:t> and R for receivable</a:t>
            </a:r>
          </a:p>
          <a:p>
            <a:r>
              <a:rPr lang="en-US" dirty="0"/>
              <a:t>To ( Categories Receivable having different and Payable having different categories )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Description – text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expenses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expenses</dc:title>
  <dc:creator>Srinivas Vaddadi</dc:creator>
  <cp:lastModifiedBy>Srinivas Vaddadi</cp:lastModifiedBy>
  <cp:revision>3</cp:revision>
  <dcterms:created xsi:type="dcterms:W3CDTF">2021-02-27T18:07:55Z</dcterms:created>
  <dcterms:modified xsi:type="dcterms:W3CDTF">2021-02-27T18:58:44Z</dcterms:modified>
</cp:coreProperties>
</file>