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swald"/>
      <p:regular r:id="rId11"/>
      <p:bold r:id="rId12"/>
    </p:embeddedFont>
    <p:embeddedFont>
      <p:font typeface="Averag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38337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59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67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26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91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159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7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273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04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  <a:defRPr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○"/>
              <a:defRPr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■"/>
              <a:defRPr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  <a:defRPr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○"/>
              <a:defRPr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■"/>
              <a:defRPr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  <a:defRPr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○"/>
              <a:defRPr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Average"/>
              <a:buChar char="■"/>
              <a:defRPr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5ziwFERrkANU61xn8AmDj5a99QPeBkh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102 Team 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029384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Current Progress</a:t>
            </a:r>
            <a:endParaRPr sz="2200" dirty="0"/>
          </a:p>
          <a:p>
            <a:pPr marL="914400" lvl="1" indent="-3683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/>
              <a:t>Developed Mechanics</a:t>
            </a:r>
            <a:endParaRPr sz="2200" dirty="0"/>
          </a:p>
          <a:p>
            <a:pPr marL="914400" lvl="1" indent="-3683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/>
              <a:t>Prototype</a:t>
            </a:r>
            <a:endParaRPr sz="2200" dirty="0"/>
          </a:p>
          <a:p>
            <a:pPr marL="457200" lvl="0" indent="-3683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Future Goals</a:t>
            </a:r>
            <a:endParaRPr sz="2200" dirty="0"/>
          </a:p>
          <a:p>
            <a:pPr marL="457200" lvl="0" indent="-3683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Demonstration</a:t>
            </a:r>
            <a:endParaRPr sz="2200" dirty="0"/>
          </a:p>
          <a:p>
            <a:pPr marL="457200" lvl="0" indent="-3683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Conclusion</a:t>
            </a:r>
            <a:endParaRPr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t="942" b="932"/>
          <a:stretch/>
        </p:blipFill>
        <p:spPr>
          <a:xfrm>
            <a:off x="521675" y="1170125"/>
            <a:ext cx="8100654" cy="37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Mechanics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Character Movement</a:t>
            </a:r>
            <a:endParaRPr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Hit Point System</a:t>
            </a:r>
            <a:endParaRPr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Traps and Enemies </a:t>
            </a:r>
            <a:endParaRPr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Animations</a:t>
            </a:r>
            <a:endParaRPr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Combat System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53350" y="42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Goal: To implement a suitable enemy AI</a:t>
            </a:r>
            <a:endParaRPr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Current Method: Enemies follow the player in range</a:t>
            </a:r>
            <a:endParaRPr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Future Development:</a:t>
            </a:r>
            <a:endParaRPr/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Predict player’s movement</a:t>
            </a:r>
            <a:endParaRPr/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Conditional actions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Learned…</a:t>
            </a:r>
            <a:endParaRPr/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How to use Unity Engine</a:t>
            </a:r>
            <a:endParaRPr/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How to utilize collaborative tools</a:t>
            </a:r>
            <a:endParaRPr/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How to apply assets</a:t>
            </a:r>
            <a:endParaRPr/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How to code in C#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96" name="Shape 96" title="CI 102 Demo Vid.mp4">
            <a:hlinkClick r:id="rId3"/>
          </p:cNvPr>
          <p:cNvSpPr/>
          <p:nvPr/>
        </p:nvSpPr>
        <p:spPr>
          <a:xfrm>
            <a:off x="152400" y="560525"/>
            <a:ext cx="8679900" cy="442297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Oswald</vt:lpstr>
      <vt:lpstr>Arial</vt:lpstr>
      <vt:lpstr>Average</vt:lpstr>
      <vt:lpstr>Slate</vt:lpstr>
      <vt:lpstr>Project R</vt:lpstr>
      <vt:lpstr>Overview</vt:lpstr>
      <vt:lpstr>Current Progress</vt:lpstr>
      <vt:lpstr>Developed Mechanics</vt:lpstr>
      <vt:lpstr>Prototype</vt:lpstr>
      <vt:lpstr>Reflection</vt:lpstr>
      <vt:lpstr>Demonstration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</dc:title>
  <cp:lastModifiedBy>Min Dye</cp:lastModifiedBy>
  <cp:revision>1</cp:revision>
  <dcterms:modified xsi:type="dcterms:W3CDTF">2018-03-21T02:36:51Z</dcterms:modified>
</cp:coreProperties>
</file>