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302" r:id="rId4"/>
    <p:sldId id="301" r:id="rId5"/>
    <p:sldId id="303" r:id="rId6"/>
    <p:sldId id="304" r:id="rId7"/>
    <p:sldId id="258" r:id="rId8"/>
    <p:sldId id="259" r:id="rId9"/>
    <p:sldId id="261" r:id="rId10"/>
    <p:sldId id="260" r:id="rId11"/>
    <p:sldId id="262" r:id="rId12"/>
    <p:sldId id="277" r:id="rId13"/>
    <p:sldId id="286" r:id="rId14"/>
    <p:sldId id="287" r:id="rId15"/>
    <p:sldId id="288" r:id="rId16"/>
    <p:sldId id="290" r:id="rId17"/>
    <p:sldId id="291" r:id="rId18"/>
    <p:sldId id="293" r:id="rId19"/>
    <p:sldId id="292" r:id="rId20"/>
    <p:sldId id="296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CC00F-97E4-4992-ADF1-1574E536138E}" v="62" dt="2020-01-14T16:24:08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Devarakonda" userId="748bfe850436a0c2" providerId="LiveId" clId="{33CCC00F-97E4-4992-ADF1-1574E536138E}"/>
    <pc:docChg chg="custSel addSld delSld modSld sldOrd">
      <pc:chgData name="Aditya Devarakonda" userId="748bfe850436a0c2" providerId="LiveId" clId="{33CCC00F-97E4-4992-ADF1-1574E536138E}" dt="2020-01-14T16:42:10.359" v="1750" actId="20577"/>
      <pc:docMkLst>
        <pc:docMk/>
      </pc:docMkLst>
      <pc:sldChg chg="modSp">
        <pc:chgData name="Aditya Devarakonda" userId="748bfe850436a0c2" providerId="LiveId" clId="{33CCC00F-97E4-4992-ADF1-1574E536138E}" dt="2020-01-14T16:42:10.359" v="1750" actId="20577"/>
        <pc:sldMkLst>
          <pc:docMk/>
          <pc:sldMk cId="0" sldId="256"/>
        </pc:sldMkLst>
        <pc:spChg chg="mod">
          <ac:chgData name="Aditya Devarakonda" userId="748bfe850436a0c2" providerId="LiveId" clId="{33CCC00F-97E4-4992-ADF1-1574E536138E}" dt="2020-01-14T16:42:10.359" v="1750" actId="20577"/>
          <ac:spMkLst>
            <pc:docMk/>
            <pc:sldMk cId="0" sldId="256"/>
            <ac:spMk id="66" creationId="{00000000-0000-0000-0000-000000000000}"/>
          </ac:spMkLst>
        </pc:spChg>
        <pc:spChg chg="mod">
          <ac:chgData name="Aditya Devarakonda" userId="748bfe850436a0c2" providerId="LiveId" clId="{33CCC00F-97E4-4992-ADF1-1574E536138E}" dt="2020-01-09T15:41:02.169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">
        <pc:chgData name="Aditya Devarakonda" userId="748bfe850436a0c2" providerId="LiveId" clId="{33CCC00F-97E4-4992-ADF1-1574E536138E}" dt="2020-01-14T16:02:20.332" v="325" actId="20577"/>
        <pc:sldMkLst>
          <pc:docMk/>
          <pc:sldMk cId="0" sldId="257"/>
        </pc:sldMkLst>
        <pc:spChg chg="mod">
          <ac:chgData name="Aditya Devarakonda" userId="748bfe850436a0c2" providerId="LiveId" clId="{33CCC00F-97E4-4992-ADF1-1574E536138E}" dt="2020-01-14T16:02:20.332" v="325" actId="20577"/>
          <ac:spMkLst>
            <pc:docMk/>
            <pc:sldMk cId="0" sldId="257"/>
            <ac:spMk id="73" creationId="{00000000-0000-0000-0000-000000000000}"/>
          </ac:spMkLst>
        </pc:spChg>
        <pc:grpChg chg="mod">
          <ac:chgData name="Aditya Devarakonda" userId="748bfe850436a0c2" providerId="LiveId" clId="{33CCC00F-97E4-4992-ADF1-1574E536138E}" dt="2020-01-14T16:01:18.571" v="316" actId="1076"/>
          <ac:grpSpMkLst>
            <pc:docMk/>
            <pc:sldMk cId="0" sldId="257"/>
            <ac:grpSpMk id="74" creationId="{00000000-0000-0000-0000-000000000000}"/>
          </ac:grpSpMkLst>
        </pc:grpChg>
        <pc:picChg chg="mod">
          <ac:chgData name="Aditya Devarakonda" userId="748bfe850436a0c2" providerId="LiveId" clId="{33CCC00F-97E4-4992-ADF1-1574E536138E}" dt="2020-01-14T16:01:37.999" v="321" actId="1076"/>
          <ac:picMkLst>
            <pc:docMk/>
            <pc:sldMk cId="0" sldId="257"/>
            <ac:picMk id="76" creationId="{00000000-0000-0000-0000-000000000000}"/>
          </ac:picMkLst>
        </pc:picChg>
        <pc:picChg chg="mod">
          <ac:chgData name="Aditya Devarakonda" userId="748bfe850436a0c2" providerId="LiveId" clId="{33CCC00F-97E4-4992-ADF1-1574E536138E}" dt="2020-01-14T16:01:37.999" v="321" actId="1076"/>
          <ac:picMkLst>
            <pc:docMk/>
            <pc:sldMk cId="0" sldId="257"/>
            <ac:picMk id="78" creationId="{00000000-0000-0000-0000-000000000000}"/>
          </ac:picMkLst>
        </pc:picChg>
        <pc:picChg chg="mod">
          <ac:chgData name="Aditya Devarakonda" userId="748bfe850436a0c2" providerId="LiveId" clId="{33CCC00F-97E4-4992-ADF1-1574E536138E}" dt="2020-01-14T16:01:41.578" v="322" actId="1076"/>
          <ac:picMkLst>
            <pc:docMk/>
            <pc:sldMk cId="0" sldId="257"/>
            <ac:picMk id="79" creationId="{00000000-0000-0000-0000-000000000000}"/>
          </ac:picMkLst>
        </pc:picChg>
        <pc:cxnChg chg="mod">
          <ac:chgData name="Aditya Devarakonda" userId="748bfe850436a0c2" providerId="LiveId" clId="{33CCC00F-97E4-4992-ADF1-1574E536138E}" dt="2020-01-14T16:01:37.999" v="321" actId="1076"/>
          <ac:cxnSpMkLst>
            <pc:docMk/>
            <pc:sldMk cId="0" sldId="257"/>
            <ac:cxnSpMk id="77" creationId="{00000000-0000-0000-0000-000000000000}"/>
          </ac:cxnSpMkLst>
        </pc:cxnChg>
      </pc:sldChg>
      <pc:sldChg chg="addSp delSp modSp">
        <pc:chgData name="Aditya Devarakonda" userId="748bfe850436a0c2" providerId="LiveId" clId="{33CCC00F-97E4-4992-ADF1-1574E536138E}" dt="2020-01-14T16:14:25.489" v="874" actId="20577"/>
        <pc:sldMkLst>
          <pc:docMk/>
          <pc:sldMk cId="0" sldId="258"/>
        </pc:sldMkLst>
        <pc:spChg chg="add mod">
          <ac:chgData name="Aditya Devarakonda" userId="748bfe850436a0c2" providerId="LiveId" clId="{33CCC00F-97E4-4992-ADF1-1574E536138E}" dt="2020-01-14T16:14:25.489" v="874" actId="20577"/>
          <ac:spMkLst>
            <pc:docMk/>
            <pc:sldMk cId="0" sldId="258"/>
            <ac:spMk id="2" creationId="{721023E1-76EE-498A-AF54-63053F029FB5}"/>
          </ac:spMkLst>
        </pc:spChg>
        <pc:spChg chg="del">
          <ac:chgData name="Aditya Devarakonda" userId="748bfe850436a0c2" providerId="LiveId" clId="{33CCC00F-97E4-4992-ADF1-1574E536138E}" dt="2020-01-09T15:37:39.271" v="0" actId="478"/>
          <ac:spMkLst>
            <pc:docMk/>
            <pc:sldMk cId="0" sldId="258"/>
            <ac:spMk id="86" creationId="{00000000-0000-0000-0000-000000000000}"/>
          </ac:spMkLst>
        </pc:spChg>
      </pc:sldChg>
      <pc:sldChg chg="addSp delSp modSp">
        <pc:chgData name="Aditya Devarakonda" userId="748bfe850436a0c2" providerId="LiveId" clId="{33CCC00F-97E4-4992-ADF1-1574E536138E}" dt="2020-01-14T16:14:33.969" v="879" actId="20577"/>
        <pc:sldMkLst>
          <pc:docMk/>
          <pc:sldMk cId="0" sldId="259"/>
        </pc:sldMkLst>
        <pc:spChg chg="del">
          <ac:chgData name="Aditya Devarakonda" userId="748bfe850436a0c2" providerId="LiveId" clId="{33CCC00F-97E4-4992-ADF1-1574E536138E}" dt="2020-01-14T15:55:40.221" v="56" actId="478"/>
          <ac:spMkLst>
            <pc:docMk/>
            <pc:sldMk cId="0" sldId="259"/>
            <ac:spMk id="2" creationId="{B2637EFE-3B93-4BF2-8780-2A392F0CDAD1}"/>
          </ac:spMkLst>
        </pc:spChg>
        <pc:spChg chg="add del mod">
          <ac:chgData name="Aditya Devarakonda" userId="748bfe850436a0c2" providerId="LiveId" clId="{33CCC00F-97E4-4992-ADF1-1574E536138E}" dt="2020-01-14T15:55:47.224" v="59" actId="478"/>
          <ac:spMkLst>
            <pc:docMk/>
            <pc:sldMk cId="0" sldId="259"/>
            <ac:spMk id="4" creationId="{8FD4DF44-D7CB-40A4-97A2-57E3583D9B85}"/>
          </ac:spMkLst>
        </pc:spChg>
        <pc:spChg chg="del">
          <ac:chgData name="Aditya Devarakonda" userId="748bfe850436a0c2" providerId="LiveId" clId="{33CCC00F-97E4-4992-ADF1-1574E536138E}" dt="2020-01-14T15:55:51.261" v="60" actId="478"/>
          <ac:spMkLst>
            <pc:docMk/>
            <pc:sldMk cId="0" sldId="259"/>
            <ac:spMk id="39" creationId="{71170168-A957-42DD-AB11-07508951159E}"/>
          </ac:spMkLst>
        </pc:spChg>
        <pc:spChg chg="del">
          <ac:chgData name="Aditya Devarakonda" userId="748bfe850436a0c2" providerId="LiveId" clId="{33CCC00F-97E4-4992-ADF1-1574E536138E}" dt="2020-01-14T15:55:42.044" v="57" actId="478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Aditya Devarakonda" userId="748bfe850436a0c2" providerId="LiveId" clId="{33CCC00F-97E4-4992-ADF1-1574E536138E}" dt="2020-01-14T16:14:33.969" v="879" actId="20577"/>
          <ac:spMkLst>
            <pc:docMk/>
            <pc:sldMk cId="0" sldId="259"/>
            <ac:spMk id="121" creationId="{00000000-0000-0000-0000-000000000000}"/>
          </ac:spMkLst>
        </pc:spChg>
      </pc:sldChg>
      <pc:sldChg chg="addSp delSp modSp">
        <pc:chgData name="Aditya Devarakonda" userId="748bfe850436a0c2" providerId="LiveId" clId="{33CCC00F-97E4-4992-ADF1-1574E536138E}" dt="2020-01-14T16:18:06.936" v="1188" actId="1076"/>
        <pc:sldMkLst>
          <pc:docMk/>
          <pc:sldMk cId="1026099270" sldId="260"/>
        </pc:sldMkLst>
        <pc:spChg chg="mod">
          <ac:chgData name="Aditya Devarakonda" userId="748bfe850436a0c2" providerId="LiveId" clId="{33CCC00F-97E4-4992-ADF1-1574E536138E}" dt="2020-01-14T16:18:06.936" v="1188" actId="1076"/>
          <ac:spMkLst>
            <pc:docMk/>
            <pc:sldMk cId="1026099270" sldId="260"/>
            <ac:spMk id="4" creationId="{D2DDA2F7-654A-494D-A878-17EF62113043}"/>
          </ac:spMkLst>
        </pc:spChg>
        <pc:spChg chg="mod">
          <ac:chgData name="Aditya Devarakonda" userId="748bfe850436a0c2" providerId="LiveId" clId="{33CCC00F-97E4-4992-ADF1-1574E536138E}" dt="2020-01-14T16:17:03.318" v="1022" actId="1076"/>
          <ac:spMkLst>
            <pc:docMk/>
            <pc:sldMk cId="1026099270" sldId="260"/>
            <ac:spMk id="20" creationId="{B0DAB034-24F3-4E3C-BEC3-39799D7A581B}"/>
          </ac:spMkLst>
        </pc:spChg>
        <pc:spChg chg="del">
          <ac:chgData name="Aditya Devarakonda" userId="748bfe850436a0c2" providerId="LiveId" clId="{33CCC00F-97E4-4992-ADF1-1574E536138E}" dt="2020-01-14T16:16:58.414" v="1020" actId="478"/>
          <ac:spMkLst>
            <pc:docMk/>
            <pc:sldMk cId="1026099270" sldId="260"/>
            <ac:spMk id="22" creationId="{A81AE5E4-E740-4082-AA5B-21480C639EC0}"/>
          </ac:spMkLst>
        </pc:spChg>
        <pc:spChg chg="mod">
          <ac:chgData name="Aditya Devarakonda" userId="748bfe850436a0c2" providerId="LiveId" clId="{33CCC00F-97E4-4992-ADF1-1574E536138E}" dt="2020-01-14T16:16:55.238" v="1019" actId="20577"/>
          <ac:spMkLst>
            <pc:docMk/>
            <pc:sldMk cId="1026099270" sldId="260"/>
            <ac:spMk id="106" creationId="{00000000-0000-0000-0000-000000000000}"/>
          </ac:spMkLst>
        </pc:spChg>
        <pc:spChg chg="del">
          <ac:chgData name="Aditya Devarakonda" userId="748bfe850436a0c2" providerId="LiveId" clId="{33CCC00F-97E4-4992-ADF1-1574E536138E}" dt="2020-01-14T16:17:20.368" v="1127" actId="478"/>
          <ac:spMkLst>
            <pc:docMk/>
            <pc:sldMk cId="1026099270" sldId="260"/>
            <ac:spMk id="119" creationId="{00000000-0000-0000-0000-000000000000}"/>
          </ac:spMkLst>
        </pc:spChg>
        <pc:cxnChg chg="add mod">
          <ac:chgData name="Aditya Devarakonda" userId="748bfe850436a0c2" providerId="LiveId" clId="{33CCC00F-97E4-4992-ADF1-1574E536138E}" dt="2020-01-14T16:17:34.176" v="1128" actId="11529"/>
          <ac:cxnSpMkLst>
            <pc:docMk/>
            <pc:sldMk cId="1026099270" sldId="260"/>
            <ac:cxnSpMk id="3" creationId="{A91B3171-DA7C-4603-809C-CAD0DCD5BE33}"/>
          </ac:cxnSpMkLst>
        </pc:cxnChg>
        <pc:cxnChg chg="del mod">
          <ac:chgData name="Aditya Devarakonda" userId="748bfe850436a0c2" providerId="LiveId" clId="{33CCC00F-97E4-4992-ADF1-1574E536138E}" dt="2020-01-14T16:17:06.511" v="1024" actId="478"/>
          <ac:cxnSpMkLst>
            <pc:docMk/>
            <pc:sldMk cId="1026099270" sldId="260"/>
            <ac:cxnSpMk id="9" creationId="{340A6053-2825-4E61-B024-848A395EFF6D}"/>
          </ac:cxnSpMkLst>
        </pc:cxnChg>
        <pc:cxnChg chg="del">
          <ac:chgData name="Aditya Devarakonda" userId="748bfe850436a0c2" providerId="LiveId" clId="{33CCC00F-97E4-4992-ADF1-1574E536138E}" dt="2020-01-14T16:16:59.447" v="1021" actId="478"/>
          <ac:cxnSpMkLst>
            <pc:docMk/>
            <pc:sldMk cId="1026099270" sldId="260"/>
            <ac:cxnSpMk id="23" creationId="{33DDCE85-83F6-4390-B43E-F8C7BC68ABEA}"/>
          </ac:cxnSpMkLst>
        </pc:cxnChg>
        <pc:cxnChg chg="del">
          <ac:chgData name="Aditya Devarakonda" userId="748bfe850436a0c2" providerId="LiveId" clId="{33CCC00F-97E4-4992-ADF1-1574E536138E}" dt="2020-01-14T16:17:05.542" v="1023" actId="478"/>
          <ac:cxnSpMkLst>
            <pc:docMk/>
            <pc:sldMk cId="1026099270" sldId="260"/>
            <ac:cxnSpMk id="29" creationId="{13CFA99C-DA7E-4CF3-B3FB-8D47CC64DB64}"/>
          </ac:cxnSpMkLst>
        </pc:cxnChg>
      </pc:sldChg>
      <pc:sldChg chg="addSp delSp modSp">
        <pc:chgData name="Aditya Devarakonda" userId="748bfe850436a0c2" providerId="LiveId" clId="{33CCC00F-97E4-4992-ADF1-1574E536138E}" dt="2020-01-14T16:16:24.045" v="936" actId="478"/>
        <pc:sldMkLst>
          <pc:docMk/>
          <pc:sldMk cId="1069077755" sldId="261"/>
        </pc:sldMkLst>
        <pc:spChg chg="del">
          <ac:chgData name="Aditya Devarakonda" userId="748bfe850436a0c2" providerId="LiveId" clId="{33CCC00F-97E4-4992-ADF1-1574E536138E}" dt="2020-01-14T16:14:55.415" v="884" actId="478"/>
          <ac:spMkLst>
            <pc:docMk/>
            <pc:sldMk cId="1069077755" sldId="261"/>
            <ac:spMk id="2" creationId="{B2637EFE-3B93-4BF2-8780-2A392F0CDAD1}"/>
          </ac:spMkLst>
        </pc:spChg>
        <pc:spChg chg="del">
          <ac:chgData name="Aditya Devarakonda" userId="748bfe850436a0c2" providerId="LiveId" clId="{33CCC00F-97E4-4992-ADF1-1574E536138E}" dt="2020-01-14T16:16:24.045" v="936" actId="478"/>
          <ac:spMkLst>
            <pc:docMk/>
            <pc:sldMk cId="1069077755" sldId="261"/>
            <ac:spMk id="3" creationId="{9BDC5ABC-A2C2-48EF-9D0E-1B7826215BA1}"/>
          </ac:spMkLst>
        </pc:spChg>
        <pc:spChg chg="add del mod">
          <ac:chgData name="Aditya Devarakonda" userId="748bfe850436a0c2" providerId="LiveId" clId="{33CCC00F-97E4-4992-ADF1-1574E536138E}" dt="2020-01-14T16:14:53.319" v="883" actId="478"/>
          <ac:spMkLst>
            <pc:docMk/>
            <pc:sldMk cId="1069077755" sldId="261"/>
            <ac:spMk id="6" creationId="{2A703538-6815-4133-8BC6-4FE78034811E}"/>
          </ac:spMkLst>
        </pc:spChg>
        <pc:spChg chg="del">
          <ac:chgData name="Aditya Devarakonda" userId="748bfe850436a0c2" providerId="LiveId" clId="{33CCC00F-97E4-4992-ADF1-1574E536138E}" dt="2020-01-14T16:14:57.583" v="885" actId="478"/>
          <ac:spMkLst>
            <pc:docMk/>
            <pc:sldMk cId="1069077755" sldId="261"/>
            <ac:spMk id="18" creationId="{45EC1B29-355F-41FD-9CF2-67619B449450}"/>
          </ac:spMkLst>
        </pc:spChg>
        <pc:spChg chg="del">
          <ac:chgData name="Aditya Devarakonda" userId="748bfe850436a0c2" providerId="LiveId" clId="{33CCC00F-97E4-4992-ADF1-1574E536138E}" dt="2020-01-14T16:14:44.855" v="880" actId="478"/>
          <ac:spMkLst>
            <pc:docMk/>
            <pc:sldMk cId="1069077755" sldId="261"/>
            <ac:spMk id="19" creationId="{4BFE61D7-9B1C-4E55-A912-052224DB9753}"/>
          </ac:spMkLst>
        </pc:spChg>
        <pc:spChg chg="del">
          <ac:chgData name="Aditya Devarakonda" userId="748bfe850436a0c2" providerId="LiveId" clId="{33CCC00F-97E4-4992-ADF1-1574E536138E}" dt="2020-01-14T16:15:13.365" v="891" actId="478"/>
          <ac:spMkLst>
            <pc:docMk/>
            <pc:sldMk cId="1069077755" sldId="261"/>
            <ac:spMk id="32" creationId="{A59A75CF-7A69-4BD2-AC73-A0C76A1161D9}"/>
          </ac:spMkLst>
        </pc:spChg>
        <pc:spChg chg="add mod">
          <ac:chgData name="Aditya Devarakonda" userId="748bfe850436a0c2" providerId="LiveId" clId="{33CCC00F-97E4-4992-ADF1-1574E536138E}" dt="2020-01-14T16:16:20.314" v="935" actId="20577"/>
          <ac:spMkLst>
            <pc:docMk/>
            <pc:sldMk cId="1069077755" sldId="261"/>
            <ac:spMk id="38" creationId="{C86C29AD-04DB-468F-9B98-9DB224A1AD56}"/>
          </ac:spMkLst>
        </pc:spChg>
        <pc:spChg chg="del mod">
          <ac:chgData name="Aditya Devarakonda" userId="748bfe850436a0c2" providerId="LiveId" clId="{33CCC00F-97E4-4992-ADF1-1574E536138E}" dt="2020-01-14T16:15:10.669" v="889" actId="478"/>
          <ac:spMkLst>
            <pc:docMk/>
            <pc:sldMk cId="1069077755" sldId="261"/>
            <ac:spMk id="43" creationId="{C30D82EA-1A29-4A68-BEB9-C793F158E2E9}"/>
          </ac:spMkLst>
        </pc:spChg>
        <pc:spChg chg="del mod">
          <ac:chgData name="Aditya Devarakonda" userId="748bfe850436a0c2" providerId="LiveId" clId="{33CCC00F-97E4-4992-ADF1-1574E536138E}" dt="2020-01-14T16:14:47.662" v="882" actId="478"/>
          <ac:spMkLst>
            <pc:docMk/>
            <pc:sldMk cId="1069077755" sldId="261"/>
            <ac:spMk id="106" creationId="{00000000-0000-0000-0000-000000000000}"/>
          </ac:spMkLst>
        </pc:spChg>
        <pc:spChg chg="mod">
          <ac:chgData name="Aditya Devarakonda" userId="748bfe850436a0c2" providerId="LiveId" clId="{33CCC00F-97E4-4992-ADF1-1574E536138E}" dt="2020-01-14T16:15:58.132" v="914" actId="1076"/>
          <ac:spMkLst>
            <pc:docMk/>
            <pc:sldMk cId="1069077755" sldId="261"/>
            <ac:spMk id="121" creationId="{00000000-0000-0000-0000-000000000000}"/>
          </ac:spMkLst>
        </pc:spChg>
        <pc:cxnChg chg="del">
          <ac:chgData name="Aditya Devarakonda" userId="748bfe850436a0c2" providerId="LiveId" clId="{33CCC00F-97E4-4992-ADF1-1574E536138E}" dt="2020-01-14T16:15:06.335" v="887" actId="478"/>
          <ac:cxnSpMkLst>
            <pc:docMk/>
            <pc:sldMk cId="1069077755" sldId="261"/>
            <ac:cxnSpMk id="5" creationId="{2EEE60D4-7257-412F-9F74-2B10B4CEFD9D}"/>
          </ac:cxnSpMkLst>
        </pc:cxnChg>
        <pc:cxnChg chg="add mod">
          <ac:chgData name="Aditya Devarakonda" userId="748bfe850436a0c2" providerId="LiveId" clId="{33CCC00F-97E4-4992-ADF1-1574E536138E}" dt="2020-01-14T16:15:33.403" v="893" actId="11529"/>
          <ac:cxnSpMkLst>
            <pc:docMk/>
            <pc:sldMk cId="1069077755" sldId="261"/>
            <ac:cxnSpMk id="8" creationId="{61B8A466-667D-4FAD-97D5-6BC954923038}"/>
          </ac:cxnSpMkLst>
        </pc:cxnChg>
        <pc:cxnChg chg="del">
          <ac:chgData name="Aditya Devarakonda" userId="748bfe850436a0c2" providerId="LiveId" clId="{33CCC00F-97E4-4992-ADF1-1574E536138E}" dt="2020-01-14T16:15:04.899" v="886" actId="478"/>
          <ac:cxnSpMkLst>
            <pc:docMk/>
            <pc:sldMk cId="1069077755" sldId="261"/>
            <ac:cxnSpMk id="14" creationId="{301803F0-BF59-46A2-B307-F5C756465174}"/>
          </ac:cxnSpMkLst>
        </pc:cxnChg>
        <pc:cxnChg chg="del">
          <ac:chgData name="Aditya Devarakonda" userId="748bfe850436a0c2" providerId="LiveId" clId="{33CCC00F-97E4-4992-ADF1-1574E536138E}" dt="2020-01-14T16:15:14.524" v="892" actId="478"/>
          <ac:cxnSpMkLst>
            <pc:docMk/>
            <pc:sldMk cId="1069077755" sldId="261"/>
            <ac:cxnSpMk id="29" creationId="{560B1C54-4B67-47AE-92A5-CE6A119E010A}"/>
          </ac:cxnSpMkLst>
        </pc:cxnChg>
        <pc:cxnChg chg="add mod">
          <ac:chgData name="Aditya Devarakonda" userId="748bfe850436a0c2" providerId="LiveId" clId="{33CCC00F-97E4-4992-ADF1-1574E536138E}" dt="2020-01-14T16:16:08.550" v="918" actId="1076"/>
          <ac:cxnSpMkLst>
            <pc:docMk/>
            <pc:sldMk cId="1069077755" sldId="261"/>
            <ac:cxnSpMk id="33" creationId="{A130D71E-0074-4947-8150-D5BB40B017F6}"/>
          </ac:cxnSpMkLst>
        </pc:cxnChg>
        <pc:cxnChg chg="del">
          <ac:chgData name="Aditya Devarakonda" userId="748bfe850436a0c2" providerId="LiveId" clId="{33CCC00F-97E4-4992-ADF1-1574E536138E}" dt="2020-01-14T16:15:11.928" v="890" actId="478"/>
          <ac:cxnSpMkLst>
            <pc:docMk/>
            <pc:sldMk cId="1069077755" sldId="261"/>
            <ac:cxnSpMk id="41" creationId="{C37337B7-6D63-4ECD-B24F-2061C2C66C8E}"/>
          </ac:cxnSpMkLst>
        </pc:cxnChg>
      </pc:sldChg>
      <pc:sldChg chg="addSp delSp modSp">
        <pc:chgData name="Aditya Devarakonda" userId="748bfe850436a0c2" providerId="LiveId" clId="{33CCC00F-97E4-4992-ADF1-1574E536138E}" dt="2020-01-14T16:19:05.751" v="1268" actId="478"/>
        <pc:sldMkLst>
          <pc:docMk/>
          <pc:sldMk cId="2581682435" sldId="262"/>
        </pc:sldMkLst>
        <pc:spChg chg="del">
          <ac:chgData name="Aditya Devarakonda" userId="748bfe850436a0c2" providerId="LiveId" clId="{33CCC00F-97E4-4992-ADF1-1574E536138E}" dt="2020-01-14T16:18:23.983" v="1191" actId="478"/>
          <ac:spMkLst>
            <pc:docMk/>
            <pc:sldMk cId="2581682435" sldId="262"/>
            <ac:spMk id="4" creationId="{D2DDA2F7-654A-494D-A878-17EF62113043}"/>
          </ac:spMkLst>
        </pc:spChg>
        <pc:spChg chg="del">
          <ac:chgData name="Aditya Devarakonda" userId="748bfe850436a0c2" providerId="LiveId" clId="{33CCC00F-97E4-4992-ADF1-1574E536138E}" dt="2020-01-14T16:19:04.346" v="1267" actId="478"/>
          <ac:spMkLst>
            <pc:docMk/>
            <pc:sldMk cId="2581682435" sldId="262"/>
            <ac:spMk id="20" creationId="{B0DAB034-24F3-4E3C-BEC3-39799D7A581B}"/>
          </ac:spMkLst>
        </pc:spChg>
        <pc:spChg chg="mod">
          <ac:chgData name="Aditya Devarakonda" userId="748bfe850436a0c2" providerId="LiveId" clId="{33CCC00F-97E4-4992-ADF1-1574E536138E}" dt="2020-01-14T16:18:54.486" v="1265" actId="20577"/>
          <ac:spMkLst>
            <pc:docMk/>
            <pc:sldMk cId="2581682435" sldId="262"/>
            <ac:spMk id="24" creationId="{06B8F03A-D738-4D18-8CB9-D725EAD66ED1}"/>
          </ac:spMkLst>
        </pc:spChg>
        <pc:spChg chg="add">
          <ac:chgData name="Aditya Devarakonda" userId="748bfe850436a0c2" providerId="LiveId" clId="{33CCC00F-97E4-4992-ADF1-1574E536138E}" dt="2020-01-14T16:19:02.673" v="1266"/>
          <ac:spMkLst>
            <pc:docMk/>
            <pc:sldMk cId="2581682435" sldId="262"/>
            <ac:spMk id="30" creationId="{FA9D6F53-5A37-4912-AEB3-8EE9B1D54580}"/>
          </ac:spMkLst>
        </pc:spChg>
        <pc:spChg chg="del">
          <ac:chgData name="Aditya Devarakonda" userId="748bfe850436a0c2" providerId="LiveId" clId="{33CCC00F-97E4-4992-ADF1-1574E536138E}" dt="2020-01-14T16:19:05.751" v="1268" actId="478"/>
          <ac:spMkLst>
            <pc:docMk/>
            <pc:sldMk cId="2581682435" sldId="262"/>
            <ac:spMk id="119" creationId="{00000000-0000-0000-0000-000000000000}"/>
          </ac:spMkLst>
        </pc:spChg>
        <pc:cxnChg chg="del mod">
          <ac:chgData name="Aditya Devarakonda" userId="748bfe850436a0c2" providerId="LiveId" clId="{33CCC00F-97E4-4992-ADF1-1574E536138E}" dt="2020-01-14T16:18:24.966" v="1192" actId="478"/>
          <ac:cxnSpMkLst>
            <pc:docMk/>
            <pc:sldMk cId="2581682435" sldId="262"/>
            <ac:cxnSpMk id="9" creationId="{340A6053-2825-4E61-B024-848A395EFF6D}"/>
          </ac:cxnSpMkLst>
        </pc:cxnChg>
        <pc:cxnChg chg="del">
          <ac:chgData name="Aditya Devarakonda" userId="748bfe850436a0c2" providerId="LiveId" clId="{33CCC00F-97E4-4992-ADF1-1574E536138E}" dt="2020-01-14T16:18:20.218" v="1190" actId="478"/>
          <ac:cxnSpMkLst>
            <pc:docMk/>
            <pc:sldMk cId="2581682435" sldId="262"/>
            <ac:cxnSpMk id="23" creationId="{33DDCE85-83F6-4390-B43E-F8C7BC68ABEA}"/>
          </ac:cxnSpMkLst>
        </pc:cxnChg>
        <pc:cxnChg chg="del">
          <ac:chgData name="Aditya Devarakonda" userId="748bfe850436a0c2" providerId="LiveId" clId="{33CCC00F-97E4-4992-ADF1-1574E536138E}" dt="2020-01-14T16:18:18.167" v="1189" actId="478"/>
          <ac:cxnSpMkLst>
            <pc:docMk/>
            <pc:sldMk cId="2581682435" sldId="262"/>
            <ac:cxnSpMk id="29" creationId="{13CFA99C-DA7E-4CF3-B3FB-8D47CC64DB64}"/>
          </ac:cxnSpMkLst>
        </pc:cxnChg>
        <pc:cxnChg chg="mod">
          <ac:chgData name="Aditya Devarakonda" userId="748bfe850436a0c2" providerId="LiveId" clId="{33CCC00F-97E4-4992-ADF1-1574E536138E}" dt="2020-01-14T16:18:54.486" v="1265" actId="20577"/>
          <ac:cxnSpMkLst>
            <pc:docMk/>
            <pc:sldMk cId="2581682435" sldId="262"/>
            <ac:cxnSpMk id="31" creationId="{ACAD19A3-9848-4528-8FD9-DD80D76E9B1C}"/>
          </ac:cxnSpMkLst>
        </pc:cxnChg>
      </pc:sldChg>
      <pc:sldChg chg="del">
        <pc:chgData name="Aditya Devarakonda" userId="748bfe850436a0c2" providerId="LiveId" clId="{33CCC00F-97E4-4992-ADF1-1574E536138E}" dt="2020-01-14T16:19:14.988" v="1269" actId="47"/>
        <pc:sldMkLst>
          <pc:docMk/>
          <pc:sldMk cId="2708621328" sldId="264"/>
        </pc:sldMkLst>
      </pc:sldChg>
      <pc:sldChg chg="del">
        <pc:chgData name="Aditya Devarakonda" userId="748bfe850436a0c2" providerId="LiveId" clId="{33CCC00F-97E4-4992-ADF1-1574E536138E}" dt="2020-01-14T16:19:21.175" v="1270" actId="47"/>
        <pc:sldMkLst>
          <pc:docMk/>
          <pc:sldMk cId="3221987713" sldId="265"/>
        </pc:sldMkLst>
      </pc:sldChg>
      <pc:sldChg chg="del">
        <pc:chgData name="Aditya Devarakonda" userId="748bfe850436a0c2" providerId="LiveId" clId="{33CCC00F-97E4-4992-ADF1-1574E536138E}" dt="2020-01-14T16:19:25.972" v="1271" actId="47"/>
        <pc:sldMkLst>
          <pc:docMk/>
          <pc:sldMk cId="4289489146" sldId="266"/>
        </pc:sldMkLst>
      </pc:sldChg>
      <pc:sldChg chg="del">
        <pc:chgData name="Aditya Devarakonda" userId="748bfe850436a0c2" providerId="LiveId" clId="{33CCC00F-97E4-4992-ADF1-1574E536138E}" dt="2020-01-14T16:19:25.972" v="1271" actId="47"/>
        <pc:sldMkLst>
          <pc:docMk/>
          <pc:sldMk cId="2526420459" sldId="267"/>
        </pc:sldMkLst>
      </pc:sldChg>
      <pc:sldChg chg="del">
        <pc:chgData name="Aditya Devarakonda" userId="748bfe850436a0c2" providerId="LiveId" clId="{33CCC00F-97E4-4992-ADF1-1574E536138E}" dt="2020-01-14T16:19:31.384" v="1272" actId="47"/>
        <pc:sldMkLst>
          <pc:docMk/>
          <pc:sldMk cId="3334543541" sldId="268"/>
        </pc:sldMkLst>
      </pc:sldChg>
      <pc:sldChg chg="del">
        <pc:chgData name="Aditya Devarakonda" userId="748bfe850436a0c2" providerId="LiveId" clId="{33CCC00F-97E4-4992-ADF1-1574E536138E}" dt="2020-01-14T16:19:31.384" v="1272" actId="47"/>
        <pc:sldMkLst>
          <pc:docMk/>
          <pc:sldMk cId="1110871992" sldId="269"/>
        </pc:sldMkLst>
      </pc:sldChg>
      <pc:sldChg chg="del">
        <pc:chgData name="Aditya Devarakonda" userId="748bfe850436a0c2" providerId="LiveId" clId="{33CCC00F-97E4-4992-ADF1-1574E536138E}" dt="2020-01-14T16:19:37.297" v="1273" actId="47"/>
        <pc:sldMkLst>
          <pc:docMk/>
          <pc:sldMk cId="1036464319" sldId="270"/>
        </pc:sldMkLst>
      </pc:sldChg>
      <pc:sldChg chg="del">
        <pc:chgData name="Aditya Devarakonda" userId="748bfe850436a0c2" providerId="LiveId" clId="{33CCC00F-97E4-4992-ADF1-1574E536138E}" dt="2020-01-14T16:19:37.297" v="1273" actId="47"/>
        <pc:sldMkLst>
          <pc:docMk/>
          <pc:sldMk cId="3177041137" sldId="271"/>
        </pc:sldMkLst>
      </pc:sldChg>
      <pc:sldChg chg="del">
        <pc:chgData name="Aditya Devarakonda" userId="748bfe850436a0c2" providerId="LiveId" clId="{33CCC00F-97E4-4992-ADF1-1574E536138E}" dt="2020-01-14T16:19:37.297" v="1273" actId="47"/>
        <pc:sldMkLst>
          <pc:docMk/>
          <pc:sldMk cId="2308944847" sldId="272"/>
        </pc:sldMkLst>
      </pc:sldChg>
      <pc:sldChg chg="del">
        <pc:chgData name="Aditya Devarakonda" userId="748bfe850436a0c2" providerId="LiveId" clId="{33CCC00F-97E4-4992-ADF1-1574E536138E}" dt="2020-01-14T16:19:37.297" v="1273" actId="47"/>
        <pc:sldMkLst>
          <pc:docMk/>
          <pc:sldMk cId="1007143420" sldId="273"/>
        </pc:sldMkLst>
      </pc:sldChg>
      <pc:sldChg chg="del">
        <pc:chgData name="Aditya Devarakonda" userId="748bfe850436a0c2" providerId="LiveId" clId="{33CCC00F-97E4-4992-ADF1-1574E536138E}" dt="2020-01-14T16:19:37.297" v="1273" actId="47"/>
        <pc:sldMkLst>
          <pc:docMk/>
          <pc:sldMk cId="2930536294" sldId="274"/>
        </pc:sldMkLst>
      </pc:sldChg>
      <pc:sldChg chg="del">
        <pc:chgData name="Aditya Devarakonda" userId="748bfe850436a0c2" providerId="LiveId" clId="{33CCC00F-97E4-4992-ADF1-1574E536138E}" dt="2020-01-14T16:19:46.750" v="1274" actId="47"/>
        <pc:sldMkLst>
          <pc:docMk/>
          <pc:sldMk cId="4258510663" sldId="275"/>
        </pc:sldMkLst>
      </pc:sldChg>
      <pc:sldChg chg="del">
        <pc:chgData name="Aditya Devarakonda" userId="748bfe850436a0c2" providerId="LiveId" clId="{33CCC00F-97E4-4992-ADF1-1574E536138E}" dt="2020-01-14T16:19:46.750" v="1274" actId="47"/>
        <pc:sldMkLst>
          <pc:docMk/>
          <pc:sldMk cId="365713959" sldId="276"/>
        </pc:sldMkLst>
      </pc:sldChg>
      <pc:sldChg chg="delSp modSp">
        <pc:chgData name="Aditya Devarakonda" userId="748bfe850436a0c2" providerId="LiveId" clId="{33CCC00F-97E4-4992-ADF1-1574E536138E}" dt="2020-01-14T16:20:56.347" v="1313" actId="478"/>
        <pc:sldMkLst>
          <pc:docMk/>
          <pc:sldMk cId="2466708500" sldId="277"/>
        </pc:sldMkLst>
        <pc:spChg chg="mod">
          <ac:chgData name="Aditya Devarakonda" userId="748bfe850436a0c2" providerId="LiveId" clId="{33CCC00F-97E4-4992-ADF1-1574E536138E}" dt="2020-01-14T16:19:58.995" v="1286" actId="20577"/>
          <ac:spMkLst>
            <pc:docMk/>
            <pc:sldMk cId="2466708500" sldId="277"/>
            <ac:spMk id="2" creationId="{47839CF6-56D4-4760-A30B-8710E83DED62}"/>
          </ac:spMkLst>
        </pc:spChg>
        <pc:spChg chg="del">
          <ac:chgData name="Aditya Devarakonda" userId="748bfe850436a0c2" providerId="LiveId" clId="{33CCC00F-97E4-4992-ADF1-1574E536138E}" dt="2020-01-14T16:20:06.281" v="1287" actId="478"/>
          <ac:spMkLst>
            <pc:docMk/>
            <pc:sldMk cId="2466708500" sldId="277"/>
            <ac:spMk id="22" creationId="{7069FD45-D7BE-4EB0-A06E-C0F2A7EC1756}"/>
          </ac:spMkLst>
        </pc:spChg>
        <pc:spChg chg="del">
          <ac:chgData name="Aditya Devarakonda" userId="748bfe850436a0c2" providerId="LiveId" clId="{33CCC00F-97E4-4992-ADF1-1574E536138E}" dt="2020-01-14T16:20:09.522" v="1288" actId="478"/>
          <ac:spMkLst>
            <pc:docMk/>
            <pc:sldMk cId="2466708500" sldId="277"/>
            <ac:spMk id="23" creationId="{DC618F80-4E07-46C5-BFE0-6CA17E9680B7}"/>
          </ac:spMkLst>
        </pc:spChg>
        <pc:spChg chg="del">
          <ac:chgData name="Aditya Devarakonda" userId="748bfe850436a0c2" providerId="LiveId" clId="{33CCC00F-97E4-4992-ADF1-1574E536138E}" dt="2020-01-14T16:20:12.848" v="1289" actId="478"/>
          <ac:spMkLst>
            <pc:docMk/>
            <pc:sldMk cId="2466708500" sldId="277"/>
            <ac:spMk id="24" creationId="{EF81FDC3-3D12-4324-93B1-6401A82C960A}"/>
          </ac:spMkLst>
        </pc:spChg>
        <pc:spChg chg="del">
          <ac:chgData name="Aditya Devarakonda" userId="748bfe850436a0c2" providerId="LiveId" clId="{33CCC00F-97E4-4992-ADF1-1574E536138E}" dt="2020-01-14T16:20:56.347" v="1313" actId="478"/>
          <ac:spMkLst>
            <pc:docMk/>
            <pc:sldMk cId="2466708500" sldId="277"/>
            <ac:spMk id="25" creationId="{B42F8A0A-40C5-419B-A937-6A42983C66CB}"/>
          </ac:spMkLst>
        </pc:spChg>
        <pc:spChg chg="del">
          <ac:chgData name="Aditya Devarakonda" userId="748bfe850436a0c2" providerId="LiveId" clId="{33CCC00F-97E4-4992-ADF1-1574E536138E}" dt="2020-01-14T16:20:17.255" v="1291" actId="478"/>
          <ac:spMkLst>
            <pc:docMk/>
            <pc:sldMk cId="2466708500" sldId="277"/>
            <ac:spMk id="26" creationId="{F4E947D0-905E-4234-AAAB-ED013AE7824F}"/>
          </ac:spMkLst>
        </pc:spChg>
        <pc:spChg chg="del">
          <ac:chgData name="Aditya Devarakonda" userId="748bfe850436a0c2" providerId="LiveId" clId="{33CCC00F-97E4-4992-ADF1-1574E536138E}" dt="2020-01-14T16:20:15.258" v="1290" actId="478"/>
          <ac:spMkLst>
            <pc:docMk/>
            <pc:sldMk cId="2466708500" sldId="277"/>
            <ac:spMk id="27" creationId="{E0ADD236-862E-49AD-9DC0-AA79578F0DE9}"/>
          </ac:spMkLst>
        </pc:spChg>
        <pc:spChg chg="mod">
          <ac:chgData name="Aditya Devarakonda" userId="748bfe850436a0c2" providerId="LiveId" clId="{33CCC00F-97E4-4992-ADF1-1574E536138E}" dt="2020-01-14T16:20:20.863" v="1297" actId="20577"/>
          <ac:spMkLst>
            <pc:docMk/>
            <pc:sldMk cId="2466708500" sldId="277"/>
            <ac:spMk id="32" creationId="{DA7EDCED-225F-4ACA-9511-40F2D3633539}"/>
          </ac:spMkLst>
        </pc:spChg>
      </pc:sldChg>
      <pc:sldChg chg="delSp modSp del">
        <pc:chgData name="Aditya Devarakonda" userId="748bfe850436a0c2" providerId="LiveId" clId="{33CCC00F-97E4-4992-ADF1-1574E536138E}" dt="2020-01-14T16:20:58.075" v="1314" actId="47"/>
        <pc:sldMkLst>
          <pc:docMk/>
          <pc:sldMk cId="77858456" sldId="278"/>
        </pc:sldMkLst>
        <pc:spChg chg="del">
          <ac:chgData name="Aditya Devarakonda" userId="748bfe850436a0c2" providerId="LiveId" clId="{33CCC00F-97E4-4992-ADF1-1574E536138E}" dt="2020-01-14T16:20:49.378" v="1312" actId="478"/>
          <ac:spMkLst>
            <pc:docMk/>
            <pc:sldMk cId="77858456" sldId="278"/>
            <ac:spMk id="10" creationId="{A8DB187A-7F6A-4320-873D-4A3B80B00E7B}"/>
          </ac:spMkLst>
        </pc:spChg>
        <pc:spChg chg="del">
          <ac:chgData name="Aditya Devarakonda" userId="748bfe850436a0c2" providerId="LiveId" clId="{33CCC00F-97E4-4992-ADF1-1574E536138E}" dt="2020-01-14T16:20:30.161" v="1298" actId="478"/>
          <ac:spMkLst>
            <pc:docMk/>
            <pc:sldMk cId="77858456" sldId="278"/>
            <ac:spMk id="22" creationId="{7069FD45-D7BE-4EB0-A06E-C0F2A7EC1756}"/>
          </ac:spMkLst>
        </pc:spChg>
        <pc:spChg chg="del">
          <ac:chgData name="Aditya Devarakonda" userId="748bfe850436a0c2" providerId="LiveId" clId="{33CCC00F-97E4-4992-ADF1-1574E536138E}" dt="2020-01-14T16:20:31.944" v="1299" actId="478"/>
          <ac:spMkLst>
            <pc:docMk/>
            <pc:sldMk cId="77858456" sldId="278"/>
            <ac:spMk id="23" creationId="{DC618F80-4E07-46C5-BFE0-6CA17E9680B7}"/>
          </ac:spMkLst>
        </pc:spChg>
        <pc:spChg chg="del">
          <ac:chgData name="Aditya Devarakonda" userId="748bfe850436a0c2" providerId="LiveId" clId="{33CCC00F-97E4-4992-ADF1-1574E536138E}" dt="2020-01-14T16:20:33.886" v="1300" actId="478"/>
          <ac:spMkLst>
            <pc:docMk/>
            <pc:sldMk cId="77858456" sldId="278"/>
            <ac:spMk id="24" creationId="{EF81FDC3-3D12-4324-93B1-6401A82C960A}"/>
          </ac:spMkLst>
        </pc:spChg>
        <pc:spChg chg="del">
          <ac:chgData name="Aditya Devarakonda" userId="748bfe850436a0c2" providerId="LiveId" clId="{33CCC00F-97E4-4992-ADF1-1574E536138E}" dt="2020-01-14T16:20:37.921" v="1302" actId="478"/>
          <ac:spMkLst>
            <pc:docMk/>
            <pc:sldMk cId="77858456" sldId="278"/>
            <ac:spMk id="25" creationId="{B42F8A0A-40C5-419B-A937-6A42983C66CB}"/>
          </ac:spMkLst>
        </pc:spChg>
        <pc:spChg chg="del">
          <ac:chgData name="Aditya Devarakonda" userId="748bfe850436a0c2" providerId="LiveId" clId="{33CCC00F-97E4-4992-ADF1-1574E536138E}" dt="2020-01-14T16:20:39.586" v="1303" actId="478"/>
          <ac:spMkLst>
            <pc:docMk/>
            <pc:sldMk cId="77858456" sldId="278"/>
            <ac:spMk id="26" creationId="{F4E947D0-905E-4234-AAAB-ED013AE7824F}"/>
          </ac:spMkLst>
        </pc:spChg>
        <pc:spChg chg="del">
          <ac:chgData name="Aditya Devarakonda" userId="748bfe850436a0c2" providerId="LiveId" clId="{33CCC00F-97E4-4992-ADF1-1574E536138E}" dt="2020-01-14T16:20:36.041" v="1301" actId="478"/>
          <ac:spMkLst>
            <pc:docMk/>
            <pc:sldMk cId="77858456" sldId="278"/>
            <ac:spMk id="27" creationId="{E0ADD236-862E-49AD-9DC0-AA79578F0DE9}"/>
          </ac:spMkLst>
        </pc:spChg>
        <pc:spChg chg="mod">
          <ac:chgData name="Aditya Devarakonda" userId="748bfe850436a0c2" providerId="LiveId" clId="{33CCC00F-97E4-4992-ADF1-1574E536138E}" dt="2020-01-14T16:20:44.060" v="1309" actId="20577"/>
          <ac:spMkLst>
            <pc:docMk/>
            <pc:sldMk cId="77858456" sldId="278"/>
            <ac:spMk id="32" creationId="{DA7EDCED-225F-4ACA-9511-40F2D3633539}"/>
          </ac:spMkLst>
        </pc:spChg>
        <pc:spChg chg="mod">
          <ac:chgData name="Aditya Devarakonda" userId="748bfe850436a0c2" providerId="LiveId" clId="{33CCC00F-97E4-4992-ADF1-1574E536138E}" dt="2020-01-14T16:20:47.195" v="1311" actId="20577"/>
          <ac:spMkLst>
            <pc:docMk/>
            <pc:sldMk cId="77858456" sldId="278"/>
            <ac:spMk id="34" creationId="{842A6923-8FDE-4249-AECD-8E927B6326A5}"/>
          </ac:spMkLst>
        </pc:spChg>
      </pc:sldChg>
      <pc:sldChg chg="del">
        <pc:chgData name="Aditya Devarakonda" userId="748bfe850436a0c2" providerId="LiveId" clId="{33CCC00F-97E4-4992-ADF1-1574E536138E}" dt="2020-01-14T16:21:04.351" v="1315" actId="47"/>
        <pc:sldMkLst>
          <pc:docMk/>
          <pc:sldMk cId="2442014944" sldId="279"/>
        </pc:sldMkLst>
      </pc:sldChg>
      <pc:sldChg chg="del">
        <pc:chgData name="Aditya Devarakonda" userId="748bfe850436a0c2" providerId="LiveId" clId="{33CCC00F-97E4-4992-ADF1-1574E536138E}" dt="2020-01-14T16:21:06.674" v="1316" actId="47"/>
        <pc:sldMkLst>
          <pc:docMk/>
          <pc:sldMk cId="3520568047" sldId="280"/>
        </pc:sldMkLst>
      </pc:sldChg>
      <pc:sldChg chg="del">
        <pc:chgData name="Aditya Devarakonda" userId="748bfe850436a0c2" providerId="LiveId" clId="{33CCC00F-97E4-4992-ADF1-1574E536138E}" dt="2020-01-14T16:21:10.858" v="1317" actId="47"/>
        <pc:sldMkLst>
          <pc:docMk/>
          <pc:sldMk cId="651091569" sldId="281"/>
        </pc:sldMkLst>
      </pc:sldChg>
      <pc:sldChg chg="del">
        <pc:chgData name="Aditya Devarakonda" userId="748bfe850436a0c2" providerId="LiveId" clId="{33CCC00F-97E4-4992-ADF1-1574E536138E}" dt="2020-01-14T16:21:12.823" v="1318" actId="47"/>
        <pc:sldMkLst>
          <pc:docMk/>
          <pc:sldMk cId="1860285765" sldId="283"/>
        </pc:sldMkLst>
      </pc:sldChg>
      <pc:sldChg chg="del">
        <pc:chgData name="Aditya Devarakonda" userId="748bfe850436a0c2" providerId="LiveId" clId="{33CCC00F-97E4-4992-ADF1-1574E536138E}" dt="2020-01-14T16:21:14.921" v="1319" actId="47"/>
        <pc:sldMkLst>
          <pc:docMk/>
          <pc:sldMk cId="3089311553" sldId="284"/>
        </pc:sldMkLst>
      </pc:sldChg>
      <pc:sldChg chg="modSp">
        <pc:chgData name="Aditya Devarakonda" userId="748bfe850436a0c2" providerId="LiveId" clId="{33CCC00F-97E4-4992-ADF1-1574E536138E}" dt="2020-01-14T16:22:47.312" v="1502" actId="2711"/>
        <pc:sldMkLst>
          <pc:docMk/>
          <pc:sldMk cId="1437239089" sldId="287"/>
        </pc:sldMkLst>
        <pc:spChg chg="mod">
          <ac:chgData name="Aditya Devarakonda" userId="748bfe850436a0c2" providerId="LiveId" clId="{33CCC00F-97E4-4992-ADF1-1574E536138E}" dt="2020-01-14T16:22:47.312" v="1502" actId="2711"/>
          <ac:spMkLst>
            <pc:docMk/>
            <pc:sldMk cId="1437239089" sldId="287"/>
            <ac:spMk id="3" creationId="{ED8A8A6E-F7F8-4AF4-B98A-9D64B9774DD4}"/>
          </ac:spMkLst>
        </pc:spChg>
      </pc:sldChg>
      <pc:sldChg chg="modSp">
        <pc:chgData name="Aditya Devarakonda" userId="748bfe850436a0c2" providerId="LiveId" clId="{33CCC00F-97E4-4992-ADF1-1574E536138E}" dt="2020-01-14T16:24:25.812" v="1656" actId="2711"/>
        <pc:sldMkLst>
          <pc:docMk/>
          <pc:sldMk cId="1997957474" sldId="288"/>
        </pc:sldMkLst>
        <pc:spChg chg="mod">
          <ac:chgData name="Aditya Devarakonda" userId="748bfe850436a0c2" providerId="LiveId" clId="{33CCC00F-97E4-4992-ADF1-1574E536138E}" dt="2020-01-14T16:24:25.812" v="1656" actId="2711"/>
          <ac:spMkLst>
            <pc:docMk/>
            <pc:sldMk cId="1997957474" sldId="288"/>
            <ac:spMk id="3" creationId="{D6721A65-7DFE-4D52-827D-E2EEEA0ECFB3}"/>
          </ac:spMkLst>
        </pc:spChg>
      </pc:sldChg>
      <pc:sldChg chg="del">
        <pc:chgData name="Aditya Devarakonda" userId="748bfe850436a0c2" providerId="LiveId" clId="{33CCC00F-97E4-4992-ADF1-1574E536138E}" dt="2020-01-14T16:24:36.172" v="1657" actId="47"/>
        <pc:sldMkLst>
          <pc:docMk/>
          <pc:sldMk cId="2988340400" sldId="289"/>
        </pc:sldMkLst>
      </pc:sldChg>
      <pc:sldChg chg="modSp">
        <pc:chgData name="Aditya Devarakonda" userId="748bfe850436a0c2" providerId="LiveId" clId="{33CCC00F-97E4-4992-ADF1-1574E536138E}" dt="2020-01-14T16:24:46.914" v="1658" actId="1076"/>
        <pc:sldMkLst>
          <pc:docMk/>
          <pc:sldMk cId="2400793767" sldId="291"/>
        </pc:sldMkLst>
        <pc:picChg chg="mod">
          <ac:chgData name="Aditya Devarakonda" userId="748bfe850436a0c2" providerId="LiveId" clId="{33CCC00F-97E4-4992-ADF1-1574E536138E}" dt="2020-01-14T16:24:46.914" v="1658" actId="1076"/>
          <ac:picMkLst>
            <pc:docMk/>
            <pc:sldMk cId="2400793767" sldId="291"/>
            <ac:picMk id="7" creationId="{6089C06F-9F37-4A59-A7F9-C3BE174732E6}"/>
          </ac:picMkLst>
        </pc:picChg>
      </pc:sldChg>
      <pc:sldChg chg="modSp">
        <pc:chgData name="Aditya Devarakonda" userId="748bfe850436a0c2" providerId="LiveId" clId="{33CCC00F-97E4-4992-ADF1-1574E536138E}" dt="2020-01-14T16:25:42.046" v="1726" actId="5793"/>
        <pc:sldMkLst>
          <pc:docMk/>
          <pc:sldMk cId="3926601132" sldId="292"/>
        </pc:sldMkLst>
        <pc:spChg chg="mod">
          <ac:chgData name="Aditya Devarakonda" userId="748bfe850436a0c2" providerId="LiveId" clId="{33CCC00F-97E4-4992-ADF1-1574E536138E}" dt="2020-01-14T16:25:42.046" v="1726" actId="5793"/>
          <ac:spMkLst>
            <pc:docMk/>
            <pc:sldMk cId="3926601132" sldId="292"/>
            <ac:spMk id="3" creationId="{44B0B92B-2173-4CE6-8F8C-519329EED237}"/>
          </ac:spMkLst>
        </pc:spChg>
        <pc:picChg chg="mod">
          <ac:chgData name="Aditya Devarakonda" userId="748bfe850436a0c2" providerId="LiveId" clId="{33CCC00F-97E4-4992-ADF1-1574E536138E}" dt="2020-01-14T16:25:36.510" v="1724" actId="1076"/>
          <ac:picMkLst>
            <pc:docMk/>
            <pc:sldMk cId="3926601132" sldId="292"/>
            <ac:picMk id="5" creationId="{3DD90573-29E6-43EE-A673-A054361F5073}"/>
          </ac:picMkLst>
        </pc:picChg>
      </pc:sldChg>
      <pc:sldChg chg="del">
        <pc:chgData name="Aditya Devarakonda" userId="748bfe850436a0c2" providerId="LiveId" clId="{33CCC00F-97E4-4992-ADF1-1574E536138E}" dt="2020-01-14T16:25:49.981" v="1727" actId="47"/>
        <pc:sldMkLst>
          <pc:docMk/>
          <pc:sldMk cId="1001416876" sldId="294"/>
        </pc:sldMkLst>
      </pc:sldChg>
      <pc:sldChg chg="del">
        <pc:chgData name="Aditya Devarakonda" userId="748bfe850436a0c2" providerId="LiveId" clId="{33CCC00F-97E4-4992-ADF1-1574E536138E}" dt="2020-01-14T16:25:54.916" v="1728" actId="47"/>
        <pc:sldMkLst>
          <pc:docMk/>
          <pc:sldMk cId="3543392400" sldId="295"/>
        </pc:sldMkLst>
      </pc:sldChg>
      <pc:sldChg chg="del">
        <pc:chgData name="Aditya Devarakonda" userId="748bfe850436a0c2" providerId="LiveId" clId="{33CCC00F-97E4-4992-ADF1-1574E536138E}" dt="2020-01-14T16:25:58.977" v="1729" actId="47"/>
        <pc:sldMkLst>
          <pc:docMk/>
          <pc:sldMk cId="1336912042" sldId="297"/>
        </pc:sldMkLst>
      </pc:sldChg>
      <pc:sldChg chg="del">
        <pc:chgData name="Aditya Devarakonda" userId="748bfe850436a0c2" providerId="LiveId" clId="{33CCC00F-97E4-4992-ADF1-1574E536138E}" dt="2020-01-14T16:25:59.502" v="1730" actId="47"/>
        <pc:sldMkLst>
          <pc:docMk/>
          <pc:sldMk cId="168219204" sldId="298"/>
        </pc:sldMkLst>
      </pc:sldChg>
      <pc:sldChg chg="del">
        <pc:chgData name="Aditya Devarakonda" userId="748bfe850436a0c2" providerId="LiveId" clId="{33CCC00F-97E4-4992-ADF1-1574E536138E}" dt="2020-01-14T16:26:04.175" v="1731" actId="47"/>
        <pc:sldMkLst>
          <pc:docMk/>
          <pc:sldMk cId="1594140661" sldId="299"/>
        </pc:sldMkLst>
      </pc:sldChg>
      <pc:sldChg chg="del">
        <pc:chgData name="Aditya Devarakonda" userId="748bfe850436a0c2" providerId="LiveId" clId="{33CCC00F-97E4-4992-ADF1-1574E536138E}" dt="2020-01-14T16:26:04.723" v="1732" actId="47"/>
        <pc:sldMkLst>
          <pc:docMk/>
          <pc:sldMk cId="3022520726" sldId="300"/>
        </pc:sldMkLst>
      </pc:sldChg>
      <pc:sldChg chg="modSp add del">
        <pc:chgData name="Aditya Devarakonda" userId="748bfe850436a0c2" providerId="LiveId" clId="{33CCC00F-97E4-4992-ADF1-1574E536138E}" dt="2020-01-14T15:55:26.934" v="55" actId="47"/>
        <pc:sldMkLst>
          <pc:docMk/>
          <pc:sldMk cId="4034043378" sldId="301"/>
        </pc:sldMkLst>
        <pc:spChg chg="mod">
          <ac:chgData name="Aditya Devarakonda" userId="748bfe850436a0c2" providerId="LiveId" clId="{33CCC00F-97E4-4992-ADF1-1574E536138E}" dt="2020-01-13T18:42:47.879" v="52" actId="20577"/>
          <ac:spMkLst>
            <pc:docMk/>
            <pc:sldMk cId="4034043378" sldId="301"/>
            <ac:spMk id="2" creationId="{6B29DDDD-956B-4B03-A196-531013C1DCD7}"/>
          </ac:spMkLst>
        </pc:spChg>
      </pc:sldChg>
      <pc:sldChg chg="addSp delSp modSp add">
        <pc:chgData name="Aditya Devarakonda" userId="748bfe850436a0c2" providerId="LiveId" clId="{33CCC00F-97E4-4992-ADF1-1574E536138E}" dt="2020-01-14T16:00:40.352" v="285" actId="20577"/>
        <pc:sldMkLst>
          <pc:docMk/>
          <pc:sldMk cId="4066918657" sldId="301"/>
        </pc:sldMkLst>
        <pc:spChg chg="mod">
          <ac:chgData name="Aditya Devarakonda" userId="748bfe850436a0c2" providerId="LiveId" clId="{33CCC00F-97E4-4992-ADF1-1574E536138E}" dt="2020-01-14T15:55:58.248" v="71" actId="20577"/>
          <ac:spMkLst>
            <pc:docMk/>
            <pc:sldMk cId="4066918657" sldId="301"/>
            <ac:spMk id="2" creationId="{C1C86340-B442-4907-BDEC-4D456513FC78}"/>
          </ac:spMkLst>
        </pc:spChg>
        <pc:spChg chg="del mod">
          <ac:chgData name="Aditya Devarakonda" userId="748bfe850436a0c2" providerId="LiveId" clId="{33CCC00F-97E4-4992-ADF1-1574E536138E}" dt="2020-01-14T15:56:09.443" v="74" actId="478"/>
          <ac:spMkLst>
            <pc:docMk/>
            <pc:sldMk cId="4066918657" sldId="301"/>
            <ac:spMk id="3" creationId="{986B57B8-CD9C-4D7C-8BA8-323D10B39602}"/>
          </ac:spMkLst>
        </pc:spChg>
        <pc:spChg chg="add mod">
          <ac:chgData name="Aditya Devarakonda" userId="748bfe850436a0c2" providerId="LiveId" clId="{33CCC00F-97E4-4992-ADF1-1574E536138E}" dt="2020-01-14T16:00:40.352" v="285" actId="20577"/>
          <ac:spMkLst>
            <pc:docMk/>
            <pc:sldMk cId="4066918657" sldId="301"/>
            <ac:spMk id="6" creationId="{34952C88-F00C-458F-AA6C-547778A30F04}"/>
          </ac:spMkLst>
        </pc:spChg>
        <pc:picChg chg="add del mod">
          <ac:chgData name="Aditya Devarakonda" userId="748bfe850436a0c2" providerId="LiveId" clId="{33CCC00F-97E4-4992-ADF1-1574E536138E}" dt="2020-01-14T15:58:55.905" v="210" actId="478"/>
          <ac:picMkLst>
            <pc:docMk/>
            <pc:sldMk cId="4066918657" sldId="301"/>
            <ac:picMk id="5" creationId="{9471814E-65D1-451D-9408-F2A9DE4E72D8}"/>
          </ac:picMkLst>
        </pc:picChg>
        <pc:picChg chg="add mod">
          <ac:chgData name="Aditya Devarakonda" userId="748bfe850436a0c2" providerId="LiveId" clId="{33CCC00F-97E4-4992-ADF1-1574E536138E}" dt="2020-01-14T15:59:01.289" v="213" actId="1076"/>
          <ac:picMkLst>
            <pc:docMk/>
            <pc:sldMk cId="4066918657" sldId="301"/>
            <ac:picMk id="8" creationId="{5C5037E9-1ED7-4C70-814B-231E0B8274F2}"/>
          </ac:picMkLst>
        </pc:picChg>
        <pc:picChg chg="add del mod">
          <ac:chgData name="Aditya Devarakonda" userId="748bfe850436a0c2" providerId="LiveId" clId="{33CCC00F-97E4-4992-ADF1-1574E536138E}" dt="2020-01-14T15:56:09.443" v="74" actId="478"/>
          <ac:picMkLst>
            <pc:docMk/>
            <pc:sldMk cId="4066918657" sldId="301"/>
            <ac:picMk id="1026" creationId="{329DC306-5142-47FB-AA40-B91647BE64AF}"/>
          </ac:picMkLst>
        </pc:picChg>
      </pc:sldChg>
      <pc:sldChg chg="addSp modSp add ord">
        <pc:chgData name="Aditya Devarakonda" userId="748bfe850436a0c2" providerId="LiveId" clId="{33CCC00F-97E4-4992-ADF1-1574E536138E}" dt="2020-01-14T16:04:31.665" v="524" actId="20577"/>
        <pc:sldMkLst>
          <pc:docMk/>
          <pc:sldMk cId="916944199" sldId="302"/>
        </pc:sldMkLst>
        <pc:spChg chg="mod">
          <ac:chgData name="Aditya Devarakonda" userId="748bfe850436a0c2" providerId="LiveId" clId="{33CCC00F-97E4-4992-ADF1-1574E536138E}" dt="2020-01-14T15:58:15.765" v="199" actId="20577"/>
          <ac:spMkLst>
            <pc:docMk/>
            <pc:sldMk cId="916944199" sldId="302"/>
            <ac:spMk id="2" creationId="{723F9B4E-DDE2-4782-8670-7E5D15BFA8DC}"/>
          </ac:spMkLst>
        </pc:spChg>
        <pc:spChg chg="mod">
          <ac:chgData name="Aditya Devarakonda" userId="748bfe850436a0c2" providerId="LiveId" clId="{33CCC00F-97E4-4992-ADF1-1574E536138E}" dt="2020-01-14T16:02:29.945" v="334" actId="5793"/>
          <ac:spMkLst>
            <pc:docMk/>
            <pc:sldMk cId="916944199" sldId="302"/>
            <ac:spMk id="3" creationId="{26FC6F6E-1348-48F4-B7CC-47F41A6DAA12}"/>
          </ac:spMkLst>
        </pc:spChg>
        <pc:spChg chg="add mod">
          <ac:chgData name="Aditya Devarakonda" userId="748bfe850436a0c2" providerId="LiveId" clId="{33CCC00F-97E4-4992-ADF1-1574E536138E}" dt="2020-01-14T16:04:31.665" v="524" actId="20577"/>
          <ac:spMkLst>
            <pc:docMk/>
            <pc:sldMk cId="916944199" sldId="302"/>
            <ac:spMk id="6" creationId="{9F185365-97EA-4BA3-84AE-8CF16B96D419}"/>
          </ac:spMkLst>
        </pc:spChg>
        <pc:picChg chg="add mod">
          <ac:chgData name="Aditya Devarakonda" userId="748bfe850436a0c2" providerId="LiveId" clId="{33CCC00F-97E4-4992-ADF1-1574E536138E}" dt="2020-01-14T15:59:10.334" v="216" actId="1076"/>
          <ac:picMkLst>
            <pc:docMk/>
            <pc:sldMk cId="916944199" sldId="302"/>
            <ac:picMk id="5" creationId="{CFAAEF90-ADE0-485E-9F07-6A232E75A639}"/>
          </ac:picMkLst>
        </pc:picChg>
      </pc:sldChg>
      <pc:sldChg chg="add del">
        <pc:chgData name="Aditya Devarakonda" userId="748bfe850436a0c2" providerId="LiveId" clId="{33CCC00F-97E4-4992-ADF1-1574E536138E}" dt="2020-01-14T15:55:26.085" v="54" actId="47"/>
        <pc:sldMkLst>
          <pc:docMk/>
          <pc:sldMk cId="3746577839" sldId="302"/>
        </pc:sldMkLst>
      </pc:sldChg>
      <pc:sldChg chg="addSp delSp modSp add">
        <pc:chgData name="Aditya Devarakonda" userId="748bfe850436a0c2" providerId="LiveId" clId="{33CCC00F-97E4-4992-ADF1-1574E536138E}" dt="2020-01-14T16:12:33.741" v="662" actId="478"/>
        <pc:sldMkLst>
          <pc:docMk/>
          <pc:sldMk cId="2449063389" sldId="303"/>
        </pc:sldMkLst>
        <pc:spChg chg="mod">
          <ac:chgData name="Aditya Devarakonda" userId="748bfe850436a0c2" providerId="LiveId" clId="{33CCC00F-97E4-4992-ADF1-1574E536138E}" dt="2020-01-14T16:08:15.459" v="535" actId="20577"/>
          <ac:spMkLst>
            <pc:docMk/>
            <pc:sldMk cId="2449063389" sldId="303"/>
            <ac:spMk id="2" creationId="{A3480DF9-276C-4C5A-8390-B1669A84B700}"/>
          </ac:spMkLst>
        </pc:spChg>
        <pc:spChg chg="add del mod">
          <ac:chgData name="Aditya Devarakonda" userId="748bfe850436a0c2" providerId="LiveId" clId="{33CCC00F-97E4-4992-ADF1-1574E536138E}" dt="2020-01-14T16:09:47.470" v="633" actId="478"/>
          <ac:spMkLst>
            <pc:docMk/>
            <pc:sldMk cId="2449063389" sldId="303"/>
            <ac:spMk id="3" creationId="{5E8814D2-470D-48F0-85C2-77FB53F1CCE1}"/>
          </ac:spMkLst>
        </pc:spChg>
        <pc:spChg chg="add del mod">
          <ac:chgData name="Aditya Devarakonda" userId="748bfe850436a0c2" providerId="LiveId" clId="{33CCC00F-97E4-4992-ADF1-1574E536138E}" dt="2020-01-14T16:08:18.343" v="537"/>
          <ac:spMkLst>
            <pc:docMk/>
            <pc:sldMk cId="2449063389" sldId="303"/>
            <ac:spMk id="4" creationId="{06927720-22DD-457B-B703-E394F3E8B07B}"/>
          </ac:spMkLst>
        </pc:spChg>
        <pc:spChg chg="add mod">
          <ac:chgData name="Aditya Devarakonda" userId="748bfe850436a0c2" providerId="LiveId" clId="{33CCC00F-97E4-4992-ADF1-1574E536138E}" dt="2020-01-14T16:09:55.786" v="635" actId="164"/>
          <ac:spMkLst>
            <pc:docMk/>
            <pc:sldMk cId="2449063389" sldId="303"/>
            <ac:spMk id="7" creationId="{C76C80F4-C80B-4A26-AF2E-863D7E90D76C}"/>
          </ac:spMkLst>
        </pc:spChg>
        <pc:spChg chg="add mod">
          <ac:chgData name="Aditya Devarakonda" userId="748bfe850436a0c2" providerId="LiveId" clId="{33CCC00F-97E4-4992-ADF1-1574E536138E}" dt="2020-01-14T16:12:24.102" v="660" actId="1076"/>
          <ac:spMkLst>
            <pc:docMk/>
            <pc:sldMk cId="2449063389" sldId="303"/>
            <ac:spMk id="8" creationId="{6A190AB7-9638-4065-A89C-DDB4137AF699}"/>
          </ac:spMkLst>
        </pc:spChg>
        <pc:grpChg chg="add mod">
          <ac:chgData name="Aditya Devarakonda" userId="748bfe850436a0c2" providerId="LiveId" clId="{33CCC00F-97E4-4992-ADF1-1574E536138E}" dt="2020-01-14T16:09:59.452" v="636" actId="1076"/>
          <ac:grpSpMkLst>
            <pc:docMk/>
            <pc:sldMk cId="2449063389" sldId="303"/>
            <ac:grpSpMk id="9" creationId="{96D954D3-E72F-4B84-896B-D72B7C620A04}"/>
          </ac:grpSpMkLst>
        </pc:grpChg>
        <pc:graphicFrameChg chg="add del mod">
          <ac:chgData name="Aditya Devarakonda" userId="748bfe850436a0c2" providerId="LiveId" clId="{33CCC00F-97E4-4992-ADF1-1574E536138E}" dt="2020-01-14T16:11:13.898" v="643" actId="478"/>
          <ac:graphicFrameMkLst>
            <pc:docMk/>
            <pc:sldMk cId="2449063389" sldId="303"/>
            <ac:graphicFrameMk id="12" creationId="{4C746581-14FE-4F48-AA95-9A419C08A94D}"/>
          </ac:graphicFrameMkLst>
        </pc:graphicFrameChg>
        <pc:picChg chg="add mod">
          <ac:chgData name="Aditya Devarakonda" userId="748bfe850436a0c2" providerId="LiveId" clId="{33CCC00F-97E4-4992-ADF1-1574E536138E}" dt="2020-01-14T16:09:55.786" v="635" actId="164"/>
          <ac:picMkLst>
            <pc:docMk/>
            <pc:sldMk cId="2449063389" sldId="303"/>
            <ac:picMk id="6" creationId="{96C59F6E-4248-4E05-98C8-4FC778A57A4F}"/>
          </ac:picMkLst>
        </pc:picChg>
        <pc:picChg chg="add mod">
          <ac:chgData name="Aditya Devarakonda" userId="748bfe850436a0c2" providerId="LiveId" clId="{33CCC00F-97E4-4992-ADF1-1574E536138E}" dt="2020-01-14T16:11:39.677" v="654" actId="1076"/>
          <ac:picMkLst>
            <pc:docMk/>
            <pc:sldMk cId="2449063389" sldId="303"/>
            <ac:picMk id="11" creationId="{A6D33476-A49A-4402-BA69-84F3D53E6BE4}"/>
          </ac:picMkLst>
        </pc:picChg>
        <pc:picChg chg="add mod">
          <ac:chgData name="Aditya Devarakonda" userId="748bfe850436a0c2" providerId="LiveId" clId="{33CCC00F-97E4-4992-ADF1-1574E536138E}" dt="2020-01-14T16:11:43.141" v="655" actId="1076"/>
          <ac:picMkLst>
            <pc:docMk/>
            <pc:sldMk cId="2449063389" sldId="303"/>
            <ac:picMk id="14" creationId="{A736C4C6-FF64-436E-95ED-85138C6F6FF8}"/>
          </ac:picMkLst>
        </pc:picChg>
        <pc:cxnChg chg="add del mod">
          <ac:chgData name="Aditya Devarakonda" userId="748bfe850436a0c2" providerId="LiveId" clId="{33CCC00F-97E4-4992-ADF1-1574E536138E}" dt="2020-01-14T16:12:33.741" v="662" actId="478"/>
          <ac:cxnSpMkLst>
            <pc:docMk/>
            <pc:sldMk cId="2449063389" sldId="303"/>
            <ac:cxnSpMk id="16" creationId="{4190AEDC-BDE2-4E5B-BBB5-DB5C5C6B1CFC}"/>
          </ac:cxnSpMkLst>
        </pc:cxnChg>
      </pc:sldChg>
      <pc:sldChg chg="modSp add">
        <pc:chgData name="Aditya Devarakonda" userId="748bfe850436a0c2" providerId="LiveId" clId="{33CCC00F-97E4-4992-ADF1-1574E536138E}" dt="2020-01-14T16:13:42.075" v="819" actId="207"/>
        <pc:sldMkLst>
          <pc:docMk/>
          <pc:sldMk cId="2125821107" sldId="304"/>
        </pc:sldMkLst>
        <pc:spChg chg="mod">
          <ac:chgData name="Aditya Devarakonda" userId="748bfe850436a0c2" providerId="LiveId" clId="{33CCC00F-97E4-4992-ADF1-1574E536138E}" dt="2020-01-14T16:13:42.075" v="819" actId="207"/>
          <ac:spMkLst>
            <pc:docMk/>
            <pc:sldMk cId="2125821107" sldId="304"/>
            <ac:spMk id="8" creationId="{6A190AB7-9638-4065-A89C-DDB4137AF699}"/>
          </ac:spMkLst>
        </pc:spChg>
        <pc:cxnChg chg="mod">
          <ac:chgData name="Aditya Devarakonda" userId="748bfe850436a0c2" providerId="LiveId" clId="{33CCC00F-97E4-4992-ADF1-1574E536138E}" dt="2020-01-14T16:13:35.267" v="818" actId="208"/>
          <ac:cxnSpMkLst>
            <pc:docMk/>
            <pc:sldMk cId="2125821107" sldId="304"/>
            <ac:cxnSpMk id="16" creationId="{4190AEDC-BDE2-4E5B-BBB5-DB5C5C6B1CFC}"/>
          </ac:cxnSpMkLst>
        </pc:cxnChg>
      </pc:sldChg>
      <pc:sldMasterChg chg="delSldLayout">
        <pc:chgData name="Aditya Devarakonda" userId="748bfe850436a0c2" providerId="LiveId" clId="{33CCC00F-97E4-4992-ADF1-1574E536138E}" dt="2020-01-14T15:55:26.934" v="55" actId="47"/>
        <pc:sldMasterMkLst>
          <pc:docMk/>
          <pc:sldMasterMk cId="0" sldId="2147483659"/>
        </pc:sldMasterMkLst>
        <pc:sldLayoutChg chg="del">
          <pc:chgData name="Aditya Devarakonda" userId="748bfe850436a0c2" providerId="LiveId" clId="{33CCC00F-97E4-4992-ADF1-1574E536138E}" dt="2020-01-14T15:55:26.934" v="55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c06556d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c06556d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c06556d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c06556d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c06556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c06556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c06556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c06556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130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c06556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c06556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45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c06556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c06556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9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Introduction to</a:t>
            </a:r>
            <a:br>
              <a:rPr lang="en" dirty="0"/>
            </a:br>
            <a:r>
              <a:rPr lang="en-US" dirty="0"/>
              <a:t>Machine Learning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Aditya Devarakonda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1/14/20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What if we get another spam email?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2865625" y="1906825"/>
            <a:ext cx="2522400" cy="2021700"/>
            <a:chOff x="2086625" y="871725"/>
            <a:chExt cx="2522400" cy="2021700"/>
          </a:xfrm>
        </p:grpSpPr>
        <p:cxnSp>
          <p:nvCxnSpPr>
            <p:cNvPr id="108" name="Google Shape;108;p16"/>
            <p:cNvCxnSpPr/>
            <p:nvPr/>
          </p:nvCxnSpPr>
          <p:spPr>
            <a:xfrm rot="10800000">
              <a:off x="2086625" y="871725"/>
              <a:ext cx="0" cy="202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2095925" y="2888025"/>
              <a:ext cx="2513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0" name="Google Shape;110;p16"/>
          <p:cNvSpPr/>
          <p:nvPr/>
        </p:nvSpPr>
        <p:spPr>
          <a:xfrm>
            <a:off x="29769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1478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3188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4897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4" name="Google Shape;114;p16"/>
          <p:cNvSpPr/>
          <p:nvPr/>
        </p:nvSpPr>
        <p:spPr>
          <a:xfrm>
            <a:off x="36607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6"/>
          <p:cNvCxnSpPr>
            <a:cxnSpLocks/>
          </p:cNvCxnSpPr>
          <p:nvPr/>
        </p:nvCxnSpPr>
        <p:spPr>
          <a:xfrm flipV="1">
            <a:off x="2865625" y="2810425"/>
            <a:ext cx="2788623" cy="89937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15;p16">
            <a:extLst>
              <a:ext uri="{FF2B5EF4-FFF2-40B4-BE49-F238E27FC236}">
                <a16:creationId xmlns:a16="http://schemas.microsoft.com/office/drawing/2014/main" id="{B0DAB034-24F3-4E3C-BEC3-39799D7A581B}"/>
              </a:ext>
            </a:extLst>
          </p:cNvPr>
          <p:cNvSpPr/>
          <p:nvPr/>
        </p:nvSpPr>
        <p:spPr>
          <a:xfrm>
            <a:off x="5617326" y="2917675"/>
            <a:ext cx="166800" cy="250500"/>
          </a:xfrm>
          <a:prstGeom prst="mathMultiply">
            <a:avLst>
              <a:gd name="adj1" fmla="val 23520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5;p16">
            <a:extLst>
              <a:ext uri="{FF2B5EF4-FFF2-40B4-BE49-F238E27FC236}">
                <a16:creationId xmlns:a16="http://schemas.microsoft.com/office/drawing/2014/main" id="{006269CC-E465-4B5A-90BB-737ACE987D04}"/>
              </a:ext>
            </a:extLst>
          </p:cNvPr>
          <p:cNvSpPr/>
          <p:nvPr/>
        </p:nvSpPr>
        <p:spPr>
          <a:xfrm>
            <a:off x="4129542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6;p16">
            <a:extLst>
              <a:ext uri="{FF2B5EF4-FFF2-40B4-BE49-F238E27FC236}">
                <a16:creationId xmlns:a16="http://schemas.microsoft.com/office/drawing/2014/main" id="{430209CE-9CD8-4627-A78D-2E7F6CFB070B}"/>
              </a:ext>
            </a:extLst>
          </p:cNvPr>
          <p:cNvSpPr/>
          <p:nvPr/>
        </p:nvSpPr>
        <p:spPr>
          <a:xfrm>
            <a:off x="4346867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7;p16">
            <a:extLst>
              <a:ext uri="{FF2B5EF4-FFF2-40B4-BE49-F238E27FC236}">
                <a16:creationId xmlns:a16="http://schemas.microsoft.com/office/drawing/2014/main" id="{3CCF4773-D29F-4698-99D6-F705F2D47837}"/>
              </a:ext>
            </a:extLst>
          </p:cNvPr>
          <p:cNvSpPr/>
          <p:nvPr/>
        </p:nvSpPr>
        <p:spPr>
          <a:xfrm>
            <a:off x="4729599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8;p16">
            <a:extLst>
              <a:ext uri="{FF2B5EF4-FFF2-40B4-BE49-F238E27FC236}">
                <a16:creationId xmlns:a16="http://schemas.microsoft.com/office/drawing/2014/main" id="{A3FBA471-C741-45D0-A82C-4B55537AFA0C}"/>
              </a:ext>
            </a:extLst>
          </p:cNvPr>
          <p:cNvSpPr/>
          <p:nvPr/>
        </p:nvSpPr>
        <p:spPr>
          <a:xfrm>
            <a:off x="4946924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A2F7-654A-494D-A878-17EF62113043}"/>
              </a:ext>
            </a:extLst>
          </p:cNvPr>
          <p:cNvSpPr txBox="1"/>
          <p:nvPr/>
        </p:nvSpPr>
        <p:spPr>
          <a:xfrm>
            <a:off x="5992251" y="3054336"/>
            <a:ext cx="2555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line = not spam</a:t>
            </a:r>
          </a:p>
          <a:p>
            <a:endParaRPr lang="en-US" dirty="0"/>
          </a:p>
          <a:p>
            <a:r>
              <a:rPr lang="en-US" dirty="0"/>
              <a:t>So new email is misclassified!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1B3171-DA7C-4603-809C-CAD0DCD5BE33}"/>
              </a:ext>
            </a:extLst>
          </p:cNvPr>
          <p:cNvCxnSpPr/>
          <p:nvPr/>
        </p:nvCxnSpPr>
        <p:spPr>
          <a:xfrm>
            <a:off x="5177439" y="3042925"/>
            <a:ext cx="0" cy="46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9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What if training dataset had an outlier?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2865625" y="1906825"/>
            <a:ext cx="2522400" cy="2021700"/>
            <a:chOff x="2086625" y="871725"/>
            <a:chExt cx="2522400" cy="2021700"/>
          </a:xfrm>
        </p:grpSpPr>
        <p:cxnSp>
          <p:nvCxnSpPr>
            <p:cNvPr id="108" name="Google Shape;108;p16"/>
            <p:cNvCxnSpPr/>
            <p:nvPr/>
          </p:nvCxnSpPr>
          <p:spPr>
            <a:xfrm rot="10800000">
              <a:off x="2086625" y="871725"/>
              <a:ext cx="0" cy="202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2095925" y="2888025"/>
              <a:ext cx="2513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0" name="Google Shape;110;p16"/>
          <p:cNvSpPr/>
          <p:nvPr/>
        </p:nvSpPr>
        <p:spPr>
          <a:xfrm>
            <a:off x="29769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1478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3188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4897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4" name="Google Shape;114;p16"/>
          <p:cNvSpPr/>
          <p:nvPr/>
        </p:nvSpPr>
        <p:spPr>
          <a:xfrm>
            <a:off x="36607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6"/>
          <p:cNvCxnSpPr>
            <a:cxnSpLocks/>
          </p:cNvCxnSpPr>
          <p:nvPr/>
        </p:nvCxnSpPr>
        <p:spPr>
          <a:xfrm flipV="1">
            <a:off x="2865625" y="2810425"/>
            <a:ext cx="2788623" cy="89937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AE5E4-E740-4082-AA5B-21480C639EC0}"/>
                  </a:ext>
                </a:extLst>
              </p:cNvPr>
              <p:cNvSpPr txBox="1"/>
              <p:nvPr/>
            </p:nvSpPr>
            <p:spPr>
              <a:xfrm>
                <a:off x="2476500" y="3088336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AE5E4-E740-4082-AA5B-21480C639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3088336"/>
                <a:ext cx="4700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Google Shape;115;p16">
            <a:extLst>
              <a:ext uri="{FF2B5EF4-FFF2-40B4-BE49-F238E27FC236}">
                <a16:creationId xmlns:a16="http://schemas.microsoft.com/office/drawing/2014/main" id="{006269CC-E465-4B5A-90BB-737ACE987D04}"/>
              </a:ext>
            </a:extLst>
          </p:cNvPr>
          <p:cNvSpPr/>
          <p:nvPr/>
        </p:nvSpPr>
        <p:spPr>
          <a:xfrm>
            <a:off x="4129542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6;p16">
            <a:extLst>
              <a:ext uri="{FF2B5EF4-FFF2-40B4-BE49-F238E27FC236}">
                <a16:creationId xmlns:a16="http://schemas.microsoft.com/office/drawing/2014/main" id="{430209CE-9CD8-4627-A78D-2E7F6CFB070B}"/>
              </a:ext>
            </a:extLst>
          </p:cNvPr>
          <p:cNvSpPr/>
          <p:nvPr/>
        </p:nvSpPr>
        <p:spPr>
          <a:xfrm>
            <a:off x="4346867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7;p16">
            <a:extLst>
              <a:ext uri="{FF2B5EF4-FFF2-40B4-BE49-F238E27FC236}">
                <a16:creationId xmlns:a16="http://schemas.microsoft.com/office/drawing/2014/main" id="{3CCF4773-D29F-4698-99D6-F705F2D47837}"/>
              </a:ext>
            </a:extLst>
          </p:cNvPr>
          <p:cNvSpPr/>
          <p:nvPr/>
        </p:nvSpPr>
        <p:spPr>
          <a:xfrm>
            <a:off x="4729599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8;p16">
            <a:extLst>
              <a:ext uri="{FF2B5EF4-FFF2-40B4-BE49-F238E27FC236}">
                <a16:creationId xmlns:a16="http://schemas.microsoft.com/office/drawing/2014/main" id="{A3FBA471-C741-45D0-A82C-4B55537AFA0C}"/>
              </a:ext>
            </a:extLst>
          </p:cNvPr>
          <p:cNvSpPr/>
          <p:nvPr/>
        </p:nvSpPr>
        <p:spPr>
          <a:xfrm>
            <a:off x="4946924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2AC8AC-33B5-44D5-9317-E9690D3C47EE}"/>
              </a:ext>
            </a:extLst>
          </p:cNvPr>
          <p:cNvCxnSpPr/>
          <p:nvPr/>
        </p:nvCxnSpPr>
        <p:spPr>
          <a:xfrm>
            <a:off x="3821903" y="2457575"/>
            <a:ext cx="0" cy="146555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B8F03A-D738-4D18-8CB9-D725EAD66ED1}"/>
              </a:ext>
            </a:extLst>
          </p:cNvPr>
          <p:cNvSpPr txBox="1"/>
          <p:nvPr/>
        </p:nvSpPr>
        <p:spPr>
          <a:xfrm>
            <a:off x="5364688" y="4188821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line is a better predictor.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CAD19A3-9848-4528-8FD9-DD80D76E9B1C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3822036" y="3756658"/>
            <a:ext cx="1542653" cy="5860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Google Shape;115;p16">
            <a:extLst>
              <a:ext uri="{FF2B5EF4-FFF2-40B4-BE49-F238E27FC236}">
                <a16:creationId xmlns:a16="http://schemas.microsoft.com/office/drawing/2014/main" id="{FA9D6F53-5A37-4912-AEB3-8EE9B1D54580}"/>
              </a:ext>
            </a:extLst>
          </p:cNvPr>
          <p:cNvSpPr/>
          <p:nvPr/>
        </p:nvSpPr>
        <p:spPr>
          <a:xfrm>
            <a:off x="5617326" y="2917675"/>
            <a:ext cx="166800" cy="250500"/>
          </a:xfrm>
          <a:prstGeom prst="mathMultiply">
            <a:avLst>
              <a:gd name="adj1" fmla="val 23520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68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9CF6-56D4-4760-A30B-8710E83D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8A6E-F7F8-4AF4-B98A-9D64B9774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Single-layer perceptron</a:t>
            </a:r>
          </a:p>
          <a:p>
            <a:pPr marL="11430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0157389-908F-4BFA-9E00-0C7D84DDD0EA}"/>
                  </a:ext>
                </a:extLst>
              </p:cNvPr>
              <p:cNvSpPr/>
              <p:nvPr/>
            </p:nvSpPr>
            <p:spPr>
              <a:xfrm>
                <a:off x="836380" y="1962995"/>
                <a:ext cx="349531" cy="3526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0157389-908F-4BFA-9E00-0C7D84DDD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0" y="1962995"/>
                <a:ext cx="349531" cy="3526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F348A0-E399-435A-970B-5805784CFF92}"/>
                  </a:ext>
                </a:extLst>
              </p:cNvPr>
              <p:cNvSpPr/>
              <p:nvPr/>
            </p:nvSpPr>
            <p:spPr>
              <a:xfrm>
                <a:off x="836380" y="2429548"/>
                <a:ext cx="349531" cy="3526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F348A0-E399-435A-970B-5805784CF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0" y="2429548"/>
                <a:ext cx="349531" cy="3526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BD2C6A-3259-4A96-8501-42EEE491FE62}"/>
                  </a:ext>
                </a:extLst>
              </p:cNvPr>
              <p:cNvSpPr/>
              <p:nvPr/>
            </p:nvSpPr>
            <p:spPr>
              <a:xfrm>
                <a:off x="836380" y="2896101"/>
                <a:ext cx="349531" cy="3526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BD2C6A-3259-4A96-8501-42EEE491F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0" y="2896101"/>
                <a:ext cx="349531" cy="3526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7F778C-F552-4907-B7E9-505E28C59F33}"/>
                  </a:ext>
                </a:extLst>
              </p:cNvPr>
              <p:cNvSpPr/>
              <p:nvPr/>
            </p:nvSpPr>
            <p:spPr>
              <a:xfrm>
                <a:off x="836379" y="3816222"/>
                <a:ext cx="349531" cy="3526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7F778C-F552-4907-B7E9-505E28C59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9" y="3816222"/>
                <a:ext cx="349531" cy="3526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F5864A-7896-41AE-AA98-328D354B9ECC}"/>
              </a:ext>
            </a:extLst>
          </p:cNvPr>
          <p:cNvSpPr txBox="1"/>
          <p:nvPr/>
        </p:nvSpPr>
        <p:spPr>
          <a:xfrm>
            <a:off x="893964" y="3092711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86F72-A2BC-4188-9330-3F184458D615}"/>
              </a:ext>
            </a:extLst>
          </p:cNvPr>
          <p:cNvSpPr/>
          <p:nvPr/>
        </p:nvSpPr>
        <p:spPr>
          <a:xfrm>
            <a:off x="2287041" y="27822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B3E18A-C8CB-45F9-AA28-2FC4F86963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185911" y="2139322"/>
            <a:ext cx="1101130" cy="81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F46B44-C4A1-47EE-967F-33BAB3326A57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185911" y="2605875"/>
            <a:ext cx="1101130" cy="35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321D9-6F62-4A0B-9F07-1EF4A2ED53C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185911" y="2958528"/>
            <a:ext cx="1101130" cy="1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7FEF2-51A7-4F99-9BA6-7FC9D0307F2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185910" y="2958528"/>
            <a:ext cx="1101131" cy="103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036FFA-4BEA-4DBF-9261-B561D267902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636572" y="2958527"/>
            <a:ext cx="881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EA2538-3455-4F0F-A64B-D7DBF1E928FD}"/>
              </a:ext>
            </a:extLst>
          </p:cNvPr>
          <p:cNvSpPr/>
          <p:nvPr/>
        </p:nvSpPr>
        <p:spPr>
          <a:xfrm>
            <a:off x="3517873" y="27822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EDCED-225F-4ACA-9511-40F2D3633539}"/>
                  </a:ext>
                </a:extLst>
              </p:cNvPr>
              <p:cNvSpPr txBox="1"/>
              <p:nvPr/>
            </p:nvSpPr>
            <p:spPr>
              <a:xfrm>
                <a:off x="3276461" y="3141075"/>
                <a:ext cx="1007314" cy="39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dirty="0" smtClean="0">
                          <a:latin typeface="Cambria Math" panose="02040503050406030204" pitchFamily="18" charset="0"/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sz="1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dirty="0" smtClean="0">
                          <a:latin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EDCED-225F-4ACA-9511-40F2D3633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61" y="3141075"/>
                <a:ext cx="1007314" cy="396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87D2AD-A0C9-45DA-BCDE-66D572EF1078}"/>
              </a:ext>
            </a:extLst>
          </p:cNvPr>
          <p:cNvCxnSpPr>
            <a:cxnSpLocks/>
          </p:cNvCxnSpPr>
          <p:nvPr/>
        </p:nvCxnSpPr>
        <p:spPr>
          <a:xfrm flipV="1">
            <a:off x="3839715" y="2958527"/>
            <a:ext cx="881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A6923-8FDE-4249-AECD-8E927B6326A5}"/>
                  </a:ext>
                </a:extLst>
              </p:cNvPr>
              <p:cNvSpPr txBox="1"/>
              <p:nvPr/>
            </p:nvSpPr>
            <p:spPr>
              <a:xfrm>
                <a:off x="4566201" y="2817039"/>
                <a:ext cx="10073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dirty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A6923-8FDE-4249-AECD-8E927B63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201" y="2817039"/>
                <a:ext cx="1007314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D5C33470-561E-4BFE-A408-6EA92FF87820}"/>
              </a:ext>
            </a:extLst>
          </p:cNvPr>
          <p:cNvSpPr/>
          <p:nvPr/>
        </p:nvSpPr>
        <p:spPr>
          <a:xfrm>
            <a:off x="571110" y="1856887"/>
            <a:ext cx="815219" cy="2477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FF97C7-5A56-446F-BBC9-63C717207F8F}"/>
              </a:ext>
            </a:extLst>
          </p:cNvPr>
          <p:cNvCxnSpPr>
            <a:stCxn id="35" idx="2"/>
          </p:cNvCxnSpPr>
          <p:nvPr/>
        </p:nvCxnSpPr>
        <p:spPr>
          <a:xfrm>
            <a:off x="978720" y="4334818"/>
            <a:ext cx="4338" cy="16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E70EDB-1388-443D-8C4F-07E83E9D6E5E}"/>
              </a:ext>
            </a:extLst>
          </p:cNvPr>
          <p:cNvSpPr txBox="1"/>
          <p:nvPr/>
        </p:nvSpPr>
        <p:spPr>
          <a:xfrm>
            <a:off x="400830" y="454177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data point</a:t>
            </a:r>
          </a:p>
        </p:txBody>
      </p:sp>
    </p:spTree>
    <p:extLst>
      <p:ext uri="{BB962C8B-B14F-4D97-AF65-F5344CB8AC3E}">
        <p14:creationId xmlns:p14="http://schemas.microsoft.com/office/powerpoint/2010/main" val="246670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9CF6-56D4-4760-A30B-8710E83D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8A6E-F7F8-4AF4-B98A-9D64B977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07177"/>
            <a:ext cx="8520600" cy="3302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Multi-layer perceptron		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157389-908F-4BFA-9E00-0C7D84DDD0EA}"/>
              </a:ext>
            </a:extLst>
          </p:cNvPr>
          <p:cNvSpPr/>
          <p:nvPr/>
        </p:nvSpPr>
        <p:spPr>
          <a:xfrm>
            <a:off x="836380" y="1962995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F348A0-E399-435A-970B-5805784CFF92}"/>
              </a:ext>
            </a:extLst>
          </p:cNvPr>
          <p:cNvSpPr/>
          <p:nvPr/>
        </p:nvSpPr>
        <p:spPr>
          <a:xfrm>
            <a:off x="836380" y="2429548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D2C6A-3259-4A96-8501-42EEE491FE62}"/>
              </a:ext>
            </a:extLst>
          </p:cNvPr>
          <p:cNvSpPr/>
          <p:nvPr/>
        </p:nvSpPr>
        <p:spPr>
          <a:xfrm>
            <a:off x="836380" y="28961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F778C-F552-4907-B7E9-505E28C59F33}"/>
              </a:ext>
            </a:extLst>
          </p:cNvPr>
          <p:cNvSpPr/>
          <p:nvPr/>
        </p:nvSpPr>
        <p:spPr>
          <a:xfrm>
            <a:off x="830480" y="3450462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86F72-A2BC-4188-9330-3F184458D615}"/>
              </a:ext>
            </a:extLst>
          </p:cNvPr>
          <p:cNvSpPr/>
          <p:nvPr/>
        </p:nvSpPr>
        <p:spPr>
          <a:xfrm>
            <a:off x="2287041" y="27822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B3E18A-C8CB-45F9-AA28-2FC4F86963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185911" y="2139322"/>
            <a:ext cx="1101130" cy="81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F46B44-C4A1-47EE-967F-33BAB3326A57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185911" y="2605875"/>
            <a:ext cx="1101130" cy="35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321D9-6F62-4A0B-9F07-1EF4A2ED53C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185911" y="2958528"/>
            <a:ext cx="1101130" cy="1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7FEF2-51A7-4F99-9BA6-7FC9D0307F2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180011" y="2958528"/>
            <a:ext cx="1107030" cy="6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036FFA-4BEA-4DBF-9261-B561D267902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636572" y="2958527"/>
            <a:ext cx="881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EA2538-3455-4F0F-A64B-D7DBF1E928FD}"/>
              </a:ext>
            </a:extLst>
          </p:cNvPr>
          <p:cNvSpPr/>
          <p:nvPr/>
        </p:nvSpPr>
        <p:spPr>
          <a:xfrm>
            <a:off x="3517873" y="27822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70EDB-1388-443D-8C4F-07E83E9D6E5E}"/>
              </a:ext>
            </a:extLst>
          </p:cNvPr>
          <p:cNvSpPr txBox="1"/>
          <p:nvPr/>
        </p:nvSpPr>
        <p:spPr>
          <a:xfrm>
            <a:off x="614753" y="391701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 / Input Layer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FD1868-6501-4EFA-87B4-D0082AB26197}"/>
              </a:ext>
            </a:extLst>
          </p:cNvPr>
          <p:cNvSpPr/>
          <p:nvPr/>
        </p:nvSpPr>
        <p:spPr>
          <a:xfrm>
            <a:off x="2287041" y="2239467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65B528-09DD-44D3-8278-AAB5D2F8F4EA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185911" y="2139322"/>
            <a:ext cx="1101130" cy="27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0F446-2EF3-48D9-90D3-6280C2EBD4A3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 flipV="1">
            <a:off x="1185911" y="2415794"/>
            <a:ext cx="1101130" cy="19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294BAF-30D1-4E3B-A3EE-4C513E243180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 flipV="1">
            <a:off x="1185911" y="2415794"/>
            <a:ext cx="1101130" cy="6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BDEA8A-F0A9-4621-A3E5-E8230D0E6583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180011" y="2415794"/>
            <a:ext cx="1107030" cy="12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8C7894-EE96-4310-B9C6-BD4E95AC9923}"/>
              </a:ext>
            </a:extLst>
          </p:cNvPr>
          <p:cNvCxnSpPr>
            <a:cxnSpLocks/>
            <a:stCxn id="30" idx="6"/>
            <a:endCxn id="48" idx="2"/>
          </p:cNvCxnSpPr>
          <p:nvPr/>
        </p:nvCxnSpPr>
        <p:spPr>
          <a:xfrm flipV="1">
            <a:off x="2636572" y="2415793"/>
            <a:ext cx="895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2A20E74-0A85-4CF1-84F5-1D0DDEBBA6C7}"/>
              </a:ext>
            </a:extLst>
          </p:cNvPr>
          <p:cNvSpPr/>
          <p:nvPr/>
        </p:nvSpPr>
        <p:spPr>
          <a:xfrm>
            <a:off x="3531751" y="2239466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B7E5BC-92E4-4F24-B476-47F92D20308F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2636572" y="2415794"/>
            <a:ext cx="881301" cy="5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0386A4-C232-436B-B428-51664CEC02E4}"/>
              </a:ext>
            </a:extLst>
          </p:cNvPr>
          <p:cNvCxnSpPr>
            <a:cxnSpLocks/>
            <a:stCxn id="9" idx="6"/>
            <a:endCxn id="48" idx="2"/>
          </p:cNvCxnSpPr>
          <p:nvPr/>
        </p:nvCxnSpPr>
        <p:spPr>
          <a:xfrm flipV="1">
            <a:off x="2636572" y="2415793"/>
            <a:ext cx="895179" cy="54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415D7A-755B-43FF-8D43-8B89CF1FEA76}"/>
              </a:ext>
            </a:extLst>
          </p:cNvPr>
          <p:cNvSpPr txBox="1"/>
          <p:nvPr/>
        </p:nvSpPr>
        <p:spPr>
          <a:xfrm>
            <a:off x="2086602" y="32016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07B46C-DB29-4902-9E06-D57D4B86C84F}"/>
              </a:ext>
            </a:extLst>
          </p:cNvPr>
          <p:cNvSpPr txBox="1"/>
          <p:nvPr/>
        </p:nvSpPr>
        <p:spPr>
          <a:xfrm>
            <a:off x="3316024" y="3165869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 / Output Layer</a:t>
            </a:r>
          </a:p>
        </p:txBody>
      </p:sp>
    </p:spTree>
    <p:extLst>
      <p:ext uri="{BB962C8B-B14F-4D97-AF65-F5344CB8AC3E}">
        <p14:creationId xmlns:p14="http://schemas.microsoft.com/office/powerpoint/2010/main" val="391138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9CF6-56D4-4760-A30B-8710E83D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8A6E-F7F8-4AF4-B98A-9D64B977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07177"/>
            <a:ext cx="8520600" cy="3302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Multi-layer perceptron		 Forward Propagation</a:t>
            </a:r>
          </a:p>
          <a:p>
            <a:pPr marL="3797300" lvl="8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Step 1: Data flows from Layer 1 to Layer 2.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	Step 2: Data flows from Layer 2 to Layer 3.</a:t>
            </a:r>
          </a:p>
          <a:p>
            <a:pPr marL="3797300" lvl="8" indent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3797300" lvl="8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We can add as many layers as necessary.</a:t>
            </a:r>
          </a:p>
          <a:p>
            <a:pPr marL="3797300" lvl="8" indent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797300" lvl="8" indent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797300" lvl="8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3797300" lvl="8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157389-908F-4BFA-9E00-0C7D84DDD0EA}"/>
              </a:ext>
            </a:extLst>
          </p:cNvPr>
          <p:cNvSpPr/>
          <p:nvPr/>
        </p:nvSpPr>
        <p:spPr>
          <a:xfrm>
            <a:off x="836380" y="1962995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F348A0-E399-435A-970B-5805784CFF92}"/>
              </a:ext>
            </a:extLst>
          </p:cNvPr>
          <p:cNvSpPr/>
          <p:nvPr/>
        </p:nvSpPr>
        <p:spPr>
          <a:xfrm>
            <a:off x="836380" y="2429548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D2C6A-3259-4A96-8501-42EEE491FE62}"/>
              </a:ext>
            </a:extLst>
          </p:cNvPr>
          <p:cNvSpPr/>
          <p:nvPr/>
        </p:nvSpPr>
        <p:spPr>
          <a:xfrm>
            <a:off x="836380" y="28961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F778C-F552-4907-B7E9-505E28C59F33}"/>
              </a:ext>
            </a:extLst>
          </p:cNvPr>
          <p:cNvSpPr/>
          <p:nvPr/>
        </p:nvSpPr>
        <p:spPr>
          <a:xfrm>
            <a:off x="830480" y="3450462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86F72-A2BC-4188-9330-3F184458D615}"/>
              </a:ext>
            </a:extLst>
          </p:cNvPr>
          <p:cNvSpPr/>
          <p:nvPr/>
        </p:nvSpPr>
        <p:spPr>
          <a:xfrm>
            <a:off x="2287041" y="27822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B3E18A-C8CB-45F9-AA28-2FC4F86963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185911" y="2139322"/>
            <a:ext cx="1101130" cy="81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F46B44-C4A1-47EE-967F-33BAB3326A57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185911" y="2605875"/>
            <a:ext cx="1101130" cy="35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321D9-6F62-4A0B-9F07-1EF4A2ED53C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185911" y="2958528"/>
            <a:ext cx="1101130" cy="1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7FEF2-51A7-4F99-9BA6-7FC9D0307F2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180011" y="2958528"/>
            <a:ext cx="1107030" cy="6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036FFA-4BEA-4DBF-9261-B561D267902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636572" y="2958527"/>
            <a:ext cx="881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EA2538-3455-4F0F-A64B-D7DBF1E928FD}"/>
              </a:ext>
            </a:extLst>
          </p:cNvPr>
          <p:cNvSpPr/>
          <p:nvPr/>
        </p:nvSpPr>
        <p:spPr>
          <a:xfrm>
            <a:off x="3517873" y="2782201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70EDB-1388-443D-8C4F-07E83E9D6E5E}"/>
              </a:ext>
            </a:extLst>
          </p:cNvPr>
          <p:cNvSpPr txBox="1"/>
          <p:nvPr/>
        </p:nvSpPr>
        <p:spPr>
          <a:xfrm>
            <a:off x="614753" y="391701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 / Input Layer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FD1868-6501-4EFA-87B4-D0082AB26197}"/>
              </a:ext>
            </a:extLst>
          </p:cNvPr>
          <p:cNvSpPr/>
          <p:nvPr/>
        </p:nvSpPr>
        <p:spPr>
          <a:xfrm>
            <a:off x="2287041" y="2239467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65B528-09DD-44D3-8278-AAB5D2F8F4EA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185911" y="2139322"/>
            <a:ext cx="1101130" cy="27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0F446-2EF3-48D9-90D3-6280C2EBD4A3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 flipV="1">
            <a:off x="1185911" y="2415794"/>
            <a:ext cx="1101130" cy="19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294BAF-30D1-4E3B-A3EE-4C513E243180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 flipV="1">
            <a:off x="1185911" y="2415794"/>
            <a:ext cx="1101130" cy="6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BDEA8A-F0A9-4621-A3E5-E8230D0E6583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180011" y="2415794"/>
            <a:ext cx="1107030" cy="12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8C7894-EE96-4310-B9C6-BD4E95AC9923}"/>
              </a:ext>
            </a:extLst>
          </p:cNvPr>
          <p:cNvCxnSpPr>
            <a:cxnSpLocks/>
            <a:stCxn id="30" idx="6"/>
            <a:endCxn id="48" idx="2"/>
          </p:cNvCxnSpPr>
          <p:nvPr/>
        </p:nvCxnSpPr>
        <p:spPr>
          <a:xfrm flipV="1">
            <a:off x="2636572" y="2415793"/>
            <a:ext cx="895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2A20E74-0A85-4CF1-84F5-1D0DDEBBA6C7}"/>
              </a:ext>
            </a:extLst>
          </p:cNvPr>
          <p:cNvSpPr/>
          <p:nvPr/>
        </p:nvSpPr>
        <p:spPr>
          <a:xfrm>
            <a:off x="3531751" y="2239466"/>
            <a:ext cx="349531" cy="3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B7E5BC-92E4-4F24-B476-47F92D20308F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2636572" y="2415794"/>
            <a:ext cx="881301" cy="5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0386A4-C232-436B-B428-51664CEC02E4}"/>
              </a:ext>
            </a:extLst>
          </p:cNvPr>
          <p:cNvCxnSpPr>
            <a:cxnSpLocks/>
            <a:stCxn id="9" idx="6"/>
            <a:endCxn id="48" idx="2"/>
          </p:cNvCxnSpPr>
          <p:nvPr/>
        </p:nvCxnSpPr>
        <p:spPr>
          <a:xfrm flipV="1">
            <a:off x="2636572" y="2415793"/>
            <a:ext cx="895179" cy="54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415D7A-755B-43FF-8D43-8B89CF1FEA76}"/>
              </a:ext>
            </a:extLst>
          </p:cNvPr>
          <p:cNvSpPr txBox="1"/>
          <p:nvPr/>
        </p:nvSpPr>
        <p:spPr>
          <a:xfrm>
            <a:off x="2086602" y="32016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07B46C-DB29-4902-9E06-D57D4B86C84F}"/>
              </a:ext>
            </a:extLst>
          </p:cNvPr>
          <p:cNvSpPr txBox="1"/>
          <p:nvPr/>
        </p:nvSpPr>
        <p:spPr>
          <a:xfrm>
            <a:off x="3316024" y="31658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</a:t>
            </a:r>
          </a:p>
        </p:txBody>
      </p:sp>
    </p:spTree>
    <p:extLst>
      <p:ext uri="{BB962C8B-B14F-4D97-AF65-F5344CB8AC3E}">
        <p14:creationId xmlns:p14="http://schemas.microsoft.com/office/powerpoint/2010/main" val="143723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CACA-53DD-4A2E-9908-E2FE688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1A65-7DFE-4D52-827D-E2EEEA0EC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+mj-lt"/>
              </a:rPr>
              <a:t>Step 1: Forward propagation gives us a prediction.</a:t>
            </a:r>
          </a:p>
          <a:p>
            <a:r>
              <a:rPr lang="en-US" sz="1200" dirty="0">
                <a:latin typeface="+mj-lt"/>
              </a:rPr>
              <a:t>Step 2: Check if prediction is correct.</a:t>
            </a:r>
          </a:p>
          <a:p>
            <a:r>
              <a:rPr lang="en-US" sz="1200" dirty="0">
                <a:latin typeface="+mj-lt"/>
              </a:rPr>
              <a:t>Step 3: Update the </a:t>
            </a:r>
            <a:r>
              <a:rPr lang="en-US" sz="1200" dirty="0">
                <a:solidFill>
                  <a:schemeClr val="accent1"/>
                </a:solidFill>
                <a:latin typeface="+mj-lt"/>
              </a:rPr>
              <a:t>orange nodes if prediction is incorrect.</a:t>
            </a:r>
            <a:endParaRPr lang="en-US" sz="1200" dirty="0">
              <a:latin typeface="+mj-lt"/>
            </a:endParaRPr>
          </a:p>
          <a:p>
            <a:pPr lvl="1"/>
            <a:r>
              <a:rPr lang="en-US" sz="1200" dirty="0">
                <a:latin typeface="+mj-lt"/>
              </a:rPr>
              <a:t>Called </a:t>
            </a:r>
            <a:r>
              <a:rPr lang="en-US" sz="1200" b="1" dirty="0">
                <a:latin typeface="+mj-lt"/>
              </a:rPr>
              <a:t>Backward Propagation.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0367CF-592C-4E4E-A7AF-884B2F4AC437}"/>
              </a:ext>
            </a:extLst>
          </p:cNvPr>
          <p:cNvGrpSpPr/>
          <p:nvPr/>
        </p:nvGrpSpPr>
        <p:grpSpPr>
          <a:xfrm>
            <a:off x="449571" y="2517531"/>
            <a:ext cx="3482254" cy="2261797"/>
            <a:chOff x="614753" y="1962995"/>
            <a:chExt cx="3482254" cy="2261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7ECBA9-F210-4D63-91A0-99AA9BCFC4FC}"/>
                </a:ext>
              </a:extLst>
            </p:cNvPr>
            <p:cNvSpPr/>
            <p:nvPr/>
          </p:nvSpPr>
          <p:spPr>
            <a:xfrm>
              <a:off x="836380" y="1962995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A189E0-4904-4B1B-8DF2-D1BD18997776}"/>
                </a:ext>
              </a:extLst>
            </p:cNvPr>
            <p:cNvSpPr/>
            <p:nvPr/>
          </p:nvSpPr>
          <p:spPr>
            <a:xfrm>
              <a:off x="836380" y="2429548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2F3969-B338-4620-9BA5-659CC861C3B6}"/>
                </a:ext>
              </a:extLst>
            </p:cNvPr>
            <p:cNvSpPr/>
            <p:nvPr/>
          </p:nvSpPr>
          <p:spPr>
            <a:xfrm>
              <a:off x="836380" y="2896101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6C8868-F196-4BDA-AF1B-5C441AE82D25}"/>
                </a:ext>
              </a:extLst>
            </p:cNvPr>
            <p:cNvSpPr/>
            <p:nvPr/>
          </p:nvSpPr>
          <p:spPr>
            <a:xfrm>
              <a:off x="830480" y="3450462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14438F-B29E-4FBE-9CAA-C26548073282}"/>
                </a:ext>
              </a:extLst>
            </p:cNvPr>
            <p:cNvSpPr/>
            <p:nvPr/>
          </p:nvSpPr>
          <p:spPr>
            <a:xfrm>
              <a:off x="2287041" y="2782201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B17245-6DD3-424E-9E74-4B5FCC2058A2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1185911" y="2139322"/>
              <a:ext cx="1101130" cy="81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6ABE36-6BB4-41E4-9BF7-45AE07030FF7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185911" y="2605875"/>
              <a:ext cx="1101130" cy="35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C0CFF6-F177-4CF5-858E-ACF55028AF3F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185911" y="2958528"/>
              <a:ext cx="1101130" cy="113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F969A-6B16-406A-B459-6B5ABDEB645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1180011" y="2958528"/>
              <a:ext cx="1107030" cy="66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AF8244-473C-4148-88A7-E8CBB9F57D4B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2636572" y="2958527"/>
              <a:ext cx="8813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F13EE1-CB5B-4E53-90CE-CD3BC0A0642F}"/>
                </a:ext>
              </a:extLst>
            </p:cNvPr>
            <p:cNvSpPr/>
            <p:nvPr/>
          </p:nvSpPr>
          <p:spPr>
            <a:xfrm>
              <a:off x="3517873" y="2782201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42FF6-6924-4C58-9E42-37A01479E62F}"/>
                </a:ext>
              </a:extLst>
            </p:cNvPr>
            <p:cNvSpPr txBox="1"/>
            <p:nvPr/>
          </p:nvSpPr>
          <p:spPr>
            <a:xfrm>
              <a:off x="614753" y="3917015"/>
              <a:ext cx="182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1 / Input Layer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AD1E4D-1295-45CB-98A0-0F26D9EEFB7C}"/>
                </a:ext>
              </a:extLst>
            </p:cNvPr>
            <p:cNvSpPr/>
            <p:nvPr/>
          </p:nvSpPr>
          <p:spPr>
            <a:xfrm>
              <a:off x="2287041" y="2239467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016A2B-B738-4318-A0A8-2754454AF93A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1185911" y="2139322"/>
              <a:ext cx="1101130" cy="27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9DD57E-9F62-429D-BF4E-A6873135C16C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 flipV="1">
              <a:off x="1185911" y="2415794"/>
              <a:ext cx="1101130" cy="19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6715B6-25BB-4829-84F6-90509D7190E0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 flipV="1">
              <a:off x="1185911" y="2415794"/>
              <a:ext cx="1101130" cy="656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E6EAD4D-8CF6-48C6-B7FD-6C09723EBB39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1180011" y="2415794"/>
              <a:ext cx="1107030" cy="1210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199778-49E1-4D45-9C36-14B4B69AB510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 flipV="1">
              <a:off x="2636572" y="2415793"/>
              <a:ext cx="8951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C1F869-7923-460A-AA4B-02A238172956}"/>
                </a:ext>
              </a:extLst>
            </p:cNvPr>
            <p:cNvSpPr/>
            <p:nvPr/>
          </p:nvSpPr>
          <p:spPr>
            <a:xfrm>
              <a:off x="3531751" y="2239466"/>
              <a:ext cx="349531" cy="35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FC8809-2827-4C52-874C-5CF031B59BA6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2636572" y="2415794"/>
              <a:ext cx="881301" cy="54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A5BB80A-FB63-4F8F-AF2E-25955FACB52F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 flipV="1">
              <a:off x="2636572" y="2415793"/>
              <a:ext cx="895179" cy="54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9B23C-D59A-43C1-9BBC-9BF39459128C}"/>
                </a:ext>
              </a:extLst>
            </p:cNvPr>
            <p:cNvSpPr txBox="1"/>
            <p:nvPr/>
          </p:nvSpPr>
          <p:spPr>
            <a:xfrm>
              <a:off x="2086602" y="320164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7655BE-9F49-46C4-8930-95A3475A613B}"/>
                </a:ext>
              </a:extLst>
            </p:cNvPr>
            <p:cNvSpPr txBox="1"/>
            <p:nvPr/>
          </p:nvSpPr>
          <p:spPr>
            <a:xfrm>
              <a:off x="3316024" y="3165869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95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1C8-79F4-4A3B-A13C-4443BB8B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742B-5CF8-49B6-A6FF-97CD7698D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cdn-images-1.medium.com/max/2000/1*q1M7LGiDTirwU-4LcFq7_Q.png">
            <a:extLst>
              <a:ext uri="{FF2B5EF4-FFF2-40B4-BE49-F238E27FC236}">
                <a16:creationId xmlns:a16="http://schemas.microsoft.com/office/drawing/2014/main" id="{1DF79C7E-1D5F-4921-981E-BDB88647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9144000" cy="29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0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AF0-C763-4ABC-9542-DB4AA585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77FA-F2D0-4ED9-8FC4-C0EE3652A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9C06F-9F37-4A59-A7F9-C3BE1747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6" y="1178573"/>
            <a:ext cx="6919943" cy="37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85A6-E5F9-4521-9144-669AE61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FAC62-6FEB-449A-8770-206F70BEA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Let’s begin by first looking at the convolution operation.</a:t>
            </a:r>
          </a:p>
          <a:p>
            <a:r>
              <a:rPr lang="en-US" dirty="0">
                <a:solidFill>
                  <a:srgbClr val="000000"/>
                </a:solidFill>
              </a:rPr>
              <a:t>Orange = filter.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Multiply each </a:t>
            </a:r>
            <a:r>
              <a:rPr lang="en-US" dirty="0" err="1">
                <a:solidFill>
                  <a:srgbClr val="000000"/>
                </a:solidFill>
              </a:rPr>
              <a:t>each</a:t>
            </a:r>
            <a:r>
              <a:rPr lang="en-US" dirty="0">
                <a:solidFill>
                  <a:srgbClr val="000000"/>
                </a:solidFill>
              </a:rPr>
              <a:t> cell of image with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corresponding cell in filter.</a:t>
            </a:r>
          </a:p>
          <a:p>
            <a:r>
              <a:rPr lang="en-US" dirty="0">
                <a:solidFill>
                  <a:srgbClr val="000000"/>
                </a:solidFill>
              </a:rPr>
              <a:t>Output cell = sum over convolved cells.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How about for color images?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1C011-4F92-48FF-8432-818361D7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9" y="1927663"/>
            <a:ext cx="3690845" cy="26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2EAB-789A-4972-97DF-0EA5CDD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0B92B-2173-4CE6-8F8C-519329EED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Input image is Red, Green, Blue (RGB) intensities.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90573-29E6-43EE-A673-A054361F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20" y="1753233"/>
            <a:ext cx="4400980" cy="32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0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The Regression Problem:</a:t>
            </a:r>
            <a:br>
              <a:rPr lang="en-US" sz="1400" b="1" dirty="0"/>
            </a:br>
            <a:endParaRPr lang="en"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 dirty="0"/>
              <a:t>The Classification Problem:</a:t>
            </a: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 dirty="0"/>
              <a:t>Feedforward Neural Networks (FNNs)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 dirty="0"/>
              <a:t>Convolutional Neural Networks (CNNs)</a:t>
            </a:r>
            <a:endParaRPr sz="1400" b="1" dirty="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3246750" y="383709"/>
            <a:ext cx="5720525" cy="4546219"/>
            <a:chOff x="3111775" y="467971"/>
            <a:chExt cx="5720525" cy="4546219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052465" y="1949310"/>
              <a:ext cx="2294745" cy="955200"/>
              <a:chOff x="4823865" y="1949310"/>
              <a:chExt cx="2294745" cy="955200"/>
            </a:xfrm>
          </p:grpSpPr>
          <p:pic>
            <p:nvPicPr>
              <p:cNvPr id="76" name="Google Shape;76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23865" y="2019960"/>
                <a:ext cx="756139" cy="79072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7" name="Google Shape;77;p14"/>
              <p:cNvCxnSpPr/>
              <p:nvPr/>
            </p:nvCxnSpPr>
            <p:spPr>
              <a:xfrm>
                <a:off x="5890585" y="1949310"/>
                <a:ext cx="0" cy="9552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78" name="Google Shape;78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57510" y="2019960"/>
                <a:ext cx="1061100" cy="7907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" name="Google Shape;79;p1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3111775" y="467971"/>
              <a:ext cx="3214575" cy="1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23238" y="3292064"/>
              <a:ext cx="3509062" cy="17221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AF0-C763-4ABC-9542-DB4AA585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77FA-F2D0-4ED9-8FC4-C0EE3652A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9C06F-9F37-4A59-A7F9-C3BE1747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6" y="1191057"/>
            <a:ext cx="6919943" cy="37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9B4E-DDE2-4782-8670-7E5D15BF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6F6E-1348-48F4-B7CC-47F41A6DA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AAEF90-ADE0-485E-9F07-6A232E7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16" y="1434849"/>
            <a:ext cx="4083333" cy="30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85365-97EA-4BA3-84AE-8CF16B96D419}"/>
              </a:ext>
            </a:extLst>
          </p:cNvPr>
          <p:cNvSpPr txBox="1"/>
          <p:nvPr/>
        </p:nvSpPr>
        <p:spPr>
          <a:xfrm>
            <a:off x="471243" y="1866250"/>
            <a:ext cx="29001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given some </a:t>
            </a:r>
            <a:r>
              <a:rPr lang="en-US" dirty="0">
                <a:solidFill>
                  <a:srgbClr val="0070C0"/>
                </a:solidFill>
              </a:rPr>
              <a:t>(x, y) data.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What can we learn from this data?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340-B442-4907-BDEC-4D456513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52C88-F00C-458F-AA6C-547778A30F04}"/>
              </a:ext>
            </a:extLst>
          </p:cNvPr>
          <p:cNvSpPr txBox="1"/>
          <p:nvPr/>
        </p:nvSpPr>
        <p:spPr>
          <a:xfrm>
            <a:off x="209094" y="1582255"/>
            <a:ext cx="38154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Blue dots = Data</a:t>
            </a:r>
          </a:p>
          <a:p>
            <a:r>
              <a:rPr lang="en-US" dirty="0">
                <a:solidFill>
                  <a:srgbClr val="FF0000"/>
                </a:solidFill>
              </a:rPr>
              <a:t>Red line = Regression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One of the simplest machine learning models.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C5037E9-1ED7-4C70-814B-231E0B82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62" y="1248327"/>
            <a:ext cx="4309071" cy="32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0DF9-276C-4C5A-8390-B1669A84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954D3-E72F-4B84-896B-D72B7C620A04}"/>
              </a:ext>
            </a:extLst>
          </p:cNvPr>
          <p:cNvGrpSpPr/>
          <p:nvPr/>
        </p:nvGrpSpPr>
        <p:grpSpPr>
          <a:xfrm>
            <a:off x="4213478" y="1350587"/>
            <a:ext cx="4871227" cy="3432150"/>
            <a:chOff x="3202332" y="1266325"/>
            <a:chExt cx="4871227" cy="343215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C59F6E-4248-4E05-98C8-4FC778A5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2332" y="1266325"/>
              <a:ext cx="4570816" cy="34321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6C80F4-C80B-4A26-AF2E-863D7E90D76C}"/>
                </a:ext>
              </a:extLst>
            </p:cNvPr>
            <p:cNvSpPr txBox="1"/>
            <p:nvPr/>
          </p:nvSpPr>
          <p:spPr>
            <a:xfrm>
              <a:off x="7116561" y="2505029"/>
              <a:ext cx="95699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Gender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190AB7-9638-4065-A89C-DDB4137AF699}"/>
              </a:ext>
            </a:extLst>
          </p:cNvPr>
          <p:cNvSpPr txBox="1"/>
          <p:nvPr/>
        </p:nvSpPr>
        <p:spPr>
          <a:xfrm>
            <a:off x="81141" y="1273295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example: predicting age in abalone.</a:t>
            </a:r>
          </a:p>
        </p:txBody>
      </p:sp>
      <p:pic>
        <p:nvPicPr>
          <p:cNvPr id="11" name="Picture 10" descr="A picture containing animal, shellfish, snail, stacked&#10;&#10;Description automatically generated">
            <a:extLst>
              <a:ext uri="{FF2B5EF4-FFF2-40B4-BE49-F238E27FC236}">
                <a16:creationId xmlns:a16="http://schemas.microsoft.com/office/drawing/2014/main" id="{A6D33476-A49A-4402-BA69-84F3D53E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8" y="1784928"/>
            <a:ext cx="2147806" cy="1455473"/>
          </a:xfrm>
          <a:prstGeom prst="rect">
            <a:avLst/>
          </a:prstGeom>
        </p:spPr>
      </p:pic>
      <p:pic>
        <p:nvPicPr>
          <p:cNvPr id="14" name="Picture 13" descr="A picture containing vase, bowl, green, sitting&#10;&#10;Description automatically generated">
            <a:extLst>
              <a:ext uri="{FF2B5EF4-FFF2-40B4-BE49-F238E27FC236}">
                <a16:creationId xmlns:a16="http://schemas.microsoft.com/office/drawing/2014/main" id="{A736C4C6-FF64-436E-95ED-85138C6F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22" y="2733837"/>
            <a:ext cx="1573039" cy="20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0DF9-276C-4C5A-8390-B1669A84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954D3-E72F-4B84-896B-D72B7C620A04}"/>
              </a:ext>
            </a:extLst>
          </p:cNvPr>
          <p:cNvGrpSpPr/>
          <p:nvPr/>
        </p:nvGrpSpPr>
        <p:grpSpPr>
          <a:xfrm>
            <a:off x="4213478" y="1350587"/>
            <a:ext cx="4871227" cy="3432150"/>
            <a:chOff x="3202332" y="1266325"/>
            <a:chExt cx="4871227" cy="343215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C59F6E-4248-4E05-98C8-4FC778A5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2332" y="1266325"/>
              <a:ext cx="4570816" cy="34321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6C80F4-C80B-4A26-AF2E-863D7E90D76C}"/>
                </a:ext>
              </a:extLst>
            </p:cNvPr>
            <p:cNvSpPr txBox="1"/>
            <p:nvPr/>
          </p:nvSpPr>
          <p:spPr>
            <a:xfrm>
              <a:off x="7116561" y="2505029"/>
              <a:ext cx="95699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Gender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190AB7-9638-4065-A89C-DDB4137AF699}"/>
              </a:ext>
            </a:extLst>
          </p:cNvPr>
          <p:cNvSpPr txBox="1"/>
          <p:nvPr/>
        </p:nvSpPr>
        <p:spPr>
          <a:xfrm>
            <a:off x="74899" y="120706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regression, we can:</a:t>
            </a:r>
          </a:p>
          <a:p>
            <a:r>
              <a:rPr lang="en-US" dirty="0">
                <a:solidFill>
                  <a:srgbClr val="FF0000"/>
                </a:solidFill>
              </a:rPr>
              <a:t>Predict number of rings from diameter.</a:t>
            </a:r>
          </a:p>
        </p:txBody>
      </p:sp>
      <p:pic>
        <p:nvPicPr>
          <p:cNvPr id="11" name="Picture 10" descr="A picture containing animal, shellfish, snail, stacked&#10;&#10;Description automatically generated">
            <a:extLst>
              <a:ext uri="{FF2B5EF4-FFF2-40B4-BE49-F238E27FC236}">
                <a16:creationId xmlns:a16="http://schemas.microsoft.com/office/drawing/2014/main" id="{A6D33476-A49A-4402-BA69-84F3D53E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8" y="1784928"/>
            <a:ext cx="2147806" cy="1455473"/>
          </a:xfrm>
          <a:prstGeom prst="rect">
            <a:avLst/>
          </a:prstGeom>
        </p:spPr>
      </p:pic>
      <p:pic>
        <p:nvPicPr>
          <p:cNvPr id="14" name="Picture 13" descr="A picture containing vase, bowl, green, sitting&#10;&#10;Description automatically generated">
            <a:extLst>
              <a:ext uri="{FF2B5EF4-FFF2-40B4-BE49-F238E27FC236}">
                <a16:creationId xmlns:a16="http://schemas.microsoft.com/office/drawing/2014/main" id="{A736C4C6-FF64-436E-95ED-85138C6F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22" y="2733837"/>
            <a:ext cx="1573039" cy="20973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90AEDC-BDE2-4E5B-BBB5-DB5C5C6B1CFC}"/>
              </a:ext>
            </a:extLst>
          </p:cNvPr>
          <p:cNvCxnSpPr/>
          <p:nvPr/>
        </p:nvCxnSpPr>
        <p:spPr>
          <a:xfrm flipV="1">
            <a:off x="4572000" y="2512664"/>
            <a:ext cx="3523404" cy="1950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8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grpSp>
        <p:nvGrpSpPr>
          <p:cNvPr id="87" name="Google Shape;87;p15"/>
          <p:cNvGrpSpPr/>
          <p:nvPr/>
        </p:nvGrpSpPr>
        <p:grpSpPr>
          <a:xfrm>
            <a:off x="2865625" y="1906825"/>
            <a:ext cx="2522400" cy="2021700"/>
            <a:chOff x="2086625" y="871725"/>
            <a:chExt cx="2522400" cy="2021700"/>
          </a:xfrm>
        </p:grpSpPr>
        <p:cxnSp>
          <p:nvCxnSpPr>
            <p:cNvPr id="88" name="Google Shape;88;p15"/>
            <p:cNvCxnSpPr/>
            <p:nvPr/>
          </p:nvCxnSpPr>
          <p:spPr>
            <a:xfrm rot="10800000">
              <a:off x="2086625" y="871725"/>
              <a:ext cx="0" cy="202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2095925" y="2888025"/>
              <a:ext cx="2513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0" name="Google Shape;90;p15"/>
          <p:cNvSpPr/>
          <p:nvPr/>
        </p:nvSpPr>
        <p:spPr>
          <a:xfrm>
            <a:off x="29769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1478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3188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4897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4" name="Google Shape;94;p15"/>
          <p:cNvSpPr/>
          <p:nvPr/>
        </p:nvSpPr>
        <p:spPr>
          <a:xfrm>
            <a:off x="36607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104950" y="2457575"/>
            <a:ext cx="5341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753400" y="3606625"/>
            <a:ext cx="5341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Spam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15;p16">
            <a:extLst>
              <a:ext uri="{FF2B5EF4-FFF2-40B4-BE49-F238E27FC236}">
                <a16:creationId xmlns:a16="http://schemas.microsoft.com/office/drawing/2014/main" id="{929671A2-B02D-45B4-A293-2996F720A558}"/>
              </a:ext>
            </a:extLst>
          </p:cNvPr>
          <p:cNvSpPr/>
          <p:nvPr/>
        </p:nvSpPr>
        <p:spPr>
          <a:xfrm>
            <a:off x="4129542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6;p16">
            <a:extLst>
              <a:ext uri="{FF2B5EF4-FFF2-40B4-BE49-F238E27FC236}">
                <a16:creationId xmlns:a16="http://schemas.microsoft.com/office/drawing/2014/main" id="{2EBA690F-9355-4FC4-AFFD-96BDD5202D1D}"/>
              </a:ext>
            </a:extLst>
          </p:cNvPr>
          <p:cNvSpPr/>
          <p:nvPr/>
        </p:nvSpPr>
        <p:spPr>
          <a:xfrm>
            <a:off x="4346867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7;p16">
            <a:extLst>
              <a:ext uri="{FF2B5EF4-FFF2-40B4-BE49-F238E27FC236}">
                <a16:creationId xmlns:a16="http://schemas.microsoft.com/office/drawing/2014/main" id="{20940AD6-7568-46E1-BF2A-9073DAA3760C}"/>
              </a:ext>
            </a:extLst>
          </p:cNvPr>
          <p:cNvSpPr/>
          <p:nvPr/>
        </p:nvSpPr>
        <p:spPr>
          <a:xfrm>
            <a:off x="4729599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8;p16">
            <a:extLst>
              <a:ext uri="{FF2B5EF4-FFF2-40B4-BE49-F238E27FC236}">
                <a16:creationId xmlns:a16="http://schemas.microsoft.com/office/drawing/2014/main" id="{9FA5DA6B-C2C7-4A59-91BE-55207CDFC4CE}"/>
              </a:ext>
            </a:extLst>
          </p:cNvPr>
          <p:cNvSpPr/>
          <p:nvPr/>
        </p:nvSpPr>
        <p:spPr>
          <a:xfrm>
            <a:off x="4946924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023E1-76EE-498A-AF54-63053F029FB5}"/>
              </a:ext>
            </a:extLst>
          </p:cNvPr>
          <p:cNvSpPr txBox="1"/>
          <p:nvPr/>
        </p:nvSpPr>
        <p:spPr>
          <a:xfrm>
            <a:off x="377825" y="146050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spam filtering.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2865625" y="1906825"/>
            <a:ext cx="2522400" cy="2021700"/>
            <a:chOff x="2086625" y="871725"/>
            <a:chExt cx="2522400" cy="2021700"/>
          </a:xfrm>
        </p:grpSpPr>
        <p:cxnSp>
          <p:nvCxnSpPr>
            <p:cNvPr id="108" name="Google Shape;108;p16"/>
            <p:cNvCxnSpPr/>
            <p:nvPr/>
          </p:nvCxnSpPr>
          <p:spPr>
            <a:xfrm rot="10800000">
              <a:off x="2086625" y="871725"/>
              <a:ext cx="0" cy="202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2095925" y="2888025"/>
              <a:ext cx="2513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0" name="Google Shape;110;p16"/>
          <p:cNvSpPr/>
          <p:nvPr/>
        </p:nvSpPr>
        <p:spPr>
          <a:xfrm>
            <a:off x="29769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1478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3188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4897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4" name="Google Shape;114;p16"/>
          <p:cNvSpPr/>
          <p:nvPr/>
        </p:nvSpPr>
        <p:spPr>
          <a:xfrm>
            <a:off x="36607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753400" y="3606625"/>
            <a:ext cx="5341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Spam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413125" y="3080675"/>
            <a:ext cx="4723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endParaRPr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 flipH="1">
            <a:off x="2865625" y="2852675"/>
            <a:ext cx="2649000" cy="779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9;p15">
            <a:extLst>
              <a:ext uri="{FF2B5EF4-FFF2-40B4-BE49-F238E27FC236}">
                <a16:creationId xmlns:a16="http://schemas.microsoft.com/office/drawing/2014/main" id="{00B813DA-3545-46DC-A4EF-87D669E05236}"/>
              </a:ext>
            </a:extLst>
          </p:cNvPr>
          <p:cNvSpPr txBox="1"/>
          <p:nvPr/>
        </p:nvSpPr>
        <p:spPr>
          <a:xfrm>
            <a:off x="5182922" y="2457575"/>
            <a:ext cx="5341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6">
            <a:extLst>
              <a:ext uri="{FF2B5EF4-FFF2-40B4-BE49-F238E27FC236}">
                <a16:creationId xmlns:a16="http://schemas.microsoft.com/office/drawing/2014/main" id="{28BF65D8-B957-475B-A5FC-87C094F85572}"/>
              </a:ext>
            </a:extLst>
          </p:cNvPr>
          <p:cNvSpPr/>
          <p:nvPr/>
        </p:nvSpPr>
        <p:spPr>
          <a:xfrm>
            <a:off x="4129542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6;p16">
            <a:extLst>
              <a:ext uri="{FF2B5EF4-FFF2-40B4-BE49-F238E27FC236}">
                <a16:creationId xmlns:a16="http://schemas.microsoft.com/office/drawing/2014/main" id="{481D120A-AC0B-401D-948F-1E929E5FB8A8}"/>
              </a:ext>
            </a:extLst>
          </p:cNvPr>
          <p:cNvSpPr/>
          <p:nvPr/>
        </p:nvSpPr>
        <p:spPr>
          <a:xfrm>
            <a:off x="4346867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17;p16">
            <a:extLst>
              <a:ext uri="{FF2B5EF4-FFF2-40B4-BE49-F238E27FC236}">
                <a16:creationId xmlns:a16="http://schemas.microsoft.com/office/drawing/2014/main" id="{02E3FB28-05CA-4CD5-8876-6E6B7C26A539}"/>
              </a:ext>
            </a:extLst>
          </p:cNvPr>
          <p:cNvSpPr/>
          <p:nvPr/>
        </p:nvSpPr>
        <p:spPr>
          <a:xfrm>
            <a:off x="4729599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8;p16">
            <a:extLst>
              <a:ext uri="{FF2B5EF4-FFF2-40B4-BE49-F238E27FC236}">
                <a16:creationId xmlns:a16="http://schemas.microsoft.com/office/drawing/2014/main" id="{00EE598E-F356-45A2-B1A5-9E9A4F910E80}"/>
              </a:ext>
            </a:extLst>
          </p:cNvPr>
          <p:cNvSpPr/>
          <p:nvPr/>
        </p:nvSpPr>
        <p:spPr>
          <a:xfrm>
            <a:off x="4946924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2865625" y="1906825"/>
            <a:ext cx="2522400" cy="2021700"/>
            <a:chOff x="2086625" y="871725"/>
            <a:chExt cx="2522400" cy="2021700"/>
          </a:xfrm>
        </p:grpSpPr>
        <p:cxnSp>
          <p:nvCxnSpPr>
            <p:cNvPr id="108" name="Google Shape;108;p16"/>
            <p:cNvCxnSpPr/>
            <p:nvPr/>
          </p:nvCxnSpPr>
          <p:spPr>
            <a:xfrm rot="10800000">
              <a:off x="2086625" y="871725"/>
              <a:ext cx="0" cy="202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2095925" y="2888025"/>
              <a:ext cx="2513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0" name="Google Shape;110;p16"/>
          <p:cNvSpPr/>
          <p:nvPr/>
        </p:nvSpPr>
        <p:spPr>
          <a:xfrm>
            <a:off x="29769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1478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3188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48975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4" name="Google Shape;114;p16"/>
          <p:cNvSpPr/>
          <p:nvPr/>
        </p:nvSpPr>
        <p:spPr>
          <a:xfrm>
            <a:off x="3660700" y="3793000"/>
            <a:ext cx="92700" cy="83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217314" y="2155901"/>
            <a:ext cx="4723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  <a:ea typeface="Open Sans"/>
                <a:cs typeface="Open Sans"/>
                <a:sym typeface="Open Sans"/>
              </a:rPr>
              <a:t>Above line = Spam</a:t>
            </a:r>
            <a:endParaRPr sz="1200" dirty="0">
              <a:latin typeface="+mj-lt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 flipH="1">
            <a:off x="2865625" y="2852675"/>
            <a:ext cx="2649000" cy="779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15;p16">
            <a:extLst>
              <a:ext uri="{FF2B5EF4-FFF2-40B4-BE49-F238E27FC236}">
                <a16:creationId xmlns:a16="http://schemas.microsoft.com/office/drawing/2014/main" id="{29F6F6B3-5712-4589-9CDD-E89BF6AECAF1}"/>
              </a:ext>
            </a:extLst>
          </p:cNvPr>
          <p:cNvSpPr/>
          <p:nvPr/>
        </p:nvSpPr>
        <p:spPr>
          <a:xfrm>
            <a:off x="4129542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6;p16">
            <a:extLst>
              <a:ext uri="{FF2B5EF4-FFF2-40B4-BE49-F238E27FC236}">
                <a16:creationId xmlns:a16="http://schemas.microsoft.com/office/drawing/2014/main" id="{C1627B38-3C03-4B83-8314-CC6C85B31DDD}"/>
              </a:ext>
            </a:extLst>
          </p:cNvPr>
          <p:cNvSpPr/>
          <p:nvPr/>
        </p:nvSpPr>
        <p:spPr>
          <a:xfrm>
            <a:off x="4346867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7;p16">
            <a:extLst>
              <a:ext uri="{FF2B5EF4-FFF2-40B4-BE49-F238E27FC236}">
                <a16:creationId xmlns:a16="http://schemas.microsoft.com/office/drawing/2014/main" id="{F8008C93-B4AC-43B8-A7DE-A9CF8EFF3619}"/>
              </a:ext>
            </a:extLst>
          </p:cNvPr>
          <p:cNvSpPr/>
          <p:nvPr/>
        </p:nvSpPr>
        <p:spPr>
          <a:xfrm>
            <a:off x="4729599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18;p16">
            <a:extLst>
              <a:ext uri="{FF2B5EF4-FFF2-40B4-BE49-F238E27FC236}">
                <a16:creationId xmlns:a16="http://schemas.microsoft.com/office/drawing/2014/main" id="{AD6450B0-CD34-4426-8634-415926423075}"/>
              </a:ext>
            </a:extLst>
          </p:cNvPr>
          <p:cNvSpPr/>
          <p:nvPr/>
        </p:nvSpPr>
        <p:spPr>
          <a:xfrm>
            <a:off x="4946924" y="2513200"/>
            <a:ext cx="166800" cy="25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B8A466-667D-4FAD-97D5-6BC954923038}"/>
              </a:ext>
            </a:extLst>
          </p:cNvPr>
          <p:cNvCxnSpPr/>
          <p:nvPr/>
        </p:nvCxnSpPr>
        <p:spPr>
          <a:xfrm flipV="1">
            <a:off x="3604546" y="2802496"/>
            <a:ext cx="0" cy="5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30D71E-0074-4947-8150-D5BB40B017F6}"/>
              </a:ext>
            </a:extLst>
          </p:cNvPr>
          <p:cNvCxnSpPr>
            <a:cxnSpLocks/>
          </p:cNvCxnSpPr>
          <p:nvPr/>
        </p:nvCxnSpPr>
        <p:spPr>
          <a:xfrm>
            <a:off x="4982991" y="3055986"/>
            <a:ext cx="0" cy="57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21;p16">
            <a:extLst>
              <a:ext uri="{FF2B5EF4-FFF2-40B4-BE49-F238E27FC236}">
                <a16:creationId xmlns:a16="http://schemas.microsoft.com/office/drawing/2014/main" id="{C86C29AD-04DB-468F-9B98-9DB224A1AD56}"/>
              </a:ext>
            </a:extLst>
          </p:cNvPr>
          <p:cNvSpPr txBox="1"/>
          <p:nvPr/>
        </p:nvSpPr>
        <p:spPr>
          <a:xfrm>
            <a:off x="4982991" y="3226350"/>
            <a:ext cx="4723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  <a:ea typeface="Open Sans"/>
                <a:cs typeface="Open Sans"/>
                <a:sym typeface="Open Sans"/>
              </a:rPr>
              <a:t>Below line = Not Spam</a:t>
            </a:r>
            <a:endParaRPr sz="12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907775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380</Words>
  <Application>Microsoft Office PowerPoint</Application>
  <PresentationFormat>On-screen Show (16:9)</PresentationFormat>
  <Paragraphs>95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PT Sans Narrow</vt:lpstr>
      <vt:lpstr>Open Sans</vt:lpstr>
      <vt:lpstr>Tropic</vt:lpstr>
      <vt:lpstr>An Introduction to Machine Learning</vt:lpstr>
      <vt:lpstr>Outline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Simple Model</vt:lpstr>
      <vt:lpstr>Feedforward Neural Networks</vt:lpstr>
      <vt:lpstr>Feedforward Neural Networks</vt:lpstr>
      <vt:lpstr>Feedforward Neural Networks</vt:lpstr>
      <vt:lpstr>Feedforward Neural Networks</vt:lpstr>
      <vt:lpstr>Convolutional Neural Networks (CNNs)</vt:lpstr>
      <vt:lpstr>Convolutional Neural Networks (CNNs) </vt:lpstr>
      <vt:lpstr>Convolutional Neural Networks (CNNs)</vt:lpstr>
      <vt:lpstr>Convolutional Neural Networks (CNNs)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Deep Learning</dc:title>
  <cp:lastModifiedBy>Aditya Devarakonda</cp:lastModifiedBy>
  <cp:revision>91</cp:revision>
  <dcterms:modified xsi:type="dcterms:W3CDTF">2020-01-14T16:42:12Z</dcterms:modified>
</cp:coreProperties>
</file>