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8" r:id="rId3"/>
    <p:sldId id="318" r:id="rId4"/>
    <p:sldId id="259" r:id="rId5"/>
    <p:sldId id="319" r:id="rId6"/>
    <p:sldId id="320" r:id="rId7"/>
    <p:sldId id="31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05" r:id="rId26"/>
    <p:sldId id="317" r:id="rId27"/>
    <p:sldId id="262" r:id="rId28"/>
    <p:sldId id="275" r:id="rId29"/>
    <p:sldId id="283" r:id="rId30"/>
    <p:sldId id="322" r:id="rId31"/>
    <p:sldId id="293" r:id="rId32"/>
    <p:sldId id="321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PT Sans Narrow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D53C1-AF48-4755-8B0F-8A76830B3C36}" v="47" dt="2020-01-14T17:01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0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Devarakonda" userId="748bfe850436a0c2" providerId="LiveId" clId="{B58D53C1-AF48-4755-8B0F-8A76830B3C36}"/>
    <pc:docChg chg="undo custSel addSld delSld modSld">
      <pc:chgData name="Aditya Devarakonda" userId="748bfe850436a0c2" providerId="LiveId" clId="{B58D53C1-AF48-4755-8B0F-8A76830B3C36}" dt="2020-01-14T17:02:11.084" v="1073" actId="47"/>
      <pc:docMkLst>
        <pc:docMk/>
      </pc:docMkLst>
      <pc:sldChg chg="modSp">
        <pc:chgData name="Aditya Devarakonda" userId="748bfe850436a0c2" providerId="LiveId" clId="{B58D53C1-AF48-4755-8B0F-8A76830B3C36}" dt="2020-01-09T15:41:28.201" v="9" actId="20577"/>
        <pc:sldMkLst>
          <pc:docMk/>
          <pc:sldMk cId="0" sldId="256"/>
        </pc:sldMkLst>
        <pc:spChg chg="mod">
          <ac:chgData name="Aditya Devarakonda" userId="748bfe850436a0c2" providerId="LiveId" clId="{B58D53C1-AF48-4755-8B0F-8A76830B3C36}" dt="2020-01-09T15:41:28.201" v="9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">
        <pc:chgData name="Aditya Devarakonda" userId="748bfe850436a0c2" providerId="LiveId" clId="{B58D53C1-AF48-4755-8B0F-8A76830B3C36}" dt="2020-01-14T16:43:15.352" v="99" actId="20577"/>
        <pc:sldMkLst>
          <pc:docMk/>
          <pc:sldMk cId="0" sldId="258"/>
        </pc:sldMkLst>
        <pc:spChg chg="mod">
          <ac:chgData name="Aditya Devarakonda" userId="748bfe850436a0c2" providerId="LiveId" clId="{B58D53C1-AF48-4755-8B0F-8A76830B3C36}" dt="2020-01-14T16:42:49.011" v="36" actId="20577"/>
          <ac:spMkLst>
            <pc:docMk/>
            <pc:sldMk cId="0" sldId="258"/>
            <ac:spMk id="78" creationId="{00000000-0000-0000-0000-000000000000}"/>
          </ac:spMkLst>
        </pc:spChg>
        <pc:spChg chg="mod">
          <ac:chgData name="Aditya Devarakonda" userId="748bfe850436a0c2" providerId="LiveId" clId="{B58D53C1-AF48-4755-8B0F-8A76830B3C36}" dt="2020-01-14T16:43:15.352" v="99" actId="20577"/>
          <ac:spMkLst>
            <pc:docMk/>
            <pc:sldMk cId="0" sldId="258"/>
            <ac:spMk id="79" creationId="{00000000-0000-0000-0000-000000000000}"/>
          </ac:spMkLst>
        </pc:spChg>
      </pc:sldChg>
      <pc:sldChg chg="modSp">
        <pc:chgData name="Aditya Devarakonda" userId="748bfe850436a0c2" providerId="LiveId" clId="{B58D53C1-AF48-4755-8B0F-8A76830B3C36}" dt="2020-01-14T16:45:27.986" v="265" actId="20577"/>
        <pc:sldMkLst>
          <pc:docMk/>
          <pc:sldMk cId="0" sldId="259"/>
        </pc:sldMkLst>
        <pc:spChg chg="mod">
          <ac:chgData name="Aditya Devarakonda" userId="748bfe850436a0c2" providerId="LiveId" clId="{B58D53C1-AF48-4755-8B0F-8A76830B3C36}" dt="2020-01-14T16:45:27.986" v="265" actId="20577"/>
          <ac:spMkLst>
            <pc:docMk/>
            <pc:sldMk cId="0" sldId="259"/>
            <ac:spMk id="84" creationId="{00000000-0000-0000-0000-000000000000}"/>
          </ac:spMkLst>
        </pc:spChg>
        <pc:spChg chg="mod">
          <ac:chgData name="Aditya Devarakonda" userId="748bfe850436a0c2" providerId="LiveId" clId="{B58D53C1-AF48-4755-8B0F-8A76830B3C36}" dt="2020-01-14T16:44:36.662" v="196" actId="207"/>
          <ac:spMkLst>
            <pc:docMk/>
            <pc:sldMk cId="0" sldId="259"/>
            <ac:spMk id="85" creationId="{00000000-0000-0000-0000-000000000000}"/>
          </ac:spMkLst>
        </pc:spChg>
      </pc:sldChg>
      <pc:sldChg chg="modSp del">
        <pc:chgData name="Aditya Devarakonda" userId="748bfe850436a0c2" providerId="LiveId" clId="{B58D53C1-AF48-4755-8B0F-8A76830B3C36}" dt="2020-01-14T16:45:10.040" v="227" actId="47"/>
        <pc:sldMkLst>
          <pc:docMk/>
          <pc:sldMk cId="0" sldId="260"/>
        </pc:sldMkLst>
        <pc:spChg chg="mod">
          <ac:chgData name="Aditya Devarakonda" userId="748bfe850436a0c2" providerId="LiveId" clId="{B58D53C1-AF48-4755-8B0F-8A76830B3C36}" dt="2020-01-14T16:44:59.615" v="225" actId="20577"/>
          <ac:spMkLst>
            <pc:docMk/>
            <pc:sldMk cId="0" sldId="260"/>
            <ac:spMk id="91" creationId="{00000000-0000-0000-0000-000000000000}"/>
          </ac:spMkLst>
        </pc:spChg>
      </pc:sldChg>
      <pc:sldChg chg="del">
        <pc:chgData name="Aditya Devarakonda" userId="748bfe850436a0c2" providerId="LiveId" clId="{B58D53C1-AF48-4755-8B0F-8A76830B3C36}" dt="2020-01-14T16:46:17.895" v="297" actId="47"/>
        <pc:sldMkLst>
          <pc:docMk/>
          <pc:sldMk cId="0" sldId="261"/>
        </pc:sldMkLst>
      </pc:sldChg>
      <pc:sldChg chg="modSp">
        <pc:chgData name="Aditya Devarakonda" userId="748bfe850436a0c2" providerId="LiveId" clId="{B58D53C1-AF48-4755-8B0F-8A76830B3C36}" dt="2020-01-14T16:57:12.537" v="949" actId="20577"/>
        <pc:sldMkLst>
          <pc:docMk/>
          <pc:sldMk cId="0" sldId="262"/>
        </pc:sldMkLst>
        <pc:spChg chg="mod">
          <ac:chgData name="Aditya Devarakonda" userId="748bfe850436a0c2" providerId="LiveId" clId="{B58D53C1-AF48-4755-8B0F-8A76830B3C36}" dt="2020-01-14T16:57:12.537" v="949" actId="20577"/>
          <ac:spMkLst>
            <pc:docMk/>
            <pc:sldMk cId="0" sldId="262"/>
            <ac:spMk id="102" creationId="{00000000-0000-0000-0000-000000000000}"/>
          </ac:spMkLst>
        </pc:spChg>
        <pc:spChg chg="mod">
          <ac:chgData name="Aditya Devarakonda" userId="748bfe850436a0c2" providerId="LiveId" clId="{B58D53C1-AF48-4755-8B0F-8A76830B3C36}" dt="2020-01-14T16:56:56.797" v="939" actId="20577"/>
          <ac:spMkLst>
            <pc:docMk/>
            <pc:sldMk cId="0" sldId="262"/>
            <ac:spMk id="103" creationId="{00000000-0000-0000-0000-000000000000}"/>
          </ac:spMkLst>
        </pc:spChg>
      </pc:sldChg>
      <pc:sldChg chg="del">
        <pc:chgData name="Aditya Devarakonda" userId="748bfe850436a0c2" providerId="LiveId" clId="{B58D53C1-AF48-4755-8B0F-8A76830B3C36}" dt="2020-01-14T16:57:05.200" v="940" actId="47"/>
        <pc:sldMkLst>
          <pc:docMk/>
          <pc:sldMk cId="0" sldId="263"/>
        </pc:sldMkLst>
      </pc:sldChg>
      <pc:sldChg chg="del">
        <pc:chgData name="Aditya Devarakonda" userId="748bfe850436a0c2" providerId="LiveId" clId="{B58D53C1-AF48-4755-8B0F-8A76830B3C36}" dt="2020-01-14T16:57:05.200" v="940" actId="47"/>
        <pc:sldMkLst>
          <pc:docMk/>
          <pc:sldMk cId="0" sldId="264"/>
        </pc:sldMkLst>
      </pc:sldChg>
      <pc:sldChg chg="del">
        <pc:chgData name="Aditya Devarakonda" userId="748bfe850436a0c2" providerId="LiveId" clId="{B58D53C1-AF48-4755-8B0F-8A76830B3C36}" dt="2020-01-14T16:57:05.200" v="940" actId="47"/>
        <pc:sldMkLst>
          <pc:docMk/>
          <pc:sldMk cId="0" sldId="265"/>
        </pc:sldMkLst>
      </pc:sldChg>
      <pc:sldChg chg="del">
        <pc:chgData name="Aditya Devarakonda" userId="748bfe850436a0c2" providerId="LiveId" clId="{B58D53C1-AF48-4755-8B0F-8A76830B3C36}" dt="2020-01-14T16:57:05.200" v="940" actId="47"/>
        <pc:sldMkLst>
          <pc:docMk/>
          <pc:sldMk cId="0" sldId="266"/>
        </pc:sldMkLst>
      </pc:sldChg>
      <pc:sldChg chg="del">
        <pc:chgData name="Aditya Devarakonda" userId="748bfe850436a0c2" providerId="LiveId" clId="{B58D53C1-AF48-4755-8B0F-8A76830B3C36}" dt="2020-01-14T16:57:05.200" v="940" actId="47"/>
        <pc:sldMkLst>
          <pc:docMk/>
          <pc:sldMk cId="1949441420" sldId="267"/>
        </pc:sldMkLst>
      </pc:sldChg>
      <pc:sldChg chg="del">
        <pc:chgData name="Aditya Devarakonda" userId="748bfe850436a0c2" providerId="LiveId" clId="{B58D53C1-AF48-4755-8B0F-8A76830B3C36}" dt="2020-01-14T16:57:05.200" v="940" actId="47"/>
        <pc:sldMkLst>
          <pc:docMk/>
          <pc:sldMk cId="1707846655" sldId="268"/>
        </pc:sldMkLst>
      </pc:sldChg>
      <pc:sldChg chg="del">
        <pc:chgData name="Aditya Devarakonda" userId="748bfe850436a0c2" providerId="LiveId" clId="{B58D53C1-AF48-4755-8B0F-8A76830B3C36}" dt="2020-01-14T16:57:05.200" v="940" actId="47"/>
        <pc:sldMkLst>
          <pc:docMk/>
          <pc:sldMk cId="255407237" sldId="269"/>
        </pc:sldMkLst>
      </pc:sldChg>
      <pc:sldChg chg="del">
        <pc:chgData name="Aditya Devarakonda" userId="748bfe850436a0c2" providerId="LiveId" clId="{B58D53C1-AF48-4755-8B0F-8A76830B3C36}" dt="2020-01-14T16:57:05.200" v="940" actId="47"/>
        <pc:sldMkLst>
          <pc:docMk/>
          <pc:sldMk cId="2067962309" sldId="270"/>
        </pc:sldMkLst>
      </pc:sldChg>
      <pc:sldChg chg="del">
        <pc:chgData name="Aditya Devarakonda" userId="748bfe850436a0c2" providerId="LiveId" clId="{B58D53C1-AF48-4755-8B0F-8A76830B3C36}" dt="2020-01-14T16:57:07.811" v="941" actId="47"/>
        <pc:sldMkLst>
          <pc:docMk/>
          <pc:sldMk cId="2942572669" sldId="271"/>
        </pc:sldMkLst>
      </pc:sldChg>
      <pc:sldChg chg="del">
        <pc:chgData name="Aditya Devarakonda" userId="748bfe850436a0c2" providerId="LiveId" clId="{B58D53C1-AF48-4755-8B0F-8A76830B3C36}" dt="2020-01-14T16:57:16.859" v="950" actId="47"/>
        <pc:sldMkLst>
          <pc:docMk/>
          <pc:sldMk cId="30467041" sldId="272"/>
        </pc:sldMkLst>
      </pc:sldChg>
      <pc:sldChg chg="del">
        <pc:chgData name="Aditya Devarakonda" userId="748bfe850436a0c2" providerId="LiveId" clId="{B58D53C1-AF48-4755-8B0F-8A76830B3C36}" dt="2020-01-14T16:57:16.859" v="950" actId="47"/>
        <pc:sldMkLst>
          <pc:docMk/>
          <pc:sldMk cId="2435586590" sldId="273"/>
        </pc:sldMkLst>
      </pc:sldChg>
      <pc:sldChg chg="del">
        <pc:chgData name="Aditya Devarakonda" userId="748bfe850436a0c2" providerId="LiveId" clId="{B58D53C1-AF48-4755-8B0F-8A76830B3C36}" dt="2020-01-14T16:57:16.859" v="950" actId="47"/>
        <pc:sldMkLst>
          <pc:docMk/>
          <pc:sldMk cId="3850033086" sldId="274"/>
        </pc:sldMkLst>
      </pc:sldChg>
      <pc:sldChg chg="del">
        <pc:chgData name="Aditya Devarakonda" userId="748bfe850436a0c2" providerId="LiveId" clId="{B58D53C1-AF48-4755-8B0F-8A76830B3C36}" dt="2020-01-14T16:57:39.402" v="951" actId="47"/>
        <pc:sldMkLst>
          <pc:docMk/>
          <pc:sldMk cId="1050695722" sldId="277"/>
        </pc:sldMkLst>
      </pc:sldChg>
      <pc:sldChg chg="del">
        <pc:chgData name="Aditya Devarakonda" userId="748bfe850436a0c2" providerId="LiveId" clId="{B58D53C1-AF48-4755-8B0F-8A76830B3C36}" dt="2020-01-14T16:57:39.402" v="951" actId="47"/>
        <pc:sldMkLst>
          <pc:docMk/>
          <pc:sldMk cId="3435930245" sldId="278"/>
        </pc:sldMkLst>
      </pc:sldChg>
      <pc:sldChg chg="del">
        <pc:chgData name="Aditya Devarakonda" userId="748bfe850436a0c2" providerId="LiveId" clId="{B58D53C1-AF48-4755-8B0F-8A76830B3C36}" dt="2020-01-14T16:57:39.402" v="951" actId="47"/>
        <pc:sldMkLst>
          <pc:docMk/>
          <pc:sldMk cId="4218113730" sldId="280"/>
        </pc:sldMkLst>
      </pc:sldChg>
      <pc:sldChg chg="del">
        <pc:chgData name="Aditya Devarakonda" userId="748bfe850436a0c2" providerId="LiveId" clId="{B58D53C1-AF48-4755-8B0F-8A76830B3C36}" dt="2020-01-14T16:57:39.402" v="951" actId="47"/>
        <pc:sldMkLst>
          <pc:docMk/>
          <pc:sldMk cId="2478498875" sldId="281"/>
        </pc:sldMkLst>
      </pc:sldChg>
      <pc:sldChg chg="del">
        <pc:chgData name="Aditya Devarakonda" userId="748bfe850436a0c2" providerId="LiveId" clId="{B58D53C1-AF48-4755-8B0F-8A76830B3C36}" dt="2020-01-14T16:57:50.916" v="952" actId="47"/>
        <pc:sldMkLst>
          <pc:docMk/>
          <pc:sldMk cId="3617792632" sldId="282"/>
        </pc:sldMkLst>
      </pc:sldChg>
      <pc:sldChg chg="del">
        <pc:chgData name="Aditya Devarakonda" userId="748bfe850436a0c2" providerId="LiveId" clId="{B58D53C1-AF48-4755-8B0F-8A76830B3C36}" dt="2020-01-14T16:58:13.100" v="953" actId="47"/>
        <pc:sldMkLst>
          <pc:docMk/>
          <pc:sldMk cId="3956918590" sldId="284"/>
        </pc:sldMkLst>
      </pc:sldChg>
      <pc:sldChg chg="del">
        <pc:chgData name="Aditya Devarakonda" userId="748bfe850436a0c2" providerId="LiveId" clId="{B58D53C1-AF48-4755-8B0F-8A76830B3C36}" dt="2020-01-14T16:58:13.100" v="953" actId="47"/>
        <pc:sldMkLst>
          <pc:docMk/>
          <pc:sldMk cId="3245648652" sldId="285"/>
        </pc:sldMkLst>
      </pc:sldChg>
      <pc:sldChg chg="del">
        <pc:chgData name="Aditya Devarakonda" userId="748bfe850436a0c2" providerId="LiveId" clId="{B58D53C1-AF48-4755-8B0F-8A76830B3C36}" dt="2020-01-14T16:58:13.100" v="953" actId="47"/>
        <pc:sldMkLst>
          <pc:docMk/>
          <pc:sldMk cId="3692437457" sldId="286"/>
        </pc:sldMkLst>
      </pc:sldChg>
      <pc:sldChg chg="del">
        <pc:chgData name="Aditya Devarakonda" userId="748bfe850436a0c2" providerId="LiveId" clId="{B58D53C1-AF48-4755-8B0F-8A76830B3C36}" dt="2020-01-14T16:58:13.100" v="953" actId="47"/>
        <pc:sldMkLst>
          <pc:docMk/>
          <pc:sldMk cId="1824393432" sldId="287"/>
        </pc:sldMkLst>
      </pc:sldChg>
      <pc:sldChg chg="del">
        <pc:chgData name="Aditya Devarakonda" userId="748bfe850436a0c2" providerId="LiveId" clId="{B58D53C1-AF48-4755-8B0F-8A76830B3C36}" dt="2020-01-14T16:58:13.100" v="953" actId="47"/>
        <pc:sldMkLst>
          <pc:docMk/>
          <pc:sldMk cId="489873268" sldId="288"/>
        </pc:sldMkLst>
      </pc:sldChg>
      <pc:sldChg chg="del">
        <pc:chgData name="Aditya Devarakonda" userId="748bfe850436a0c2" providerId="LiveId" clId="{B58D53C1-AF48-4755-8B0F-8A76830B3C36}" dt="2020-01-14T16:58:13.100" v="953" actId="47"/>
        <pc:sldMkLst>
          <pc:docMk/>
          <pc:sldMk cId="4249689572" sldId="289"/>
        </pc:sldMkLst>
      </pc:sldChg>
      <pc:sldChg chg="del">
        <pc:chgData name="Aditya Devarakonda" userId="748bfe850436a0c2" providerId="LiveId" clId="{B58D53C1-AF48-4755-8B0F-8A76830B3C36}" dt="2020-01-14T16:58:13.100" v="953" actId="47"/>
        <pc:sldMkLst>
          <pc:docMk/>
          <pc:sldMk cId="284235158" sldId="290"/>
        </pc:sldMkLst>
      </pc:sldChg>
      <pc:sldChg chg="del">
        <pc:chgData name="Aditya Devarakonda" userId="748bfe850436a0c2" providerId="LiveId" clId="{B58D53C1-AF48-4755-8B0F-8A76830B3C36}" dt="2020-01-14T16:58:13.100" v="953" actId="47"/>
        <pc:sldMkLst>
          <pc:docMk/>
          <pc:sldMk cId="4182846764" sldId="291"/>
        </pc:sldMkLst>
      </pc:sldChg>
      <pc:sldChg chg="del">
        <pc:chgData name="Aditya Devarakonda" userId="748bfe850436a0c2" providerId="LiveId" clId="{B58D53C1-AF48-4755-8B0F-8A76830B3C36}" dt="2020-01-14T16:58:13.100" v="953" actId="47"/>
        <pc:sldMkLst>
          <pc:docMk/>
          <pc:sldMk cId="577073311" sldId="292"/>
        </pc:sldMkLst>
      </pc:sldChg>
      <pc:sldChg chg="modSp">
        <pc:chgData name="Aditya Devarakonda" userId="748bfe850436a0c2" providerId="LiveId" clId="{B58D53C1-AF48-4755-8B0F-8A76830B3C36}" dt="2020-01-14T16:58:22.046" v="981" actId="20577"/>
        <pc:sldMkLst>
          <pc:docMk/>
          <pc:sldMk cId="2989502534" sldId="293"/>
        </pc:sldMkLst>
        <pc:spChg chg="mod">
          <ac:chgData name="Aditya Devarakonda" userId="748bfe850436a0c2" providerId="LiveId" clId="{B58D53C1-AF48-4755-8B0F-8A76830B3C36}" dt="2020-01-14T16:58:22.046" v="981" actId="20577"/>
          <ac:spMkLst>
            <pc:docMk/>
            <pc:sldMk cId="2989502534" sldId="293"/>
            <ac:spMk id="2" creationId="{8C743C36-C3E9-477E-BFFF-09218E98FD95}"/>
          </ac:spMkLst>
        </pc:spChg>
      </pc:sldChg>
      <pc:sldChg chg="del">
        <pc:chgData name="Aditya Devarakonda" userId="748bfe850436a0c2" providerId="LiveId" clId="{B58D53C1-AF48-4755-8B0F-8A76830B3C36}" dt="2020-01-14T17:02:11.084" v="1073" actId="47"/>
        <pc:sldMkLst>
          <pc:docMk/>
          <pc:sldMk cId="3158502145" sldId="294"/>
        </pc:sldMkLst>
      </pc:sldChg>
      <pc:sldChg chg="delSp modSp">
        <pc:chgData name="Aditya Devarakonda" userId="748bfe850436a0c2" providerId="LiveId" clId="{B58D53C1-AF48-4755-8B0F-8A76830B3C36}" dt="2020-01-14T16:49:03.191" v="570" actId="113"/>
        <pc:sldMkLst>
          <pc:docMk/>
          <pc:sldMk cId="3289731414" sldId="295"/>
        </pc:sldMkLst>
        <pc:spChg chg="mod">
          <ac:chgData name="Aditya Devarakonda" userId="748bfe850436a0c2" providerId="LiveId" clId="{B58D53C1-AF48-4755-8B0F-8A76830B3C36}" dt="2020-01-14T16:48:47.112" v="566" actId="20577"/>
          <ac:spMkLst>
            <pc:docMk/>
            <pc:sldMk cId="3289731414" sldId="295"/>
            <ac:spMk id="3" creationId="{3397B4F1-7009-4DEB-80EF-4003BD636926}"/>
          </ac:spMkLst>
        </pc:spChg>
        <pc:spChg chg="del mod">
          <ac:chgData name="Aditya Devarakonda" userId="748bfe850436a0c2" providerId="LiveId" clId="{B58D53C1-AF48-4755-8B0F-8A76830B3C36}" dt="2020-01-14T16:48:54.977" v="569" actId="478"/>
          <ac:spMkLst>
            <pc:docMk/>
            <pc:sldMk cId="3289731414" sldId="295"/>
            <ac:spMk id="6" creationId="{19B88D69-D011-49C5-BEAA-A6629A4685CD}"/>
          </ac:spMkLst>
        </pc:spChg>
        <pc:spChg chg="mod">
          <ac:chgData name="Aditya Devarakonda" userId="748bfe850436a0c2" providerId="LiveId" clId="{B58D53C1-AF48-4755-8B0F-8A76830B3C36}" dt="2020-01-14T16:49:03.191" v="570" actId="113"/>
          <ac:spMkLst>
            <pc:docMk/>
            <pc:sldMk cId="3289731414" sldId="295"/>
            <ac:spMk id="9" creationId="{33B26EA6-AF67-431C-9F08-CAB8E063522D}"/>
          </ac:spMkLst>
        </pc:spChg>
        <pc:picChg chg="del">
          <ac:chgData name="Aditya Devarakonda" userId="748bfe850436a0c2" providerId="LiveId" clId="{B58D53C1-AF48-4755-8B0F-8A76830B3C36}" dt="2020-01-14T16:48:52.773" v="567" actId="478"/>
          <ac:picMkLst>
            <pc:docMk/>
            <pc:sldMk cId="3289731414" sldId="295"/>
            <ac:picMk id="5" creationId="{764C955A-2EF4-4216-B733-29C97C5F3DD8}"/>
          </ac:picMkLst>
        </pc:picChg>
      </pc:sldChg>
      <pc:sldChg chg="modSp">
        <pc:chgData name="Aditya Devarakonda" userId="748bfe850436a0c2" providerId="LiveId" clId="{B58D53C1-AF48-4755-8B0F-8A76830B3C36}" dt="2020-01-14T16:50:47.211" v="636" actId="1076"/>
        <pc:sldMkLst>
          <pc:docMk/>
          <pc:sldMk cId="3597220851" sldId="296"/>
        </pc:sldMkLst>
        <pc:spChg chg="mod">
          <ac:chgData name="Aditya Devarakonda" userId="748bfe850436a0c2" providerId="LiveId" clId="{B58D53C1-AF48-4755-8B0F-8A76830B3C36}" dt="2020-01-14T16:50:47.211" v="636" actId="1076"/>
          <ac:spMkLst>
            <pc:docMk/>
            <pc:sldMk cId="3597220851" sldId="296"/>
            <ac:spMk id="3" creationId="{96DB0B81-C1B9-40B1-93C4-81BE657978B9}"/>
          </ac:spMkLst>
        </pc:spChg>
      </pc:sldChg>
      <pc:sldChg chg="modSp">
        <pc:chgData name="Aditya Devarakonda" userId="748bfe850436a0c2" providerId="LiveId" clId="{B58D53C1-AF48-4755-8B0F-8A76830B3C36}" dt="2020-01-14T16:51:14.826" v="639" actId="20577"/>
        <pc:sldMkLst>
          <pc:docMk/>
          <pc:sldMk cId="3721949096" sldId="298"/>
        </pc:sldMkLst>
        <pc:spChg chg="mod">
          <ac:chgData name="Aditya Devarakonda" userId="748bfe850436a0c2" providerId="LiveId" clId="{B58D53C1-AF48-4755-8B0F-8A76830B3C36}" dt="2020-01-14T16:51:14.826" v="639" actId="20577"/>
          <ac:spMkLst>
            <pc:docMk/>
            <pc:sldMk cId="3721949096" sldId="298"/>
            <ac:spMk id="4" creationId="{B13CE502-7388-47C5-84BC-99AFA06E3312}"/>
          </ac:spMkLst>
        </pc:spChg>
      </pc:sldChg>
      <pc:sldChg chg="modSp">
        <pc:chgData name="Aditya Devarakonda" userId="748bfe850436a0c2" providerId="LiveId" clId="{B58D53C1-AF48-4755-8B0F-8A76830B3C36}" dt="2020-01-14T16:52:06.527" v="735" actId="20577"/>
        <pc:sldMkLst>
          <pc:docMk/>
          <pc:sldMk cId="833984517" sldId="299"/>
        </pc:sldMkLst>
        <pc:spChg chg="mod">
          <ac:chgData name="Aditya Devarakonda" userId="748bfe850436a0c2" providerId="LiveId" clId="{B58D53C1-AF48-4755-8B0F-8A76830B3C36}" dt="2020-01-14T16:52:06.527" v="735" actId="20577"/>
          <ac:spMkLst>
            <pc:docMk/>
            <pc:sldMk cId="833984517" sldId="299"/>
            <ac:spMk id="5" creationId="{79F109E0-9657-4036-9C7D-6CDC5BF1CB51}"/>
          </ac:spMkLst>
        </pc:spChg>
      </pc:sldChg>
      <pc:sldChg chg="modSp">
        <pc:chgData name="Aditya Devarakonda" userId="748bfe850436a0c2" providerId="LiveId" clId="{B58D53C1-AF48-4755-8B0F-8A76830B3C36}" dt="2020-01-14T16:52:31.070" v="737" actId="6549"/>
        <pc:sldMkLst>
          <pc:docMk/>
          <pc:sldMk cId="4000975682" sldId="300"/>
        </pc:sldMkLst>
        <pc:spChg chg="mod">
          <ac:chgData name="Aditya Devarakonda" userId="748bfe850436a0c2" providerId="LiveId" clId="{B58D53C1-AF48-4755-8B0F-8A76830B3C36}" dt="2020-01-14T16:52:31.070" v="737" actId="6549"/>
          <ac:spMkLst>
            <pc:docMk/>
            <pc:sldMk cId="4000975682" sldId="300"/>
            <ac:spMk id="3" creationId="{3C8894B3-24B2-4598-AD90-E8631BAC4558}"/>
          </ac:spMkLst>
        </pc:spChg>
      </pc:sldChg>
      <pc:sldChg chg="modSp">
        <pc:chgData name="Aditya Devarakonda" userId="748bfe850436a0c2" providerId="LiveId" clId="{B58D53C1-AF48-4755-8B0F-8A76830B3C36}" dt="2020-01-14T16:52:20.578" v="736" actId="6549"/>
        <pc:sldMkLst>
          <pc:docMk/>
          <pc:sldMk cId="1829596319" sldId="301"/>
        </pc:sldMkLst>
        <pc:spChg chg="mod">
          <ac:chgData name="Aditya Devarakonda" userId="748bfe850436a0c2" providerId="LiveId" clId="{B58D53C1-AF48-4755-8B0F-8A76830B3C36}" dt="2020-01-14T16:52:20.578" v="736" actId="6549"/>
          <ac:spMkLst>
            <pc:docMk/>
            <pc:sldMk cId="1829596319" sldId="301"/>
            <ac:spMk id="3" creationId="{3C8894B3-24B2-4598-AD90-E8631BAC4558}"/>
          </ac:spMkLst>
        </pc:spChg>
      </pc:sldChg>
      <pc:sldChg chg="modSp">
        <pc:chgData name="Aditya Devarakonda" userId="748bfe850436a0c2" providerId="LiveId" clId="{B58D53C1-AF48-4755-8B0F-8A76830B3C36}" dt="2020-01-14T16:53:32.211" v="784" actId="20577"/>
        <pc:sldMkLst>
          <pc:docMk/>
          <pc:sldMk cId="1422547251" sldId="302"/>
        </pc:sldMkLst>
        <pc:spChg chg="mod">
          <ac:chgData name="Aditya Devarakonda" userId="748bfe850436a0c2" providerId="LiveId" clId="{B58D53C1-AF48-4755-8B0F-8A76830B3C36}" dt="2020-01-14T16:53:32.211" v="784" actId="20577"/>
          <ac:spMkLst>
            <pc:docMk/>
            <pc:sldMk cId="1422547251" sldId="302"/>
            <ac:spMk id="3" creationId="{FA540646-6C27-4C1F-BFDD-C257CB54FDE1}"/>
          </ac:spMkLst>
        </pc:spChg>
      </pc:sldChg>
      <pc:sldChg chg="modSp">
        <pc:chgData name="Aditya Devarakonda" userId="748bfe850436a0c2" providerId="LiveId" clId="{B58D53C1-AF48-4755-8B0F-8A76830B3C36}" dt="2020-01-14T16:53:58.378" v="811" actId="20577"/>
        <pc:sldMkLst>
          <pc:docMk/>
          <pc:sldMk cId="1106229207" sldId="303"/>
        </pc:sldMkLst>
        <pc:spChg chg="mod">
          <ac:chgData name="Aditya Devarakonda" userId="748bfe850436a0c2" providerId="LiveId" clId="{B58D53C1-AF48-4755-8B0F-8A76830B3C36}" dt="2020-01-14T16:53:58.378" v="811" actId="20577"/>
          <ac:spMkLst>
            <pc:docMk/>
            <pc:sldMk cId="1106229207" sldId="303"/>
            <ac:spMk id="3" creationId="{FA540646-6C27-4C1F-BFDD-C257CB54FDE1}"/>
          </ac:spMkLst>
        </pc:spChg>
      </pc:sldChg>
      <pc:sldChg chg="modSp">
        <pc:chgData name="Aditya Devarakonda" userId="748bfe850436a0c2" providerId="LiveId" clId="{B58D53C1-AF48-4755-8B0F-8A76830B3C36}" dt="2020-01-14T16:55:01.504" v="908" actId="20577"/>
        <pc:sldMkLst>
          <pc:docMk/>
          <pc:sldMk cId="3609988028" sldId="304"/>
        </pc:sldMkLst>
        <pc:spChg chg="mod">
          <ac:chgData name="Aditya Devarakonda" userId="748bfe850436a0c2" providerId="LiveId" clId="{B58D53C1-AF48-4755-8B0F-8A76830B3C36}" dt="2020-01-14T16:55:01.504" v="908" actId="20577"/>
          <ac:spMkLst>
            <pc:docMk/>
            <pc:sldMk cId="3609988028" sldId="304"/>
            <ac:spMk id="3" creationId="{FA540646-6C27-4C1F-BFDD-C257CB54FDE1}"/>
          </ac:spMkLst>
        </pc:spChg>
      </pc:sldChg>
      <pc:sldChg chg="del">
        <pc:chgData name="Aditya Devarakonda" userId="748bfe850436a0c2" providerId="LiveId" clId="{B58D53C1-AF48-4755-8B0F-8A76830B3C36}" dt="2020-01-14T16:56:18.379" v="914" actId="47"/>
        <pc:sldMkLst>
          <pc:docMk/>
          <pc:sldMk cId="2361956090" sldId="306"/>
        </pc:sldMkLst>
      </pc:sldChg>
      <pc:sldChg chg="add del">
        <pc:chgData name="Aditya Devarakonda" userId="748bfe850436a0c2" providerId="LiveId" clId="{B58D53C1-AF48-4755-8B0F-8A76830B3C36}" dt="2020-01-14T16:55:19.432" v="912" actId="47"/>
        <pc:sldMkLst>
          <pc:docMk/>
          <pc:sldMk cId="2185001249" sldId="307"/>
        </pc:sldMkLst>
      </pc:sldChg>
      <pc:sldChg chg="add del">
        <pc:chgData name="Aditya Devarakonda" userId="748bfe850436a0c2" providerId="LiveId" clId="{B58D53C1-AF48-4755-8B0F-8A76830B3C36}" dt="2020-01-14T16:55:18.951" v="911" actId="47"/>
        <pc:sldMkLst>
          <pc:docMk/>
          <pc:sldMk cId="17007368" sldId="308"/>
        </pc:sldMkLst>
      </pc:sldChg>
      <pc:sldChg chg="modSp">
        <pc:chgData name="Aditya Devarakonda" userId="748bfe850436a0c2" providerId="LiveId" clId="{B58D53C1-AF48-4755-8B0F-8A76830B3C36}" dt="2020-01-14T16:55:50.795" v="913" actId="20577"/>
        <pc:sldMkLst>
          <pc:docMk/>
          <pc:sldMk cId="1704799642" sldId="313"/>
        </pc:sldMkLst>
        <pc:spChg chg="mod">
          <ac:chgData name="Aditya Devarakonda" userId="748bfe850436a0c2" providerId="LiveId" clId="{B58D53C1-AF48-4755-8B0F-8A76830B3C36}" dt="2020-01-14T16:55:50.795" v="913" actId="20577"/>
          <ac:spMkLst>
            <pc:docMk/>
            <pc:sldMk cId="1704799642" sldId="313"/>
            <ac:spMk id="3" creationId="{4D991A6E-1D9E-4F55-8BC8-61A588C6E1B4}"/>
          </ac:spMkLst>
        </pc:spChg>
      </pc:sldChg>
      <pc:sldChg chg="modSp">
        <pc:chgData name="Aditya Devarakonda" userId="748bfe850436a0c2" providerId="LiveId" clId="{B58D53C1-AF48-4755-8B0F-8A76830B3C36}" dt="2020-01-14T16:48:09.961" v="492" actId="20577"/>
        <pc:sldMkLst>
          <pc:docMk/>
          <pc:sldMk cId="1115879356" sldId="314"/>
        </pc:sldMkLst>
        <pc:spChg chg="mod">
          <ac:chgData name="Aditya Devarakonda" userId="748bfe850436a0c2" providerId="LiveId" clId="{B58D53C1-AF48-4755-8B0F-8A76830B3C36}" dt="2020-01-14T16:48:09.961" v="492" actId="20577"/>
          <ac:spMkLst>
            <pc:docMk/>
            <pc:sldMk cId="1115879356" sldId="314"/>
            <ac:spMk id="3" creationId="{DC22F24D-4DA3-4E62-BBA6-5CA4968B2AE5}"/>
          </ac:spMkLst>
        </pc:spChg>
      </pc:sldChg>
      <pc:sldChg chg="del">
        <pc:chgData name="Aditya Devarakonda" userId="748bfe850436a0c2" providerId="LiveId" clId="{B58D53C1-AF48-4755-8B0F-8A76830B3C36}" dt="2020-01-14T16:52:43.308" v="738" actId="47"/>
        <pc:sldMkLst>
          <pc:docMk/>
          <pc:sldMk cId="1257139203" sldId="315"/>
        </pc:sldMkLst>
      </pc:sldChg>
      <pc:sldChg chg="del">
        <pc:chgData name="Aditya Devarakonda" userId="748bfe850436a0c2" providerId="LiveId" clId="{B58D53C1-AF48-4755-8B0F-8A76830B3C36}" dt="2020-01-14T16:56:28.759" v="915" actId="47"/>
        <pc:sldMkLst>
          <pc:docMk/>
          <pc:sldMk cId="1277974812" sldId="316"/>
        </pc:sldMkLst>
      </pc:sldChg>
      <pc:sldChg chg="modNotesTx">
        <pc:chgData name="Aditya Devarakonda" userId="748bfe850436a0c2" providerId="LiveId" clId="{B58D53C1-AF48-4755-8B0F-8A76830B3C36}" dt="2020-01-13T19:04:10.594" v="28" actId="20577"/>
        <pc:sldMkLst>
          <pc:docMk/>
          <pc:sldMk cId="1470320909" sldId="317"/>
        </pc:sldMkLst>
      </pc:sldChg>
      <pc:sldChg chg="add">
        <pc:chgData name="Aditya Devarakonda" userId="748bfe850436a0c2" providerId="LiveId" clId="{B58D53C1-AF48-4755-8B0F-8A76830B3C36}" dt="2020-01-14T16:43:25.927" v="100"/>
        <pc:sldMkLst>
          <pc:docMk/>
          <pc:sldMk cId="1804885170" sldId="318"/>
        </pc:sldMkLst>
      </pc:sldChg>
      <pc:sldChg chg="modSp add">
        <pc:chgData name="Aditya Devarakonda" userId="748bfe850436a0c2" providerId="LiveId" clId="{B58D53C1-AF48-4755-8B0F-8A76830B3C36}" dt="2020-01-14T16:46:39.553" v="328" actId="20577"/>
        <pc:sldMkLst>
          <pc:docMk/>
          <pc:sldMk cId="1765436726" sldId="319"/>
        </pc:sldMkLst>
        <pc:spChg chg="mod">
          <ac:chgData name="Aditya Devarakonda" userId="748bfe850436a0c2" providerId="LiveId" clId="{B58D53C1-AF48-4755-8B0F-8A76830B3C36}" dt="2020-01-14T16:45:32.193" v="273" actId="20577"/>
          <ac:spMkLst>
            <pc:docMk/>
            <pc:sldMk cId="1765436726" sldId="319"/>
            <ac:spMk id="84" creationId="{00000000-0000-0000-0000-000000000000}"/>
          </ac:spMkLst>
        </pc:spChg>
        <pc:spChg chg="mod">
          <ac:chgData name="Aditya Devarakonda" userId="748bfe850436a0c2" providerId="LiveId" clId="{B58D53C1-AF48-4755-8B0F-8A76830B3C36}" dt="2020-01-14T16:46:39.553" v="328" actId="20577"/>
          <ac:spMkLst>
            <pc:docMk/>
            <pc:sldMk cId="1765436726" sldId="319"/>
            <ac:spMk id="85" creationId="{00000000-0000-0000-0000-000000000000}"/>
          </ac:spMkLst>
        </pc:spChg>
      </pc:sldChg>
      <pc:sldChg chg="modSp add">
        <pc:chgData name="Aditya Devarakonda" userId="748bfe850436a0c2" providerId="LiveId" clId="{B58D53C1-AF48-4755-8B0F-8A76830B3C36}" dt="2020-01-14T16:47:44.836" v="491" actId="20577"/>
        <pc:sldMkLst>
          <pc:docMk/>
          <pc:sldMk cId="1910971456" sldId="320"/>
        </pc:sldMkLst>
        <pc:spChg chg="mod">
          <ac:chgData name="Aditya Devarakonda" userId="748bfe850436a0c2" providerId="LiveId" clId="{B58D53C1-AF48-4755-8B0F-8A76830B3C36}" dt="2020-01-14T16:47:44.836" v="491" actId="20577"/>
          <ac:spMkLst>
            <pc:docMk/>
            <pc:sldMk cId="1910971456" sldId="320"/>
            <ac:spMk id="85" creationId="{00000000-0000-0000-0000-000000000000}"/>
          </ac:spMkLst>
        </pc:spChg>
      </pc:sldChg>
      <pc:sldChg chg="addSp delSp modSp add modAnim">
        <pc:chgData name="Aditya Devarakonda" userId="748bfe850436a0c2" providerId="LiveId" clId="{B58D53C1-AF48-4755-8B0F-8A76830B3C36}" dt="2020-01-14T16:59:09.837" v="1020" actId="478"/>
        <pc:sldMkLst>
          <pc:docMk/>
          <pc:sldMk cId="2636314477" sldId="321"/>
        </pc:sldMkLst>
        <pc:spChg chg="mod">
          <ac:chgData name="Aditya Devarakonda" userId="748bfe850436a0c2" providerId="LiveId" clId="{B58D53C1-AF48-4755-8B0F-8A76830B3C36}" dt="2020-01-14T16:58:48.205" v="1017" actId="20577"/>
          <ac:spMkLst>
            <pc:docMk/>
            <pc:sldMk cId="2636314477" sldId="321"/>
            <ac:spMk id="2" creationId="{4E64C19E-A5F0-41CE-A680-7A31D10BE7E8}"/>
          </ac:spMkLst>
        </pc:spChg>
        <pc:spChg chg="del">
          <ac:chgData name="Aditya Devarakonda" userId="748bfe850436a0c2" providerId="LiveId" clId="{B58D53C1-AF48-4755-8B0F-8A76830B3C36}" dt="2020-01-14T16:59:09.837" v="1020" actId="478"/>
          <ac:spMkLst>
            <pc:docMk/>
            <pc:sldMk cId="2636314477" sldId="321"/>
            <ac:spMk id="3" creationId="{66DEDC11-22D9-4FBF-900F-FF9E282F2C8A}"/>
          </ac:spMkLst>
        </pc:spChg>
        <pc:picChg chg="add mod">
          <ac:chgData name="Aditya Devarakonda" userId="748bfe850436a0c2" providerId="LiveId" clId="{B58D53C1-AF48-4755-8B0F-8A76830B3C36}" dt="2020-01-14T16:59:06.907" v="1019" actId="1076"/>
          <ac:picMkLst>
            <pc:docMk/>
            <pc:sldMk cId="2636314477" sldId="321"/>
            <ac:picMk id="4" creationId="{E4368650-7AE3-4B17-888F-4DD6BFBF3D16}"/>
          </ac:picMkLst>
        </pc:picChg>
      </pc:sldChg>
      <pc:sldChg chg="addSp delSp modSp add modAnim">
        <pc:chgData name="Aditya Devarakonda" userId="748bfe850436a0c2" providerId="LiveId" clId="{B58D53C1-AF48-4755-8B0F-8A76830B3C36}" dt="2020-01-14T17:02:05.601" v="1072" actId="478"/>
        <pc:sldMkLst>
          <pc:docMk/>
          <pc:sldMk cId="3543290826" sldId="322"/>
        </pc:sldMkLst>
        <pc:spChg chg="mod">
          <ac:chgData name="Aditya Devarakonda" userId="748bfe850436a0c2" providerId="LiveId" clId="{B58D53C1-AF48-4755-8B0F-8A76830B3C36}" dt="2020-01-14T17:02:01.553" v="1070" actId="20577"/>
          <ac:spMkLst>
            <pc:docMk/>
            <pc:sldMk cId="3543290826" sldId="322"/>
            <ac:spMk id="2" creationId="{0C379A59-0F22-42A1-A809-288E26986956}"/>
          </ac:spMkLst>
        </pc:spChg>
        <pc:spChg chg="del mod">
          <ac:chgData name="Aditya Devarakonda" userId="748bfe850436a0c2" providerId="LiveId" clId="{B58D53C1-AF48-4755-8B0F-8A76830B3C36}" dt="2020-01-14T17:02:05.601" v="1072" actId="478"/>
          <ac:spMkLst>
            <pc:docMk/>
            <pc:sldMk cId="3543290826" sldId="322"/>
            <ac:spMk id="3" creationId="{B60BA711-3C04-43BB-A275-077E72234387}"/>
          </ac:spMkLst>
        </pc:spChg>
        <pc:picChg chg="add mod">
          <ac:chgData name="Aditya Devarakonda" userId="748bfe850436a0c2" providerId="LiveId" clId="{B58D53C1-AF48-4755-8B0F-8A76830B3C36}" dt="2020-01-14T17:01:55.350" v="1067" actId="1076"/>
          <ac:picMkLst>
            <pc:docMk/>
            <pc:sldMk cId="3543290826" sldId="322"/>
            <ac:picMk id="4" creationId="{960260FB-40EB-420D-BD21-ADEEF26352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fakes example.</a:t>
            </a:r>
          </a:p>
        </p:txBody>
      </p:sp>
    </p:spTree>
    <p:extLst>
      <p:ext uri="{BB962C8B-B14F-4D97-AF65-F5344CB8AC3E}">
        <p14:creationId xmlns:p14="http://schemas.microsoft.com/office/powerpoint/2010/main" val="272859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e12ca6c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e12ca6c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e12ca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e12ca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e12ca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e12ca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66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e12ca6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e12ca6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e12ca6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e12ca6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25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e12ca6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e12ca6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03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7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3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9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OxxPcy5Gr4?feature=oembed" TargetMode="Externa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?feature=oembed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qa7oRhZvbM?feature=oembed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ilHGSYbjDQ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Unsupervised Learning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Aditya Devarakonda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1/14/20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DD84-3C0B-48AA-9261-726C3B5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Modeling: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AA715-ABCC-4697-8EFF-3BF17EB21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2C68BC-0266-427D-B182-627CC605E1E5}"/>
              </a:ext>
            </a:extLst>
          </p:cNvPr>
          <p:cNvGrpSpPr/>
          <p:nvPr/>
        </p:nvGrpSpPr>
        <p:grpSpPr>
          <a:xfrm>
            <a:off x="430678" y="1866053"/>
            <a:ext cx="2890231" cy="1411394"/>
            <a:chOff x="1610348" y="2370578"/>
            <a:chExt cx="2890231" cy="1411394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2C52A57D-2A7F-4DD7-90A2-15142A8349AE}"/>
                </a:ext>
              </a:extLst>
            </p:cNvPr>
            <p:cNvSpPr/>
            <p:nvPr/>
          </p:nvSpPr>
          <p:spPr>
            <a:xfrm rot="5400000">
              <a:off x="1679934" y="2563499"/>
              <a:ext cx="1399479" cy="1013638"/>
            </a:xfrm>
            <a:prstGeom prst="trapezoid">
              <a:avLst>
                <a:gd name="adj" fmla="val 5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8C8DC2D1-CEB0-44F6-B5F1-256754EC1587}"/>
                </a:ext>
              </a:extLst>
            </p:cNvPr>
            <p:cNvSpPr/>
            <p:nvPr/>
          </p:nvSpPr>
          <p:spPr>
            <a:xfrm rot="16200000">
              <a:off x="3008879" y="2575414"/>
              <a:ext cx="1399479" cy="1013638"/>
            </a:xfrm>
            <a:prstGeom prst="trapezoid">
              <a:avLst>
                <a:gd name="adj" fmla="val 5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4C1D33-5BCA-403F-97AC-7710A0C1B129}"/>
                </a:ext>
              </a:extLst>
            </p:cNvPr>
            <p:cNvSpPr/>
            <p:nvPr/>
          </p:nvSpPr>
          <p:spPr>
            <a:xfrm>
              <a:off x="1610348" y="2370578"/>
              <a:ext cx="196612" cy="13994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E8B5B7-7377-42BA-9B93-B410358ECC34}"/>
                </a:ext>
              </a:extLst>
            </p:cNvPr>
            <p:cNvSpPr/>
            <p:nvPr/>
          </p:nvSpPr>
          <p:spPr>
            <a:xfrm>
              <a:off x="4303967" y="2370578"/>
              <a:ext cx="196612" cy="13994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FC6BAA-15B3-45C6-98E7-C7FAAD91F519}"/>
                </a:ext>
              </a:extLst>
            </p:cNvPr>
            <p:cNvSpPr/>
            <p:nvPr/>
          </p:nvSpPr>
          <p:spPr>
            <a:xfrm>
              <a:off x="2949999" y="2935760"/>
              <a:ext cx="196612" cy="29294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23001B6-CAEC-4D78-ADE2-51614A4A1910}"/>
              </a:ext>
            </a:extLst>
          </p:cNvPr>
          <p:cNvSpPr txBox="1"/>
          <p:nvPr/>
        </p:nvSpPr>
        <p:spPr>
          <a:xfrm>
            <a:off x="1264793" y="16799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Autoencoder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106EA-BEBD-43C7-9973-3C71942EBAA2}"/>
              </a:ext>
            </a:extLst>
          </p:cNvPr>
          <p:cNvSpPr txBox="1"/>
          <p:nvPr/>
        </p:nvSpPr>
        <p:spPr>
          <a:xfrm>
            <a:off x="1060409" y="3277448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dimensions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32DE863-8B67-4878-9D70-AB7FED5D9842}"/>
              </a:ext>
            </a:extLst>
          </p:cNvPr>
          <p:cNvCxnSpPr>
            <a:endCxn id="6" idx="2"/>
          </p:cNvCxnSpPr>
          <p:nvPr/>
        </p:nvCxnSpPr>
        <p:spPr>
          <a:xfrm rot="10800000">
            <a:off x="528984" y="3265533"/>
            <a:ext cx="531426" cy="151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F8373F2-5880-4D11-ABF4-8A0A3F20D526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 flipV="1">
            <a:off x="2668542" y="3265533"/>
            <a:ext cx="554061" cy="16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DD936D-3E50-4088-9019-5D7E6C6B7839}"/>
              </a:ext>
            </a:extLst>
          </p:cNvPr>
          <p:cNvSpPr txBox="1"/>
          <p:nvPr/>
        </p:nvSpPr>
        <p:spPr>
          <a:xfrm>
            <a:off x="459772" y="4261248"/>
            <a:ext cx="24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autoencoders work?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40B233-9096-4801-A469-0C75294BA63A}"/>
              </a:ext>
            </a:extLst>
          </p:cNvPr>
          <p:cNvGrpSpPr/>
          <p:nvPr/>
        </p:nvGrpSpPr>
        <p:grpSpPr>
          <a:xfrm>
            <a:off x="4460658" y="2929735"/>
            <a:ext cx="1550580" cy="1411394"/>
            <a:chOff x="4460658" y="2929735"/>
            <a:chExt cx="1550580" cy="1411394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7BDDFF32-0D29-4C06-99DF-682943055D20}"/>
                </a:ext>
              </a:extLst>
            </p:cNvPr>
            <p:cNvSpPr/>
            <p:nvPr/>
          </p:nvSpPr>
          <p:spPr>
            <a:xfrm rot="16200000">
              <a:off x="4519538" y="3134571"/>
              <a:ext cx="1399479" cy="1013638"/>
            </a:xfrm>
            <a:prstGeom prst="trapezoid">
              <a:avLst>
                <a:gd name="adj" fmla="val 5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BBB413-4C7F-4698-9F1C-170DD018D4B9}"/>
                </a:ext>
              </a:extLst>
            </p:cNvPr>
            <p:cNvSpPr/>
            <p:nvPr/>
          </p:nvSpPr>
          <p:spPr>
            <a:xfrm>
              <a:off x="5814626" y="2929735"/>
              <a:ext cx="196612" cy="13994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A541EC-5EE4-4F71-A379-4AD5290BC00B}"/>
                </a:ext>
              </a:extLst>
            </p:cNvPr>
            <p:cNvSpPr/>
            <p:nvPr/>
          </p:nvSpPr>
          <p:spPr>
            <a:xfrm>
              <a:off x="4460658" y="3494917"/>
              <a:ext cx="196612" cy="29294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rapezoid 20">
            <a:extLst>
              <a:ext uri="{FF2B5EF4-FFF2-40B4-BE49-F238E27FC236}">
                <a16:creationId xmlns:a16="http://schemas.microsoft.com/office/drawing/2014/main" id="{EDBE1549-E70D-4B83-A6ED-8DDE68E02E6E}"/>
              </a:ext>
            </a:extLst>
          </p:cNvPr>
          <p:cNvSpPr/>
          <p:nvPr/>
        </p:nvSpPr>
        <p:spPr>
          <a:xfrm rot="5400000">
            <a:off x="6566618" y="1584090"/>
            <a:ext cx="1399479" cy="1013638"/>
          </a:xfrm>
          <a:prstGeom prst="trapezoid">
            <a:avLst>
              <a:gd name="adj" fmla="val 55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32F74-9936-4C5E-8F62-229E3B02428C}"/>
              </a:ext>
            </a:extLst>
          </p:cNvPr>
          <p:cNvSpPr/>
          <p:nvPr/>
        </p:nvSpPr>
        <p:spPr>
          <a:xfrm>
            <a:off x="7933122" y="1987677"/>
            <a:ext cx="156041" cy="2218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FD6D5A-8FD0-468B-8D16-D8BD4BA04F55}"/>
              </a:ext>
            </a:extLst>
          </p:cNvPr>
          <p:cNvSpPr/>
          <p:nvPr/>
        </p:nvSpPr>
        <p:spPr>
          <a:xfrm>
            <a:off x="6291314" y="588197"/>
            <a:ext cx="196612" cy="1399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4D251E-2445-429E-B7B8-B1326503094F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 flipV="1">
            <a:off x="6011238" y="2090910"/>
            <a:ext cx="748301" cy="1538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BD9F61C-6F9B-470C-B506-A8EC254C5017}"/>
              </a:ext>
            </a:extLst>
          </p:cNvPr>
          <p:cNvCxnSpPr>
            <a:cxnSpLocks/>
            <a:stCxn id="23" idx="3"/>
            <a:endCxn id="21" idx="2"/>
          </p:cNvCxnSpPr>
          <p:nvPr/>
        </p:nvCxnSpPr>
        <p:spPr>
          <a:xfrm>
            <a:off x="6487926" y="1287937"/>
            <a:ext cx="271613" cy="802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8281EE-8376-4763-9138-528F5E870B93}"/>
              </a:ext>
            </a:extLst>
          </p:cNvPr>
          <p:cNvSpPr txBox="1"/>
          <p:nvPr/>
        </p:nvSpPr>
        <p:spPr>
          <a:xfrm>
            <a:off x="6454394" y="51721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6E6E9E-4937-4AB8-85E0-AD7954CE3086}"/>
              </a:ext>
            </a:extLst>
          </p:cNvPr>
          <p:cNvSpPr txBox="1"/>
          <p:nvPr/>
        </p:nvSpPr>
        <p:spPr>
          <a:xfrm>
            <a:off x="5998048" y="398745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35DB87-BB2E-469D-B181-A3CBB893D84E}"/>
              </a:ext>
            </a:extLst>
          </p:cNvPr>
          <p:cNvSpPr txBox="1"/>
          <p:nvPr/>
        </p:nvSpPr>
        <p:spPr>
          <a:xfrm>
            <a:off x="7020447" y="2626662"/>
            <a:ext cx="1579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dirty="0"/>
              <a:t>enerative</a:t>
            </a:r>
          </a:p>
          <a:p>
            <a:r>
              <a:rPr lang="en-US" b="1" dirty="0" err="1"/>
              <a:t>A</a:t>
            </a:r>
            <a:r>
              <a:rPr lang="en-US" dirty="0" err="1"/>
              <a:t>dversaial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etworks (GANs)</a:t>
            </a:r>
          </a:p>
        </p:txBody>
      </p:sp>
    </p:spTree>
    <p:extLst>
      <p:ext uri="{BB962C8B-B14F-4D97-AF65-F5344CB8AC3E}">
        <p14:creationId xmlns:p14="http://schemas.microsoft.com/office/powerpoint/2010/main" val="39342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555-ACE3-4CF9-BF31-5CCED8A7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8894B3-24B2-4598-AD90-E8631BAC455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Why should we care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8894B3-24B2-4598-AD90-E8631BAC4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mnist 2">
            <a:extLst>
              <a:ext uri="{FF2B5EF4-FFF2-40B4-BE49-F238E27FC236}">
                <a16:creationId xmlns:a16="http://schemas.microsoft.com/office/drawing/2014/main" id="{CA327F9C-342C-4663-BA83-38D5B8B0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0" y="2459489"/>
            <a:ext cx="1171765" cy="11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3CE502-7388-47C5-84BC-99AFA06E3312}"/>
                  </a:ext>
                </a:extLst>
              </p:cNvPr>
              <p:cNvSpPr/>
              <p:nvPr/>
            </p:nvSpPr>
            <p:spPr>
              <a:xfrm>
                <a:off x="2019171" y="2474809"/>
                <a:ext cx="218457" cy="11796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3CE502-7388-47C5-84BC-99AFA06E3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71" y="2474809"/>
                <a:ext cx="218457" cy="117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2C83A-49D7-4A42-ACA8-9DAD87329FE3}"/>
                  </a:ext>
                </a:extLst>
              </p:cNvPr>
              <p:cNvSpPr/>
              <p:nvPr/>
            </p:nvSpPr>
            <p:spPr>
              <a:xfrm>
                <a:off x="2336970" y="2684046"/>
                <a:ext cx="218457" cy="761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2C83A-49D7-4A42-ACA8-9DAD87329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970" y="2684046"/>
                <a:ext cx="218457" cy="76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6F63B-5D26-4FD4-BD23-748ACD5B912D}"/>
                  </a:ext>
                </a:extLst>
              </p:cNvPr>
              <p:cNvSpPr/>
              <p:nvPr/>
            </p:nvSpPr>
            <p:spPr>
              <a:xfrm>
                <a:off x="2661013" y="2772918"/>
                <a:ext cx="218457" cy="583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6F63B-5D26-4FD4-BD23-748ACD5B9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13" y="2772918"/>
                <a:ext cx="218457" cy="583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4F7BFB-D863-4350-9DAE-0C0003D63CDD}"/>
                  </a:ext>
                </a:extLst>
              </p:cNvPr>
              <p:cNvSpPr/>
              <p:nvPr/>
            </p:nvSpPr>
            <p:spPr>
              <a:xfrm>
                <a:off x="2985056" y="2898495"/>
                <a:ext cx="218457" cy="332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4F7BFB-D863-4350-9DAE-0C0003D6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056" y="2898495"/>
                <a:ext cx="218457" cy="332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94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555-ACE3-4CF9-BF31-5CCED8A7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8894B3-24B2-4598-AD90-E8631BAC455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Why should we care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8894B3-24B2-4598-AD90-E8631BAC4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mnist 2">
            <a:extLst>
              <a:ext uri="{FF2B5EF4-FFF2-40B4-BE49-F238E27FC236}">
                <a16:creationId xmlns:a16="http://schemas.microsoft.com/office/drawing/2014/main" id="{CA327F9C-342C-4663-BA83-38D5B8B0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0" y="2459489"/>
            <a:ext cx="1171765" cy="11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3CE502-7388-47C5-84BC-99AFA06E3312}"/>
                  </a:ext>
                </a:extLst>
              </p:cNvPr>
              <p:cNvSpPr/>
              <p:nvPr/>
            </p:nvSpPr>
            <p:spPr>
              <a:xfrm>
                <a:off x="2019171" y="2474809"/>
                <a:ext cx="218457" cy="11796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3CE502-7388-47C5-84BC-99AFA06E3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71" y="2474809"/>
                <a:ext cx="218457" cy="117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2C83A-49D7-4A42-ACA8-9DAD87329FE3}"/>
                  </a:ext>
                </a:extLst>
              </p:cNvPr>
              <p:cNvSpPr/>
              <p:nvPr/>
            </p:nvSpPr>
            <p:spPr>
              <a:xfrm>
                <a:off x="2336970" y="2684046"/>
                <a:ext cx="218457" cy="761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2C83A-49D7-4A42-ACA8-9DAD87329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970" y="2684046"/>
                <a:ext cx="218457" cy="76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6F63B-5D26-4FD4-BD23-748ACD5B912D}"/>
                  </a:ext>
                </a:extLst>
              </p:cNvPr>
              <p:cNvSpPr/>
              <p:nvPr/>
            </p:nvSpPr>
            <p:spPr>
              <a:xfrm>
                <a:off x="2661013" y="2772918"/>
                <a:ext cx="218457" cy="583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6F63B-5D26-4FD4-BD23-748ACD5B9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13" y="2772918"/>
                <a:ext cx="218457" cy="583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4F7BFB-D863-4350-9DAE-0C0003D63CDD}"/>
                  </a:ext>
                </a:extLst>
              </p:cNvPr>
              <p:cNvSpPr/>
              <p:nvPr/>
            </p:nvSpPr>
            <p:spPr>
              <a:xfrm>
                <a:off x="2985056" y="2898495"/>
                <a:ext cx="218457" cy="332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4F7BFB-D863-4350-9DAE-0C0003D6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056" y="2898495"/>
                <a:ext cx="218457" cy="332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109E0-9657-4036-9C7D-6CDC5BF1CB51}"/>
                  </a:ext>
                </a:extLst>
              </p:cNvPr>
              <p:cNvSpPr txBox="1"/>
              <p:nvPr/>
            </p:nvSpPr>
            <p:spPr>
              <a:xfrm>
                <a:off x="667857" y="4000605"/>
                <a:ext cx="637052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the “encoder” which learns the mapping from ‘2’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(low-dimensional).</a:t>
                </a:r>
              </a:p>
              <a:p>
                <a:endParaRPr lang="en-US" dirty="0"/>
              </a:p>
              <a:p>
                <a:r>
                  <a:rPr lang="en-US" dirty="0"/>
                  <a:t>Maybe it learns that ‘2’ has curves, loops, etc.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109E0-9657-4036-9C7D-6CDC5BF1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57" y="4000605"/>
                <a:ext cx="6370527" cy="738664"/>
              </a:xfrm>
              <a:prstGeom prst="rect">
                <a:avLst/>
              </a:prstGeom>
              <a:blipFill>
                <a:blip r:embed="rId8"/>
                <a:stretch>
                  <a:fillRect l="-287" t="-82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555-ACE3-4CF9-BF31-5CCED8A7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894B3-24B2-4598-AD90-E8631BAC4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8550"/>
            <a:ext cx="8520600" cy="33027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Reconstruction of the original data.</a:t>
            </a:r>
          </a:p>
        </p:txBody>
      </p:sp>
      <p:pic>
        <p:nvPicPr>
          <p:cNvPr id="3074" name="Picture 2" descr="Image result for mnist 2">
            <a:extLst>
              <a:ext uri="{FF2B5EF4-FFF2-40B4-BE49-F238E27FC236}">
                <a16:creationId xmlns:a16="http://schemas.microsoft.com/office/drawing/2014/main" id="{CA327F9C-342C-4663-BA83-38D5B8B0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0" y="2459489"/>
            <a:ext cx="1171765" cy="11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3CE502-7388-47C5-84BC-99AFA06E3312}"/>
                  </a:ext>
                </a:extLst>
              </p:cNvPr>
              <p:cNvSpPr/>
              <p:nvPr/>
            </p:nvSpPr>
            <p:spPr>
              <a:xfrm>
                <a:off x="2019171" y="2474809"/>
                <a:ext cx="218457" cy="11796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3CE502-7388-47C5-84BC-99AFA06E3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71" y="2474809"/>
                <a:ext cx="218457" cy="1179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2C83A-49D7-4A42-ACA8-9DAD87329FE3}"/>
                  </a:ext>
                </a:extLst>
              </p:cNvPr>
              <p:cNvSpPr/>
              <p:nvPr/>
            </p:nvSpPr>
            <p:spPr>
              <a:xfrm>
                <a:off x="2336970" y="2684046"/>
                <a:ext cx="218457" cy="761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2C83A-49D7-4A42-ACA8-9DAD87329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970" y="2684046"/>
                <a:ext cx="218457" cy="761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6F63B-5D26-4FD4-BD23-748ACD5B912D}"/>
                  </a:ext>
                </a:extLst>
              </p:cNvPr>
              <p:cNvSpPr/>
              <p:nvPr/>
            </p:nvSpPr>
            <p:spPr>
              <a:xfrm>
                <a:off x="2661013" y="2772918"/>
                <a:ext cx="218457" cy="583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6F63B-5D26-4FD4-BD23-748ACD5B9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13" y="2772918"/>
                <a:ext cx="218457" cy="583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4F7BFB-D863-4350-9DAE-0C0003D63CDD}"/>
                  </a:ext>
                </a:extLst>
              </p:cNvPr>
              <p:cNvSpPr/>
              <p:nvPr/>
            </p:nvSpPr>
            <p:spPr>
              <a:xfrm>
                <a:off x="2985056" y="2898495"/>
                <a:ext cx="218457" cy="332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4F7BFB-D863-4350-9DAE-0C0003D6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056" y="2898495"/>
                <a:ext cx="218457" cy="332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109E0-9657-4036-9C7D-6CDC5BF1CB51}"/>
                  </a:ext>
                </a:extLst>
              </p:cNvPr>
              <p:cNvSpPr txBox="1"/>
              <p:nvPr/>
            </p:nvSpPr>
            <p:spPr>
              <a:xfrm>
                <a:off x="3893289" y="1703485"/>
                <a:ext cx="39339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the “decoder”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(low-dimensional) </a:t>
                </a:r>
              </a:p>
              <a:p>
                <a:r>
                  <a:rPr lang="en-US" dirty="0"/>
                  <a:t>and learns mapping to the output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109E0-9657-4036-9C7D-6CDC5BF1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289" y="1703485"/>
                <a:ext cx="3933962" cy="523220"/>
              </a:xfrm>
              <a:prstGeom prst="rect">
                <a:avLst/>
              </a:prstGeom>
              <a:blipFill>
                <a:blip r:embed="rId7"/>
                <a:stretch>
                  <a:fillRect l="-465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DF20C-9B4E-42F2-BAA4-42C9533B73F9}"/>
                  </a:ext>
                </a:extLst>
              </p:cNvPr>
              <p:cNvSpPr/>
              <p:nvPr/>
            </p:nvSpPr>
            <p:spPr>
              <a:xfrm>
                <a:off x="3309099" y="2740521"/>
                <a:ext cx="218457" cy="58345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DF20C-9B4E-42F2-BAA4-42C9533B7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99" y="2740521"/>
                <a:ext cx="218457" cy="583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D0F286-1F0F-4CCC-8718-3240FDF5B336}"/>
                  </a:ext>
                </a:extLst>
              </p:cNvPr>
              <p:cNvSpPr/>
              <p:nvPr/>
            </p:nvSpPr>
            <p:spPr>
              <a:xfrm>
                <a:off x="3633142" y="2651648"/>
                <a:ext cx="218457" cy="7611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D0F286-1F0F-4CCC-8718-3240FDF5B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42" y="2651648"/>
                <a:ext cx="218457" cy="7611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46A5D-7B6E-40DA-A68B-587285A8FB81}"/>
                  </a:ext>
                </a:extLst>
              </p:cNvPr>
              <p:cNvSpPr/>
              <p:nvPr/>
            </p:nvSpPr>
            <p:spPr>
              <a:xfrm>
                <a:off x="3953541" y="2474807"/>
                <a:ext cx="218457" cy="117967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46A5D-7B6E-40DA-A68B-587285A8F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41" y="2474807"/>
                <a:ext cx="218457" cy="1179670"/>
              </a:xfrm>
              <a:prstGeom prst="rect">
                <a:avLst/>
              </a:prstGeom>
              <a:blipFill>
                <a:blip r:embed="rId10"/>
                <a:stretch>
                  <a:fillRect l="-10256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CEE2BA7-2D4E-4BCD-91B2-FFBB2425DD91}"/>
              </a:ext>
            </a:extLst>
          </p:cNvPr>
          <p:cNvSpPr/>
          <p:nvPr/>
        </p:nvSpPr>
        <p:spPr>
          <a:xfrm>
            <a:off x="2942931" y="2371823"/>
            <a:ext cx="2821221" cy="135131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6D59A8-04F1-4005-9B32-D7E4BAD04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4210" y="2474701"/>
            <a:ext cx="1151462" cy="11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555-ACE3-4CF9-BF31-5CCED8A7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894B3-24B2-4598-AD90-E8631BAC4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8550"/>
            <a:ext cx="8520600" cy="33027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11430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</p:txBody>
      </p:sp>
      <p:pic>
        <p:nvPicPr>
          <p:cNvPr id="3074" name="Picture 2" descr="Image result for mnist 2">
            <a:extLst>
              <a:ext uri="{FF2B5EF4-FFF2-40B4-BE49-F238E27FC236}">
                <a16:creationId xmlns:a16="http://schemas.microsoft.com/office/drawing/2014/main" id="{CA327F9C-342C-4663-BA83-38D5B8B0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0" y="2459489"/>
            <a:ext cx="1171765" cy="11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3CE502-7388-47C5-84BC-99AFA06E3312}"/>
                  </a:ext>
                </a:extLst>
              </p:cNvPr>
              <p:cNvSpPr/>
              <p:nvPr/>
            </p:nvSpPr>
            <p:spPr>
              <a:xfrm>
                <a:off x="2019171" y="2474809"/>
                <a:ext cx="218457" cy="11796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3CE502-7388-47C5-84BC-99AFA06E3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71" y="2474809"/>
                <a:ext cx="218457" cy="117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2C83A-49D7-4A42-ACA8-9DAD87329FE3}"/>
                  </a:ext>
                </a:extLst>
              </p:cNvPr>
              <p:cNvSpPr/>
              <p:nvPr/>
            </p:nvSpPr>
            <p:spPr>
              <a:xfrm>
                <a:off x="2336970" y="2684046"/>
                <a:ext cx="218457" cy="761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2C83A-49D7-4A42-ACA8-9DAD87329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970" y="2684046"/>
                <a:ext cx="218457" cy="76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6F63B-5D26-4FD4-BD23-748ACD5B912D}"/>
                  </a:ext>
                </a:extLst>
              </p:cNvPr>
              <p:cNvSpPr/>
              <p:nvPr/>
            </p:nvSpPr>
            <p:spPr>
              <a:xfrm>
                <a:off x="2661013" y="2772918"/>
                <a:ext cx="218457" cy="583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6F63B-5D26-4FD4-BD23-748ACD5B9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13" y="2772918"/>
                <a:ext cx="218457" cy="583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4F7BFB-D863-4350-9DAE-0C0003D63CDD}"/>
                  </a:ext>
                </a:extLst>
              </p:cNvPr>
              <p:cNvSpPr/>
              <p:nvPr/>
            </p:nvSpPr>
            <p:spPr>
              <a:xfrm>
                <a:off x="2985056" y="2898495"/>
                <a:ext cx="218457" cy="332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4F7BFB-D863-4350-9DAE-0C0003D6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056" y="2898495"/>
                <a:ext cx="218457" cy="332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DF20C-9B4E-42F2-BAA4-42C9533B73F9}"/>
                  </a:ext>
                </a:extLst>
              </p:cNvPr>
              <p:cNvSpPr/>
              <p:nvPr/>
            </p:nvSpPr>
            <p:spPr>
              <a:xfrm>
                <a:off x="3309099" y="2740521"/>
                <a:ext cx="218457" cy="58345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DF20C-9B4E-42F2-BAA4-42C9533B7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99" y="2740521"/>
                <a:ext cx="218457" cy="583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D0F286-1F0F-4CCC-8718-3240FDF5B336}"/>
                  </a:ext>
                </a:extLst>
              </p:cNvPr>
              <p:cNvSpPr/>
              <p:nvPr/>
            </p:nvSpPr>
            <p:spPr>
              <a:xfrm>
                <a:off x="3633142" y="2651648"/>
                <a:ext cx="218457" cy="7611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D0F286-1F0F-4CCC-8718-3240FDF5B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42" y="2651648"/>
                <a:ext cx="218457" cy="7611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46A5D-7B6E-40DA-A68B-587285A8FB81}"/>
                  </a:ext>
                </a:extLst>
              </p:cNvPr>
              <p:cNvSpPr/>
              <p:nvPr/>
            </p:nvSpPr>
            <p:spPr>
              <a:xfrm>
                <a:off x="3953541" y="2474807"/>
                <a:ext cx="218457" cy="117967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46A5D-7B6E-40DA-A68B-587285A8F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41" y="2474807"/>
                <a:ext cx="218457" cy="1179670"/>
              </a:xfrm>
              <a:prstGeom prst="rect">
                <a:avLst/>
              </a:prstGeom>
              <a:blipFill>
                <a:blip r:embed="rId10"/>
                <a:stretch>
                  <a:fillRect l="-10256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06D59A8-04F1-4005-9B32-D7E4BAD04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4210" y="2474701"/>
            <a:ext cx="1151462" cy="1179776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3C8878D-51AF-4831-82A3-F5A608033CFA}"/>
              </a:ext>
            </a:extLst>
          </p:cNvPr>
          <p:cNvCxnSpPr>
            <a:stCxn id="3074" idx="2"/>
            <a:endCxn id="14" idx="2"/>
          </p:cNvCxnSpPr>
          <p:nvPr/>
        </p:nvCxnSpPr>
        <p:spPr>
          <a:xfrm rot="16200000" flipH="1">
            <a:off x="3208211" y="1812747"/>
            <a:ext cx="15212" cy="3668248"/>
          </a:xfrm>
          <a:prstGeom prst="bentConnector3">
            <a:avLst>
              <a:gd name="adj1" fmla="val 2875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9A1888-4D8B-404C-81DF-9619D0983837}"/>
              </a:ext>
            </a:extLst>
          </p:cNvPr>
          <p:cNvSpPr txBox="1"/>
          <p:nvPr/>
        </p:nvSpPr>
        <p:spPr>
          <a:xfrm>
            <a:off x="6057510" y="3448221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labels needed.</a:t>
            </a:r>
          </a:p>
        </p:txBody>
      </p:sp>
    </p:spTree>
    <p:extLst>
      <p:ext uri="{BB962C8B-B14F-4D97-AF65-F5344CB8AC3E}">
        <p14:creationId xmlns:p14="http://schemas.microsoft.com/office/powerpoint/2010/main" val="182959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E3E4-820E-41E0-9E10-8D221FA6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0646-6C27-4C1F-BFDD-C257CB54F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What if we want to generate fake data?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Deep Fakes!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BCA4F-1491-40DC-923E-48D6FFD8AE68}"/>
              </a:ext>
            </a:extLst>
          </p:cNvPr>
          <p:cNvGrpSpPr/>
          <p:nvPr/>
        </p:nvGrpSpPr>
        <p:grpSpPr>
          <a:xfrm>
            <a:off x="1695613" y="1594024"/>
            <a:ext cx="1550580" cy="1411394"/>
            <a:chOff x="4460658" y="2929735"/>
            <a:chExt cx="1550580" cy="1411394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2EDBB1B2-2050-4A50-A91E-608DC59EFD76}"/>
                </a:ext>
              </a:extLst>
            </p:cNvPr>
            <p:cNvSpPr/>
            <p:nvPr/>
          </p:nvSpPr>
          <p:spPr>
            <a:xfrm rot="16200000">
              <a:off x="4519538" y="3134571"/>
              <a:ext cx="1399479" cy="1013638"/>
            </a:xfrm>
            <a:prstGeom prst="trapezoid">
              <a:avLst>
                <a:gd name="adj" fmla="val 5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AC075B-B833-4501-AFCF-28805F9184D1}"/>
                </a:ext>
              </a:extLst>
            </p:cNvPr>
            <p:cNvSpPr/>
            <p:nvPr/>
          </p:nvSpPr>
          <p:spPr>
            <a:xfrm>
              <a:off x="5814626" y="2929735"/>
              <a:ext cx="196612" cy="13994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5EF435-2F6D-4B42-8BBB-8A1B6A28ED92}"/>
                    </a:ext>
                  </a:extLst>
                </p:cNvPr>
                <p:cNvSpPr/>
                <p:nvPr/>
              </p:nvSpPr>
              <p:spPr>
                <a:xfrm>
                  <a:off x="4460658" y="3494917"/>
                  <a:ext cx="196612" cy="292946"/>
                </a:xfrm>
                <a:prstGeom prst="rect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5EF435-2F6D-4B42-8BBB-8A1B6A28E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658" y="3494917"/>
                  <a:ext cx="196612" cy="292946"/>
                </a:xfrm>
                <a:prstGeom prst="rect">
                  <a:avLst/>
                </a:prstGeom>
                <a:blipFill>
                  <a:blip r:embed="rId3"/>
                  <a:stretch>
                    <a:fillRect l="-2778"/>
                  </a:stretch>
                </a:blip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74AD709-5C31-4F6B-A5AA-A18C8851F7CC}"/>
              </a:ext>
            </a:extLst>
          </p:cNvPr>
          <p:cNvSpPr txBox="1"/>
          <p:nvPr/>
        </p:nvSpPr>
        <p:spPr>
          <a:xfrm>
            <a:off x="3276138" y="2151790"/>
            <a:ext cx="106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63C6F-C6D6-40D3-9702-920B9B719A3B}"/>
              </a:ext>
            </a:extLst>
          </p:cNvPr>
          <p:cNvSpPr txBox="1"/>
          <p:nvPr/>
        </p:nvSpPr>
        <p:spPr>
          <a:xfrm>
            <a:off x="1965727" y="2139875"/>
            <a:ext cx="106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4225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E3E4-820E-41E0-9E10-8D221FA6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0646-6C27-4C1F-BFDD-C257CB54F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Solution: Start from random numbers and make Generator learn the mapping from noise to fake data.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BCA4F-1491-40DC-923E-48D6FFD8AE68}"/>
              </a:ext>
            </a:extLst>
          </p:cNvPr>
          <p:cNvGrpSpPr/>
          <p:nvPr/>
        </p:nvGrpSpPr>
        <p:grpSpPr>
          <a:xfrm>
            <a:off x="1695613" y="1594024"/>
            <a:ext cx="1550580" cy="1411394"/>
            <a:chOff x="4460658" y="2929735"/>
            <a:chExt cx="1550580" cy="1411394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2EDBB1B2-2050-4A50-A91E-608DC59EFD76}"/>
                </a:ext>
              </a:extLst>
            </p:cNvPr>
            <p:cNvSpPr/>
            <p:nvPr/>
          </p:nvSpPr>
          <p:spPr>
            <a:xfrm rot="16200000">
              <a:off x="4519538" y="3134571"/>
              <a:ext cx="1399479" cy="1013638"/>
            </a:xfrm>
            <a:prstGeom prst="trapezoid">
              <a:avLst>
                <a:gd name="adj" fmla="val 5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AC075B-B833-4501-AFCF-28805F9184D1}"/>
                </a:ext>
              </a:extLst>
            </p:cNvPr>
            <p:cNvSpPr/>
            <p:nvPr/>
          </p:nvSpPr>
          <p:spPr>
            <a:xfrm>
              <a:off x="5814626" y="2929735"/>
              <a:ext cx="196612" cy="13994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5EF435-2F6D-4B42-8BBB-8A1B6A28ED92}"/>
                    </a:ext>
                  </a:extLst>
                </p:cNvPr>
                <p:cNvSpPr/>
                <p:nvPr/>
              </p:nvSpPr>
              <p:spPr>
                <a:xfrm>
                  <a:off x="4460658" y="3494917"/>
                  <a:ext cx="196612" cy="292946"/>
                </a:xfrm>
                <a:prstGeom prst="rect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5EF435-2F6D-4B42-8BBB-8A1B6A28E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658" y="3494917"/>
                  <a:ext cx="196612" cy="292946"/>
                </a:xfrm>
                <a:prstGeom prst="rect">
                  <a:avLst/>
                </a:prstGeom>
                <a:blipFill>
                  <a:blip r:embed="rId3"/>
                  <a:stretch>
                    <a:fillRect l="-2778"/>
                  </a:stretch>
                </a:blip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74AD709-5C31-4F6B-A5AA-A18C8851F7CC}"/>
              </a:ext>
            </a:extLst>
          </p:cNvPr>
          <p:cNvSpPr txBox="1"/>
          <p:nvPr/>
        </p:nvSpPr>
        <p:spPr>
          <a:xfrm>
            <a:off x="3276138" y="2151790"/>
            <a:ext cx="106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63C6F-C6D6-40D3-9702-920B9B719A3B}"/>
              </a:ext>
            </a:extLst>
          </p:cNvPr>
          <p:cNvSpPr txBox="1"/>
          <p:nvPr/>
        </p:nvSpPr>
        <p:spPr>
          <a:xfrm>
            <a:off x="1965727" y="2139875"/>
            <a:ext cx="106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10622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E3E4-820E-41E0-9E10-8D221FA6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0646-6C27-4C1F-BFDD-C257CB54F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Discriminator tries to figure out which data is real.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Discriminator  teaches Generator how to produce realistic images.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BCA4F-1491-40DC-923E-48D6FFD8AE68}"/>
              </a:ext>
            </a:extLst>
          </p:cNvPr>
          <p:cNvGrpSpPr/>
          <p:nvPr/>
        </p:nvGrpSpPr>
        <p:grpSpPr>
          <a:xfrm>
            <a:off x="1695613" y="1594024"/>
            <a:ext cx="1550580" cy="1411394"/>
            <a:chOff x="4460658" y="2929735"/>
            <a:chExt cx="1550580" cy="1411394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2EDBB1B2-2050-4A50-A91E-608DC59EFD76}"/>
                </a:ext>
              </a:extLst>
            </p:cNvPr>
            <p:cNvSpPr/>
            <p:nvPr/>
          </p:nvSpPr>
          <p:spPr>
            <a:xfrm rot="16200000">
              <a:off x="4519538" y="3134571"/>
              <a:ext cx="1399479" cy="1013638"/>
            </a:xfrm>
            <a:prstGeom prst="trapezoid">
              <a:avLst>
                <a:gd name="adj" fmla="val 5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AC075B-B833-4501-AFCF-28805F9184D1}"/>
                </a:ext>
              </a:extLst>
            </p:cNvPr>
            <p:cNvSpPr/>
            <p:nvPr/>
          </p:nvSpPr>
          <p:spPr>
            <a:xfrm>
              <a:off x="5814626" y="2929735"/>
              <a:ext cx="196612" cy="13994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5EF435-2F6D-4B42-8BBB-8A1B6A28ED92}"/>
                    </a:ext>
                  </a:extLst>
                </p:cNvPr>
                <p:cNvSpPr/>
                <p:nvPr/>
              </p:nvSpPr>
              <p:spPr>
                <a:xfrm>
                  <a:off x="4460658" y="3494917"/>
                  <a:ext cx="196612" cy="292946"/>
                </a:xfrm>
                <a:prstGeom prst="rect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5EF435-2F6D-4B42-8BBB-8A1B6A28E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658" y="3494917"/>
                  <a:ext cx="196612" cy="292946"/>
                </a:xfrm>
                <a:prstGeom prst="rect">
                  <a:avLst/>
                </a:prstGeom>
                <a:blipFill>
                  <a:blip r:embed="rId3"/>
                  <a:stretch>
                    <a:fillRect l="-2778"/>
                  </a:stretch>
                </a:blip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74AD709-5C31-4F6B-A5AA-A18C8851F7CC}"/>
              </a:ext>
            </a:extLst>
          </p:cNvPr>
          <p:cNvSpPr txBox="1"/>
          <p:nvPr/>
        </p:nvSpPr>
        <p:spPr>
          <a:xfrm>
            <a:off x="3305246" y="1564717"/>
            <a:ext cx="106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63C6F-C6D6-40D3-9702-920B9B719A3B}"/>
              </a:ext>
            </a:extLst>
          </p:cNvPr>
          <p:cNvSpPr txBox="1"/>
          <p:nvPr/>
        </p:nvSpPr>
        <p:spPr>
          <a:xfrm>
            <a:off x="1965727" y="2139875"/>
            <a:ext cx="106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AABCCDDA-1CC6-466A-A3FF-409D4BAE3219}"/>
              </a:ext>
            </a:extLst>
          </p:cNvPr>
          <p:cNvSpPr/>
          <p:nvPr/>
        </p:nvSpPr>
        <p:spPr>
          <a:xfrm rot="5400000">
            <a:off x="5484085" y="2043178"/>
            <a:ext cx="1399479" cy="1058113"/>
          </a:xfrm>
          <a:prstGeom prst="trapezoid">
            <a:avLst>
              <a:gd name="adj" fmla="val 55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468419-0FA5-475F-84F4-030259846310}"/>
                  </a:ext>
                </a:extLst>
              </p:cNvPr>
              <p:cNvSpPr/>
              <p:nvPr/>
            </p:nvSpPr>
            <p:spPr>
              <a:xfrm>
                <a:off x="6828352" y="2469002"/>
                <a:ext cx="156041" cy="22186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468419-0FA5-475F-84F4-030259846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52" y="2469002"/>
                <a:ext cx="156041" cy="221863"/>
              </a:xfrm>
              <a:prstGeom prst="rect">
                <a:avLst/>
              </a:prstGeom>
              <a:blipFill>
                <a:blip r:embed="rId4"/>
                <a:stretch>
                  <a:fillRect l="-13333" r="-10000" b="-17500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5E7F57D-25E4-41C5-A6E5-C4FCE1DE650A}"/>
              </a:ext>
            </a:extLst>
          </p:cNvPr>
          <p:cNvSpPr/>
          <p:nvPr/>
        </p:nvSpPr>
        <p:spPr>
          <a:xfrm>
            <a:off x="5186544" y="1069522"/>
            <a:ext cx="196612" cy="1399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2AB7F-1264-4EA2-811F-A4A82B5A0362}"/>
              </a:ext>
            </a:extLst>
          </p:cNvPr>
          <p:cNvSpPr txBox="1"/>
          <p:nvPr/>
        </p:nvSpPr>
        <p:spPr>
          <a:xfrm>
            <a:off x="5349624" y="9985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data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E8E9D0B-1871-4032-9079-7D4032CA037B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246193" y="2293764"/>
            <a:ext cx="2408575" cy="278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8B33DE5-35ED-4204-81FA-4BF72429CCEC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5383156" y="1769262"/>
            <a:ext cx="271612" cy="802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1441FF-D94C-4A03-9C82-7A958578D449}"/>
              </a:ext>
            </a:extLst>
          </p:cNvPr>
          <p:cNvSpPr txBox="1"/>
          <p:nvPr/>
        </p:nvSpPr>
        <p:spPr>
          <a:xfrm>
            <a:off x="5574292" y="2417861"/>
            <a:ext cx="122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360998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4EA-2BFE-4346-9571-851F4AF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1A6E-1D9E-4F55-8BC8-61A588C6E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Generator stats from random noise.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3A475-9020-427F-9DDF-764509CE3F83}"/>
              </a:ext>
            </a:extLst>
          </p:cNvPr>
          <p:cNvGrpSpPr/>
          <p:nvPr/>
        </p:nvGrpSpPr>
        <p:grpSpPr>
          <a:xfrm>
            <a:off x="5264821" y="2769740"/>
            <a:ext cx="2655817" cy="1217482"/>
            <a:chOff x="5224251" y="2051952"/>
            <a:chExt cx="2655817" cy="121748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6A435F-1587-4CEB-8016-FE0B1EBAEC43}"/>
                </a:ext>
              </a:extLst>
            </p:cNvPr>
            <p:cNvCxnSpPr/>
            <p:nvPr/>
          </p:nvCxnSpPr>
          <p:spPr>
            <a:xfrm>
              <a:off x="5224251" y="2783771"/>
              <a:ext cx="2655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AAF41D-FB54-42E2-8202-CCFF6AF00691}"/>
                </a:ext>
              </a:extLst>
            </p:cNvPr>
            <p:cNvSpPr/>
            <p:nvPr/>
          </p:nvSpPr>
          <p:spPr>
            <a:xfrm>
              <a:off x="5514487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CC1087-3107-4CE7-A013-6C170783EAA9}"/>
                </a:ext>
              </a:extLst>
            </p:cNvPr>
            <p:cNvSpPr/>
            <p:nvPr/>
          </p:nvSpPr>
          <p:spPr>
            <a:xfrm>
              <a:off x="580472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9BDA4-A9A6-4CE9-B3C7-7F5E2B28BB13}"/>
                </a:ext>
              </a:extLst>
            </p:cNvPr>
            <p:cNvSpPr/>
            <p:nvPr/>
          </p:nvSpPr>
          <p:spPr>
            <a:xfrm>
              <a:off x="706189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EEDFF6-CA08-4DB6-B8C0-56783CFA74E6}"/>
                </a:ext>
              </a:extLst>
            </p:cNvPr>
            <p:cNvSpPr txBox="1"/>
            <p:nvPr/>
          </p:nvSpPr>
          <p:spPr>
            <a:xfrm>
              <a:off x="6260363" y="296165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Fake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78F9F-454D-4910-9ACC-95861F9B3A1A}"/>
                </a:ext>
              </a:extLst>
            </p:cNvPr>
            <p:cNvSpPr txBox="1"/>
            <p:nvPr/>
          </p:nvSpPr>
          <p:spPr>
            <a:xfrm>
              <a:off x="6260362" y="2051952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00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4EA-2BFE-4346-9571-851F4AF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1A6E-1D9E-4F55-8BC8-61A588C6E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Generator starts from random noise.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3A475-9020-427F-9DDF-764509CE3F83}"/>
              </a:ext>
            </a:extLst>
          </p:cNvPr>
          <p:cNvGrpSpPr/>
          <p:nvPr/>
        </p:nvGrpSpPr>
        <p:grpSpPr>
          <a:xfrm>
            <a:off x="5264821" y="2769740"/>
            <a:ext cx="2655817" cy="1217482"/>
            <a:chOff x="5224251" y="2051952"/>
            <a:chExt cx="2655817" cy="121748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6A435F-1587-4CEB-8016-FE0B1EBAEC43}"/>
                </a:ext>
              </a:extLst>
            </p:cNvPr>
            <p:cNvCxnSpPr/>
            <p:nvPr/>
          </p:nvCxnSpPr>
          <p:spPr>
            <a:xfrm>
              <a:off x="5224251" y="2783771"/>
              <a:ext cx="2655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AAF41D-FB54-42E2-8202-CCFF6AF00691}"/>
                </a:ext>
              </a:extLst>
            </p:cNvPr>
            <p:cNvSpPr/>
            <p:nvPr/>
          </p:nvSpPr>
          <p:spPr>
            <a:xfrm>
              <a:off x="5514487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CC1087-3107-4CE7-A013-6C170783EAA9}"/>
                </a:ext>
              </a:extLst>
            </p:cNvPr>
            <p:cNvSpPr/>
            <p:nvPr/>
          </p:nvSpPr>
          <p:spPr>
            <a:xfrm>
              <a:off x="580472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9BDA4-A9A6-4CE9-B3C7-7F5E2B28BB13}"/>
                </a:ext>
              </a:extLst>
            </p:cNvPr>
            <p:cNvSpPr/>
            <p:nvPr/>
          </p:nvSpPr>
          <p:spPr>
            <a:xfrm>
              <a:off x="706189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EEDFF6-CA08-4DB6-B8C0-56783CFA74E6}"/>
                </a:ext>
              </a:extLst>
            </p:cNvPr>
            <p:cNvSpPr txBox="1"/>
            <p:nvPr/>
          </p:nvSpPr>
          <p:spPr>
            <a:xfrm>
              <a:off x="6260363" y="296165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Fake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78F9F-454D-4910-9ACC-95861F9B3A1A}"/>
                </a:ext>
              </a:extLst>
            </p:cNvPr>
            <p:cNvSpPr txBox="1"/>
            <p:nvPr/>
          </p:nvSpPr>
          <p:spPr>
            <a:xfrm>
              <a:off x="6260362" y="2051952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9CD218-52E4-449B-85C6-25809C933C65}"/>
              </a:ext>
            </a:extLst>
          </p:cNvPr>
          <p:cNvGrpSpPr/>
          <p:nvPr/>
        </p:nvGrpSpPr>
        <p:grpSpPr>
          <a:xfrm>
            <a:off x="1057392" y="2769740"/>
            <a:ext cx="2655817" cy="777539"/>
            <a:chOff x="5224251" y="2051952"/>
            <a:chExt cx="2655817" cy="77753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CA344D-9AFF-416C-BB5C-37395D2E6543}"/>
                </a:ext>
              </a:extLst>
            </p:cNvPr>
            <p:cNvCxnSpPr/>
            <p:nvPr/>
          </p:nvCxnSpPr>
          <p:spPr>
            <a:xfrm>
              <a:off x="5224251" y="2783771"/>
              <a:ext cx="2655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AC94AE-8DBD-4D02-91D9-05EB3D80B0DB}"/>
                </a:ext>
              </a:extLst>
            </p:cNvPr>
            <p:cNvSpPr/>
            <p:nvPr/>
          </p:nvSpPr>
          <p:spPr>
            <a:xfrm>
              <a:off x="5514487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B0417F-570F-40BB-AAA2-4A7E670248FE}"/>
                </a:ext>
              </a:extLst>
            </p:cNvPr>
            <p:cNvSpPr/>
            <p:nvPr/>
          </p:nvSpPr>
          <p:spPr>
            <a:xfrm>
              <a:off x="580472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6926A6-C2A7-4A21-8FCC-5D40B3F4032D}"/>
                </a:ext>
              </a:extLst>
            </p:cNvPr>
            <p:cNvSpPr/>
            <p:nvPr/>
          </p:nvSpPr>
          <p:spPr>
            <a:xfrm>
              <a:off x="706189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93D6A3-EBBB-46DF-9EED-889182672430}"/>
                </a:ext>
              </a:extLst>
            </p:cNvPr>
            <p:cNvSpPr txBox="1"/>
            <p:nvPr/>
          </p:nvSpPr>
          <p:spPr>
            <a:xfrm>
              <a:off x="6260362" y="2051952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Discriminator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Categories of </a:t>
            </a:r>
            <a:r>
              <a:rPr lang="en-US" dirty="0"/>
              <a:t>Machine</a:t>
            </a:r>
            <a:r>
              <a:rPr lang="en" dirty="0"/>
              <a:t> Learning Problems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Supervised Learning</a:t>
            </a:r>
            <a:endParaRPr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data has labels, so you know when prediction is wrong.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4EA-2BFE-4346-9571-851F4AF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1A6E-1D9E-4F55-8BC8-61A588C6E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Discriminator tries to identify real data.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3A475-9020-427F-9DDF-764509CE3F83}"/>
              </a:ext>
            </a:extLst>
          </p:cNvPr>
          <p:cNvGrpSpPr/>
          <p:nvPr/>
        </p:nvGrpSpPr>
        <p:grpSpPr>
          <a:xfrm>
            <a:off x="5264821" y="2080597"/>
            <a:ext cx="2655817" cy="1906625"/>
            <a:chOff x="5224251" y="1362809"/>
            <a:chExt cx="2655817" cy="190662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6A435F-1587-4CEB-8016-FE0B1EBAEC43}"/>
                </a:ext>
              </a:extLst>
            </p:cNvPr>
            <p:cNvCxnSpPr/>
            <p:nvPr/>
          </p:nvCxnSpPr>
          <p:spPr>
            <a:xfrm>
              <a:off x="5224251" y="2783771"/>
              <a:ext cx="2655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AAF41D-FB54-42E2-8202-CCFF6AF00691}"/>
                </a:ext>
              </a:extLst>
            </p:cNvPr>
            <p:cNvSpPr/>
            <p:nvPr/>
          </p:nvSpPr>
          <p:spPr>
            <a:xfrm>
              <a:off x="5514487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CC1087-3107-4CE7-A013-6C170783EAA9}"/>
                </a:ext>
              </a:extLst>
            </p:cNvPr>
            <p:cNvSpPr/>
            <p:nvPr/>
          </p:nvSpPr>
          <p:spPr>
            <a:xfrm>
              <a:off x="580472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9BDA4-A9A6-4CE9-B3C7-7F5E2B28BB13}"/>
                </a:ext>
              </a:extLst>
            </p:cNvPr>
            <p:cNvSpPr/>
            <p:nvPr/>
          </p:nvSpPr>
          <p:spPr>
            <a:xfrm>
              <a:off x="706189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EEDFF6-CA08-4DB6-B8C0-56783CFA74E6}"/>
                </a:ext>
              </a:extLst>
            </p:cNvPr>
            <p:cNvSpPr txBox="1"/>
            <p:nvPr/>
          </p:nvSpPr>
          <p:spPr>
            <a:xfrm>
              <a:off x="6260363" y="296165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Fake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78F9F-454D-4910-9ACC-95861F9B3A1A}"/>
                </a:ext>
              </a:extLst>
            </p:cNvPr>
            <p:cNvSpPr txBox="1"/>
            <p:nvPr/>
          </p:nvSpPr>
          <p:spPr>
            <a:xfrm>
              <a:off x="6250745" y="1362809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F70994-2AA0-4EC0-A9EB-81DD5F68BDF5}"/>
              </a:ext>
            </a:extLst>
          </p:cNvPr>
          <p:cNvGrpSpPr/>
          <p:nvPr/>
        </p:nvGrpSpPr>
        <p:grpSpPr>
          <a:xfrm>
            <a:off x="1057392" y="2083913"/>
            <a:ext cx="2655817" cy="1731154"/>
            <a:chOff x="1057392" y="2083913"/>
            <a:chExt cx="2655817" cy="17311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AC364-81A7-48EA-8475-BE3D86475A2A}"/>
                </a:ext>
              </a:extLst>
            </p:cNvPr>
            <p:cNvGrpSpPr/>
            <p:nvPr/>
          </p:nvGrpSpPr>
          <p:grpSpPr>
            <a:xfrm>
              <a:off x="1057392" y="2083913"/>
              <a:ext cx="2655817" cy="1731154"/>
              <a:chOff x="1057392" y="2083913"/>
              <a:chExt cx="2655817" cy="173115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89CD218-52E4-449B-85C6-25809C933C65}"/>
                  </a:ext>
                </a:extLst>
              </p:cNvPr>
              <p:cNvGrpSpPr/>
              <p:nvPr/>
            </p:nvGrpSpPr>
            <p:grpSpPr>
              <a:xfrm>
                <a:off x="1057392" y="2083913"/>
                <a:ext cx="2655817" cy="1463366"/>
                <a:chOff x="5224251" y="1366125"/>
                <a:chExt cx="2655817" cy="1463366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01CA344D-9AFF-416C-BB5C-37395D2E6543}"/>
                    </a:ext>
                  </a:extLst>
                </p:cNvPr>
                <p:cNvCxnSpPr/>
                <p:nvPr/>
              </p:nvCxnSpPr>
              <p:spPr>
                <a:xfrm>
                  <a:off x="5224251" y="2783771"/>
                  <a:ext cx="2655817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6AC94AE-8DBD-4D02-91D9-05EB3D80B0DB}"/>
                    </a:ext>
                  </a:extLst>
                </p:cNvPr>
                <p:cNvSpPr/>
                <p:nvPr/>
              </p:nvSpPr>
              <p:spPr>
                <a:xfrm>
                  <a:off x="5514487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0B0417F-570F-40BB-AAA2-4A7E670248FE}"/>
                    </a:ext>
                  </a:extLst>
                </p:cNvPr>
                <p:cNvSpPr/>
                <p:nvPr/>
              </p:nvSpPr>
              <p:spPr>
                <a:xfrm>
                  <a:off x="5804723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6926A6-C2A7-4A21-8FCC-5D40B3F4032D}"/>
                    </a:ext>
                  </a:extLst>
                </p:cNvPr>
                <p:cNvSpPr/>
                <p:nvPr/>
              </p:nvSpPr>
              <p:spPr>
                <a:xfrm>
                  <a:off x="7061893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93D6A3-EBBB-46DF-9EED-889182672430}"/>
                    </a:ext>
                  </a:extLst>
                </p:cNvPr>
                <p:cNvSpPr txBox="1"/>
                <p:nvPr/>
              </p:nvSpPr>
              <p:spPr>
                <a:xfrm>
                  <a:off x="6240367" y="1366125"/>
                  <a:ext cx="1229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Discriminator</a:t>
                  </a:r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05374B-1251-4D3C-A7EF-E5ED4FFED46A}"/>
                  </a:ext>
                </a:extLst>
              </p:cNvPr>
              <p:cNvSpPr/>
              <p:nvPr/>
            </p:nvSpPr>
            <p:spPr>
              <a:xfrm>
                <a:off x="2027788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985732-ADDE-4B42-A8E6-AC3AE519C724}"/>
                  </a:ext>
                </a:extLst>
              </p:cNvPr>
              <p:cNvSpPr/>
              <p:nvPr/>
            </p:nvSpPr>
            <p:spPr>
              <a:xfrm>
                <a:off x="2166826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C230C0-FF2F-417E-884C-65CF2DAD8F96}"/>
                  </a:ext>
                </a:extLst>
              </p:cNvPr>
              <p:cNvSpPr/>
              <p:nvPr/>
            </p:nvSpPr>
            <p:spPr>
              <a:xfrm>
                <a:off x="2318024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C021DD-06C1-4D8D-B0A9-6B0A4BFF6772}"/>
                  </a:ext>
                </a:extLst>
              </p:cNvPr>
              <p:cNvSpPr txBox="1"/>
              <p:nvPr/>
            </p:nvSpPr>
            <p:spPr>
              <a:xfrm>
                <a:off x="1782816" y="3507290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 data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EC6FBF-CDF0-48EE-B349-66FA2BD9BAB9}"/>
                </a:ext>
              </a:extLst>
            </p:cNvPr>
            <p:cNvSpPr/>
            <p:nvPr/>
          </p:nvSpPr>
          <p:spPr>
            <a:xfrm>
              <a:off x="1332307" y="3158280"/>
              <a:ext cx="122082" cy="2668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0251C5-C123-4F63-A185-8C07B5872331}"/>
                </a:ext>
              </a:extLst>
            </p:cNvPr>
            <p:cNvSpPr/>
            <p:nvPr/>
          </p:nvSpPr>
          <p:spPr>
            <a:xfrm>
              <a:off x="1622543" y="3045919"/>
              <a:ext cx="122082" cy="379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91E3E5-D69C-4056-89C2-BCB59435AEAD}"/>
                </a:ext>
              </a:extLst>
            </p:cNvPr>
            <p:cNvSpPr/>
            <p:nvPr/>
          </p:nvSpPr>
          <p:spPr>
            <a:xfrm>
              <a:off x="2302703" y="3045918"/>
              <a:ext cx="122082" cy="379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D9268-2468-4501-A904-5C71A8E8617A}"/>
                </a:ext>
              </a:extLst>
            </p:cNvPr>
            <p:cNvSpPr/>
            <p:nvPr/>
          </p:nvSpPr>
          <p:spPr>
            <a:xfrm>
              <a:off x="2012467" y="2955932"/>
              <a:ext cx="127116" cy="4692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6F664C-851E-4B72-AFC7-57F94BC57D14}"/>
                </a:ext>
              </a:extLst>
            </p:cNvPr>
            <p:cNvSpPr/>
            <p:nvPr/>
          </p:nvSpPr>
          <p:spPr>
            <a:xfrm>
              <a:off x="2163053" y="2855550"/>
              <a:ext cx="122082" cy="569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D87DD0-D07A-443D-96F4-994734B535CF}"/>
                </a:ext>
              </a:extLst>
            </p:cNvPr>
            <p:cNvSpPr/>
            <p:nvPr/>
          </p:nvSpPr>
          <p:spPr>
            <a:xfrm>
              <a:off x="2879713" y="3045918"/>
              <a:ext cx="122082" cy="379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CFC8195-D73F-4BC7-AAF5-78A7B18CBED0}"/>
              </a:ext>
            </a:extLst>
          </p:cNvPr>
          <p:cNvSpPr txBox="1"/>
          <p:nvPr/>
        </p:nvSpPr>
        <p:spPr>
          <a:xfrm>
            <a:off x="1273294" y="4200623"/>
            <a:ext cx="325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Bars = initial probabilities of being real.</a:t>
            </a:r>
          </a:p>
        </p:txBody>
      </p:sp>
    </p:spTree>
    <p:extLst>
      <p:ext uri="{BB962C8B-B14F-4D97-AF65-F5344CB8AC3E}">
        <p14:creationId xmlns:p14="http://schemas.microsoft.com/office/powerpoint/2010/main" val="327298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4EA-2BFE-4346-9571-851F4AF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1A6E-1D9E-4F55-8BC8-61A588C6E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Generator starts from random noise.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3A475-9020-427F-9DDF-764509CE3F83}"/>
              </a:ext>
            </a:extLst>
          </p:cNvPr>
          <p:cNvGrpSpPr/>
          <p:nvPr/>
        </p:nvGrpSpPr>
        <p:grpSpPr>
          <a:xfrm>
            <a:off x="5264821" y="2080597"/>
            <a:ext cx="2655817" cy="1906625"/>
            <a:chOff x="5224251" y="1362809"/>
            <a:chExt cx="2655817" cy="190662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6A435F-1587-4CEB-8016-FE0B1EBAEC43}"/>
                </a:ext>
              </a:extLst>
            </p:cNvPr>
            <p:cNvCxnSpPr/>
            <p:nvPr/>
          </p:nvCxnSpPr>
          <p:spPr>
            <a:xfrm>
              <a:off x="5224251" y="2783771"/>
              <a:ext cx="2655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AAF41D-FB54-42E2-8202-CCFF6AF00691}"/>
                </a:ext>
              </a:extLst>
            </p:cNvPr>
            <p:cNvSpPr/>
            <p:nvPr/>
          </p:nvSpPr>
          <p:spPr>
            <a:xfrm>
              <a:off x="5514487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CC1087-3107-4CE7-A013-6C170783EAA9}"/>
                </a:ext>
              </a:extLst>
            </p:cNvPr>
            <p:cNvSpPr/>
            <p:nvPr/>
          </p:nvSpPr>
          <p:spPr>
            <a:xfrm>
              <a:off x="580472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9BDA4-A9A6-4CE9-B3C7-7F5E2B28BB13}"/>
                </a:ext>
              </a:extLst>
            </p:cNvPr>
            <p:cNvSpPr/>
            <p:nvPr/>
          </p:nvSpPr>
          <p:spPr>
            <a:xfrm>
              <a:off x="706189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EEDFF6-CA08-4DB6-B8C0-56783CFA74E6}"/>
                </a:ext>
              </a:extLst>
            </p:cNvPr>
            <p:cNvSpPr txBox="1"/>
            <p:nvPr/>
          </p:nvSpPr>
          <p:spPr>
            <a:xfrm>
              <a:off x="6260363" y="296165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Fake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78F9F-454D-4910-9ACC-95861F9B3A1A}"/>
                </a:ext>
              </a:extLst>
            </p:cNvPr>
            <p:cNvSpPr txBox="1"/>
            <p:nvPr/>
          </p:nvSpPr>
          <p:spPr>
            <a:xfrm>
              <a:off x="6250745" y="1362809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F70994-2AA0-4EC0-A9EB-81DD5F68BDF5}"/>
              </a:ext>
            </a:extLst>
          </p:cNvPr>
          <p:cNvGrpSpPr/>
          <p:nvPr/>
        </p:nvGrpSpPr>
        <p:grpSpPr>
          <a:xfrm>
            <a:off x="1057392" y="2083913"/>
            <a:ext cx="2655817" cy="1731154"/>
            <a:chOff x="1057392" y="2083913"/>
            <a:chExt cx="2655817" cy="17311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AC364-81A7-48EA-8475-BE3D86475A2A}"/>
                </a:ext>
              </a:extLst>
            </p:cNvPr>
            <p:cNvGrpSpPr/>
            <p:nvPr/>
          </p:nvGrpSpPr>
          <p:grpSpPr>
            <a:xfrm>
              <a:off x="1057392" y="2083913"/>
              <a:ext cx="2655817" cy="1731154"/>
              <a:chOff x="1057392" y="2083913"/>
              <a:chExt cx="2655817" cy="173115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89CD218-52E4-449B-85C6-25809C933C65}"/>
                  </a:ext>
                </a:extLst>
              </p:cNvPr>
              <p:cNvGrpSpPr/>
              <p:nvPr/>
            </p:nvGrpSpPr>
            <p:grpSpPr>
              <a:xfrm>
                <a:off x="1057392" y="2083913"/>
                <a:ext cx="2655817" cy="1463366"/>
                <a:chOff x="5224251" y="1366125"/>
                <a:chExt cx="2655817" cy="1463366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01CA344D-9AFF-416C-BB5C-37395D2E6543}"/>
                    </a:ext>
                  </a:extLst>
                </p:cNvPr>
                <p:cNvCxnSpPr/>
                <p:nvPr/>
              </p:nvCxnSpPr>
              <p:spPr>
                <a:xfrm>
                  <a:off x="5224251" y="2783771"/>
                  <a:ext cx="2655817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6AC94AE-8DBD-4D02-91D9-05EB3D80B0DB}"/>
                    </a:ext>
                  </a:extLst>
                </p:cNvPr>
                <p:cNvSpPr/>
                <p:nvPr/>
              </p:nvSpPr>
              <p:spPr>
                <a:xfrm>
                  <a:off x="5514487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0B0417F-570F-40BB-AAA2-4A7E670248FE}"/>
                    </a:ext>
                  </a:extLst>
                </p:cNvPr>
                <p:cNvSpPr/>
                <p:nvPr/>
              </p:nvSpPr>
              <p:spPr>
                <a:xfrm>
                  <a:off x="5804723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6926A6-C2A7-4A21-8FCC-5D40B3F4032D}"/>
                    </a:ext>
                  </a:extLst>
                </p:cNvPr>
                <p:cNvSpPr/>
                <p:nvPr/>
              </p:nvSpPr>
              <p:spPr>
                <a:xfrm>
                  <a:off x="7061893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93D6A3-EBBB-46DF-9EED-889182672430}"/>
                    </a:ext>
                  </a:extLst>
                </p:cNvPr>
                <p:cNvSpPr txBox="1"/>
                <p:nvPr/>
              </p:nvSpPr>
              <p:spPr>
                <a:xfrm>
                  <a:off x="6240367" y="1366125"/>
                  <a:ext cx="1229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Discriminator</a:t>
                  </a:r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05374B-1251-4D3C-A7EF-E5ED4FFED46A}"/>
                  </a:ext>
                </a:extLst>
              </p:cNvPr>
              <p:cNvSpPr/>
              <p:nvPr/>
            </p:nvSpPr>
            <p:spPr>
              <a:xfrm>
                <a:off x="2027788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985732-ADDE-4B42-A8E6-AC3AE519C724}"/>
                  </a:ext>
                </a:extLst>
              </p:cNvPr>
              <p:cNvSpPr/>
              <p:nvPr/>
            </p:nvSpPr>
            <p:spPr>
              <a:xfrm>
                <a:off x="2166826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C230C0-FF2F-417E-884C-65CF2DAD8F96}"/>
                  </a:ext>
                </a:extLst>
              </p:cNvPr>
              <p:cNvSpPr/>
              <p:nvPr/>
            </p:nvSpPr>
            <p:spPr>
              <a:xfrm>
                <a:off x="2318024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C021DD-06C1-4D8D-B0A9-6B0A4BFF6772}"/>
                  </a:ext>
                </a:extLst>
              </p:cNvPr>
              <p:cNvSpPr txBox="1"/>
              <p:nvPr/>
            </p:nvSpPr>
            <p:spPr>
              <a:xfrm>
                <a:off x="1782816" y="3507290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 data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EC6FBF-CDF0-48EE-B349-66FA2BD9BAB9}"/>
                </a:ext>
              </a:extLst>
            </p:cNvPr>
            <p:cNvSpPr/>
            <p:nvPr/>
          </p:nvSpPr>
          <p:spPr>
            <a:xfrm>
              <a:off x="1332307" y="3286222"/>
              <a:ext cx="122082" cy="1389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0251C5-C123-4F63-A185-8C07B5872331}"/>
                </a:ext>
              </a:extLst>
            </p:cNvPr>
            <p:cNvSpPr/>
            <p:nvPr/>
          </p:nvSpPr>
          <p:spPr>
            <a:xfrm>
              <a:off x="1617509" y="3142672"/>
              <a:ext cx="127116" cy="2824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91E3E5-D69C-4056-89C2-BCB59435AEAD}"/>
                </a:ext>
              </a:extLst>
            </p:cNvPr>
            <p:cNvSpPr/>
            <p:nvPr/>
          </p:nvSpPr>
          <p:spPr>
            <a:xfrm>
              <a:off x="2309254" y="2955932"/>
              <a:ext cx="112409" cy="4692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D9268-2468-4501-A904-5C71A8E8617A}"/>
                </a:ext>
              </a:extLst>
            </p:cNvPr>
            <p:cNvSpPr/>
            <p:nvPr/>
          </p:nvSpPr>
          <p:spPr>
            <a:xfrm>
              <a:off x="2012467" y="2883638"/>
              <a:ext cx="127116" cy="5415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6F664C-851E-4B72-AFC7-57F94BC57D14}"/>
                </a:ext>
              </a:extLst>
            </p:cNvPr>
            <p:cNvSpPr/>
            <p:nvPr/>
          </p:nvSpPr>
          <p:spPr>
            <a:xfrm>
              <a:off x="2166825" y="2701881"/>
              <a:ext cx="118309" cy="7232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D87DD0-D07A-443D-96F4-994734B535CF}"/>
                </a:ext>
              </a:extLst>
            </p:cNvPr>
            <p:cNvSpPr/>
            <p:nvPr/>
          </p:nvSpPr>
          <p:spPr>
            <a:xfrm>
              <a:off x="2879713" y="3142672"/>
              <a:ext cx="122082" cy="282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644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4EA-2BFE-4346-9571-851F4AF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1A6E-1D9E-4F55-8BC8-61A588C6E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Discriminator correctly identifies real data.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3A475-9020-427F-9DDF-764509CE3F83}"/>
              </a:ext>
            </a:extLst>
          </p:cNvPr>
          <p:cNvGrpSpPr/>
          <p:nvPr/>
        </p:nvGrpSpPr>
        <p:grpSpPr>
          <a:xfrm>
            <a:off x="5264821" y="2080597"/>
            <a:ext cx="2655817" cy="1466682"/>
            <a:chOff x="5224251" y="1362809"/>
            <a:chExt cx="2655817" cy="146668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6A435F-1587-4CEB-8016-FE0B1EBAEC43}"/>
                </a:ext>
              </a:extLst>
            </p:cNvPr>
            <p:cNvCxnSpPr/>
            <p:nvPr/>
          </p:nvCxnSpPr>
          <p:spPr>
            <a:xfrm>
              <a:off x="5224251" y="2783771"/>
              <a:ext cx="2655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AAF41D-FB54-42E2-8202-CCFF6AF00691}"/>
                </a:ext>
              </a:extLst>
            </p:cNvPr>
            <p:cNvSpPr/>
            <p:nvPr/>
          </p:nvSpPr>
          <p:spPr>
            <a:xfrm>
              <a:off x="5514487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CC1087-3107-4CE7-A013-6C170783EAA9}"/>
                </a:ext>
              </a:extLst>
            </p:cNvPr>
            <p:cNvSpPr/>
            <p:nvPr/>
          </p:nvSpPr>
          <p:spPr>
            <a:xfrm>
              <a:off x="580472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9BDA4-A9A6-4CE9-B3C7-7F5E2B28BB13}"/>
                </a:ext>
              </a:extLst>
            </p:cNvPr>
            <p:cNvSpPr/>
            <p:nvPr/>
          </p:nvSpPr>
          <p:spPr>
            <a:xfrm>
              <a:off x="7061893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78F9F-454D-4910-9ACC-95861F9B3A1A}"/>
                </a:ext>
              </a:extLst>
            </p:cNvPr>
            <p:cNvSpPr txBox="1"/>
            <p:nvPr/>
          </p:nvSpPr>
          <p:spPr>
            <a:xfrm>
              <a:off x="6250745" y="1362809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F70994-2AA0-4EC0-A9EB-81DD5F68BDF5}"/>
              </a:ext>
            </a:extLst>
          </p:cNvPr>
          <p:cNvGrpSpPr/>
          <p:nvPr/>
        </p:nvGrpSpPr>
        <p:grpSpPr>
          <a:xfrm>
            <a:off x="1057392" y="2083913"/>
            <a:ext cx="2655817" cy="1731154"/>
            <a:chOff x="1057392" y="2083913"/>
            <a:chExt cx="2655817" cy="17311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AC364-81A7-48EA-8475-BE3D86475A2A}"/>
                </a:ext>
              </a:extLst>
            </p:cNvPr>
            <p:cNvGrpSpPr/>
            <p:nvPr/>
          </p:nvGrpSpPr>
          <p:grpSpPr>
            <a:xfrm>
              <a:off x="1057392" y="2083913"/>
              <a:ext cx="2655817" cy="1731154"/>
              <a:chOff x="1057392" y="2083913"/>
              <a:chExt cx="2655817" cy="173115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89CD218-52E4-449B-85C6-25809C933C65}"/>
                  </a:ext>
                </a:extLst>
              </p:cNvPr>
              <p:cNvGrpSpPr/>
              <p:nvPr/>
            </p:nvGrpSpPr>
            <p:grpSpPr>
              <a:xfrm>
                <a:off x="1057392" y="2083913"/>
                <a:ext cx="2655817" cy="1463366"/>
                <a:chOff x="5224251" y="1366125"/>
                <a:chExt cx="2655817" cy="1463366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01CA344D-9AFF-416C-BB5C-37395D2E6543}"/>
                    </a:ext>
                  </a:extLst>
                </p:cNvPr>
                <p:cNvCxnSpPr/>
                <p:nvPr/>
              </p:nvCxnSpPr>
              <p:spPr>
                <a:xfrm>
                  <a:off x="5224251" y="2783771"/>
                  <a:ext cx="2655817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6AC94AE-8DBD-4D02-91D9-05EB3D80B0DB}"/>
                    </a:ext>
                  </a:extLst>
                </p:cNvPr>
                <p:cNvSpPr/>
                <p:nvPr/>
              </p:nvSpPr>
              <p:spPr>
                <a:xfrm>
                  <a:off x="5514487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0B0417F-570F-40BB-AAA2-4A7E670248FE}"/>
                    </a:ext>
                  </a:extLst>
                </p:cNvPr>
                <p:cNvSpPr/>
                <p:nvPr/>
              </p:nvSpPr>
              <p:spPr>
                <a:xfrm>
                  <a:off x="5804723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6926A6-C2A7-4A21-8FCC-5D40B3F4032D}"/>
                    </a:ext>
                  </a:extLst>
                </p:cNvPr>
                <p:cNvSpPr/>
                <p:nvPr/>
              </p:nvSpPr>
              <p:spPr>
                <a:xfrm>
                  <a:off x="7061893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93D6A3-EBBB-46DF-9EED-889182672430}"/>
                    </a:ext>
                  </a:extLst>
                </p:cNvPr>
                <p:cNvSpPr txBox="1"/>
                <p:nvPr/>
              </p:nvSpPr>
              <p:spPr>
                <a:xfrm>
                  <a:off x="6240367" y="1366125"/>
                  <a:ext cx="1229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Discriminator</a:t>
                  </a:r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05374B-1251-4D3C-A7EF-E5ED4FFED46A}"/>
                  </a:ext>
                </a:extLst>
              </p:cNvPr>
              <p:cNvSpPr/>
              <p:nvPr/>
            </p:nvSpPr>
            <p:spPr>
              <a:xfrm>
                <a:off x="2027788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985732-ADDE-4B42-A8E6-AC3AE519C724}"/>
                  </a:ext>
                </a:extLst>
              </p:cNvPr>
              <p:cNvSpPr/>
              <p:nvPr/>
            </p:nvSpPr>
            <p:spPr>
              <a:xfrm>
                <a:off x="2166826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C230C0-FF2F-417E-884C-65CF2DAD8F96}"/>
                  </a:ext>
                </a:extLst>
              </p:cNvPr>
              <p:cNvSpPr/>
              <p:nvPr/>
            </p:nvSpPr>
            <p:spPr>
              <a:xfrm>
                <a:off x="2318024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C021DD-06C1-4D8D-B0A9-6B0A4BFF6772}"/>
                  </a:ext>
                </a:extLst>
              </p:cNvPr>
              <p:cNvSpPr txBox="1"/>
              <p:nvPr/>
            </p:nvSpPr>
            <p:spPr>
              <a:xfrm>
                <a:off x="1782816" y="3507290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 data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91E3E5-D69C-4056-89C2-BCB59435AEAD}"/>
                </a:ext>
              </a:extLst>
            </p:cNvPr>
            <p:cNvSpPr/>
            <p:nvPr/>
          </p:nvSpPr>
          <p:spPr>
            <a:xfrm>
              <a:off x="2303354" y="2701882"/>
              <a:ext cx="118309" cy="723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D9268-2468-4501-A904-5C71A8E8617A}"/>
                </a:ext>
              </a:extLst>
            </p:cNvPr>
            <p:cNvSpPr/>
            <p:nvPr/>
          </p:nvSpPr>
          <p:spPr>
            <a:xfrm>
              <a:off x="2021273" y="2701881"/>
              <a:ext cx="118309" cy="7232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6F664C-851E-4B72-AFC7-57F94BC57D14}"/>
                </a:ext>
              </a:extLst>
            </p:cNvPr>
            <p:cNvSpPr/>
            <p:nvPr/>
          </p:nvSpPr>
          <p:spPr>
            <a:xfrm>
              <a:off x="2166825" y="2701881"/>
              <a:ext cx="118309" cy="7232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F09719B-8FD5-4DD1-B90A-6784CEFC41AB}"/>
              </a:ext>
            </a:extLst>
          </p:cNvPr>
          <p:cNvSpPr/>
          <p:nvPr/>
        </p:nvSpPr>
        <p:spPr>
          <a:xfrm>
            <a:off x="6229137" y="34558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218BC-7DEC-45E2-99B3-0836DCB8151F}"/>
              </a:ext>
            </a:extLst>
          </p:cNvPr>
          <p:cNvSpPr/>
          <p:nvPr/>
        </p:nvSpPr>
        <p:spPr>
          <a:xfrm>
            <a:off x="6368175" y="34558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773D46-C8C2-4C32-BEB8-FD3F8FE371E6}"/>
              </a:ext>
            </a:extLst>
          </p:cNvPr>
          <p:cNvSpPr/>
          <p:nvPr/>
        </p:nvSpPr>
        <p:spPr>
          <a:xfrm>
            <a:off x="6519373" y="34558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3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4EA-2BFE-4346-9571-851F4AF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1A6E-1D9E-4F55-8BC8-61A588C6E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Generator tries to improve fake data.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3A475-9020-427F-9DDF-764509CE3F83}"/>
              </a:ext>
            </a:extLst>
          </p:cNvPr>
          <p:cNvGrpSpPr/>
          <p:nvPr/>
        </p:nvGrpSpPr>
        <p:grpSpPr>
          <a:xfrm>
            <a:off x="5264821" y="2080597"/>
            <a:ext cx="2655817" cy="1466682"/>
            <a:chOff x="5224251" y="1362809"/>
            <a:chExt cx="2655817" cy="146668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6A435F-1587-4CEB-8016-FE0B1EBAEC43}"/>
                </a:ext>
              </a:extLst>
            </p:cNvPr>
            <p:cNvCxnSpPr/>
            <p:nvPr/>
          </p:nvCxnSpPr>
          <p:spPr>
            <a:xfrm>
              <a:off x="5224251" y="2783771"/>
              <a:ext cx="2655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AAF41D-FB54-42E2-8202-CCFF6AF00691}"/>
                </a:ext>
              </a:extLst>
            </p:cNvPr>
            <p:cNvSpPr/>
            <p:nvPr/>
          </p:nvSpPr>
          <p:spPr>
            <a:xfrm>
              <a:off x="5723582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CC1087-3107-4CE7-A013-6C170783EAA9}"/>
                </a:ext>
              </a:extLst>
            </p:cNvPr>
            <p:cNvSpPr/>
            <p:nvPr/>
          </p:nvSpPr>
          <p:spPr>
            <a:xfrm>
              <a:off x="6013818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9BDA4-A9A6-4CE9-B3C7-7F5E2B28BB13}"/>
                </a:ext>
              </a:extLst>
            </p:cNvPr>
            <p:cNvSpPr/>
            <p:nvPr/>
          </p:nvSpPr>
          <p:spPr>
            <a:xfrm>
              <a:off x="6768535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78F9F-454D-4910-9ACC-95861F9B3A1A}"/>
                </a:ext>
              </a:extLst>
            </p:cNvPr>
            <p:cNvSpPr txBox="1"/>
            <p:nvPr/>
          </p:nvSpPr>
          <p:spPr>
            <a:xfrm>
              <a:off x="6250745" y="1362809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F70994-2AA0-4EC0-A9EB-81DD5F68BDF5}"/>
              </a:ext>
            </a:extLst>
          </p:cNvPr>
          <p:cNvGrpSpPr/>
          <p:nvPr/>
        </p:nvGrpSpPr>
        <p:grpSpPr>
          <a:xfrm>
            <a:off x="1057392" y="2083913"/>
            <a:ext cx="2655817" cy="1731154"/>
            <a:chOff x="1057392" y="2083913"/>
            <a:chExt cx="2655817" cy="17311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AC364-81A7-48EA-8475-BE3D86475A2A}"/>
                </a:ext>
              </a:extLst>
            </p:cNvPr>
            <p:cNvGrpSpPr/>
            <p:nvPr/>
          </p:nvGrpSpPr>
          <p:grpSpPr>
            <a:xfrm>
              <a:off x="1057392" y="2083913"/>
              <a:ext cx="2655817" cy="1731154"/>
              <a:chOff x="1057392" y="2083913"/>
              <a:chExt cx="2655817" cy="173115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89CD218-52E4-449B-85C6-25809C933C65}"/>
                  </a:ext>
                </a:extLst>
              </p:cNvPr>
              <p:cNvGrpSpPr/>
              <p:nvPr/>
            </p:nvGrpSpPr>
            <p:grpSpPr>
              <a:xfrm>
                <a:off x="1057392" y="2083913"/>
                <a:ext cx="2655817" cy="1463366"/>
                <a:chOff x="5224251" y="1366125"/>
                <a:chExt cx="2655817" cy="1463366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01CA344D-9AFF-416C-BB5C-37395D2E6543}"/>
                    </a:ext>
                  </a:extLst>
                </p:cNvPr>
                <p:cNvCxnSpPr/>
                <p:nvPr/>
              </p:nvCxnSpPr>
              <p:spPr>
                <a:xfrm>
                  <a:off x="5224251" y="2783771"/>
                  <a:ext cx="2655817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6AC94AE-8DBD-4D02-91D9-05EB3D80B0DB}"/>
                    </a:ext>
                  </a:extLst>
                </p:cNvPr>
                <p:cNvSpPr/>
                <p:nvPr/>
              </p:nvSpPr>
              <p:spPr>
                <a:xfrm>
                  <a:off x="5514487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0B0417F-570F-40BB-AAA2-4A7E670248FE}"/>
                    </a:ext>
                  </a:extLst>
                </p:cNvPr>
                <p:cNvSpPr/>
                <p:nvPr/>
              </p:nvSpPr>
              <p:spPr>
                <a:xfrm>
                  <a:off x="5804723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6926A6-C2A7-4A21-8FCC-5D40B3F4032D}"/>
                    </a:ext>
                  </a:extLst>
                </p:cNvPr>
                <p:cNvSpPr/>
                <p:nvPr/>
              </p:nvSpPr>
              <p:spPr>
                <a:xfrm>
                  <a:off x="7061893" y="2738051"/>
                  <a:ext cx="91440" cy="9144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93D6A3-EBBB-46DF-9EED-889182672430}"/>
                    </a:ext>
                  </a:extLst>
                </p:cNvPr>
                <p:cNvSpPr txBox="1"/>
                <p:nvPr/>
              </p:nvSpPr>
              <p:spPr>
                <a:xfrm>
                  <a:off x="6240367" y="1366125"/>
                  <a:ext cx="1229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Discriminator</a:t>
                  </a:r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05374B-1251-4D3C-A7EF-E5ED4FFED46A}"/>
                  </a:ext>
                </a:extLst>
              </p:cNvPr>
              <p:cNvSpPr/>
              <p:nvPr/>
            </p:nvSpPr>
            <p:spPr>
              <a:xfrm>
                <a:off x="2027788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985732-ADDE-4B42-A8E6-AC3AE519C724}"/>
                  </a:ext>
                </a:extLst>
              </p:cNvPr>
              <p:cNvSpPr/>
              <p:nvPr/>
            </p:nvSpPr>
            <p:spPr>
              <a:xfrm>
                <a:off x="2166826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C230C0-FF2F-417E-884C-65CF2DAD8F96}"/>
                  </a:ext>
                </a:extLst>
              </p:cNvPr>
              <p:cNvSpPr/>
              <p:nvPr/>
            </p:nvSpPr>
            <p:spPr>
              <a:xfrm>
                <a:off x="2318024" y="3455839"/>
                <a:ext cx="91440" cy="914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C021DD-06C1-4D8D-B0A9-6B0A4BFF6772}"/>
                  </a:ext>
                </a:extLst>
              </p:cNvPr>
              <p:cNvSpPr txBox="1"/>
              <p:nvPr/>
            </p:nvSpPr>
            <p:spPr>
              <a:xfrm>
                <a:off x="1782816" y="3507290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 data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91E3E5-D69C-4056-89C2-BCB59435AEAD}"/>
                </a:ext>
              </a:extLst>
            </p:cNvPr>
            <p:cNvSpPr/>
            <p:nvPr/>
          </p:nvSpPr>
          <p:spPr>
            <a:xfrm>
              <a:off x="2303354" y="2701882"/>
              <a:ext cx="118309" cy="723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D9268-2468-4501-A904-5C71A8E8617A}"/>
                </a:ext>
              </a:extLst>
            </p:cNvPr>
            <p:cNvSpPr/>
            <p:nvPr/>
          </p:nvSpPr>
          <p:spPr>
            <a:xfrm>
              <a:off x="2021273" y="2701881"/>
              <a:ext cx="118309" cy="7232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6F664C-851E-4B72-AFC7-57F94BC57D14}"/>
                </a:ext>
              </a:extLst>
            </p:cNvPr>
            <p:cNvSpPr/>
            <p:nvPr/>
          </p:nvSpPr>
          <p:spPr>
            <a:xfrm>
              <a:off x="2166825" y="2701881"/>
              <a:ext cx="118309" cy="7232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F09719B-8FD5-4DD1-B90A-6784CEFC41AB}"/>
              </a:ext>
            </a:extLst>
          </p:cNvPr>
          <p:cNvSpPr/>
          <p:nvPr/>
        </p:nvSpPr>
        <p:spPr>
          <a:xfrm>
            <a:off x="6229137" y="34558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218BC-7DEC-45E2-99B3-0836DCB8151F}"/>
              </a:ext>
            </a:extLst>
          </p:cNvPr>
          <p:cNvSpPr/>
          <p:nvPr/>
        </p:nvSpPr>
        <p:spPr>
          <a:xfrm>
            <a:off x="6368175" y="34558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773D46-C8C2-4C32-BEB8-FD3F8FE371E6}"/>
              </a:ext>
            </a:extLst>
          </p:cNvPr>
          <p:cNvSpPr/>
          <p:nvPr/>
        </p:nvSpPr>
        <p:spPr>
          <a:xfrm>
            <a:off x="6519373" y="34558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4EA-2BFE-4346-9571-851F4AF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1A6E-1D9E-4F55-8BC8-61A588C6E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Training goes back and forth until: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Generator approximates true data well.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Discriminator cannot tell them apart.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59690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3A475-9020-427F-9DDF-764509CE3F83}"/>
              </a:ext>
            </a:extLst>
          </p:cNvPr>
          <p:cNvGrpSpPr/>
          <p:nvPr/>
        </p:nvGrpSpPr>
        <p:grpSpPr>
          <a:xfrm>
            <a:off x="5264821" y="2080597"/>
            <a:ext cx="2655817" cy="1466682"/>
            <a:chOff x="5224251" y="1362809"/>
            <a:chExt cx="2655817" cy="146668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6A435F-1587-4CEB-8016-FE0B1EBAEC43}"/>
                </a:ext>
              </a:extLst>
            </p:cNvPr>
            <p:cNvCxnSpPr/>
            <p:nvPr/>
          </p:nvCxnSpPr>
          <p:spPr>
            <a:xfrm>
              <a:off x="5224251" y="2783771"/>
              <a:ext cx="2655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AAF41D-FB54-42E2-8202-CCFF6AF00691}"/>
                </a:ext>
              </a:extLst>
            </p:cNvPr>
            <p:cNvSpPr/>
            <p:nvPr/>
          </p:nvSpPr>
          <p:spPr>
            <a:xfrm>
              <a:off x="6094961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CC1087-3107-4CE7-A013-6C170783EAA9}"/>
                </a:ext>
              </a:extLst>
            </p:cNvPr>
            <p:cNvSpPr/>
            <p:nvPr/>
          </p:nvSpPr>
          <p:spPr>
            <a:xfrm>
              <a:off x="6385197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9BDA4-A9A6-4CE9-B3C7-7F5E2B28BB13}"/>
                </a:ext>
              </a:extLst>
            </p:cNvPr>
            <p:cNvSpPr/>
            <p:nvPr/>
          </p:nvSpPr>
          <p:spPr>
            <a:xfrm>
              <a:off x="6540715" y="2738051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78F9F-454D-4910-9ACC-95861F9B3A1A}"/>
                </a:ext>
              </a:extLst>
            </p:cNvPr>
            <p:cNvSpPr txBox="1"/>
            <p:nvPr/>
          </p:nvSpPr>
          <p:spPr>
            <a:xfrm>
              <a:off x="6250745" y="1362809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AC364-81A7-48EA-8475-BE3D86475A2A}"/>
              </a:ext>
            </a:extLst>
          </p:cNvPr>
          <p:cNvGrpSpPr/>
          <p:nvPr/>
        </p:nvGrpSpPr>
        <p:grpSpPr>
          <a:xfrm>
            <a:off x="1057392" y="2829788"/>
            <a:ext cx="2655817" cy="717491"/>
            <a:chOff x="1057392" y="2829788"/>
            <a:chExt cx="2655817" cy="71749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CD218-52E4-449B-85C6-25809C933C65}"/>
                </a:ext>
              </a:extLst>
            </p:cNvPr>
            <p:cNvGrpSpPr/>
            <p:nvPr/>
          </p:nvGrpSpPr>
          <p:grpSpPr>
            <a:xfrm>
              <a:off x="1057392" y="2829788"/>
              <a:ext cx="2655817" cy="717491"/>
              <a:chOff x="5224251" y="2112000"/>
              <a:chExt cx="2655817" cy="717491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1CA344D-9AFF-416C-BB5C-37395D2E6543}"/>
                  </a:ext>
                </a:extLst>
              </p:cNvPr>
              <p:cNvCxnSpPr/>
              <p:nvPr/>
            </p:nvCxnSpPr>
            <p:spPr>
              <a:xfrm>
                <a:off x="5224251" y="2783771"/>
                <a:ext cx="265581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6AC94AE-8DBD-4D02-91D9-05EB3D80B0DB}"/>
                  </a:ext>
                </a:extLst>
              </p:cNvPr>
              <p:cNvSpPr/>
              <p:nvPr/>
            </p:nvSpPr>
            <p:spPr>
              <a:xfrm>
                <a:off x="6101203" y="2738051"/>
                <a:ext cx="91440" cy="9144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0B0417F-570F-40BB-AAA2-4A7E670248FE}"/>
                  </a:ext>
                </a:extLst>
              </p:cNvPr>
              <p:cNvSpPr/>
              <p:nvPr/>
            </p:nvSpPr>
            <p:spPr>
              <a:xfrm>
                <a:off x="6391439" y="2738051"/>
                <a:ext cx="91440" cy="9144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36926A6-C2A7-4A21-8FCC-5D40B3F4032D}"/>
                  </a:ext>
                </a:extLst>
              </p:cNvPr>
              <p:cNvSpPr/>
              <p:nvPr/>
            </p:nvSpPr>
            <p:spPr>
              <a:xfrm>
                <a:off x="6553200" y="2738051"/>
                <a:ext cx="91440" cy="9144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93D6A3-EBBB-46DF-9EED-889182672430}"/>
                  </a:ext>
                </a:extLst>
              </p:cNvPr>
              <p:cNvSpPr txBox="1"/>
              <p:nvPr/>
            </p:nvSpPr>
            <p:spPr>
              <a:xfrm>
                <a:off x="6240367" y="2112000"/>
                <a:ext cx="1229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Discriminator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05374B-1251-4D3C-A7EF-E5ED4FFED46A}"/>
                </a:ext>
              </a:extLst>
            </p:cNvPr>
            <p:cNvSpPr/>
            <p:nvPr/>
          </p:nvSpPr>
          <p:spPr>
            <a:xfrm>
              <a:off x="2027788" y="345583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985732-ADDE-4B42-A8E6-AC3AE519C724}"/>
                </a:ext>
              </a:extLst>
            </p:cNvPr>
            <p:cNvSpPr/>
            <p:nvPr/>
          </p:nvSpPr>
          <p:spPr>
            <a:xfrm>
              <a:off x="2166826" y="345583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C230C0-FF2F-417E-884C-65CF2DAD8F96}"/>
                </a:ext>
              </a:extLst>
            </p:cNvPr>
            <p:cNvSpPr/>
            <p:nvPr/>
          </p:nvSpPr>
          <p:spPr>
            <a:xfrm>
              <a:off x="2318024" y="345583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F09719B-8FD5-4DD1-B90A-6784CEFC41AB}"/>
              </a:ext>
            </a:extLst>
          </p:cNvPr>
          <p:cNvSpPr/>
          <p:nvPr/>
        </p:nvSpPr>
        <p:spPr>
          <a:xfrm>
            <a:off x="6229137" y="34558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218BC-7DEC-45E2-99B3-0836DCB8151F}"/>
              </a:ext>
            </a:extLst>
          </p:cNvPr>
          <p:cNvSpPr/>
          <p:nvPr/>
        </p:nvSpPr>
        <p:spPr>
          <a:xfrm>
            <a:off x="6368175" y="34558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773D46-C8C2-4C32-BEB8-FD3F8FE371E6}"/>
              </a:ext>
            </a:extLst>
          </p:cNvPr>
          <p:cNvSpPr/>
          <p:nvPr/>
        </p:nvSpPr>
        <p:spPr>
          <a:xfrm>
            <a:off x="6519373" y="34558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9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4B0A-1592-48F9-8E93-DB133CB5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Progressively Growing GANs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24A6-83B5-44B9-8F9E-0508411AF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camo.githubusercontent.com/f4f7380334775b49745113e225cc0e38b0e1948e/68747470733a2f2f7075752e73682f79644730452f653066333262306439322e706e67">
            <a:extLst>
              <a:ext uri="{FF2B5EF4-FFF2-40B4-BE49-F238E27FC236}">
                <a16:creationId xmlns:a16="http://schemas.microsoft.com/office/drawing/2014/main" id="{6E4F08A7-8684-4F6E-9DAA-98EE8B5B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0"/>
            <a:ext cx="914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33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7797-EC20-44B4-AC83-AA87A2F7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Progressively Growing GANs: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C3E7-9A5D-437E-83B2-DBD59D3FE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nline Media 3" title="Progressive Growing of GANs for Improved Quality, Stability, and Variation">
            <a:hlinkClick r:id="" action="ppaction://media"/>
            <a:extLst>
              <a:ext uri="{FF2B5EF4-FFF2-40B4-BE49-F238E27FC236}">
                <a16:creationId xmlns:a16="http://schemas.microsoft.com/office/drawing/2014/main" id="{45F28390-98BE-46E8-9C78-C1127429FA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0" y="122550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2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Categories of </a:t>
            </a:r>
            <a:r>
              <a:rPr lang="en-US" dirty="0"/>
              <a:t>Machine </a:t>
            </a:r>
            <a:r>
              <a:rPr lang="en" dirty="0"/>
              <a:t>Learning Problems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Unsupervised Learning</a:t>
            </a:r>
            <a:r>
              <a:rPr lang="en" dirty="0">
                <a:solidFill>
                  <a:srgbClr val="000000"/>
                </a:solidFill>
              </a:rPr>
              <a:t> 			</a:t>
            </a:r>
            <a:r>
              <a:rPr lang="en" u="sng" dirty="0">
                <a:solidFill>
                  <a:srgbClr val="000000"/>
                </a:solidFill>
              </a:rPr>
              <a:t>Reinforcement Learning</a:t>
            </a:r>
            <a:endParaRPr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Data: </a:t>
            </a:r>
            <a:r>
              <a:rPr lang="en" dirty="0">
                <a:solidFill>
                  <a:srgbClr val="000000"/>
                </a:solidFill>
              </a:rPr>
              <a:t>(image of cat)				</a:t>
            </a:r>
            <a:r>
              <a:rPr lang="en" b="1" dirty="0">
                <a:solidFill>
                  <a:srgbClr val="000000"/>
                </a:solidFill>
              </a:rPr>
              <a:t>Data: </a:t>
            </a:r>
            <a:r>
              <a:rPr lang="en" dirty="0">
                <a:solidFill>
                  <a:srgbClr val="000000"/>
                </a:solidFill>
              </a:rPr>
              <a:t>state-action pairs.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" dirty="0">
                <a:solidFill>
                  <a:srgbClr val="000000"/>
                </a:solidFill>
              </a:rPr>
              <a:t>o labels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Goal: Learning underlying structure.	Goal: Maximize future reward.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F9CB-E552-401E-B7C5-34B46831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A351-D546-400B-BF53-922FA335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14" y="1266325"/>
            <a:ext cx="8520600" cy="33027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reakout">
            <a:extLst>
              <a:ext uri="{FF2B5EF4-FFF2-40B4-BE49-F238E27FC236}">
                <a16:creationId xmlns:a16="http://schemas.microsoft.com/office/drawing/2014/main" id="{4734394B-0446-4BB5-A339-17971ECE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3" y="1379574"/>
            <a:ext cx="3793824" cy="24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67E45-41C7-411E-888E-60086E50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230" y="2140687"/>
            <a:ext cx="1733382" cy="1197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7DB43-E9CE-47EA-8E25-A7CC5B3B8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074" y="2177102"/>
            <a:ext cx="1654859" cy="1124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05748A-8544-44A3-A478-AE37887EB8A4}"/>
                  </a:ext>
                </a:extLst>
              </p:cNvPr>
              <p:cNvSpPr txBox="1"/>
              <p:nvPr/>
            </p:nvSpPr>
            <p:spPr>
              <a:xfrm>
                <a:off x="4869712" y="3799367"/>
                <a:ext cx="3136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 has higher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05748A-8544-44A3-A478-AE37887EB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712" y="3799367"/>
                <a:ext cx="3136884" cy="307777"/>
              </a:xfrm>
              <a:prstGeom prst="rect">
                <a:avLst/>
              </a:prstGeom>
              <a:blipFill>
                <a:blip r:embed="rId5"/>
                <a:stretch>
                  <a:fillRect l="-584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66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2D61-8728-4873-A704-F2B26026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375"/>
            <a:ext cx="8520600" cy="707400"/>
          </a:xfrm>
        </p:spPr>
        <p:txBody>
          <a:bodyPr/>
          <a:lstStyle/>
          <a:p>
            <a:r>
              <a:rPr lang="en-US" dirty="0"/>
              <a:t>Atari DQN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45C0C-F07A-4EC7-A56D-D25E8FF3F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B0DDE-38FF-40C3-B736-B063D964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649969"/>
            <a:ext cx="7861193" cy="43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3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Categories of </a:t>
            </a:r>
            <a:r>
              <a:rPr lang="en-US" dirty="0"/>
              <a:t>Machine</a:t>
            </a:r>
            <a:r>
              <a:rPr lang="en" dirty="0"/>
              <a:t> Learning Problems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Supervised Learning</a:t>
            </a:r>
            <a:endParaRPr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data has labels, so you know when prediction is wrong.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9A59-0F22-42A1-A809-288E269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</a:t>
            </a:r>
            <a:br>
              <a:rPr lang="en-US" dirty="0"/>
            </a:br>
            <a:r>
              <a:rPr lang="en-US" dirty="0"/>
              <a:t> Learning</a:t>
            </a:r>
            <a:br>
              <a:rPr lang="en-US" dirty="0"/>
            </a:b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Atari Breakout</a:t>
            </a:r>
          </a:p>
        </p:txBody>
      </p:sp>
      <p:pic>
        <p:nvPicPr>
          <p:cNvPr id="4" name="Online Media 3" title="Google DeepMind's Deep Q-learning playing Atari Breakout">
            <a:hlinkClick r:id="" action="ppaction://media"/>
            <a:extLst>
              <a:ext uri="{FF2B5EF4-FFF2-40B4-BE49-F238E27FC236}">
                <a16:creationId xmlns:a16="http://schemas.microsoft.com/office/drawing/2014/main" id="{960260FB-40EB-420D-BD21-ADEEF263529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18161" y="574475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3C36-C3E9-477E-BFFF-09218E98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with Super Mario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C910-35EC-4EE6-9E1E-8FE9A7DDB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nline Media 3" title="Reinforcement Learning with Demonstrations in Super Mario">
            <a:hlinkClick r:id="" action="ppaction://media"/>
            <a:extLst>
              <a:ext uri="{FF2B5EF4-FFF2-40B4-BE49-F238E27FC236}">
                <a16:creationId xmlns:a16="http://schemas.microsoft.com/office/drawing/2014/main" id="{A55F8B63-9F19-42EB-BAF6-65CF93FB2F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2020" y="126947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2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C19E-A5F0-41CE-A680-7A31D10B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with Pac-Man</a:t>
            </a:r>
          </a:p>
        </p:txBody>
      </p:sp>
      <p:pic>
        <p:nvPicPr>
          <p:cNvPr id="4" name="Online Media 3" title="Deep Reinforcement Learning in Pac-man">
            <a:hlinkClick r:id="" action="ppaction://media"/>
            <a:extLst>
              <a:ext uri="{FF2B5EF4-FFF2-40B4-BE49-F238E27FC236}">
                <a16:creationId xmlns:a16="http://schemas.microsoft.com/office/drawing/2014/main" id="{E4368650-7AE3-4B17-888F-4DD6BFBF3D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6947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1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Categories of </a:t>
            </a:r>
            <a:r>
              <a:rPr lang="en-US" dirty="0"/>
              <a:t>Machine </a:t>
            </a:r>
            <a:r>
              <a:rPr lang="en" dirty="0"/>
              <a:t>Learning Problems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Supervised Learning</a:t>
            </a:r>
            <a:endParaRPr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Data: </a:t>
            </a:r>
            <a:r>
              <a:rPr lang="en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image of cat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label for cat</a:t>
            </a:r>
            <a:r>
              <a:rPr lang="en" dirty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Goal: Learn </a:t>
            </a:r>
            <a:r>
              <a:rPr lang="en-US" b="1" dirty="0">
                <a:solidFill>
                  <a:srgbClr val="000000"/>
                </a:solidFill>
              </a:rPr>
              <a:t>mapping from </a:t>
            </a:r>
            <a:r>
              <a:rPr lang="en-US" b="1" dirty="0">
                <a:solidFill>
                  <a:srgbClr val="FF0000"/>
                </a:solidFill>
              </a:rPr>
              <a:t>image of cat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label for cat</a:t>
            </a:r>
            <a:r>
              <a:rPr lang="en" b="1" dirty="0">
                <a:solidFill>
                  <a:srgbClr val="000000"/>
                </a:solidFill>
              </a:rPr>
              <a:t>.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Categories of </a:t>
            </a:r>
            <a:r>
              <a:rPr lang="en-US" dirty="0"/>
              <a:t>Machine </a:t>
            </a:r>
            <a:r>
              <a:rPr lang="en" dirty="0"/>
              <a:t>Learning Problems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Supervised Learning</a:t>
            </a:r>
            <a:endParaRPr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Data: </a:t>
            </a:r>
            <a:r>
              <a:rPr lang="en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image of cat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label for cat</a:t>
            </a:r>
            <a:r>
              <a:rPr lang="en" dirty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Goal: Learn </a:t>
            </a:r>
            <a:r>
              <a:rPr lang="en-US" b="1" dirty="0">
                <a:solidFill>
                  <a:srgbClr val="000000"/>
                </a:solidFill>
              </a:rPr>
              <a:t>mapping from </a:t>
            </a:r>
            <a:r>
              <a:rPr lang="en-US" b="1" dirty="0">
                <a:solidFill>
                  <a:srgbClr val="FF0000"/>
                </a:solidFill>
              </a:rPr>
              <a:t>image of cat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label for cat</a:t>
            </a:r>
            <a:r>
              <a:rPr lang="en" b="1" dirty="0">
                <a:solidFill>
                  <a:srgbClr val="000000"/>
                </a:solidFill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Unsupervised Learning</a:t>
            </a:r>
            <a:endParaRPr u="sng"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b="1" dirty="0">
                <a:solidFill>
                  <a:srgbClr val="000000"/>
                </a:solidFill>
              </a:rPr>
              <a:t>Data: </a:t>
            </a:r>
            <a:r>
              <a:rPr lang="en-US" dirty="0">
                <a:solidFill>
                  <a:srgbClr val="000000"/>
                </a:solidFill>
              </a:rPr>
              <a:t>(image of cat). No label!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b="1" dirty="0">
                <a:solidFill>
                  <a:srgbClr val="000000"/>
                </a:solidFill>
              </a:rPr>
              <a:t>Goal: ???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3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Categories of </a:t>
            </a:r>
            <a:r>
              <a:rPr lang="en-US" dirty="0"/>
              <a:t>Machine </a:t>
            </a:r>
            <a:r>
              <a:rPr lang="en" dirty="0"/>
              <a:t>Learning Problems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Supervised Learning</a:t>
            </a:r>
            <a:endParaRPr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Data: </a:t>
            </a:r>
            <a:r>
              <a:rPr lang="en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image of cat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label for cat</a:t>
            </a:r>
            <a:r>
              <a:rPr lang="en" dirty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Goal: Learn </a:t>
            </a:r>
            <a:r>
              <a:rPr lang="en-US" b="1" dirty="0">
                <a:solidFill>
                  <a:srgbClr val="000000"/>
                </a:solidFill>
              </a:rPr>
              <a:t>mapping from </a:t>
            </a:r>
            <a:r>
              <a:rPr lang="en-US" b="1" dirty="0">
                <a:solidFill>
                  <a:srgbClr val="FF0000"/>
                </a:solidFill>
              </a:rPr>
              <a:t>image of cat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label for cat</a:t>
            </a:r>
            <a:r>
              <a:rPr lang="en" b="1" dirty="0">
                <a:solidFill>
                  <a:srgbClr val="000000"/>
                </a:solidFill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Unsupervised Learning</a:t>
            </a:r>
            <a:endParaRPr u="sng"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b="1" dirty="0">
                <a:solidFill>
                  <a:srgbClr val="000000"/>
                </a:solidFill>
              </a:rPr>
              <a:t>Data: </a:t>
            </a:r>
            <a:r>
              <a:rPr lang="en-US" dirty="0">
                <a:solidFill>
                  <a:srgbClr val="000000"/>
                </a:solidFill>
              </a:rPr>
              <a:t>(image of cat). No label!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b="1" dirty="0">
                <a:solidFill>
                  <a:srgbClr val="000000"/>
                </a:solidFill>
              </a:rPr>
              <a:t>Goal: Learn similarities/differences between images.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           Learn to generate similar images.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7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DE21-7F3D-43D6-88AA-DA62CF47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F24D-4DA3-4E62-BBA6-5CA4968B2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Learning underlying structure of data.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Generate similar data.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Reduce dimensionality of data.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Generates labels on the fly without human input.</a:t>
            </a:r>
          </a:p>
        </p:txBody>
      </p:sp>
    </p:spTree>
    <p:extLst>
      <p:ext uri="{BB962C8B-B14F-4D97-AF65-F5344CB8AC3E}">
        <p14:creationId xmlns:p14="http://schemas.microsoft.com/office/powerpoint/2010/main" val="111587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8524-DB32-4647-BA9E-0DD9C97D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7B4F1-7009-4DEB-80EF-4003BD636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Goal: Take input data and try to understand the structure of the data.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B216E0-AD45-4087-8E2C-D8374C0F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55" y="1928620"/>
            <a:ext cx="4540483" cy="221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26EA6-AF67-431C-9F08-CAB8E063522D}"/>
              </a:ext>
            </a:extLst>
          </p:cNvPr>
          <p:cNvSpPr txBox="1"/>
          <p:nvPr/>
        </p:nvSpPr>
        <p:spPr>
          <a:xfrm>
            <a:off x="5086416" y="4223046"/>
            <a:ext cx="3586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Generation</a:t>
            </a:r>
          </a:p>
          <a:p>
            <a:endParaRPr lang="en-US" dirty="0"/>
          </a:p>
          <a:p>
            <a:r>
              <a:rPr lang="en-US" dirty="0"/>
              <a:t>Given some input, generate similar output</a:t>
            </a:r>
          </a:p>
        </p:txBody>
      </p:sp>
    </p:spTree>
    <p:extLst>
      <p:ext uri="{BB962C8B-B14F-4D97-AF65-F5344CB8AC3E}">
        <p14:creationId xmlns:p14="http://schemas.microsoft.com/office/powerpoint/2010/main" val="328973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9EE8-FC9C-490E-9F13-545E2A2E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B0B81-C1B9-40B1-93C4-81BE6579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009" y="1158882"/>
            <a:ext cx="8520600" cy="33027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Use generative models to detect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outlier events.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Improve self-driving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cars with generative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models!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Image result for bell curve">
            <a:extLst>
              <a:ext uri="{FF2B5EF4-FFF2-40B4-BE49-F238E27FC236}">
                <a16:creationId xmlns:a16="http://schemas.microsoft.com/office/drawing/2014/main" id="{50C742CD-909C-451B-BD37-A5D9C247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3460"/>
            <a:ext cx="2333853" cy="8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unny straight road">
            <a:extLst>
              <a:ext uri="{FF2B5EF4-FFF2-40B4-BE49-F238E27FC236}">
                <a16:creationId xmlns:a16="http://schemas.microsoft.com/office/drawing/2014/main" id="{F1738983-6ED1-480E-9B56-D3DE3E54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09" y="1563549"/>
            <a:ext cx="2062861" cy="1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19337D7-A0FD-4406-9FBC-B49BBBD02900}"/>
              </a:ext>
            </a:extLst>
          </p:cNvPr>
          <p:cNvCxnSpPr>
            <a:cxnSpLocks/>
            <a:endCxn id="2052" idx="1"/>
          </p:cNvCxnSpPr>
          <p:nvPr/>
        </p:nvCxnSpPr>
        <p:spPr>
          <a:xfrm flipV="1">
            <a:off x="1816320" y="2144637"/>
            <a:ext cx="2711989" cy="1013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134A2EC-97C7-4D59-82BC-2381BC666B46}"/>
              </a:ext>
            </a:extLst>
          </p:cNvPr>
          <p:cNvSpPr/>
          <p:nvPr/>
        </p:nvSpPr>
        <p:spPr>
          <a:xfrm>
            <a:off x="1793460" y="3152969"/>
            <a:ext cx="45719" cy="499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5F777-3B53-4B8A-9A41-7717EE69AA87}"/>
              </a:ext>
            </a:extLst>
          </p:cNvPr>
          <p:cNvSpPr txBox="1"/>
          <p:nvPr/>
        </p:nvSpPr>
        <p:spPr>
          <a:xfrm>
            <a:off x="6591170" y="1990747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large portion of driving</a:t>
            </a:r>
          </a:p>
        </p:txBody>
      </p:sp>
      <p:pic>
        <p:nvPicPr>
          <p:cNvPr id="2054" name="Picture 6" descr="Image result for driving harsh weather">
            <a:extLst>
              <a:ext uri="{FF2B5EF4-FFF2-40B4-BE49-F238E27FC236}">
                <a16:creationId xmlns:a16="http://schemas.microsoft.com/office/drawing/2014/main" id="{EC2FE75C-6C2C-4AB9-9AE2-909E9702F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02" y="3417024"/>
            <a:ext cx="1519871" cy="10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09A4CAD-A8D7-4101-B18B-20E32FFA1635}"/>
              </a:ext>
            </a:extLst>
          </p:cNvPr>
          <p:cNvCxnSpPr>
            <a:cxnSpLocks/>
            <a:endCxn id="2054" idx="1"/>
          </p:cNvCxnSpPr>
          <p:nvPr/>
        </p:nvCxnSpPr>
        <p:spPr>
          <a:xfrm>
            <a:off x="2328131" y="3751534"/>
            <a:ext cx="2019171" cy="193281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0B11CDC-4431-4098-9C04-9A1203171050}"/>
              </a:ext>
            </a:extLst>
          </p:cNvPr>
          <p:cNvSpPr/>
          <p:nvPr/>
        </p:nvSpPr>
        <p:spPr>
          <a:xfrm>
            <a:off x="2306642" y="3714083"/>
            <a:ext cx="45719" cy="4993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CF631-17F1-4860-A58F-56FEA4B87D9B}"/>
              </a:ext>
            </a:extLst>
          </p:cNvPr>
          <p:cNvSpPr txBox="1"/>
          <p:nvPr/>
        </p:nvSpPr>
        <p:spPr>
          <a:xfrm>
            <a:off x="5934966" y="476935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F1F2E-0375-4626-A938-F97F6C8A3E2F}"/>
              </a:ext>
            </a:extLst>
          </p:cNvPr>
          <p:cNvSpPr txBox="1"/>
          <p:nvPr/>
        </p:nvSpPr>
        <p:spPr>
          <a:xfrm>
            <a:off x="4528309" y="4477366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Weather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30C595E0-64B1-47B4-8BD9-ED25C4C5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78" y="3264102"/>
            <a:ext cx="1755527" cy="121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E8E22D-4965-44E7-81A0-E06E66BD4144}"/>
              </a:ext>
            </a:extLst>
          </p:cNvPr>
          <p:cNvSpPr txBox="1"/>
          <p:nvPr/>
        </p:nvSpPr>
        <p:spPr>
          <a:xfrm>
            <a:off x="6762295" y="446158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Lane Shift</a:t>
            </a:r>
          </a:p>
        </p:txBody>
      </p:sp>
    </p:spTree>
    <p:extLst>
      <p:ext uri="{BB962C8B-B14F-4D97-AF65-F5344CB8AC3E}">
        <p14:creationId xmlns:p14="http://schemas.microsoft.com/office/powerpoint/2010/main" val="359722085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698</Words>
  <Application>Microsoft Office PowerPoint</Application>
  <PresentationFormat>On-screen Show (16:9)</PresentationFormat>
  <Paragraphs>205</Paragraphs>
  <Slides>32</Slides>
  <Notes>11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Open Sans</vt:lpstr>
      <vt:lpstr>PT Sans Narrow</vt:lpstr>
      <vt:lpstr>Arial</vt:lpstr>
      <vt:lpstr>Cambria Math</vt:lpstr>
      <vt:lpstr>Tropic</vt:lpstr>
      <vt:lpstr>Unsupervised Learning</vt:lpstr>
      <vt:lpstr> Categories of Machine Learning Problems</vt:lpstr>
      <vt:lpstr> Categories of Machine Learning Problems</vt:lpstr>
      <vt:lpstr> Categories of Machine Learning Problems</vt:lpstr>
      <vt:lpstr> Categories of Machine Learning Problems</vt:lpstr>
      <vt:lpstr> Categories of Machine Learning Problems</vt:lpstr>
      <vt:lpstr>Unsupervised Learning</vt:lpstr>
      <vt:lpstr>Generative Modeling</vt:lpstr>
      <vt:lpstr>Generative Modeling</vt:lpstr>
      <vt:lpstr>Generative Modeling: Examples</vt:lpstr>
      <vt:lpstr>Autoencoders</vt:lpstr>
      <vt:lpstr>Autoencoders</vt:lpstr>
      <vt:lpstr>Autoencoders</vt:lpstr>
      <vt:lpstr>Autoencoders</vt:lpstr>
      <vt:lpstr>Generative Adversarial Networks (GANs)</vt:lpstr>
      <vt:lpstr>Generative Adversarial Networks (GANs)</vt:lpstr>
      <vt:lpstr>Generative Adversarial Networks (GANs)</vt:lpstr>
      <vt:lpstr>GANs intuition</vt:lpstr>
      <vt:lpstr>GANs intuition</vt:lpstr>
      <vt:lpstr>GANs intuition</vt:lpstr>
      <vt:lpstr>GANs intuition</vt:lpstr>
      <vt:lpstr>GANs intuition</vt:lpstr>
      <vt:lpstr>GANs intuition</vt:lpstr>
      <vt:lpstr>GANs intuition</vt:lpstr>
      <vt:lpstr>Progressively Growing GANs</vt:lpstr>
      <vt:lpstr>Progressively Growing GANs: Results</vt:lpstr>
      <vt:lpstr> Categories of Machine Learning Problems</vt:lpstr>
      <vt:lpstr>Value Learning</vt:lpstr>
      <vt:lpstr>Atari DQN Results</vt:lpstr>
      <vt:lpstr>Reinforcement  Learning  with  Atari Breakout</vt:lpstr>
      <vt:lpstr>Reinforcement Learning with Super Mario</vt:lpstr>
      <vt:lpstr>Reinforcement Learning with Pac-Man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cp:lastModifiedBy>Aditya Devarakonda</cp:lastModifiedBy>
  <cp:revision>64</cp:revision>
  <dcterms:modified xsi:type="dcterms:W3CDTF">2020-01-14T17:02:16Z</dcterms:modified>
</cp:coreProperties>
</file>