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3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16.04.2017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4061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16.04.2017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5040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16.04.2017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66140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16.04.2017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19078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16.04.2017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12787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16.04.2017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28411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16.04.2017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50434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16.04.2017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505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16.04.2017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3149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16.04.2017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436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16.04.2017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544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16.04.2017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0534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16.04.2017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198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16.04.2017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776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16.04.2017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0724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16.04.2017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613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05DD-B282-420C-BA01-512C75FD17FD}" type="datetimeFigureOut">
              <a:rPr lang="ru-RU" smtClean="0"/>
              <a:pPr/>
              <a:t>16.04.2017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6023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7605DD-B282-420C-BA01-512C75FD17FD}" type="datetimeFigureOut">
              <a:rPr lang="ru-RU" smtClean="0"/>
              <a:pPr/>
              <a:t>16.04.2017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D0423-8B4D-430C-89DD-81016B4FC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84256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i="1" u="sng" dirty="0">
                <a:cs typeface="Times New Roman" panose="02020603050405020304" pitchFamily="18" charset="0"/>
              </a:rPr>
              <a:t>Автоматизированная система учета успеваемости студентов «Электронный деканат</a:t>
            </a:r>
            <a:r>
              <a:rPr lang="ru-RU" sz="4800" i="1" u="sng" dirty="0" smtClean="0">
                <a:cs typeface="Times New Roman" panose="02020603050405020304" pitchFamily="18" charset="0"/>
              </a:rPr>
              <a:t>» </a:t>
            </a:r>
            <a:endParaRPr lang="ru-RU" sz="4800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ru-RU" sz="2800" cap="none" dirty="0" smtClean="0">
                <a:latin typeface="+mn-lt"/>
                <a:cs typeface="Times New Roman" panose="02020603050405020304" pitchFamily="18" charset="0"/>
              </a:rPr>
              <a:t>Руководитель: Доц., к.т.н. Смелов В. В.</a:t>
            </a:r>
          </a:p>
          <a:p>
            <a:pPr algn="r"/>
            <a:r>
              <a:rPr lang="ru-RU" sz="2800" cap="none" dirty="0" smtClean="0">
                <a:latin typeface="+mn-lt"/>
                <a:cs typeface="Times New Roman" panose="02020603050405020304" pitchFamily="18" charset="0"/>
              </a:rPr>
              <a:t>Студент: Прокопович Д. В.</a:t>
            </a:r>
            <a:endParaRPr lang="ru-RU" sz="2800" cap="none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847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795"/>
          </a:xfrm>
        </p:spPr>
        <p:txBody>
          <a:bodyPr/>
          <a:lstStyle/>
          <a:p>
            <a:r>
              <a:rPr lang="ru-RU" sz="2800" b="1" dirty="0" smtClean="0"/>
              <a:t>Цель</a:t>
            </a:r>
            <a:r>
              <a:rPr lang="en-US" sz="2800" b="1" dirty="0" smtClean="0"/>
              <a:t>: </a:t>
            </a:r>
            <a:r>
              <a:rPr lang="ru-RU" sz="2800" dirty="0"/>
              <a:t>автоматизация процесса документооборота в деканате высшего учебного </a:t>
            </a:r>
            <a:r>
              <a:rPr lang="ru-RU" sz="2800" dirty="0" smtClean="0"/>
              <a:t>заведения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944131"/>
            <a:ext cx="96594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достижения цели сформулированы следующие </a:t>
            </a:r>
            <a:r>
              <a:rPr lang="ru-RU" sz="2400" b="1" dirty="0" smtClean="0"/>
              <a:t>задачи</a:t>
            </a:r>
            <a:r>
              <a:rPr lang="ru-RU" sz="2400" dirty="0" smtClean="0"/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Исследование процесса документооборота в деканате.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Проектирование архитектуры автоматизированной системы.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Проектирование программного обеспечения автоматизированной системы.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Проектирование логической схемы базы данных.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Разработка программного обеспечения.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Тестирование автоматизированной системы.</a:t>
            </a:r>
          </a:p>
          <a:p>
            <a:pPr algn="just"/>
            <a:r>
              <a:rPr lang="ru-RU" sz="2400" dirty="0" smtClean="0"/>
              <a:t> </a:t>
            </a:r>
            <a:br>
              <a:rPr lang="ru-RU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2376067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</TotalTime>
  <Words>76</Words>
  <Application>Microsoft Office PowerPoint</Application>
  <PresentationFormat>Произвольный</PresentationFormat>
  <Paragraphs>12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Ион</vt:lpstr>
      <vt:lpstr>Автоматизированная система учета успеваемости студентов «Электронный деканат» </vt:lpstr>
      <vt:lpstr>Цель: автоматизация процесса документооборота в деканате высшего учебного заведения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учета успеваемости студентов «Электронный деканат» </dc:title>
  <dc:creator>test</dc:creator>
  <cp:lastModifiedBy>Deafult User</cp:lastModifiedBy>
  <cp:revision>15</cp:revision>
  <dcterms:created xsi:type="dcterms:W3CDTF">2017-04-14T07:37:34Z</dcterms:created>
  <dcterms:modified xsi:type="dcterms:W3CDTF">2017-04-16T17:27:31Z</dcterms:modified>
</cp:coreProperties>
</file>