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a Osin" initials="DO" lastIdx="1" clrIdx="0">
    <p:extLst>
      <p:ext uri="{19B8F6BF-5375-455C-9EA6-DF929625EA0E}">
        <p15:presenceInfo xmlns:p15="http://schemas.microsoft.com/office/powerpoint/2012/main" userId="b223017f553031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0033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639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99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402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6585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101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311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300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08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4724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063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BD76EF-1B15-492F-BD84-B72F6F659250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B0952B-2787-4F3C-8465-E583705851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8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6FE8-A0D9-41A8-ADE2-09D0DCA8E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1622"/>
            <a:ext cx="9144000" cy="102434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DRAM</a:t>
            </a:r>
            <a:endParaRPr lang="en-GB" sz="7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EF902-804A-4736-8579-FA9D9DCB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3750"/>
            <a:ext cx="9144000" cy="403292"/>
          </a:xfrm>
        </p:spPr>
        <p:txBody>
          <a:bodyPr>
            <a:noAutofit/>
          </a:bodyPr>
          <a:lstStyle/>
          <a:p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random access memory</a:t>
            </a:r>
            <a:r>
              <a:rPr lang="ru-RU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2440" y="6062472"/>
            <a:ext cx="329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Выполнили студенты группы БВТ 1901</a:t>
            </a:r>
            <a:br>
              <a:rPr lang="ru-RU" sz="1600" dirty="0" smtClean="0"/>
            </a:br>
            <a:r>
              <a:rPr lang="ru-RU" sz="1600" dirty="0" smtClean="0"/>
              <a:t>Атаев Реджеп и Осин Данила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01655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поколения </a:t>
            </a:r>
            <a:r>
              <a:rPr lang="ru-RU" dirty="0" err="1" smtClean="0"/>
              <a:t>ноутбучной</a:t>
            </a:r>
            <a:r>
              <a:rPr lang="ru-RU" dirty="0" smtClean="0"/>
              <a:t> оперативной памяти на 1 фото.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24" y="2084832"/>
            <a:ext cx="4997098" cy="4526280"/>
          </a:xfrm>
        </p:spPr>
      </p:pic>
    </p:spTree>
    <p:extLst>
      <p:ext uri="{BB962C8B-B14F-4D97-AF65-F5344CB8AC3E}">
        <p14:creationId xmlns:p14="http://schemas.microsoft.com/office/powerpoint/2010/main" val="24304403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7CA-DA3D-49D5-AA8A-96648898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1.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B6ED-80D1-4080-9612-336344B9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16787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инамическая память с произвольным доступом — тип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компьютерной памяти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отличающийся использованием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полупроводниковых материалов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энергозависимостью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и возможностью доступа к данным, хранящимся в произвольных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ячейках памяти</a:t>
            </a:r>
            <a:endParaRPr lang="ru-RU" sz="2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228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A420-8919-4327-80DA-A774D3E9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2.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Устройство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E285-87D2-47B9-8F42-3BDF0C23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Физически DRAM состоит из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ячеек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созданных в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полупроводниковом материале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в виде емкости. Одна емкость хранит бит данных. Каждая ячейка такой памяти имеет свойство разряжаться, поэтому их постоянно надо подзаряжать — отсюда название «динамическая».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Ячейки состоят из конденсаторов и транзисторов. Конденсаторы заряжают при записи в ячейку единичного бита и разряжают при записи в ячейку нулевого бита.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7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FF0B-44E7-4F17-B8E3-72BC3A4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2.1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Дополнительно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4E8E-2EF1-46A8-B6DB-0E3A9D37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Совокупность ячеек образует условный «прямоугольник», состоящий из определённого количества </a:t>
            </a:r>
            <a:r>
              <a:rPr lang="ru-RU" sz="24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строк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и </a:t>
            </a:r>
            <a:r>
              <a:rPr lang="ru-RU" sz="24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столбцов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Один такой «прямоугольник» называется </a:t>
            </a:r>
            <a:r>
              <a:rPr lang="ru-RU" sz="24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страницей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совокупность страниц называется </a:t>
            </a:r>
            <a:r>
              <a:rPr lang="ru-RU" sz="24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банком</a:t>
            </a: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Весь набор ячеек условно делится на несколько областей.</a:t>
            </a:r>
            <a:endParaRPr lang="en-GB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509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F29C-2B8F-4CB9-8877-B4F0A37D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3.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9180-BBDC-4D00-8DCD-D9245A3C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отключении электроэнергии конденсаторы разряжаются, и память обнуляется. Конденсаторы необходимо периодически подзаряжать. Подзарядку выполняют путём подачи на них напряжения через коммутирующие транзисторные ключи.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Важным элементом памяти типа DRAM является чувствительный усилитель-компаратор, подключённый к каждому из столбцов «прямоугольника». При чтении данных из памяти усилитель-компаратор реагирует на слабый поток электронов, устремившихся через открытые транзисторы с обкладок конденсаторов, и считывает одну строку целиком. Чтение и запись выполняются построчно; обмен данными с отдельно взятой ячейкой невозможен.</a:t>
            </a:r>
            <a:endParaRPr lang="en-GB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2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04D-7629-4227-8582-21B9C5C2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04" y="1610453"/>
            <a:ext cx="9612971" cy="2852737"/>
          </a:xfrm>
        </p:spPr>
        <p:txBody>
          <a:bodyPr/>
          <a:lstStyle/>
          <a:p>
            <a:r>
              <a:rPr lang="ru-RU" sz="7200" dirty="0"/>
              <a:t>Популярные исполнения </a:t>
            </a:r>
            <a:r>
              <a:rPr lang="en-US" sz="7200" dirty="0"/>
              <a:t>DRUM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3881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40C7-7667-4FF9-A038-FCA578B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4.1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DIMM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8D94-B8EE-488C-B4F7-2C3AB058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73998"/>
            <a:ext cx="9825507" cy="151000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9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DIMM</a:t>
            </a:r>
            <a:r>
              <a:rPr lang="ru-RU" sz="9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ru-RU" sz="96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модули память, представляющие собой длинные прямоугольные платы с рядами контактных площадок вдоль обеих сторон платы. </a:t>
            </a:r>
            <a:endParaRPr lang="en-US" sz="9600" dirty="0">
              <a:solidFill>
                <a:srgbClr val="2021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96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Устанавливаются в разъём подключения вертикально и фиксируются по обоим торцам защёлками. Микросхемы памяти на них могут быть размещены как с одной, так и с обеих сторон платы.</a:t>
            </a:r>
            <a:endParaRPr lang="en-GB" sz="9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3563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0472" y="155448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4 поколения оперативной памяти на 1 фото.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78" y="1324775"/>
            <a:ext cx="4653896" cy="5533225"/>
          </a:xfrm>
        </p:spPr>
      </p:pic>
    </p:spTree>
    <p:extLst>
      <p:ext uri="{BB962C8B-B14F-4D97-AF65-F5344CB8AC3E}">
        <p14:creationId xmlns:p14="http://schemas.microsoft.com/office/powerpoint/2010/main" val="32801722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C031-92C8-4C74-8F26-243B5E22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4.2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SO-DIMM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A03-0FB4-4FA2-AEAB-FBE21CA0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SO-DIMM — модули памяти, отличающиеся небольшими размерами и предназначенные для применения в портативных и компактных устройствах (на материнских платах форм-фактора Mini-ITX, в ноутбуках и т. п.), в принтерах, в сетевой и телекоммуникационной технике и т. п. Широко применяются конструктивно уменьшенные модули DRAM (как SDRAM, так и DDR SDRAM), представляющие собой аналоги модулей DIMM в компактном исполнении для экономии места. Существуют в 72-, 100-, 144-, 200- и 204-контактном исполнении.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138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</TotalTime>
  <Words>423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Franklin Gothic Book</vt:lpstr>
      <vt:lpstr>Times New Roman</vt:lpstr>
      <vt:lpstr>Wingdings</vt:lpstr>
      <vt:lpstr>Crop</vt:lpstr>
      <vt:lpstr>DRAM</vt:lpstr>
      <vt:lpstr>1. Определение</vt:lpstr>
      <vt:lpstr>2. Устройство</vt:lpstr>
      <vt:lpstr>2.1 Дополнительно</vt:lpstr>
      <vt:lpstr>3. Работа</vt:lpstr>
      <vt:lpstr>Популярные исполнения DRUM</vt:lpstr>
      <vt:lpstr>4.1 DIMM</vt:lpstr>
      <vt:lpstr>4 поколения оперативной памяти на 1 фото.</vt:lpstr>
      <vt:lpstr>4.2 SO-DIMM</vt:lpstr>
      <vt:lpstr>3 поколения ноутбучной оперативной памяти на 1 фото.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</dc:title>
  <dc:creator>Danila Osin</dc:creator>
  <cp:lastModifiedBy>KoTeDo</cp:lastModifiedBy>
  <cp:revision>10</cp:revision>
  <dcterms:created xsi:type="dcterms:W3CDTF">2020-09-13T09:58:01Z</dcterms:created>
  <dcterms:modified xsi:type="dcterms:W3CDTF">2020-11-28T18:23:19Z</dcterms:modified>
</cp:coreProperties>
</file>