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79733"/>
  </p:normalViewPr>
  <p:slideViewPr>
    <p:cSldViewPr snapToGrid="0" snapToObjects="1">
      <p:cViewPr varScale="1">
        <p:scale>
          <a:sx n="58" d="100"/>
          <a:sy n="58" d="100"/>
        </p:scale>
        <p:origin x="83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505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1865D-1E1C-3D41-B8E4-DBBFBE13AF8E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45FAE-AB58-1745-8FB0-A6ECA3C791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45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みんなさん、こんにちは。私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太郎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申します、よろしくお願いします。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99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ありがどうございました。さようなら。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45FAE-AB58-1745-8FB0-A6ECA3C791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64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A1</a:t>
            </a:r>
            <a:r>
              <a:rPr kumimoji="1" lang="zh-CN" altLang="en-US" dirty="0" smtClean="0"/>
              <a:t>ティーチング</a:t>
            </a:r>
            <a:r>
              <a:rPr kumimoji="1" lang="zh-CN" altLang="en-US" dirty="0"/>
              <a:t>ロボットプロジェクト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A1Project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終わり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9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254</TotalTime>
  <Words>31</Words>
  <Application>Microsoft Macintosh PowerPoint</Application>
  <PresentationFormat>宽屏</PresentationFormat>
  <Paragraphs>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ＭＳ Ｐゴシック</vt:lpstr>
      <vt:lpstr>宋体</vt:lpstr>
      <vt:lpstr>Arial</vt:lpstr>
      <vt:lpstr>天体</vt:lpstr>
      <vt:lpstr>A1ティーチングロボットプロジェクト</vt:lpstr>
      <vt:lpstr>終わり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A1授课机器人项目</dc:title>
  <dc:creator>Microsoft Office 用户</dc:creator>
  <cp:lastModifiedBy>Microsoft Office 用户</cp:lastModifiedBy>
  <cp:revision>37</cp:revision>
  <dcterms:created xsi:type="dcterms:W3CDTF">2018-12-12T09:22:39Z</dcterms:created>
  <dcterms:modified xsi:type="dcterms:W3CDTF">2019-04-14T07:48:33Z</dcterms:modified>
</cp:coreProperties>
</file>