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  <p:cmAuthor id="2" name="Microsoft Office 用户" initials="Office [2]" lastIdx="1" clrIdx="1">
    <p:extLst/>
  </p:cmAuthor>
  <p:cmAuthor id="3" name="Microsoft Office 用户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79698"/>
  </p:normalViewPr>
  <p:slideViewPr>
    <p:cSldViewPr snapToGrid="0" snapToObjects="1">
      <p:cViewPr varScale="1">
        <p:scale>
          <a:sx n="80" d="100"/>
          <a:sy n="80" d="100"/>
        </p:scale>
        <p:origin x="1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505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1865D-1E1C-3D41-B8E4-DBBFBE13AF8E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45FAE-AB58-1745-8FB0-A6ECA3C791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45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大家好，我叫任心</a:t>
            </a:r>
            <a:r>
              <a:rPr kumimoji="1" lang="zh-CN" altLang="en-US" dirty="0" smtClean="0"/>
              <a:t>！欢迎</a:t>
            </a:r>
            <a:r>
              <a:rPr kumimoji="1" lang="zh-CN" altLang="en-US" dirty="0" smtClean="0"/>
              <a:t>来到</a:t>
            </a:r>
            <a:r>
              <a:rPr kumimoji="1" lang="en-US" altLang="zh-CN" dirty="0" smtClean="0"/>
              <a:t>A1</a:t>
            </a:r>
            <a:r>
              <a:rPr kumimoji="1" lang="zh-CN" altLang="en-US" dirty="0" smtClean="0"/>
              <a:t>研究室，下面我为大家讲解</a:t>
            </a:r>
            <a:r>
              <a:rPr kumimoji="1" lang="en-US" altLang="zh-CN" dirty="0" smtClean="0"/>
              <a:t>A1</a:t>
            </a:r>
            <a:r>
              <a:rPr kumimoji="1" lang="zh-CN" altLang="en-US" dirty="0" smtClean="0"/>
              <a:t>授课机器人项目。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99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谢谢，再见！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64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本次项目分工如下。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01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主程序，首先完成客户端。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99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预处理模块。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90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语音生成模块。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0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控制脚本。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783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播放模块。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47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事件监测。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53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QA</a:t>
            </a:r>
            <a:r>
              <a:rPr kumimoji="1" lang="zh-CN" altLang="en-US" dirty="0" smtClean="0"/>
              <a:t>模块。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54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A1</a:t>
            </a:r>
            <a:r>
              <a:rPr kumimoji="1" lang="zh-CN" altLang="en-US" dirty="0" smtClean="0"/>
              <a:t>授课机器人项目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A1Project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3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9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主程序：高云</a:t>
            </a:r>
            <a:r>
              <a:rPr kumimoji="1" lang="zh-CN" altLang="en-US" dirty="0"/>
              <a:t>。</a:t>
            </a:r>
            <a:endParaRPr kumimoji="1" lang="zh-CN" altLang="en-US" dirty="0" smtClean="0"/>
          </a:p>
          <a:p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预处理模块：刘铮。</a:t>
            </a:r>
          </a:p>
          <a:p>
            <a:r>
              <a:rPr kumimoji="1" lang="zh-CN" altLang="en-US" dirty="0" smtClean="0"/>
              <a:t>语音生成：高云。</a:t>
            </a:r>
          </a:p>
          <a:p>
            <a:r>
              <a:rPr kumimoji="1" lang="zh-CN" altLang="en-US" dirty="0" smtClean="0"/>
              <a:t>控制脚本：周正</a:t>
            </a:r>
          </a:p>
          <a:p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播放模块：周正。</a:t>
            </a:r>
          </a:p>
          <a:p>
            <a:r>
              <a:rPr kumimoji="1" lang="zh-CN" altLang="en-US" dirty="0" smtClean="0"/>
              <a:t>事件监测：李佳恩。</a:t>
            </a:r>
          </a:p>
          <a:p>
            <a:r>
              <a:rPr kumimoji="1" lang="en-US" altLang="zh-CN" dirty="0" smtClean="0"/>
              <a:t>QA</a:t>
            </a:r>
            <a:r>
              <a:rPr kumimoji="1" lang="zh-CN" altLang="en-US" dirty="0" smtClean="0"/>
              <a:t>模块：刘铮。</a:t>
            </a:r>
          </a:p>
          <a:p>
            <a:r>
              <a:rPr kumimoji="1" lang="zh-CN" altLang="en-US" dirty="0" smtClean="0"/>
              <a:t>后续模块待定。</a:t>
            </a:r>
          </a:p>
        </p:txBody>
      </p:sp>
    </p:spTree>
    <p:extLst>
      <p:ext uri="{BB962C8B-B14F-4D97-AF65-F5344CB8AC3E}">
        <p14:creationId xmlns:p14="http://schemas.microsoft.com/office/powerpoint/2010/main" val="114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首先完成客户端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5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预处理模块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具体任务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给定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文件，从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文件注释中提取台词，转存为</a:t>
            </a:r>
            <a:r>
              <a:rPr kumimoji="1" lang="en-US" altLang="zh-CN" dirty="0" smtClean="0"/>
              <a:t>txt</a:t>
            </a:r>
            <a:r>
              <a:rPr kumimoji="1" lang="zh-CN" altLang="en-US" dirty="0" smtClean="0"/>
              <a:t>文件。后续需要支持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所有内容       的提取。</a:t>
            </a: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98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语音生成模块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预处理的</a:t>
            </a:r>
            <a:r>
              <a:rPr kumimoji="1" lang="en-US" altLang="zh-CN" dirty="0" smtClean="0"/>
              <a:t>txt</a:t>
            </a:r>
            <a:r>
              <a:rPr kumimoji="1" lang="zh-CN" altLang="en-US" dirty="0" smtClean="0"/>
              <a:t>，生成</a:t>
            </a:r>
            <a:r>
              <a:rPr kumimoji="1" lang="en-US" altLang="zh-CN" dirty="0" smtClean="0"/>
              <a:t>wav</a:t>
            </a:r>
            <a:r>
              <a:rPr kumimoji="1" lang="zh-CN" altLang="en-US" dirty="0" smtClean="0"/>
              <a:t>文件，格式：</a:t>
            </a:r>
            <a:r>
              <a:rPr kumimoji="1" lang="en-US" altLang="zh-CN" dirty="0" err="1" smtClean="0"/>
              <a:t>X_Y.wav</a:t>
            </a:r>
            <a:r>
              <a:rPr kumimoji="1" lang="zh-CN" altLang="en-US" dirty="0" smtClean="0"/>
              <a:t>。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表示页数，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表示句数。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3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控制脚本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20481"/>
              </p:ext>
            </p:extLst>
          </p:nvPr>
        </p:nvGraphicFramePr>
        <p:xfrm>
          <a:off x="685800" y="2141538"/>
          <a:ext cx="10131426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/>
                <a:gridCol w="3377142"/>
                <a:gridCol w="3377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大家好，我叫任心！欢迎来到</a:t>
                      </a:r>
                      <a:r>
                        <a:rPr kumimoji="1" lang="en-US" altLang="zh-CN" dirty="0" smtClean="0"/>
                        <a:t>A1</a:t>
                      </a:r>
                      <a:r>
                        <a:rPr kumimoji="1" lang="zh-CN" altLang="en-US" dirty="0" smtClean="0"/>
                        <a:t>研究室，下面我为大家讲解</a:t>
                      </a:r>
                      <a:r>
                        <a:rPr kumimoji="1" lang="en-US" altLang="zh-CN" dirty="0" smtClean="0"/>
                        <a:t>A1</a:t>
                      </a:r>
                      <a:r>
                        <a:rPr kumimoji="1" lang="zh-CN" altLang="en-US" dirty="0" smtClean="0"/>
                        <a:t>授课机器人项目。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1_1.wav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1_2.wav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 smtClean="0"/>
                        <a:t>本次项目分工如下</a:t>
                      </a:r>
                      <a:r>
                        <a:rPr kumimoji="1" lang="en-US" altLang="zh-CN" dirty="0" smtClean="0"/>
                        <a:t>:</a:t>
                      </a:r>
                      <a:endParaRPr kumimoji="1" lang="zh-CN" altLang="en-US" dirty="0" smtClean="0"/>
                    </a:p>
                    <a:p>
                      <a:r>
                        <a:rPr kumimoji="1" lang="zh-CN" altLang="en-US" dirty="0" smtClean="0"/>
                        <a:t>主程序：高云。</a:t>
                      </a:r>
                    </a:p>
                    <a:p>
                      <a:r>
                        <a:rPr kumimoji="1" lang="en-US" altLang="zh-CN" dirty="0" smtClean="0"/>
                        <a:t>PPT</a:t>
                      </a:r>
                      <a:r>
                        <a:rPr kumimoji="1" lang="zh-CN" altLang="en-US" dirty="0" smtClean="0"/>
                        <a:t>预处理模块：刘铮。</a:t>
                      </a:r>
                    </a:p>
                    <a:p>
                      <a:r>
                        <a:rPr kumimoji="1" lang="zh-CN" altLang="en-US" dirty="0" smtClean="0"/>
                        <a:t>语音生成：高云。</a:t>
                      </a:r>
                    </a:p>
                    <a:p>
                      <a:r>
                        <a:rPr kumimoji="1" lang="zh-CN" altLang="en-US" dirty="0" smtClean="0"/>
                        <a:t>控制脚本：共同负责。</a:t>
                      </a:r>
                    </a:p>
                    <a:p>
                      <a:r>
                        <a:rPr kumimoji="1" lang="en-US" altLang="zh-CN" dirty="0" smtClean="0"/>
                        <a:t>PPT</a:t>
                      </a:r>
                      <a:r>
                        <a:rPr kumimoji="1" lang="zh-CN" altLang="en-US" dirty="0" smtClean="0"/>
                        <a:t>播放模块：周正。</a:t>
                      </a:r>
                    </a:p>
                    <a:p>
                      <a:r>
                        <a:rPr kumimoji="1" lang="zh-CN" altLang="en-US" dirty="0" smtClean="0"/>
                        <a:t>事件监测：李佳恩。</a:t>
                      </a:r>
                    </a:p>
                    <a:p>
                      <a:r>
                        <a:rPr kumimoji="1" lang="en-US" altLang="zh-CN" dirty="0" smtClean="0"/>
                        <a:t>QA</a:t>
                      </a:r>
                      <a:r>
                        <a:rPr kumimoji="1" lang="zh-CN" altLang="en-US" dirty="0" smtClean="0"/>
                        <a:t>模块：刘铮。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后续模块待定。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2_1.wav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2_2.wav</a:t>
                      </a:r>
                      <a:endParaRPr lang="zh-CN" altLang="en-US" dirty="0" smtClean="0"/>
                    </a:p>
                    <a:p>
                      <a:r>
                        <a:rPr lang="mr-IN" altLang="zh-CN" dirty="0" smtClean="0"/>
                        <a:t>…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2_9.wav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播放模块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载入控制脚本文件，调用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的全屏播放，初步先实现暂停，前一页后一页的功能。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1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事件监测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实现左右眼对授课场景的监测。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8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qa</a:t>
            </a:r>
            <a:r>
              <a:rPr kumimoji="1" lang="zh-CN" altLang="en-US" dirty="0" smtClean="0"/>
              <a:t>模块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6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212</TotalTime>
  <Words>320</Words>
  <Application>Microsoft Macintosh PowerPoint</Application>
  <PresentationFormat>宽屏</PresentationFormat>
  <Paragraphs>64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宋体</vt:lpstr>
      <vt:lpstr>天体</vt:lpstr>
      <vt:lpstr>A1授课机器人项目</vt:lpstr>
      <vt:lpstr>项目分工</vt:lpstr>
      <vt:lpstr>主程序</vt:lpstr>
      <vt:lpstr>PPT预处理模块</vt:lpstr>
      <vt:lpstr>语音生成模块</vt:lpstr>
      <vt:lpstr>控制脚本</vt:lpstr>
      <vt:lpstr>播放模块</vt:lpstr>
      <vt:lpstr>事件监测</vt:lpstr>
      <vt:lpstr>qa模块 </vt:lpstr>
      <vt:lpstr>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A1授课机器人项目</dc:title>
  <dc:creator>Microsoft Office 用户</dc:creator>
  <cp:lastModifiedBy>Microsoft Office 用户</cp:lastModifiedBy>
  <cp:revision>32</cp:revision>
  <dcterms:created xsi:type="dcterms:W3CDTF">2018-12-12T09:22:39Z</dcterms:created>
  <dcterms:modified xsi:type="dcterms:W3CDTF">2018-12-24T13:27:20Z</dcterms:modified>
</cp:coreProperties>
</file>