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6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Ping game 999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Ковалёв Владислав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Сегодня неплохое время, чтобы вспомнить старое…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мы помним старые игры на мобильниках, вроде гольфа, бильярда и тенниса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Однако, сегодня гейминг становится всё сложнее, а старые игры становятся всё дальше от нас.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707725" y="768150"/>
            <a:ext cx="82221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Вашему вниманию…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Игра Ping 999, которая являет собой старый добрый теннис с добавлением нововведений в виде умного противника и RTX графики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Вначале было слово…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Было пару сложных задач – это введение ai и супер современной графики, на них ушло больше всего бюджета</a:t>
            </a:r>
            <a:endParaRPr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9446966" y="4272025"/>
            <a:ext cx="225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Введите свой текст здесь Введите свой текст здесь Введите свой текст здесь Введите свой текстздесь Вве свой текст здесь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Ai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Искусственному интеллекту нужно было хранить информацию координат мяча по вертикали и горизонтали. Но, чтобы игроку было проще играть, поле зрения врага ограничено, а также его скорость была сделана меньше и подвержена рандомайзеру. Не смотря на это, ai игрок силён и победить его не каждому под силу…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Графика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Если не вдаваться в подробности, то вся графика была нарисована в GIMP на основе бесплатных картинок из Интернета. Сделано это было в первую очередь для экономии бюджета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Если игра окупится, то вполне возможно добавление в неё игры по сети, а также улучшение физики для более реалистичной картины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147750" y="488250"/>
            <a:ext cx="7906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 внимание!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