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56" r:id="rId2"/>
    <p:sldMasterId id="2147483660" r:id="rId3"/>
  </p:sldMasterIdLst>
  <p:notesMasterIdLst>
    <p:notesMasterId r:id="rId13"/>
  </p:notesMasterIdLst>
  <p:sldIdLst>
    <p:sldId id="257" r:id="rId4"/>
    <p:sldId id="268" r:id="rId5"/>
    <p:sldId id="261" r:id="rId6"/>
    <p:sldId id="269" r:id="rId7"/>
    <p:sldId id="262" r:id="rId8"/>
    <p:sldId id="270" r:id="rId9"/>
    <p:sldId id="263" r:id="rId10"/>
    <p:sldId id="271" r:id="rId11"/>
    <p:sldId id="267" r:id="rId12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14"/>
    </p:embeddedFont>
    <p:embeddedFont>
      <p:font typeface="210 맨발의청춘 L" panose="02020603020101020101" pitchFamily="18" charset="-127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85065" y="1742720"/>
            <a:ext cx="6169344" cy="84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210 맨발의청춘 B" panose="02020603020101020101" pitchFamily="18" charset="-127"/>
                <a:ea typeface="210 맨발의청춘 B" panose="02020603020101020101" pitchFamily="18" charset="-127"/>
                <a:cs typeface="Calibri" panose="020F0502020204030204" pitchFamily="34" charset="0"/>
              </a:rPr>
              <a:t>‘나’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210 맨발의청춘 B" panose="02020603020101020101" pitchFamily="18" charset="-127"/>
                <a:ea typeface="210 맨발의청춘 B" panose="02020603020101020101" pitchFamily="18" charset="-127"/>
                <a:cs typeface="Calibri" panose="020F0502020204030204" pitchFamily="34" charset="0"/>
              </a:rPr>
              <a:t>를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210 맨발의청춘 B" panose="02020603020101020101" pitchFamily="18" charset="-127"/>
                <a:ea typeface="210 맨발의청춘 B" panose="02020603020101020101" pitchFamily="18" charset="-127"/>
                <a:cs typeface="Calibri" panose="020F0502020204030204" pitchFamily="34" charset="0"/>
              </a:rPr>
              <a:t> 분석해봐</a:t>
            </a:r>
            <a:endParaRPr kumimoji="0" lang="ko-KR" altLang="en-U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210 맨발의청춘 B" panose="02020603020101020101" pitchFamily="18" charset="-127"/>
              <a:ea typeface="210 맨발의청춘 B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3969" y="5558998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5696" y="4265506"/>
            <a:ext cx="21531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런닝머신</a:t>
            </a:r>
            <a:r>
              <a:rPr lang="ko-KR" altLang="en-US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  <a:endParaRPr lang="ko-KR" altLang="en-US" sz="1400" b="0" dirty="0"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201421092 </a:t>
            </a:r>
            <a:r>
              <a:rPr lang="ko-KR" altLang="en-US" sz="1800" b="0" i="0" u="none" strike="noStrike" dirty="0" err="1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박효성</a:t>
            </a:r>
            <a:endParaRPr lang="ko-KR" altLang="en-US" sz="1400" b="0" dirty="0"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201723825 </a:t>
            </a:r>
            <a:r>
              <a:rPr lang="ko-KR" altLang="en-US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임윤진</a:t>
            </a:r>
            <a:endParaRPr lang="ko-KR" altLang="en-US" sz="1400" b="0" dirty="0"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201820730 </a:t>
            </a:r>
            <a:r>
              <a:rPr lang="ko-KR" altLang="en-US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배해진</a:t>
            </a:r>
            <a:endParaRPr lang="ko-KR" altLang="en-US" sz="1400" b="0" dirty="0"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201820742 </a:t>
            </a:r>
            <a:r>
              <a:rPr lang="ko-KR" altLang="en-US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고예준</a:t>
            </a:r>
            <a:endParaRPr lang="ko-KR" altLang="en-US" sz="1400" b="0" dirty="0"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201820793 </a:t>
            </a:r>
            <a:r>
              <a:rPr lang="ko-KR" altLang="en-US" sz="1800" b="0" i="0" u="none" strike="noStrike" dirty="0"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박민석</a:t>
            </a:r>
            <a:endParaRPr lang="ko-KR" altLang="en-US" sz="1400" b="0" dirty="0"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sz="1400" dirty="0"/>
            </a:b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B395F-AB1E-4605-9999-F5A2BC9B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79751"/>
            <a:ext cx="5715026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49A1DE-40FE-46B2-B055-FB80A4FD0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96" y="1304327"/>
            <a:ext cx="1632646" cy="163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2153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 이유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사용할 데이터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해결하고자 하는 문제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 생성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솔루션 평가 방법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96283" y="76824"/>
            <a:ext cx="1505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68BA0-6B1B-1C44-80EF-8EB9F2C146D7}"/>
              </a:ext>
            </a:extLst>
          </p:cNvPr>
          <p:cNvSpPr txBox="1"/>
          <p:nvPr/>
        </p:nvSpPr>
        <p:spPr>
          <a:xfrm>
            <a:off x="3364290" y="491746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:: Q&amp;A</a:t>
            </a:r>
            <a:endParaRPr lang="ko-KR" altLang="en-US" sz="2000" dirty="0">
              <a:solidFill>
                <a:srgbClr val="30302A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15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118" y="1157293"/>
            <a:ext cx="8745599" cy="3195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나를 분석해봐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Who am I!?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 성격은 무엇일까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!?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 글만으로 나의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유형을 분석가능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!?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복잡한 설문이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필요없다니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!?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ko-KR" altLang="en-US" sz="1600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ps..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mbit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800" b="0" i="0" u="none" strike="noStrike" dirty="0">
                <a:solidFill>
                  <a:srgbClr val="202122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MBTI( Myers-Briggs Type Indicator )</a:t>
            </a:r>
            <a:r>
              <a:rPr lang="ko-KR" altLang="en-US" sz="1800" b="0" i="0" u="none" strike="noStrike" dirty="0">
                <a:solidFill>
                  <a:srgbClr val="202122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 </a:t>
            </a:r>
            <a:r>
              <a:rPr lang="en-US" altLang="ko-KR" sz="1800" b="0" i="0" u="none" strike="noStrike" dirty="0" err="1">
                <a:solidFill>
                  <a:srgbClr val="202122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C.G.Jung</a:t>
            </a:r>
            <a:r>
              <a:rPr lang="ko-KR" altLang="en-US" sz="1800" b="0" i="0" u="none" strike="noStrike" dirty="0">
                <a:solidFill>
                  <a:srgbClr val="202122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심리유형론을 근거로 하여</a:t>
            </a:r>
            <a:r>
              <a:rPr lang="en-US" altLang="ko-KR" sz="1800" b="0" i="0" u="none" strike="noStrike" dirty="0">
                <a:solidFill>
                  <a:srgbClr val="202122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</a:p>
          <a:p>
            <a:r>
              <a:rPr lang="en-US" altLang="ko-KR" dirty="0">
                <a:solidFill>
                  <a:srgbClr val="20212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202122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가지 선호 지표가 조합된 양식을 통해 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16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가지 성격 유형을 설명한 것이다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03076"/>
            <a:ext cx="247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chemeClr val="bg1"/>
                </a:solidFill>
                <a:effectLst/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주제 선정 이유</a:t>
            </a:r>
            <a:endParaRPr lang="ko-KR" altLang="en-US" sz="2400" b="0" dirty="0">
              <a:solidFill>
                <a:schemeClr val="bg1"/>
              </a:solidFill>
              <a:effectLst/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DA5C21-3361-4F41-8796-8780B0D62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53" y="4039542"/>
            <a:ext cx="4462276" cy="25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D0F09DA-1553-4921-9CB4-E0F074E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07" y="1402947"/>
            <a:ext cx="5007774" cy="344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923467C-D6BD-4B0C-A8B5-2DC6D573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30" y="433908"/>
            <a:ext cx="2750851" cy="30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96F0EC3-008C-4012-B01B-AA2B0FF4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165" y="399989"/>
            <a:ext cx="3142129" cy="31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8876" y="1297829"/>
            <a:ext cx="783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(MBTI) Myers-Briggs Personality Type Data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96283" y="76824"/>
            <a:ext cx="1505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36" y="122990"/>
            <a:ext cx="2242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사용할 데이터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82356D-3112-D04E-80E1-C75DD1A1A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12" y="1947342"/>
            <a:ext cx="45593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346534C-6498-FD47-B75D-AD9735D878BA}"/>
              </a:ext>
            </a:extLst>
          </p:cNvPr>
          <p:cNvSpPr/>
          <p:nvPr/>
        </p:nvSpPr>
        <p:spPr>
          <a:xfrm>
            <a:off x="7054385" y="3826942"/>
            <a:ext cx="5195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 w="22225">
                  <a:noFill/>
                </a:ln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16</a:t>
            </a:r>
            <a:r>
              <a:rPr lang="ko-KR" altLang="en-US" dirty="0">
                <a:ln w="22225">
                  <a:noFill/>
                </a:ln>
                <a:solidFill>
                  <a:srgbClr val="30302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가지의 성격 유형 중 자신의 성격 유형을 파악 가능</a:t>
            </a:r>
            <a:endParaRPr lang="en-US" altLang="ko-KR" dirty="0">
              <a:ln w="22225">
                <a:noFill/>
              </a:ln>
              <a:solidFill>
                <a:srgbClr val="30302A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ore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C4E04F-6E47-3D40-9A7C-4DF8ABB93CF9}"/>
              </a:ext>
            </a:extLst>
          </p:cNvPr>
          <p:cNvSpPr/>
          <p:nvPr/>
        </p:nvSpPr>
        <p:spPr>
          <a:xfrm>
            <a:off x="3437484" y="2842001"/>
            <a:ext cx="275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[Sample]</a:t>
            </a:r>
            <a:endParaRPr lang="en" altLang="ko-Kore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8675</a:t>
            </a:r>
            <a:r>
              <a:rPr lang="ko-KR" altLang="en-US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ore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79E96D-A309-084E-8C14-701657F6DD61}"/>
              </a:ext>
            </a:extLst>
          </p:cNvPr>
          <p:cNvSpPr/>
          <p:nvPr/>
        </p:nvSpPr>
        <p:spPr>
          <a:xfrm>
            <a:off x="508816" y="2842001"/>
            <a:ext cx="248800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" altLang="ko-Kore-KR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[Feature]</a:t>
            </a:r>
            <a:endParaRPr lang="en" altLang="ko-Kore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spcBef>
                <a:spcPts val="1000"/>
              </a:spcBef>
            </a:pPr>
            <a:r>
              <a:rPr lang="en" altLang="ko-Kore-KR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</a:t>
            </a:r>
            <a:r>
              <a:rPr lang="en" altLang="ko-Kore-KR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유형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spcBef>
                <a:spcPts val="1000"/>
              </a:spcBef>
            </a:pPr>
            <a:r>
              <a:rPr lang="en" altLang="ko-Kore-KR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 file</a:t>
            </a:r>
            <a:endParaRPr lang="en" altLang="ko-Kore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en" altLang="ko-Kore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ore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DE0622-903F-3F4C-9588-CC3DDF0D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95" y="344216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1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13337" y="1505830"/>
            <a:ext cx="65035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“나를 분석해봐”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복잡한 설문 필요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특정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사람이 쓴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 file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이용하여 해당 사람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908" y="169156"/>
            <a:ext cx="284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해결하고자 하는 문제</a:t>
            </a:r>
            <a:endParaRPr lang="ko-KR" altLang="en-US" sz="3200" spc="-15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CFD978-0DCB-42D2-B7A6-90E90D7E27E2}"/>
              </a:ext>
            </a:extLst>
          </p:cNvPr>
          <p:cNvSpPr txBox="1"/>
          <p:nvPr/>
        </p:nvSpPr>
        <p:spPr>
          <a:xfrm>
            <a:off x="583908" y="6070315"/>
            <a:ext cx="1016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아이콘 제작자 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&lt;a </a:t>
            </a:r>
            <a:r>
              <a:rPr lang="en-US" altLang="ko-KR" sz="1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href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="https://www.flaticon.com/kr/authors/smashicons" title="</a:t>
            </a:r>
            <a:r>
              <a:rPr lang="en-US" altLang="ko-KR" sz="1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Smashicons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"&gt;</a:t>
            </a:r>
            <a:r>
              <a:rPr lang="en-US" altLang="ko-KR" sz="1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Smashicons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&lt;/a&gt; from &lt;a </a:t>
            </a:r>
            <a:r>
              <a:rPr lang="en-US" altLang="ko-KR" sz="1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href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="https://www.flaticon.com/kr/" title="</a:t>
            </a:r>
            <a:r>
              <a:rPr lang="en-US" altLang="ko-KR" sz="1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Flaticon</a:t>
            </a:r>
            <a:r>
              <a:rPr lang="en-US" altLang="ko-KR" sz="1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"&gt; www.flaticon.com&lt;/a&gt;</a:t>
            </a:r>
            <a:endParaRPr lang="ko-KR" altLang="en-US" sz="1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4DAA72-FA34-4CA0-9CD6-98238323C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07" y="3167823"/>
            <a:ext cx="2577048" cy="257704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1F535F4-8B10-4C45-A135-280558F2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99" y="801307"/>
            <a:ext cx="3800423" cy="525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66524" y="122990"/>
            <a:ext cx="5581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모델 생성 방법 </a:t>
            </a:r>
            <a:r>
              <a:rPr lang="en-US" altLang="ko-KR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+</a:t>
            </a:r>
            <a:r>
              <a:rPr lang="ko-KR" altLang="en-US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사용할 알고리즘 </a:t>
            </a:r>
            <a:r>
              <a:rPr lang="en-US" altLang="ko-KR" sz="3000" spc="-150" dirty="0">
                <a:solidFill>
                  <a:srgbClr val="FFFFFF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3000" spc="-150" dirty="0">
              <a:solidFill>
                <a:srgbClr val="FFFFF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C312-BF3F-F84B-B5FB-D3D0E86783DF}"/>
              </a:ext>
            </a:extLst>
          </p:cNvPr>
          <p:cNvSpPr/>
          <p:nvPr/>
        </p:nvSpPr>
        <p:spPr>
          <a:xfrm>
            <a:off x="517450" y="1038601"/>
            <a:ext cx="11189843" cy="4780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How you would solve</a:t>
            </a:r>
            <a:endParaRPr lang="en" altLang="ko-Kore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spcBef>
                <a:spcPts val="1000"/>
              </a:spcBef>
            </a:pP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: text data(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문장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 방법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spcBef>
                <a:spcPts val="1000"/>
              </a:spcBef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문장 </a:t>
            </a:r>
            <a:r>
              <a:rPr lang="en" altLang="ko-Kore-KR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x_data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(posts)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마다 </a:t>
            </a:r>
            <a:r>
              <a:rPr lang="en" altLang="ko-Kore-KR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유형이 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라벨링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되어있는 데이터를 준비한다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문장단위로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split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하고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문장의 단어들은 소문자로 바꾼다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필요 없는 문장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ex. </a:t>
            </a:r>
            <a:r>
              <a:rPr lang="en" altLang="ko-Kore-KR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url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삭제하는 전처리 과정을 거친다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문장 </a:t>
            </a:r>
            <a:r>
              <a:rPr lang="en" altLang="ko-Kore-KR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x_data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(posts)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가지고  빈도수 기준으로 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단어사전을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생성한다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데이터 속의 문장의 길이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단어의 개수를 파악해서 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파라미터를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지정한다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 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문장 </a:t>
            </a:r>
            <a:r>
              <a:rPr lang="en" altLang="ko-Kore-KR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x_data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(posts)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벡터화한다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벡터화된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" altLang="ko-Kore-KR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x_data</a:t>
            </a:r>
            <a:r>
              <a:rPr lang="ko-KR" altLang="en-US" sz="2400" dirty="0" err="1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 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MBTI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유형으로 </a:t>
            </a:r>
            <a:r>
              <a:rPr lang="en" altLang="ko-Kore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classification </a:t>
            </a:r>
            <a:r>
              <a:rPr lang="ko-KR" altLang="en-US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sz="2400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b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b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ore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22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8551" y="1452042"/>
            <a:ext cx="10968067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How you will evaluate your solution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분석한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 data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RNN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linear logistic regression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 더 좋은 성능을 갖는 하나를 이용하여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모델을 생성한다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br>
              <a:rPr lang="ko-KR" altLang="en-US" sz="1600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외부 데이터를 이용하여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sz="1600" b="0" dirty="0"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br>
              <a:rPr lang="ko-KR" altLang="en-US" sz="1600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br>
              <a:rPr lang="ko-KR" altLang="en-US" sz="1600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br>
              <a:rPr lang="ko-KR" altLang="en-US" sz="1600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br>
              <a:rPr lang="ko-KR" altLang="en-US" sz="1600" b="0" dirty="0">
                <a:effectLst/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258" y="16915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0" i="0" u="none" strike="noStrike" dirty="0">
                <a:solidFill>
                  <a:schemeClr val="bg1"/>
                </a:solidFill>
                <a:effectLst/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솔루션 평가 방법 </a:t>
            </a:r>
            <a:endParaRPr lang="ko-KR" altLang="en-US" sz="3200" spc="-15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60" y="187639"/>
            <a:ext cx="915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30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플레이트, 표지판이(가) 표시된 사진&#10;&#10;자동 생성된 설명">
            <a:extLst>
              <a:ext uri="{FF2B5EF4-FFF2-40B4-BE49-F238E27FC236}">
                <a16:creationId xmlns:a16="http://schemas.microsoft.com/office/drawing/2014/main" id="{37F9A569-DEF3-764F-8205-502A400F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91" y="1637728"/>
            <a:ext cx="3908618" cy="39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455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나눔스퀘어</vt:lpstr>
      <vt:lpstr>나눔스퀘어 Bold</vt:lpstr>
      <vt:lpstr>210 맨발의청춘 B</vt:lpstr>
      <vt:lpstr>210 맨발의청춘 L</vt:lpstr>
      <vt:lpstr>Arial</vt:lpstr>
      <vt:lpstr>나눔스퀘어 ExtraBold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배 해진</cp:lastModifiedBy>
  <cp:revision>6</cp:revision>
  <dcterms:created xsi:type="dcterms:W3CDTF">2017-10-13T13:12:51Z</dcterms:created>
  <dcterms:modified xsi:type="dcterms:W3CDTF">2020-05-13T06:17:56Z</dcterms:modified>
</cp:coreProperties>
</file>