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E8C62-AA45-32B4-36EB-91B14BE36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A35C5-2017-2F77-6E5B-E0909EAB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F4915-8810-A0E6-5114-2E33E2F0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F7AA9-ABD9-3F35-D48C-F4CA6AC4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FD231-3848-C006-4E32-6001303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B781C-731C-49FE-58DE-0B00345A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AC007-C14B-6082-0765-1547DB75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E67CE-8ECD-85BF-3140-1B82287B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694B4-0F5F-36CF-43C7-0B0619A7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0C1EA-6CAA-6F25-0964-0781274E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3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A73DE1-3CFA-D245-6A0A-694256AA9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B8EDB-7AB3-9D6E-89AB-2B8B23DB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31B88-4E93-D6A1-DDE6-6D4CE35F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AFD0D-5B6F-F6CC-4E35-C17FDEF9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35DD1-EEAB-CA62-BD03-61D040C1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D53CE-BA76-8D1C-BE16-3922868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EFFB-2205-EFEB-47D9-551B363F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78B83-5960-67A4-947E-F7F002DD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7E25-C8BB-4A83-3302-A474DF1B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6B35B-93CF-FF09-3518-280D5023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417D6-8650-3775-830D-08BF7B0D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2423C-997F-6CF6-36D8-2C6A830B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82D70-EB22-A21F-C1E5-0AC12A1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C4B70-CF33-1652-DA34-7909A897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4A408-2C78-44E2-73AC-1DFD7D39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4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426AA-A64A-326C-2FD7-8FE1864A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D1776-6D52-D1A4-E394-18411391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A84FC-F466-EB63-A1D0-A1E9F24E3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43BF0-A366-D8F7-CA3F-F1A9F7A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57AEE-A560-0DC1-90CE-A23E86AA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50AE2-D8B6-9852-8AFE-BF947D0C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31415-0640-771B-6BA0-F210FDD8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08F7C-3D03-2FA0-15F7-B250C22A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6E97D-E616-9A90-0C50-4004EC5D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943A8-09F4-22EC-83E0-1B3C5744B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ACE26-9515-8436-B1C3-BB81321C9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572A9-11E0-3B95-73E2-6DFF9EF8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1F3F4-5A6D-182C-E480-0E4AB6E0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D82E-5599-72C6-2413-F6C68CBE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7945C-B6A8-6CFE-A14F-EDFB64A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8CC07-B858-8C64-205C-CA4B8A13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97621C-9B20-2DE1-F621-D45A751F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66DF9-7456-0E5F-0407-C07FD92C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5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BF6AF-6C85-3D7D-4A68-3B46EF3A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71C08-E38E-645F-D8DD-7729AFA3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EB0F-46DD-1F1F-CB9D-CD81ACFA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DC40-B522-419E-1B04-9833D26B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C0994-9D88-C6BA-B602-253E38EF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9AC5D-F682-3792-12D6-0175E086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73CF-F51B-5717-8D1B-F7C7BEC1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DE835-32F5-C897-B5DE-20B9FE26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72ADB-B57D-2B42-97B4-F7A5E73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BDD09-629F-5EDE-E51C-83C410EB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C2319-02D2-15C5-56F5-CB343505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298C0-1D47-ADC5-B7AA-3F09CB81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2A92B-24E2-E208-8CB0-FD43695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BCE76-BDCB-AA14-2496-0C7B2B9B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16222-275F-A766-7345-81960036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AF5DF-31B5-C921-F623-DF618B04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686A6-A3A9-A3CF-E31C-35DC79C5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E238B-B0E9-4548-4591-823E54472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65FED-F466-456F-BD77-9A69FAA8C49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3EB5B-8F11-0516-AEBA-BBE95036D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F8F31-E595-BE7F-4E02-75316EE4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78620-8092-4C85-8C8E-458C13431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85E230-FE5F-C4A3-3291-B5971CAC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77180"/>
              </p:ext>
            </p:extLst>
          </p:nvPr>
        </p:nvGraphicFramePr>
        <p:xfrm>
          <a:off x="138546" y="193964"/>
          <a:ext cx="11850255" cy="655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051">
                  <a:extLst>
                    <a:ext uri="{9D8B030D-6E8A-4147-A177-3AD203B41FA5}">
                      <a16:colId xmlns:a16="http://schemas.microsoft.com/office/drawing/2014/main" val="3485806822"/>
                    </a:ext>
                  </a:extLst>
                </a:gridCol>
                <a:gridCol w="2370051">
                  <a:extLst>
                    <a:ext uri="{9D8B030D-6E8A-4147-A177-3AD203B41FA5}">
                      <a16:colId xmlns:a16="http://schemas.microsoft.com/office/drawing/2014/main" val="3966050268"/>
                    </a:ext>
                  </a:extLst>
                </a:gridCol>
                <a:gridCol w="2370051">
                  <a:extLst>
                    <a:ext uri="{9D8B030D-6E8A-4147-A177-3AD203B41FA5}">
                      <a16:colId xmlns:a16="http://schemas.microsoft.com/office/drawing/2014/main" val="3738785778"/>
                    </a:ext>
                  </a:extLst>
                </a:gridCol>
                <a:gridCol w="2370051">
                  <a:extLst>
                    <a:ext uri="{9D8B030D-6E8A-4147-A177-3AD203B41FA5}">
                      <a16:colId xmlns:a16="http://schemas.microsoft.com/office/drawing/2014/main" val="2054082948"/>
                    </a:ext>
                  </a:extLst>
                </a:gridCol>
                <a:gridCol w="2370051">
                  <a:extLst>
                    <a:ext uri="{9D8B030D-6E8A-4147-A177-3AD203B41FA5}">
                      <a16:colId xmlns:a16="http://schemas.microsoft.com/office/drawing/2014/main" val="1138402278"/>
                    </a:ext>
                  </a:extLst>
                </a:gridCol>
              </a:tblGrid>
              <a:tr h="819727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OSI model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Layer Number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TCP/IP Layer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Other Protocol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1359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Alligator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Application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L7(Firewall)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HTTP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FTP, </a:t>
                      </a:r>
                      <a:r>
                        <a:rPr lang="en-US" altLang="ko-KR" b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SSH, DNS, …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21936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Pet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Presentation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95726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Steve’s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Session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47395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Touch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Transport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L4(NAT)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TCP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UDP, ICMP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2048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Not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Network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L3(Router)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IP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IPv6, ARP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4428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Data Link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L2(Switch)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Ethernet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PPP, HDLC, …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09315"/>
                  </a:ext>
                </a:extLst>
              </a:tr>
              <a:tr h="819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Please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Physical</a:t>
                      </a:r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2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나눔스퀘어라운드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고예준</dc:creator>
  <cp:lastModifiedBy>고예준</cp:lastModifiedBy>
  <cp:revision>8</cp:revision>
  <dcterms:created xsi:type="dcterms:W3CDTF">2024-07-25T07:15:54Z</dcterms:created>
  <dcterms:modified xsi:type="dcterms:W3CDTF">2024-07-25T08:10:16Z</dcterms:modified>
</cp:coreProperties>
</file>