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8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B1028-3778-4DD8-8E4F-69B2E9CC1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77127F-83B4-43A1-9C3E-5880AAE9B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95CFE9-6483-4AF2-B695-45F0B93E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2C0C-A4F7-4834-9608-EC06108DF25C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3CC87-1E90-4136-963B-DE095172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F36D9-BBD1-412B-B169-A5E7F55D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C303-4BAF-48CB-9C5E-7B257E3FD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46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2418A-6E84-4155-88E4-17C0CF3B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206C24-9DC0-4757-9152-B58A646F0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CE729-9DFC-4DB3-86A3-B881D5B0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2C0C-A4F7-4834-9608-EC06108DF25C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9FC0D-B04E-48B5-A0B8-746CA28C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90FF3-2716-4788-A591-0EEEB8F5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C303-4BAF-48CB-9C5E-7B257E3FD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29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03B713-5E98-4205-A78F-2AE1EE692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15239E-136F-4645-BC08-75FF8D1B0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21F91-47E6-4DD2-8AAF-D95CAF2D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2C0C-A4F7-4834-9608-EC06108DF25C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A3A224-7E9B-40FE-B79C-8ABF97FE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4D099D-67A1-4D89-A6BE-EC3B9D82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C303-4BAF-48CB-9C5E-7B257E3FD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0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58032-363B-40B4-B022-5F1519F2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929BC-F636-4093-9E8F-1B9D28506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641F4-EA79-4171-BA72-085C98FB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2C0C-A4F7-4834-9608-EC06108DF25C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DCF5B-5AA1-49CB-A311-829639E8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5046D-10EC-4D0B-B411-28F068D3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C303-4BAF-48CB-9C5E-7B257E3FD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7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987B7-3567-4392-8684-177387C2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348523-0086-4E31-945B-5076F3EF1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05C3A-C16A-4D0B-A551-17FD6FC1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2C0C-A4F7-4834-9608-EC06108DF25C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AE2F8-955F-43E6-878B-4311629F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4B4360-9122-4848-AA34-51591DD6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C303-4BAF-48CB-9C5E-7B257E3FD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5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28B0D-F4B6-4862-834F-D2666406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13E9D-D7DF-46E9-8A4D-09E3A6E54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6CADAE-6F20-4135-AF57-C0769381A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24E980-444D-4453-AA6D-65CC4EAC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2C0C-A4F7-4834-9608-EC06108DF25C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BA56F-31F8-4496-B44A-F044D383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D1F9B4-7101-4DCD-82B8-E9517464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C303-4BAF-48CB-9C5E-7B257E3FD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86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9CE93-735E-4773-AD90-91F9DA751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941536-C9B2-4489-A575-F8C0E0F53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B2F90E-1A25-4E31-85F0-7711C5F90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06729C-74F2-4790-9EC5-AF06D82BF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D14BEE-47F6-451C-BB1F-AC8481381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E08A76-8675-4147-9949-1F60C80B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2C0C-A4F7-4834-9608-EC06108DF25C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B29AB7-B26A-4864-9E91-5D4BDE50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D614D6-5B97-4523-AAC5-2A6D827F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C303-4BAF-48CB-9C5E-7B257E3FD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25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1DB9C-1A44-4C62-9C2E-0FED4F54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CC78C6-C97F-4A07-A595-FEB32060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2C0C-A4F7-4834-9608-EC06108DF25C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8AE865-07ED-4274-85BA-28FA1ED7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BD52B9-4106-459F-B8EA-BFCAE316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C303-4BAF-48CB-9C5E-7B257E3FD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9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7E8518-80BA-44AC-B728-E154D26E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2C0C-A4F7-4834-9608-EC06108DF25C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76F90B-54EC-4CC6-BA80-4CCA06BF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CA7DFA-56B3-4FEF-94ED-70B98886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C303-4BAF-48CB-9C5E-7B257E3FD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8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522C4-12A7-4A9D-A4FD-869D7C8F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FFCF4-8A8A-4FEC-BA2A-B063D605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F03B8C-12BF-474F-80D8-D7D28A3D5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79160E-7927-4A62-94BE-31F01B9D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2C0C-A4F7-4834-9608-EC06108DF25C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03915F-0C95-441F-8EEA-8BEC8883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0836D-737C-4612-BF0D-5D89A139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C303-4BAF-48CB-9C5E-7B257E3FD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09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2042A-5631-42CE-AD4F-5767492B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35592C-44CC-44A7-84CC-FE8802C95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F44859-45A9-4674-8F43-FF7B646DD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285F9A-8E87-479B-959D-C6034B76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2C0C-A4F7-4834-9608-EC06108DF25C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2A2102-C64A-424A-8D23-CC295D90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ECF51B-FCA9-414D-8078-DD7527A5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C303-4BAF-48CB-9C5E-7B257E3FD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8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750CF1-3E12-4586-BDA3-E698CE6A5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F1C035-DE4E-4487-9984-B94EA4932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FA33C-0BE8-48AF-A999-265E30B38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C2C0C-A4F7-4834-9608-EC06108DF25C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3CB29-E114-42ED-984D-A2BF32D1C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82211-587B-42A9-A570-9330D5CF9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6C303-4BAF-48CB-9C5E-7B257E3FD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82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80B5C-6A4F-4499-B292-D04E60C71B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신경망의 다중공선성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080575-B2F2-4044-85D8-F766DD60B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2021/06/15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96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3DD222-08B0-418A-9BC4-B7648CA39693}"/>
              </a:ext>
            </a:extLst>
          </p:cNvPr>
          <p:cNvSpPr txBox="1"/>
          <p:nvPr/>
        </p:nvSpPr>
        <p:spPr>
          <a:xfrm>
            <a:off x="771787" y="528506"/>
            <a:ext cx="10591361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회귀 분석에서 다중공선성은 추정하는 </a:t>
            </a:r>
            <a:r>
              <a:rPr lang="en-US" altLang="ko-KR" sz="1200"/>
              <a:t>w</a:t>
            </a:r>
            <a:r>
              <a:rPr lang="ko-KR" altLang="en-US" sz="1200"/>
              <a:t>의 분산을 크게할 위험이 있어 </a:t>
            </a:r>
            <a:r>
              <a:rPr lang="en-US" altLang="ko-KR" sz="1200"/>
              <a:t>unknown data</a:t>
            </a:r>
            <a:r>
              <a:rPr lang="ko-KR" altLang="en-US" sz="1200"/>
              <a:t>에 대해 잘 못 예측할 위험성이 있음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r>
              <a:rPr lang="ko-KR" altLang="en-US" sz="1200"/>
              <a:t>신경망의 활성함수가 다중공선성을 완화할 수 있는가에 대한 실험을 설계함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r>
              <a:rPr lang="ko-KR" altLang="en-US" sz="1200"/>
              <a:t>신경망이 다중공선성을 완화할수 있음을 보이려면 추정된 파라미터 </a:t>
            </a:r>
            <a:r>
              <a:rPr lang="en-US" altLang="ko-KR" sz="1200"/>
              <a:t>w</a:t>
            </a:r>
            <a:r>
              <a:rPr lang="ko-KR" altLang="en-US" sz="1200"/>
              <a:t>의 분산을 제시해야하나 신경망의 논리에는 확률변수의 개념이 아직 명확치 않음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r>
              <a:rPr lang="ko-KR" altLang="en-US" sz="1200"/>
              <a:t>다른 대안으로 모델의 학습을 </a:t>
            </a:r>
            <a:r>
              <a:rPr lang="en-US" altLang="ko-KR" sz="1200"/>
              <a:t>K</a:t>
            </a:r>
            <a:r>
              <a:rPr lang="ko-KR" altLang="en-US" sz="1200"/>
              <a:t>번 반복을 통해 시험데이터에 대한 손실함수</a:t>
            </a:r>
            <a:r>
              <a:rPr lang="en-US" altLang="ko-KR" sz="1200"/>
              <a:t>(MSE)</a:t>
            </a:r>
            <a:r>
              <a:rPr lang="ko-KR" altLang="en-US" sz="1200"/>
              <a:t>의 평균과 표준편차를 구하여 선형회귀와 비교해볼 수 있음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실험 설계 </a:t>
            </a:r>
            <a:r>
              <a:rPr lang="en-US" altLang="ko-KR" sz="1200"/>
              <a:t>:</a:t>
            </a:r>
          </a:p>
          <a:p>
            <a:endParaRPr lang="en-US" altLang="ko-KR" sz="1200"/>
          </a:p>
          <a:p>
            <a:r>
              <a:rPr lang="ko-KR" altLang="en-US" sz="1200"/>
              <a:t>데이터는 다중공선성으로 유명한 혈압데이터를 사용하였으며 데이터는 </a:t>
            </a:r>
            <a:r>
              <a:rPr lang="en-US" altLang="ko-KR" sz="1200"/>
              <a:t>20</a:t>
            </a:r>
            <a:r>
              <a:rPr lang="ko-KR" altLang="en-US" sz="1200"/>
              <a:t>개가 존재함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r>
              <a:rPr lang="en-US" altLang="ko-KR" sz="1200"/>
              <a:t>Weight, BSA</a:t>
            </a:r>
            <a:r>
              <a:rPr lang="ko-KR" altLang="en-US" sz="1200"/>
              <a:t>를 사용한 </a:t>
            </a:r>
            <a:r>
              <a:rPr lang="en-US" altLang="ko-KR" sz="1200"/>
              <a:t>BP</a:t>
            </a:r>
            <a:r>
              <a:rPr lang="ko-KR" altLang="en-US" sz="1200"/>
              <a:t>의 예측 모델 학습</a:t>
            </a:r>
            <a:r>
              <a:rPr lang="en-US" altLang="ko-KR" sz="1200"/>
              <a:t>(3</a:t>
            </a:r>
            <a:r>
              <a:rPr lang="ko-KR" altLang="en-US" sz="1200"/>
              <a:t>변수의 공분산 값이 매우큼</a:t>
            </a:r>
            <a:r>
              <a:rPr lang="en-US" altLang="ko-KR" sz="1200"/>
              <a:t>)</a:t>
            </a:r>
          </a:p>
          <a:p>
            <a:endParaRPr lang="en-US" altLang="ko-KR" sz="1200"/>
          </a:p>
          <a:p>
            <a:r>
              <a:rPr lang="ko-KR" altLang="en-US" sz="1200"/>
              <a:t>추정된 선형회귀 모델에 만약 학습된 범주안에 있는 데이터가 </a:t>
            </a:r>
            <a:r>
              <a:rPr lang="en-US" altLang="ko-KR" sz="1200"/>
              <a:t>unknown </a:t>
            </a:r>
            <a:r>
              <a:rPr lang="ko-KR" altLang="en-US" sz="1200"/>
              <a:t>데이터로 들어올 경우 그 위험성은 약하다고 참고문헌에 나와있음</a:t>
            </a:r>
            <a:r>
              <a:rPr lang="en-US" altLang="ko-KR" sz="1200"/>
              <a:t>.</a:t>
            </a:r>
          </a:p>
          <a:p>
            <a:r>
              <a:rPr lang="ko-KR" altLang="en-US" sz="1200"/>
              <a:t>그래서 데이터를 플로팅하여 전체 데이터의 선형관계에 약하게 존재하거나 혹은 이상치로 보이는 데이터 </a:t>
            </a:r>
            <a:r>
              <a:rPr lang="en-US" altLang="ko-KR" sz="1200"/>
              <a:t>3</a:t>
            </a:r>
            <a:r>
              <a:rPr lang="ko-KR" altLang="en-US" sz="1200"/>
              <a:t>개를 시험데이터로 구축하였음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r>
              <a:rPr lang="ko-KR" altLang="en-US" sz="1200"/>
              <a:t>구축된 데이터를 통해 각 다른 초깃값을 사용하여 </a:t>
            </a:r>
            <a:r>
              <a:rPr lang="en-US" altLang="ko-KR" sz="1200"/>
              <a:t>10</a:t>
            </a:r>
            <a:r>
              <a:rPr lang="ko-KR" altLang="en-US" sz="1200"/>
              <a:t>번 시행하였음</a:t>
            </a:r>
            <a:endParaRPr lang="en-US" altLang="ko-KR" sz="1200"/>
          </a:p>
          <a:p>
            <a:r>
              <a:rPr lang="ko-KR" altLang="en-US" sz="1200"/>
              <a:t>이때 신경망은 </a:t>
            </a:r>
            <a:r>
              <a:rPr lang="en-US" altLang="ko-KR" sz="1200"/>
              <a:t>ReLU</a:t>
            </a:r>
            <a:r>
              <a:rPr lang="ko-KR" altLang="en-US" sz="1200"/>
              <a:t>와 </a:t>
            </a:r>
            <a:r>
              <a:rPr lang="en-US" altLang="ko-KR" sz="1200"/>
              <a:t>PPNS</a:t>
            </a:r>
            <a:r>
              <a:rPr lang="ko-KR" altLang="en-US" sz="1200"/>
              <a:t>를 사용한 모델을 사용하였으며 그 구조는 은닉층 </a:t>
            </a:r>
            <a:r>
              <a:rPr lang="en-US" altLang="ko-KR" sz="1200"/>
              <a:t>[1,2,3], </a:t>
            </a:r>
            <a:r>
              <a:rPr lang="ko-KR" altLang="en-US" sz="1200"/>
              <a:t>노드 수 </a:t>
            </a:r>
            <a:r>
              <a:rPr lang="en-US" altLang="ko-KR" sz="1200"/>
              <a:t>: [1,2,3,4,5,10,20] </a:t>
            </a:r>
            <a:r>
              <a:rPr lang="ko-KR" altLang="en-US" sz="1200"/>
              <a:t>을 실험하였음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r>
              <a:rPr lang="ko-KR" altLang="en-US" sz="1200"/>
              <a:t>예측된 시험데이터에 대한 손실함수 </a:t>
            </a:r>
            <a:r>
              <a:rPr lang="en-US" altLang="ko-KR" sz="1200"/>
              <a:t>(MSE) </a:t>
            </a:r>
            <a:r>
              <a:rPr lang="ko-KR" altLang="en-US" sz="1200"/>
              <a:t>값 </a:t>
            </a:r>
            <a:r>
              <a:rPr lang="en-US" altLang="ko-KR" sz="1200"/>
              <a:t>100</a:t>
            </a:r>
            <a:r>
              <a:rPr lang="ko-KR" altLang="en-US" sz="1200"/>
              <a:t>개의 평균과 표준편차를 구해 다중공선성을 완화할 수 있는지 관찰함</a:t>
            </a:r>
            <a:r>
              <a:rPr lang="en-US" altLang="ko-KR" sz="1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055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7ED3DE-F5C9-4A95-A6F3-3A1A0754D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9" y="1414462"/>
            <a:ext cx="116205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1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4D8E24-F84A-4B8B-9D2E-434269693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31" y="1090612"/>
            <a:ext cx="5391150" cy="4676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854079-57D9-4284-B7BC-CE1980984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352" y="1090612"/>
            <a:ext cx="5257800" cy="3524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337AB8-2B68-4D76-B3AA-2B20992D1263}"/>
              </a:ext>
            </a:extLst>
          </p:cNvPr>
          <p:cNvSpPr txBox="1"/>
          <p:nvPr/>
        </p:nvSpPr>
        <p:spPr>
          <a:xfrm>
            <a:off x="369116" y="327171"/>
            <a:ext cx="1116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3000</a:t>
            </a:r>
            <a:r>
              <a:rPr lang="ko-KR" altLang="en-US"/>
              <a:t>번 학습하였으며 각 실험마다 가장 낮은 </a:t>
            </a:r>
            <a:r>
              <a:rPr lang="en-US" altLang="ko-KR"/>
              <a:t>Test loss</a:t>
            </a:r>
            <a:r>
              <a:rPr lang="ko-KR" altLang="en-US"/>
              <a:t>를 갖는 지점들의 평균 값과 표준편차를 나타낸 결과</a:t>
            </a:r>
          </a:p>
        </p:txBody>
      </p:sp>
    </p:spTree>
    <p:extLst>
      <p:ext uri="{BB962C8B-B14F-4D97-AF65-F5344CB8AC3E}">
        <p14:creationId xmlns:p14="http://schemas.microsoft.com/office/powerpoint/2010/main" val="41613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E18C98-5D20-4BA4-9E4B-41686567C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54" y="1066800"/>
            <a:ext cx="5314950" cy="4724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DE6628-5FC7-4ABA-BC55-5A45D05A0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821" y="1066800"/>
            <a:ext cx="53054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0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D4A7F1-737D-4873-8E97-12B580E04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75" y="1123950"/>
            <a:ext cx="5362575" cy="4610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167F5D-1FF9-4FDE-B3DA-121847DDE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223" y="1211161"/>
            <a:ext cx="5486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72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210</Words>
  <Application>Microsoft Office PowerPoint</Application>
  <PresentationFormat>와이드스크린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신경망의 다중공선성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신경망의 다중공선성</dc:title>
  <dc:creator>고영민</dc:creator>
  <cp:lastModifiedBy>고영민</cp:lastModifiedBy>
  <cp:revision>64</cp:revision>
  <dcterms:created xsi:type="dcterms:W3CDTF">2021-06-15T08:41:30Z</dcterms:created>
  <dcterms:modified xsi:type="dcterms:W3CDTF">2021-06-16T02:55:10Z</dcterms:modified>
</cp:coreProperties>
</file>