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81" r:id="rId5"/>
    <p:sldId id="282" r:id="rId6"/>
    <p:sldId id="264" r:id="rId7"/>
    <p:sldId id="265" r:id="rId8"/>
    <p:sldId id="263" r:id="rId9"/>
    <p:sldId id="268" r:id="rId10"/>
    <p:sldId id="270" r:id="rId11"/>
    <p:sldId id="271" r:id="rId12"/>
    <p:sldId id="272" r:id="rId13"/>
    <p:sldId id="273" r:id="rId14"/>
    <p:sldId id="274" r:id="rId15"/>
    <p:sldId id="267" r:id="rId16"/>
    <p:sldId id="277" r:id="rId17"/>
    <p:sldId id="275" r:id="rId18"/>
    <p:sldId id="278" r:id="rId19"/>
    <p:sldId id="280" r:id="rId20"/>
    <p:sldId id="279" r:id="rId21"/>
    <p:sldId id="276" r:id="rId22"/>
    <p:sldId id="269" r:id="rId23"/>
    <p:sldId id="258" r:id="rId24"/>
    <p:sldId id="259" r:id="rId25"/>
    <p:sldId id="2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영민" initials="고" lastIdx="1" clrIdx="0">
    <p:extLst>
      <p:ext uri="{19B8F6BF-5375-455C-9EA6-DF929625EA0E}">
        <p15:presenceInfo xmlns:p15="http://schemas.microsoft.com/office/powerpoint/2012/main" userId="고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457DB-AA6A-4066-9E9F-1AF2EEE2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48389B-80E9-41DA-83E3-DD3CB0F13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B43A-B551-4454-A041-7779C3CE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26412-0DB0-492F-9534-F102F0A7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D5656-686D-450C-880A-5C4DFDA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290-F393-4A13-8641-84FD51CD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59264-D54E-47F9-B90D-65035DCA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E7554-E332-4AC2-A80A-68DC932D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73E1D-8603-4C4D-9D49-2BB41499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DDD56-7378-4EEA-BDD3-0A8DC91E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3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CA31F-2AB3-46C0-84E1-00EE1080E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A58BA-FBDD-45FD-B284-0ADB543B4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04366-AE20-4EBD-A06A-44F79DB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12855-D967-4052-B092-99A456F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695FB-CECF-447D-9A6A-591B65A9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8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FC71F-AEA1-461B-A688-2428957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FCEC2-C3EE-44F4-B5B3-339599CC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237FB-4A29-4590-974B-BDC16F8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B5F56-A287-448E-AF8F-817B725B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BEEFE-5A79-48DC-945F-584BB471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E78F-E2F1-4950-A500-185E61E7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0567A-4220-40FD-99A4-25947E14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948E6-FE7A-425D-8126-5B7290C8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3778E-208D-4433-A534-DD88B5EF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F623C-E61E-411D-82EF-0A28F1B1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68AF4-F6EF-47D0-A842-389FB98F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36D0E-25EC-4A8A-81D0-CEE5FEB62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66CF75-3FA3-4997-9911-CF88F11D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0E1D6-6B6D-49B8-B725-9A39960B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504C-FC82-42AA-A2EE-46FE046B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8E575-3970-4E61-B4AD-CC71D7F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9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FC6D-12B9-4A32-B424-9DC582DC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A3190-CE54-4413-8C3E-43EAA0E2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F9FD0-A15A-4E8D-9E86-D88F25D8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D6D369-B3CE-44A1-BB03-804D3567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6607B-D42D-4938-B80C-29B5BD4E7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E0608-048C-4B12-8C0B-EB48238A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A80007-7800-490B-969B-A6C0FFC1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0BA0F-0454-4464-A158-98FD4BB3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5743E-CD4D-4FD4-80F0-356029F8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1CD55-1190-4926-85D2-3ADCECC6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8EB68-6D55-4F09-97FB-59C0F9DB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924D1-66A8-47EF-9C86-7ACBB18E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9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7F5D5-4C46-411B-84C8-3D791C87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4D3A5A-E706-4743-8D8B-E7D09BB0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04ED0-0FEA-4E39-9F9A-3217A9B2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7EF9-08AC-4FBC-BB34-46ABC627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E36C5-AC29-47D7-8ABC-757D5BA1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B928C-F095-436A-8677-F0EC56C9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8585E-4C81-451D-9D98-A990C076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91587-4C28-4950-ADEA-8EE16902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596C9-4EBF-4BC3-839A-7C885165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8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02166-BBD2-4196-81B9-68AC18BF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2A5AA4-C811-4B3B-9420-E6FF1CA8D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B419-1A49-4577-A5BD-06859D85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06BCF-C08E-4903-B281-B8DD6A7E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C6F3D-46BB-46ED-88ED-4F0E98CB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4C8F1-ACD4-437D-B1D3-4A5B5A4D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8D7C73-1EAD-47BB-8B8D-78F83D86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A32B2-2C12-410B-8DC7-A7C5B062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71C6E-616C-4E51-B7EA-03D36A185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4CD2-2EBC-471E-A860-97793A2F08BF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8730C-68FE-4590-87B2-57AFD8BE0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A5118-1941-48C8-A0A7-00B53C5A4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6374-9F8C-450F-867B-7E10B745D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2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gif"/><Relationship Id="rId13" Type="http://schemas.openxmlformats.org/officeDocument/2006/relationships/image" Target="../media/image110.gif"/><Relationship Id="rId18" Type="http://schemas.openxmlformats.org/officeDocument/2006/relationships/image" Target="../media/image114.gif"/><Relationship Id="rId3" Type="http://schemas.openxmlformats.org/officeDocument/2006/relationships/image" Target="../media/image100.gif"/><Relationship Id="rId21" Type="http://schemas.openxmlformats.org/officeDocument/2006/relationships/image" Target="../media/image117.gif"/><Relationship Id="rId7" Type="http://schemas.openxmlformats.org/officeDocument/2006/relationships/image" Target="../media/image104.gif"/><Relationship Id="rId12" Type="http://schemas.openxmlformats.org/officeDocument/2006/relationships/image" Target="../media/image109.gif"/><Relationship Id="rId17" Type="http://schemas.openxmlformats.org/officeDocument/2006/relationships/image" Target="../media/image113.gif"/><Relationship Id="rId2" Type="http://schemas.openxmlformats.org/officeDocument/2006/relationships/image" Target="../media/image99.gif"/><Relationship Id="rId16" Type="http://schemas.openxmlformats.org/officeDocument/2006/relationships/image" Target="../media/image112.gif"/><Relationship Id="rId20" Type="http://schemas.openxmlformats.org/officeDocument/2006/relationships/image" Target="../media/image1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gif"/><Relationship Id="rId11" Type="http://schemas.openxmlformats.org/officeDocument/2006/relationships/image" Target="../media/image108.gif"/><Relationship Id="rId5" Type="http://schemas.openxmlformats.org/officeDocument/2006/relationships/image" Target="../media/image102.gif"/><Relationship Id="rId15" Type="http://schemas.openxmlformats.org/officeDocument/2006/relationships/image" Target="../media/image88.gif"/><Relationship Id="rId23" Type="http://schemas.openxmlformats.org/officeDocument/2006/relationships/image" Target="../media/image119.gif"/><Relationship Id="rId10" Type="http://schemas.openxmlformats.org/officeDocument/2006/relationships/image" Target="../media/image107.gif"/><Relationship Id="rId19" Type="http://schemas.openxmlformats.org/officeDocument/2006/relationships/image" Target="../media/image115.gif"/><Relationship Id="rId4" Type="http://schemas.openxmlformats.org/officeDocument/2006/relationships/image" Target="../media/image101.gif"/><Relationship Id="rId9" Type="http://schemas.openxmlformats.org/officeDocument/2006/relationships/image" Target="../media/image106.gif"/><Relationship Id="rId14" Type="http://schemas.openxmlformats.org/officeDocument/2006/relationships/image" Target="../media/image111.gif"/><Relationship Id="rId22" Type="http://schemas.openxmlformats.org/officeDocument/2006/relationships/image" Target="../media/image118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gif"/><Relationship Id="rId13" Type="http://schemas.openxmlformats.org/officeDocument/2006/relationships/image" Target="../media/image131.gif"/><Relationship Id="rId18" Type="http://schemas.openxmlformats.org/officeDocument/2006/relationships/image" Target="../media/image89.gif"/><Relationship Id="rId3" Type="http://schemas.openxmlformats.org/officeDocument/2006/relationships/image" Target="../media/image121.gif"/><Relationship Id="rId21" Type="http://schemas.openxmlformats.org/officeDocument/2006/relationships/image" Target="../media/image136.gif"/><Relationship Id="rId7" Type="http://schemas.openxmlformats.org/officeDocument/2006/relationships/image" Target="../media/image125.gif"/><Relationship Id="rId12" Type="http://schemas.openxmlformats.org/officeDocument/2006/relationships/image" Target="../media/image130.gif"/><Relationship Id="rId17" Type="http://schemas.openxmlformats.org/officeDocument/2006/relationships/image" Target="../media/image88.gif"/><Relationship Id="rId2" Type="http://schemas.openxmlformats.org/officeDocument/2006/relationships/image" Target="../media/image120.gif"/><Relationship Id="rId16" Type="http://schemas.openxmlformats.org/officeDocument/2006/relationships/image" Target="../media/image104.gif"/><Relationship Id="rId20" Type="http://schemas.openxmlformats.org/officeDocument/2006/relationships/image" Target="../media/image1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gif"/><Relationship Id="rId11" Type="http://schemas.openxmlformats.org/officeDocument/2006/relationships/image" Target="../media/image129.gif"/><Relationship Id="rId24" Type="http://schemas.openxmlformats.org/officeDocument/2006/relationships/image" Target="../media/image139.gif"/><Relationship Id="rId5" Type="http://schemas.openxmlformats.org/officeDocument/2006/relationships/image" Target="../media/image123.gif"/><Relationship Id="rId15" Type="http://schemas.openxmlformats.org/officeDocument/2006/relationships/image" Target="../media/image133.gif"/><Relationship Id="rId23" Type="http://schemas.openxmlformats.org/officeDocument/2006/relationships/image" Target="../media/image138.gif"/><Relationship Id="rId10" Type="http://schemas.openxmlformats.org/officeDocument/2006/relationships/image" Target="../media/image128.gif"/><Relationship Id="rId19" Type="http://schemas.openxmlformats.org/officeDocument/2006/relationships/image" Target="../media/image134.gif"/><Relationship Id="rId4" Type="http://schemas.openxmlformats.org/officeDocument/2006/relationships/image" Target="../media/image122.gif"/><Relationship Id="rId9" Type="http://schemas.openxmlformats.org/officeDocument/2006/relationships/image" Target="../media/image127.gif"/><Relationship Id="rId14" Type="http://schemas.openxmlformats.org/officeDocument/2006/relationships/image" Target="../media/image132.gif"/><Relationship Id="rId22" Type="http://schemas.openxmlformats.org/officeDocument/2006/relationships/image" Target="../media/image137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gif"/><Relationship Id="rId13" Type="http://schemas.openxmlformats.org/officeDocument/2006/relationships/image" Target="../media/image131.gif"/><Relationship Id="rId18" Type="http://schemas.openxmlformats.org/officeDocument/2006/relationships/image" Target="../media/image89.gif"/><Relationship Id="rId3" Type="http://schemas.openxmlformats.org/officeDocument/2006/relationships/image" Target="../media/image121.gif"/><Relationship Id="rId21" Type="http://schemas.openxmlformats.org/officeDocument/2006/relationships/image" Target="../media/image140.gif"/><Relationship Id="rId7" Type="http://schemas.openxmlformats.org/officeDocument/2006/relationships/image" Target="../media/image125.gif"/><Relationship Id="rId12" Type="http://schemas.openxmlformats.org/officeDocument/2006/relationships/image" Target="../media/image130.gif"/><Relationship Id="rId17" Type="http://schemas.openxmlformats.org/officeDocument/2006/relationships/image" Target="../media/image88.gif"/><Relationship Id="rId2" Type="http://schemas.openxmlformats.org/officeDocument/2006/relationships/image" Target="../media/image120.gif"/><Relationship Id="rId16" Type="http://schemas.openxmlformats.org/officeDocument/2006/relationships/image" Target="../media/image104.gif"/><Relationship Id="rId20" Type="http://schemas.openxmlformats.org/officeDocument/2006/relationships/image" Target="../media/image1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gif"/><Relationship Id="rId11" Type="http://schemas.openxmlformats.org/officeDocument/2006/relationships/image" Target="../media/image129.gif"/><Relationship Id="rId5" Type="http://schemas.openxmlformats.org/officeDocument/2006/relationships/image" Target="../media/image123.gif"/><Relationship Id="rId15" Type="http://schemas.openxmlformats.org/officeDocument/2006/relationships/image" Target="../media/image133.gif"/><Relationship Id="rId10" Type="http://schemas.openxmlformats.org/officeDocument/2006/relationships/image" Target="../media/image128.gif"/><Relationship Id="rId19" Type="http://schemas.openxmlformats.org/officeDocument/2006/relationships/image" Target="../media/image134.gif"/><Relationship Id="rId4" Type="http://schemas.openxmlformats.org/officeDocument/2006/relationships/image" Target="../media/image122.gif"/><Relationship Id="rId9" Type="http://schemas.openxmlformats.org/officeDocument/2006/relationships/image" Target="../media/image127.gif"/><Relationship Id="rId14" Type="http://schemas.openxmlformats.org/officeDocument/2006/relationships/image" Target="../media/image132.gif"/><Relationship Id="rId22" Type="http://schemas.openxmlformats.org/officeDocument/2006/relationships/image" Target="../media/image141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gif"/><Relationship Id="rId13" Type="http://schemas.openxmlformats.org/officeDocument/2006/relationships/image" Target="../media/image131.gif"/><Relationship Id="rId18" Type="http://schemas.openxmlformats.org/officeDocument/2006/relationships/image" Target="../media/image89.gif"/><Relationship Id="rId26" Type="http://schemas.openxmlformats.org/officeDocument/2006/relationships/image" Target="../media/image147.gif"/><Relationship Id="rId3" Type="http://schemas.openxmlformats.org/officeDocument/2006/relationships/image" Target="../media/image121.gif"/><Relationship Id="rId21" Type="http://schemas.openxmlformats.org/officeDocument/2006/relationships/image" Target="../media/image142.png"/><Relationship Id="rId7" Type="http://schemas.openxmlformats.org/officeDocument/2006/relationships/image" Target="../media/image125.gif"/><Relationship Id="rId12" Type="http://schemas.openxmlformats.org/officeDocument/2006/relationships/image" Target="../media/image130.gif"/><Relationship Id="rId17" Type="http://schemas.openxmlformats.org/officeDocument/2006/relationships/image" Target="../media/image88.gif"/><Relationship Id="rId25" Type="http://schemas.openxmlformats.org/officeDocument/2006/relationships/image" Target="../media/image146.gif"/><Relationship Id="rId2" Type="http://schemas.openxmlformats.org/officeDocument/2006/relationships/image" Target="../media/image120.gif"/><Relationship Id="rId16" Type="http://schemas.openxmlformats.org/officeDocument/2006/relationships/image" Target="../media/image104.gif"/><Relationship Id="rId20" Type="http://schemas.openxmlformats.org/officeDocument/2006/relationships/image" Target="../media/image135.gif"/><Relationship Id="rId29" Type="http://schemas.openxmlformats.org/officeDocument/2006/relationships/image" Target="../media/image15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gif"/><Relationship Id="rId11" Type="http://schemas.openxmlformats.org/officeDocument/2006/relationships/image" Target="../media/image129.gif"/><Relationship Id="rId24" Type="http://schemas.openxmlformats.org/officeDocument/2006/relationships/image" Target="../media/image145.gif"/><Relationship Id="rId5" Type="http://schemas.openxmlformats.org/officeDocument/2006/relationships/image" Target="../media/image123.gif"/><Relationship Id="rId15" Type="http://schemas.openxmlformats.org/officeDocument/2006/relationships/image" Target="../media/image133.gif"/><Relationship Id="rId23" Type="http://schemas.openxmlformats.org/officeDocument/2006/relationships/image" Target="../media/image144.gif"/><Relationship Id="rId28" Type="http://schemas.openxmlformats.org/officeDocument/2006/relationships/image" Target="../media/image149.gif"/><Relationship Id="rId10" Type="http://schemas.openxmlformats.org/officeDocument/2006/relationships/image" Target="../media/image128.gif"/><Relationship Id="rId19" Type="http://schemas.openxmlformats.org/officeDocument/2006/relationships/image" Target="../media/image134.gif"/><Relationship Id="rId31" Type="http://schemas.openxmlformats.org/officeDocument/2006/relationships/image" Target="../media/image152.gif"/><Relationship Id="rId4" Type="http://schemas.openxmlformats.org/officeDocument/2006/relationships/image" Target="../media/image122.gif"/><Relationship Id="rId9" Type="http://schemas.openxmlformats.org/officeDocument/2006/relationships/image" Target="../media/image127.gif"/><Relationship Id="rId14" Type="http://schemas.openxmlformats.org/officeDocument/2006/relationships/image" Target="../media/image132.gif"/><Relationship Id="rId22" Type="http://schemas.openxmlformats.org/officeDocument/2006/relationships/image" Target="../media/image143.png"/><Relationship Id="rId27" Type="http://schemas.openxmlformats.org/officeDocument/2006/relationships/image" Target="../media/image148.gif"/><Relationship Id="rId30" Type="http://schemas.openxmlformats.org/officeDocument/2006/relationships/image" Target="../media/image15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gif"/><Relationship Id="rId13" Type="http://schemas.openxmlformats.org/officeDocument/2006/relationships/image" Target="../media/image161.gif"/><Relationship Id="rId18" Type="http://schemas.openxmlformats.org/officeDocument/2006/relationships/image" Target="../media/image166.gif"/><Relationship Id="rId3" Type="http://schemas.openxmlformats.org/officeDocument/2006/relationships/image" Target="../media/image2.gif"/><Relationship Id="rId21" Type="http://schemas.openxmlformats.org/officeDocument/2006/relationships/image" Target="../media/image169.gif"/><Relationship Id="rId7" Type="http://schemas.openxmlformats.org/officeDocument/2006/relationships/image" Target="../media/image155.gif"/><Relationship Id="rId12" Type="http://schemas.openxmlformats.org/officeDocument/2006/relationships/image" Target="../media/image160.gif"/><Relationship Id="rId17" Type="http://schemas.openxmlformats.org/officeDocument/2006/relationships/image" Target="../media/image165.gif"/><Relationship Id="rId2" Type="http://schemas.openxmlformats.org/officeDocument/2006/relationships/image" Target="../media/image1.gif"/><Relationship Id="rId16" Type="http://schemas.openxmlformats.org/officeDocument/2006/relationships/image" Target="../media/image164.gif"/><Relationship Id="rId20" Type="http://schemas.openxmlformats.org/officeDocument/2006/relationships/image" Target="../media/image16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gif"/><Relationship Id="rId11" Type="http://schemas.openxmlformats.org/officeDocument/2006/relationships/image" Target="../media/image159.gif"/><Relationship Id="rId24" Type="http://schemas.openxmlformats.org/officeDocument/2006/relationships/image" Target="../media/image172.gif"/><Relationship Id="rId5" Type="http://schemas.openxmlformats.org/officeDocument/2006/relationships/image" Target="../media/image153.gif"/><Relationship Id="rId15" Type="http://schemas.openxmlformats.org/officeDocument/2006/relationships/image" Target="../media/image163.gif"/><Relationship Id="rId23" Type="http://schemas.openxmlformats.org/officeDocument/2006/relationships/image" Target="../media/image171.gif"/><Relationship Id="rId10" Type="http://schemas.openxmlformats.org/officeDocument/2006/relationships/image" Target="../media/image158.gif"/><Relationship Id="rId19" Type="http://schemas.openxmlformats.org/officeDocument/2006/relationships/image" Target="../media/image167.gif"/><Relationship Id="rId4" Type="http://schemas.openxmlformats.org/officeDocument/2006/relationships/image" Target="../media/image3.gif"/><Relationship Id="rId9" Type="http://schemas.openxmlformats.org/officeDocument/2006/relationships/image" Target="../media/image157.gif"/><Relationship Id="rId14" Type="http://schemas.openxmlformats.org/officeDocument/2006/relationships/image" Target="../media/image162.gif"/><Relationship Id="rId22" Type="http://schemas.openxmlformats.org/officeDocument/2006/relationships/image" Target="../media/image170.gif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4.gif"/><Relationship Id="rId21" Type="http://schemas.openxmlformats.org/officeDocument/2006/relationships/image" Target="../media/image189.gif"/><Relationship Id="rId34" Type="http://schemas.openxmlformats.org/officeDocument/2006/relationships/image" Target="../media/image202.gif"/><Relationship Id="rId42" Type="http://schemas.openxmlformats.org/officeDocument/2006/relationships/image" Target="../media/image210.gif"/><Relationship Id="rId47" Type="http://schemas.openxmlformats.org/officeDocument/2006/relationships/image" Target="../media/image215.gif"/><Relationship Id="rId50" Type="http://schemas.openxmlformats.org/officeDocument/2006/relationships/image" Target="../media/image217.gif"/><Relationship Id="rId55" Type="http://schemas.openxmlformats.org/officeDocument/2006/relationships/image" Target="../media/image222.gif"/><Relationship Id="rId63" Type="http://schemas.openxmlformats.org/officeDocument/2006/relationships/image" Target="../media/image230.gif"/><Relationship Id="rId7" Type="http://schemas.openxmlformats.org/officeDocument/2006/relationships/image" Target="../media/image176.gif"/><Relationship Id="rId2" Type="http://schemas.openxmlformats.org/officeDocument/2006/relationships/image" Target="../media/image173.gif"/><Relationship Id="rId16" Type="http://schemas.openxmlformats.org/officeDocument/2006/relationships/image" Target="../media/image185.gif"/><Relationship Id="rId29" Type="http://schemas.openxmlformats.org/officeDocument/2006/relationships/image" Target="../media/image197.gif"/><Relationship Id="rId11" Type="http://schemas.openxmlformats.org/officeDocument/2006/relationships/image" Target="../media/image180.gif"/><Relationship Id="rId24" Type="http://schemas.openxmlformats.org/officeDocument/2006/relationships/image" Target="../media/image192.gif"/><Relationship Id="rId32" Type="http://schemas.openxmlformats.org/officeDocument/2006/relationships/image" Target="../media/image200.gif"/><Relationship Id="rId37" Type="http://schemas.openxmlformats.org/officeDocument/2006/relationships/image" Target="../media/image205.gif"/><Relationship Id="rId40" Type="http://schemas.openxmlformats.org/officeDocument/2006/relationships/image" Target="../media/image208.gif"/><Relationship Id="rId45" Type="http://schemas.openxmlformats.org/officeDocument/2006/relationships/image" Target="../media/image213.gif"/><Relationship Id="rId53" Type="http://schemas.openxmlformats.org/officeDocument/2006/relationships/image" Target="../media/image220.gif"/><Relationship Id="rId58" Type="http://schemas.openxmlformats.org/officeDocument/2006/relationships/image" Target="../media/image225.gif"/><Relationship Id="rId66" Type="http://schemas.openxmlformats.org/officeDocument/2006/relationships/image" Target="../media/image233.gif"/><Relationship Id="rId5" Type="http://schemas.openxmlformats.org/officeDocument/2006/relationships/image" Target="../media/image175.gif"/><Relationship Id="rId61" Type="http://schemas.openxmlformats.org/officeDocument/2006/relationships/image" Target="../media/image228.gif"/><Relationship Id="rId19" Type="http://schemas.openxmlformats.org/officeDocument/2006/relationships/image" Target="../media/image19.gif"/><Relationship Id="rId14" Type="http://schemas.openxmlformats.org/officeDocument/2006/relationships/image" Target="../media/image183.gif"/><Relationship Id="rId22" Type="http://schemas.openxmlformats.org/officeDocument/2006/relationships/image" Target="../media/image190.gif"/><Relationship Id="rId27" Type="http://schemas.openxmlformats.org/officeDocument/2006/relationships/image" Target="../media/image195.gif"/><Relationship Id="rId30" Type="http://schemas.openxmlformats.org/officeDocument/2006/relationships/image" Target="../media/image198.gif"/><Relationship Id="rId35" Type="http://schemas.openxmlformats.org/officeDocument/2006/relationships/image" Target="../media/image203.gif"/><Relationship Id="rId43" Type="http://schemas.openxmlformats.org/officeDocument/2006/relationships/image" Target="../media/image211.gif"/><Relationship Id="rId48" Type="http://schemas.openxmlformats.org/officeDocument/2006/relationships/image" Target="../media/image216.gif"/><Relationship Id="rId56" Type="http://schemas.openxmlformats.org/officeDocument/2006/relationships/image" Target="../media/image223.gif"/><Relationship Id="rId64" Type="http://schemas.openxmlformats.org/officeDocument/2006/relationships/image" Target="../media/image231.gif"/><Relationship Id="rId8" Type="http://schemas.openxmlformats.org/officeDocument/2006/relationships/image" Target="../media/image177.gif"/><Relationship Id="rId51" Type="http://schemas.openxmlformats.org/officeDocument/2006/relationships/image" Target="../media/image218.gif"/><Relationship Id="rId3" Type="http://schemas.openxmlformats.org/officeDocument/2006/relationships/image" Target="../media/image47.gif"/><Relationship Id="rId12" Type="http://schemas.openxmlformats.org/officeDocument/2006/relationships/image" Target="../media/image181.gif"/><Relationship Id="rId17" Type="http://schemas.openxmlformats.org/officeDocument/2006/relationships/image" Target="../media/image186.gif"/><Relationship Id="rId25" Type="http://schemas.openxmlformats.org/officeDocument/2006/relationships/image" Target="../media/image193.gif"/><Relationship Id="rId33" Type="http://schemas.openxmlformats.org/officeDocument/2006/relationships/image" Target="../media/image201.gif"/><Relationship Id="rId38" Type="http://schemas.openxmlformats.org/officeDocument/2006/relationships/image" Target="../media/image206.gif"/><Relationship Id="rId46" Type="http://schemas.openxmlformats.org/officeDocument/2006/relationships/image" Target="../media/image214.gif"/><Relationship Id="rId59" Type="http://schemas.openxmlformats.org/officeDocument/2006/relationships/image" Target="../media/image226.gif"/><Relationship Id="rId67" Type="http://schemas.openxmlformats.org/officeDocument/2006/relationships/image" Target="../media/image234.gif"/><Relationship Id="rId20" Type="http://schemas.openxmlformats.org/officeDocument/2006/relationships/image" Target="../media/image188.gif"/><Relationship Id="rId41" Type="http://schemas.openxmlformats.org/officeDocument/2006/relationships/image" Target="../media/image209.gif"/><Relationship Id="rId54" Type="http://schemas.openxmlformats.org/officeDocument/2006/relationships/image" Target="../media/image221.gif"/><Relationship Id="rId62" Type="http://schemas.openxmlformats.org/officeDocument/2006/relationships/image" Target="../media/image22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gif"/><Relationship Id="rId15" Type="http://schemas.openxmlformats.org/officeDocument/2006/relationships/image" Target="../media/image184.gif"/><Relationship Id="rId23" Type="http://schemas.openxmlformats.org/officeDocument/2006/relationships/image" Target="../media/image191.gif"/><Relationship Id="rId28" Type="http://schemas.openxmlformats.org/officeDocument/2006/relationships/image" Target="../media/image196.gif"/><Relationship Id="rId36" Type="http://schemas.openxmlformats.org/officeDocument/2006/relationships/image" Target="../media/image204.gif"/><Relationship Id="rId49" Type="http://schemas.openxmlformats.org/officeDocument/2006/relationships/image" Target="../media/image88.gif"/><Relationship Id="rId57" Type="http://schemas.openxmlformats.org/officeDocument/2006/relationships/image" Target="../media/image224.gif"/><Relationship Id="rId10" Type="http://schemas.openxmlformats.org/officeDocument/2006/relationships/image" Target="../media/image179.gif"/><Relationship Id="rId31" Type="http://schemas.openxmlformats.org/officeDocument/2006/relationships/image" Target="../media/image199.gif"/><Relationship Id="rId44" Type="http://schemas.openxmlformats.org/officeDocument/2006/relationships/image" Target="../media/image212.gif"/><Relationship Id="rId52" Type="http://schemas.openxmlformats.org/officeDocument/2006/relationships/image" Target="../media/image219.gif"/><Relationship Id="rId60" Type="http://schemas.openxmlformats.org/officeDocument/2006/relationships/image" Target="../media/image227.gif"/><Relationship Id="rId65" Type="http://schemas.openxmlformats.org/officeDocument/2006/relationships/image" Target="../media/image232.gif"/><Relationship Id="rId4" Type="http://schemas.openxmlformats.org/officeDocument/2006/relationships/image" Target="../media/image174.gif"/><Relationship Id="rId9" Type="http://schemas.openxmlformats.org/officeDocument/2006/relationships/image" Target="../media/image178.gif"/><Relationship Id="rId13" Type="http://schemas.openxmlformats.org/officeDocument/2006/relationships/image" Target="../media/image182.gif"/><Relationship Id="rId18" Type="http://schemas.openxmlformats.org/officeDocument/2006/relationships/image" Target="../media/image187.gif"/><Relationship Id="rId39" Type="http://schemas.openxmlformats.org/officeDocument/2006/relationships/image" Target="../media/image207.gi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gif"/><Relationship Id="rId18" Type="http://schemas.openxmlformats.org/officeDocument/2006/relationships/image" Target="../media/image202.gif"/><Relationship Id="rId26" Type="http://schemas.openxmlformats.org/officeDocument/2006/relationships/image" Target="../media/image210.gif"/><Relationship Id="rId39" Type="http://schemas.openxmlformats.org/officeDocument/2006/relationships/image" Target="../media/image221.gif"/><Relationship Id="rId21" Type="http://schemas.openxmlformats.org/officeDocument/2006/relationships/image" Target="../media/image205.gif"/><Relationship Id="rId34" Type="http://schemas.openxmlformats.org/officeDocument/2006/relationships/image" Target="../media/image176.gif"/><Relationship Id="rId42" Type="http://schemas.openxmlformats.org/officeDocument/2006/relationships/image" Target="../media/image224.gif"/><Relationship Id="rId47" Type="http://schemas.openxmlformats.org/officeDocument/2006/relationships/image" Target="../media/image229.gif"/><Relationship Id="rId50" Type="http://schemas.openxmlformats.org/officeDocument/2006/relationships/image" Target="../media/image232.gif"/><Relationship Id="rId55" Type="http://schemas.openxmlformats.org/officeDocument/2006/relationships/image" Target="../media/image237.gif"/><Relationship Id="rId7" Type="http://schemas.openxmlformats.org/officeDocument/2006/relationships/image" Target="../media/image191.gif"/><Relationship Id="rId2" Type="http://schemas.openxmlformats.org/officeDocument/2006/relationships/image" Target="../media/image187.gif"/><Relationship Id="rId16" Type="http://schemas.openxmlformats.org/officeDocument/2006/relationships/image" Target="../media/image200.gif"/><Relationship Id="rId29" Type="http://schemas.openxmlformats.org/officeDocument/2006/relationships/image" Target="../media/image213.gif"/><Relationship Id="rId11" Type="http://schemas.openxmlformats.org/officeDocument/2006/relationships/image" Target="../media/image195.gif"/><Relationship Id="rId24" Type="http://schemas.openxmlformats.org/officeDocument/2006/relationships/image" Target="../media/image208.gif"/><Relationship Id="rId32" Type="http://schemas.openxmlformats.org/officeDocument/2006/relationships/image" Target="../media/image216.gif"/><Relationship Id="rId37" Type="http://schemas.openxmlformats.org/officeDocument/2006/relationships/image" Target="../media/image219.gif"/><Relationship Id="rId40" Type="http://schemas.openxmlformats.org/officeDocument/2006/relationships/image" Target="../media/image222.gif"/><Relationship Id="rId45" Type="http://schemas.openxmlformats.org/officeDocument/2006/relationships/image" Target="../media/image227.gif"/><Relationship Id="rId53" Type="http://schemas.openxmlformats.org/officeDocument/2006/relationships/image" Target="../media/image235.gif"/><Relationship Id="rId58" Type="http://schemas.openxmlformats.org/officeDocument/2006/relationships/image" Target="../media/image240.gif"/><Relationship Id="rId5" Type="http://schemas.openxmlformats.org/officeDocument/2006/relationships/image" Target="../media/image189.gif"/><Relationship Id="rId19" Type="http://schemas.openxmlformats.org/officeDocument/2006/relationships/image" Target="../media/image203.gif"/><Relationship Id="rId4" Type="http://schemas.openxmlformats.org/officeDocument/2006/relationships/image" Target="../media/image188.gif"/><Relationship Id="rId9" Type="http://schemas.openxmlformats.org/officeDocument/2006/relationships/image" Target="../media/image193.gif"/><Relationship Id="rId14" Type="http://schemas.openxmlformats.org/officeDocument/2006/relationships/image" Target="../media/image198.gif"/><Relationship Id="rId22" Type="http://schemas.openxmlformats.org/officeDocument/2006/relationships/image" Target="../media/image206.gif"/><Relationship Id="rId27" Type="http://schemas.openxmlformats.org/officeDocument/2006/relationships/image" Target="../media/image211.gif"/><Relationship Id="rId30" Type="http://schemas.openxmlformats.org/officeDocument/2006/relationships/image" Target="../media/image214.gif"/><Relationship Id="rId35" Type="http://schemas.openxmlformats.org/officeDocument/2006/relationships/image" Target="../media/image217.gif"/><Relationship Id="rId43" Type="http://schemas.openxmlformats.org/officeDocument/2006/relationships/image" Target="../media/image225.gif"/><Relationship Id="rId48" Type="http://schemas.openxmlformats.org/officeDocument/2006/relationships/image" Target="../media/image230.gif"/><Relationship Id="rId56" Type="http://schemas.openxmlformats.org/officeDocument/2006/relationships/image" Target="../media/image238.gif"/><Relationship Id="rId8" Type="http://schemas.openxmlformats.org/officeDocument/2006/relationships/image" Target="../media/image192.gif"/><Relationship Id="rId51" Type="http://schemas.openxmlformats.org/officeDocument/2006/relationships/image" Target="../media/image233.gif"/><Relationship Id="rId3" Type="http://schemas.openxmlformats.org/officeDocument/2006/relationships/image" Target="../media/image19.gif"/><Relationship Id="rId12" Type="http://schemas.openxmlformats.org/officeDocument/2006/relationships/image" Target="../media/image196.gif"/><Relationship Id="rId17" Type="http://schemas.openxmlformats.org/officeDocument/2006/relationships/image" Target="../media/image201.gif"/><Relationship Id="rId25" Type="http://schemas.openxmlformats.org/officeDocument/2006/relationships/image" Target="../media/image209.gif"/><Relationship Id="rId33" Type="http://schemas.openxmlformats.org/officeDocument/2006/relationships/image" Target="../media/image88.gif"/><Relationship Id="rId38" Type="http://schemas.openxmlformats.org/officeDocument/2006/relationships/image" Target="../media/image220.gif"/><Relationship Id="rId46" Type="http://schemas.openxmlformats.org/officeDocument/2006/relationships/image" Target="../media/image228.gif"/><Relationship Id="rId20" Type="http://schemas.openxmlformats.org/officeDocument/2006/relationships/image" Target="../media/image204.gif"/><Relationship Id="rId41" Type="http://schemas.openxmlformats.org/officeDocument/2006/relationships/image" Target="../media/image223.gif"/><Relationship Id="rId54" Type="http://schemas.openxmlformats.org/officeDocument/2006/relationships/image" Target="../media/image23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gif"/><Relationship Id="rId15" Type="http://schemas.openxmlformats.org/officeDocument/2006/relationships/image" Target="../media/image199.gif"/><Relationship Id="rId23" Type="http://schemas.openxmlformats.org/officeDocument/2006/relationships/image" Target="../media/image207.gif"/><Relationship Id="rId28" Type="http://schemas.openxmlformats.org/officeDocument/2006/relationships/image" Target="../media/image212.gif"/><Relationship Id="rId36" Type="http://schemas.openxmlformats.org/officeDocument/2006/relationships/image" Target="../media/image218.gif"/><Relationship Id="rId49" Type="http://schemas.openxmlformats.org/officeDocument/2006/relationships/image" Target="../media/image231.gif"/><Relationship Id="rId57" Type="http://schemas.openxmlformats.org/officeDocument/2006/relationships/image" Target="../media/image239.gif"/><Relationship Id="rId10" Type="http://schemas.openxmlformats.org/officeDocument/2006/relationships/image" Target="../media/image194.gif"/><Relationship Id="rId31" Type="http://schemas.openxmlformats.org/officeDocument/2006/relationships/image" Target="../media/image215.gif"/><Relationship Id="rId44" Type="http://schemas.openxmlformats.org/officeDocument/2006/relationships/image" Target="../media/image226.gif"/><Relationship Id="rId52" Type="http://schemas.openxmlformats.org/officeDocument/2006/relationships/image" Target="../media/image234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gif"/><Relationship Id="rId2" Type="http://schemas.openxmlformats.org/officeDocument/2006/relationships/image" Target="../media/image2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gif"/><Relationship Id="rId5" Type="http://schemas.openxmlformats.org/officeDocument/2006/relationships/image" Target="../media/image243.gif"/><Relationship Id="rId4" Type="http://schemas.openxmlformats.org/officeDocument/2006/relationships/image" Target="../media/image24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gif"/><Relationship Id="rId2" Type="http://schemas.openxmlformats.org/officeDocument/2006/relationships/image" Target="../media/image24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gi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gif"/><Relationship Id="rId18" Type="http://schemas.openxmlformats.org/officeDocument/2006/relationships/image" Target="../media/image253.gif"/><Relationship Id="rId26" Type="http://schemas.openxmlformats.org/officeDocument/2006/relationships/image" Target="../media/image69.gif"/><Relationship Id="rId39" Type="http://schemas.openxmlformats.org/officeDocument/2006/relationships/image" Target="../media/image273.gif"/><Relationship Id="rId21" Type="http://schemas.openxmlformats.org/officeDocument/2006/relationships/image" Target="../media/image256.gif"/><Relationship Id="rId34" Type="http://schemas.openxmlformats.org/officeDocument/2006/relationships/image" Target="../media/image268.gif"/><Relationship Id="rId42" Type="http://schemas.openxmlformats.org/officeDocument/2006/relationships/image" Target="../media/image276.gif"/><Relationship Id="rId7" Type="http://schemas.openxmlformats.org/officeDocument/2006/relationships/image" Target="../media/image125.gif"/><Relationship Id="rId2" Type="http://schemas.openxmlformats.org/officeDocument/2006/relationships/image" Target="../media/image120.gif"/><Relationship Id="rId16" Type="http://schemas.openxmlformats.org/officeDocument/2006/relationships/image" Target="../media/image251.gif"/><Relationship Id="rId20" Type="http://schemas.openxmlformats.org/officeDocument/2006/relationships/image" Target="../media/image255.gif"/><Relationship Id="rId29" Type="http://schemas.openxmlformats.org/officeDocument/2006/relationships/image" Target="../media/image263.gif"/><Relationship Id="rId41" Type="http://schemas.openxmlformats.org/officeDocument/2006/relationships/image" Target="../media/image27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gif"/><Relationship Id="rId11" Type="http://schemas.openxmlformats.org/officeDocument/2006/relationships/image" Target="../media/image129.gif"/><Relationship Id="rId24" Type="http://schemas.openxmlformats.org/officeDocument/2006/relationships/image" Target="../media/image259.gif"/><Relationship Id="rId32" Type="http://schemas.openxmlformats.org/officeDocument/2006/relationships/image" Target="../media/image266.gif"/><Relationship Id="rId37" Type="http://schemas.openxmlformats.org/officeDocument/2006/relationships/image" Target="../media/image271.gif"/><Relationship Id="rId40" Type="http://schemas.openxmlformats.org/officeDocument/2006/relationships/image" Target="../media/image274.gif"/><Relationship Id="rId5" Type="http://schemas.openxmlformats.org/officeDocument/2006/relationships/image" Target="../media/image123.gif"/><Relationship Id="rId15" Type="http://schemas.openxmlformats.org/officeDocument/2006/relationships/image" Target="../media/image250.gif"/><Relationship Id="rId23" Type="http://schemas.openxmlformats.org/officeDocument/2006/relationships/image" Target="../media/image258.gif"/><Relationship Id="rId28" Type="http://schemas.openxmlformats.org/officeDocument/2006/relationships/image" Target="../media/image262.gif"/><Relationship Id="rId36" Type="http://schemas.openxmlformats.org/officeDocument/2006/relationships/image" Target="../media/image270.gif"/><Relationship Id="rId10" Type="http://schemas.openxmlformats.org/officeDocument/2006/relationships/image" Target="../media/image128.gif"/><Relationship Id="rId19" Type="http://schemas.openxmlformats.org/officeDocument/2006/relationships/image" Target="../media/image254.gif"/><Relationship Id="rId31" Type="http://schemas.openxmlformats.org/officeDocument/2006/relationships/image" Target="../media/image265.gif"/><Relationship Id="rId44" Type="http://schemas.openxmlformats.org/officeDocument/2006/relationships/image" Target="../media/image133.gif"/><Relationship Id="rId4" Type="http://schemas.openxmlformats.org/officeDocument/2006/relationships/image" Target="../media/image122.gif"/><Relationship Id="rId9" Type="http://schemas.openxmlformats.org/officeDocument/2006/relationships/image" Target="../media/image127.gif"/><Relationship Id="rId14" Type="http://schemas.openxmlformats.org/officeDocument/2006/relationships/image" Target="../media/image138.gif"/><Relationship Id="rId22" Type="http://schemas.openxmlformats.org/officeDocument/2006/relationships/image" Target="../media/image257.gif"/><Relationship Id="rId27" Type="http://schemas.openxmlformats.org/officeDocument/2006/relationships/image" Target="../media/image261.gif"/><Relationship Id="rId30" Type="http://schemas.openxmlformats.org/officeDocument/2006/relationships/image" Target="../media/image264.gif"/><Relationship Id="rId35" Type="http://schemas.openxmlformats.org/officeDocument/2006/relationships/image" Target="../media/image269.gif"/><Relationship Id="rId43" Type="http://schemas.openxmlformats.org/officeDocument/2006/relationships/image" Target="../media/image132.gif"/><Relationship Id="rId8" Type="http://schemas.openxmlformats.org/officeDocument/2006/relationships/image" Target="../media/image126.gif"/><Relationship Id="rId3" Type="http://schemas.openxmlformats.org/officeDocument/2006/relationships/image" Target="../media/image121.gif"/><Relationship Id="rId12" Type="http://schemas.openxmlformats.org/officeDocument/2006/relationships/image" Target="../media/image130.gif"/><Relationship Id="rId17" Type="http://schemas.openxmlformats.org/officeDocument/2006/relationships/image" Target="../media/image252.gif"/><Relationship Id="rId25" Type="http://schemas.openxmlformats.org/officeDocument/2006/relationships/image" Target="../media/image260.gif"/><Relationship Id="rId33" Type="http://schemas.openxmlformats.org/officeDocument/2006/relationships/image" Target="../media/image267.gif"/><Relationship Id="rId38" Type="http://schemas.openxmlformats.org/officeDocument/2006/relationships/image" Target="../media/image272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gif"/><Relationship Id="rId18" Type="http://schemas.openxmlformats.org/officeDocument/2006/relationships/image" Target="../media/image35.gif"/><Relationship Id="rId26" Type="http://schemas.openxmlformats.org/officeDocument/2006/relationships/image" Target="../media/image43.gif"/><Relationship Id="rId39" Type="http://schemas.openxmlformats.org/officeDocument/2006/relationships/image" Target="../media/image56.gif"/><Relationship Id="rId21" Type="http://schemas.openxmlformats.org/officeDocument/2006/relationships/image" Target="../media/image38.gif"/><Relationship Id="rId34" Type="http://schemas.openxmlformats.org/officeDocument/2006/relationships/image" Target="../media/image51.gif"/><Relationship Id="rId42" Type="http://schemas.openxmlformats.org/officeDocument/2006/relationships/image" Target="../media/image59.gif"/><Relationship Id="rId7" Type="http://schemas.openxmlformats.org/officeDocument/2006/relationships/image" Target="../media/image24.gif"/><Relationship Id="rId2" Type="http://schemas.openxmlformats.org/officeDocument/2006/relationships/image" Target="../media/image19.gif"/><Relationship Id="rId16" Type="http://schemas.openxmlformats.org/officeDocument/2006/relationships/image" Target="../media/image33.gif"/><Relationship Id="rId20" Type="http://schemas.openxmlformats.org/officeDocument/2006/relationships/image" Target="../media/image37.gif"/><Relationship Id="rId29" Type="http://schemas.openxmlformats.org/officeDocument/2006/relationships/image" Target="../media/image46.gif"/><Relationship Id="rId41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24" Type="http://schemas.openxmlformats.org/officeDocument/2006/relationships/image" Target="../media/image41.gif"/><Relationship Id="rId32" Type="http://schemas.openxmlformats.org/officeDocument/2006/relationships/image" Target="../media/image49.gif"/><Relationship Id="rId37" Type="http://schemas.openxmlformats.org/officeDocument/2006/relationships/image" Target="../media/image54.gif"/><Relationship Id="rId40" Type="http://schemas.openxmlformats.org/officeDocument/2006/relationships/image" Target="../media/image57.gif"/><Relationship Id="rId5" Type="http://schemas.openxmlformats.org/officeDocument/2006/relationships/image" Target="../media/image22.gif"/><Relationship Id="rId15" Type="http://schemas.openxmlformats.org/officeDocument/2006/relationships/image" Target="../media/image32.gif"/><Relationship Id="rId23" Type="http://schemas.openxmlformats.org/officeDocument/2006/relationships/image" Target="../media/image40.gif"/><Relationship Id="rId28" Type="http://schemas.openxmlformats.org/officeDocument/2006/relationships/image" Target="../media/image45.gif"/><Relationship Id="rId36" Type="http://schemas.openxmlformats.org/officeDocument/2006/relationships/image" Target="../media/image53.gif"/><Relationship Id="rId10" Type="http://schemas.openxmlformats.org/officeDocument/2006/relationships/image" Target="../media/image27.gif"/><Relationship Id="rId19" Type="http://schemas.openxmlformats.org/officeDocument/2006/relationships/image" Target="../media/image36.gif"/><Relationship Id="rId31" Type="http://schemas.openxmlformats.org/officeDocument/2006/relationships/image" Target="../media/image48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Relationship Id="rId14" Type="http://schemas.openxmlformats.org/officeDocument/2006/relationships/image" Target="../media/image31.gif"/><Relationship Id="rId22" Type="http://schemas.openxmlformats.org/officeDocument/2006/relationships/image" Target="../media/image39.gif"/><Relationship Id="rId27" Type="http://schemas.openxmlformats.org/officeDocument/2006/relationships/image" Target="../media/image44.gif"/><Relationship Id="rId30" Type="http://schemas.openxmlformats.org/officeDocument/2006/relationships/image" Target="../media/image47.gif"/><Relationship Id="rId35" Type="http://schemas.openxmlformats.org/officeDocument/2006/relationships/image" Target="../media/image52.gif"/><Relationship Id="rId8" Type="http://schemas.openxmlformats.org/officeDocument/2006/relationships/image" Target="../media/image25.gif"/><Relationship Id="rId3" Type="http://schemas.openxmlformats.org/officeDocument/2006/relationships/image" Target="../media/image20.gif"/><Relationship Id="rId12" Type="http://schemas.openxmlformats.org/officeDocument/2006/relationships/image" Target="../media/image29.gif"/><Relationship Id="rId17" Type="http://schemas.openxmlformats.org/officeDocument/2006/relationships/image" Target="../media/image34.gif"/><Relationship Id="rId25" Type="http://schemas.openxmlformats.org/officeDocument/2006/relationships/image" Target="../media/image42.gif"/><Relationship Id="rId33" Type="http://schemas.openxmlformats.org/officeDocument/2006/relationships/image" Target="../media/image50.gif"/><Relationship Id="rId38" Type="http://schemas.openxmlformats.org/officeDocument/2006/relationships/image" Target="../media/image55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30.gif"/><Relationship Id="rId18" Type="http://schemas.openxmlformats.org/officeDocument/2006/relationships/image" Target="../media/image35.gif"/><Relationship Id="rId26" Type="http://schemas.openxmlformats.org/officeDocument/2006/relationships/image" Target="../media/image43.gif"/><Relationship Id="rId3" Type="http://schemas.openxmlformats.org/officeDocument/2006/relationships/image" Target="../media/image20.gif"/><Relationship Id="rId21" Type="http://schemas.openxmlformats.org/officeDocument/2006/relationships/image" Target="../media/image38.gif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17" Type="http://schemas.openxmlformats.org/officeDocument/2006/relationships/image" Target="../media/image34.gif"/><Relationship Id="rId25" Type="http://schemas.openxmlformats.org/officeDocument/2006/relationships/image" Target="../media/image42.gif"/><Relationship Id="rId2" Type="http://schemas.openxmlformats.org/officeDocument/2006/relationships/image" Target="../media/image19.gif"/><Relationship Id="rId16" Type="http://schemas.openxmlformats.org/officeDocument/2006/relationships/image" Target="../media/image33.gif"/><Relationship Id="rId20" Type="http://schemas.openxmlformats.org/officeDocument/2006/relationships/image" Target="../media/image37.gif"/><Relationship Id="rId29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24" Type="http://schemas.openxmlformats.org/officeDocument/2006/relationships/image" Target="../media/image41.gif"/><Relationship Id="rId32" Type="http://schemas.openxmlformats.org/officeDocument/2006/relationships/image" Target="../media/image58.gif"/><Relationship Id="rId5" Type="http://schemas.openxmlformats.org/officeDocument/2006/relationships/image" Target="../media/image22.gif"/><Relationship Id="rId15" Type="http://schemas.openxmlformats.org/officeDocument/2006/relationships/image" Target="../media/image32.gif"/><Relationship Id="rId23" Type="http://schemas.openxmlformats.org/officeDocument/2006/relationships/image" Target="../media/image40.gif"/><Relationship Id="rId28" Type="http://schemas.openxmlformats.org/officeDocument/2006/relationships/image" Target="../media/image45.gif"/><Relationship Id="rId10" Type="http://schemas.openxmlformats.org/officeDocument/2006/relationships/image" Target="../media/image27.gif"/><Relationship Id="rId19" Type="http://schemas.openxmlformats.org/officeDocument/2006/relationships/image" Target="../media/image36.gif"/><Relationship Id="rId31" Type="http://schemas.openxmlformats.org/officeDocument/2006/relationships/image" Target="../media/image57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Relationship Id="rId14" Type="http://schemas.openxmlformats.org/officeDocument/2006/relationships/image" Target="../media/image31.gif"/><Relationship Id="rId22" Type="http://schemas.openxmlformats.org/officeDocument/2006/relationships/image" Target="../media/image39.gif"/><Relationship Id="rId27" Type="http://schemas.openxmlformats.org/officeDocument/2006/relationships/image" Target="../media/image44.gif"/><Relationship Id="rId30" Type="http://schemas.openxmlformats.org/officeDocument/2006/relationships/image" Target="../media/image5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gif"/><Relationship Id="rId13" Type="http://schemas.openxmlformats.org/officeDocument/2006/relationships/image" Target="../media/image63.gif"/><Relationship Id="rId18" Type="http://schemas.openxmlformats.org/officeDocument/2006/relationships/image" Target="../media/image68.gif"/><Relationship Id="rId3" Type="http://schemas.openxmlformats.org/officeDocument/2006/relationships/image" Target="../media/image48.gif"/><Relationship Id="rId21" Type="http://schemas.openxmlformats.org/officeDocument/2006/relationships/image" Target="../media/image59.gif"/><Relationship Id="rId7" Type="http://schemas.openxmlformats.org/officeDocument/2006/relationships/image" Target="../media/image52.gif"/><Relationship Id="rId12" Type="http://schemas.openxmlformats.org/officeDocument/2006/relationships/image" Target="../media/image62.gif"/><Relationship Id="rId17" Type="http://schemas.openxmlformats.org/officeDocument/2006/relationships/image" Target="../media/image67.gif"/><Relationship Id="rId2" Type="http://schemas.openxmlformats.org/officeDocument/2006/relationships/image" Target="../media/image47.gif"/><Relationship Id="rId16" Type="http://schemas.openxmlformats.org/officeDocument/2006/relationships/image" Target="../media/image66.gif"/><Relationship Id="rId20" Type="http://schemas.openxmlformats.org/officeDocument/2006/relationships/image" Target="../media/image5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11" Type="http://schemas.openxmlformats.org/officeDocument/2006/relationships/image" Target="../media/image61.gif"/><Relationship Id="rId5" Type="http://schemas.openxmlformats.org/officeDocument/2006/relationships/image" Target="../media/image50.gif"/><Relationship Id="rId15" Type="http://schemas.openxmlformats.org/officeDocument/2006/relationships/image" Target="../media/image65.gif"/><Relationship Id="rId10" Type="http://schemas.openxmlformats.org/officeDocument/2006/relationships/image" Target="../media/image60.gif"/><Relationship Id="rId19" Type="http://schemas.openxmlformats.org/officeDocument/2006/relationships/image" Target="../media/image69.gif"/><Relationship Id="rId4" Type="http://schemas.openxmlformats.org/officeDocument/2006/relationships/image" Target="../media/image49.gif"/><Relationship Id="rId9" Type="http://schemas.openxmlformats.org/officeDocument/2006/relationships/image" Target="../media/image54.gif"/><Relationship Id="rId14" Type="http://schemas.openxmlformats.org/officeDocument/2006/relationships/image" Target="../media/image6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gif"/><Relationship Id="rId13" Type="http://schemas.openxmlformats.org/officeDocument/2006/relationships/image" Target="../media/image81.gif"/><Relationship Id="rId3" Type="http://schemas.openxmlformats.org/officeDocument/2006/relationships/image" Target="../media/image71.gif"/><Relationship Id="rId7" Type="http://schemas.openxmlformats.org/officeDocument/2006/relationships/image" Target="../media/image75.gif"/><Relationship Id="rId12" Type="http://schemas.openxmlformats.org/officeDocument/2006/relationships/image" Target="../media/image80.gif"/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gif"/><Relationship Id="rId11" Type="http://schemas.openxmlformats.org/officeDocument/2006/relationships/image" Target="../media/image79.gif"/><Relationship Id="rId5" Type="http://schemas.openxmlformats.org/officeDocument/2006/relationships/image" Target="../media/image73.gif"/><Relationship Id="rId10" Type="http://schemas.openxmlformats.org/officeDocument/2006/relationships/image" Target="../media/image78.gif"/><Relationship Id="rId4" Type="http://schemas.openxmlformats.org/officeDocument/2006/relationships/image" Target="../media/image72.gif"/><Relationship Id="rId9" Type="http://schemas.openxmlformats.org/officeDocument/2006/relationships/image" Target="../media/image77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gif"/><Relationship Id="rId13" Type="http://schemas.openxmlformats.org/officeDocument/2006/relationships/image" Target="../media/image78.gif"/><Relationship Id="rId3" Type="http://schemas.openxmlformats.org/officeDocument/2006/relationships/image" Target="../media/image83.gif"/><Relationship Id="rId7" Type="http://schemas.openxmlformats.org/officeDocument/2006/relationships/image" Target="../media/image70.gif"/><Relationship Id="rId12" Type="http://schemas.openxmlformats.org/officeDocument/2006/relationships/image" Target="../media/image87.gif"/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gif"/><Relationship Id="rId11" Type="http://schemas.openxmlformats.org/officeDocument/2006/relationships/image" Target="../media/image86.gif"/><Relationship Id="rId5" Type="http://schemas.openxmlformats.org/officeDocument/2006/relationships/image" Target="../media/image84.gif"/><Relationship Id="rId15" Type="http://schemas.openxmlformats.org/officeDocument/2006/relationships/image" Target="../media/image81.gif"/><Relationship Id="rId10" Type="http://schemas.openxmlformats.org/officeDocument/2006/relationships/image" Target="../media/image77.gif"/><Relationship Id="rId4" Type="http://schemas.openxmlformats.org/officeDocument/2006/relationships/image" Target="../media/image72.gif"/><Relationship Id="rId9" Type="http://schemas.openxmlformats.org/officeDocument/2006/relationships/image" Target="../media/image75.gif"/><Relationship Id="rId14" Type="http://schemas.openxmlformats.org/officeDocument/2006/relationships/image" Target="../media/image79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gif"/><Relationship Id="rId13" Type="http://schemas.openxmlformats.org/officeDocument/2006/relationships/image" Target="../media/image78.gif"/><Relationship Id="rId18" Type="http://schemas.openxmlformats.org/officeDocument/2006/relationships/image" Target="../media/image98.gif"/><Relationship Id="rId3" Type="http://schemas.openxmlformats.org/officeDocument/2006/relationships/image" Target="../media/image88.gif"/><Relationship Id="rId7" Type="http://schemas.openxmlformats.org/officeDocument/2006/relationships/image" Target="../media/image92.gif"/><Relationship Id="rId12" Type="http://schemas.openxmlformats.org/officeDocument/2006/relationships/image" Target="../media/image77.gif"/><Relationship Id="rId17" Type="http://schemas.openxmlformats.org/officeDocument/2006/relationships/image" Target="../media/image97.gif"/><Relationship Id="rId2" Type="http://schemas.openxmlformats.org/officeDocument/2006/relationships/image" Target="../media/image72.gif"/><Relationship Id="rId16" Type="http://schemas.openxmlformats.org/officeDocument/2006/relationships/image" Target="../media/image8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gif"/><Relationship Id="rId11" Type="http://schemas.openxmlformats.org/officeDocument/2006/relationships/image" Target="../media/image96.gif"/><Relationship Id="rId5" Type="http://schemas.openxmlformats.org/officeDocument/2006/relationships/image" Target="../media/image90.gif"/><Relationship Id="rId15" Type="http://schemas.openxmlformats.org/officeDocument/2006/relationships/image" Target="../media/image80.gif"/><Relationship Id="rId10" Type="http://schemas.openxmlformats.org/officeDocument/2006/relationships/image" Target="../media/image95.gif"/><Relationship Id="rId4" Type="http://schemas.openxmlformats.org/officeDocument/2006/relationships/image" Target="../media/image89.gif"/><Relationship Id="rId9" Type="http://schemas.openxmlformats.org/officeDocument/2006/relationships/image" Target="../media/image94.gif"/><Relationship Id="rId14" Type="http://schemas.openxmlformats.org/officeDocument/2006/relationships/image" Target="../media/image7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9CE44C9-49AD-470B-AF46-85C12F024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1697737"/>
            <a:ext cx="9144000" cy="667958"/>
          </a:xfrm>
        </p:spPr>
        <p:txBody>
          <a:bodyPr/>
          <a:lstStyle/>
          <a:p>
            <a:r>
              <a:rPr lang="ko-KR" altLang="en-US" dirty="0"/>
              <a:t>민첩한 활성화 함수를 이용한 기울기 소실 완화</a:t>
            </a:r>
          </a:p>
        </p:txBody>
      </p:sp>
    </p:spTree>
    <p:extLst>
      <p:ext uri="{BB962C8B-B14F-4D97-AF65-F5344CB8AC3E}">
        <p14:creationId xmlns:p14="http://schemas.microsoft.com/office/powerpoint/2010/main" val="387006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순서도: 데이터 179">
            <a:extLst>
              <a:ext uri="{FF2B5EF4-FFF2-40B4-BE49-F238E27FC236}">
                <a16:creationId xmlns:a16="http://schemas.microsoft.com/office/drawing/2014/main" id="{5660423C-BB34-4848-8A72-937E7B02A5A6}"/>
              </a:ext>
            </a:extLst>
          </p:cNvPr>
          <p:cNvSpPr/>
          <p:nvPr/>
        </p:nvSpPr>
        <p:spPr>
          <a:xfrm rot="1861390">
            <a:off x="8032706" y="5390951"/>
            <a:ext cx="564070" cy="378881"/>
          </a:xfrm>
          <a:prstGeom prst="flowChartInputOutput">
            <a:avLst/>
          </a:prstGeom>
          <a:solidFill>
            <a:srgbClr val="92D050">
              <a:alpha val="30000"/>
            </a:srgbClr>
          </a:solidFill>
          <a:ln>
            <a:solidFill>
              <a:srgbClr val="92D05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3E8BC-53AE-432F-BAAC-A17FD5676AF9}"/>
              </a:ext>
            </a:extLst>
          </p:cNvPr>
          <p:cNvSpPr txBox="1"/>
          <p:nvPr/>
        </p:nvSpPr>
        <p:spPr>
          <a:xfrm>
            <a:off x="65054" y="30299"/>
            <a:ext cx="554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descent</a:t>
            </a:r>
            <a:r>
              <a:rPr lang="ko-KR" altLang="en-US" b="1" dirty="0"/>
              <a:t> 의 의미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2F991-890B-45F5-955C-FFC2528D0CC7}"/>
              </a:ext>
            </a:extLst>
          </p:cNvPr>
          <p:cNvSpPr txBox="1"/>
          <p:nvPr/>
        </p:nvSpPr>
        <p:spPr>
          <a:xfrm>
            <a:off x="1273468" y="596245"/>
            <a:ext cx="1377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선형 회귀를 예시로</a:t>
            </a: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D539AB52-4AD0-490F-8E51-6C4D23B9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12" y="638394"/>
            <a:ext cx="9144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B7E2D7FB-2791-46B9-887E-34225ADCB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30" y="642441"/>
            <a:ext cx="19335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30DE78-99D5-4722-AC3B-3F48D50FDFCE}"/>
              </a:ext>
            </a:extLst>
          </p:cNvPr>
          <p:cNvSpPr txBox="1"/>
          <p:nvPr/>
        </p:nvSpPr>
        <p:spPr>
          <a:xfrm>
            <a:off x="5157570" y="596244"/>
            <a:ext cx="6578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경사 기울기 하강은 임의의 초기 벡터 </a:t>
            </a:r>
            <a:r>
              <a:rPr lang="en-US" altLang="ko-KR" sz="1000" dirty="0"/>
              <a:t>w </a:t>
            </a:r>
            <a:r>
              <a:rPr lang="ko-KR" altLang="en-US" sz="1000" dirty="0"/>
              <a:t>에서 </a:t>
            </a:r>
            <a:r>
              <a:rPr lang="en-US" altLang="ko-KR" sz="1000" dirty="0"/>
              <a:t>L </a:t>
            </a:r>
            <a:r>
              <a:rPr lang="ko-KR" altLang="en-US" sz="1000" dirty="0"/>
              <a:t>에 대해 미분한 미분벡터</a:t>
            </a:r>
            <a:r>
              <a:rPr lang="en-US" altLang="ko-KR" sz="1000" dirty="0"/>
              <a:t>(gradient)</a:t>
            </a:r>
            <a:r>
              <a:rPr lang="ko-KR" altLang="en-US" sz="1000" dirty="0"/>
              <a:t>를 구해 그 반대 방향</a:t>
            </a:r>
            <a:r>
              <a:rPr lang="en-US" altLang="ko-KR" sz="1000" dirty="0"/>
              <a:t>(</a:t>
            </a:r>
            <a:r>
              <a:rPr lang="ko-KR" altLang="en-US" sz="1000" dirty="0"/>
              <a:t>수학적으로 함수가 가장 감소하는 방향</a:t>
            </a:r>
            <a:r>
              <a:rPr lang="en-US" altLang="ko-KR" sz="1000" dirty="0"/>
              <a:t>) </a:t>
            </a:r>
            <a:r>
              <a:rPr lang="ko-KR" altLang="en-US" sz="1000" dirty="0"/>
              <a:t>으로 아주 작은 값만큼 이동하는 방법</a:t>
            </a:r>
            <a:r>
              <a:rPr lang="en-US" altLang="ko-KR" sz="1000" dirty="0"/>
              <a:t>(</a:t>
            </a:r>
            <a:r>
              <a:rPr lang="ko-KR" altLang="en-US" sz="1000" dirty="0"/>
              <a:t>테일러 급수의 </a:t>
            </a:r>
            <a:r>
              <a:rPr lang="en-US" altLang="ko-KR" sz="1000" dirty="0"/>
              <a:t>1</a:t>
            </a:r>
            <a:r>
              <a:rPr lang="ko-KR" altLang="en-US" sz="1000" dirty="0"/>
              <a:t>차</a:t>
            </a:r>
            <a:r>
              <a:rPr lang="en-US" altLang="ko-KR" sz="1000" dirty="0"/>
              <a:t>,2</a:t>
            </a:r>
            <a:r>
              <a:rPr lang="ko-KR" altLang="en-US" sz="1000" dirty="0"/>
              <a:t>차 미분계수를 이용하여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3096" name="Picture 24">
            <a:extLst>
              <a:ext uri="{FF2B5EF4-FFF2-40B4-BE49-F238E27FC236}">
                <a16:creationId xmlns:a16="http://schemas.microsoft.com/office/drawing/2014/main" id="{AD4994F2-877D-4AC5-A79D-118FF80A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9" y="1347351"/>
            <a:ext cx="17430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F9D4BDD-89F2-4A4E-8DEF-5C3C98DAFC91}"/>
              </a:ext>
            </a:extLst>
          </p:cNvPr>
          <p:cNvSpPr txBox="1"/>
          <p:nvPr/>
        </p:nvSpPr>
        <p:spPr>
          <a:xfrm>
            <a:off x="248393" y="2619636"/>
            <a:ext cx="1377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초기값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DC74D569-D2C0-4936-9B44-9FA89DA5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7" y="2666546"/>
            <a:ext cx="2000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57A174D9-9F8D-4BB3-8E00-69016282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98" y="2561771"/>
            <a:ext cx="5238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B2C2219-7C15-4DA2-A306-B9783988CBBF}"/>
              </a:ext>
            </a:extLst>
          </p:cNvPr>
          <p:cNvGrpSpPr/>
          <p:nvPr/>
        </p:nvGrpSpPr>
        <p:grpSpPr>
          <a:xfrm>
            <a:off x="2520058" y="2097117"/>
            <a:ext cx="2455018" cy="1497478"/>
            <a:chOff x="2520058" y="2097117"/>
            <a:chExt cx="2455018" cy="149747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DE9BBAC-ADF2-42AC-AA10-EB92D08AA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152" y="2211417"/>
              <a:ext cx="0" cy="867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6967056-D0A9-4248-87BA-DDF0B5972861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78760"/>
              <a:ext cx="1301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EBBB45F-845B-456C-B56F-E83CC9BA9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6756" y="3078760"/>
              <a:ext cx="612396" cy="411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D3292C7-94C2-4177-B480-6E14231A9EE4}"/>
                </a:ext>
              </a:extLst>
            </p:cNvPr>
            <p:cNvSpPr/>
            <p:nvPr/>
          </p:nvSpPr>
          <p:spPr>
            <a:xfrm rot="19793037">
              <a:off x="2570465" y="2782444"/>
              <a:ext cx="2127258" cy="562063"/>
            </a:xfrm>
            <a:prstGeom prst="parallelogram">
              <a:avLst/>
            </a:prstGeom>
            <a:solidFill>
              <a:srgbClr val="00B0F0">
                <a:alpha val="3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02" name="Picture 30">
              <a:extLst>
                <a:ext uri="{FF2B5EF4-FFF2-40B4-BE49-F238E27FC236}">
                  <a16:creationId xmlns:a16="http://schemas.microsoft.com/office/drawing/2014/main" id="{13F679EC-5B26-449C-88DA-CDA0D8BF9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928" y="2097117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36">
              <a:extLst>
                <a:ext uri="{FF2B5EF4-FFF2-40B4-BE49-F238E27FC236}">
                  <a16:creationId xmlns:a16="http://schemas.microsoft.com/office/drawing/2014/main" id="{4C9774E2-8A7D-4044-88A8-3999C5A41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676" y="3026372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38">
              <a:extLst>
                <a:ext uri="{FF2B5EF4-FFF2-40B4-BE49-F238E27FC236}">
                  <a16:creationId xmlns:a16="http://schemas.microsoft.com/office/drawing/2014/main" id="{AE76C8DA-89B2-4AB2-A959-7608855D9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058" y="3489820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42">
              <a:extLst>
                <a:ext uri="{FF2B5EF4-FFF2-40B4-BE49-F238E27FC236}">
                  <a16:creationId xmlns:a16="http://schemas.microsoft.com/office/drawing/2014/main" id="{884E158C-D337-40FD-B975-2EE322259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726" y="2340167"/>
              <a:ext cx="3619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4B4FA22-E3A9-4340-BCB8-6D7600A4C7F5}"/>
                </a:ext>
              </a:extLst>
            </p:cNvPr>
            <p:cNvSpPr/>
            <p:nvPr/>
          </p:nvSpPr>
          <p:spPr>
            <a:xfrm>
              <a:off x="4251371" y="24557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F395941-380B-4784-95FB-B623E242375B}"/>
                </a:ext>
              </a:extLst>
            </p:cNvPr>
            <p:cNvSpPr/>
            <p:nvPr/>
          </p:nvSpPr>
          <p:spPr>
            <a:xfrm>
              <a:off x="4042015" y="23257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D69F164-6931-4493-98D9-101B80AF77E1}"/>
                </a:ext>
              </a:extLst>
            </p:cNvPr>
            <p:cNvSpPr/>
            <p:nvPr/>
          </p:nvSpPr>
          <p:spPr>
            <a:xfrm>
              <a:off x="3949742" y="251374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8BAF7A-139D-4F77-93D1-DCA7C3B49C15}"/>
                </a:ext>
              </a:extLst>
            </p:cNvPr>
            <p:cNvSpPr/>
            <p:nvPr/>
          </p:nvSpPr>
          <p:spPr>
            <a:xfrm>
              <a:off x="3827198" y="267517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9F66321-23C0-43C3-B82C-59B858CCF08F}"/>
                </a:ext>
              </a:extLst>
            </p:cNvPr>
            <p:cNvSpPr/>
            <p:nvPr/>
          </p:nvSpPr>
          <p:spPr>
            <a:xfrm>
              <a:off x="3600869" y="246072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4AF46E3-430D-491E-9DB0-3ADAFF702286}"/>
                </a:ext>
              </a:extLst>
            </p:cNvPr>
            <p:cNvSpPr/>
            <p:nvPr/>
          </p:nvSpPr>
          <p:spPr>
            <a:xfrm>
              <a:off x="3476345" y="271446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7420B07-192E-42F4-A05F-1C16DBE1E39B}"/>
                </a:ext>
              </a:extLst>
            </p:cNvPr>
            <p:cNvSpPr/>
            <p:nvPr/>
          </p:nvSpPr>
          <p:spPr>
            <a:xfrm>
              <a:off x="3437652" y="293304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595F631-B6D4-467B-AD5B-5E64AC17A499}"/>
                </a:ext>
              </a:extLst>
            </p:cNvPr>
            <p:cNvSpPr/>
            <p:nvPr/>
          </p:nvSpPr>
          <p:spPr>
            <a:xfrm>
              <a:off x="3248545" y="278033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FD27C57-2C8E-4C65-B5EE-A19C8CF08714}"/>
                </a:ext>
              </a:extLst>
            </p:cNvPr>
            <p:cNvSpPr/>
            <p:nvPr/>
          </p:nvSpPr>
          <p:spPr>
            <a:xfrm>
              <a:off x="3083272" y="294089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C3FA1B7-170B-4C47-B444-AE575D80916F}"/>
                </a:ext>
              </a:extLst>
            </p:cNvPr>
            <p:cNvSpPr/>
            <p:nvPr/>
          </p:nvSpPr>
          <p:spPr>
            <a:xfrm>
              <a:off x="2906130" y="290908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42E2713-FCAD-473A-81B7-010C35A2A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7163" y="2949874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F26D9E8-E201-4943-BEAF-C237D7A16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131" y="3011550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2611FAE-6EC0-4230-9408-230DD9F3B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404" y="2847045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5F4B0E4-4F6F-47B8-962A-06E74945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861" y="2988519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93BB94C-B45A-4F10-B257-B9C495D50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966" y="2769888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7F8DA52-E85C-487D-9051-0022D152B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3728" y="2520599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C04B353-3DF5-4A79-9F2C-FA393F165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057" y="2728432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DC442EB-9F6D-466F-A0BA-0139771AA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601" y="2586476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028FB7D-A58D-443E-A667-4DF5E270B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4874" y="2382164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DC05972-A9F1-47EC-B308-8D57302A3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261" y="2504777"/>
              <a:ext cx="0" cy="387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CD326DE-E76D-4549-89AC-8AC42D2244D8}"/>
              </a:ext>
            </a:extLst>
          </p:cNvPr>
          <p:cNvGrpSpPr/>
          <p:nvPr/>
        </p:nvGrpSpPr>
        <p:grpSpPr>
          <a:xfrm>
            <a:off x="7625999" y="3840250"/>
            <a:ext cx="1311864" cy="2186513"/>
            <a:chOff x="9234621" y="3717302"/>
            <a:chExt cx="1311864" cy="21865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B1B4208-E727-45E0-8486-FC3A08426353}"/>
                </a:ext>
              </a:extLst>
            </p:cNvPr>
            <p:cNvGrpSpPr/>
            <p:nvPr/>
          </p:nvGrpSpPr>
          <p:grpSpPr>
            <a:xfrm>
              <a:off x="9250415" y="4336536"/>
              <a:ext cx="1256959" cy="1567279"/>
              <a:chOff x="7957765" y="3731537"/>
              <a:chExt cx="1256959" cy="1567279"/>
            </a:xfrm>
          </p:grpSpPr>
          <p:sp>
            <p:nvSpPr>
              <p:cNvPr id="136" name="원호 135">
                <a:extLst>
                  <a:ext uri="{FF2B5EF4-FFF2-40B4-BE49-F238E27FC236}">
                    <a16:creationId xmlns:a16="http://schemas.microsoft.com/office/drawing/2014/main" id="{BC3D884A-4ADD-47BD-93E3-524828D2C927}"/>
                  </a:ext>
                </a:extLst>
              </p:cNvPr>
              <p:cNvSpPr/>
              <p:nvPr/>
            </p:nvSpPr>
            <p:spPr>
              <a:xfrm rot="19056696">
                <a:off x="7957765" y="4036599"/>
                <a:ext cx="1256959" cy="1229213"/>
              </a:xfrm>
              <a:prstGeom prst="arc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원호 136">
                <a:extLst>
                  <a:ext uri="{FF2B5EF4-FFF2-40B4-BE49-F238E27FC236}">
                    <a16:creationId xmlns:a16="http://schemas.microsoft.com/office/drawing/2014/main" id="{54CA5A4D-2009-4336-A6F5-FCAD0A361A59}"/>
                  </a:ext>
                </a:extLst>
              </p:cNvPr>
              <p:cNvSpPr/>
              <p:nvPr/>
            </p:nvSpPr>
            <p:spPr>
              <a:xfrm rot="18746176">
                <a:off x="8098759" y="4186898"/>
                <a:ext cx="1075974" cy="1123529"/>
              </a:xfrm>
              <a:prstGeom prst="arc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E3FBFBB7-31F0-4B9F-81C9-279C94555D95}"/>
                  </a:ext>
                </a:extLst>
              </p:cNvPr>
              <p:cNvSpPr/>
              <p:nvPr/>
            </p:nvSpPr>
            <p:spPr>
              <a:xfrm rot="18951211">
                <a:off x="8152185" y="4384416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F882707F-5B74-420B-B7CA-9471AB001272}"/>
                  </a:ext>
                </a:extLst>
              </p:cNvPr>
              <p:cNvSpPr/>
              <p:nvPr/>
            </p:nvSpPr>
            <p:spPr>
              <a:xfrm>
                <a:off x="7979252" y="3866365"/>
                <a:ext cx="1233182" cy="981597"/>
              </a:xfrm>
              <a:custGeom>
                <a:avLst/>
                <a:gdLst>
                  <a:gd name="connsiteX0" fmla="*/ 0 w 1233182"/>
                  <a:gd name="connsiteY0" fmla="*/ 0 h 981597"/>
                  <a:gd name="connsiteX1" fmla="*/ 427839 w 1233182"/>
                  <a:gd name="connsiteY1" fmla="*/ 830511 h 981597"/>
                  <a:gd name="connsiteX2" fmla="*/ 780177 w 1233182"/>
                  <a:gd name="connsiteY2" fmla="*/ 906011 h 981597"/>
                  <a:gd name="connsiteX3" fmla="*/ 1233182 w 1233182"/>
                  <a:gd name="connsiteY3" fmla="*/ 16778 h 981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3182" h="981597">
                    <a:moveTo>
                      <a:pt x="0" y="0"/>
                    </a:moveTo>
                    <a:cubicBezTo>
                      <a:pt x="148905" y="339754"/>
                      <a:pt x="297810" y="679509"/>
                      <a:pt x="427839" y="830511"/>
                    </a:cubicBezTo>
                    <a:cubicBezTo>
                      <a:pt x="557868" y="981513"/>
                      <a:pt x="645953" y="1041633"/>
                      <a:pt x="780177" y="906011"/>
                    </a:cubicBezTo>
                    <a:cubicBezTo>
                      <a:pt x="914401" y="770389"/>
                      <a:pt x="1073791" y="393583"/>
                      <a:pt x="1233182" y="1677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원호 139">
                <a:extLst>
                  <a:ext uri="{FF2B5EF4-FFF2-40B4-BE49-F238E27FC236}">
                    <a16:creationId xmlns:a16="http://schemas.microsoft.com/office/drawing/2014/main" id="{B20C0BB1-19FF-4F1B-A4A7-214B152BB95C}"/>
                  </a:ext>
                </a:extLst>
              </p:cNvPr>
              <p:cNvSpPr/>
              <p:nvPr/>
            </p:nvSpPr>
            <p:spPr>
              <a:xfrm rot="8057710">
                <a:off x="8153217" y="3731537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원호 133">
              <a:extLst>
                <a:ext uri="{FF2B5EF4-FFF2-40B4-BE49-F238E27FC236}">
                  <a16:creationId xmlns:a16="http://schemas.microsoft.com/office/drawing/2014/main" id="{2985437D-E476-47D7-BEF1-AC716CEC540E}"/>
                </a:ext>
              </a:extLst>
            </p:cNvPr>
            <p:cNvSpPr/>
            <p:nvPr/>
          </p:nvSpPr>
          <p:spPr>
            <a:xfrm rot="8057710">
              <a:off x="9350506" y="4027157"/>
              <a:ext cx="1075974" cy="112352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원호 134">
              <a:extLst>
                <a:ext uri="{FF2B5EF4-FFF2-40B4-BE49-F238E27FC236}">
                  <a16:creationId xmlns:a16="http://schemas.microsoft.com/office/drawing/2014/main" id="{57D5B3D8-1261-4F82-B6C0-53ACFE60C6AD}"/>
                </a:ext>
              </a:extLst>
            </p:cNvPr>
            <p:cNvSpPr/>
            <p:nvPr/>
          </p:nvSpPr>
          <p:spPr>
            <a:xfrm rot="8057710">
              <a:off x="9234733" y="3717190"/>
              <a:ext cx="1311639" cy="131186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399705-0806-4C4B-ABCB-E0D02D5FF4CF}"/>
              </a:ext>
            </a:extLst>
          </p:cNvPr>
          <p:cNvGrpSpPr/>
          <p:nvPr/>
        </p:nvGrpSpPr>
        <p:grpSpPr>
          <a:xfrm>
            <a:off x="2554935" y="4331440"/>
            <a:ext cx="2455596" cy="1497478"/>
            <a:chOff x="2554935" y="4331440"/>
            <a:chExt cx="2455596" cy="1497478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4978BA-D4DE-469C-BCE4-BA2B1A36E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607" y="4445740"/>
              <a:ext cx="0" cy="867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D63A52F-69A9-42D5-AF06-E9F186CE04AF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07" y="5313083"/>
              <a:ext cx="1301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715B99B-7DEB-40B3-A437-A6B7A0BCE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2211" y="5313083"/>
              <a:ext cx="612396" cy="411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평행 사변형 63">
              <a:extLst>
                <a:ext uri="{FF2B5EF4-FFF2-40B4-BE49-F238E27FC236}">
                  <a16:creationId xmlns:a16="http://schemas.microsoft.com/office/drawing/2014/main" id="{E5512BFE-DE4D-49D7-90F2-E7737C63FF5A}"/>
                </a:ext>
              </a:extLst>
            </p:cNvPr>
            <p:cNvSpPr/>
            <p:nvPr/>
          </p:nvSpPr>
          <p:spPr>
            <a:xfrm rot="19793037">
              <a:off x="2554935" y="4644864"/>
              <a:ext cx="2127258" cy="562063"/>
            </a:xfrm>
            <a:prstGeom prst="parallelogram">
              <a:avLst/>
            </a:prstGeom>
            <a:solidFill>
              <a:srgbClr val="00B0F0">
                <a:alpha val="3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30">
              <a:extLst>
                <a:ext uri="{FF2B5EF4-FFF2-40B4-BE49-F238E27FC236}">
                  <a16:creationId xmlns:a16="http://schemas.microsoft.com/office/drawing/2014/main" id="{5EA0E5A9-F62E-43CC-8E36-6B018187E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383" y="4331440"/>
              <a:ext cx="857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6">
              <a:extLst>
                <a:ext uri="{FF2B5EF4-FFF2-40B4-BE49-F238E27FC236}">
                  <a16:creationId xmlns:a16="http://schemas.microsoft.com/office/drawing/2014/main" id="{CD7FD688-9088-4122-9719-3D6E81392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131" y="5260695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8">
              <a:extLst>
                <a:ext uri="{FF2B5EF4-FFF2-40B4-BE49-F238E27FC236}">
                  <a16:creationId xmlns:a16="http://schemas.microsoft.com/office/drawing/2014/main" id="{3A5F9FA6-3A35-433C-AF80-64311DA68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513" y="5724143"/>
              <a:ext cx="15240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D80FF0E-4512-4187-8D79-641B2A1C869B}"/>
                </a:ext>
              </a:extLst>
            </p:cNvPr>
            <p:cNvSpPr/>
            <p:nvPr/>
          </p:nvSpPr>
          <p:spPr>
            <a:xfrm>
              <a:off x="4286826" y="469005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595EDF8-48EB-4681-B720-3D20CF4BCA99}"/>
                </a:ext>
              </a:extLst>
            </p:cNvPr>
            <p:cNvSpPr/>
            <p:nvPr/>
          </p:nvSpPr>
          <p:spPr>
            <a:xfrm>
              <a:off x="4077470" y="45600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7274B17-1A20-4BD9-BE6B-B2A390ADDD45}"/>
                </a:ext>
              </a:extLst>
            </p:cNvPr>
            <p:cNvSpPr/>
            <p:nvPr/>
          </p:nvSpPr>
          <p:spPr>
            <a:xfrm>
              <a:off x="3985197" y="47480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AEEFF75-AD0C-42BB-B972-996C0A3115E1}"/>
                </a:ext>
              </a:extLst>
            </p:cNvPr>
            <p:cNvSpPr/>
            <p:nvPr/>
          </p:nvSpPr>
          <p:spPr>
            <a:xfrm>
              <a:off x="3862653" y="490949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42CA010-1C8B-4F8C-A2BE-8E7668989EB0}"/>
                </a:ext>
              </a:extLst>
            </p:cNvPr>
            <p:cNvSpPr/>
            <p:nvPr/>
          </p:nvSpPr>
          <p:spPr>
            <a:xfrm>
              <a:off x="3636324" y="469505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9CD0DF0-DD46-4B33-A28E-F58BA25C514F}"/>
                </a:ext>
              </a:extLst>
            </p:cNvPr>
            <p:cNvSpPr/>
            <p:nvPr/>
          </p:nvSpPr>
          <p:spPr>
            <a:xfrm>
              <a:off x="3511800" y="494878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D38BCBE-8849-4188-9061-698A70BD72DC}"/>
                </a:ext>
              </a:extLst>
            </p:cNvPr>
            <p:cNvSpPr/>
            <p:nvPr/>
          </p:nvSpPr>
          <p:spPr>
            <a:xfrm>
              <a:off x="3473107" y="516737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5D3D8FB-A56D-425C-9D79-4508986198AB}"/>
                </a:ext>
              </a:extLst>
            </p:cNvPr>
            <p:cNvSpPr/>
            <p:nvPr/>
          </p:nvSpPr>
          <p:spPr>
            <a:xfrm>
              <a:off x="3284000" y="501466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DC1A0C2-0AC7-4EA1-B571-D113B3DC8F62}"/>
                </a:ext>
              </a:extLst>
            </p:cNvPr>
            <p:cNvSpPr/>
            <p:nvPr/>
          </p:nvSpPr>
          <p:spPr>
            <a:xfrm>
              <a:off x="3118727" y="517521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9A98453-146A-46D5-903B-B460A715DCA1}"/>
                </a:ext>
              </a:extLst>
            </p:cNvPr>
            <p:cNvSpPr/>
            <p:nvPr/>
          </p:nvSpPr>
          <p:spPr>
            <a:xfrm>
              <a:off x="2941585" y="514341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4E1A0AF-01BC-45F8-AA00-D562889F2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4444" y="5189130"/>
              <a:ext cx="0" cy="7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4B55339-700F-4E51-850B-46FEEBF1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9928" y="5117565"/>
              <a:ext cx="0" cy="7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AC6605F-DD9C-4A3C-BF4F-D4A763DAE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6859" y="4948784"/>
              <a:ext cx="0" cy="7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7F767B1-1E79-42A9-93F9-85170EDD4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89" y="4860791"/>
              <a:ext cx="0" cy="7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66C937E-65C5-4EE1-BBD0-05C6DCEEB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512" y="4955216"/>
              <a:ext cx="0" cy="7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4EB66C4-5F53-43CC-ACAF-166AF3A60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705" y="4618492"/>
              <a:ext cx="0" cy="7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80600869-6A4F-4FB0-B2D0-A817D3201E5A}"/>
              </a:ext>
            </a:extLst>
          </p:cNvPr>
          <p:cNvSpPr txBox="1"/>
          <p:nvPr/>
        </p:nvSpPr>
        <p:spPr>
          <a:xfrm>
            <a:off x="305677" y="5220933"/>
            <a:ext cx="1377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최적화 값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3118" name="Picture 46">
            <a:extLst>
              <a:ext uri="{FF2B5EF4-FFF2-40B4-BE49-F238E27FC236}">
                <a16:creationId xmlns:a16="http://schemas.microsoft.com/office/drawing/2014/main" id="{DB229986-74E5-44FA-B5E4-04361398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42" y="5131413"/>
            <a:ext cx="790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B1AFE58C-52BF-4F17-9E81-16D00F0A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36" y="4256516"/>
            <a:ext cx="3619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36F7E96-556D-4078-9360-BB14686F0DC9}"/>
              </a:ext>
            </a:extLst>
          </p:cNvPr>
          <p:cNvGrpSpPr/>
          <p:nvPr/>
        </p:nvGrpSpPr>
        <p:grpSpPr>
          <a:xfrm>
            <a:off x="7234752" y="4337604"/>
            <a:ext cx="2423324" cy="1857419"/>
            <a:chOff x="7234752" y="4337604"/>
            <a:chExt cx="2423324" cy="1857419"/>
          </a:xfrm>
        </p:grpSpPr>
        <p:pic>
          <p:nvPicPr>
            <p:cNvPr id="126" name="Picture 32">
              <a:extLst>
                <a:ext uri="{FF2B5EF4-FFF2-40B4-BE49-F238E27FC236}">
                  <a16:creationId xmlns:a16="http://schemas.microsoft.com/office/drawing/2014/main" id="{70682149-3E7A-4470-8CCB-43A50506B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7312" y="5346124"/>
              <a:ext cx="160764" cy="9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34">
              <a:extLst>
                <a:ext uri="{FF2B5EF4-FFF2-40B4-BE49-F238E27FC236}">
                  <a16:creationId xmlns:a16="http://schemas.microsoft.com/office/drawing/2014/main" id="{2857DDB3-6751-4989-9156-21A548EC3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4752" y="5783555"/>
              <a:ext cx="1809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6B7FFB8-B937-4761-AB66-1096032EC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2153" y="4518580"/>
              <a:ext cx="0" cy="867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A3CAD0D7-9AB6-4DD8-8703-31C06F5BD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9757" y="5385923"/>
              <a:ext cx="612396" cy="411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Picture 44">
              <a:extLst>
                <a:ext uri="{FF2B5EF4-FFF2-40B4-BE49-F238E27FC236}">
                  <a16:creationId xmlns:a16="http://schemas.microsoft.com/office/drawing/2014/main" id="{E85E1036-E044-4E38-8B65-2B9D68AE6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446" y="4337604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C4ADF3BF-4721-49D7-9CE2-BA9CF181BD1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53" y="5385922"/>
              <a:ext cx="1301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11C53A8-D691-4C4B-8BD2-3AA2FD565173}"/>
                </a:ext>
              </a:extLst>
            </p:cNvPr>
            <p:cNvSpPr/>
            <p:nvPr/>
          </p:nvSpPr>
          <p:spPr>
            <a:xfrm flipV="1">
              <a:off x="8270272" y="5557486"/>
              <a:ext cx="78439" cy="52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14275FD-E1DE-4440-B5EF-D82308DA0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164" y="5598825"/>
              <a:ext cx="1057" cy="19575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EC2A2A5-6488-496D-B0C8-BAA65402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7109" y="5392661"/>
              <a:ext cx="451849" cy="4058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EF58ADA-DE8D-432B-8878-49AECE33C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7142" y="5774890"/>
              <a:ext cx="747946" cy="1352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24" name="Picture 52">
              <a:extLst>
                <a:ext uri="{FF2B5EF4-FFF2-40B4-BE49-F238E27FC236}">
                  <a16:creationId xmlns:a16="http://schemas.microsoft.com/office/drawing/2014/main" id="{AAAD3B91-3F5C-4388-A340-E7892E343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915" y="5775923"/>
              <a:ext cx="3048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A693CEF-2717-4D48-BC88-1E2D38C0F8C6}"/>
              </a:ext>
            </a:extLst>
          </p:cNvPr>
          <p:cNvGrpSpPr/>
          <p:nvPr/>
        </p:nvGrpSpPr>
        <p:grpSpPr>
          <a:xfrm>
            <a:off x="7250558" y="1533088"/>
            <a:ext cx="2423324" cy="2375832"/>
            <a:chOff x="7250558" y="1533088"/>
            <a:chExt cx="2423324" cy="237583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9DBD417-E337-4F87-A216-2C8E6A1EFDD5}"/>
                </a:ext>
              </a:extLst>
            </p:cNvPr>
            <p:cNvGrpSpPr/>
            <p:nvPr/>
          </p:nvGrpSpPr>
          <p:grpSpPr>
            <a:xfrm>
              <a:off x="7641805" y="1533088"/>
              <a:ext cx="1311864" cy="2186513"/>
              <a:chOff x="9234621" y="3717302"/>
              <a:chExt cx="1311864" cy="2186513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9BA1D96-8950-4D58-8DAF-5E72302654B1}"/>
                  </a:ext>
                </a:extLst>
              </p:cNvPr>
              <p:cNvGrpSpPr/>
              <p:nvPr/>
            </p:nvGrpSpPr>
            <p:grpSpPr>
              <a:xfrm>
                <a:off x="9250415" y="4336536"/>
                <a:ext cx="1256959" cy="1567279"/>
                <a:chOff x="7957765" y="3731537"/>
                <a:chExt cx="1256959" cy="1567279"/>
              </a:xfrm>
            </p:grpSpPr>
            <p:sp>
              <p:nvSpPr>
                <p:cNvPr id="115" name="원호 114">
                  <a:extLst>
                    <a:ext uri="{FF2B5EF4-FFF2-40B4-BE49-F238E27FC236}">
                      <a16:creationId xmlns:a16="http://schemas.microsoft.com/office/drawing/2014/main" id="{72FB9EA3-BC41-4E81-AE3C-ADCE058C17F7}"/>
                    </a:ext>
                  </a:extLst>
                </p:cNvPr>
                <p:cNvSpPr/>
                <p:nvPr/>
              </p:nvSpPr>
              <p:spPr>
                <a:xfrm rot="19056696">
                  <a:off x="7957765" y="4036599"/>
                  <a:ext cx="1256959" cy="1229213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원호 113">
                  <a:extLst>
                    <a:ext uri="{FF2B5EF4-FFF2-40B4-BE49-F238E27FC236}">
                      <a16:creationId xmlns:a16="http://schemas.microsoft.com/office/drawing/2014/main" id="{E4B36D43-8209-49BB-AB49-556917748D2C}"/>
                    </a:ext>
                  </a:extLst>
                </p:cNvPr>
                <p:cNvSpPr/>
                <p:nvPr/>
              </p:nvSpPr>
              <p:spPr>
                <a:xfrm rot="18746176">
                  <a:off x="8098759" y="4186898"/>
                  <a:ext cx="1075974" cy="1123529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원호 112">
                  <a:extLst>
                    <a:ext uri="{FF2B5EF4-FFF2-40B4-BE49-F238E27FC236}">
                      <a16:creationId xmlns:a16="http://schemas.microsoft.com/office/drawing/2014/main" id="{A76E3BBB-5CF6-4D37-9291-0F40C54C5F37}"/>
                    </a:ext>
                  </a:extLst>
                </p:cNvPr>
                <p:cNvSpPr/>
                <p:nvPr/>
              </p:nvSpPr>
              <p:spPr>
                <a:xfrm rot="18951211">
                  <a:off x="8152185" y="4384416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14178EED-DEBD-4653-992D-0F42D875506D}"/>
                    </a:ext>
                  </a:extLst>
                </p:cNvPr>
                <p:cNvSpPr/>
                <p:nvPr/>
              </p:nvSpPr>
              <p:spPr>
                <a:xfrm>
                  <a:off x="7979252" y="3866365"/>
                  <a:ext cx="1233182" cy="981597"/>
                </a:xfrm>
                <a:custGeom>
                  <a:avLst/>
                  <a:gdLst>
                    <a:gd name="connsiteX0" fmla="*/ 0 w 1233182"/>
                    <a:gd name="connsiteY0" fmla="*/ 0 h 981597"/>
                    <a:gd name="connsiteX1" fmla="*/ 427839 w 1233182"/>
                    <a:gd name="connsiteY1" fmla="*/ 830511 h 981597"/>
                    <a:gd name="connsiteX2" fmla="*/ 780177 w 1233182"/>
                    <a:gd name="connsiteY2" fmla="*/ 906011 h 981597"/>
                    <a:gd name="connsiteX3" fmla="*/ 1233182 w 1233182"/>
                    <a:gd name="connsiteY3" fmla="*/ 16778 h 981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3182" h="981597">
                      <a:moveTo>
                        <a:pt x="0" y="0"/>
                      </a:moveTo>
                      <a:cubicBezTo>
                        <a:pt x="148905" y="339754"/>
                        <a:pt x="297810" y="679509"/>
                        <a:pt x="427839" y="830511"/>
                      </a:cubicBezTo>
                      <a:cubicBezTo>
                        <a:pt x="557868" y="981513"/>
                        <a:pt x="645953" y="1041633"/>
                        <a:pt x="780177" y="906011"/>
                      </a:cubicBezTo>
                      <a:cubicBezTo>
                        <a:pt x="914401" y="770389"/>
                        <a:pt x="1073791" y="393583"/>
                        <a:pt x="1233182" y="16778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원호 32">
                  <a:extLst>
                    <a:ext uri="{FF2B5EF4-FFF2-40B4-BE49-F238E27FC236}">
                      <a16:creationId xmlns:a16="http://schemas.microsoft.com/office/drawing/2014/main" id="{90B2A4CF-5062-4270-B345-43630C8FD90E}"/>
                    </a:ext>
                  </a:extLst>
                </p:cNvPr>
                <p:cNvSpPr/>
                <p:nvPr/>
              </p:nvSpPr>
              <p:spPr>
                <a:xfrm rot="8057710">
                  <a:off x="8153217" y="3731537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935FC1DE-60B9-4A55-B314-C9D3B4E5E8A7}"/>
                  </a:ext>
                </a:extLst>
              </p:cNvPr>
              <p:cNvSpPr/>
              <p:nvPr/>
            </p:nvSpPr>
            <p:spPr>
              <a:xfrm rot="8057710">
                <a:off x="9350506" y="4027157"/>
                <a:ext cx="1075974" cy="112352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4433E0AE-5BE9-4553-9FC9-4E07CA0BC1F0}"/>
                  </a:ext>
                </a:extLst>
              </p:cNvPr>
              <p:cNvSpPr/>
              <p:nvPr/>
            </p:nvSpPr>
            <p:spPr>
              <a:xfrm rot="8057710">
                <a:off x="9234733" y="3717190"/>
                <a:ext cx="1311639" cy="131186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04" name="Picture 32">
              <a:extLst>
                <a:ext uri="{FF2B5EF4-FFF2-40B4-BE49-F238E27FC236}">
                  <a16:creationId xmlns:a16="http://schemas.microsoft.com/office/drawing/2014/main" id="{F719EC9C-056A-405E-BD88-CC85BAAAD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118" y="3038962"/>
              <a:ext cx="160764" cy="9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46CE0A5F-CB51-4411-B57E-D0777D8E6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558" y="3476393"/>
              <a:ext cx="180975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B05F1722-B100-4ECC-9B77-6C1F1E189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7959" y="2211418"/>
              <a:ext cx="0" cy="867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E2A9D194-EAE7-490F-A273-F7A123CF9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5563" y="3078761"/>
              <a:ext cx="612396" cy="411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16" name="Picture 44">
              <a:extLst>
                <a:ext uri="{FF2B5EF4-FFF2-40B4-BE49-F238E27FC236}">
                  <a16:creationId xmlns:a16="http://schemas.microsoft.com/office/drawing/2014/main" id="{6F710CF9-0B08-471E-9326-477AFF7E4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9252" y="203044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1A9E73D7-0C75-4576-AFED-D289DB1B7EBF}"/>
                </a:ext>
              </a:extLst>
            </p:cNvPr>
            <p:cNvCxnSpPr>
              <a:cxnSpLocks/>
            </p:cNvCxnSpPr>
            <p:nvPr/>
          </p:nvCxnSpPr>
          <p:spPr>
            <a:xfrm>
              <a:off x="8087959" y="3078760"/>
              <a:ext cx="1301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4438E58-AB70-44B1-B60F-9E088D98CAD4}"/>
                </a:ext>
              </a:extLst>
            </p:cNvPr>
            <p:cNvSpPr/>
            <p:nvPr/>
          </p:nvSpPr>
          <p:spPr>
            <a:xfrm flipV="1">
              <a:off x="8530387" y="2963750"/>
              <a:ext cx="78439" cy="52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FF680AC-045C-4933-AEA6-18DB212B9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9606" y="3031948"/>
              <a:ext cx="1" cy="51264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E23C19C2-65E9-4882-9D3A-0DAE7107BB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158" y="3081385"/>
              <a:ext cx="513674" cy="45620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39867E8C-FB86-462D-85AD-A18026933A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9893" y="3430445"/>
              <a:ext cx="974210" cy="11113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22" name="Picture 50">
              <a:extLst>
                <a:ext uri="{FF2B5EF4-FFF2-40B4-BE49-F238E27FC236}">
                  <a16:creationId xmlns:a16="http://schemas.microsoft.com/office/drawing/2014/main" id="{E0FEECAA-5252-4002-83A9-6B962506A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678" y="3489820"/>
              <a:ext cx="3048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순서도: 데이터 107">
              <a:extLst>
                <a:ext uri="{FF2B5EF4-FFF2-40B4-BE49-F238E27FC236}">
                  <a16:creationId xmlns:a16="http://schemas.microsoft.com/office/drawing/2014/main" id="{F38D9D79-6633-436C-85E4-1259E83EE5EA}"/>
                </a:ext>
              </a:extLst>
            </p:cNvPr>
            <p:cNvSpPr/>
            <p:nvPr/>
          </p:nvSpPr>
          <p:spPr>
            <a:xfrm rot="19366466">
              <a:off x="8239359" y="2759938"/>
              <a:ext cx="699047" cy="480746"/>
            </a:xfrm>
            <a:prstGeom prst="flowChartInputOutpu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ADB8CB7-47FC-4057-9CAF-AC8ECC2E75B0}"/>
                </a:ext>
              </a:extLst>
            </p:cNvPr>
            <p:cNvSpPr/>
            <p:nvPr/>
          </p:nvSpPr>
          <p:spPr>
            <a:xfrm>
              <a:off x="8463643" y="3093209"/>
              <a:ext cx="45719" cy="4571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28" name="Picture 56">
              <a:extLst>
                <a:ext uri="{FF2B5EF4-FFF2-40B4-BE49-F238E27FC236}">
                  <a16:creationId xmlns:a16="http://schemas.microsoft.com/office/drawing/2014/main" id="{3C54B8F9-0C33-4689-9D97-7144F8F59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510" y="3280264"/>
              <a:ext cx="30480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15887804-8CFB-4A72-B2C7-37F14BB2499D}"/>
                </a:ext>
              </a:extLst>
            </p:cNvPr>
            <p:cNvCxnSpPr>
              <a:cxnSpLocks/>
            </p:cNvCxnSpPr>
            <p:nvPr/>
          </p:nvCxnSpPr>
          <p:spPr>
            <a:xfrm>
              <a:off x="8484573" y="3151412"/>
              <a:ext cx="5550" cy="2779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9598BD02-20D3-499D-99A0-B5587B7C0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2619" y="3091064"/>
              <a:ext cx="402654" cy="3382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5C9C6493-8F4C-4D1F-8D38-19A264DB58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31602" y="3355999"/>
              <a:ext cx="759049" cy="678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FBABA870-143D-420F-BD2E-73FAFE8536F3}"/>
                </a:ext>
              </a:extLst>
            </p:cNvPr>
            <p:cNvSpPr/>
            <p:nvPr/>
          </p:nvSpPr>
          <p:spPr>
            <a:xfrm>
              <a:off x="8472108" y="3404211"/>
              <a:ext cx="45719" cy="4571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8A2DA2CF-7E03-40A0-8863-E899C631EDE0}"/>
                </a:ext>
              </a:extLst>
            </p:cNvPr>
            <p:cNvSpPr/>
            <p:nvPr/>
          </p:nvSpPr>
          <p:spPr>
            <a:xfrm>
              <a:off x="8558567" y="3512652"/>
              <a:ext cx="45719" cy="4571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타원 192">
            <a:extLst>
              <a:ext uri="{FF2B5EF4-FFF2-40B4-BE49-F238E27FC236}">
                <a16:creationId xmlns:a16="http://schemas.microsoft.com/office/drawing/2014/main" id="{E07EC7D9-FBBC-46DA-BFD1-46BD886885D8}"/>
              </a:ext>
            </a:extLst>
          </p:cNvPr>
          <p:cNvSpPr/>
          <p:nvPr/>
        </p:nvSpPr>
        <p:spPr>
          <a:xfrm>
            <a:off x="8290166" y="5761200"/>
            <a:ext cx="45719" cy="45719"/>
          </a:xfrm>
          <a:prstGeom prst="ellipse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30" name="Picture 58">
            <a:extLst>
              <a:ext uri="{FF2B5EF4-FFF2-40B4-BE49-F238E27FC236}">
                <a16:creationId xmlns:a16="http://schemas.microsoft.com/office/drawing/2014/main" id="{54250C98-F4BD-4055-8AC6-29DE12BA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074" y="1918804"/>
            <a:ext cx="21050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>
            <a:extLst>
              <a:ext uri="{FF2B5EF4-FFF2-40B4-BE49-F238E27FC236}">
                <a16:creationId xmlns:a16="http://schemas.microsoft.com/office/drawing/2014/main" id="{29C8C40D-DC49-433A-85C1-FE6C5D83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32" y="1315265"/>
            <a:ext cx="952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C5B213A4-452C-4B5A-BBF3-E6B05E6FF054}"/>
              </a:ext>
            </a:extLst>
          </p:cNvPr>
          <p:cNvSpPr txBox="1"/>
          <p:nvPr/>
        </p:nvSpPr>
        <p:spPr>
          <a:xfrm>
            <a:off x="124468" y="6399023"/>
            <a:ext cx="624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 </a:t>
            </a:r>
            <a:r>
              <a:rPr lang="ko-KR" altLang="en-US" sz="1000" dirty="0"/>
              <a:t>가 </a:t>
            </a:r>
            <a:r>
              <a:rPr lang="en-US" altLang="ko-KR" sz="1000" dirty="0"/>
              <a:t>convex function </a:t>
            </a:r>
            <a:r>
              <a:rPr lang="ko-KR" altLang="en-US" sz="1000" dirty="0"/>
              <a:t>이므로 기울기가 </a:t>
            </a:r>
            <a:r>
              <a:rPr lang="en-US" altLang="ko-KR" sz="1000" dirty="0"/>
              <a:t>0 </a:t>
            </a:r>
            <a:r>
              <a:rPr lang="ko-KR" altLang="en-US" sz="1000" dirty="0"/>
              <a:t>인 곳을 찾아가면 </a:t>
            </a:r>
            <a:r>
              <a:rPr lang="en-US" altLang="ko-KR" sz="1000" dirty="0"/>
              <a:t>global optimal </a:t>
            </a:r>
            <a:r>
              <a:rPr lang="ko-KR" altLang="en-US" sz="1000" dirty="0"/>
              <a:t>임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134" name="Picture 62">
            <a:extLst>
              <a:ext uri="{FF2B5EF4-FFF2-40B4-BE49-F238E27FC236}">
                <a16:creationId xmlns:a16="http://schemas.microsoft.com/office/drawing/2014/main" id="{645E3DE4-B7A6-4917-A591-4D7CEFA3E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01" y="1355421"/>
            <a:ext cx="542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>
            <a:extLst>
              <a:ext uri="{FF2B5EF4-FFF2-40B4-BE49-F238E27FC236}">
                <a16:creationId xmlns:a16="http://schemas.microsoft.com/office/drawing/2014/main" id="{145A7766-E8CC-4BD1-B097-15DB0236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396" y="1377120"/>
            <a:ext cx="7239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8" name="Picture 66">
            <a:extLst>
              <a:ext uri="{FF2B5EF4-FFF2-40B4-BE49-F238E27FC236}">
                <a16:creationId xmlns:a16="http://schemas.microsoft.com/office/drawing/2014/main" id="{7DB45D61-5646-4F19-8219-1DD5E9F3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23" y="1369994"/>
            <a:ext cx="6667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1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A0492-8019-44FD-9A5B-DCAE596838A8}"/>
              </a:ext>
            </a:extLst>
          </p:cNvPr>
          <p:cNvSpPr txBox="1"/>
          <p:nvPr/>
        </p:nvSpPr>
        <p:spPr>
          <a:xfrm>
            <a:off x="65054" y="30299"/>
            <a:ext cx="554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DNN </a:t>
            </a:r>
            <a:r>
              <a:rPr lang="ko-KR" altLang="en-US" b="1" dirty="0"/>
              <a:t>에서 </a:t>
            </a:r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descent</a:t>
            </a:r>
            <a:r>
              <a:rPr lang="ko-KR" altLang="en-US" b="1" dirty="0"/>
              <a:t> 의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E6780-1176-4027-BF19-AC691AF37330}"/>
              </a:ext>
            </a:extLst>
          </p:cNvPr>
          <p:cNvSpPr txBox="1"/>
          <p:nvPr/>
        </p:nvSpPr>
        <p:spPr>
          <a:xfrm>
            <a:off x="65053" y="529132"/>
            <a:ext cx="90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en-US" altLang="ko-KR" sz="1000" dirty="0">
                <a:solidFill>
                  <a:srgbClr val="FF0000"/>
                </a:solidFill>
              </a:rPr>
              <a:t>DNN </a:t>
            </a:r>
            <a:r>
              <a:rPr lang="ko-KR" altLang="en-US" sz="1000" dirty="0">
                <a:solidFill>
                  <a:srgbClr val="FF0000"/>
                </a:solidFill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</a:rPr>
              <a:t>gradient descent </a:t>
            </a:r>
            <a:r>
              <a:rPr lang="ko-KR" altLang="en-US" sz="1000" dirty="0">
                <a:solidFill>
                  <a:srgbClr val="FF0000"/>
                </a:solidFill>
              </a:rPr>
              <a:t>로 찾아가는 것은 </a:t>
            </a:r>
            <a:r>
              <a:rPr lang="en-US" altLang="ko-KR" sz="1000" dirty="0">
                <a:solidFill>
                  <a:srgbClr val="FF0000"/>
                </a:solidFill>
              </a:rPr>
              <a:t>w </a:t>
            </a:r>
            <a:r>
              <a:rPr lang="ko-KR" altLang="en-US" sz="1000" dirty="0">
                <a:solidFill>
                  <a:srgbClr val="FF0000"/>
                </a:solidFill>
              </a:rPr>
              <a:t>밖에 없음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000" dirty="0"/>
              <a:t>- non-convex function </a:t>
            </a:r>
            <a:r>
              <a:rPr lang="ko-KR" altLang="en-US" sz="1000" dirty="0"/>
              <a:t>이므로 </a:t>
            </a:r>
            <a:r>
              <a:rPr lang="en-US" altLang="ko-KR" sz="1000" dirty="0"/>
              <a:t>gradient descent </a:t>
            </a:r>
            <a:r>
              <a:rPr lang="ko-KR" altLang="en-US" sz="1000" dirty="0"/>
              <a:t>로 찾아간 해는 </a:t>
            </a:r>
            <a:r>
              <a:rPr lang="en-US" altLang="ko-KR" sz="1000" dirty="0"/>
              <a:t>local </a:t>
            </a:r>
            <a:r>
              <a:rPr lang="en-US" altLang="ko-KR" sz="1000" dirty="0" err="1"/>
              <a:t>min,maximum</a:t>
            </a:r>
            <a:r>
              <a:rPr lang="en-US" altLang="ko-KR" sz="1000" dirty="0"/>
              <a:t> </a:t>
            </a:r>
            <a:r>
              <a:rPr lang="ko-KR" altLang="en-US" sz="1000" dirty="0"/>
              <a:t>혹은 </a:t>
            </a:r>
            <a:r>
              <a:rPr lang="en-US" altLang="ko-KR" sz="1000" dirty="0"/>
              <a:t>saddle point </a:t>
            </a:r>
            <a:r>
              <a:rPr lang="ko-KR" altLang="en-US" sz="1000" dirty="0"/>
              <a:t>임</a:t>
            </a:r>
            <a:r>
              <a:rPr lang="en-US" altLang="ko-KR" sz="1000" dirty="0"/>
              <a:t>. (</a:t>
            </a:r>
            <a:r>
              <a:rPr lang="ko-KR" altLang="en-US" sz="1000" dirty="0"/>
              <a:t>최적해를 보장하지 못함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8580EE-5BB4-44E8-BBBF-699DBEE47BC2}"/>
              </a:ext>
            </a:extLst>
          </p:cNvPr>
          <p:cNvSpPr/>
          <p:nvPr/>
        </p:nvSpPr>
        <p:spPr>
          <a:xfrm>
            <a:off x="549479" y="176656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FA564F-D741-40C6-A31A-48E040CF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" y="188615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C8B45EA-8976-465D-AF99-A765A8AD551F}"/>
              </a:ext>
            </a:extLst>
          </p:cNvPr>
          <p:cNvSpPr/>
          <p:nvPr/>
        </p:nvSpPr>
        <p:spPr>
          <a:xfrm>
            <a:off x="549479" y="2496409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D4FC02C-401E-4A69-A243-1F2D9432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" y="2615995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AF389FC-9018-441C-B4D6-707D3D10B09E}"/>
              </a:ext>
            </a:extLst>
          </p:cNvPr>
          <p:cNvSpPr/>
          <p:nvPr/>
        </p:nvSpPr>
        <p:spPr>
          <a:xfrm>
            <a:off x="1665215" y="176656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1C00AD-5B30-44F1-BC0F-69D3E7C8BB1C}"/>
              </a:ext>
            </a:extLst>
          </p:cNvPr>
          <p:cNvSpPr/>
          <p:nvPr/>
        </p:nvSpPr>
        <p:spPr>
          <a:xfrm>
            <a:off x="1665215" y="2496408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7B318F-BD97-4286-8BAA-971966271B8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901817" y="1938540"/>
            <a:ext cx="763398" cy="7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666127-5C78-46EE-86A9-E595223AEE4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901817" y="2668382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345F1A-BBF7-4325-8702-A9D83DCBA16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901817" y="1938540"/>
            <a:ext cx="763398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DB9410-2927-4691-89C4-EDD289F1CAF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901817" y="1938540"/>
            <a:ext cx="76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6C52E22-A11A-4035-9080-A90B59C78C1A}"/>
              </a:ext>
            </a:extLst>
          </p:cNvPr>
          <p:cNvSpPr/>
          <p:nvPr/>
        </p:nvSpPr>
        <p:spPr>
          <a:xfrm>
            <a:off x="2780951" y="176656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9A161F-04AE-4E42-9D18-F6FB3D6BD843}"/>
              </a:ext>
            </a:extLst>
          </p:cNvPr>
          <p:cNvSpPr/>
          <p:nvPr/>
        </p:nvSpPr>
        <p:spPr>
          <a:xfrm>
            <a:off x="2780951" y="2496407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9E289D-A0B5-402A-BD1C-A39CF396B1D1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2017553" y="1938539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A37589-661F-4C48-AE2E-FD687DE343C5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2017553" y="2668381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>
            <a:extLst>
              <a:ext uri="{FF2B5EF4-FFF2-40B4-BE49-F238E27FC236}">
                <a16:creationId xmlns:a16="http://schemas.microsoft.com/office/drawing/2014/main" id="{754AC172-475B-4F0C-B4AD-4382ED6A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52" y="1824239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747D13DE-8D1F-46EF-8097-A11709FC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59" y="2554081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5887806-675C-47C8-ACC5-F4A0BC7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38" y="182423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1335B5E5-329E-46E1-8E95-808EC577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38" y="25540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FB570C73-2D3C-4EAE-997C-E2184696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6" y="1657552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08B85C75-3583-464D-8AD2-54B59F64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59" y="206817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0AFABF50-9F5A-42C2-B390-2329E268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1" y="2082201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0635CA-CE88-4EB7-AC9A-2DAF97FD1C45}"/>
              </a:ext>
            </a:extLst>
          </p:cNvPr>
          <p:cNvCxnSpPr>
            <a:cxnSpLocks/>
          </p:cNvCxnSpPr>
          <p:nvPr/>
        </p:nvCxnSpPr>
        <p:spPr>
          <a:xfrm>
            <a:off x="3160378" y="1937319"/>
            <a:ext cx="763398" cy="37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0107EF-00EF-4DD1-BFD5-E6EC97A9EF85}"/>
              </a:ext>
            </a:extLst>
          </p:cNvPr>
          <p:cNvCxnSpPr>
            <a:cxnSpLocks/>
          </p:cNvCxnSpPr>
          <p:nvPr/>
        </p:nvCxnSpPr>
        <p:spPr>
          <a:xfrm flipV="1">
            <a:off x="3160378" y="2310801"/>
            <a:ext cx="763398" cy="356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69119593-08CB-4763-A3E1-2C484BBB2AF6}"/>
              </a:ext>
            </a:extLst>
          </p:cNvPr>
          <p:cNvSpPr/>
          <p:nvPr/>
        </p:nvSpPr>
        <p:spPr>
          <a:xfrm>
            <a:off x="3923776" y="212825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2887D305-8848-47FC-A1BC-98197484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1" y="2720770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4">
            <a:extLst>
              <a:ext uri="{FF2B5EF4-FFF2-40B4-BE49-F238E27FC236}">
                <a16:creationId xmlns:a16="http://schemas.microsoft.com/office/drawing/2014/main" id="{9A0FDF2A-E873-46F2-8183-EF838938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77" y="1352358"/>
            <a:ext cx="266700" cy="27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6">
            <a:extLst>
              <a:ext uri="{FF2B5EF4-FFF2-40B4-BE49-F238E27FC236}">
                <a16:creationId xmlns:a16="http://schemas.microsoft.com/office/drawing/2014/main" id="{17AB7F3D-17BA-4FB8-A6FE-9CD63750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08" y="297772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DB51FF-A09B-42C3-A44C-46AB37CD7726}"/>
              </a:ext>
            </a:extLst>
          </p:cNvPr>
          <p:cNvCxnSpPr>
            <a:cxnSpLocks/>
            <a:stCxn id="47" idx="3"/>
            <a:endCxn id="12" idx="0"/>
          </p:cNvCxnSpPr>
          <p:nvPr/>
        </p:nvCxnSpPr>
        <p:spPr>
          <a:xfrm>
            <a:off x="1746177" y="1490798"/>
            <a:ext cx="95207" cy="27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04C0FB0-8DEF-42E0-AFDD-B28E46E054AA}"/>
              </a:ext>
            </a:extLst>
          </p:cNvPr>
          <p:cNvCxnSpPr>
            <a:cxnSpLocks/>
            <a:stCxn id="48" idx="3"/>
            <a:endCxn id="13" idx="4"/>
          </p:cNvCxnSpPr>
          <p:nvPr/>
        </p:nvCxnSpPr>
        <p:spPr>
          <a:xfrm flipV="1">
            <a:off x="1570008" y="2840356"/>
            <a:ext cx="271376" cy="25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4A30EFD-F7D0-4565-A4CC-58354F369CD3}"/>
              </a:ext>
            </a:extLst>
          </p:cNvPr>
          <p:cNvSpPr txBox="1"/>
          <p:nvPr/>
        </p:nvSpPr>
        <p:spPr>
          <a:xfrm>
            <a:off x="118401" y="1095514"/>
            <a:ext cx="1841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XOR </a:t>
            </a:r>
            <a:r>
              <a:rPr lang="ko-KR" altLang="en-US" sz="1100" dirty="0"/>
              <a:t>문제 예시</a:t>
            </a:r>
          </a:p>
        </p:txBody>
      </p:sp>
      <p:pic>
        <p:nvPicPr>
          <p:cNvPr id="59" name="Picture 94">
            <a:extLst>
              <a:ext uri="{FF2B5EF4-FFF2-40B4-BE49-F238E27FC236}">
                <a16:creationId xmlns:a16="http://schemas.microsoft.com/office/drawing/2014/main" id="{1B6249A5-1C2D-4C6A-A0CD-EA0C2DD4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1" y="2205240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97">
            <a:extLst>
              <a:ext uri="{FF2B5EF4-FFF2-40B4-BE49-F238E27FC236}">
                <a16:creationId xmlns:a16="http://schemas.microsoft.com/office/drawing/2014/main" id="{D5487849-0A7B-490C-8E67-F4144091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14" y="2052839"/>
            <a:ext cx="19240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2F02DBC-D60B-4B3A-8291-12EDB4AFDF78}"/>
              </a:ext>
            </a:extLst>
          </p:cNvPr>
          <p:cNvCxnSpPr>
            <a:cxnSpLocks/>
          </p:cNvCxnSpPr>
          <p:nvPr/>
        </p:nvCxnSpPr>
        <p:spPr>
          <a:xfrm flipV="1">
            <a:off x="1211593" y="3684496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86AA1E0-69D3-4763-AC01-0FEB1B5008CB}"/>
              </a:ext>
            </a:extLst>
          </p:cNvPr>
          <p:cNvCxnSpPr>
            <a:cxnSpLocks/>
          </p:cNvCxnSpPr>
          <p:nvPr/>
        </p:nvCxnSpPr>
        <p:spPr>
          <a:xfrm>
            <a:off x="1211593" y="4551839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4910C-9C9D-4832-8A94-AE80696D57FA}"/>
              </a:ext>
            </a:extLst>
          </p:cNvPr>
          <p:cNvCxnSpPr>
            <a:cxnSpLocks/>
          </p:cNvCxnSpPr>
          <p:nvPr/>
        </p:nvCxnSpPr>
        <p:spPr>
          <a:xfrm flipH="1">
            <a:off x="599197" y="4551839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평행 사변형 65">
            <a:extLst>
              <a:ext uri="{FF2B5EF4-FFF2-40B4-BE49-F238E27FC236}">
                <a16:creationId xmlns:a16="http://schemas.microsoft.com/office/drawing/2014/main" id="{7950B28B-BF14-4178-9A1A-0F6C394BD140}"/>
              </a:ext>
            </a:extLst>
          </p:cNvPr>
          <p:cNvSpPr/>
          <p:nvPr/>
        </p:nvSpPr>
        <p:spPr>
          <a:xfrm rot="20750066">
            <a:off x="560186" y="4102072"/>
            <a:ext cx="1928733" cy="546885"/>
          </a:xfrm>
          <a:prstGeom prst="parallelogram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E4A089-717C-4EFE-ADD4-9FCFB674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26" y="4499451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6D4E610-C5E6-4F1F-9E57-4F5CA6CE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5" y="4985314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F7EED4D-DC2F-42D5-A96A-D780443B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6" y="3570196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635C66F-0C4D-4F1C-8475-3F94116E7195}"/>
              </a:ext>
            </a:extLst>
          </p:cNvPr>
          <p:cNvCxnSpPr>
            <a:cxnSpLocks/>
          </p:cNvCxnSpPr>
          <p:nvPr/>
        </p:nvCxnSpPr>
        <p:spPr>
          <a:xfrm flipV="1">
            <a:off x="1219981" y="5307647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919560F-DEE3-40DF-91A0-8A511A7937CC}"/>
              </a:ext>
            </a:extLst>
          </p:cNvPr>
          <p:cNvCxnSpPr>
            <a:cxnSpLocks/>
          </p:cNvCxnSpPr>
          <p:nvPr/>
        </p:nvCxnSpPr>
        <p:spPr>
          <a:xfrm>
            <a:off x="1219981" y="6174990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E6E29E6-30A7-43BD-873E-A7B249A3915C}"/>
              </a:ext>
            </a:extLst>
          </p:cNvPr>
          <p:cNvCxnSpPr>
            <a:cxnSpLocks/>
          </p:cNvCxnSpPr>
          <p:nvPr/>
        </p:nvCxnSpPr>
        <p:spPr>
          <a:xfrm flipH="1">
            <a:off x="607585" y="6174990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평행 사변형 96">
            <a:extLst>
              <a:ext uri="{FF2B5EF4-FFF2-40B4-BE49-F238E27FC236}">
                <a16:creationId xmlns:a16="http://schemas.microsoft.com/office/drawing/2014/main" id="{F4991116-65FD-410C-9B4A-B09ED847DE25}"/>
              </a:ext>
            </a:extLst>
          </p:cNvPr>
          <p:cNvSpPr/>
          <p:nvPr/>
        </p:nvSpPr>
        <p:spPr>
          <a:xfrm rot="13397820">
            <a:off x="646608" y="5748795"/>
            <a:ext cx="1608501" cy="546885"/>
          </a:xfrm>
          <a:prstGeom prst="parallelogram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0BB1DD74-0D93-4C4F-A3DB-032C5A7E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14" y="612260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3266111C-7882-4433-9574-292BDF6E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3" y="6608465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>
            <a:extLst>
              <a:ext uri="{FF2B5EF4-FFF2-40B4-BE49-F238E27FC236}">
                <a16:creationId xmlns:a16="http://schemas.microsoft.com/office/drawing/2014/main" id="{4D62EA0D-3182-4E82-BF3D-C30F2EFE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5193347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BB18432-72D2-473F-86E0-9142ED05CB05}"/>
              </a:ext>
            </a:extLst>
          </p:cNvPr>
          <p:cNvCxnSpPr>
            <a:cxnSpLocks/>
          </p:cNvCxnSpPr>
          <p:nvPr/>
        </p:nvCxnSpPr>
        <p:spPr>
          <a:xfrm flipV="1">
            <a:off x="9087413" y="4485840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36B157-88E8-4081-BE5B-C2D3FA78884C}"/>
              </a:ext>
            </a:extLst>
          </p:cNvPr>
          <p:cNvCxnSpPr>
            <a:cxnSpLocks/>
          </p:cNvCxnSpPr>
          <p:nvPr/>
        </p:nvCxnSpPr>
        <p:spPr>
          <a:xfrm>
            <a:off x="9087413" y="5353183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091DFF4-3C6E-46DF-907C-4D6AAA36F394}"/>
              </a:ext>
            </a:extLst>
          </p:cNvPr>
          <p:cNvCxnSpPr>
            <a:cxnSpLocks/>
          </p:cNvCxnSpPr>
          <p:nvPr/>
        </p:nvCxnSpPr>
        <p:spPr>
          <a:xfrm flipH="1">
            <a:off x="8475017" y="5353183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84BDDDE-3506-43A7-99D8-D7DD57F6608E}"/>
              </a:ext>
            </a:extLst>
          </p:cNvPr>
          <p:cNvSpPr txBox="1"/>
          <p:nvPr/>
        </p:nvSpPr>
        <p:spPr>
          <a:xfrm>
            <a:off x="57520" y="3839180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선형 변환 </a:t>
            </a:r>
            <a:r>
              <a:rPr lang="en-US" altLang="ko-KR" sz="900" dirty="0"/>
              <a:t>(1)-1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5ED32C4-7BBB-49A1-8139-C11E2C7C63C0}"/>
              </a:ext>
            </a:extLst>
          </p:cNvPr>
          <p:cNvSpPr txBox="1"/>
          <p:nvPr/>
        </p:nvSpPr>
        <p:spPr>
          <a:xfrm>
            <a:off x="57520" y="6005948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선형 변환 </a:t>
            </a:r>
            <a:r>
              <a:rPr lang="en-US" altLang="ko-KR" sz="900" dirty="0"/>
              <a:t>(1)-2</a:t>
            </a:r>
            <a:endParaRPr lang="ko-KR" altLang="en-US" sz="900" dirty="0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89F124C1-9424-498B-98AE-1C2C68678054}"/>
              </a:ext>
            </a:extLst>
          </p:cNvPr>
          <p:cNvSpPr/>
          <p:nvPr/>
        </p:nvSpPr>
        <p:spPr>
          <a:xfrm>
            <a:off x="8370771" y="4604309"/>
            <a:ext cx="2265027" cy="898020"/>
          </a:xfrm>
          <a:custGeom>
            <a:avLst/>
            <a:gdLst>
              <a:gd name="connsiteX0" fmla="*/ 0 w 2265027"/>
              <a:gd name="connsiteY0" fmla="*/ 50334 h 898020"/>
              <a:gd name="connsiteX1" fmla="*/ 268447 w 2265027"/>
              <a:gd name="connsiteY1" fmla="*/ 335560 h 898020"/>
              <a:gd name="connsiteX2" fmla="*/ 704675 w 2265027"/>
              <a:gd name="connsiteY2" fmla="*/ 394283 h 898020"/>
              <a:gd name="connsiteX3" fmla="*/ 947956 w 2265027"/>
              <a:gd name="connsiteY3" fmla="*/ 696287 h 898020"/>
              <a:gd name="connsiteX4" fmla="*/ 1283515 w 2265027"/>
              <a:gd name="connsiteY4" fmla="*/ 897622 h 898020"/>
              <a:gd name="connsiteX5" fmla="*/ 1686187 w 2265027"/>
              <a:gd name="connsiteY5" fmla="*/ 645953 h 898020"/>
              <a:gd name="connsiteX6" fmla="*/ 1812022 w 2265027"/>
              <a:gd name="connsiteY6" fmla="*/ 302004 h 898020"/>
              <a:gd name="connsiteX7" fmla="*/ 2265027 w 2265027"/>
              <a:gd name="connsiteY7" fmla="*/ 0 h 89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027" h="898020">
                <a:moveTo>
                  <a:pt x="0" y="50334"/>
                </a:moveTo>
                <a:cubicBezTo>
                  <a:pt x="75500" y="164284"/>
                  <a:pt x="151001" y="278235"/>
                  <a:pt x="268447" y="335560"/>
                </a:cubicBezTo>
                <a:cubicBezTo>
                  <a:pt x="385893" y="392885"/>
                  <a:pt x="591424" y="334162"/>
                  <a:pt x="704675" y="394283"/>
                </a:cubicBezTo>
                <a:cubicBezTo>
                  <a:pt x="817926" y="454404"/>
                  <a:pt x="851483" y="612397"/>
                  <a:pt x="947956" y="696287"/>
                </a:cubicBezTo>
                <a:cubicBezTo>
                  <a:pt x="1044429" y="780177"/>
                  <a:pt x="1160477" y="906011"/>
                  <a:pt x="1283515" y="897622"/>
                </a:cubicBezTo>
                <a:cubicBezTo>
                  <a:pt x="1406554" y="889233"/>
                  <a:pt x="1598103" y="745223"/>
                  <a:pt x="1686187" y="645953"/>
                </a:cubicBezTo>
                <a:cubicBezTo>
                  <a:pt x="1774271" y="546683"/>
                  <a:pt x="1715549" y="409663"/>
                  <a:pt x="1812022" y="302004"/>
                </a:cubicBezTo>
                <a:cubicBezTo>
                  <a:pt x="1908495" y="194345"/>
                  <a:pt x="2086761" y="97172"/>
                  <a:pt x="226502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Picture 44">
            <a:extLst>
              <a:ext uri="{FF2B5EF4-FFF2-40B4-BE49-F238E27FC236}">
                <a16:creationId xmlns:a16="http://schemas.microsoft.com/office/drawing/2014/main" id="{FD5BF923-104A-4823-8571-86FC6A8F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01" y="4344663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C2088D0-4EAA-4038-A04B-8AC9030B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973" y="5329370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>
            <a:extLst>
              <a:ext uri="{FF2B5EF4-FFF2-40B4-BE49-F238E27FC236}">
                <a16:creationId xmlns:a16="http://schemas.microsoft.com/office/drawing/2014/main" id="{32D05BFC-20CA-4B28-B1AF-51EDA90F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46" y="5764243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97434C6-C24A-4583-A55B-AC04BF3DD2E1}"/>
              </a:ext>
            </a:extLst>
          </p:cNvPr>
          <p:cNvCxnSpPr>
            <a:cxnSpLocks/>
          </p:cNvCxnSpPr>
          <p:nvPr/>
        </p:nvCxnSpPr>
        <p:spPr>
          <a:xfrm flipV="1">
            <a:off x="4575309" y="3694779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7B5BDE-EB21-4764-A0EB-01ADC989822F}"/>
              </a:ext>
            </a:extLst>
          </p:cNvPr>
          <p:cNvCxnSpPr>
            <a:cxnSpLocks/>
          </p:cNvCxnSpPr>
          <p:nvPr/>
        </p:nvCxnSpPr>
        <p:spPr>
          <a:xfrm>
            <a:off x="4575309" y="4562122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16EFECF-A86C-471A-BB37-E5781EB26BCA}"/>
              </a:ext>
            </a:extLst>
          </p:cNvPr>
          <p:cNvCxnSpPr>
            <a:cxnSpLocks/>
          </p:cNvCxnSpPr>
          <p:nvPr/>
        </p:nvCxnSpPr>
        <p:spPr>
          <a:xfrm flipH="1">
            <a:off x="3962913" y="4562122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535BA557-BD3A-41A3-8CC6-6E060D51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42" y="4509734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AB7A2CF4-2050-4024-9428-10B17A28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91" y="4995597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>
            <a:extLst>
              <a:ext uri="{FF2B5EF4-FFF2-40B4-BE49-F238E27FC236}">
                <a16:creationId xmlns:a16="http://schemas.microsoft.com/office/drawing/2014/main" id="{4AD4C728-C6E0-4DB2-BF21-FA13B939C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12" y="3580479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4084A5EA-7F57-4753-AF1A-A5611A9D50F9}"/>
              </a:ext>
            </a:extLst>
          </p:cNvPr>
          <p:cNvSpPr txBox="1"/>
          <p:nvPr/>
        </p:nvSpPr>
        <p:spPr>
          <a:xfrm>
            <a:off x="3421236" y="3849463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비선형 변환 </a:t>
            </a:r>
            <a:r>
              <a:rPr lang="en-US" altLang="ko-KR" sz="900" dirty="0"/>
              <a:t>(1)-1</a:t>
            </a:r>
            <a:endParaRPr lang="ko-KR" altLang="en-US" sz="900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EDD2751-4CCD-4D8B-AE2B-5A5E61F4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48" y="3640775"/>
            <a:ext cx="447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702A8B46-6A88-4D6D-B4AF-6DA638FD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10" y="5634572"/>
            <a:ext cx="447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물결 92">
            <a:extLst>
              <a:ext uri="{FF2B5EF4-FFF2-40B4-BE49-F238E27FC236}">
                <a16:creationId xmlns:a16="http://schemas.microsoft.com/office/drawing/2014/main" id="{B4EBD48F-3692-4767-8142-DF9BCAD0DA92}"/>
              </a:ext>
            </a:extLst>
          </p:cNvPr>
          <p:cNvSpPr/>
          <p:nvPr/>
        </p:nvSpPr>
        <p:spPr>
          <a:xfrm rot="19965196">
            <a:off x="4130560" y="4142060"/>
            <a:ext cx="1510010" cy="598821"/>
          </a:xfrm>
          <a:prstGeom prst="wave">
            <a:avLst/>
          </a:prstGeom>
          <a:solidFill>
            <a:srgbClr val="00B0F0">
              <a:alpha val="40000"/>
            </a:srgbClr>
          </a:solidFill>
          <a:ln>
            <a:solidFill>
              <a:srgbClr val="00B0F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4C1C1F1-032E-412B-820F-7A2923A0D555}"/>
              </a:ext>
            </a:extLst>
          </p:cNvPr>
          <p:cNvCxnSpPr>
            <a:cxnSpLocks/>
          </p:cNvCxnSpPr>
          <p:nvPr/>
        </p:nvCxnSpPr>
        <p:spPr>
          <a:xfrm flipV="1">
            <a:off x="4460966" y="5320165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CA1CCE4-36F1-408E-B3EF-4D24431BE73A}"/>
              </a:ext>
            </a:extLst>
          </p:cNvPr>
          <p:cNvCxnSpPr>
            <a:cxnSpLocks/>
          </p:cNvCxnSpPr>
          <p:nvPr/>
        </p:nvCxnSpPr>
        <p:spPr>
          <a:xfrm>
            <a:off x="4460966" y="6187508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6FAD403-16DC-4B37-A542-A468A6FEE089}"/>
              </a:ext>
            </a:extLst>
          </p:cNvPr>
          <p:cNvCxnSpPr>
            <a:cxnSpLocks/>
          </p:cNvCxnSpPr>
          <p:nvPr/>
        </p:nvCxnSpPr>
        <p:spPr>
          <a:xfrm flipH="1">
            <a:off x="3848570" y="6187508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2">
            <a:extLst>
              <a:ext uri="{FF2B5EF4-FFF2-40B4-BE49-F238E27FC236}">
                <a16:creationId xmlns:a16="http://schemas.microsoft.com/office/drawing/2014/main" id="{0E8751EB-A447-47BA-B7D2-68DA2C0E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99" y="613512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4B09A835-F441-42A7-BB77-5CF3B984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48" y="6620983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>
            <a:extLst>
              <a:ext uri="{FF2B5EF4-FFF2-40B4-BE49-F238E27FC236}">
                <a16:creationId xmlns:a16="http://schemas.microsoft.com/office/drawing/2014/main" id="{24F3570F-0DD1-43A0-99F8-F5C3C6AC2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69" y="520586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F04F6FC-2A04-404B-8632-117C482C7AF4}"/>
              </a:ext>
            </a:extLst>
          </p:cNvPr>
          <p:cNvSpPr txBox="1"/>
          <p:nvPr/>
        </p:nvSpPr>
        <p:spPr>
          <a:xfrm>
            <a:off x="3306893" y="5474849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비선형 변환 </a:t>
            </a:r>
            <a:r>
              <a:rPr lang="en-US" altLang="ko-KR" sz="900" dirty="0"/>
              <a:t>(1)-2</a:t>
            </a:r>
            <a:endParaRPr lang="ko-KR" altLang="en-US" sz="900" dirty="0"/>
          </a:p>
        </p:txBody>
      </p:sp>
      <p:sp>
        <p:nvSpPr>
          <p:cNvPr id="148" name="물결 147">
            <a:extLst>
              <a:ext uri="{FF2B5EF4-FFF2-40B4-BE49-F238E27FC236}">
                <a16:creationId xmlns:a16="http://schemas.microsoft.com/office/drawing/2014/main" id="{C27DF4C5-1F55-4F57-93A5-3C40074D5393}"/>
              </a:ext>
            </a:extLst>
          </p:cNvPr>
          <p:cNvSpPr/>
          <p:nvPr/>
        </p:nvSpPr>
        <p:spPr>
          <a:xfrm rot="12344784">
            <a:off x="3930508" y="5792111"/>
            <a:ext cx="1510010" cy="598821"/>
          </a:xfrm>
          <a:prstGeom prst="wave">
            <a:avLst/>
          </a:prstGeom>
          <a:solidFill>
            <a:srgbClr val="00B0F0">
              <a:alpha val="40000"/>
            </a:srgbClr>
          </a:solidFill>
          <a:ln>
            <a:solidFill>
              <a:srgbClr val="00B0F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B252A6-0C7B-40F1-A3F2-0D7C3D2785C4}"/>
              </a:ext>
            </a:extLst>
          </p:cNvPr>
          <p:cNvSpPr txBox="1"/>
          <p:nvPr/>
        </p:nvSpPr>
        <p:spPr>
          <a:xfrm>
            <a:off x="4935385" y="3496998"/>
            <a:ext cx="2891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비선형 변환은 손실 함수와 관계 없이 움직임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717B97-4FFC-4EEC-97C4-55FF11DB0B74}"/>
              </a:ext>
            </a:extLst>
          </p:cNvPr>
          <p:cNvSpPr txBox="1"/>
          <p:nvPr/>
        </p:nvSpPr>
        <p:spPr>
          <a:xfrm>
            <a:off x="1263272" y="5243965"/>
            <a:ext cx="2061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가중치는 손실 함수를 보고 움직임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DD748410-0C5C-47D5-94FE-D1CE9BD59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83" y="1661790"/>
            <a:ext cx="990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33842193-47EA-49FE-B1CF-1B8696DF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88" y="1523693"/>
            <a:ext cx="20097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CDD03655-6EB7-421C-9F23-479CE1BD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22" y="1378116"/>
            <a:ext cx="704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3E627F06-C62B-4CDB-B2FD-513E5747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41" y="2153469"/>
            <a:ext cx="704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3D0D2A0A-F434-4527-8EB4-37AEB468AE0E}"/>
              </a:ext>
            </a:extLst>
          </p:cNvPr>
          <p:cNvSpPr/>
          <p:nvPr/>
        </p:nvSpPr>
        <p:spPr>
          <a:xfrm>
            <a:off x="8523301" y="4846499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9D94972-2043-4615-9D3E-555703F81210}"/>
              </a:ext>
            </a:extLst>
          </p:cNvPr>
          <p:cNvSpPr/>
          <p:nvPr/>
        </p:nvSpPr>
        <p:spPr>
          <a:xfrm>
            <a:off x="8623883" y="4912886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96" name="직선 화살표 연결선 4095">
            <a:extLst>
              <a:ext uri="{FF2B5EF4-FFF2-40B4-BE49-F238E27FC236}">
                <a16:creationId xmlns:a16="http://schemas.microsoft.com/office/drawing/2014/main" id="{F3200E93-0954-4138-B175-41E27100F59B}"/>
              </a:ext>
            </a:extLst>
          </p:cNvPr>
          <p:cNvCxnSpPr/>
          <p:nvPr/>
        </p:nvCxnSpPr>
        <p:spPr>
          <a:xfrm>
            <a:off x="8569020" y="4749742"/>
            <a:ext cx="235055" cy="15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786908F-11FA-4698-93B1-BB95CC3AF182}"/>
              </a:ext>
            </a:extLst>
          </p:cNvPr>
          <p:cNvSpPr txBox="1"/>
          <p:nvPr/>
        </p:nvSpPr>
        <p:spPr>
          <a:xfrm>
            <a:off x="7541891" y="6005948"/>
            <a:ext cx="30167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가중치가 손실을 줄이는 방향으로 가지만 비선형변환에서는 손실을 줄이는 방향으로 가는지 알 수 없다</a:t>
            </a:r>
            <a:r>
              <a:rPr lang="en-US" altLang="ko-KR" sz="900" b="1" dirty="0">
                <a:solidFill>
                  <a:srgbClr val="FF0000"/>
                </a:solidFill>
              </a:rPr>
              <a:t>. </a:t>
            </a:r>
            <a:r>
              <a:rPr lang="ko-KR" altLang="en-US" sz="900" b="1" dirty="0">
                <a:solidFill>
                  <a:srgbClr val="FF0000"/>
                </a:solidFill>
              </a:rPr>
              <a:t>즉 손실이 증가하는 방향으로도 움직일 수 있음을 의미</a:t>
            </a:r>
            <a:r>
              <a:rPr lang="en-US" altLang="ko-KR" sz="900" b="1" dirty="0">
                <a:solidFill>
                  <a:srgbClr val="FF0000"/>
                </a:solidFill>
              </a:rPr>
              <a:t>.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C387265-6736-4344-8003-8993EAA82BF1}"/>
              </a:ext>
            </a:extLst>
          </p:cNvPr>
          <p:cNvCxnSpPr>
            <a:cxnSpLocks/>
          </p:cNvCxnSpPr>
          <p:nvPr/>
        </p:nvCxnSpPr>
        <p:spPr>
          <a:xfrm flipH="1" flipV="1">
            <a:off x="8404263" y="4818130"/>
            <a:ext cx="265339" cy="2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A0492-8019-44FD-9A5B-DCAE596838A8}"/>
              </a:ext>
            </a:extLst>
          </p:cNvPr>
          <p:cNvSpPr txBox="1"/>
          <p:nvPr/>
        </p:nvSpPr>
        <p:spPr>
          <a:xfrm>
            <a:off x="65054" y="30299"/>
            <a:ext cx="554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DNN </a:t>
            </a:r>
            <a:r>
              <a:rPr lang="ko-KR" altLang="en-US" b="1" dirty="0"/>
              <a:t>에서 </a:t>
            </a:r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descent</a:t>
            </a:r>
            <a:r>
              <a:rPr lang="ko-KR" altLang="en-US" b="1" dirty="0"/>
              <a:t> 의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E6780-1176-4027-BF19-AC691AF37330}"/>
              </a:ext>
            </a:extLst>
          </p:cNvPr>
          <p:cNvSpPr txBox="1"/>
          <p:nvPr/>
        </p:nvSpPr>
        <p:spPr>
          <a:xfrm>
            <a:off x="65053" y="529132"/>
            <a:ext cx="90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en-US" altLang="ko-KR" sz="1000" dirty="0">
                <a:solidFill>
                  <a:srgbClr val="FF0000"/>
                </a:solidFill>
              </a:rPr>
              <a:t>DNN </a:t>
            </a:r>
            <a:r>
              <a:rPr lang="ko-KR" altLang="en-US" sz="1000" dirty="0">
                <a:solidFill>
                  <a:srgbClr val="FF0000"/>
                </a:solidFill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</a:rPr>
              <a:t>gradient descent </a:t>
            </a:r>
            <a:r>
              <a:rPr lang="ko-KR" altLang="en-US" sz="1000" dirty="0">
                <a:solidFill>
                  <a:srgbClr val="FF0000"/>
                </a:solidFill>
              </a:rPr>
              <a:t>로 찾아가는 것은 </a:t>
            </a:r>
            <a:r>
              <a:rPr lang="en-US" altLang="ko-KR" sz="1000" dirty="0">
                <a:solidFill>
                  <a:srgbClr val="FF0000"/>
                </a:solidFill>
              </a:rPr>
              <a:t>w </a:t>
            </a:r>
            <a:r>
              <a:rPr lang="ko-KR" altLang="en-US" sz="1000" dirty="0">
                <a:solidFill>
                  <a:srgbClr val="FF0000"/>
                </a:solidFill>
              </a:rPr>
              <a:t>밖에 없음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000" dirty="0"/>
              <a:t>- non-convex function </a:t>
            </a:r>
            <a:r>
              <a:rPr lang="ko-KR" altLang="en-US" sz="1000" dirty="0"/>
              <a:t>이므로 </a:t>
            </a:r>
            <a:r>
              <a:rPr lang="en-US" altLang="ko-KR" sz="1000" dirty="0"/>
              <a:t>gradient descent </a:t>
            </a:r>
            <a:r>
              <a:rPr lang="ko-KR" altLang="en-US" sz="1000" dirty="0"/>
              <a:t>로 찾아간 해는 </a:t>
            </a:r>
            <a:r>
              <a:rPr lang="en-US" altLang="ko-KR" sz="1000" dirty="0"/>
              <a:t>local </a:t>
            </a:r>
            <a:r>
              <a:rPr lang="en-US" altLang="ko-KR" sz="1000" dirty="0" err="1"/>
              <a:t>min,maximum</a:t>
            </a:r>
            <a:r>
              <a:rPr lang="en-US" altLang="ko-KR" sz="1000" dirty="0"/>
              <a:t> </a:t>
            </a:r>
            <a:r>
              <a:rPr lang="ko-KR" altLang="en-US" sz="1000" dirty="0"/>
              <a:t>혹은 </a:t>
            </a:r>
            <a:r>
              <a:rPr lang="en-US" altLang="ko-KR" sz="1000" dirty="0"/>
              <a:t>saddle point </a:t>
            </a:r>
            <a:r>
              <a:rPr lang="ko-KR" altLang="en-US" sz="1000" dirty="0"/>
              <a:t>임</a:t>
            </a:r>
            <a:r>
              <a:rPr lang="en-US" altLang="ko-KR" sz="1000" dirty="0"/>
              <a:t>. (</a:t>
            </a:r>
            <a:r>
              <a:rPr lang="ko-KR" altLang="en-US" sz="1000" dirty="0"/>
              <a:t>최적해를 보장하지 못함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8580EE-5BB4-44E8-BBBF-699DBEE47BC2}"/>
              </a:ext>
            </a:extLst>
          </p:cNvPr>
          <p:cNvSpPr/>
          <p:nvPr/>
        </p:nvSpPr>
        <p:spPr>
          <a:xfrm>
            <a:off x="549479" y="176656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FA564F-D741-40C6-A31A-48E040CF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" y="188615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C8B45EA-8976-465D-AF99-A765A8AD551F}"/>
              </a:ext>
            </a:extLst>
          </p:cNvPr>
          <p:cNvSpPr/>
          <p:nvPr/>
        </p:nvSpPr>
        <p:spPr>
          <a:xfrm>
            <a:off x="549479" y="2496409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D4FC02C-401E-4A69-A243-1F2D9432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" y="2615995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AF389FC-9018-441C-B4D6-707D3D10B09E}"/>
              </a:ext>
            </a:extLst>
          </p:cNvPr>
          <p:cNvSpPr/>
          <p:nvPr/>
        </p:nvSpPr>
        <p:spPr>
          <a:xfrm>
            <a:off x="1665215" y="176656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1C00AD-5B30-44F1-BC0F-69D3E7C8BB1C}"/>
              </a:ext>
            </a:extLst>
          </p:cNvPr>
          <p:cNvSpPr/>
          <p:nvPr/>
        </p:nvSpPr>
        <p:spPr>
          <a:xfrm>
            <a:off x="1665215" y="2496408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7B318F-BD97-4286-8BAA-971966271B8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901817" y="1938540"/>
            <a:ext cx="763398" cy="7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666127-5C78-46EE-86A9-E595223AEE4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901817" y="2668382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345F1A-BBF7-4325-8702-A9D83DCBA16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901817" y="1938540"/>
            <a:ext cx="763398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DB9410-2927-4691-89C4-EDD289F1CAF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901817" y="1938540"/>
            <a:ext cx="76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6C52E22-A11A-4035-9080-A90B59C78C1A}"/>
              </a:ext>
            </a:extLst>
          </p:cNvPr>
          <p:cNvSpPr/>
          <p:nvPr/>
        </p:nvSpPr>
        <p:spPr>
          <a:xfrm>
            <a:off x="2780951" y="176656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9A161F-04AE-4E42-9D18-F6FB3D6BD843}"/>
              </a:ext>
            </a:extLst>
          </p:cNvPr>
          <p:cNvSpPr/>
          <p:nvPr/>
        </p:nvSpPr>
        <p:spPr>
          <a:xfrm>
            <a:off x="2780951" y="2496407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9E289D-A0B5-402A-BD1C-A39CF396B1D1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2017553" y="1938539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A37589-661F-4C48-AE2E-FD687DE343C5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2017553" y="2668381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>
            <a:extLst>
              <a:ext uri="{FF2B5EF4-FFF2-40B4-BE49-F238E27FC236}">
                <a16:creationId xmlns:a16="http://schemas.microsoft.com/office/drawing/2014/main" id="{754AC172-475B-4F0C-B4AD-4382ED6A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52" y="1824239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747D13DE-8D1F-46EF-8097-A11709FC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59" y="2554081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5887806-675C-47C8-ACC5-F4A0BC7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38" y="182423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1335B5E5-329E-46E1-8E95-808EC577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38" y="25540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FB570C73-2D3C-4EAE-997C-E2184696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6" y="1657552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08B85C75-3583-464D-8AD2-54B59F64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59" y="206817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0AFABF50-9F5A-42C2-B390-2329E268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1" y="2082201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0635CA-CE88-4EB7-AC9A-2DAF97FD1C45}"/>
              </a:ext>
            </a:extLst>
          </p:cNvPr>
          <p:cNvCxnSpPr>
            <a:cxnSpLocks/>
          </p:cNvCxnSpPr>
          <p:nvPr/>
        </p:nvCxnSpPr>
        <p:spPr>
          <a:xfrm>
            <a:off x="3160378" y="1937319"/>
            <a:ext cx="763398" cy="37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0107EF-00EF-4DD1-BFD5-E6EC97A9EF85}"/>
              </a:ext>
            </a:extLst>
          </p:cNvPr>
          <p:cNvCxnSpPr>
            <a:cxnSpLocks/>
          </p:cNvCxnSpPr>
          <p:nvPr/>
        </p:nvCxnSpPr>
        <p:spPr>
          <a:xfrm flipV="1">
            <a:off x="3160378" y="2310801"/>
            <a:ext cx="763398" cy="356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69119593-08CB-4763-A3E1-2C484BBB2AF6}"/>
              </a:ext>
            </a:extLst>
          </p:cNvPr>
          <p:cNvSpPr/>
          <p:nvPr/>
        </p:nvSpPr>
        <p:spPr>
          <a:xfrm>
            <a:off x="3923776" y="212825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2887D305-8848-47FC-A1BC-98197484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1" y="2720770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4">
            <a:extLst>
              <a:ext uri="{FF2B5EF4-FFF2-40B4-BE49-F238E27FC236}">
                <a16:creationId xmlns:a16="http://schemas.microsoft.com/office/drawing/2014/main" id="{9A0FDF2A-E873-46F2-8183-EF838938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77" y="1352358"/>
            <a:ext cx="266700" cy="27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6">
            <a:extLst>
              <a:ext uri="{FF2B5EF4-FFF2-40B4-BE49-F238E27FC236}">
                <a16:creationId xmlns:a16="http://schemas.microsoft.com/office/drawing/2014/main" id="{17AB7F3D-17BA-4FB8-A6FE-9CD63750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08" y="297772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DB51FF-A09B-42C3-A44C-46AB37CD7726}"/>
              </a:ext>
            </a:extLst>
          </p:cNvPr>
          <p:cNvCxnSpPr>
            <a:cxnSpLocks/>
            <a:stCxn id="47" idx="3"/>
            <a:endCxn id="12" idx="0"/>
          </p:cNvCxnSpPr>
          <p:nvPr/>
        </p:nvCxnSpPr>
        <p:spPr>
          <a:xfrm>
            <a:off x="1746177" y="1490798"/>
            <a:ext cx="95207" cy="27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04C0FB0-8DEF-42E0-AFDD-B28E46E054AA}"/>
              </a:ext>
            </a:extLst>
          </p:cNvPr>
          <p:cNvCxnSpPr>
            <a:cxnSpLocks/>
            <a:stCxn id="48" idx="3"/>
            <a:endCxn id="13" idx="4"/>
          </p:cNvCxnSpPr>
          <p:nvPr/>
        </p:nvCxnSpPr>
        <p:spPr>
          <a:xfrm flipV="1">
            <a:off x="1570008" y="2840356"/>
            <a:ext cx="271376" cy="25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4A30EFD-F7D0-4565-A4CC-58354F369CD3}"/>
              </a:ext>
            </a:extLst>
          </p:cNvPr>
          <p:cNvSpPr txBox="1"/>
          <p:nvPr/>
        </p:nvSpPr>
        <p:spPr>
          <a:xfrm>
            <a:off x="118401" y="1095514"/>
            <a:ext cx="1841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XOR </a:t>
            </a:r>
            <a:r>
              <a:rPr lang="ko-KR" altLang="en-US" sz="1100" dirty="0"/>
              <a:t>문제 예시</a:t>
            </a:r>
          </a:p>
        </p:txBody>
      </p:sp>
      <p:pic>
        <p:nvPicPr>
          <p:cNvPr id="59" name="Picture 94">
            <a:extLst>
              <a:ext uri="{FF2B5EF4-FFF2-40B4-BE49-F238E27FC236}">
                <a16:creationId xmlns:a16="http://schemas.microsoft.com/office/drawing/2014/main" id="{1B6249A5-1C2D-4C6A-A0CD-EA0C2DD4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1" y="2205240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97">
            <a:extLst>
              <a:ext uri="{FF2B5EF4-FFF2-40B4-BE49-F238E27FC236}">
                <a16:creationId xmlns:a16="http://schemas.microsoft.com/office/drawing/2014/main" id="{D5487849-0A7B-490C-8E67-F4144091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14" y="2052839"/>
            <a:ext cx="19240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2F02DBC-D60B-4B3A-8291-12EDB4AFDF78}"/>
              </a:ext>
            </a:extLst>
          </p:cNvPr>
          <p:cNvCxnSpPr>
            <a:cxnSpLocks/>
          </p:cNvCxnSpPr>
          <p:nvPr/>
        </p:nvCxnSpPr>
        <p:spPr>
          <a:xfrm flipV="1">
            <a:off x="1211593" y="3684496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86AA1E0-69D3-4763-AC01-0FEB1B5008CB}"/>
              </a:ext>
            </a:extLst>
          </p:cNvPr>
          <p:cNvCxnSpPr>
            <a:cxnSpLocks/>
          </p:cNvCxnSpPr>
          <p:nvPr/>
        </p:nvCxnSpPr>
        <p:spPr>
          <a:xfrm>
            <a:off x="1211593" y="4551839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4910C-9C9D-4832-8A94-AE80696D57FA}"/>
              </a:ext>
            </a:extLst>
          </p:cNvPr>
          <p:cNvCxnSpPr>
            <a:cxnSpLocks/>
          </p:cNvCxnSpPr>
          <p:nvPr/>
        </p:nvCxnSpPr>
        <p:spPr>
          <a:xfrm flipH="1">
            <a:off x="599197" y="4551839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평행 사변형 65">
            <a:extLst>
              <a:ext uri="{FF2B5EF4-FFF2-40B4-BE49-F238E27FC236}">
                <a16:creationId xmlns:a16="http://schemas.microsoft.com/office/drawing/2014/main" id="{7950B28B-BF14-4178-9A1A-0F6C394BD140}"/>
              </a:ext>
            </a:extLst>
          </p:cNvPr>
          <p:cNvSpPr/>
          <p:nvPr/>
        </p:nvSpPr>
        <p:spPr>
          <a:xfrm rot="20750066">
            <a:off x="560186" y="4102072"/>
            <a:ext cx="1928733" cy="546885"/>
          </a:xfrm>
          <a:prstGeom prst="parallelogram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E4A089-717C-4EFE-ADD4-9FCFB674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26" y="4499451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6D4E610-C5E6-4F1F-9E57-4F5CA6CE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5" y="4985314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F7EED4D-DC2F-42D5-A96A-D780443B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6" y="3570196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635C66F-0C4D-4F1C-8475-3F94116E7195}"/>
              </a:ext>
            </a:extLst>
          </p:cNvPr>
          <p:cNvCxnSpPr>
            <a:cxnSpLocks/>
          </p:cNvCxnSpPr>
          <p:nvPr/>
        </p:nvCxnSpPr>
        <p:spPr>
          <a:xfrm flipV="1">
            <a:off x="1219981" y="5307647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919560F-DEE3-40DF-91A0-8A511A7937CC}"/>
              </a:ext>
            </a:extLst>
          </p:cNvPr>
          <p:cNvCxnSpPr>
            <a:cxnSpLocks/>
          </p:cNvCxnSpPr>
          <p:nvPr/>
        </p:nvCxnSpPr>
        <p:spPr>
          <a:xfrm>
            <a:off x="1219981" y="6174990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E6E29E6-30A7-43BD-873E-A7B249A3915C}"/>
              </a:ext>
            </a:extLst>
          </p:cNvPr>
          <p:cNvCxnSpPr>
            <a:cxnSpLocks/>
          </p:cNvCxnSpPr>
          <p:nvPr/>
        </p:nvCxnSpPr>
        <p:spPr>
          <a:xfrm flipH="1">
            <a:off x="607585" y="6174990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평행 사변형 96">
            <a:extLst>
              <a:ext uri="{FF2B5EF4-FFF2-40B4-BE49-F238E27FC236}">
                <a16:creationId xmlns:a16="http://schemas.microsoft.com/office/drawing/2014/main" id="{F4991116-65FD-410C-9B4A-B09ED847DE25}"/>
              </a:ext>
            </a:extLst>
          </p:cNvPr>
          <p:cNvSpPr/>
          <p:nvPr/>
        </p:nvSpPr>
        <p:spPr>
          <a:xfrm rot="13397820">
            <a:off x="646608" y="5748795"/>
            <a:ext cx="1608501" cy="546885"/>
          </a:xfrm>
          <a:prstGeom prst="parallelogram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0BB1DD74-0D93-4C4F-A3DB-032C5A7E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14" y="612260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3266111C-7882-4433-9574-292BDF6E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3" y="6608465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>
            <a:extLst>
              <a:ext uri="{FF2B5EF4-FFF2-40B4-BE49-F238E27FC236}">
                <a16:creationId xmlns:a16="http://schemas.microsoft.com/office/drawing/2014/main" id="{4D62EA0D-3182-4E82-BF3D-C30F2EFE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5193347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BB18432-72D2-473F-86E0-9142ED05CB05}"/>
              </a:ext>
            </a:extLst>
          </p:cNvPr>
          <p:cNvCxnSpPr>
            <a:cxnSpLocks/>
          </p:cNvCxnSpPr>
          <p:nvPr/>
        </p:nvCxnSpPr>
        <p:spPr>
          <a:xfrm flipV="1">
            <a:off x="9087413" y="4485840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36B157-88E8-4081-BE5B-C2D3FA78884C}"/>
              </a:ext>
            </a:extLst>
          </p:cNvPr>
          <p:cNvCxnSpPr>
            <a:cxnSpLocks/>
          </p:cNvCxnSpPr>
          <p:nvPr/>
        </p:nvCxnSpPr>
        <p:spPr>
          <a:xfrm>
            <a:off x="9087413" y="5353183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091DFF4-3C6E-46DF-907C-4D6AAA36F394}"/>
              </a:ext>
            </a:extLst>
          </p:cNvPr>
          <p:cNvCxnSpPr>
            <a:cxnSpLocks/>
          </p:cNvCxnSpPr>
          <p:nvPr/>
        </p:nvCxnSpPr>
        <p:spPr>
          <a:xfrm flipH="1">
            <a:off x="8475017" y="5353183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84BDDDE-3506-43A7-99D8-D7DD57F6608E}"/>
              </a:ext>
            </a:extLst>
          </p:cNvPr>
          <p:cNvSpPr txBox="1"/>
          <p:nvPr/>
        </p:nvSpPr>
        <p:spPr>
          <a:xfrm>
            <a:off x="57520" y="3839180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선형 변환 </a:t>
            </a:r>
            <a:r>
              <a:rPr lang="en-US" altLang="ko-KR" sz="900" dirty="0"/>
              <a:t>(1)-1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5ED32C4-7BBB-49A1-8139-C11E2C7C63C0}"/>
              </a:ext>
            </a:extLst>
          </p:cNvPr>
          <p:cNvSpPr txBox="1"/>
          <p:nvPr/>
        </p:nvSpPr>
        <p:spPr>
          <a:xfrm>
            <a:off x="57520" y="6005948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선형 변환 </a:t>
            </a:r>
            <a:r>
              <a:rPr lang="en-US" altLang="ko-KR" sz="900" dirty="0"/>
              <a:t>(1)-2</a:t>
            </a:r>
            <a:endParaRPr lang="ko-KR" altLang="en-US" sz="900" dirty="0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89F124C1-9424-498B-98AE-1C2C68678054}"/>
              </a:ext>
            </a:extLst>
          </p:cNvPr>
          <p:cNvSpPr/>
          <p:nvPr/>
        </p:nvSpPr>
        <p:spPr>
          <a:xfrm>
            <a:off x="8370771" y="4604309"/>
            <a:ext cx="2265027" cy="898020"/>
          </a:xfrm>
          <a:custGeom>
            <a:avLst/>
            <a:gdLst>
              <a:gd name="connsiteX0" fmla="*/ 0 w 2265027"/>
              <a:gd name="connsiteY0" fmla="*/ 50334 h 898020"/>
              <a:gd name="connsiteX1" fmla="*/ 268447 w 2265027"/>
              <a:gd name="connsiteY1" fmla="*/ 335560 h 898020"/>
              <a:gd name="connsiteX2" fmla="*/ 704675 w 2265027"/>
              <a:gd name="connsiteY2" fmla="*/ 394283 h 898020"/>
              <a:gd name="connsiteX3" fmla="*/ 947956 w 2265027"/>
              <a:gd name="connsiteY3" fmla="*/ 696287 h 898020"/>
              <a:gd name="connsiteX4" fmla="*/ 1283515 w 2265027"/>
              <a:gd name="connsiteY4" fmla="*/ 897622 h 898020"/>
              <a:gd name="connsiteX5" fmla="*/ 1686187 w 2265027"/>
              <a:gd name="connsiteY5" fmla="*/ 645953 h 898020"/>
              <a:gd name="connsiteX6" fmla="*/ 1812022 w 2265027"/>
              <a:gd name="connsiteY6" fmla="*/ 302004 h 898020"/>
              <a:gd name="connsiteX7" fmla="*/ 2265027 w 2265027"/>
              <a:gd name="connsiteY7" fmla="*/ 0 h 89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027" h="898020">
                <a:moveTo>
                  <a:pt x="0" y="50334"/>
                </a:moveTo>
                <a:cubicBezTo>
                  <a:pt x="75500" y="164284"/>
                  <a:pt x="151001" y="278235"/>
                  <a:pt x="268447" y="335560"/>
                </a:cubicBezTo>
                <a:cubicBezTo>
                  <a:pt x="385893" y="392885"/>
                  <a:pt x="591424" y="334162"/>
                  <a:pt x="704675" y="394283"/>
                </a:cubicBezTo>
                <a:cubicBezTo>
                  <a:pt x="817926" y="454404"/>
                  <a:pt x="851483" y="612397"/>
                  <a:pt x="947956" y="696287"/>
                </a:cubicBezTo>
                <a:cubicBezTo>
                  <a:pt x="1044429" y="780177"/>
                  <a:pt x="1160477" y="906011"/>
                  <a:pt x="1283515" y="897622"/>
                </a:cubicBezTo>
                <a:cubicBezTo>
                  <a:pt x="1406554" y="889233"/>
                  <a:pt x="1598103" y="745223"/>
                  <a:pt x="1686187" y="645953"/>
                </a:cubicBezTo>
                <a:cubicBezTo>
                  <a:pt x="1774271" y="546683"/>
                  <a:pt x="1715549" y="409663"/>
                  <a:pt x="1812022" y="302004"/>
                </a:cubicBezTo>
                <a:cubicBezTo>
                  <a:pt x="1908495" y="194345"/>
                  <a:pt x="2086761" y="97172"/>
                  <a:pt x="226502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Picture 44">
            <a:extLst>
              <a:ext uri="{FF2B5EF4-FFF2-40B4-BE49-F238E27FC236}">
                <a16:creationId xmlns:a16="http://schemas.microsoft.com/office/drawing/2014/main" id="{FD5BF923-104A-4823-8571-86FC6A8F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01" y="4344663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C2088D0-4EAA-4038-A04B-8AC9030B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973" y="5329370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>
            <a:extLst>
              <a:ext uri="{FF2B5EF4-FFF2-40B4-BE49-F238E27FC236}">
                <a16:creationId xmlns:a16="http://schemas.microsoft.com/office/drawing/2014/main" id="{32D05BFC-20CA-4B28-B1AF-51EDA90F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46" y="5764243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97434C6-C24A-4583-A55B-AC04BF3DD2E1}"/>
              </a:ext>
            </a:extLst>
          </p:cNvPr>
          <p:cNvCxnSpPr>
            <a:cxnSpLocks/>
          </p:cNvCxnSpPr>
          <p:nvPr/>
        </p:nvCxnSpPr>
        <p:spPr>
          <a:xfrm flipV="1">
            <a:off x="4575309" y="3694779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C7B5BDE-EB21-4764-A0EB-01ADC989822F}"/>
              </a:ext>
            </a:extLst>
          </p:cNvPr>
          <p:cNvCxnSpPr>
            <a:cxnSpLocks/>
          </p:cNvCxnSpPr>
          <p:nvPr/>
        </p:nvCxnSpPr>
        <p:spPr>
          <a:xfrm>
            <a:off x="4575309" y="4562122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16EFECF-A86C-471A-BB37-E5781EB26BCA}"/>
              </a:ext>
            </a:extLst>
          </p:cNvPr>
          <p:cNvCxnSpPr>
            <a:cxnSpLocks/>
          </p:cNvCxnSpPr>
          <p:nvPr/>
        </p:nvCxnSpPr>
        <p:spPr>
          <a:xfrm flipH="1">
            <a:off x="3962913" y="4562122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535BA557-BD3A-41A3-8CC6-6E060D51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42" y="4509734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AB7A2CF4-2050-4024-9428-10B17A28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91" y="4995597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>
            <a:extLst>
              <a:ext uri="{FF2B5EF4-FFF2-40B4-BE49-F238E27FC236}">
                <a16:creationId xmlns:a16="http://schemas.microsoft.com/office/drawing/2014/main" id="{4AD4C728-C6E0-4DB2-BF21-FA13B939C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12" y="3580479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4084A5EA-7F57-4753-AF1A-A5611A9D50F9}"/>
              </a:ext>
            </a:extLst>
          </p:cNvPr>
          <p:cNvSpPr txBox="1"/>
          <p:nvPr/>
        </p:nvSpPr>
        <p:spPr>
          <a:xfrm>
            <a:off x="3421236" y="3849463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비선형 변환 </a:t>
            </a:r>
            <a:r>
              <a:rPr lang="en-US" altLang="ko-KR" sz="900" dirty="0"/>
              <a:t>(1)-1</a:t>
            </a:r>
            <a:endParaRPr lang="ko-KR" altLang="en-US" sz="900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EDD2751-4CCD-4D8B-AE2B-5A5E61F4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48" y="3640775"/>
            <a:ext cx="447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702A8B46-6A88-4D6D-B4AF-6DA638FD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10" y="5634572"/>
            <a:ext cx="447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물결 92">
            <a:extLst>
              <a:ext uri="{FF2B5EF4-FFF2-40B4-BE49-F238E27FC236}">
                <a16:creationId xmlns:a16="http://schemas.microsoft.com/office/drawing/2014/main" id="{B4EBD48F-3692-4767-8142-DF9BCAD0DA92}"/>
              </a:ext>
            </a:extLst>
          </p:cNvPr>
          <p:cNvSpPr/>
          <p:nvPr/>
        </p:nvSpPr>
        <p:spPr>
          <a:xfrm rot="19965196">
            <a:off x="4130560" y="4142060"/>
            <a:ext cx="1510010" cy="598821"/>
          </a:xfrm>
          <a:prstGeom prst="wave">
            <a:avLst/>
          </a:prstGeom>
          <a:solidFill>
            <a:srgbClr val="00B0F0">
              <a:alpha val="40000"/>
            </a:srgbClr>
          </a:solidFill>
          <a:ln>
            <a:solidFill>
              <a:srgbClr val="00B0F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F4C1C1F1-032E-412B-820F-7A2923A0D555}"/>
              </a:ext>
            </a:extLst>
          </p:cNvPr>
          <p:cNvCxnSpPr>
            <a:cxnSpLocks/>
          </p:cNvCxnSpPr>
          <p:nvPr/>
        </p:nvCxnSpPr>
        <p:spPr>
          <a:xfrm flipV="1">
            <a:off x="4460966" y="5320165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CA1CCE4-36F1-408E-B3EF-4D24431BE73A}"/>
              </a:ext>
            </a:extLst>
          </p:cNvPr>
          <p:cNvCxnSpPr>
            <a:cxnSpLocks/>
          </p:cNvCxnSpPr>
          <p:nvPr/>
        </p:nvCxnSpPr>
        <p:spPr>
          <a:xfrm>
            <a:off x="4460966" y="6187508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6FAD403-16DC-4B37-A542-A468A6FEE089}"/>
              </a:ext>
            </a:extLst>
          </p:cNvPr>
          <p:cNvCxnSpPr>
            <a:cxnSpLocks/>
          </p:cNvCxnSpPr>
          <p:nvPr/>
        </p:nvCxnSpPr>
        <p:spPr>
          <a:xfrm flipH="1">
            <a:off x="3848570" y="6187508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2">
            <a:extLst>
              <a:ext uri="{FF2B5EF4-FFF2-40B4-BE49-F238E27FC236}">
                <a16:creationId xmlns:a16="http://schemas.microsoft.com/office/drawing/2014/main" id="{0E8751EB-A447-47BA-B7D2-68DA2C0E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99" y="613512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4B09A835-F441-42A7-BB77-5CF3B984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48" y="6620983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>
            <a:extLst>
              <a:ext uri="{FF2B5EF4-FFF2-40B4-BE49-F238E27FC236}">
                <a16:creationId xmlns:a16="http://schemas.microsoft.com/office/drawing/2014/main" id="{24F3570F-0DD1-43A0-99F8-F5C3C6AC2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69" y="520586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F04F6FC-2A04-404B-8632-117C482C7AF4}"/>
              </a:ext>
            </a:extLst>
          </p:cNvPr>
          <p:cNvSpPr txBox="1"/>
          <p:nvPr/>
        </p:nvSpPr>
        <p:spPr>
          <a:xfrm>
            <a:off x="3306893" y="5474849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비선형 변환 </a:t>
            </a:r>
            <a:r>
              <a:rPr lang="en-US" altLang="ko-KR" sz="900" dirty="0"/>
              <a:t>(1)-2</a:t>
            </a:r>
            <a:endParaRPr lang="ko-KR" altLang="en-US" sz="900" dirty="0"/>
          </a:p>
        </p:txBody>
      </p:sp>
      <p:sp>
        <p:nvSpPr>
          <p:cNvPr id="148" name="물결 147">
            <a:extLst>
              <a:ext uri="{FF2B5EF4-FFF2-40B4-BE49-F238E27FC236}">
                <a16:creationId xmlns:a16="http://schemas.microsoft.com/office/drawing/2014/main" id="{C27DF4C5-1F55-4F57-93A5-3C40074D5393}"/>
              </a:ext>
            </a:extLst>
          </p:cNvPr>
          <p:cNvSpPr/>
          <p:nvPr/>
        </p:nvSpPr>
        <p:spPr>
          <a:xfrm rot="12344784">
            <a:off x="3930508" y="5792111"/>
            <a:ext cx="1510010" cy="598821"/>
          </a:xfrm>
          <a:prstGeom prst="wave">
            <a:avLst/>
          </a:prstGeom>
          <a:solidFill>
            <a:srgbClr val="00B0F0">
              <a:alpha val="40000"/>
            </a:srgbClr>
          </a:solidFill>
          <a:ln>
            <a:solidFill>
              <a:srgbClr val="00B0F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717B97-4FFC-4EEC-97C4-55FF11DB0B74}"/>
              </a:ext>
            </a:extLst>
          </p:cNvPr>
          <p:cNvSpPr txBox="1"/>
          <p:nvPr/>
        </p:nvSpPr>
        <p:spPr>
          <a:xfrm>
            <a:off x="1263272" y="5243965"/>
            <a:ext cx="2061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가중치는 손실 함수를 보고 움직임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D0D2A0A-F434-4527-8EB4-37AEB468AE0E}"/>
              </a:ext>
            </a:extLst>
          </p:cNvPr>
          <p:cNvSpPr/>
          <p:nvPr/>
        </p:nvSpPr>
        <p:spPr>
          <a:xfrm>
            <a:off x="8523301" y="4846499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9D94972-2043-4615-9D3E-555703F81210}"/>
              </a:ext>
            </a:extLst>
          </p:cNvPr>
          <p:cNvSpPr/>
          <p:nvPr/>
        </p:nvSpPr>
        <p:spPr>
          <a:xfrm>
            <a:off x="8623883" y="4912886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96" name="직선 화살표 연결선 4095">
            <a:extLst>
              <a:ext uri="{FF2B5EF4-FFF2-40B4-BE49-F238E27FC236}">
                <a16:creationId xmlns:a16="http://schemas.microsoft.com/office/drawing/2014/main" id="{F3200E93-0954-4138-B175-41E27100F59B}"/>
              </a:ext>
            </a:extLst>
          </p:cNvPr>
          <p:cNvCxnSpPr/>
          <p:nvPr/>
        </p:nvCxnSpPr>
        <p:spPr>
          <a:xfrm>
            <a:off x="8569020" y="4749742"/>
            <a:ext cx="235055" cy="15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34FE73-E6C6-4E51-8911-9D4EDF81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12" y="1289354"/>
            <a:ext cx="10953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CF39517-3001-4ABC-A6A7-1A74F5E0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37" y="2784387"/>
            <a:ext cx="10953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">
            <a:extLst>
              <a:ext uri="{FF2B5EF4-FFF2-40B4-BE49-F238E27FC236}">
                <a16:creationId xmlns:a16="http://schemas.microsoft.com/office/drawing/2014/main" id="{34B2F5D6-DF63-4820-AA26-D96C7F40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19" y="5635589"/>
            <a:ext cx="10953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66A015DC-6490-4BFF-9261-9F21BCFF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17" y="3690285"/>
            <a:ext cx="10953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4BF5A6E1-F756-4B01-BDC6-C3CA6B877FB1}"/>
              </a:ext>
            </a:extLst>
          </p:cNvPr>
          <p:cNvSpPr/>
          <p:nvPr/>
        </p:nvSpPr>
        <p:spPr>
          <a:xfrm>
            <a:off x="8731456" y="4935301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D691AC-F36D-421A-802D-C627A1A7BAD1}"/>
              </a:ext>
            </a:extLst>
          </p:cNvPr>
          <p:cNvSpPr txBox="1"/>
          <p:nvPr/>
        </p:nvSpPr>
        <p:spPr>
          <a:xfrm>
            <a:off x="7515299" y="6011936"/>
            <a:ext cx="3456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비선형 변환에도 손실함수를 </a:t>
            </a:r>
            <a:r>
              <a:rPr lang="ko-KR" altLang="en-US" sz="900" b="1">
                <a:solidFill>
                  <a:srgbClr val="FF0000"/>
                </a:solidFill>
              </a:rPr>
              <a:t>줄이는 방향으로 학습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A0492-8019-44FD-9A5B-DCAE596838A8}"/>
              </a:ext>
            </a:extLst>
          </p:cNvPr>
          <p:cNvSpPr txBox="1"/>
          <p:nvPr/>
        </p:nvSpPr>
        <p:spPr>
          <a:xfrm>
            <a:off x="65054" y="30299"/>
            <a:ext cx="554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DNN </a:t>
            </a:r>
            <a:r>
              <a:rPr lang="ko-KR" altLang="en-US" b="1" dirty="0"/>
              <a:t>에서 </a:t>
            </a:r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descent</a:t>
            </a:r>
            <a:r>
              <a:rPr lang="ko-KR" altLang="en-US" b="1" dirty="0"/>
              <a:t> 의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E6780-1176-4027-BF19-AC691AF37330}"/>
              </a:ext>
            </a:extLst>
          </p:cNvPr>
          <p:cNvSpPr txBox="1"/>
          <p:nvPr/>
        </p:nvSpPr>
        <p:spPr>
          <a:xfrm>
            <a:off x="65053" y="529132"/>
            <a:ext cx="90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en-US" altLang="ko-KR" sz="1000" dirty="0">
                <a:solidFill>
                  <a:srgbClr val="FF0000"/>
                </a:solidFill>
              </a:rPr>
              <a:t>DNN </a:t>
            </a:r>
            <a:r>
              <a:rPr lang="ko-KR" altLang="en-US" sz="1000" dirty="0">
                <a:solidFill>
                  <a:srgbClr val="FF0000"/>
                </a:solidFill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</a:rPr>
              <a:t>gradient descent </a:t>
            </a:r>
            <a:r>
              <a:rPr lang="ko-KR" altLang="en-US" sz="1000" dirty="0">
                <a:solidFill>
                  <a:srgbClr val="FF0000"/>
                </a:solidFill>
              </a:rPr>
              <a:t>로 찾아가는 것은 </a:t>
            </a:r>
            <a:r>
              <a:rPr lang="en-US" altLang="ko-KR" sz="1000" dirty="0">
                <a:solidFill>
                  <a:srgbClr val="FF0000"/>
                </a:solidFill>
              </a:rPr>
              <a:t>w </a:t>
            </a:r>
            <a:r>
              <a:rPr lang="ko-KR" altLang="en-US" sz="1000" dirty="0">
                <a:solidFill>
                  <a:srgbClr val="FF0000"/>
                </a:solidFill>
              </a:rPr>
              <a:t>밖에 없음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000" dirty="0"/>
              <a:t>- non-convex function </a:t>
            </a:r>
            <a:r>
              <a:rPr lang="ko-KR" altLang="en-US" sz="1000" dirty="0"/>
              <a:t>이므로 </a:t>
            </a:r>
            <a:r>
              <a:rPr lang="en-US" altLang="ko-KR" sz="1000" dirty="0"/>
              <a:t>gradient descent </a:t>
            </a:r>
            <a:r>
              <a:rPr lang="ko-KR" altLang="en-US" sz="1000" dirty="0"/>
              <a:t>로 찾아간 해는 </a:t>
            </a:r>
            <a:r>
              <a:rPr lang="en-US" altLang="ko-KR" sz="1000" dirty="0"/>
              <a:t>local </a:t>
            </a:r>
            <a:r>
              <a:rPr lang="en-US" altLang="ko-KR" sz="1000" dirty="0" err="1"/>
              <a:t>min,maximum</a:t>
            </a:r>
            <a:r>
              <a:rPr lang="en-US" altLang="ko-KR" sz="1000" dirty="0"/>
              <a:t> </a:t>
            </a:r>
            <a:r>
              <a:rPr lang="ko-KR" altLang="en-US" sz="1000" dirty="0"/>
              <a:t>혹은 </a:t>
            </a:r>
            <a:r>
              <a:rPr lang="en-US" altLang="ko-KR" sz="1000" dirty="0"/>
              <a:t>saddle point </a:t>
            </a:r>
            <a:r>
              <a:rPr lang="ko-KR" altLang="en-US" sz="1000" dirty="0"/>
              <a:t>임</a:t>
            </a:r>
            <a:r>
              <a:rPr lang="en-US" altLang="ko-KR" sz="1000" dirty="0"/>
              <a:t>. (</a:t>
            </a:r>
            <a:r>
              <a:rPr lang="ko-KR" altLang="en-US" sz="1000" dirty="0"/>
              <a:t>최적해를 보장하지 못함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8580EE-5BB4-44E8-BBBF-699DBEE47BC2}"/>
              </a:ext>
            </a:extLst>
          </p:cNvPr>
          <p:cNvSpPr/>
          <p:nvPr/>
        </p:nvSpPr>
        <p:spPr>
          <a:xfrm>
            <a:off x="549479" y="176656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FA564F-D741-40C6-A31A-48E040CF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" y="188615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C8B45EA-8976-465D-AF99-A765A8AD551F}"/>
              </a:ext>
            </a:extLst>
          </p:cNvPr>
          <p:cNvSpPr/>
          <p:nvPr/>
        </p:nvSpPr>
        <p:spPr>
          <a:xfrm>
            <a:off x="549479" y="2496409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D4FC02C-401E-4A69-A243-1F2D9432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5" y="2615995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AF389FC-9018-441C-B4D6-707D3D10B09E}"/>
              </a:ext>
            </a:extLst>
          </p:cNvPr>
          <p:cNvSpPr/>
          <p:nvPr/>
        </p:nvSpPr>
        <p:spPr>
          <a:xfrm>
            <a:off x="1665215" y="176656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1C00AD-5B30-44F1-BC0F-69D3E7C8BB1C}"/>
              </a:ext>
            </a:extLst>
          </p:cNvPr>
          <p:cNvSpPr/>
          <p:nvPr/>
        </p:nvSpPr>
        <p:spPr>
          <a:xfrm>
            <a:off x="1665215" y="2496408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7B318F-BD97-4286-8BAA-971966271B8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901817" y="1938540"/>
            <a:ext cx="763398" cy="7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666127-5C78-46EE-86A9-E595223AEE4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901817" y="2668382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345F1A-BBF7-4325-8702-A9D83DCBA16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901817" y="1938540"/>
            <a:ext cx="763398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DB9410-2927-4691-89C4-EDD289F1CAF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901817" y="1938540"/>
            <a:ext cx="76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6C52E22-A11A-4035-9080-A90B59C78C1A}"/>
              </a:ext>
            </a:extLst>
          </p:cNvPr>
          <p:cNvSpPr/>
          <p:nvPr/>
        </p:nvSpPr>
        <p:spPr>
          <a:xfrm>
            <a:off x="2780951" y="176656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9A161F-04AE-4E42-9D18-F6FB3D6BD843}"/>
              </a:ext>
            </a:extLst>
          </p:cNvPr>
          <p:cNvSpPr/>
          <p:nvPr/>
        </p:nvSpPr>
        <p:spPr>
          <a:xfrm>
            <a:off x="2780951" y="2496407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9E289D-A0B5-402A-BD1C-A39CF396B1D1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2017553" y="1938539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A37589-661F-4C48-AE2E-FD687DE343C5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2017553" y="2668381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>
            <a:extLst>
              <a:ext uri="{FF2B5EF4-FFF2-40B4-BE49-F238E27FC236}">
                <a16:creationId xmlns:a16="http://schemas.microsoft.com/office/drawing/2014/main" id="{754AC172-475B-4F0C-B4AD-4382ED6A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52" y="1824239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747D13DE-8D1F-46EF-8097-A11709FC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59" y="2554081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5887806-675C-47C8-ACC5-F4A0BC7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38" y="182423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1335B5E5-329E-46E1-8E95-808EC577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38" y="255408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FB570C73-2D3C-4EAE-997C-E2184696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6" y="1657552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08B85C75-3583-464D-8AD2-54B59F64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59" y="206817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0AFABF50-9F5A-42C2-B390-2329E268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21" y="2082201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0635CA-CE88-4EB7-AC9A-2DAF97FD1C45}"/>
              </a:ext>
            </a:extLst>
          </p:cNvPr>
          <p:cNvCxnSpPr>
            <a:cxnSpLocks/>
          </p:cNvCxnSpPr>
          <p:nvPr/>
        </p:nvCxnSpPr>
        <p:spPr>
          <a:xfrm>
            <a:off x="3160378" y="1937319"/>
            <a:ext cx="763398" cy="373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0107EF-00EF-4DD1-BFD5-E6EC97A9EF85}"/>
              </a:ext>
            </a:extLst>
          </p:cNvPr>
          <p:cNvCxnSpPr>
            <a:cxnSpLocks/>
          </p:cNvCxnSpPr>
          <p:nvPr/>
        </p:nvCxnSpPr>
        <p:spPr>
          <a:xfrm flipV="1">
            <a:off x="3160378" y="2310801"/>
            <a:ext cx="763398" cy="356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69119593-08CB-4763-A3E1-2C484BBB2AF6}"/>
              </a:ext>
            </a:extLst>
          </p:cNvPr>
          <p:cNvSpPr/>
          <p:nvPr/>
        </p:nvSpPr>
        <p:spPr>
          <a:xfrm>
            <a:off x="3923776" y="212825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2887D305-8848-47FC-A1BC-98197484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21" y="2720770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4">
            <a:extLst>
              <a:ext uri="{FF2B5EF4-FFF2-40B4-BE49-F238E27FC236}">
                <a16:creationId xmlns:a16="http://schemas.microsoft.com/office/drawing/2014/main" id="{9A0FDF2A-E873-46F2-8183-EF838938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77" y="1352358"/>
            <a:ext cx="266700" cy="27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6">
            <a:extLst>
              <a:ext uri="{FF2B5EF4-FFF2-40B4-BE49-F238E27FC236}">
                <a16:creationId xmlns:a16="http://schemas.microsoft.com/office/drawing/2014/main" id="{17AB7F3D-17BA-4FB8-A6FE-9CD63750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08" y="297772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DB51FF-A09B-42C3-A44C-46AB37CD7726}"/>
              </a:ext>
            </a:extLst>
          </p:cNvPr>
          <p:cNvCxnSpPr>
            <a:cxnSpLocks/>
            <a:stCxn id="47" idx="3"/>
            <a:endCxn id="12" idx="0"/>
          </p:cNvCxnSpPr>
          <p:nvPr/>
        </p:nvCxnSpPr>
        <p:spPr>
          <a:xfrm>
            <a:off x="1746177" y="1490798"/>
            <a:ext cx="95207" cy="27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04C0FB0-8DEF-42E0-AFDD-B28E46E054AA}"/>
              </a:ext>
            </a:extLst>
          </p:cNvPr>
          <p:cNvCxnSpPr>
            <a:cxnSpLocks/>
            <a:stCxn id="48" idx="3"/>
            <a:endCxn id="13" idx="4"/>
          </p:cNvCxnSpPr>
          <p:nvPr/>
        </p:nvCxnSpPr>
        <p:spPr>
          <a:xfrm flipV="1">
            <a:off x="1570008" y="2840356"/>
            <a:ext cx="271376" cy="25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4A30EFD-F7D0-4565-A4CC-58354F369CD3}"/>
              </a:ext>
            </a:extLst>
          </p:cNvPr>
          <p:cNvSpPr txBox="1"/>
          <p:nvPr/>
        </p:nvSpPr>
        <p:spPr>
          <a:xfrm>
            <a:off x="118401" y="1095514"/>
            <a:ext cx="1841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XOR </a:t>
            </a:r>
            <a:r>
              <a:rPr lang="ko-KR" altLang="en-US" sz="1100" dirty="0"/>
              <a:t>문제 예시</a:t>
            </a:r>
          </a:p>
        </p:txBody>
      </p:sp>
      <p:pic>
        <p:nvPicPr>
          <p:cNvPr id="59" name="Picture 94">
            <a:extLst>
              <a:ext uri="{FF2B5EF4-FFF2-40B4-BE49-F238E27FC236}">
                <a16:creationId xmlns:a16="http://schemas.microsoft.com/office/drawing/2014/main" id="{1B6249A5-1C2D-4C6A-A0CD-EA0C2DD4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1" y="2205240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97">
            <a:extLst>
              <a:ext uri="{FF2B5EF4-FFF2-40B4-BE49-F238E27FC236}">
                <a16:creationId xmlns:a16="http://schemas.microsoft.com/office/drawing/2014/main" id="{D5487849-0A7B-490C-8E67-F4144091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14" y="2052839"/>
            <a:ext cx="19240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2F02DBC-D60B-4B3A-8291-12EDB4AFDF78}"/>
              </a:ext>
            </a:extLst>
          </p:cNvPr>
          <p:cNvCxnSpPr>
            <a:cxnSpLocks/>
          </p:cNvCxnSpPr>
          <p:nvPr/>
        </p:nvCxnSpPr>
        <p:spPr>
          <a:xfrm flipV="1">
            <a:off x="1211593" y="3684496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86AA1E0-69D3-4763-AC01-0FEB1B5008CB}"/>
              </a:ext>
            </a:extLst>
          </p:cNvPr>
          <p:cNvCxnSpPr>
            <a:cxnSpLocks/>
          </p:cNvCxnSpPr>
          <p:nvPr/>
        </p:nvCxnSpPr>
        <p:spPr>
          <a:xfrm>
            <a:off x="1211593" y="4551839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4910C-9C9D-4832-8A94-AE80696D57FA}"/>
              </a:ext>
            </a:extLst>
          </p:cNvPr>
          <p:cNvCxnSpPr>
            <a:cxnSpLocks/>
          </p:cNvCxnSpPr>
          <p:nvPr/>
        </p:nvCxnSpPr>
        <p:spPr>
          <a:xfrm flipH="1">
            <a:off x="599197" y="4551839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평행 사변형 65">
            <a:extLst>
              <a:ext uri="{FF2B5EF4-FFF2-40B4-BE49-F238E27FC236}">
                <a16:creationId xmlns:a16="http://schemas.microsoft.com/office/drawing/2014/main" id="{7950B28B-BF14-4178-9A1A-0F6C394BD140}"/>
              </a:ext>
            </a:extLst>
          </p:cNvPr>
          <p:cNvSpPr/>
          <p:nvPr/>
        </p:nvSpPr>
        <p:spPr>
          <a:xfrm rot="20750066">
            <a:off x="560186" y="4102072"/>
            <a:ext cx="1928733" cy="546885"/>
          </a:xfrm>
          <a:prstGeom prst="parallelogram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E4A089-717C-4EFE-ADD4-9FCFB674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26" y="4499451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6D4E610-C5E6-4F1F-9E57-4F5CA6CE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5" y="4985314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F7EED4D-DC2F-42D5-A96A-D780443B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96" y="3570196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635C66F-0C4D-4F1C-8475-3F94116E7195}"/>
              </a:ext>
            </a:extLst>
          </p:cNvPr>
          <p:cNvCxnSpPr>
            <a:cxnSpLocks/>
          </p:cNvCxnSpPr>
          <p:nvPr/>
        </p:nvCxnSpPr>
        <p:spPr>
          <a:xfrm flipV="1">
            <a:off x="1219981" y="5307647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919560F-DEE3-40DF-91A0-8A511A7937CC}"/>
              </a:ext>
            </a:extLst>
          </p:cNvPr>
          <p:cNvCxnSpPr>
            <a:cxnSpLocks/>
          </p:cNvCxnSpPr>
          <p:nvPr/>
        </p:nvCxnSpPr>
        <p:spPr>
          <a:xfrm>
            <a:off x="1219981" y="6174990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E6E29E6-30A7-43BD-873E-A7B249A3915C}"/>
              </a:ext>
            </a:extLst>
          </p:cNvPr>
          <p:cNvCxnSpPr>
            <a:cxnSpLocks/>
          </p:cNvCxnSpPr>
          <p:nvPr/>
        </p:nvCxnSpPr>
        <p:spPr>
          <a:xfrm flipH="1">
            <a:off x="607585" y="6174990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평행 사변형 96">
            <a:extLst>
              <a:ext uri="{FF2B5EF4-FFF2-40B4-BE49-F238E27FC236}">
                <a16:creationId xmlns:a16="http://schemas.microsoft.com/office/drawing/2014/main" id="{F4991116-65FD-410C-9B4A-B09ED847DE25}"/>
              </a:ext>
            </a:extLst>
          </p:cNvPr>
          <p:cNvSpPr/>
          <p:nvPr/>
        </p:nvSpPr>
        <p:spPr>
          <a:xfrm rot="13397820">
            <a:off x="646608" y="5748795"/>
            <a:ext cx="1608501" cy="546885"/>
          </a:xfrm>
          <a:prstGeom prst="parallelogram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0BB1DD74-0D93-4C4F-A3DB-032C5A7E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14" y="612260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3266111C-7882-4433-9574-292BDF6E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3" y="6608465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>
            <a:extLst>
              <a:ext uri="{FF2B5EF4-FFF2-40B4-BE49-F238E27FC236}">
                <a16:creationId xmlns:a16="http://schemas.microsoft.com/office/drawing/2014/main" id="{4D62EA0D-3182-4E82-BF3D-C30F2EFE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4" y="5193347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BB18432-72D2-473F-86E0-9142ED05CB05}"/>
              </a:ext>
            </a:extLst>
          </p:cNvPr>
          <p:cNvCxnSpPr>
            <a:cxnSpLocks/>
          </p:cNvCxnSpPr>
          <p:nvPr/>
        </p:nvCxnSpPr>
        <p:spPr>
          <a:xfrm flipV="1">
            <a:off x="9946134" y="4522610"/>
            <a:ext cx="0" cy="86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36B157-88E8-4081-BE5B-C2D3FA78884C}"/>
              </a:ext>
            </a:extLst>
          </p:cNvPr>
          <p:cNvCxnSpPr>
            <a:cxnSpLocks/>
          </p:cNvCxnSpPr>
          <p:nvPr/>
        </p:nvCxnSpPr>
        <p:spPr>
          <a:xfrm>
            <a:off x="9946134" y="5389953"/>
            <a:ext cx="1301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091DFF4-3C6E-46DF-907C-4D6AAA36F394}"/>
              </a:ext>
            </a:extLst>
          </p:cNvPr>
          <p:cNvCxnSpPr>
            <a:cxnSpLocks/>
          </p:cNvCxnSpPr>
          <p:nvPr/>
        </p:nvCxnSpPr>
        <p:spPr>
          <a:xfrm flipH="1">
            <a:off x="9333738" y="5389953"/>
            <a:ext cx="612396" cy="411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84BDDDE-3506-43A7-99D8-D7DD57F6608E}"/>
              </a:ext>
            </a:extLst>
          </p:cNvPr>
          <p:cNvSpPr txBox="1"/>
          <p:nvPr/>
        </p:nvSpPr>
        <p:spPr>
          <a:xfrm>
            <a:off x="57520" y="3839180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선형 변환 </a:t>
            </a:r>
            <a:r>
              <a:rPr lang="en-US" altLang="ko-KR" sz="900" dirty="0"/>
              <a:t>(1)-1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5ED32C4-7BBB-49A1-8139-C11E2C7C63C0}"/>
              </a:ext>
            </a:extLst>
          </p:cNvPr>
          <p:cNvSpPr txBox="1"/>
          <p:nvPr/>
        </p:nvSpPr>
        <p:spPr>
          <a:xfrm>
            <a:off x="57520" y="6005948"/>
            <a:ext cx="130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선형 변환 </a:t>
            </a:r>
            <a:r>
              <a:rPr lang="en-US" altLang="ko-KR" sz="900" dirty="0"/>
              <a:t>(1)-2</a:t>
            </a:r>
            <a:endParaRPr lang="ko-KR" altLang="en-US" sz="900" dirty="0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89F124C1-9424-498B-98AE-1C2C68678054}"/>
              </a:ext>
            </a:extLst>
          </p:cNvPr>
          <p:cNvSpPr/>
          <p:nvPr/>
        </p:nvSpPr>
        <p:spPr>
          <a:xfrm>
            <a:off x="9229492" y="4641079"/>
            <a:ext cx="2265027" cy="898020"/>
          </a:xfrm>
          <a:custGeom>
            <a:avLst/>
            <a:gdLst>
              <a:gd name="connsiteX0" fmla="*/ 0 w 2265027"/>
              <a:gd name="connsiteY0" fmla="*/ 50334 h 898020"/>
              <a:gd name="connsiteX1" fmla="*/ 268447 w 2265027"/>
              <a:gd name="connsiteY1" fmla="*/ 335560 h 898020"/>
              <a:gd name="connsiteX2" fmla="*/ 704675 w 2265027"/>
              <a:gd name="connsiteY2" fmla="*/ 394283 h 898020"/>
              <a:gd name="connsiteX3" fmla="*/ 947956 w 2265027"/>
              <a:gd name="connsiteY3" fmla="*/ 696287 h 898020"/>
              <a:gd name="connsiteX4" fmla="*/ 1283515 w 2265027"/>
              <a:gd name="connsiteY4" fmla="*/ 897622 h 898020"/>
              <a:gd name="connsiteX5" fmla="*/ 1686187 w 2265027"/>
              <a:gd name="connsiteY5" fmla="*/ 645953 h 898020"/>
              <a:gd name="connsiteX6" fmla="*/ 1812022 w 2265027"/>
              <a:gd name="connsiteY6" fmla="*/ 302004 h 898020"/>
              <a:gd name="connsiteX7" fmla="*/ 2265027 w 2265027"/>
              <a:gd name="connsiteY7" fmla="*/ 0 h 89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027" h="898020">
                <a:moveTo>
                  <a:pt x="0" y="50334"/>
                </a:moveTo>
                <a:cubicBezTo>
                  <a:pt x="75500" y="164284"/>
                  <a:pt x="151001" y="278235"/>
                  <a:pt x="268447" y="335560"/>
                </a:cubicBezTo>
                <a:cubicBezTo>
                  <a:pt x="385893" y="392885"/>
                  <a:pt x="591424" y="334162"/>
                  <a:pt x="704675" y="394283"/>
                </a:cubicBezTo>
                <a:cubicBezTo>
                  <a:pt x="817926" y="454404"/>
                  <a:pt x="851483" y="612397"/>
                  <a:pt x="947956" y="696287"/>
                </a:cubicBezTo>
                <a:cubicBezTo>
                  <a:pt x="1044429" y="780177"/>
                  <a:pt x="1160477" y="906011"/>
                  <a:pt x="1283515" y="897622"/>
                </a:cubicBezTo>
                <a:cubicBezTo>
                  <a:pt x="1406554" y="889233"/>
                  <a:pt x="1598103" y="745223"/>
                  <a:pt x="1686187" y="645953"/>
                </a:cubicBezTo>
                <a:cubicBezTo>
                  <a:pt x="1774271" y="546683"/>
                  <a:pt x="1715549" y="409663"/>
                  <a:pt x="1812022" y="302004"/>
                </a:cubicBezTo>
                <a:cubicBezTo>
                  <a:pt x="1908495" y="194345"/>
                  <a:pt x="2086761" y="97172"/>
                  <a:pt x="226502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Picture 44">
            <a:extLst>
              <a:ext uri="{FF2B5EF4-FFF2-40B4-BE49-F238E27FC236}">
                <a16:creationId xmlns:a16="http://schemas.microsoft.com/office/drawing/2014/main" id="{FD5BF923-104A-4823-8571-86FC6A8F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422" y="4381433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C2088D0-4EAA-4038-A04B-8AC9030B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694" y="5366140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>
            <a:extLst>
              <a:ext uri="{FF2B5EF4-FFF2-40B4-BE49-F238E27FC236}">
                <a16:creationId xmlns:a16="http://schemas.microsoft.com/office/drawing/2014/main" id="{32D05BFC-20CA-4B28-B1AF-51EDA90F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667" y="5801013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8EDD2751-4CCD-4D8B-AE2B-5A5E61F4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48" y="3640775"/>
            <a:ext cx="447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702A8B46-6A88-4D6D-B4AF-6DA638FD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110" y="5634572"/>
            <a:ext cx="447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0717B97-4FFC-4EEC-97C4-55FF11DB0B74}"/>
              </a:ext>
            </a:extLst>
          </p:cNvPr>
          <p:cNvSpPr txBox="1"/>
          <p:nvPr/>
        </p:nvSpPr>
        <p:spPr>
          <a:xfrm>
            <a:off x="3579957" y="3059668"/>
            <a:ext cx="364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하지만 </a:t>
            </a:r>
            <a:r>
              <a:rPr lang="en-US" altLang="ko-KR" sz="900" b="1" dirty="0" err="1">
                <a:solidFill>
                  <a:srgbClr val="FF0000"/>
                </a:solidFill>
              </a:rPr>
              <a:t>a,b</a:t>
            </a:r>
            <a:r>
              <a:rPr lang="en-US" altLang="ko-KR" sz="900" b="1" dirty="0">
                <a:solidFill>
                  <a:srgbClr val="FF0000"/>
                </a:solidFill>
              </a:rPr>
              <a:t> </a:t>
            </a:r>
            <a:r>
              <a:rPr lang="ko-KR" altLang="en-US" sz="900" b="1" dirty="0">
                <a:solidFill>
                  <a:srgbClr val="FF0000"/>
                </a:solidFill>
              </a:rPr>
              <a:t>비선형 변환도 벡터 공간에서 방향성이 부족 </a:t>
            </a:r>
            <a:r>
              <a:rPr lang="en-US" altLang="ko-KR" sz="900" b="1" dirty="0">
                <a:solidFill>
                  <a:srgbClr val="FF0000"/>
                </a:solidFill>
              </a:rPr>
              <a:t>-&gt; </a:t>
            </a:r>
            <a:r>
              <a:rPr lang="en-US" altLang="ko-KR" sz="900" b="1" dirty="0" err="1">
                <a:solidFill>
                  <a:srgbClr val="FF0000"/>
                </a:solidFill>
              </a:rPr>
              <a:t>a,b</a:t>
            </a:r>
            <a:r>
              <a:rPr lang="ko-KR" altLang="en-US" sz="900" b="1" dirty="0">
                <a:solidFill>
                  <a:srgbClr val="FF0000"/>
                </a:solidFill>
              </a:rPr>
              <a:t>도 벡터로 두어 방향성을 갖게 할 순 없을까</a:t>
            </a:r>
            <a:r>
              <a:rPr lang="en-US" altLang="ko-KR" sz="900" b="1" dirty="0">
                <a:solidFill>
                  <a:srgbClr val="FF0000"/>
                </a:solidFill>
              </a:rPr>
              <a:t>?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D0D2A0A-F434-4527-8EB4-37AEB468AE0E}"/>
              </a:ext>
            </a:extLst>
          </p:cNvPr>
          <p:cNvSpPr/>
          <p:nvPr/>
        </p:nvSpPr>
        <p:spPr>
          <a:xfrm>
            <a:off x="9382022" y="4883269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9D94972-2043-4615-9D3E-555703F81210}"/>
              </a:ext>
            </a:extLst>
          </p:cNvPr>
          <p:cNvSpPr/>
          <p:nvPr/>
        </p:nvSpPr>
        <p:spPr>
          <a:xfrm>
            <a:off x="9736623" y="4985314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96" name="직선 화살표 연결선 4095">
            <a:extLst>
              <a:ext uri="{FF2B5EF4-FFF2-40B4-BE49-F238E27FC236}">
                <a16:creationId xmlns:a16="http://schemas.microsoft.com/office/drawing/2014/main" id="{F3200E93-0954-4138-B175-41E27100F59B}"/>
              </a:ext>
            </a:extLst>
          </p:cNvPr>
          <p:cNvCxnSpPr/>
          <p:nvPr/>
        </p:nvCxnSpPr>
        <p:spPr>
          <a:xfrm>
            <a:off x="9427741" y="4786512"/>
            <a:ext cx="235055" cy="15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4BF5A6E1-F756-4B01-BDC6-C3CA6B877FB1}"/>
              </a:ext>
            </a:extLst>
          </p:cNvPr>
          <p:cNvSpPr/>
          <p:nvPr/>
        </p:nvSpPr>
        <p:spPr>
          <a:xfrm>
            <a:off x="10057945" y="5180512"/>
            <a:ext cx="45719" cy="602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E9E21F2-66EA-4389-A2FF-B15CBE96305C}"/>
              </a:ext>
            </a:extLst>
          </p:cNvPr>
          <p:cNvCxnSpPr/>
          <p:nvPr/>
        </p:nvCxnSpPr>
        <p:spPr>
          <a:xfrm>
            <a:off x="2025709" y="1929250"/>
            <a:ext cx="763398" cy="7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9B64AE-1F04-4483-8FBB-C0AE22003ABF}"/>
              </a:ext>
            </a:extLst>
          </p:cNvPr>
          <p:cNvCxnSpPr>
            <a:cxnSpLocks/>
          </p:cNvCxnSpPr>
          <p:nvPr/>
        </p:nvCxnSpPr>
        <p:spPr>
          <a:xfrm flipV="1">
            <a:off x="2025709" y="1929250"/>
            <a:ext cx="763398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62A14E5-D353-4D5E-9EA9-1F02E00B37E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67164" y="3551802"/>
            <a:ext cx="2112711" cy="13248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F6E0B4-37F6-4124-A48C-028AAEEFA85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14563" y="5193347"/>
            <a:ext cx="1979170" cy="15383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044A8BA-BCA4-41CB-AAE1-2E50FA31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09" y="1672074"/>
            <a:ext cx="3143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A02DE47-F48E-4867-A4D9-A9E4A402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51" y="2253519"/>
            <a:ext cx="3143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12E47EC-3F47-4D67-9E96-B72A334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49" y="2195698"/>
            <a:ext cx="3143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94688EE-6EB6-4683-899B-A642D43CF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089" y="2699246"/>
            <a:ext cx="3143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368C208-5203-49AA-9316-B42A404C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01" y="1170377"/>
            <a:ext cx="1371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01F0A16-BD1D-4426-BE1F-BCB8738B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70" y="1350852"/>
            <a:ext cx="21907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4C43E367-5A13-4086-826D-D7238F6B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944" y="2639085"/>
            <a:ext cx="19335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30DA49B5-ADB8-4C4F-A1D8-B9376688B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72" y="2638676"/>
            <a:ext cx="19335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BA61B5E5-97B9-43A1-8240-CD6BD7B7B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72" y="3037433"/>
            <a:ext cx="28956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8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2A0492-8019-44FD-9A5B-DCAE596838A8}"/>
              </a:ext>
            </a:extLst>
          </p:cNvPr>
          <p:cNvSpPr txBox="1"/>
          <p:nvPr/>
        </p:nvSpPr>
        <p:spPr>
          <a:xfrm>
            <a:off x="65054" y="30299"/>
            <a:ext cx="554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DNN </a:t>
            </a:r>
            <a:r>
              <a:rPr lang="ko-KR" altLang="en-US" b="1" dirty="0"/>
              <a:t>에서 </a:t>
            </a:r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descent</a:t>
            </a:r>
            <a:r>
              <a:rPr lang="ko-KR" altLang="en-US" b="1" dirty="0"/>
              <a:t> 의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E6780-1176-4027-BF19-AC691AF37330}"/>
              </a:ext>
            </a:extLst>
          </p:cNvPr>
          <p:cNvSpPr txBox="1"/>
          <p:nvPr/>
        </p:nvSpPr>
        <p:spPr>
          <a:xfrm>
            <a:off x="65053" y="529132"/>
            <a:ext cx="909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en-US" altLang="ko-KR" sz="1000" dirty="0">
                <a:solidFill>
                  <a:srgbClr val="FF0000"/>
                </a:solidFill>
              </a:rPr>
              <a:t>DNN </a:t>
            </a:r>
            <a:r>
              <a:rPr lang="ko-KR" altLang="en-US" sz="1000" dirty="0">
                <a:solidFill>
                  <a:srgbClr val="FF0000"/>
                </a:solidFill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</a:rPr>
              <a:t>gradient descent </a:t>
            </a:r>
            <a:r>
              <a:rPr lang="ko-KR" altLang="en-US" sz="1000" dirty="0">
                <a:solidFill>
                  <a:srgbClr val="FF0000"/>
                </a:solidFill>
              </a:rPr>
              <a:t>로 찾아가는 것은 </a:t>
            </a:r>
            <a:r>
              <a:rPr lang="en-US" altLang="ko-KR" sz="1000" dirty="0">
                <a:solidFill>
                  <a:srgbClr val="FF0000"/>
                </a:solidFill>
              </a:rPr>
              <a:t>w </a:t>
            </a:r>
            <a:r>
              <a:rPr lang="ko-KR" altLang="en-US" sz="1000" dirty="0">
                <a:solidFill>
                  <a:srgbClr val="FF0000"/>
                </a:solidFill>
              </a:rPr>
              <a:t>밖에 없음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- non-convex function </a:t>
            </a:r>
            <a:r>
              <a:rPr lang="ko-KR" altLang="en-US" sz="1000" dirty="0">
                <a:solidFill>
                  <a:srgbClr val="FF0000"/>
                </a:solidFill>
              </a:rPr>
              <a:t>이므로 </a:t>
            </a:r>
            <a:r>
              <a:rPr lang="en-US" altLang="ko-KR" sz="1000" dirty="0">
                <a:solidFill>
                  <a:srgbClr val="FF0000"/>
                </a:solidFill>
              </a:rPr>
              <a:t>gradient descent </a:t>
            </a:r>
            <a:r>
              <a:rPr lang="ko-KR" altLang="en-US" sz="1000" dirty="0">
                <a:solidFill>
                  <a:srgbClr val="FF0000"/>
                </a:solidFill>
              </a:rPr>
              <a:t>로 찾아간 해는 </a:t>
            </a:r>
            <a:r>
              <a:rPr lang="en-US" altLang="ko-KR" sz="1000" dirty="0">
                <a:solidFill>
                  <a:srgbClr val="FF0000"/>
                </a:solidFill>
              </a:rPr>
              <a:t>local </a:t>
            </a:r>
            <a:r>
              <a:rPr lang="en-US" altLang="ko-KR" sz="1000" dirty="0" err="1">
                <a:solidFill>
                  <a:srgbClr val="FF0000"/>
                </a:solidFill>
              </a:rPr>
              <a:t>min,maximum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혹은 </a:t>
            </a:r>
            <a:r>
              <a:rPr lang="en-US" altLang="ko-KR" sz="1000" dirty="0">
                <a:solidFill>
                  <a:srgbClr val="FF0000"/>
                </a:solidFill>
              </a:rPr>
              <a:t>saddle point </a:t>
            </a:r>
            <a:r>
              <a:rPr lang="ko-KR" altLang="en-US" sz="1000" dirty="0">
                <a:solidFill>
                  <a:srgbClr val="FF0000"/>
                </a:solidFill>
              </a:rPr>
              <a:t>임</a:t>
            </a:r>
            <a:r>
              <a:rPr lang="en-US" altLang="ko-KR" sz="1000" dirty="0">
                <a:solidFill>
                  <a:srgbClr val="FF0000"/>
                </a:solidFill>
              </a:rPr>
              <a:t>. (</a:t>
            </a:r>
            <a:r>
              <a:rPr lang="ko-KR" altLang="en-US" sz="1000" dirty="0">
                <a:solidFill>
                  <a:srgbClr val="FF0000"/>
                </a:solidFill>
              </a:rPr>
              <a:t>최적해를 보장하지 못함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0AAA10-2F3D-4457-8AF0-DC850595DB9F}"/>
              </a:ext>
            </a:extLst>
          </p:cNvPr>
          <p:cNvSpPr txBox="1"/>
          <p:nvPr/>
        </p:nvSpPr>
        <p:spPr>
          <a:xfrm>
            <a:off x="65053" y="1569367"/>
            <a:ext cx="10874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Hessian matrix </a:t>
            </a:r>
            <a:r>
              <a:rPr lang="ko-KR" altLang="en-US" sz="1000" dirty="0"/>
              <a:t>를 분해하여 </a:t>
            </a:r>
            <a:r>
              <a:rPr lang="en-US" altLang="ko-KR" sz="1000" dirty="0"/>
              <a:t>eigen value </a:t>
            </a:r>
            <a:r>
              <a:rPr lang="ko-KR" altLang="en-US" sz="1000" dirty="0"/>
              <a:t>값을 보면 </a:t>
            </a:r>
            <a:r>
              <a:rPr lang="en-US" altLang="ko-KR" sz="1000" dirty="0"/>
              <a:t>semi positive </a:t>
            </a:r>
            <a:r>
              <a:rPr lang="ko-KR" altLang="en-US" sz="1000" dirty="0"/>
              <a:t>일 때 </a:t>
            </a:r>
            <a:r>
              <a:rPr lang="en-US" altLang="ko-KR" sz="1000" dirty="0"/>
              <a:t>local minimum, semi negative </a:t>
            </a:r>
            <a:r>
              <a:rPr lang="ko-KR" altLang="en-US" sz="1000" dirty="0"/>
              <a:t>일 때 </a:t>
            </a:r>
            <a:r>
              <a:rPr lang="en-US" altLang="ko-KR" sz="1000" dirty="0"/>
              <a:t>local maximum, saddle point </a:t>
            </a:r>
            <a:r>
              <a:rPr lang="ko-KR" altLang="en-US" sz="1000" dirty="0"/>
              <a:t>일 때 부호가 섞여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그럼 </a:t>
            </a:r>
            <a:r>
              <a:rPr lang="en-US" altLang="ko-KR" sz="1000" dirty="0"/>
              <a:t>agile activation function </a:t>
            </a:r>
            <a:r>
              <a:rPr lang="ko-KR" altLang="en-US" sz="1000" dirty="0"/>
              <a:t>을 사용한 </a:t>
            </a:r>
            <a:r>
              <a:rPr lang="en-US" altLang="ko-KR" sz="1000" dirty="0"/>
              <a:t>XOR </a:t>
            </a:r>
            <a:r>
              <a:rPr lang="ko-KR" altLang="en-US" sz="1000" dirty="0"/>
              <a:t>문제에서 기존의 </a:t>
            </a:r>
            <a:r>
              <a:rPr lang="en-US" altLang="ko-KR" sz="1000" dirty="0"/>
              <a:t>activation function </a:t>
            </a:r>
            <a:r>
              <a:rPr lang="ko-KR" altLang="en-US" sz="1000" dirty="0"/>
              <a:t>보다 </a:t>
            </a:r>
            <a:r>
              <a:rPr lang="en-US" altLang="ko-KR" sz="1000" dirty="0"/>
              <a:t>saddle point </a:t>
            </a:r>
            <a:r>
              <a:rPr lang="ko-KR" altLang="en-US" sz="1000" dirty="0"/>
              <a:t>를 더 잘 빠져나올 가능성이 있겠는가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376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C4AFE-B891-43A3-B170-9CC989C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C4E45-FC1B-4E40-A586-ADED703C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2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9CE44C9-49AD-470B-AF46-85C12F024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10" y="1697737"/>
            <a:ext cx="9144000" cy="667958"/>
          </a:xfrm>
        </p:spPr>
        <p:txBody>
          <a:bodyPr/>
          <a:lstStyle/>
          <a:p>
            <a:r>
              <a:rPr lang="ko-KR" altLang="en-US" b="1" dirty="0"/>
              <a:t>민첩한 활성화 함수를 이용한 기울기 소실 완화</a:t>
            </a:r>
          </a:p>
        </p:txBody>
      </p:sp>
    </p:spTree>
    <p:extLst>
      <p:ext uri="{BB962C8B-B14F-4D97-AF65-F5344CB8AC3E}">
        <p14:creationId xmlns:p14="http://schemas.microsoft.com/office/powerpoint/2010/main" val="415766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0EC553D3-5F23-48C5-9C57-EBAEF1F774FE}"/>
              </a:ext>
            </a:extLst>
          </p:cNvPr>
          <p:cNvSpPr txBox="1"/>
          <p:nvPr/>
        </p:nvSpPr>
        <p:spPr>
          <a:xfrm>
            <a:off x="3060901" y="5972626"/>
            <a:ext cx="4604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l </a:t>
            </a:r>
            <a:r>
              <a:rPr lang="ko-KR" altLang="en-US" sz="1100" dirty="0"/>
              <a:t>번째 은닉층의            크기의 민첩한 활성함수의 매개변수 벡터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0256A-CA5E-4ECA-BAE2-6C31C6C013E8}"/>
              </a:ext>
            </a:extLst>
          </p:cNvPr>
          <p:cNvSpPr txBox="1"/>
          <p:nvPr/>
        </p:nvSpPr>
        <p:spPr>
          <a:xfrm>
            <a:off x="3060901" y="5387573"/>
            <a:ext cx="4604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l </a:t>
            </a:r>
            <a:r>
              <a:rPr lang="ko-KR" altLang="en-US" sz="1100" dirty="0"/>
              <a:t>번째 은닉층의            크기의 민첩한 활성함수의 매개변수 벡터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E5FBB0-85D5-4BDC-90BE-25AC12936B5C}"/>
              </a:ext>
            </a:extLst>
          </p:cNvPr>
          <p:cNvSpPr txBox="1"/>
          <p:nvPr/>
        </p:nvSpPr>
        <p:spPr>
          <a:xfrm>
            <a:off x="3060903" y="4859334"/>
            <a:ext cx="3583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l </a:t>
            </a:r>
            <a:r>
              <a:rPr lang="ko-KR" altLang="en-US" sz="1100" dirty="0"/>
              <a:t>번째 은닉층의            벡터인 민첩한 활성함수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83E687-54CB-4812-ADFE-1D076F9B3BF4}"/>
              </a:ext>
            </a:extLst>
          </p:cNvPr>
          <p:cNvSpPr txBox="1"/>
          <p:nvPr/>
        </p:nvSpPr>
        <p:spPr>
          <a:xfrm>
            <a:off x="7205300" y="3542354"/>
            <a:ext cx="4750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l </a:t>
            </a:r>
            <a:r>
              <a:rPr lang="ko-KR" altLang="en-US" sz="1100" dirty="0"/>
              <a:t>번째 은닉층의 민첩한 활성함수를 적용한            벡터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AD401-B099-4BA2-9733-5A5201A2931D}"/>
              </a:ext>
            </a:extLst>
          </p:cNvPr>
          <p:cNvSpPr txBox="1"/>
          <p:nvPr/>
        </p:nvSpPr>
        <p:spPr>
          <a:xfrm>
            <a:off x="3060903" y="2431142"/>
            <a:ext cx="421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l </a:t>
            </a:r>
            <a:r>
              <a:rPr lang="ko-KR" altLang="en-US" sz="1100" dirty="0"/>
              <a:t>번째 은닉층의 </a:t>
            </a:r>
            <a:r>
              <a:rPr lang="ko-KR" altLang="en-US" sz="1100" dirty="0" err="1"/>
              <a:t>어파인</a:t>
            </a:r>
            <a:r>
              <a:rPr lang="ko-KR" altLang="en-US" sz="1100" dirty="0"/>
              <a:t> 변환된            벡터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6D776-552D-4C11-A719-C306B3B384F7}"/>
              </a:ext>
            </a:extLst>
          </p:cNvPr>
          <p:cNvSpPr txBox="1"/>
          <p:nvPr/>
        </p:nvSpPr>
        <p:spPr>
          <a:xfrm>
            <a:off x="65055" y="30299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Notation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EB26A-7B71-4312-BAB5-93F029A331C4}"/>
              </a:ext>
            </a:extLst>
          </p:cNvPr>
          <p:cNvSpPr txBox="1"/>
          <p:nvPr/>
        </p:nvSpPr>
        <p:spPr>
          <a:xfrm>
            <a:off x="3060903" y="532515"/>
            <a:ext cx="516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           </a:t>
            </a:r>
            <a:r>
              <a:rPr lang="ko-KR" altLang="en-US" sz="1100" dirty="0"/>
              <a:t>벡터</a:t>
            </a:r>
            <a:r>
              <a:rPr lang="en-US" altLang="ko-KR" sz="1100" dirty="0"/>
              <a:t>, </a:t>
            </a:r>
            <a:r>
              <a:rPr lang="ko-KR" altLang="en-US" sz="1100" dirty="0"/>
              <a:t>     개의 특징을 가지고 있는 입력 데이터</a:t>
            </a:r>
            <a:r>
              <a:rPr lang="en-US" altLang="ko-KR" sz="1100" dirty="0"/>
              <a:t>(</a:t>
            </a:r>
            <a:r>
              <a:rPr lang="ko-KR" altLang="en-US" sz="1100" dirty="0"/>
              <a:t>자료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개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E795F6E-49C2-4A3A-87DC-FAD0D503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" y="532515"/>
            <a:ext cx="17716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8">
            <a:extLst>
              <a:ext uri="{FF2B5EF4-FFF2-40B4-BE49-F238E27FC236}">
                <a16:creationId xmlns:a16="http://schemas.microsoft.com/office/drawing/2014/main" id="{6EB03B48-DEFC-40A0-A1C1-16300FB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82" y="593600"/>
            <a:ext cx="447676" cy="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6436AD-7A7F-476D-9F1A-6AF6C787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81" y="61093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E0B4DE-1E2E-4A64-833A-B1BD7E45B8A9}"/>
              </a:ext>
            </a:extLst>
          </p:cNvPr>
          <p:cNvSpPr txBox="1"/>
          <p:nvPr/>
        </p:nvSpPr>
        <p:spPr>
          <a:xfrm>
            <a:off x="3060903" y="1296001"/>
            <a:ext cx="421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l </a:t>
            </a:r>
            <a:r>
              <a:rPr lang="ko-KR" altLang="en-US" sz="1100" dirty="0"/>
              <a:t>번째 은닉층의                  크기의 가중치 행렬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2E5E1-7E85-4D28-81C8-D08EEAE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4" y="1395686"/>
            <a:ext cx="495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C52E2A-0DD7-4064-AB15-34B7B161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46" y="1382156"/>
            <a:ext cx="15906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06F6DF-D9CB-44E6-8E9D-DC1A35405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06" y="1335312"/>
            <a:ext cx="728178" cy="1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ECE289-CC71-4BCC-A234-79FE63FF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89" y="1345843"/>
            <a:ext cx="10668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79BAD05-DFDD-420B-9B65-9138CB3A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6" y="2466554"/>
            <a:ext cx="4191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F2B0FC9-6B86-409F-BC74-4761C66C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" y="2446473"/>
            <a:ext cx="4476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B690ABC-A43F-42DD-90F7-02660A166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9" y="2471468"/>
            <a:ext cx="501897" cy="1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D66F5A0-8788-48D1-958F-276C161A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4" y="3456072"/>
            <a:ext cx="5619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15C0F876-175C-42C1-900D-37D31015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31" y="3600172"/>
            <a:ext cx="501897" cy="1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79575883-38A0-46D3-B461-18563990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938" y="3599875"/>
            <a:ext cx="781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FA26455-E447-41EC-B93E-01FBC00B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6" y="4859334"/>
            <a:ext cx="18478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DFDE10CE-CDF3-431B-8715-2359BE2F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43" y="4931780"/>
            <a:ext cx="501897" cy="1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6">
            <a:extLst>
              <a:ext uri="{FF2B5EF4-FFF2-40B4-BE49-F238E27FC236}">
                <a16:creationId xmlns:a16="http://schemas.microsoft.com/office/drawing/2014/main" id="{F82299B9-67D8-48BE-A0B1-18A58EAF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42" y="5416851"/>
            <a:ext cx="501897" cy="1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>
            <a:extLst>
              <a:ext uri="{FF2B5EF4-FFF2-40B4-BE49-F238E27FC236}">
                <a16:creationId xmlns:a16="http://schemas.microsoft.com/office/drawing/2014/main" id="{B1F145A7-7BA3-47C8-8DC5-92AD9B4F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42" y="6022617"/>
            <a:ext cx="501897" cy="1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30E417E-AB10-4167-85CE-5D9C12295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1" y="5387624"/>
            <a:ext cx="17621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3E7E51C8-DEC4-4F13-A428-577EB2F85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4" y="5906125"/>
            <a:ext cx="17240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13E72DD3-4912-4193-889C-CD86B24C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5513"/>
            <a:ext cx="13906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2F1E995D-7B98-4673-A4CE-74A45D8D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10" y="4075442"/>
            <a:ext cx="4286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B8B2BAA-E443-4A10-AC0B-7B15C094F4C6}"/>
              </a:ext>
            </a:extLst>
          </p:cNvPr>
          <p:cNvSpPr txBox="1"/>
          <p:nvPr/>
        </p:nvSpPr>
        <p:spPr>
          <a:xfrm>
            <a:off x="9732699" y="3940962"/>
            <a:ext cx="2391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Cross entropy : </a:t>
            </a:r>
            <a:r>
              <a:rPr lang="en-US" altLang="ko-KR" sz="1100" dirty="0" err="1"/>
              <a:t>softmax</a:t>
            </a:r>
            <a:r>
              <a:rPr lang="en-US" altLang="ko-KR" sz="1100" dirty="0"/>
              <a:t> function</a:t>
            </a:r>
          </a:p>
          <a:p>
            <a:r>
              <a:rPr lang="en-US" altLang="ko-KR" sz="1100" dirty="0"/>
              <a:t>MSE : identity function</a:t>
            </a:r>
            <a:endParaRPr lang="ko-KR" altLang="en-US" sz="11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1B4C1D-A769-4C33-A59B-FFFF4BD8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27" y="3456072"/>
            <a:ext cx="8001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CD1D0F-8E08-4531-902A-CBFC0316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83" y="3495788"/>
            <a:ext cx="15906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4C1DBA6-AAB6-4FF1-A6B8-58E81329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29" y="3490982"/>
            <a:ext cx="9048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8029447-D856-4540-AE80-710BB369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384" y="358982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30A70ED-C4F2-47F5-8441-1788D8206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29" y="3541072"/>
            <a:ext cx="1485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69A58C6-9BFF-457A-9468-C65A3102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20" y="3487438"/>
            <a:ext cx="5238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1C77351-B23A-45E5-85BF-81C1DFEE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83" y="3541072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8674A9B9-1F04-4578-A18E-4557E82C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36" y="3564884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64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FECD29BF-9B31-4FB7-970F-6194AA11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4" y="3056021"/>
            <a:ext cx="7143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773FC67-AEA9-4574-BE1F-A856320F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66" y="3056021"/>
            <a:ext cx="5619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1B8F710-144B-481D-8EE5-C9247313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57" y="3056021"/>
            <a:ext cx="41624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BCF117F-55BA-4F55-87BE-4C9DF5D8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56" y="3414860"/>
            <a:ext cx="41624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9E5AF36-2F87-4B00-96FA-73EF6E8E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16" y="3486297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1AF7F8E4-AA66-4B9D-BDEB-2261964B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28" y="3056021"/>
            <a:ext cx="11525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2F1F113E-D8EE-4732-89C7-F338F288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34" y="3714322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1276CAE0-2B77-4F6A-AA8A-EEA5EBAB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28" y="3708929"/>
            <a:ext cx="247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E9733E1C-A927-4853-97D9-9F5CBF9D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82" y="3708930"/>
            <a:ext cx="4286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23FA0574-EB20-4F28-A40A-11A2C13A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52" y="3711171"/>
            <a:ext cx="361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60018B3E-E982-4059-9745-E643CE55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33" y="3708929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BCBCA62C-668B-42CD-BCE2-2E47B2EC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629" y="3714322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8B291684-87E3-4C98-B06B-1D2226DA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02" y="3711218"/>
            <a:ext cx="4095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8">
            <a:extLst>
              <a:ext uri="{FF2B5EF4-FFF2-40B4-BE49-F238E27FC236}">
                <a16:creationId xmlns:a16="http://schemas.microsoft.com/office/drawing/2014/main" id="{7B13966C-98D9-42BA-B1A5-E93279C7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4" y="4362778"/>
            <a:ext cx="7143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0">
            <a:extLst>
              <a:ext uri="{FF2B5EF4-FFF2-40B4-BE49-F238E27FC236}">
                <a16:creationId xmlns:a16="http://schemas.microsoft.com/office/drawing/2014/main" id="{F520BE6C-7BC8-4A53-BCAE-7D0FB1A34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66" y="4362778"/>
            <a:ext cx="5619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6">
            <a:extLst>
              <a:ext uri="{FF2B5EF4-FFF2-40B4-BE49-F238E27FC236}">
                <a16:creationId xmlns:a16="http://schemas.microsoft.com/office/drawing/2014/main" id="{6B6E9CC6-5D89-4861-BFC2-C4FBC86B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08" y="478413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15FD934-114A-44C6-BD87-A4EB1DC66F38}"/>
              </a:ext>
            </a:extLst>
          </p:cNvPr>
          <p:cNvGrpSpPr/>
          <p:nvPr/>
        </p:nvGrpSpPr>
        <p:grpSpPr>
          <a:xfrm>
            <a:off x="2023093" y="4367540"/>
            <a:ext cx="7107108" cy="209550"/>
            <a:chOff x="2023093" y="4367540"/>
            <a:chExt cx="7107108" cy="209550"/>
          </a:xfrm>
        </p:grpSpPr>
        <p:pic>
          <p:nvPicPr>
            <p:cNvPr id="1070" name="Picture 46">
              <a:extLst>
                <a:ext uri="{FF2B5EF4-FFF2-40B4-BE49-F238E27FC236}">
                  <a16:creationId xmlns:a16="http://schemas.microsoft.com/office/drawing/2014/main" id="{8FB22D43-BFD6-4180-876C-D0BC9E585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093" y="4367540"/>
              <a:ext cx="60388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>
              <a:extLst>
                <a:ext uri="{FF2B5EF4-FFF2-40B4-BE49-F238E27FC236}">
                  <a16:creationId xmlns:a16="http://schemas.microsoft.com/office/drawing/2014/main" id="{ED7898F8-DFEC-42D4-BFD3-949B685A8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551" y="4367540"/>
              <a:ext cx="10096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CF95AB-57EC-4B06-8A6A-35DA1A42BEE4}"/>
              </a:ext>
            </a:extLst>
          </p:cNvPr>
          <p:cNvGrpSpPr/>
          <p:nvPr/>
        </p:nvGrpSpPr>
        <p:grpSpPr>
          <a:xfrm>
            <a:off x="2019453" y="4726986"/>
            <a:ext cx="7110748" cy="209550"/>
            <a:chOff x="2019453" y="4726986"/>
            <a:chExt cx="7110748" cy="209550"/>
          </a:xfrm>
        </p:grpSpPr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882F6CC2-8A56-4DE5-880E-4D181215B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453" y="4726986"/>
              <a:ext cx="60388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50">
              <a:extLst>
                <a:ext uri="{FF2B5EF4-FFF2-40B4-BE49-F238E27FC236}">
                  <a16:creationId xmlns:a16="http://schemas.microsoft.com/office/drawing/2014/main" id="{CB1BF0D7-C755-4F9A-96E2-39D1C532C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551" y="4726986"/>
              <a:ext cx="10096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3" name="Picture 30">
            <a:extLst>
              <a:ext uri="{FF2B5EF4-FFF2-40B4-BE49-F238E27FC236}">
                <a16:creationId xmlns:a16="http://schemas.microsoft.com/office/drawing/2014/main" id="{5F2033C4-0C65-4BD2-9563-052B8AC7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24" y="4995287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4D801E9C-6390-4FD2-A4DE-EC40BD33B3FE}"/>
              </a:ext>
            </a:extLst>
          </p:cNvPr>
          <p:cNvSpPr/>
          <p:nvPr/>
        </p:nvSpPr>
        <p:spPr>
          <a:xfrm rot="5400000">
            <a:off x="5580479" y="4252719"/>
            <a:ext cx="115400" cy="1917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5" name="Picture 40">
            <a:extLst>
              <a:ext uri="{FF2B5EF4-FFF2-40B4-BE49-F238E27FC236}">
                <a16:creationId xmlns:a16="http://schemas.microsoft.com/office/drawing/2014/main" id="{D4999DBB-8F0A-4F39-A70C-EE214C6C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25" y="5221471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오른쪽 중괄호 155">
            <a:extLst>
              <a:ext uri="{FF2B5EF4-FFF2-40B4-BE49-F238E27FC236}">
                <a16:creationId xmlns:a16="http://schemas.microsoft.com/office/drawing/2014/main" id="{BB162D9D-FE94-4BE8-9C8E-2B93520A319C}"/>
              </a:ext>
            </a:extLst>
          </p:cNvPr>
          <p:cNvSpPr/>
          <p:nvPr/>
        </p:nvSpPr>
        <p:spPr>
          <a:xfrm rot="5400000">
            <a:off x="5371213" y="4318415"/>
            <a:ext cx="115239" cy="2336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Picture 32">
            <a:extLst>
              <a:ext uri="{FF2B5EF4-FFF2-40B4-BE49-F238E27FC236}">
                <a16:creationId xmlns:a16="http://schemas.microsoft.com/office/drawing/2014/main" id="{681C4E17-DABA-450B-A732-0163B850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35" y="5513554"/>
            <a:ext cx="247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오른쪽 중괄호 157">
            <a:extLst>
              <a:ext uri="{FF2B5EF4-FFF2-40B4-BE49-F238E27FC236}">
                <a16:creationId xmlns:a16="http://schemas.microsoft.com/office/drawing/2014/main" id="{97863DE3-B112-4ABB-83A5-B08989D513E9}"/>
              </a:ext>
            </a:extLst>
          </p:cNvPr>
          <p:cNvSpPr/>
          <p:nvPr/>
        </p:nvSpPr>
        <p:spPr>
          <a:xfrm rot="5400000">
            <a:off x="5763896" y="3844669"/>
            <a:ext cx="63824" cy="3817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Picture 42">
            <a:extLst>
              <a:ext uri="{FF2B5EF4-FFF2-40B4-BE49-F238E27FC236}">
                <a16:creationId xmlns:a16="http://schemas.microsoft.com/office/drawing/2014/main" id="{E3FF9EFA-6207-478D-9505-6376E27A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96" y="5751679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오른쪽 중괄호 159">
            <a:extLst>
              <a:ext uri="{FF2B5EF4-FFF2-40B4-BE49-F238E27FC236}">
                <a16:creationId xmlns:a16="http://schemas.microsoft.com/office/drawing/2014/main" id="{28C1A474-6B90-49B4-B8B0-D57FB306BB78}"/>
              </a:ext>
            </a:extLst>
          </p:cNvPr>
          <p:cNvSpPr/>
          <p:nvPr/>
        </p:nvSpPr>
        <p:spPr>
          <a:xfrm rot="5400000">
            <a:off x="5972293" y="3124923"/>
            <a:ext cx="63825" cy="5758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Picture 44">
            <a:extLst>
              <a:ext uri="{FF2B5EF4-FFF2-40B4-BE49-F238E27FC236}">
                <a16:creationId xmlns:a16="http://schemas.microsoft.com/office/drawing/2014/main" id="{04C2F019-A516-4F85-95DB-5D74672D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19" y="6029263"/>
            <a:ext cx="4095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오른쪽 중괄호 161">
            <a:extLst>
              <a:ext uri="{FF2B5EF4-FFF2-40B4-BE49-F238E27FC236}">
                <a16:creationId xmlns:a16="http://schemas.microsoft.com/office/drawing/2014/main" id="{2016A553-233E-4999-8507-2161BA17D6BB}"/>
              </a:ext>
            </a:extLst>
          </p:cNvPr>
          <p:cNvSpPr/>
          <p:nvPr/>
        </p:nvSpPr>
        <p:spPr>
          <a:xfrm rot="5400000">
            <a:off x="5804565" y="3043833"/>
            <a:ext cx="45719" cy="6492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" name="Picture 36">
            <a:extLst>
              <a:ext uri="{FF2B5EF4-FFF2-40B4-BE49-F238E27FC236}">
                <a16:creationId xmlns:a16="http://schemas.microsoft.com/office/drawing/2014/main" id="{7BC44143-EE2D-4B1B-BA37-12BC2C97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09" y="6298432"/>
            <a:ext cx="4286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32F28-2255-4EB0-95F2-498C2BE5C129}"/>
              </a:ext>
            </a:extLst>
          </p:cNvPr>
          <p:cNvGrpSpPr/>
          <p:nvPr/>
        </p:nvGrpSpPr>
        <p:grpSpPr>
          <a:xfrm>
            <a:off x="66727" y="307469"/>
            <a:ext cx="11757155" cy="2575282"/>
            <a:chOff x="66727" y="307469"/>
            <a:chExt cx="11757155" cy="257528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222D4F9-A5ED-43A8-9BB2-68326ED6A204}"/>
                </a:ext>
              </a:extLst>
            </p:cNvPr>
            <p:cNvGrpSpPr/>
            <p:nvPr/>
          </p:nvGrpSpPr>
          <p:grpSpPr>
            <a:xfrm>
              <a:off x="66727" y="307469"/>
              <a:ext cx="11757155" cy="2575282"/>
              <a:chOff x="66727" y="307469"/>
              <a:chExt cx="11757155" cy="2575282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BCA304ED-D03A-46D7-B59B-5CE7C265CB6D}"/>
                  </a:ext>
                </a:extLst>
              </p:cNvPr>
              <p:cNvSpPr/>
              <p:nvPr/>
            </p:nvSpPr>
            <p:spPr>
              <a:xfrm>
                <a:off x="5695355" y="307469"/>
                <a:ext cx="1399924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06F479E-DD98-4E45-AEA3-B5DCBD88B43B}"/>
                  </a:ext>
                </a:extLst>
              </p:cNvPr>
              <p:cNvSpPr/>
              <p:nvPr/>
            </p:nvSpPr>
            <p:spPr>
              <a:xfrm>
                <a:off x="7154848" y="307469"/>
                <a:ext cx="1780141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1E9D207-2503-494D-9258-771A72A3383E}"/>
                  </a:ext>
                </a:extLst>
              </p:cNvPr>
              <p:cNvSpPr/>
              <p:nvPr/>
            </p:nvSpPr>
            <p:spPr>
              <a:xfrm>
                <a:off x="3372831" y="310394"/>
                <a:ext cx="1780141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303DF61-5C75-4DF6-94E2-6F134389B480}"/>
                  </a:ext>
                </a:extLst>
              </p:cNvPr>
              <p:cNvSpPr/>
              <p:nvPr/>
            </p:nvSpPr>
            <p:spPr>
              <a:xfrm>
                <a:off x="612451" y="310394"/>
                <a:ext cx="1740166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11FF970-80AB-4805-AD99-3DC69C5AB71B}"/>
                  </a:ext>
                </a:extLst>
              </p:cNvPr>
              <p:cNvSpPr/>
              <p:nvPr/>
            </p:nvSpPr>
            <p:spPr>
              <a:xfrm>
                <a:off x="243281" y="310394"/>
                <a:ext cx="308010" cy="2332138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FFFF0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58B6AEC-D928-4BCF-90BC-CD270DCFCF65}"/>
                  </a:ext>
                </a:extLst>
              </p:cNvPr>
              <p:cNvGrpSpPr/>
              <p:nvPr/>
            </p:nvGrpSpPr>
            <p:grpSpPr>
              <a:xfrm>
                <a:off x="368118" y="383150"/>
                <a:ext cx="11455764" cy="2121541"/>
                <a:chOff x="368118" y="383150"/>
                <a:chExt cx="11455764" cy="212154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3A823A2D-A864-4C53-BC00-6EB0AD36142F}"/>
                    </a:ext>
                  </a:extLst>
                </p:cNvPr>
                <p:cNvSpPr/>
                <p:nvPr/>
              </p:nvSpPr>
              <p:spPr>
                <a:xfrm>
                  <a:off x="368118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074" name="Picture 2">
                  <a:extLst>
                    <a:ext uri="{FF2B5EF4-FFF2-40B4-BE49-F238E27FC236}">
                      <a16:creationId xmlns:a16="http://schemas.microsoft.com/office/drawing/2014/main" id="{60768173-EED7-4D48-BFEE-F5AE1C947B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598" y="493902"/>
                  <a:ext cx="228600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F4E65213-8BC5-4656-9F62-78C692E8D9C1}"/>
                    </a:ext>
                  </a:extLst>
                </p:cNvPr>
                <p:cNvSpPr/>
                <p:nvPr/>
              </p:nvSpPr>
              <p:spPr>
                <a:xfrm>
                  <a:off x="368118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87B2F221-7EC5-42D1-B20C-1BDE2E3DDB28}"/>
                    </a:ext>
                  </a:extLst>
                </p:cNvPr>
                <p:cNvSpPr/>
                <p:nvPr/>
              </p:nvSpPr>
              <p:spPr>
                <a:xfrm>
                  <a:off x="368118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076" name="Picture 4">
                  <a:extLst>
                    <a:ext uri="{FF2B5EF4-FFF2-40B4-BE49-F238E27FC236}">
                      <a16:creationId xmlns:a16="http://schemas.microsoft.com/office/drawing/2014/main" id="{EE8510A0-DB42-4FA3-B683-83699BA2F0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2490" y="1635853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8" name="Picture 6">
                  <a:extLst>
                    <a:ext uri="{FF2B5EF4-FFF2-40B4-BE49-F238E27FC236}">
                      <a16:creationId xmlns:a16="http://schemas.microsoft.com/office/drawing/2014/main" id="{A89E5C32-5726-44DC-AEE7-21C4BC0A11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190" y="1097909"/>
                  <a:ext cx="228600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0" name="Picture 8">
                  <a:extLst>
                    <a:ext uri="{FF2B5EF4-FFF2-40B4-BE49-F238E27FC236}">
                      <a16:creationId xmlns:a16="http://schemas.microsoft.com/office/drawing/2014/main" id="{6BDA0CD6-6664-4A2F-8E01-62E93827DD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190" y="2180089"/>
                  <a:ext cx="228600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63B54D0-F562-482C-83B0-B8F00DF90866}"/>
                    </a:ext>
                  </a:extLst>
                </p:cNvPr>
                <p:cNvSpPr/>
                <p:nvPr/>
              </p:nvSpPr>
              <p:spPr>
                <a:xfrm>
                  <a:off x="1248962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A86FE1CA-ADA1-4B52-87FD-7731645BD880}"/>
                    </a:ext>
                  </a:extLst>
                </p:cNvPr>
                <p:cNvSpPr/>
                <p:nvPr/>
              </p:nvSpPr>
              <p:spPr>
                <a:xfrm>
                  <a:off x="1248962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423F0ABA-2829-4FA9-A2E0-6AC5B1291886}"/>
                    </a:ext>
                  </a:extLst>
                </p:cNvPr>
                <p:cNvSpPr/>
                <p:nvPr/>
              </p:nvSpPr>
              <p:spPr>
                <a:xfrm>
                  <a:off x="1248962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884AEF11-C147-45BC-8CEF-AD189D559B77}"/>
                    </a:ext>
                  </a:extLst>
                </p:cNvPr>
                <p:cNvSpPr/>
                <p:nvPr/>
              </p:nvSpPr>
              <p:spPr>
                <a:xfrm>
                  <a:off x="2129806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9F95A4CA-71DD-47A6-86A2-FF471CA5AD19}"/>
                    </a:ext>
                  </a:extLst>
                </p:cNvPr>
                <p:cNvSpPr/>
                <p:nvPr/>
              </p:nvSpPr>
              <p:spPr>
                <a:xfrm>
                  <a:off x="2129806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EE21A7D2-E0EF-48E8-B6CD-0FBD0BA6ECA3}"/>
                    </a:ext>
                  </a:extLst>
                </p:cNvPr>
                <p:cNvSpPr/>
                <p:nvPr/>
              </p:nvSpPr>
              <p:spPr>
                <a:xfrm>
                  <a:off x="2129806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2382F44C-C482-44CE-8BF7-6967AC10899C}"/>
                    </a:ext>
                  </a:extLst>
                </p:cNvPr>
                <p:cNvSpPr/>
                <p:nvPr/>
              </p:nvSpPr>
              <p:spPr>
                <a:xfrm>
                  <a:off x="3195208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12ABD730-FFE7-4D57-B770-5F4656F840E8}"/>
                    </a:ext>
                  </a:extLst>
                </p:cNvPr>
                <p:cNvSpPr/>
                <p:nvPr/>
              </p:nvSpPr>
              <p:spPr>
                <a:xfrm>
                  <a:off x="3195208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D9EE2459-8F90-4D1B-8518-B1F06BC191B7}"/>
                    </a:ext>
                  </a:extLst>
                </p:cNvPr>
                <p:cNvSpPr/>
                <p:nvPr/>
              </p:nvSpPr>
              <p:spPr>
                <a:xfrm>
                  <a:off x="3195208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B741C03D-22D7-4E87-A7D0-A5FBBEF15F91}"/>
                    </a:ext>
                  </a:extLst>
                </p:cNvPr>
                <p:cNvSpPr/>
                <p:nvPr/>
              </p:nvSpPr>
              <p:spPr>
                <a:xfrm>
                  <a:off x="4076052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34A7E611-0CFD-4C60-AA38-3215FC104A28}"/>
                    </a:ext>
                  </a:extLst>
                </p:cNvPr>
                <p:cNvSpPr/>
                <p:nvPr/>
              </p:nvSpPr>
              <p:spPr>
                <a:xfrm>
                  <a:off x="4076052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E97CFDE1-78E5-4D32-99BF-CB5D4F8CF73D}"/>
                    </a:ext>
                  </a:extLst>
                </p:cNvPr>
                <p:cNvSpPr/>
                <p:nvPr/>
              </p:nvSpPr>
              <p:spPr>
                <a:xfrm>
                  <a:off x="4076052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1B5D077D-90F8-45B4-8B26-C400BCF27B21}"/>
                    </a:ext>
                  </a:extLst>
                </p:cNvPr>
                <p:cNvSpPr/>
                <p:nvPr/>
              </p:nvSpPr>
              <p:spPr>
                <a:xfrm>
                  <a:off x="4956896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C76CD154-2BAF-4F46-8943-E5E6ED7791AC}"/>
                    </a:ext>
                  </a:extLst>
                </p:cNvPr>
                <p:cNvSpPr/>
                <p:nvPr/>
              </p:nvSpPr>
              <p:spPr>
                <a:xfrm>
                  <a:off x="4956896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F6107A05-CEEF-4E7A-93E7-1D990ABCA351}"/>
                    </a:ext>
                  </a:extLst>
                </p:cNvPr>
                <p:cNvSpPr/>
                <p:nvPr/>
              </p:nvSpPr>
              <p:spPr>
                <a:xfrm>
                  <a:off x="4956896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1092B3E9-6CCC-4A90-9CE2-55B3A756264F}"/>
                    </a:ext>
                  </a:extLst>
                </p:cNvPr>
                <p:cNvSpPr/>
                <p:nvPr/>
              </p:nvSpPr>
              <p:spPr>
                <a:xfrm>
                  <a:off x="6083819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58C470A-0AF6-4AF7-858C-D39C803D85D0}"/>
                    </a:ext>
                  </a:extLst>
                </p:cNvPr>
                <p:cNvSpPr/>
                <p:nvPr/>
              </p:nvSpPr>
              <p:spPr>
                <a:xfrm>
                  <a:off x="6083819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8B65EEB2-E16D-4B85-B42B-10C85EFCD09A}"/>
                    </a:ext>
                  </a:extLst>
                </p:cNvPr>
                <p:cNvSpPr/>
                <p:nvPr/>
              </p:nvSpPr>
              <p:spPr>
                <a:xfrm>
                  <a:off x="6083819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1E006276-5F78-49BC-A5A4-A55B1BF2A838}"/>
                    </a:ext>
                  </a:extLst>
                </p:cNvPr>
                <p:cNvSpPr/>
                <p:nvPr/>
              </p:nvSpPr>
              <p:spPr>
                <a:xfrm>
                  <a:off x="6964663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932BF7CB-A64A-40F8-ADBF-FA589E903D3B}"/>
                    </a:ext>
                  </a:extLst>
                </p:cNvPr>
                <p:cNvSpPr/>
                <p:nvPr/>
              </p:nvSpPr>
              <p:spPr>
                <a:xfrm>
                  <a:off x="6964663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0D90AAA2-E57D-4478-8B90-701DAAC62EE6}"/>
                    </a:ext>
                  </a:extLst>
                </p:cNvPr>
                <p:cNvSpPr/>
                <p:nvPr/>
              </p:nvSpPr>
              <p:spPr>
                <a:xfrm>
                  <a:off x="6964663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CCAC4517-F81B-4BDB-8D02-1E04B8CC45EB}"/>
                    </a:ext>
                  </a:extLst>
                </p:cNvPr>
                <p:cNvSpPr/>
                <p:nvPr/>
              </p:nvSpPr>
              <p:spPr>
                <a:xfrm>
                  <a:off x="7845507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AFCCF182-8485-4F96-8711-EC12EBF69B26}"/>
                    </a:ext>
                  </a:extLst>
                </p:cNvPr>
                <p:cNvSpPr/>
                <p:nvPr/>
              </p:nvSpPr>
              <p:spPr>
                <a:xfrm>
                  <a:off x="7845507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3F61C6A0-BCBE-4613-9F95-04B0795420C7}"/>
                    </a:ext>
                  </a:extLst>
                </p:cNvPr>
                <p:cNvSpPr/>
                <p:nvPr/>
              </p:nvSpPr>
              <p:spPr>
                <a:xfrm>
                  <a:off x="7845507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14F8D705-3F6A-4D72-945C-F0672036D66A}"/>
                    </a:ext>
                  </a:extLst>
                </p:cNvPr>
                <p:cNvSpPr/>
                <p:nvPr/>
              </p:nvSpPr>
              <p:spPr>
                <a:xfrm>
                  <a:off x="8726351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E7535050-4FBE-49EC-BA12-48E09F7C6B28}"/>
                    </a:ext>
                  </a:extLst>
                </p:cNvPr>
                <p:cNvSpPr/>
                <p:nvPr/>
              </p:nvSpPr>
              <p:spPr>
                <a:xfrm>
                  <a:off x="8726351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8F0977CA-FB26-4DD1-8948-E8C6C619635B}"/>
                    </a:ext>
                  </a:extLst>
                </p:cNvPr>
                <p:cNvSpPr/>
                <p:nvPr/>
              </p:nvSpPr>
              <p:spPr>
                <a:xfrm>
                  <a:off x="8726351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F1A28DFD-AE64-4053-84E1-AF18E36041D7}"/>
                    </a:ext>
                  </a:extLst>
                </p:cNvPr>
                <p:cNvSpPr/>
                <p:nvPr/>
              </p:nvSpPr>
              <p:spPr>
                <a:xfrm>
                  <a:off x="10085367" y="1275127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3CF2D072-21A3-4E9E-B970-08F7779B46E3}"/>
                    </a:ext>
                  </a:extLst>
                </p:cNvPr>
                <p:cNvCxnSpPr>
                  <a:stCxn id="5" idx="6"/>
                  <a:endCxn id="12" idx="2"/>
                </p:cNvCxnSpPr>
                <p:nvPr/>
              </p:nvCxnSpPr>
              <p:spPr>
                <a:xfrm>
                  <a:off x="737234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2B6929A7-06DD-41BE-B299-2DE00973B7CF}"/>
                    </a:ext>
                  </a:extLst>
                </p:cNvPr>
                <p:cNvCxnSpPr>
                  <a:cxnSpLocks/>
                  <a:stCxn id="5" idx="6"/>
                  <a:endCxn id="13" idx="2"/>
                </p:cNvCxnSpPr>
                <p:nvPr/>
              </p:nvCxnSpPr>
              <p:spPr>
                <a:xfrm>
                  <a:off x="73723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A3FA0743-A8A8-4D59-AE30-D4B73622AE01}"/>
                    </a:ext>
                  </a:extLst>
                </p:cNvPr>
                <p:cNvCxnSpPr>
                  <a:cxnSpLocks/>
                  <a:stCxn id="5" idx="6"/>
                  <a:endCxn id="14" idx="2"/>
                </p:cNvCxnSpPr>
                <p:nvPr/>
              </p:nvCxnSpPr>
              <p:spPr>
                <a:xfrm>
                  <a:off x="73723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7E1B370C-C73E-4A19-9860-11AFD00EBBCB}"/>
                    </a:ext>
                  </a:extLst>
                </p:cNvPr>
                <p:cNvCxnSpPr>
                  <a:cxnSpLocks/>
                  <a:stCxn id="7" idx="6"/>
                  <a:endCxn id="12" idx="2"/>
                </p:cNvCxnSpPr>
                <p:nvPr/>
              </p:nvCxnSpPr>
              <p:spPr>
                <a:xfrm flipV="1">
                  <a:off x="73723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43CE4B74-DB0C-4F2B-BF8E-F8580E7C8B9A}"/>
                    </a:ext>
                  </a:extLst>
                </p:cNvPr>
                <p:cNvCxnSpPr>
                  <a:cxnSpLocks/>
                  <a:stCxn id="7" idx="6"/>
                  <a:endCxn id="13" idx="2"/>
                </p:cNvCxnSpPr>
                <p:nvPr/>
              </p:nvCxnSpPr>
              <p:spPr>
                <a:xfrm>
                  <a:off x="737234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4A7794AB-B64A-44D6-84D9-931238778C34}"/>
                    </a:ext>
                  </a:extLst>
                </p:cNvPr>
                <p:cNvCxnSpPr>
                  <a:cxnSpLocks/>
                  <a:stCxn id="7" idx="6"/>
                  <a:endCxn id="14" idx="2"/>
                </p:cNvCxnSpPr>
                <p:nvPr/>
              </p:nvCxnSpPr>
              <p:spPr>
                <a:xfrm>
                  <a:off x="73723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7347F144-0CE0-4141-AAE9-A36B9F994953}"/>
                    </a:ext>
                  </a:extLst>
                </p:cNvPr>
                <p:cNvCxnSpPr>
                  <a:cxnSpLocks/>
                  <a:stCxn id="8" idx="6"/>
                  <a:endCxn id="14" idx="2"/>
                </p:cNvCxnSpPr>
                <p:nvPr/>
              </p:nvCxnSpPr>
              <p:spPr>
                <a:xfrm>
                  <a:off x="737234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B7AE17B9-834B-4AFA-8DDF-D4B89BC08C4C}"/>
                    </a:ext>
                  </a:extLst>
                </p:cNvPr>
                <p:cNvCxnSpPr>
                  <a:cxnSpLocks/>
                  <a:stCxn id="8" idx="6"/>
                  <a:endCxn id="13" idx="2"/>
                </p:cNvCxnSpPr>
                <p:nvPr/>
              </p:nvCxnSpPr>
              <p:spPr>
                <a:xfrm flipV="1">
                  <a:off x="73723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3E61A3BC-45D5-48B5-B9A2-F4BD624C9E10}"/>
                    </a:ext>
                  </a:extLst>
                </p:cNvPr>
                <p:cNvCxnSpPr>
                  <a:cxnSpLocks/>
                  <a:stCxn id="8" idx="6"/>
                  <a:endCxn id="12" idx="2"/>
                </p:cNvCxnSpPr>
                <p:nvPr/>
              </p:nvCxnSpPr>
              <p:spPr>
                <a:xfrm flipV="1">
                  <a:off x="73723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AB65487E-7034-4C2B-A40E-F40EF0526580}"/>
                    </a:ext>
                  </a:extLst>
                </p:cNvPr>
                <p:cNvCxnSpPr>
                  <a:cxnSpLocks/>
                  <a:stCxn id="12" idx="6"/>
                  <a:endCxn id="15" idx="2"/>
                </p:cNvCxnSpPr>
                <p:nvPr/>
              </p:nvCxnSpPr>
              <p:spPr>
                <a:xfrm>
                  <a:off x="1618078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FB9FEACB-C590-441E-9566-CCF9D2EDF1B4}"/>
                    </a:ext>
                  </a:extLst>
                </p:cNvPr>
                <p:cNvCxnSpPr>
                  <a:cxnSpLocks/>
                  <a:stCxn id="13" idx="6"/>
                  <a:endCxn id="16" idx="2"/>
                </p:cNvCxnSpPr>
                <p:nvPr/>
              </p:nvCxnSpPr>
              <p:spPr>
                <a:xfrm>
                  <a:off x="1618078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57F0240F-D850-4A14-A64D-B011F013456C}"/>
                    </a:ext>
                  </a:extLst>
                </p:cNvPr>
                <p:cNvCxnSpPr>
                  <a:cxnSpLocks/>
                  <a:stCxn id="14" idx="6"/>
                  <a:endCxn id="17" idx="2"/>
                </p:cNvCxnSpPr>
                <p:nvPr/>
              </p:nvCxnSpPr>
              <p:spPr>
                <a:xfrm>
                  <a:off x="1618078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5" name="Picture 4">
                  <a:extLst>
                    <a:ext uri="{FF2B5EF4-FFF2-40B4-BE49-F238E27FC236}">
                      <a16:creationId xmlns:a16="http://schemas.microsoft.com/office/drawing/2014/main" id="{80AB0D38-D357-4356-A80E-5CEE6DE037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3520" y="1635853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4">
                  <a:extLst>
                    <a:ext uri="{FF2B5EF4-FFF2-40B4-BE49-F238E27FC236}">
                      <a16:creationId xmlns:a16="http://schemas.microsoft.com/office/drawing/2014/main" id="{42851C55-80CA-4DF5-BCA5-6ECAB1356C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1504" y="1635852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4">
                  <a:extLst>
                    <a:ext uri="{FF2B5EF4-FFF2-40B4-BE49-F238E27FC236}">
                      <a16:creationId xmlns:a16="http://schemas.microsoft.com/office/drawing/2014/main" id="{A98FC6AF-C65B-4FF0-A3CB-30AC6E91C7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6905" y="1635852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4">
                  <a:extLst>
                    <a:ext uri="{FF2B5EF4-FFF2-40B4-BE49-F238E27FC236}">
                      <a16:creationId xmlns:a16="http://schemas.microsoft.com/office/drawing/2014/main" id="{4987F336-6986-46A0-AB1C-8E74203153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0610" y="163585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4">
                  <a:extLst>
                    <a:ext uri="{FF2B5EF4-FFF2-40B4-BE49-F238E27FC236}">
                      <a16:creationId xmlns:a16="http://schemas.microsoft.com/office/drawing/2014/main" id="{11A45A3D-5E0F-4F70-A26D-24F94C7786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8472" y="1635850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4">
                  <a:extLst>
                    <a:ext uri="{FF2B5EF4-FFF2-40B4-BE49-F238E27FC236}">
                      <a16:creationId xmlns:a16="http://schemas.microsoft.com/office/drawing/2014/main" id="{33FC14A5-A73C-41D9-BC77-46E6BEAB68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5517" y="1635849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4">
                  <a:extLst>
                    <a:ext uri="{FF2B5EF4-FFF2-40B4-BE49-F238E27FC236}">
                      <a16:creationId xmlns:a16="http://schemas.microsoft.com/office/drawing/2014/main" id="{46ED39B6-F632-4D40-AF06-775F72EA5E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3629" y="163584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2" name="Picture 4">
                  <a:extLst>
                    <a:ext uri="{FF2B5EF4-FFF2-40B4-BE49-F238E27FC236}">
                      <a16:creationId xmlns:a16="http://schemas.microsoft.com/office/drawing/2014/main" id="{22254942-872C-4EA8-A014-6F9FCACA66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7205" y="163584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3" name="Picture 4">
                  <a:extLst>
                    <a:ext uri="{FF2B5EF4-FFF2-40B4-BE49-F238E27FC236}">
                      <a16:creationId xmlns:a16="http://schemas.microsoft.com/office/drawing/2014/main" id="{746C10B1-2153-4E89-9E3B-66F4A60495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05196" y="1635847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4">
                  <a:extLst>
                    <a:ext uri="{FF2B5EF4-FFF2-40B4-BE49-F238E27FC236}">
                      <a16:creationId xmlns:a16="http://schemas.microsoft.com/office/drawing/2014/main" id="{C792376E-C457-4E0C-B6C9-9F7CBEF93D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31412" y="501524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4">
                  <a:extLst>
                    <a:ext uri="{FF2B5EF4-FFF2-40B4-BE49-F238E27FC236}">
                      <a16:creationId xmlns:a16="http://schemas.microsoft.com/office/drawing/2014/main" id="{3844A6D4-A996-4B21-898B-EB0F41F65A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31412" y="112839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4">
                  <a:extLst>
                    <a:ext uri="{FF2B5EF4-FFF2-40B4-BE49-F238E27FC236}">
                      <a16:creationId xmlns:a16="http://schemas.microsoft.com/office/drawing/2014/main" id="{D2C66429-F61A-47DC-A376-F2D79A8AA9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24205" y="218771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7CBE6487-2755-4216-90DA-C6C2E70DD7BA}"/>
                    </a:ext>
                  </a:extLst>
                </p:cNvPr>
                <p:cNvCxnSpPr/>
                <p:nvPr/>
              </p:nvCxnSpPr>
              <p:spPr>
                <a:xfrm>
                  <a:off x="3564324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화살표 연결선 99">
                  <a:extLst>
                    <a:ext uri="{FF2B5EF4-FFF2-40B4-BE49-F238E27FC236}">
                      <a16:creationId xmlns:a16="http://schemas.microsoft.com/office/drawing/2014/main" id="{252AECAB-3F3D-48E6-8E82-8D55BCA32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id="{739B1F94-4B4A-42A8-A213-C4D5E06B3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>
                  <a:extLst>
                    <a:ext uri="{FF2B5EF4-FFF2-40B4-BE49-F238E27FC236}">
                      <a16:creationId xmlns:a16="http://schemas.microsoft.com/office/drawing/2014/main" id="{D1D74454-9D3C-4BCE-922A-F784F51E3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32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7B62052D-E8CC-451C-992A-A766B0671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7B02DC8C-C8B4-4977-AED9-617DEB637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화살표 연결선 104">
                  <a:extLst>
                    <a:ext uri="{FF2B5EF4-FFF2-40B4-BE49-F238E27FC236}">
                      <a16:creationId xmlns:a16="http://schemas.microsoft.com/office/drawing/2014/main" id="{BCF52925-06C7-4F49-BCC9-FCA0D93E2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96A7227A-CDAC-4C3B-B672-14DC0A000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32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97975260-7DD9-4053-940E-8DA856E8F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32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97299C2C-35AC-4857-9B5D-2E2842502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5168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5F31BC49-D247-4F0C-9EE6-61E760DB3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5168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B8946FB9-CAE6-46B5-9443-11C1D0BCC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5168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5" name="Picture 4">
                  <a:extLst>
                    <a:ext uri="{FF2B5EF4-FFF2-40B4-BE49-F238E27FC236}">
                      <a16:creationId xmlns:a16="http://schemas.microsoft.com/office/drawing/2014/main" id="{C2A72A46-D4FD-442C-A0A3-D172DE6677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5683291" y="50341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4">
                  <a:extLst>
                    <a:ext uri="{FF2B5EF4-FFF2-40B4-BE49-F238E27FC236}">
                      <a16:creationId xmlns:a16="http://schemas.microsoft.com/office/drawing/2014/main" id="{25DDD325-5294-41B7-957A-2F546D8281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5683291" y="113027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4">
                  <a:extLst>
                    <a:ext uri="{FF2B5EF4-FFF2-40B4-BE49-F238E27FC236}">
                      <a16:creationId xmlns:a16="http://schemas.microsoft.com/office/drawing/2014/main" id="{9F9C046D-42E8-43C0-8FF3-023694C073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5676084" y="218959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41C4A331-BD46-45C6-9BA0-52A2581AF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2935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화살표 연결선 118">
                  <a:extLst>
                    <a:ext uri="{FF2B5EF4-FFF2-40B4-BE49-F238E27FC236}">
                      <a16:creationId xmlns:a16="http://schemas.microsoft.com/office/drawing/2014/main" id="{E7A718AD-838B-4255-8461-0221B1619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2935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70C0EBB4-7E4B-41BC-AEE3-07CA06387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2935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1B327FB7-236E-497D-B932-AB3C6987E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623" y="612397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19498E11-1151-4CC4-841B-8C26D0131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623" y="1216404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14997FCD-799E-46EE-912D-939FDFFEF3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623" y="2298584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26131589-EFCD-44B3-8A36-F21CE70861E9}"/>
                    </a:ext>
                  </a:extLst>
                </p:cNvPr>
                <p:cNvCxnSpPr/>
                <p:nvPr/>
              </p:nvCxnSpPr>
              <p:spPr>
                <a:xfrm>
                  <a:off x="7331523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3ED735A4-7CAE-4DDF-B0C6-DE25F1B12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6666005E-DABA-4453-B855-D3B1C41BA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EA4A1322-4953-424F-AAC3-9F1651C31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31523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화살표 연결선 128">
                  <a:extLst>
                    <a:ext uri="{FF2B5EF4-FFF2-40B4-BE49-F238E27FC236}">
                      <a16:creationId xmlns:a16="http://schemas.microsoft.com/office/drawing/2014/main" id="{790E2FAE-99DA-4E23-B1EA-ED516CF79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화살표 연결선 129">
                  <a:extLst>
                    <a:ext uri="{FF2B5EF4-FFF2-40B4-BE49-F238E27FC236}">
                      <a16:creationId xmlns:a16="http://schemas.microsoft.com/office/drawing/2014/main" id="{35B93A28-B26A-42F5-98F7-61358E864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1E0DD962-F4BC-4600-99A5-7A5A4BB01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0C5D4622-90CD-4AF4-B7CB-C4CA84991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31523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19623478-CFBB-4470-9123-6582DBCA7F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31523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908FB21B-82CF-46FD-B404-E0983D583B0C}"/>
                    </a:ext>
                  </a:extLst>
                </p:cNvPr>
                <p:cNvCxnSpPr>
                  <a:cxnSpLocks/>
                  <a:stCxn id="42" idx="6"/>
                  <a:endCxn id="45" idx="2"/>
                </p:cNvCxnSpPr>
                <p:nvPr/>
              </p:nvCxnSpPr>
              <p:spPr>
                <a:xfrm>
                  <a:off x="9095467" y="608202"/>
                  <a:ext cx="989900" cy="847288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3525CD14-7368-44E9-9C98-1FD9800A3AF7}"/>
                    </a:ext>
                  </a:extLst>
                </p:cNvPr>
                <p:cNvCxnSpPr>
                  <a:cxnSpLocks/>
                  <a:stCxn id="43" idx="6"/>
                  <a:endCxn id="45" idx="2"/>
                </p:cNvCxnSpPr>
                <p:nvPr/>
              </p:nvCxnSpPr>
              <p:spPr>
                <a:xfrm>
                  <a:off x="9095467" y="1212209"/>
                  <a:ext cx="989900" cy="24328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화살표 연결선 139">
                  <a:extLst>
                    <a:ext uri="{FF2B5EF4-FFF2-40B4-BE49-F238E27FC236}">
                      <a16:creationId xmlns:a16="http://schemas.microsoft.com/office/drawing/2014/main" id="{B512567A-C423-4A5E-9B56-FBEBB5EAE359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9095467" y="1455490"/>
                  <a:ext cx="989900" cy="83889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086" name="Picture 14">
                  <a:extLst>
                    <a:ext uri="{FF2B5EF4-FFF2-40B4-BE49-F238E27FC236}">
                      <a16:creationId xmlns:a16="http://schemas.microsoft.com/office/drawing/2014/main" id="{BA9927C0-DCEE-4A61-8DAC-D435CA9E1E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5562" y="493902"/>
                  <a:ext cx="238125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8" name="Picture 16">
                  <a:extLst>
                    <a:ext uri="{FF2B5EF4-FFF2-40B4-BE49-F238E27FC236}">
                      <a16:creationId xmlns:a16="http://schemas.microsoft.com/office/drawing/2014/main" id="{EE1A0595-EC19-4CB2-96B8-146FC8E2B8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345" y="1097909"/>
                  <a:ext cx="238125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0" name="Picture 18">
                  <a:extLst>
                    <a:ext uri="{FF2B5EF4-FFF2-40B4-BE49-F238E27FC236}">
                      <a16:creationId xmlns:a16="http://schemas.microsoft.com/office/drawing/2014/main" id="{04067A6E-214F-4E50-8845-13798D2B7E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5404" y="2180089"/>
                  <a:ext cx="238125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4" name="Picture 22">
                  <a:extLst>
                    <a:ext uri="{FF2B5EF4-FFF2-40B4-BE49-F238E27FC236}">
                      <a16:creationId xmlns:a16="http://schemas.microsoft.com/office/drawing/2014/main" id="{3392A43E-B7F6-42C4-83E8-44964640A2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85455" y="474830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6" name="Picture 24">
                  <a:extLst>
                    <a:ext uri="{FF2B5EF4-FFF2-40B4-BE49-F238E27FC236}">
                      <a16:creationId xmlns:a16="http://schemas.microsoft.com/office/drawing/2014/main" id="{CDD4F641-3D71-4FDB-B6C3-10EAA576DF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85455" y="1097909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8" name="Picture 26">
                  <a:extLst>
                    <a:ext uri="{FF2B5EF4-FFF2-40B4-BE49-F238E27FC236}">
                      <a16:creationId xmlns:a16="http://schemas.microsoft.com/office/drawing/2014/main" id="{6E53733B-B406-4215-8B6E-EBC98A3630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88461" y="2170564"/>
                  <a:ext cx="285750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2" name="Picture 30">
                  <a:extLst>
                    <a:ext uri="{FF2B5EF4-FFF2-40B4-BE49-F238E27FC236}">
                      <a16:creationId xmlns:a16="http://schemas.microsoft.com/office/drawing/2014/main" id="{3B222B94-CC2C-41D5-84D1-D0C5DFDC25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8125" y="2170564"/>
                  <a:ext cx="495300" cy="266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6" name="Picture 34">
                  <a:extLst>
                    <a:ext uri="{FF2B5EF4-FFF2-40B4-BE49-F238E27FC236}">
                      <a16:creationId xmlns:a16="http://schemas.microsoft.com/office/drawing/2014/main" id="{5F5AF8E4-0CED-4062-9D62-881E7C2E90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354" y="468563"/>
                  <a:ext cx="2190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8" name="Picture 36">
                  <a:extLst>
                    <a:ext uri="{FF2B5EF4-FFF2-40B4-BE49-F238E27FC236}">
                      <a16:creationId xmlns:a16="http://schemas.microsoft.com/office/drawing/2014/main" id="{96B08778-57D1-43B0-821D-E2EE49FBEA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353" y="1091267"/>
                  <a:ext cx="2190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0" name="Picture 38">
                  <a:extLst>
                    <a:ext uri="{FF2B5EF4-FFF2-40B4-BE49-F238E27FC236}">
                      <a16:creationId xmlns:a16="http://schemas.microsoft.com/office/drawing/2014/main" id="{217A774B-7329-4637-8CCD-03C8D4D170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8722" y="493051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2" name="Picture 40">
                  <a:extLst>
                    <a:ext uri="{FF2B5EF4-FFF2-40B4-BE49-F238E27FC236}">
                      <a16:creationId xmlns:a16="http://schemas.microsoft.com/office/drawing/2014/main" id="{67C80B7B-3EB9-469B-BC4D-3614F48C12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0095" y="1084321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4" name="Picture 42">
                  <a:extLst>
                    <a:ext uri="{FF2B5EF4-FFF2-40B4-BE49-F238E27FC236}">
                      <a16:creationId xmlns:a16="http://schemas.microsoft.com/office/drawing/2014/main" id="{7CE496D2-6660-44F2-ACA1-CEA6A53D7E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4232" y="2180089"/>
                  <a:ext cx="27622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6" name="Picture 44">
                  <a:extLst>
                    <a:ext uri="{FF2B5EF4-FFF2-40B4-BE49-F238E27FC236}">
                      <a16:creationId xmlns:a16="http://schemas.microsoft.com/office/drawing/2014/main" id="{69BFA802-9A92-4268-967D-CF2AAD15AE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6395" y="499364"/>
                  <a:ext cx="36195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8" name="Picture 46">
                  <a:extLst>
                    <a:ext uri="{FF2B5EF4-FFF2-40B4-BE49-F238E27FC236}">
                      <a16:creationId xmlns:a16="http://schemas.microsoft.com/office/drawing/2014/main" id="{DB651E03-EB8D-4351-9932-183BA57995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6493" y="1084321"/>
                  <a:ext cx="36195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0" name="Picture 48">
                  <a:extLst>
                    <a:ext uri="{FF2B5EF4-FFF2-40B4-BE49-F238E27FC236}">
                      <a16:creationId xmlns:a16="http://schemas.microsoft.com/office/drawing/2014/main" id="{504346B8-7BF9-42F8-A254-F3272DD810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6395" y="2177212"/>
                  <a:ext cx="361950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2" name="Picture 50">
                  <a:extLst>
                    <a:ext uri="{FF2B5EF4-FFF2-40B4-BE49-F238E27FC236}">
                      <a16:creationId xmlns:a16="http://schemas.microsoft.com/office/drawing/2014/main" id="{89D36E9D-DA42-4FF6-9031-D40509A0E5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36464" y="493050"/>
                  <a:ext cx="2667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4" name="Picture 52">
                  <a:extLst>
                    <a:ext uri="{FF2B5EF4-FFF2-40B4-BE49-F238E27FC236}">
                      <a16:creationId xmlns:a16="http://schemas.microsoft.com/office/drawing/2014/main" id="{6C55200F-7DC6-4720-B12F-5AAB655576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36759" y="1097210"/>
                  <a:ext cx="2667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6" name="Picture 54">
                  <a:extLst>
                    <a:ext uri="{FF2B5EF4-FFF2-40B4-BE49-F238E27FC236}">
                      <a16:creationId xmlns:a16="http://schemas.microsoft.com/office/drawing/2014/main" id="{62C34C77-72E8-4190-98B1-D9521B61D5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1213" y="2179099"/>
                  <a:ext cx="31432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4" name="Picture 62">
                  <a:extLst>
                    <a:ext uri="{FF2B5EF4-FFF2-40B4-BE49-F238E27FC236}">
                      <a16:creationId xmlns:a16="http://schemas.microsoft.com/office/drawing/2014/main" id="{7F19B5DA-17C1-4C30-A553-DB5BF12D64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5510" y="474830"/>
                  <a:ext cx="4095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6" name="Picture 64">
                  <a:extLst>
                    <a:ext uri="{FF2B5EF4-FFF2-40B4-BE49-F238E27FC236}">
                      <a16:creationId xmlns:a16="http://schemas.microsoft.com/office/drawing/2014/main" id="{EF14045F-AE4E-4770-B4E8-934246CA5D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6311" y="1074173"/>
                  <a:ext cx="4095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8" name="Picture 66">
                  <a:extLst>
                    <a:ext uri="{FF2B5EF4-FFF2-40B4-BE49-F238E27FC236}">
                      <a16:creationId xmlns:a16="http://schemas.microsoft.com/office/drawing/2014/main" id="{44721636-4B0B-4386-BC0C-59AFC43023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8896" y="2170563"/>
                  <a:ext cx="40957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0" name="Picture 68">
                  <a:extLst>
                    <a:ext uri="{FF2B5EF4-FFF2-40B4-BE49-F238E27FC236}">
                      <a16:creationId xmlns:a16="http://schemas.microsoft.com/office/drawing/2014/main" id="{FD4BEA69-18A8-4DB9-B16B-509DB54FBA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4189" y="480397"/>
                  <a:ext cx="4191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2" name="Picture 70">
                  <a:extLst>
                    <a:ext uri="{FF2B5EF4-FFF2-40B4-BE49-F238E27FC236}">
                      <a16:creationId xmlns:a16="http://schemas.microsoft.com/office/drawing/2014/main" id="{1850B963-CD45-4CAD-B5FD-4483FAD405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2792" y="1088382"/>
                  <a:ext cx="4191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4" name="Picture 72">
                  <a:extLst>
                    <a:ext uri="{FF2B5EF4-FFF2-40B4-BE49-F238E27FC236}">
                      <a16:creationId xmlns:a16="http://schemas.microsoft.com/office/drawing/2014/main" id="{2A8B2157-C96C-44D6-946E-84886CAD05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0885" y="2177212"/>
                  <a:ext cx="542925" cy="266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6" name="Picture 74">
                  <a:extLst>
                    <a:ext uri="{FF2B5EF4-FFF2-40B4-BE49-F238E27FC236}">
                      <a16:creationId xmlns:a16="http://schemas.microsoft.com/office/drawing/2014/main" id="{549A8226-50F7-483A-8E3B-1666EFFDB0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4702" y="468563"/>
                  <a:ext cx="35242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8" name="Picture 76">
                  <a:extLst>
                    <a:ext uri="{FF2B5EF4-FFF2-40B4-BE49-F238E27FC236}">
                      <a16:creationId xmlns:a16="http://schemas.microsoft.com/office/drawing/2014/main" id="{158FA39B-789B-4103-B3FD-E826DCD410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4405" y="1091266"/>
                  <a:ext cx="35242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0" name="Picture 78">
                  <a:extLst>
                    <a:ext uri="{FF2B5EF4-FFF2-40B4-BE49-F238E27FC236}">
                      <a16:creationId xmlns:a16="http://schemas.microsoft.com/office/drawing/2014/main" id="{E5A8DB3E-01F8-4278-93C0-DE9F3DF99B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7429" y="2170564"/>
                  <a:ext cx="542925" cy="266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2" name="Picture 80">
                  <a:extLst>
                    <a:ext uri="{FF2B5EF4-FFF2-40B4-BE49-F238E27FC236}">
                      <a16:creationId xmlns:a16="http://schemas.microsoft.com/office/drawing/2014/main" id="{BB6EE806-D457-4541-88FD-ED0392894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12775" y="1392572"/>
                  <a:ext cx="114300" cy="123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4" name="Picture 82">
                  <a:extLst>
                    <a:ext uri="{FF2B5EF4-FFF2-40B4-BE49-F238E27FC236}">
                      <a16:creationId xmlns:a16="http://schemas.microsoft.com/office/drawing/2014/main" id="{BD00700D-1EFE-475D-89A4-81F97F814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71357" y="1341496"/>
                  <a:ext cx="115252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26C0590A-E70B-4ABF-85F7-023F0D3C18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9990" y="383150"/>
                  <a:ext cx="223270" cy="191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F7F5A3CC-86BF-45AE-B677-FF5D0FEFB3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280" y="1796885"/>
                  <a:ext cx="234466" cy="1847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ECE2091-124A-4F9B-84B6-D7C819CBAE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267" y="2327374"/>
                  <a:ext cx="310305" cy="1773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>
                  <a:extLst>
                    <a:ext uri="{FF2B5EF4-FFF2-40B4-BE49-F238E27FC236}">
                      <a16:creationId xmlns:a16="http://schemas.microsoft.com/office/drawing/2014/main" id="{9AFD9444-DE8B-49C0-8A9A-9DFAF457D7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9917" y="387546"/>
                  <a:ext cx="197796" cy="197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>
                  <a:extLst>
                    <a:ext uri="{FF2B5EF4-FFF2-40B4-BE49-F238E27FC236}">
                      <a16:creationId xmlns:a16="http://schemas.microsoft.com/office/drawing/2014/main" id="{3D924DF6-22E7-4D99-9A53-2EE055DA73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3771" y="960213"/>
                  <a:ext cx="197796" cy="197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>
                  <a:extLst>
                    <a:ext uri="{FF2B5EF4-FFF2-40B4-BE49-F238E27FC236}">
                      <a16:creationId xmlns:a16="http://schemas.microsoft.com/office/drawing/2014/main" id="{05D8717D-B1DB-4405-B39E-E54217827B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70377" y="2095860"/>
                  <a:ext cx="249076" cy="1831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814B57-9533-4478-ACA3-01BD24B3E2C5}"/>
                  </a:ext>
                </a:extLst>
              </p:cNvPr>
              <p:cNvSpPr txBox="1"/>
              <p:nvPr/>
            </p:nvSpPr>
            <p:spPr>
              <a:xfrm>
                <a:off x="964279" y="2682507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1th hidden layer</a:t>
                </a:r>
                <a:endParaRPr lang="ko-KR" altLang="en-US" sz="700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CE85CB0-AC6D-4777-8EF0-A4B667872EBB}"/>
                  </a:ext>
                </a:extLst>
              </p:cNvPr>
              <p:cNvSpPr txBox="1"/>
              <p:nvPr/>
            </p:nvSpPr>
            <p:spPr>
              <a:xfrm>
                <a:off x="66727" y="2674913"/>
                <a:ext cx="69244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Input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layer</a:t>
                </a:r>
                <a:endParaRPr lang="ko-KR" altLang="en-US" sz="7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883CCC-8AAC-4B7D-B22A-C975ED914F3C}"/>
                  </a:ext>
                </a:extLst>
              </p:cNvPr>
              <p:cNvSpPr txBox="1"/>
              <p:nvPr/>
            </p:nvSpPr>
            <p:spPr>
              <a:xfrm>
                <a:off x="3812778" y="2674912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lth hidden layer</a:t>
                </a:r>
                <a:endParaRPr lang="ko-KR" altLang="en-US" sz="700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5617E97-A6DD-420D-B3FA-8562A570A5FA}"/>
                  </a:ext>
                </a:extLst>
              </p:cNvPr>
              <p:cNvSpPr txBox="1"/>
              <p:nvPr/>
            </p:nvSpPr>
            <p:spPr>
              <a:xfrm>
                <a:off x="5969652" y="2674911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Lth hidden layer</a:t>
                </a:r>
                <a:endParaRPr lang="ko-KR" altLang="en-US" sz="700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8947074-F746-4352-BCB5-BA159577F3DA}"/>
                  </a:ext>
                </a:extLst>
              </p:cNvPr>
              <p:cNvSpPr txBox="1"/>
              <p:nvPr/>
            </p:nvSpPr>
            <p:spPr>
              <a:xfrm>
                <a:off x="7577443" y="2682696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Output layer</a:t>
                </a:r>
                <a:endParaRPr lang="ko-KR" altLang="en-US" sz="700" dirty="0"/>
              </a:p>
            </p:txBody>
          </p:sp>
          <p:pic>
            <p:nvPicPr>
              <p:cNvPr id="1076" name="Picture 52">
                <a:extLst>
                  <a:ext uri="{FF2B5EF4-FFF2-40B4-BE49-F238E27FC236}">
                    <a16:creationId xmlns:a16="http://schemas.microsoft.com/office/drawing/2014/main" id="{24DB8CEE-45C1-492B-8701-AAB46F243B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1057" y="427148"/>
                <a:ext cx="183247" cy="162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54">
                <a:extLst>
                  <a:ext uri="{FF2B5EF4-FFF2-40B4-BE49-F238E27FC236}">
                    <a16:creationId xmlns:a16="http://schemas.microsoft.com/office/drawing/2014/main" id="{72AD799F-3022-4A73-8C16-11E6B6CC92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2334" y="2385827"/>
                <a:ext cx="400428" cy="190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80" name="Picture 56">
              <a:extLst>
                <a:ext uri="{FF2B5EF4-FFF2-40B4-BE49-F238E27FC236}">
                  <a16:creationId xmlns:a16="http://schemas.microsoft.com/office/drawing/2014/main" id="{DEF3938A-18B5-4543-9F15-BDA85AEA7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367" y="395259"/>
              <a:ext cx="193115" cy="193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>
              <a:extLst>
                <a:ext uri="{FF2B5EF4-FFF2-40B4-BE49-F238E27FC236}">
                  <a16:creationId xmlns:a16="http://schemas.microsoft.com/office/drawing/2014/main" id="{1408E936-12B6-4D2E-B416-0EB788940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538" y="988591"/>
              <a:ext cx="193115" cy="193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>
              <a:extLst>
                <a:ext uri="{FF2B5EF4-FFF2-40B4-BE49-F238E27FC236}">
                  <a16:creationId xmlns:a16="http://schemas.microsoft.com/office/drawing/2014/main" id="{6679D6FF-742A-4840-81D9-83DEA30B8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725" y="2087607"/>
              <a:ext cx="228876" cy="178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>
              <a:extLst>
                <a:ext uri="{FF2B5EF4-FFF2-40B4-BE49-F238E27FC236}">
                  <a16:creationId xmlns:a16="http://schemas.microsoft.com/office/drawing/2014/main" id="{BF7A7BED-312C-42B3-B867-67C7C3165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039" y="391092"/>
              <a:ext cx="204830" cy="190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8" name="Picture 64">
              <a:extLst>
                <a:ext uri="{FF2B5EF4-FFF2-40B4-BE49-F238E27FC236}">
                  <a16:creationId xmlns:a16="http://schemas.microsoft.com/office/drawing/2014/main" id="{7084E7C4-7389-4CA1-8475-6F455BCF7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222" y="972212"/>
              <a:ext cx="204830" cy="190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0" name="Picture 66">
              <a:extLst>
                <a:ext uri="{FF2B5EF4-FFF2-40B4-BE49-F238E27FC236}">
                  <a16:creationId xmlns:a16="http://schemas.microsoft.com/office/drawing/2014/main" id="{4F1CC72E-4494-4FAA-87ED-4AEDE6AC6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119" y="2087607"/>
              <a:ext cx="254272" cy="176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4" name="Picture 70">
              <a:extLst>
                <a:ext uri="{FF2B5EF4-FFF2-40B4-BE49-F238E27FC236}">
                  <a16:creationId xmlns:a16="http://schemas.microsoft.com/office/drawing/2014/main" id="{5C41CADE-8F18-4B89-A266-46FBE2726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147" y="399793"/>
              <a:ext cx="317840" cy="16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" name="Picture 72">
              <a:extLst>
                <a:ext uri="{FF2B5EF4-FFF2-40B4-BE49-F238E27FC236}">
                  <a16:creationId xmlns:a16="http://schemas.microsoft.com/office/drawing/2014/main" id="{9C219F93-0D52-4E34-92C1-32BC7CE1B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548" y="999336"/>
              <a:ext cx="317840" cy="16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8" name="Picture 74">
              <a:extLst>
                <a:ext uri="{FF2B5EF4-FFF2-40B4-BE49-F238E27FC236}">
                  <a16:creationId xmlns:a16="http://schemas.microsoft.com/office/drawing/2014/main" id="{7E0ED96C-1743-463F-AAFD-0E16618DB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989" y="2059896"/>
              <a:ext cx="346092" cy="19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0" name="Picture 76">
              <a:extLst>
                <a:ext uri="{FF2B5EF4-FFF2-40B4-BE49-F238E27FC236}">
                  <a16:creationId xmlns:a16="http://schemas.microsoft.com/office/drawing/2014/main" id="{C6EE7C6F-F257-4FAC-BC19-C7690F7FA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794" y="421106"/>
              <a:ext cx="311451" cy="159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329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179F35-9AD1-44A5-B9B0-1F52C90327C1}"/>
              </a:ext>
            </a:extLst>
          </p:cNvPr>
          <p:cNvGrpSpPr/>
          <p:nvPr/>
        </p:nvGrpSpPr>
        <p:grpSpPr>
          <a:xfrm>
            <a:off x="66727" y="307469"/>
            <a:ext cx="11757155" cy="2575282"/>
            <a:chOff x="66727" y="307469"/>
            <a:chExt cx="11757155" cy="25752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933ECAD-1AB4-4F3A-A733-109BD051A208}"/>
                </a:ext>
              </a:extLst>
            </p:cNvPr>
            <p:cNvGrpSpPr/>
            <p:nvPr/>
          </p:nvGrpSpPr>
          <p:grpSpPr>
            <a:xfrm>
              <a:off x="66727" y="307469"/>
              <a:ext cx="11757155" cy="2575282"/>
              <a:chOff x="66727" y="307469"/>
              <a:chExt cx="11757155" cy="257528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5D026BD-0A5F-4C4A-88B1-F108D3A73033}"/>
                  </a:ext>
                </a:extLst>
              </p:cNvPr>
              <p:cNvSpPr/>
              <p:nvPr/>
            </p:nvSpPr>
            <p:spPr>
              <a:xfrm>
                <a:off x="5695355" y="307469"/>
                <a:ext cx="1399924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29FC737-BAD6-4EA0-BE11-97C07D99121C}"/>
                  </a:ext>
                </a:extLst>
              </p:cNvPr>
              <p:cNvSpPr/>
              <p:nvPr/>
            </p:nvSpPr>
            <p:spPr>
              <a:xfrm>
                <a:off x="7154848" y="307469"/>
                <a:ext cx="1780141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03BA6F6-2339-41A9-BE78-3F14D6CACA62}"/>
                  </a:ext>
                </a:extLst>
              </p:cNvPr>
              <p:cNvSpPr/>
              <p:nvPr/>
            </p:nvSpPr>
            <p:spPr>
              <a:xfrm>
                <a:off x="3372831" y="310394"/>
                <a:ext cx="1780141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E62BA13-2F3C-4E87-9F95-F606FB2CA1C3}"/>
                  </a:ext>
                </a:extLst>
              </p:cNvPr>
              <p:cNvSpPr/>
              <p:nvPr/>
            </p:nvSpPr>
            <p:spPr>
              <a:xfrm>
                <a:off x="612451" y="310394"/>
                <a:ext cx="1740166" cy="233213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92D05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0133AF8-9EF4-42B6-80C1-7E6CD929B92E}"/>
                  </a:ext>
                </a:extLst>
              </p:cNvPr>
              <p:cNvSpPr/>
              <p:nvPr/>
            </p:nvSpPr>
            <p:spPr>
              <a:xfrm>
                <a:off x="243281" y="310394"/>
                <a:ext cx="308010" cy="2332138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FFFF0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AA4CA13-0653-4AD8-BFB4-008AC1157641}"/>
                  </a:ext>
                </a:extLst>
              </p:cNvPr>
              <p:cNvGrpSpPr/>
              <p:nvPr/>
            </p:nvGrpSpPr>
            <p:grpSpPr>
              <a:xfrm>
                <a:off x="368118" y="383150"/>
                <a:ext cx="11455764" cy="2121541"/>
                <a:chOff x="368118" y="383150"/>
                <a:chExt cx="11455764" cy="2121541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1F3061CE-1AB2-4F0B-9DFE-6B85F81589A1}"/>
                    </a:ext>
                  </a:extLst>
                </p:cNvPr>
                <p:cNvSpPr/>
                <p:nvPr/>
              </p:nvSpPr>
              <p:spPr>
                <a:xfrm>
                  <a:off x="368118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0" name="Picture 2">
                  <a:extLst>
                    <a:ext uri="{FF2B5EF4-FFF2-40B4-BE49-F238E27FC236}">
                      <a16:creationId xmlns:a16="http://schemas.microsoft.com/office/drawing/2014/main" id="{73AA1D66-CD45-42EF-BE40-18A2A99BDA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598" y="493902"/>
                  <a:ext cx="228600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B8875623-5B15-4867-8CF3-A74229C28D88}"/>
                    </a:ext>
                  </a:extLst>
                </p:cNvPr>
                <p:cNvSpPr/>
                <p:nvPr/>
              </p:nvSpPr>
              <p:spPr>
                <a:xfrm>
                  <a:off x="368118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46C2B98-5141-4131-9C0C-EF1E7E50FA85}"/>
                    </a:ext>
                  </a:extLst>
                </p:cNvPr>
                <p:cNvSpPr/>
                <p:nvPr/>
              </p:nvSpPr>
              <p:spPr>
                <a:xfrm>
                  <a:off x="368118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3" name="Picture 4">
                  <a:extLst>
                    <a:ext uri="{FF2B5EF4-FFF2-40B4-BE49-F238E27FC236}">
                      <a16:creationId xmlns:a16="http://schemas.microsoft.com/office/drawing/2014/main" id="{8CE95458-CFA7-4819-A43E-250FD42191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2490" y="1635853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6">
                  <a:extLst>
                    <a:ext uri="{FF2B5EF4-FFF2-40B4-BE49-F238E27FC236}">
                      <a16:creationId xmlns:a16="http://schemas.microsoft.com/office/drawing/2014/main" id="{2C1A259A-4BD7-4F73-8F0B-28BDC883D5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190" y="1097909"/>
                  <a:ext cx="228600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8">
                  <a:extLst>
                    <a:ext uri="{FF2B5EF4-FFF2-40B4-BE49-F238E27FC236}">
                      <a16:creationId xmlns:a16="http://schemas.microsoft.com/office/drawing/2014/main" id="{91F41BBE-ED58-4E64-A3C0-82CBF92ADD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190" y="2180089"/>
                  <a:ext cx="228600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6573731-4F7E-4462-AC69-FD64B54EBAE0}"/>
                    </a:ext>
                  </a:extLst>
                </p:cNvPr>
                <p:cNvSpPr/>
                <p:nvPr/>
              </p:nvSpPr>
              <p:spPr>
                <a:xfrm>
                  <a:off x="1248962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53DDFEC4-66C4-48BA-B811-E2BA4BC2599F}"/>
                    </a:ext>
                  </a:extLst>
                </p:cNvPr>
                <p:cNvSpPr/>
                <p:nvPr/>
              </p:nvSpPr>
              <p:spPr>
                <a:xfrm>
                  <a:off x="1248962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335B2C82-119D-48A3-96CB-A6A57B0559E9}"/>
                    </a:ext>
                  </a:extLst>
                </p:cNvPr>
                <p:cNvSpPr/>
                <p:nvPr/>
              </p:nvSpPr>
              <p:spPr>
                <a:xfrm>
                  <a:off x="1248962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CF21280F-0ED3-4CBF-A0B4-18BF3F16B14A}"/>
                    </a:ext>
                  </a:extLst>
                </p:cNvPr>
                <p:cNvSpPr/>
                <p:nvPr/>
              </p:nvSpPr>
              <p:spPr>
                <a:xfrm>
                  <a:off x="2129806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C67FB79A-CC1A-4CC5-813F-85582A5C098D}"/>
                    </a:ext>
                  </a:extLst>
                </p:cNvPr>
                <p:cNvSpPr/>
                <p:nvPr/>
              </p:nvSpPr>
              <p:spPr>
                <a:xfrm>
                  <a:off x="2129806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2457D02A-3B02-4E9E-A937-754442DA30FD}"/>
                    </a:ext>
                  </a:extLst>
                </p:cNvPr>
                <p:cNvSpPr/>
                <p:nvPr/>
              </p:nvSpPr>
              <p:spPr>
                <a:xfrm>
                  <a:off x="2129806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34380EA5-9E76-423B-A883-DC7ACBD07557}"/>
                    </a:ext>
                  </a:extLst>
                </p:cNvPr>
                <p:cNvSpPr/>
                <p:nvPr/>
              </p:nvSpPr>
              <p:spPr>
                <a:xfrm>
                  <a:off x="3195208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570CB8E5-62DE-463B-AF17-EAD745313A27}"/>
                    </a:ext>
                  </a:extLst>
                </p:cNvPr>
                <p:cNvSpPr/>
                <p:nvPr/>
              </p:nvSpPr>
              <p:spPr>
                <a:xfrm>
                  <a:off x="3195208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31CDF5D5-FF71-454F-BBC4-50714D48A7AB}"/>
                    </a:ext>
                  </a:extLst>
                </p:cNvPr>
                <p:cNvSpPr/>
                <p:nvPr/>
              </p:nvSpPr>
              <p:spPr>
                <a:xfrm>
                  <a:off x="3195208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905CCC7-CA61-4FEB-B955-D82FBEFE77CC}"/>
                    </a:ext>
                  </a:extLst>
                </p:cNvPr>
                <p:cNvSpPr/>
                <p:nvPr/>
              </p:nvSpPr>
              <p:spPr>
                <a:xfrm>
                  <a:off x="4076052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E341E58-E6FB-49BD-B05C-7382AFB7E6DF}"/>
                    </a:ext>
                  </a:extLst>
                </p:cNvPr>
                <p:cNvSpPr/>
                <p:nvPr/>
              </p:nvSpPr>
              <p:spPr>
                <a:xfrm>
                  <a:off x="4076052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0C9A9F49-FE37-4632-8E9F-2E9A4B994478}"/>
                    </a:ext>
                  </a:extLst>
                </p:cNvPr>
                <p:cNvSpPr/>
                <p:nvPr/>
              </p:nvSpPr>
              <p:spPr>
                <a:xfrm>
                  <a:off x="4076052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DBFF3BF4-741D-4AC8-A714-171113EF6BDF}"/>
                    </a:ext>
                  </a:extLst>
                </p:cNvPr>
                <p:cNvSpPr/>
                <p:nvPr/>
              </p:nvSpPr>
              <p:spPr>
                <a:xfrm>
                  <a:off x="4956896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48BD62D7-E0B8-4BD7-B65D-166DA850BA32}"/>
                    </a:ext>
                  </a:extLst>
                </p:cNvPr>
                <p:cNvSpPr/>
                <p:nvPr/>
              </p:nvSpPr>
              <p:spPr>
                <a:xfrm>
                  <a:off x="4956896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762CAA54-D9B0-43B0-9024-7B8D27E53070}"/>
                    </a:ext>
                  </a:extLst>
                </p:cNvPr>
                <p:cNvSpPr/>
                <p:nvPr/>
              </p:nvSpPr>
              <p:spPr>
                <a:xfrm>
                  <a:off x="4956896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E48B9501-30C3-490B-BFDF-5E034E87D566}"/>
                    </a:ext>
                  </a:extLst>
                </p:cNvPr>
                <p:cNvSpPr/>
                <p:nvPr/>
              </p:nvSpPr>
              <p:spPr>
                <a:xfrm>
                  <a:off x="6083819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79F1296E-D3B8-453D-AF6C-374A6E86E193}"/>
                    </a:ext>
                  </a:extLst>
                </p:cNvPr>
                <p:cNvSpPr/>
                <p:nvPr/>
              </p:nvSpPr>
              <p:spPr>
                <a:xfrm>
                  <a:off x="6083819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8D42AA05-BF68-461A-BF12-9811ACCD0F1C}"/>
                    </a:ext>
                  </a:extLst>
                </p:cNvPr>
                <p:cNvSpPr/>
                <p:nvPr/>
              </p:nvSpPr>
              <p:spPr>
                <a:xfrm>
                  <a:off x="6083819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BECAF710-0919-4EC1-88C0-63D5790B3A5C}"/>
                    </a:ext>
                  </a:extLst>
                </p:cNvPr>
                <p:cNvSpPr/>
                <p:nvPr/>
              </p:nvSpPr>
              <p:spPr>
                <a:xfrm>
                  <a:off x="6964663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D9935D3C-5FBD-407C-859A-2F35A4430822}"/>
                    </a:ext>
                  </a:extLst>
                </p:cNvPr>
                <p:cNvSpPr/>
                <p:nvPr/>
              </p:nvSpPr>
              <p:spPr>
                <a:xfrm>
                  <a:off x="6964663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A11D20D2-BD25-49FD-9A30-890BC6C26574}"/>
                    </a:ext>
                  </a:extLst>
                </p:cNvPr>
                <p:cNvSpPr/>
                <p:nvPr/>
              </p:nvSpPr>
              <p:spPr>
                <a:xfrm>
                  <a:off x="6964663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34FE9EA6-F109-48CE-B53E-A94221895EF3}"/>
                    </a:ext>
                  </a:extLst>
                </p:cNvPr>
                <p:cNvSpPr/>
                <p:nvPr/>
              </p:nvSpPr>
              <p:spPr>
                <a:xfrm>
                  <a:off x="7845507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42C189DF-8717-4AF0-ACA6-1B9552181868}"/>
                    </a:ext>
                  </a:extLst>
                </p:cNvPr>
                <p:cNvSpPr/>
                <p:nvPr/>
              </p:nvSpPr>
              <p:spPr>
                <a:xfrm>
                  <a:off x="7845507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5FB33C6F-74E5-49DC-824E-6629A8309699}"/>
                    </a:ext>
                  </a:extLst>
                </p:cNvPr>
                <p:cNvSpPr/>
                <p:nvPr/>
              </p:nvSpPr>
              <p:spPr>
                <a:xfrm>
                  <a:off x="7845507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5A725FE1-094D-4AB5-AA70-ADB0C2E9A483}"/>
                    </a:ext>
                  </a:extLst>
                </p:cNvPr>
                <p:cNvSpPr/>
                <p:nvPr/>
              </p:nvSpPr>
              <p:spPr>
                <a:xfrm>
                  <a:off x="8726351" y="427839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FE60FB4A-0E52-4203-A9C6-77016BF744BF}"/>
                    </a:ext>
                  </a:extLst>
                </p:cNvPr>
                <p:cNvSpPr/>
                <p:nvPr/>
              </p:nvSpPr>
              <p:spPr>
                <a:xfrm>
                  <a:off x="8726351" y="103184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5F7C7AEA-E4D7-4ADB-BC94-4BEE58D78126}"/>
                    </a:ext>
                  </a:extLst>
                </p:cNvPr>
                <p:cNvSpPr/>
                <p:nvPr/>
              </p:nvSpPr>
              <p:spPr>
                <a:xfrm>
                  <a:off x="8726351" y="2114026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6AF189FC-54CA-4211-BC0D-030D52F4FDDF}"/>
                    </a:ext>
                  </a:extLst>
                </p:cNvPr>
                <p:cNvSpPr/>
                <p:nvPr/>
              </p:nvSpPr>
              <p:spPr>
                <a:xfrm>
                  <a:off x="10085367" y="1275127"/>
                  <a:ext cx="369116" cy="360726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93A9B7F6-5E5F-4751-A121-762CFF9D6A4B}"/>
                    </a:ext>
                  </a:extLst>
                </p:cNvPr>
                <p:cNvCxnSpPr>
                  <a:stCxn id="29" idx="6"/>
                  <a:endCxn id="36" idx="2"/>
                </p:cNvCxnSpPr>
                <p:nvPr/>
              </p:nvCxnSpPr>
              <p:spPr>
                <a:xfrm>
                  <a:off x="737234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5F30B22F-956A-48BD-9450-A57329EE1C74}"/>
                    </a:ext>
                  </a:extLst>
                </p:cNvPr>
                <p:cNvCxnSpPr>
                  <a:cxnSpLocks/>
                  <a:stCxn id="29" idx="6"/>
                  <a:endCxn id="37" idx="2"/>
                </p:cNvCxnSpPr>
                <p:nvPr/>
              </p:nvCxnSpPr>
              <p:spPr>
                <a:xfrm>
                  <a:off x="73723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>
                  <a:extLst>
                    <a:ext uri="{FF2B5EF4-FFF2-40B4-BE49-F238E27FC236}">
                      <a16:creationId xmlns:a16="http://schemas.microsoft.com/office/drawing/2014/main" id="{8D611C01-2F79-4153-AAD2-8DAD1167FA63}"/>
                    </a:ext>
                  </a:extLst>
                </p:cNvPr>
                <p:cNvCxnSpPr>
                  <a:cxnSpLocks/>
                  <a:stCxn id="29" idx="6"/>
                  <a:endCxn id="38" idx="2"/>
                </p:cNvCxnSpPr>
                <p:nvPr/>
              </p:nvCxnSpPr>
              <p:spPr>
                <a:xfrm>
                  <a:off x="73723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56F61C65-CBF9-454A-866F-1A85DBA2622D}"/>
                    </a:ext>
                  </a:extLst>
                </p:cNvPr>
                <p:cNvCxnSpPr>
                  <a:cxnSpLocks/>
                  <a:stCxn id="31" idx="6"/>
                  <a:endCxn id="36" idx="2"/>
                </p:cNvCxnSpPr>
                <p:nvPr/>
              </p:nvCxnSpPr>
              <p:spPr>
                <a:xfrm flipV="1">
                  <a:off x="73723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4DBC8452-5CEE-4714-AA48-85474323AA94}"/>
                    </a:ext>
                  </a:extLst>
                </p:cNvPr>
                <p:cNvCxnSpPr>
                  <a:cxnSpLocks/>
                  <a:stCxn id="31" idx="6"/>
                  <a:endCxn id="37" idx="2"/>
                </p:cNvCxnSpPr>
                <p:nvPr/>
              </p:nvCxnSpPr>
              <p:spPr>
                <a:xfrm>
                  <a:off x="737234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E1D65091-35D6-4299-8AC8-0EA3DAB72D9D}"/>
                    </a:ext>
                  </a:extLst>
                </p:cNvPr>
                <p:cNvCxnSpPr>
                  <a:cxnSpLocks/>
                  <a:stCxn id="31" idx="6"/>
                  <a:endCxn id="38" idx="2"/>
                </p:cNvCxnSpPr>
                <p:nvPr/>
              </p:nvCxnSpPr>
              <p:spPr>
                <a:xfrm>
                  <a:off x="73723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B6FDAAB0-21AC-4625-B2D4-D1D502EF5491}"/>
                    </a:ext>
                  </a:extLst>
                </p:cNvPr>
                <p:cNvCxnSpPr>
                  <a:cxnSpLocks/>
                  <a:stCxn id="32" idx="6"/>
                  <a:endCxn id="38" idx="2"/>
                </p:cNvCxnSpPr>
                <p:nvPr/>
              </p:nvCxnSpPr>
              <p:spPr>
                <a:xfrm>
                  <a:off x="737234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7D595A2A-9974-4C6B-834B-AF5B39394190}"/>
                    </a:ext>
                  </a:extLst>
                </p:cNvPr>
                <p:cNvCxnSpPr>
                  <a:cxnSpLocks/>
                  <a:stCxn id="32" idx="6"/>
                  <a:endCxn id="37" idx="2"/>
                </p:cNvCxnSpPr>
                <p:nvPr/>
              </p:nvCxnSpPr>
              <p:spPr>
                <a:xfrm flipV="1">
                  <a:off x="73723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77D4696F-C754-4563-AFC1-6677E3087CC9}"/>
                    </a:ext>
                  </a:extLst>
                </p:cNvPr>
                <p:cNvCxnSpPr>
                  <a:cxnSpLocks/>
                  <a:stCxn id="32" idx="6"/>
                  <a:endCxn id="36" idx="2"/>
                </p:cNvCxnSpPr>
                <p:nvPr/>
              </p:nvCxnSpPr>
              <p:spPr>
                <a:xfrm flipV="1">
                  <a:off x="73723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740303F5-1082-477B-8067-D28BF164D65D}"/>
                    </a:ext>
                  </a:extLst>
                </p:cNvPr>
                <p:cNvCxnSpPr>
                  <a:cxnSpLocks/>
                  <a:stCxn id="36" idx="6"/>
                  <a:endCxn id="39" idx="2"/>
                </p:cNvCxnSpPr>
                <p:nvPr/>
              </p:nvCxnSpPr>
              <p:spPr>
                <a:xfrm>
                  <a:off x="1618078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78627BEC-7D36-4303-8C2A-4015D116AB84}"/>
                    </a:ext>
                  </a:extLst>
                </p:cNvPr>
                <p:cNvCxnSpPr>
                  <a:cxnSpLocks/>
                  <a:stCxn id="37" idx="6"/>
                  <a:endCxn id="40" idx="2"/>
                </p:cNvCxnSpPr>
                <p:nvPr/>
              </p:nvCxnSpPr>
              <p:spPr>
                <a:xfrm>
                  <a:off x="1618078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D8B862FC-0F0A-4B06-8B77-FC96B0DE2A20}"/>
                    </a:ext>
                  </a:extLst>
                </p:cNvPr>
                <p:cNvCxnSpPr>
                  <a:cxnSpLocks/>
                  <a:stCxn id="38" idx="6"/>
                  <a:endCxn id="41" idx="2"/>
                </p:cNvCxnSpPr>
                <p:nvPr/>
              </p:nvCxnSpPr>
              <p:spPr>
                <a:xfrm>
                  <a:off x="1618078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6" name="Picture 4">
                  <a:extLst>
                    <a:ext uri="{FF2B5EF4-FFF2-40B4-BE49-F238E27FC236}">
                      <a16:creationId xmlns:a16="http://schemas.microsoft.com/office/drawing/2014/main" id="{D9D299B7-E34F-441F-A849-460BA17C5D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3520" y="1635853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4">
                  <a:extLst>
                    <a:ext uri="{FF2B5EF4-FFF2-40B4-BE49-F238E27FC236}">
                      <a16:creationId xmlns:a16="http://schemas.microsoft.com/office/drawing/2014/main" id="{13190E1A-CD16-4E89-AE23-5AAD5CB6F7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1504" y="1635852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4">
                  <a:extLst>
                    <a:ext uri="{FF2B5EF4-FFF2-40B4-BE49-F238E27FC236}">
                      <a16:creationId xmlns:a16="http://schemas.microsoft.com/office/drawing/2014/main" id="{F96FDB01-97DD-483C-A910-6813C6E630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6905" y="1635852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4">
                  <a:extLst>
                    <a:ext uri="{FF2B5EF4-FFF2-40B4-BE49-F238E27FC236}">
                      <a16:creationId xmlns:a16="http://schemas.microsoft.com/office/drawing/2014/main" id="{5EFA02A9-74FE-4820-83C7-FD440447D2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0610" y="163585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4">
                  <a:extLst>
                    <a:ext uri="{FF2B5EF4-FFF2-40B4-BE49-F238E27FC236}">
                      <a16:creationId xmlns:a16="http://schemas.microsoft.com/office/drawing/2014/main" id="{6E7E9083-7648-47CC-A3B5-CDAEDF2611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8472" y="1635850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4">
                  <a:extLst>
                    <a:ext uri="{FF2B5EF4-FFF2-40B4-BE49-F238E27FC236}">
                      <a16:creationId xmlns:a16="http://schemas.microsoft.com/office/drawing/2014/main" id="{A9A4F53F-CED0-4557-A5B1-3126B28201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5517" y="1635849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4">
                  <a:extLst>
                    <a:ext uri="{FF2B5EF4-FFF2-40B4-BE49-F238E27FC236}">
                      <a16:creationId xmlns:a16="http://schemas.microsoft.com/office/drawing/2014/main" id="{A671928A-2E22-453E-9D7B-EE6F0F00FF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43629" y="163584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4">
                  <a:extLst>
                    <a:ext uri="{FF2B5EF4-FFF2-40B4-BE49-F238E27FC236}">
                      <a16:creationId xmlns:a16="http://schemas.microsoft.com/office/drawing/2014/main" id="{9667A7CE-1C66-4343-BFC8-1ACB615DCF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7205" y="163584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4">
                  <a:extLst>
                    <a:ext uri="{FF2B5EF4-FFF2-40B4-BE49-F238E27FC236}">
                      <a16:creationId xmlns:a16="http://schemas.microsoft.com/office/drawing/2014/main" id="{22BAE574-63A1-4857-8041-47CD8DF7AF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05196" y="1635847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4">
                  <a:extLst>
                    <a:ext uri="{FF2B5EF4-FFF2-40B4-BE49-F238E27FC236}">
                      <a16:creationId xmlns:a16="http://schemas.microsoft.com/office/drawing/2014/main" id="{102542A2-E8D3-4C77-8991-49F035DAA2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31412" y="501524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Picture 4">
                  <a:extLst>
                    <a:ext uri="{FF2B5EF4-FFF2-40B4-BE49-F238E27FC236}">
                      <a16:creationId xmlns:a16="http://schemas.microsoft.com/office/drawing/2014/main" id="{FB4D1910-DB71-4ED4-804A-6346A61C9C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31412" y="112839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4">
                  <a:extLst>
                    <a:ext uri="{FF2B5EF4-FFF2-40B4-BE49-F238E27FC236}">
                      <a16:creationId xmlns:a16="http://schemas.microsoft.com/office/drawing/2014/main" id="{B9183647-19C8-4E09-8A10-86E628F18B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24205" y="218771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4645C391-52EE-4511-B1CD-8AB6FA97E0F7}"/>
                    </a:ext>
                  </a:extLst>
                </p:cNvPr>
                <p:cNvCxnSpPr/>
                <p:nvPr/>
              </p:nvCxnSpPr>
              <p:spPr>
                <a:xfrm>
                  <a:off x="3564324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FED0417D-FEF4-4C57-A33A-898371575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FE03DA2B-3BB8-423C-86C4-9F3CFFD13B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EAE21EE8-8EB0-4524-B335-F15EB3F3A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324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E0831FEE-EE0D-4E0C-8B72-34E735A98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>
                  <a:extLst>
                    <a:ext uri="{FF2B5EF4-FFF2-40B4-BE49-F238E27FC236}">
                      <a16:creationId xmlns:a16="http://schemas.microsoft.com/office/drawing/2014/main" id="{5B5D0F06-F514-4431-8E79-0F9C9748B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AB9C6E24-D7B0-4886-895C-6025D72D8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324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CA2EBFC4-A8F1-4A52-B214-EEA549EA1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324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F9549E10-C901-4D53-A16F-67C947326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324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2AAB78BB-7964-4F2E-BC5D-4D9002C9F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5168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10A35B64-6463-4EF8-80C1-57EF5E8F1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5168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id="{202D114E-9C7A-4D7D-BDC5-86AE9C6EA4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5168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0" name="Picture 4">
                  <a:extLst>
                    <a:ext uri="{FF2B5EF4-FFF2-40B4-BE49-F238E27FC236}">
                      <a16:creationId xmlns:a16="http://schemas.microsoft.com/office/drawing/2014/main" id="{07FA9C2A-1B3B-4497-8EE9-57E89DC7E7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5683291" y="503411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4">
                  <a:extLst>
                    <a:ext uri="{FF2B5EF4-FFF2-40B4-BE49-F238E27FC236}">
                      <a16:creationId xmlns:a16="http://schemas.microsoft.com/office/drawing/2014/main" id="{3095C670-0297-472C-B51D-FD6577DE82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5683291" y="113027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4">
                  <a:extLst>
                    <a:ext uri="{FF2B5EF4-FFF2-40B4-BE49-F238E27FC236}">
                      <a16:creationId xmlns:a16="http://schemas.microsoft.com/office/drawing/2014/main" id="{4B2C5B57-0EA3-4F28-B0AA-C658254468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5676084" y="2189598"/>
                  <a:ext cx="45719" cy="2133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4C7ACF4D-B67A-4E95-872E-559246567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2935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089DB215-2AC7-4AA3-95AB-863D65EB8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2935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화살표 연결선 104">
                  <a:extLst>
                    <a:ext uri="{FF2B5EF4-FFF2-40B4-BE49-F238E27FC236}">
                      <a16:creationId xmlns:a16="http://schemas.microsoft.com/office/drawing/2014/main" id="{EF626E97-FC47-4A4E-A425-55960FB25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2935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A1173840-087E-4AAE-83B1-0F1F8793E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623" y="612397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화살표 연결선 106">
                  <a:extLst>
                    <a:ext uri="{FF2B5EF4-FFF2-40B4-BE49-F238E27FC236}">
                      <a16:creationId xmlns:a16="http://schemas.microsoft.com/office/drawing/2014/main" id="{B0B59CE1-3BF9-4DEA-A0ED-F5822E1EE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623" y="1216404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화살표 연결선 107">
                  <a:extLst>
                    <a:ext uri="{FF2B5EF4-FFF2-40B4-BE49-F238E27FC236}">
                      <a16:creationId xmlns:a16="http://schemas.microsoft.com/office/drawing/2014/main" id="{FB9E44E2-51E7-4AE9-B9E1-70EE2E3C6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4623" y="2298584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화살표 연결선 108">
                  <a:extLst>
                    <a:ext uri="{FF2B5EF4-FFF2-40B4-BE49-F238E27FC236}">
                      <a16:creationId xmlns:a16="http://schemas.microsoft.com/office/drawing/2014/main" id="{EC2101C9-A7C2-4868-AE71-1BC978AB3BA8}"/>
                    </a:ext>
                  </a:extLst>
                </p:cNvPr>
                <p:cNvCxnSpPr/>
                <p:nvPr/>
              </p:nvCxnSpPr>
              <p:spPr>
                <a:xfrm>
                  <a:off x="7331523" y="608202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화살표 연결선 109">
                  <a:extLst>
                    <a:ext uri="{FF2B5EF4-FFF2-40B4-BE49-F238E27FC236}">
                      <a16:creationId xmlns:a16="http://schemas.microsoft.com/office/drawing/2014/main" id="{CF63CF2B-9E43-4203-B74F-BFDA49305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EFEBFAB2-A734-4F50-9B62-F9E993DB7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A89B7625-5C80-4D46-AC07-213680AD01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31523" y="608202"/>
                  <a:ext cx="511728" cy="60400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F802DD95-3B80-44DD-88D2-7E9704A36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121220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5EF87EB4-D42C-4C1E-9C32-C5575DA23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DFB71AFD-5EAA-488D-BF35-914D0E70F5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523" y="2294389"/>
                  <a:ext cx="511728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ADDB44B7-435A-44E8-892C-C78B333EF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31523" y="1212209"/>
                  <a:ext cx="511728" cy="108218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4F13BB7D-288D-45CD-B150-F48A96DF1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31523" y="608202"/>
                  <a:ext cx="511728" cy="1686187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화살표 연결선 117">
                  <a:extLst>
                    <a:ext uri="{FF2B5EF4-FFF2-40B4-BE49-F238E27FC236}">
                      <a16:creationId xmlns:a16="http://schemas.microsoft.com/office/drawing/2014/main" id="{C0DF81E6-86E3-4BDA-A54E-2B66991FA373}"/>
                    </a:ext>
                  </a:extLst>
                </p:cNvPr>
                <p:cNvCxnSpPr>
                  <a:cxnSpLocks/>
                  <a:stCxn id="60" idx="6"/>
                  <a:endCxn id="63" idx="2"/>
                </p:cNvCxnSpPr>
                <p:nvPr/>
              </p:nvCxnSpPr>
              <p:spPr>
                <a:xfrm>
                  <a:off x="9095467" y="608202"/>
                  <a:ext cx="989900" cy="847288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화살표 연결선 118">
                  <a:extLst>
                    <a:ext uri="{FF2B5EF4-FFF2-40B4-BE49-F238E27FC236}">
                      <a16:creationId xmlns:a16="http://schemas.microsoft.com/office/drawing/2014/main" id="{715BB13A-2F47-44DC-9423-570CC61155BF}"/>
                    </a:ext>
                  </a:extLst>
                </p:cNvPr>
                <p:cNvCxnSpPr>
                  <a:cxnSpLocks/>
                  <a:stCxn id="61" idx="6"/>
                  <a:endCxn id="63" idx="2"/>
                </p:cNvCxnSpPr>
                <p:nvPr/>
              </p:nvCxnSpPr>
              <p:spPr>
                <a:xfrm>
                  <a:off x="9095467" y="1212209"/>
                  <a:ext cx="989900" cy="243281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화살표 연결선 119">
                  <a:extLst>
                    <a:ext uri="{FF2B5EF4-FFF2-40B4-BE49-F238E27FC236}">
                      <a16:creationId xmlns:a16="http://schemas.microsoft.com/office/drawing/2014/main" id="{99DCFBC9-D3A0-40F9-BC9C-498D634A0CFC}"/>
                    </a:ext>
                  </a:extLst>
                </p:cNvPr>
                <p:cNvCxnSpPr>
                  <a:cxnSpLocks/>
                  <a:stCxn id="62" idx="6"/>
                  <a:endCxn id="63" idx="2"/>
                </p:cNvCxnSpPr>
                <p:nvPr/>
              </p:nvCxnSpPr>
              <p:spPr>
                <a:xfrm flipV="1">
                  <a:off x="9095467" y="1455490"/>
                  <a:ext cx="989900" cy="838899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1" name="Picture 14">
                  <a:extLst>
                    <a:ext uri="{FF2B5EF4-FFF2-40B4-BE49-F238E27FC236}">
                      <a16:creationId xmlns:a16="http://schemas.microsoft.com/office/drawing/2014/main" id="{0F70CC96-FC3A-4049-B297-B53B9E9C1C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5562" y="493902"/>
                  <a:ext cx="238125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16">
                  <a:extLst>
                    <a:ext uri="{FF2B5EF4-FFF2-40B4-BE49-F238E27FC236}">
                      <a16:creationId xmlns:a16="http://schemas.microsoft.com/office/drawing/2014/main" id="{573A2382-3BD8-486C-B6EB-08084FC73B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345" y="1097909"/>
                  <a:ext cx="238125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18">
                  <a:extLst>
                    <a:ext uri="{FF2B5EF4-FFF2-40B4-BE49-F238E27FC236}">
                      <a16:creationId xmlns:a16="http://schemas.microsoft.com/office/drawing/2014/main" id="{BCF9316A-16C1-48A5-9EBF-ABBC2D0A60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5404" y="2180089"/>
                  <a:ext cx="238125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2">
                  <a:extLst>
                    <a:ext uri="{FF2B5EF4-FFF2-40B4-BE49-F238E27FC236}">
                      <a16:creationId xmlns:a16="http://schemas.microsoft.com/office/drawing/2014/main" id="{E887C47C-F449-4044-9009-9CD0413FE5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85455" y="474830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4">
                  <a:extLst>
                    <a:ext uri="{FF2B5EF4-FFF2-40B4-BE49-F238E27FC236}">
                      <a16:creationId xmlns:a16="http://schemas.microsoft.com/office/drawing/2014/main" id="{1FE82BE7-3704-4C33-B6EB-77648C7DA1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85455" y="1097909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26">
                  <a:extLst>
                    <a:ext uri="{FF2B5EF4-FFF2-40B4-BE49-F238E27FC236}">
                      <a16:creationId xmlns:a16="http://schemas.microsoft.com/office/drawing/2014/main" id="{A5885FF8-5DAE-46DC-9C3E-61E68BF1CD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88461" y="2170564"/>
                  <a:ext cx="285750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7" name="Picture 30">
                  <a:extLst>
                    <a:ext uri="{FF2B5EF4-FFF2-40B4-BE49-F238E27FC236}">
                      <a16:creationId xmlns:a16="http://schemas.microsoft.com/office/drawing/2014/main" id="{7809C638-8F00-4625-8D2E-FC0DAA5F96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8125" y="2170564"/>
                  <a:ext cx="495300" cy="266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8" name="Picture 34">
                  <a:extLst>
                    <a:ext uri="{FF2B5EF4-FFF2-40B4-BE49-F238E27FC236}">
                      <a16:creationId xmlns:a16="http://schemas.microsoft.com/office/drawing/2014/main" id="{B678A013-FC15-4337-8391-405D06C0C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354" y="468563"/>
                  <a:ext cx="2190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36">
                  <a:extLst>
                    <a:ext uri="{FF2B5EF4-FFF2-40B4-BE49-F238E27FC236}">
                      <a16:creationId xmlns:a16="http://schemas.microsoft.com/office/drawing/2014/main" id="{ED823E46-A95C-4F35-88CF-7F0930C3F3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353" y="1091267"/>
                  <a:ext cx="2190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38">
                  <a:extLst>
                    <a:ext uri="{FF2B5EF4-FFF2-40B4-BE49-F238E27FC236}">
                      <a16:creationId xmlns:a16="http://schemas.microsoft.com/office/drawing/2014/main" id="{F1C43E1E-B2BE-4161-BEEC-938B84B977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8722" y="493051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40">
                  <a:extLst>
                    <a:ext uri="{FF2B5EF4-FFF2-40B4-BE49-F238E27FC236}">
                      <a16:creationId xmlns:a16="http://schemas.microsoft.com/office/drawing/2014/main" id="{DD6BCB90-5653-48C7-BBE6-3F6159C5E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0095" y="1084321"/>
                  <a:ext cx="2286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42">
                  <a:extLst>
                    <a:ext uri="{FF2B5EF4-FFF2-40B4-BE49-F238E27FC236}">
                      <a16:creationId xmlns:a16="http://schemas.microsoft.com/office/drawing/2014/main" id="{17F846B5-422F-4089-952D-666C913E07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44232" y="2180089"/>
                  <a:ext cx="27622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44">
                  <a:extLst>
                    <a:ext uri="{FF2B5EF4-FFF2-40B4-BE49-F238E27FC236}">
                      <a16:creationId xmlns:a16="http://schemas.microsoft.com/office/drawing/2014/main" id="{2CF7A23E-04FC-40E2-8C80-6AC5BB72A5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6395" y="499364"/>
                  <a:ext cx="36195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46">
                  <a:extLst>
                    <a:ext uri="{FF2B5EF4-FFF2-40B4-BE49-F238E27FC236}">
                      <a16:creationId xmlns:a16="http://schemas.microsoft.com/office/drawing/2014/main" id="{448DF11C-386A-4434-A1C7-007D53F9A3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6493" y="1084321"/>
                  <a:ext cx="36195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48">
                  <a:extLst>
                    <a:ext uri="{FF2B5EF4-FFF2-40B4-BE49-F238E27FC236}">
                      <a16:creationId xmlns:a16="http://schemas.microsoft.com/office/drawing/2014/main" id="{93A73E3D-88E5-499B-AE42-0AF3CECC8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6395" y="2177212"/>
                  <a:ext cx="361950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6" name="Picture 50">
                  <a:extLst>
                    <a:ext uri="{FF2B5EF4-FFF2-40B4-BE49-F238E27FC236}">
                      <a16:creationId xmlns:a16="http://schemas.microsoft.com/office/drawing/2014/main" id="{3E6ADF27-806A-476D-8536-EDF586A008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36464" y="493050"/>
                  <a:ext cx="2667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Picture 52">
                  <a:extLst>
                    <a:ext uri="{FF2B5EF4-FFF2-40B4-BE49-F238E27FC236}">
                      <a16:creationId xmlns:a16="http://schemas.microsoft.com/office/drawing/2014/main" id="{3E0AF441-23B8-449B-8EE2-B45EA8E1F0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36759" y="1097210"/>
                  <a:ext cx="2667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54">
                  <a:extLst>
                    <a:ext uri="{FF2B5EF4-FFF2-40B4-BE49-F238E27FC236}">
                      <a16:creationId xmlns:a16="http://schemas.microsoft.com/office/drawing/2014/main" id="{A7D3EA97-756A-4649-996F-B1B8041C35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1213" y="2179099"/>
                  <a:ext cx="31432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9" name="Picture 62">
                  <a:extLst>
                    <a:ext uri="{FF2B5EF4-FFF2-40B4-BE49-F238E27FC236}">
                      <a16:creationId xmlns:a16="http://schemas.microsoft.com/office/drawing/2014/main" id="{6256094F-9F9D-4F88-8179-06321154F7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5510" y="474830"/>
                  <a:ext cx="4095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0" name="Picture 64">
                  <a:extLst>
                    <a:ext uri="{FF2B5EF4-FFF2-40B4-BE49-F238E27FC236}">
                      <a16:creationId xmlns:a16="http://schemas.microsoft.com/office/drawing/2014/main" id="{A0E4DE8A-D40B-4599-B4C4-DB9579150A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6311" y="1074173"/>
                  <a:ext cx="40957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1" name="Picture 66">
                  <a:extLst>
                    <a:ext uri="{FF2B5EF4-FFF2-40B4-BE49-F238E27FC236}">
                      <a16:creationId xmlns:a16="http://schemas.microsoft.com/office/drawing/2014/main" id="{3685E8E2-9F36-458A-9341-9958943879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8896" y="2170563"/>
                  <a:ext cx="40957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2" name="Picture 68">
                  <a:extLst>
                    <a:ext uri="{FF2B5EF4-FFF2-40B4-BE49-F238E27FC236}">
                      <a16:creationId xmlns:a16="http://schemas.microsoft.com/office/drawing/2014/main" id="{9EDE40F6-5632-45D0-BEB0-D5EBB7F889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4189" y="480397"/>
                  <a:ext cx="4191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3" name="Picture 70">
                  <a:extLst>
                    <a:ext uri="{FF2B5EF4-FFF2-40B4-BE49-F238E27FC236}">
                      <a16:creationId xmlns:a16="http://schemas.microsoft.com/office/drawing/2014/main" id="{1B1F37F9-B891-4102-84EA-D0FF319907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2792" y="1088382"/>
                  <a:ext cx="419100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4" name="Picture 72">
                  <a:extLst>
                    <a:ext uri="{FF2B5EF4-FFF2-40B4-BE49-F238E27FC236}">
                      <a16:creationId xmlns:a16="http://schemas.microsoft.com/office/drawing/2014/main" id="{8FF18F26-5F02-49F9-B488-B4F4BD872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0885" y="2177212"/>
                  <a:ext cx="542925" cy="266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Picture 74">
                  <a:extLst>
                    <a:ext uri="{FF2B5EF4-FFF2-40B4-BE49-F238E27FC236}">
                      <a16:creationId xmlns:a16="http://schemas.microsoft.com/office/drawing/2014/main" id="{CCAF58E4-4F03-4A47-80AA-12776A2A1A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4702" y="468563"/>
                  <a:ext cx="35242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6" name="Picture 76">
                  <a:extLst>
                    <a:ext uri="{FF2B5EF4-FFF2-40B4-BE49-F238E27FC236}">
                      <a16:creationId xmlns:a16="http://schemas.microsoft.com/office/drawing/2014/main" id="{F6BBA20E-050F-401C-9909-CB5FE01823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4405" y="1091266"/>
                  <a:ext cx="352425" cy="257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7" name="Picture 78">
                  <a:extLst>
                    <a:ext uri="{FF2B5EF4-FFF2-40B4-BE49-F238E27FC236}">
                      <a16:creationId xmlns:a16="http://schemas.microsoft.com/office/drawing/2014/main" id="{282C828A-A40C-451C-BF6B-6D73FF805C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7429" y="2170564"/>
                  <a:ext cx="542925" cy="266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80">
                  <a:extLst>
                    <a:ext uri="{FF2B5EF4-FFF2-40B4-BE49-F238E27FC236}">
                      <a16:creationId xmlns:a16="http://schemas.microsoft.com/office/drawing/2014/main" id="{DCDA81DE-9131-4917-B65A-C68B33C7EA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12775" y="1392572"/>
                  <a:ext cx="114300" cy="123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82">
                  <a:extLst>
                    <a:ext uri="{FF2B5EF4-FFF2-40B4-BE49-F238E27FC236}">
                      <a16:creationId xmlns:a16="http://schemas.microsoft.com/office/drawing/2014/main" id="{16DF54D9-E743-44BE-950E-9AF4DB2398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71357" y="1341496"/>
                  <a:ext cx="1152525" cy="2381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2">
                  <a:extLst>
                    <a:ext uri="{FF2B5EF4-FFF2-40B4-BE49-F238E27FC236}">
                      <a16:creationId xmlns:a16="http://schemas.microsoft.com/office/drawing/2014/main" id="{DBE05CEF-E8AE-4716-A4D1-8DE3B6B5B1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9990" y="383150"/>
                  <a:ext cx="223270" cy="1913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4">
                  <a:extLst>
                    <a:ext uri="{FF2B5EF4-FFF2-40B4-BE49-F238E27FC236}">
                      <a16:creationId xmlns:a16="http://schemas.microsoft.com/office/drawing/2014/main" id="{ECEC194F-B901-4565-9922-2C51E80C59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280" y="1796885"/>
                  <a:ext cx="234466" cy="1847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2" name="Picture 6">
                  <a:extLst>
                    <a:ext uri="{FF2B5EF4-FFF2-40B4-BE49-F238E27FC236}">
                      <a16:creationId xmlns:a16="http://schemas.microsoft.com/office/drawing/2014/main" id="{5C9C5926-F23E-4D1D-A94B-35B3DF544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267" y="2327374"/>
                  <a:ext cx="310305" cy="1773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" name="Picture 12">
                  <a:extLst>
                    <a:ext uri="{FF2B5EF4-FFF2-40B4-BE49-F238E27FC236}">
                      <a16:creationId xmlns:a16="http://schemas.microsoft.com/office/drawing/2014/main" id="{94C557CC-CD0F-44FC-A9A5-2D1FA67C9C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9917" y="387546"/>
                  <a:ext cx="197796" cy="197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14">
                  <a:extLst>
                    <a:ext uri="{FF2B5EF4-FFF2-40B4-BE49-F238E27FC236}">
                      <a16:creationId xmlns:a16="http://schemas.microsoft.com/office/drawing/2014/main" id="{10DC199E-186C-49E9-9BD8-8D2A4FA092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3771" y="960213"/>
                  <a:ext cx="197796" cy="197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16">
                  <a:extLst>
                    <a:ext uri="{FF2B5EF4-FFF2-40B4-BE49-F238E27FC236}">
                      <a16:creationId xmlns:a16="http://schemas.microsoft.com/office/drawing/2014/main" id="{FD09CE54-7F79-46C0-AB65-C731D3198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70377" y="2095860"/>
                  <a:ext cx="249076" cy="1831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40C293-B6C7-4250-AD16-78A7993599D4}"/>
                  </a:ext>
                </a:extLst>
              </p:cNvPr>
              <p:cNvSpPr txBox="1"/>
              <p:nvPr/>
            </p:nvSpPr>
            <p:spPr>
              <a:xfrm>
                <a:off x="964279" y="2682507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1th hidden layer</a:t>
                </a:r>
                <a:endParaRPr lang="ko-KR" altLang="en-US" sz="7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35B93E-FAE9-43CD-806B-0D4543B4B1D5}"/>
                  </a:ext>
                </a:extLst>
              </p:cNvPr>
              <p:cNvSpPr txBox="1"/>
              <p:nvPr/>
            </p:nvSpPr>
            <p:spPr>
              <a:xfrm>
                <a:off x="66727" y="2674913"/>
                <a:ext cx="69244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Input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layer</a:t>
                </a:r>
                <a:endParaRPr lang="ko-KR" altLang="en-US" sz="7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1CFA1B-6016-4719-B9E9-AB374A50BC5B}"/>
                  </a:ext>
                </a:extLst>
              </p:cNvPr>
              <p:cNvSpPr txBox="1"/>
              <p:nvPr/>
            </p:nvSpPr>
            <p:spPr>
              <a:xfrm>
                <a:off x="3812778" y="2674912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lth hidden layer</a:t>
                </a:r>
                <a:endParaRPr lang="ko-KR" altLang="en-US" sz="7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2CA7A1-32FD-4BFD-8E78-6AF92B8B6D31}"/>
                  </a:ext>
                </a:extLst>
              </p:cNvPr>
              <p:cNvSpPr txBox="1"/>
              <p:nvPr/>
            </p:nvSpPr>
            <p:spPr>
              <a:xfrm>
                <a:off x="5969652" y="2674911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Lth hidden layer</a:t>
                </a:r>
                <a:endParaRPr lang="ko-KR" altLang="en-US" sz="7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E0393E-913E-4CFF-ADD3-556FA6F34563}"/>
                  </a:ext>
                </a:extLst>
              </p:cNvPr>
              <p:cNvSpPr txBox="1"/>
              <p:nvPr/>
            </p:nvSpPr>
            <p:spPr>
              <a:xfrm>
                <a:off x="7577443" y="2682696"/>
                <a:ext cx="9349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Output layer</a:t>
                </a:r>
                <a:endParaRPr lang="ko-KR" altLang="en-US" sz="700" dirty="0"/>
              </a:p>
            </p:txBody>
          </p:sp>
          <p:pic>
            <p:nvPicPr>
              <p:cNvPr id="27" name="Picture 52">
                <a:extLst>
                  <a:ext uri="{FF2B5EF4-FFF2-40B4-BE49-F238E27FC236}">
                    <a16:creationId xmlns:a16="http://schemas.microsoft.com/office/drawing/2014/main" id="{2E161B77-2B36-44A0-81E7-086C915C9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1057" y="427148"/>
                <a:ext cx="183247" cy="162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54">
                <a:extLst>
                  <a:ext uri="{FF2B5EF4-FFF2-40B4-BE49-F238E27FC236}">
                    <a16:creationId xmlns:a16="http://schemas.microsoft.com/office/drawing/2014/main" id="{83E93DC7-7556-488E-ADC3-123CE7E91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2334" y="2385827"/>
                <a:ext cx="400428" cy="190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56">
              <a:extLst>
                <a:ext uri="{FF2B5EF4-FFF2-40B4-BE49-F238E27FC236}">
                  <a16:creationId xmlns:a16="http://schemas.microsoft.com/office/drawing/2014/main" id="{5083CBB4-25A8-415A-B80B-DF4D5AB64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6367" y="395259"/>
              <a:ext cx="193115" cy="193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8">
              <a:extLst>
                <a:ext uri="{FF2B5EF4-FFF2-40B4-BE49-F238E27FC236}">
                  <a16:creationId xmlns:a16="http://schemas.microsoft.com/office/drawing/2014/main" id="{C6A67DBC-381E-4164-BBE1-CA0D94EF7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538" y="988591"/>
              <a:ext cx="193115" cy="193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0">
              <a:extLst>
                <a:ext uri="{FF2B5EF4-FFF2-40B4-BE49-F238E27FC236}">
                  <a16:creationId xmlns:a16="http://schemas.microsoft.com/office/drawing/2014/main" id="{83DE32D3-9AD7-4C92-909A-7CFA0BF9E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725" y="2087607"/>
              <a:ext cx="228876" cy="178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2">
              <a:extLst>
                <a:ext uri="{FF2B5EF4-FFF2-40B4-BE49-F238E27FC236}">
                  <a16:creationId xmlns:a16="http://schemas.microsoft.com/office/drawing/2014/main" id="{362B7F24-0B19-47A9-BFE8-86114EB0B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039" y="391092"/>
              <a:ext cx="204830" cy="190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4">
              <a:extLst>
                <a:ext uri="{FF2B5EF4-FFF2-40B4-BE49-F238E27FC236}">
                  <a16:creationId xmlns:a16="http://schemas.microsoft.com/office/drawing/2014/main" id="{93DB3786-BC5C-4CF6-BBE1-B581C653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222" y="972212"/>
              <a:ext cx="204830" cy="190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6">
              <a:extLst>
                <a:ext uri="{FF2B5EF4-FFF2-40B4-BE49-F238E27FC236}">
                  <a16:creationId xmlns:a16="http://schemas.microsoft.com/office/drawing/2014/main" id="{E063C2AE-2027-4756-99BD-41AA2093D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119" y="2087607"/>
              <a:ext cx="254272" cy="176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0">
              <a:extLst>
                <a:ext uri="{FF2B5EF4-FFF2-40B4-BE49-F238E27FC236}">
                  <a16:creationId xmlns:a16="http://schemas.microsoft.com/office/drawing/2014/main" id="{9ABC3A7A-C559-4312-B361-C551B3345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147" y="399793"/>
              <a:ext cx="317840" cy="16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2">
              <a:extLst>
                <a:ext uri="{FF2B5EF4-FFF2-40B4-BE49-F238E27FC236}">
                  <a16:creationId xmlns:a16="http://schemas.microsoft.com/office/drawing/2014/main" id="{213519C6-7EA5-4CB2-A6DC-10819F32B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548" y="999336"/>
              <a:ext cx="317840" cy="16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4">
              <a:extLst>
                <a:ext uri="{FF2B5EF4-FFF2-40B4-BE49-F238E27FC236}">
                  <a16:creationId xmlns:a16="http://schemas.microsoft.com/office/drawing/2014/main" id="{F6310D7F-E997-40BA-A915-8256F4430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989" y="2059896"/>
              <a:ext cx="346092" cy="197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6">
              <a:extLst>
                <a:ext uri="{FF2B5EF4-FFF2-40B4-BE49-F238E27FC236}">
                  <a16:creationId xmlns:a16="http://schemas.microsoft.com/office/drawing/2014/main" id="{584637E9-8AEE-4414-BD73-123322176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794" y="421106"/>
              <a:ext cx="311451" cy="159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D4AC80C9-33A2-4E46-876A-84561AF65A32}"/>
              </a:ext>
            </a:extLst>
          </p:cNvPr>
          <p:cNvSpPr txBox="1"/>
          <p:nvPr/>
        </p:nvSpPr>
        <p:spPr>
          <a:xfrm>
            <a:off x="156141" y="3306407"/>
            <a:ext cx="7927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   </a:t>
            </a:r>
            <a:r>
              <a:rPr lang="ko-KR" altLang="en-US" sz="1100" dirty="0"/>
              <a:t>는           번 째 은닉층의 </a:t>
            </a:r>
            <a:r>
              <a:rPr lang="en-US" altLang="ko-KR" sz="1100" dirty="0"/>
              <a:t>node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</a:t>
            </a:r>
            <a:r>
              <a:rPr lang="ko-KR" altLang="en-US" sz="1100" dirty="0"/>
              <a:t>에서      번 째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en-US" altLang="ko-KR" sz="1100" dirty="0"/>
              <a:t>node j </a:t>
            </a:r>
            <a:r>
              <a:rPr lang="ko-KR" altLang="en-US" sz="1100" dirty="0"/>
              <a:t>로 연결하는 파라미터</a:t>
            </a:r>
            <a:endParaRPr lang="en-US" altLang="ko-KR" sz="1100" dirty="0"/>
          </a:p>
        </p:txBody>
      </p:sp>
      <p:pic>
        <p:nvPicPr>
          <p:cNvPr id="159" name="Picture 2">
            <a:extLst>
              <a:ext uri="{FF2B5EF4-FFF2-40B4-BE49-F238E27FC236}">
                <a16:creationId xmlns:a16="http://schemas.microsoft.com/office/drawing/2014/main" id="{F720E43B-2BD3-4D48-B997-25FE9B31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0" y="3300858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07401FC-9017-406C-A22E-28655AF3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" y="3346724"/>
            <a:ext cx="466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38DD44-70CA-4F62-B4F8-6AE30108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58" y="3344495"/>
            <a:ext cx="171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60CCBA-2146-47D7-93FE-0E7E3B0E3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0" y="3879073"/>
            <a:ext cx="4286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4226F8D-266A-400F-BE1F-A6E318EB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67" y="3880913"/>
            <a:ext cx="3048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DF8ABD68-B531-4756-9D6E-7464D88A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90" y="3976972"/>
            <a:ext cx="847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3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D6D776-552D-4C11-A719-C306B3B384F7}"/>
              </a:ext>
            </a:extLst>
          </p:cNvPr>
          <p:cNvSpPr txBox="1"/>
          <p:nvPr/>
        </p:nvSpPr>
        <p:spPr>
          <a:xfrm>
            <a:off x="65055" y="30299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Notation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EB26A-7B71-4312-BAB5-93F029A331C4}"/>
              </a:ext>
            </a:extLst>
          </p:cNvPr>
          <p:cNvSpPr txBox="1"/>
          <p:nvPr/>
        </p:nvSpPr>
        <p:spPr>
          <a:xfrm>
            <a:off x="3060903" y="532515"/>
            <a:ext cx="516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           </a:t>
            </a:r>
            <a:r>
              <a:rPr lang="ko-KR" altLang="en-US" sz="1100" dirty="0"/>
              <a:t>벡터</a:t>
            </a:r>
            <a:r>
              <a:rPr lang="en-US" altLang="ko-KR" sz="1100" dirty="0"/>
              <a:t>, </a:t>
            </a:r>
            <a:r>
              <a:rPr lang="ko-KR" altLang="en-US" sz="1100" dirty="0"/>
              <a:t>     개의 특징을 가지고 있는 입력 데이터</a:t>
            </a:r>
            <a:r>
              <a:rPr lang="en-US" altLang="ko-KR" sz="1100" dirty="0"/>
              <a:t>(</a:t>
            </a:r>
            <a:r>
              <a:rPr lang="ko-KR" altLang="en-US" sz="1100" dirty="0"/>
              <a:t>자료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개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E795F6E-49C2-4A3A-87DC-FAD0D503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" y="532515"/>
            <a:ext cx="17716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8">
            <a:extLst>
              <a:ext uri="{FF2B5EF4-FFF2-40B4-BE49-F238E27FC236}">
                <a16:creationId xmlns:a16="http://schemas.microsoft.com/office/drawing/2014/main" id="{6EB03B48-DEFC-40A0-A1C1-16300FB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82" y="593600"/>
            <a:ext cx="447676" cy="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16436AD-7A7F-476D-9F1A-6AF6C787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81" y="610932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E0B4DE-1E2E-4A64-833A-B1BD7E45B8A9}"/>
              </a:ext>
            </a:extLst>
          </p:cNvPr>
          <p:cNvSpPr txBox="1"/>
          <p:nvPr/>
        </p:nvSpPr>
        <p:spPr>
          <a:xfrm>
            <a:off x="3060903" y="1296001"/>
            <a:ext cx="421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K </a:t>
            </a:r>
            <a:r>
              <a:rPr lang="ko-KR" altLang="en-US" sz="1100" dirty="0"/>
              <a:t>번째 은닉층의                  크기의 가중치 행렬</a:t>
            </a:r>
          </a:p>
        </p:txBody>
      </p:sp>
      <p:pic>
        <p:nvPicPr>
          <p:cNvPr id="10" name="Picture 64">
            <a:extLst>
              <a:ext uri="{FF2B5EF4-FFF2-40B4-BE49-F238E27FC236}">
                <a16:creationId xmlns:a16="http://schemas.microsoft.com/office/drawing/2014/main" id="{4239B478-783A-4F37-98D6-B16392F80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3" y="1345226"/>
            <a:ext cx="571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2">
            <a:extLst>
              <a:ext uri="{FF2B5EF4-FFF2-40B4-BE49-F238E27FC236}">
                <a16:creationId xmlns:a16="http://schemas.microsoft.com/office/drawing/2014/main" id="{D115000C-7D8C-4DA5-8B80-E025E927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83" y="1353831"/>
            <a:ext cx="711878" cy="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4">
            <a:extLst>
              <a:ext uri="{FF2B5EF4-FFF2-40B4-BE49-F238E27FC236}">
                <a16:creationId xmlns:a16="http://schemas.microsoft.com/office/drawing/2014/main" id="{A2C97DAC-C74C-4EDC-A3F6-26D295D6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7" y="1342235"/>
            <a:ext cx="1752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2">
            <a:extLst>
              <a:ext uri="{FF2B5EF4-FFF2-40B4-BE49-F238E27FC236}">
                <a16:creationId xmlns:a16="http://schemas.microsoft.com/office/drawing/2014/main" id="{3A4B8EEC-975C-44B4-8972-DAF7740A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08" y="1357485"/>
            <a:ext cx="946018" cy="1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6">
            <a:extLst>
              <a:ext uri="{FF2B5EF4-FFF2-40B4-BE49-F238E27FC236}">
                <a16:creationId xmlns:a16="http://schemas.microsoft.com/office/drawing/2014/main" id="{3F70A733-89F1-4090-8FF4-DD539FB3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5" y="2452729"/>
            <a:ext cx="4953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8">
            <a:extLst>
              <a:ext uri="{FF2B5EF4-FFF2-40B4-BE49-F238E27FC236}">
                <a16:creationId xmlns:a16="http://schemas.microsoft.com/office/drawing/2014/main" id="{138D2F11-E01B-4C86-A973-5862A4AD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1" y="2485710"/>
            <a:ext cx="5048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0">
            <a:extLst>
              <a:ext uri="{FF2B5EF4-FFF2-40B4-BE49-F238E27FC236}">
                <a16:creationId xmlns:a16="http://schemas.microsoft.com/office/drawing/2014/main" id="{A42CA299-B879-4C67-8497-113D65AD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18" y="2487608"/>
            <a:ext cx="491710" cy="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4">
            <a:extLst>
              <a:ext uri="{FF2B5EF4-FFF2-40B4-BE49-F238E27FC236}">
                <a16:creationId xmlns:a16="http://schemas.microsoft.com/office/drawing/2014/main" id="{2F6801D5-5FEF-468B-8905-3AB81A3D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190" y="2490797"/>
            <a:ext cx="1442661" cy="13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8AD401-B099-4BA2-9733-5A5201A2931D}"/>
              </a:ext>
            </a:extLst>
          </p:cNvPr>
          <p:cNvSpPr txBox="1"/>
          <p:nvPr/>
        </p:nvSpPr>
        <p:spPr>
          <a:xfrm>
            <a:off x="3060903" y="2431142"/>
            <a:ext cx="421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K </a:t>
            </a:r>
            <a:r>
              <a:rPr lang="ko-KR" altLang="en-US" sz="1100" dirty="0"/>
              <a:t>번째 은닉층의 </a:t>
            </a:r>
            <a:r>
              <a:rPr lang="ko-KR" altLang="en-US" sz="1100" dirty="0" err="1"/>
              <a:t>어파인</a:t>
            </a:r>
            <a:r>
              <a:rPr lang="ko-KR" altLang="en-US" sz="1100" dirty="0"/>
              <a:t> 변환된            벡터</a:t>
            </a:r>
          </a:p>
        </p:txBody>
      </p:sp>
      <p:pic>
        <p:nvPicPr>
          <p:cNvPr id="27" name="Picture 86">
            <a:extLst>
              <a:ext uri="{FF2B5EF4-FFF2-40B4-BE49-F238E27FC236}">
                <a16:creationId xmlns:a16="http://schemas.microsoft.com/office/drawing/2014/main" id="{3BC54065-B789-44EA-ABF4-B625973F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1" y="3707399"/>
            <a:ext cx="6381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0">
            <a:extLst>
              <a:ext uri="{FF2B5EF4-FFF2-40B4-BE49-F238E27FC236}">
                <a16:creationId xmlns:a16="http://schemas.microsoft.com/office/drawing/2014/main" id="{FB8DC29A-28DD-4E9A-9BCA-4612FFBAB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04" y="3751022"/>
            <a:ext cx="449502" cy="1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2">
            <a:extLst>
              <a:ext uri="{FF2B5EF4-FFF2-40B4-BE49-F238E27FC236}">
                <a16:creationId xmlns:a16="http://schemas.microsoft.com/office/drawing/2014/main" id="{EF809C07-4D56-4191-81A4-5302D66C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268" y="3764197"/>
            <a:ext cx="625859" cy="12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183E687-54CB-4812-ADFE-1D076F9B3BF4}"/>
              </a:ext>
            </a:extLst>
          </p:cNvPr>
          <p:cNvSpPr txBox="1"/>
          <p:nvPr/>
        </p:nvSpPr>
        <p:spPr>
          <a:xfrm>
            <a:off x="5128814" y="3687423"/>
            <a:ext cx="505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K </a:t>
            </a:r>
            <a:r>
              <a:rPr lang="ko-KR" altLang="en-US" sz="1100" dirty="0"/>
              <a:t>번째 은닉층의 민첩한 활성함수를 적용한            벡터</a:t>
            </a:r>
          </a:p>
        </p:txBody>
      </p:sp>
      <p:pic>
        <p:nvPicPr>
          <p:cNvPr id="43" name="Picture 100">
            <a:extLst>
              <a:ext uri="{FF2B5EF4-FFF2-40B4-BE49-F238E27FC236}">
                <a16:creationId xmlns:a16="http://schemas.microsoft.com/office/drawing/2014/main" id="{80D5E195-4D5B-4ED1-8110-58B17A76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83" y="4926403"/>
            <a:ext cx="449502" cy="1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CE5FBB0-85D5-4BDC-90BE-25AC12936B5C}"/>
              </a:ext>
            </a:extLst>
          </p:cNvPr>
          <p:cNvSpPr txBox="1"/>
          <p:nvPr/>
        </p:nvSpPr>
        <p:spPr>
          <a:xfrm>
            <a:off x="3060903" y="4859334"/>
            <a:ext cx="3583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K </a:t>
            </a:r>
            <a:r>
              <a:rPr lang="ko-KR" altLang="en-US" sz="1100" dirty="0"/>
              <a:t>번째 은닉층의            벡터인 민첩한 활성함수</a:t>
            </a:r>
          </a:p>
        </p:txBody>
      </p:sp>
      <p:pic>
        <p:nvPicPr>
          <p:cNvPr id="51" name="Picture 100">
            <a:extLst>
              <a:ext uri="{FF2B5EF4-FFF2-40B4-BE49-F238E27FC236}">
                <a16:creationId xmlns:a16="http://schemas.microsoft.com/office/drawing/2014/main" id="{1AC09ADC-7A43-4F75-95F0-56699CF8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83" y="5454642"/>
            <a:ext cx="449502" cy="1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830256A-CA5E-4ECA-BAE2-6C31C6C013E8}"/>
              </a:ext>
            </a:extLst>
          </p:cNvPr>
          <p:cNvSpPr txBox="1"/>
          <p:nvPr/>
        </p:nvSpPr>
        <p:spPr>
          <a:xfrm>
            <a:off x="3060901" y="5387573"/>
            <a:ext cx="4604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K </a:t>
            </a:r>
            <a:r>
              <a:rPr lang="ko-KR" altLang="en-US" sz="1100" dirty="0"/>
              <a:t>번째 은닉층의            크기의 민첩한 활성함수의 매개변수 벡터</a:t>
            </a:r>
          </a:p>
        </p:txBody>
      </p:sp>
      <p:pic>
        <p:nvPicPr>
          <p:cNvPr id="53" name="Picture 100">
            <a:extLst>
              <a:ext uri="{FF2B5EF4-FFF2-40B4-BE49-F238E27FC236}">
                <a16:creationId xmlns:a16="http://schemas.microsoft.com/office/drawing/2014/main" id="{170692DF-CEE2-4A07-9362-7ADCF7AA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83" y="6039695"/>
            <a:ext cx="449502" cy="1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EC553D3-5F23-48C5-9C57-EBAEF1F774FE}"/>
              </a:ext>
            </a:extLst>
          </p:cNvPr>
          <p:cNvSpPr txBox="1"/>
          <p:nvPr/>
        </p:nvSpPr>
        <p:spPr>
          <a:xfrm>
            <a:off x="3060901" y="5972626"/>
            <a:ext cx="4604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 K </a:t>
            </a:r>
            <a:r>
              <a:rPr lang="ko-KR" altLang="en-US" sz="1100" dirty="0"/>
              <a:t>번째 은닉층의            크기의 민첩한 활성함수의 매개변수 벡터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75D120-90D9-4A2C-9AD3-6937AAED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27" y="3730660"/>
            <a:ext cx="1885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B486E12-4BB1-4708-91EE-1E50B21A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51" y="3730660"/>
            <a:ext cx="18383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5DE310F-DD6E-4925-9323-6C1ACA2D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1" y="4858995"/>
            <a:ext cx="20288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DBC0B1-EDDF-4D19-8D4B-45DCC8EE3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6" y="5444995"/>
            <a:ext cx="19812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782942DA-B499-40A9-B3D9-B950D66D1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6" y="6039695"/>
            <a:ext cx="1943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F085E2-D5B3-43D5-8979-4D5C353EC1AE}"/>
              </a:ext>
            </a:extLst>
          </p:cNvPr>
          <p:cNvSpPr txBox="1"/>
          <p:nvPr/>
        </p:nvSpPr>
        <p:spPr>
          <a:xfrm>
            <a:off x="1564957" y="30299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수정 전</a:t>
            </a:r>
          </a:p>
        </p:txBody>
      </p:sp>
    </p:spTree>
    <p:extLst>
      <p:ext uri="{BB962C8B-B14F-4D97-AF65-F5344CB8AC3E}">
        <p14:creationId xmlns:p14="http://schemas.microsoft.com/office/powerpoint/2010/main" val="164409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E250EE-345B-4C6C-AB51-F4CDDFE3666E}"/>
              </a:ext>
            </a:extLst>
          </p:cNvPr>
          <p:cNvSpPr txBox="1"/>
          <p:nvPr/>
        </p:nvSpPr>
        <p:spPr>
          <a:xfrm>
            <a:off x="217035" y="163487"/>
            <a:ext cx="421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손실 함수 </a:t>
            </a:r>
            <a:r>
              <a:rPr lang="en-US" altLang="ko-KR" sz="1100" dirty="0"/>
              <a:t>L </a:t>
            </a:r>
            <a:r>
              <a:rPr lang="ko-KR" altLang="en-US" sz="1100" dirty="0"/>
              <a:t>에 대한 </a:t>
            </a:r>
            <a:r>
              <a:rPr lang="en-US" altLang="ko-KR" sz="1100" dirty="0"/>
              <a:t>l </a:t>
            </a:r>
            <a:r>
              <a:rPr lang="ko-KR" altLang="en-US" sz="1100" dirty="0"/>
              <a:t>번째 은닉층의 가중치        의 미분 계수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89E06B-733C-46EB-9668-3E222822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56" y="163487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CEED415-2ACF-4F11-AFB6-FF3B9CFB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7" y="682567"/>
            <a:ext cx="552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18B6A5-53FB-4C7D-B665-55FD5584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42" y="606367"/>
            <a:ext cx="46386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495A7E-5F59-4A97-8A0E-A805A6526B4B}"/>
              </a:ext>
            </a:extLst>
          </p:cNvPr>
          <p:cNvSpPr txBox="1"/>
          <p:nvPr/>
        </p:nvSpPr>
        <p:spPr>
          <a:xfrm>
            <a:off x="185096" y="2080250"/>
            <a:ext cx="7927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 </a:t>
            </a:r>
            <a:r>
              <a:rPr lang="ko-KR" altLang="en-US" sz="1100" dirty="0"/>
              <a:t>번째 은닉층의 </a:t>
            </a:r>
            <a:r>
              <a:rPr lang="en-US" altLang="ko-KR" sz="1100" dirty="0"/>
              <a:t>j </a:t>
            </a:r>
            <a:r>
              <a:rPr lang="ko-KR" altLang="en-US" sz="1100" dirty="0"/>
              <a:t>번째 출력 값          를 민첩한 </a:t>
            </a:r>
            <a:r>
              <a:rPr lang="en-US" altLang="ko-KR" sz="1100" dirty="0"/>
              <a:t>Sigmoid </a:t>
            </a:r>
            <a:r>
              <a:rPr lang="ko-KR" altLang="en-US" sz="1100" dirty="0"/>
              <a:t>활성함수를 이용하여 변환한 값            는 다음 식과 같다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6EA5087-AA60-4BB2-8BF0-1170D938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08" y="2075714"/>
            <a:ext cx="2476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A6D6B7F-5108-44F1-BCC6-CCEEE2E5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2075713"/>
            <a:ext cx="2381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6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C4AFE-B891-43A3-B170-9CC989C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C4E45-FC1B-4E40-A586-ADED703C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87AD1-CFBE-4490-AF76-E9D59817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이후 슬라이드는 아직 수정 안함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600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6">
            <a:extLst>
              <a:ext uri="{FF2B5EF4-FFF2-40B4-BE49-F238E27FC236}">
                <a16:creationId xmlns:a16="http://schemas.microsoft.com/office/drawing/2014/main" id="{B00FF8A8-C19E-4156-9905-8D7242E7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" y="548234"/>
            <a:ext cx="352533" cy="18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8">
            <a:extLst>
              <a:ext uri="{FF2B5EF4-FFF2-40B4-BE49-F238E27FC236}">
                <a16:creationId xmlns:a16="http://schemas.microsoft.com/office/drawing/2014/main" id="{AA4C13CB-9CD2-4D33-8395-2C134121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52" y="548234"/>
            <a:ext cx="3944323" cy="2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99444C2-B857-4D3F-90A4-59DAC3708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4" y="1216753"/>
            <a:ext cx="11715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B90DDD-9F39-4B1B-ABCF-534E15A41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51" y="1958479"/>
            <a:ext cx="2526443" cy="1898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C9B20F-F427-4FEF-92D8-48988B908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367" y="4107194"/>
            <a:ext cx="2526443" cy="1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CA551B-1D21-468A-BBC7-B2F0289B651E}"/>
              </a:ext>
            </a:extLst>
          </p:cNvPr>
          <p:cNvSpPr/>
          <p:nvPr/>
        </p:nvSpPr>
        <p:spPr>
          <a:xfrm>
            <a:off x="457200" y="1333850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1B1993-9C29-4A3E-99E5-D2832440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6" y="1453436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3540BDD-3A02-4449-9193-F6D7BA90263F}"/>
              </a:ext>
            </a:extLst>
          </p:cNvPr>
          <p:cNvSpPr/>
          <p:nvPr/>
        </p:nvSpPr>
        <p:spPr>
          <a:xfrm>
            <a:off x="457200" y="2063693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1A1FABD-8417-454F-84D2-232E8CB3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6" y="2183279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343DB3D-DE14-4F5D-BED8-BB5584E05A42}"/>
              </a:ext>
            </a:extLst>
          </p:cNvPr>
          <p:cNvSpPr/>
          <p:nvPr/>
        </p:nvSpPr>
        <p:spPr>
          <a:xfrm>
            <a:off x="1572936" y="1333850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CAC8BB-7D15-4886-935A-31B20E857E19}"/>
              </a:ext>
            </a:extLst>
          </p:cNvPr>
          <p:cNvSpPr/>
          <p:nvPr/>
        </p:nvSpPr>
        <p:spPr>
          <a:xfrm>
            <a:off x="1572936" y="2063692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1145C2-8C64-4527-9DFA-B1E42AF93229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809538" y="1505824"/>
            <a:ext cx="763398" cy="7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D0A25B-410A-4BC7-A001-5F2E52D53AE2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09538" y="2235666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5DD8C1-CE14-4866-99D3-8E10263159E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809538" y="1505824"/>
            <a:ext cx="763398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79FAB8-401D-48EC-9824-3F394A708E2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809538" y="1505824"/>
            <a:ext cx="76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C9BE9C8-E846-4455-81CB-42659D9515B4}"/>
              </a:ext>
            </a:extLst>
          </p:cNvPr>
          <p:cNvSpPr/>
          <p:nvPr/>
        </p:nvSpPr>
        <p:spPr>
          <a:xfrm>
            <a:off x="2688672" y="1333849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36CCB7-86DA-49EB-98F2-3206E6BD070E}"/>
              </a:ext>
            </a:extLst>
          </p:cNvPr>
          <p:cNvSpPr/>
          <p:nvPr/>
        </p:nvSpPr>
        <p:spPr>
          <a:xfrm>
            <a:off x="2688672" y="2063691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00A928-B78A-4F33-B316-64771CE2883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925274" y="1505823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0FCAF3-5396-4232-8CF7-524DFBAD1243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1925274" y="2235665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EE321CF-EA93-4DCE-A94E-D58C8D88B926}"/>
              </a:ext>
            </a:extLst>
          </p:cNvPr>
          <p:cNvSpPr/>
          <p:nvPr/>
        </p:nvSpPr>
        <p:spPr>
          <a:xfrm>
            <a:off x="9607517" y="167657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5FDF0EE6-4E39-4A18-8879-7804ABDB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73" y="1391523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50C0DABA-59F0-4736-A9DC-49203577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0" y="2121365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0BC2F5CE-F0EB-473E-8B5B-316A5BA0D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9" y="139152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7A116909-70B9-41B1-A489-4DCFD15E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9" y="212136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85096C6C-C07F-4BC4-9361-EDCD6C33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87" y="1224836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>
            <a:extLst>
              <a:ext uri="{FF2B5EF4-FFF2-40B4-BE49-F238E27FC236}">
                <a16:creationId xmlns:a16="http://schemas.microsoft.com/office/drawing/2014/main" id="{A94EC201-408D-432A-AD3E-9679CB9B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80" y="1635458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>
            <a:extLst>
              <a:ext uri="{FF2B5EF4-FFF2-40B4-BE49-F238E27FC236}">
                <a16:creationId xmlns:a16="http://schemas.microsoft.com/office/drawing/2014/main" id="{ACAE6E68-415F-427E-8DFF-C73E355B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2" y="1649485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>
            <a:extLst>
              <a:ext uri="{FF2B5EF4-FFF2-40B4-BE49-F238E27FC236}">
                <a16:creationId xmlns:a16="http://schemas.microsoft.com/office/drawing/2014/main" id="{F53D372A-F16C-482B-9A56-0F105AC44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2" y="228805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>
            <a:extLst>
              <a:ext uri="{FF2B5EF4-FFF2-40B4-BE49-F238E27FC236}">
                <a16:creationId xmlns:a16="http://schemas.microsoft.com/office/drawing/2014/main" id="{A6ACC861-0385-45A1-9001-7CC739C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87" y="775983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35D806DE-F099-4255-BCB4-22B3B505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5" y="2851207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3100CE4-7201-4275-A115-FA7BD3D86453}"/>
              </a:ext>
            </a:extLst>
          </p:cNvPr>
          <p:cNvCxnSpPr>
            <a:cxnSpLocks/>
            <a:stCxn id="27" idx="3"/>
            <a:endCxn id="8" idx="0"/>
          </p:cNvCxnSpPr>
          <p:nvPr/>
        </p:nvCxnSpPr>
        <p:spPr>
          <a:xfrm>
            <a:off x="1324587" y="890283"/>
            <a:ext cx="424518" cy="443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8C4679-10A1-4615-91C9-1BD743625B7E}"/>
              </a:ext>
            </a:extLst>
          </p:cNvPr>
          <p:cNvCxnSpPr>
            <a:cxnSpLocks/>
            <a:stCxn id="28" idx="3"/>
            <a:endCxn id="9" idx="4"/>
          </p:cNvCxnSpPr>
          <p:nvPr/>
        </p:nvCxnSpPr>
        <p:spPr>
          <a:xfrm flipV="1">
            <a:off x="1309295" y="2407640"/>
            <a:ext cx="439810" cy="55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>
            <a:extLst>
              <a:ext uri="{FF2B5EF4-FFF2-40B4-BE49-F238E27FC236}">
                <a16:creationId xmlns:a16="http://schemas.microsoft.com/office/drawing/2014/main" id="{648409B5-2FA6-4B2C-8725-60AD58B7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22" y="924274"/>
            <a:ext cx="704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4A497A8-84C4-4E40-BE23-B45E63954D29}"/>
              </a:ext>
            </a:extLst>
          </p:cNvPr>
          <p:cNvSpPr/>
          <p:nvPr/>
        </p:nvSpPr>
        <p:spPr>
          <a:xfrm>
            <a:off x="3831497" y="1332629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1D3136-04C9-428E-830B-84FF75FBF602}"/>
              </a:ext>
            </a:extLst>
          </p:cNvPr>
          <p:cNvSpPr/>
          <p:nvPr/>
        </p:nvSpPr>
        <p:spPr>
          <a:xfrm>
            <a:off x="3831497" y="2062471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3FECAA-6898-451F-B094-0E368112B17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068099" y="1504603"/>
            <a:ext cx="763398" cy="7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34DC0D4-F137-49AA-99BE-66C21809B47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068099" y="2234445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D6AF66-71AA-4E36-8450-7CBB9C635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068099" y="1504603"/>
            <a:ext cx="763398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0778D6-8408-47C0-8DB4-3F3DD39E473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3068099" y="1504603"/>
            <a:ext cx="76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3967867-9B00-49FB-ADB4-054112B9D789}"/>
              </a:ext>
            </a:extLst>
          </p:cNvPr>
          <p:cNvSpPr/>
          <p:nvPr/>
        </p:nvSpPr>
        <p:spPr>
          <a:xfrm>
            <a:off x="4947233" y="1332628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EB0EBFF-B769-475B-A380-D4DF486EF605}"/>
              </a:ext>
            </a:extLst>
          </p:cNvPr>
          <p:cNvSpPr/>
          <p:nvPr/>
        </p:nvSpPr>
        <p:spPr>
          <a:xfrm>
            <a:off x="4947233" y="2062470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109607-1273-474E-8B9E-236B282F293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 flipV="1">
            <a:off x="4183835" y="1504602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A2A9402-6578-42DC-A63D-393C366C01C4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4183835" y="2234444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C1CCE69-4D2E-4018-9972-EBEA88ECFC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583148" y="889062"/>
            <a:ext cx="424518" cy="443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B6C009-30A3-406A-A343-A95A310C1A73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3567856" y="2406419"/>
            <a:ext cx="439810" cy="55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>
            <a:extLst>
              <a:ext uri="{FF2B5EF4-FFF2-40B4-BE49-F238E27FC236}">
                <a16:creationId xmlns:a16="http://schemas.microsoft.com/office/drawing/2014/main" id="{E9928799-A836-44D9-AA08-FDABFDF7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29" y="738585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E64CD79C-AAC1-40E6-B6C2-F153C72D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6" y="1247691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D59D59A3-48E1-41F1-B40E-ACD4CAFE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07" y="1698949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>
            <a:extLst>
              <a:ext uri="{FF2B5EF4-FFF2-40B4-BE49-F238E27FC236}">
                <a16:creationId xmlns:a16="http://schemas.microsoft.com/office/drawing/2014/main" id="{5E4A1734-2C98-4406-ADE5-6ED025D0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30" y="2857454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E5FF9578-6FD3-4400-94C6-0ABB6AB3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38" y="1635458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4">
            <a:extLst>
              <a:ext uri="{FF2B5EF4-FFF2-40B4-BE49-F238E27FC236}">
                <a16:creationId xmlns:a16="http://schemas.microsoft.com/office/drawing/2014/main" id="{68E35D49-55BF-43CE-BB09-C86D0A1C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07" y="2252269"/>
            <a:ext cx="266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>
            <a:extLst>
              <a:ext uri="{FF2B5EF4-FFF2-40B4-BE49-F238E27FC236}">
                <a16:creationId xmlns:a16="http://schemas.microsoft.com/office/drawing/2014/main" id="{9F0A96F5-A8E4-48D2-BC5C-FF7E5077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03" y="1390303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>
            <a:extLst>
              <a:ext uri="{FF2B5EF4-FFF2-40B4-BE49-F238E27FC236}">
                <a16:creationId xmlns:a16="http://schemas.microsoft.com/office/drawing/2014/main" id="{02EAD66D-6E9D-40C2-B103-B78F36D0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03" y="2120144"/>
            <a:ext cx="2476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0">
            <a:extLst>
              <a:ext uri="{FF2B5EF4-FFF2-40B4-BE49-F238E27FC236}">
                <a16:creationId xmlns:a16="http://schemas.microsoft.com/office/drawing/2014/main" id="{4E9B5B6D-D77C-44FB-B754-0DB0BD79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02" y="141265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2">
            <a:extLst>
              <a:ext uri="{FF2B5EF4-FFF2-40B4-BE49-F238E27FC236}">
                <a16:creationId xmlns:a16="http://schemas.microsoft.com/office/drawing/2014/main" id="{F0474267-BCBC-4DE3-8C44-1CC29388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89" y="213796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4">
            <a:extLst>
              <a:ext uri="{FF2B5EF4-FFF2-40B4-BE49-F238E27FC236}">
                <a16:creationId xmlns:a16="http://schemas.microsoft.com/office/drawing/2014/main" id="{99A07733-7B01-496F-8AF1-C08D8F175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42" y="976227"/>
            <a:ext cx="704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5">
            <a:extLst>
              <a:ext uri="{FF2B5EF4-FFF2-40B4-BE49-F238E27FC236}">
                <a16:creationId xmlns:a16="http://schemas.microsoft.com/office/drawing/2014/main" id="{6146CB7C-B2A2-4BB2-BAE4-C9F87E65F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41" y="1860258"/>
            <a:ext cx="728878" cy="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162CB025-4AC2-4B72-81BD-E71C54808281}"/>
              </a:ext>
            </a:extLst>
          </p:cNvPr>
          <p:cNvSpPr/>
          <p:nvPr/>
        </p:nvSpPr>
        <p:spPr>
          <a:xfrm rot="5400000">
            <a:off x="1576169" y="2492666"/>
            <a:ext cx="352338" cy="1872667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D5D1D5-3211-4AE7-A878-BCCC971FBC2E}"/>
              </a:ext>
            </a:extLst>
          </p:cNvPr>
          <p:cNvSpPr/>
          <p:nvPr/>
        </p:nvSpPr>
        <p:spPr>
          <a:xfrm>
            <a:off x="6332465" y="135049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0F82A6D-C551-4A83-8A03-8CE90CA30FE1}"/>
              </a:ext>
            </a:extLst>
          </p:cNvPr>
          <p:cNvSpPr/>
          <p:nvPr/>
        </p:nvSpPr>
        <p:spPr>
          <a:xfrm>
            <a:off x="6332465" y="2080337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24BA786-9A06-4655-BDA3-9C43F3906355}"/>
              </a:ext>
            </a:extLst>
          </p:cNvPr>
          <p:cNvSpPr/>
          <p:nvPr/>
        </p:nvSpPr>
        <p:spPr>
          <a:xfrm>
            <a:off x="7475290" y="1349275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FF80F8-1FAA-420C-9CAF-616D8C904C8B}"/>
              </a:ext>
            </a:extLst>
          </p:cNvPr>
          <p:cNvSpPr/>
          <p:nvPr/>
        </p:nvSpPr>
        <p:spPr>
          <a:xfrm>
            <a:off x="7475290" y="2079117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2793CB9-47BC-42D7-B699-97F4981BD0FC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6711892" y="1521249"/>
            <a:ext cx="763398" cy="72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585DBC1-20B9-4C38-9B30-4A1EACCCAA3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711892" y="2251091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DA7262-43C9-44B2-B3E6-8ED5D52E2356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711892" y="1521249"/>
            <a:ext cx="763398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ACA0ECB-2CEF-47F5-AF2E-1AA73B39B359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6711892" y="1521249"/>
            <a:ext cx="76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BE202CE-8EFD-4B77-B203-55B45C62A202}"/>
              </a:ext>
            </a:extLst>
          </p:cNvPr>
          <p:cNvSpPr/>
          <p:nvPr/>
        </p:nvSpPr>
        <p:spPr>
          <a:xfrm>
            <a:off x="8591026" y="1349274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FADC0B0-F0BE-49A2-81DB-41115C496433}"/>
              </a:ext>
            </a:extLst>
          </p:cNvPr>
          <p:cNvSpPr/>
          <p:nvPr/>
        </p:nvSpPr>
        <p:spPr>
          <a:xfrm>
            <a:off x="8591026" y="2079116"/>
            <a:ext cx="352338" cy="3439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1FA4454-5EB3-4791-AA0D-0101D1FE6FDE}"/>
              </a:ext>
            </a:extLst>
          </p:cNvPr>
          <p:cNvCxnSpPr>
            <a:cxnSpLocks/>
            <a:stCxn id="59" idx="6"/>
            <a:endCxn id="65" idx="2"/>
          </p:cNvCxnSpPr>
          <p:nvPr/>
        </p:nvCxnSpPr>
        <p:spPr>
          <a:xfrm flipV="1">
            <a:off x="7827628" y="1521248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5265FEF-1745-42BB-A282-9CFD3076E1A7}"/>
              </a:ext>
            </a:extLst>
          </p:cNvPr>
          <p:cNvCxnSpPr>
            <a:cxnSpLocks/>
            <a:stCxn id="60" idx="6"/>
            <a:endCxn id="66" idx="2"/>
          </p:cNvCxnSpPr>
          <p:nvPr/>
        </p:nvCxnSpPr>
        <p:spPr>
          <a:xfrm flipV="1">
            <a:off x="7827628" y="2251090"/>
            <a:ext cx="7633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A021B2F-B89A-4BBE-AC0E-C511D1DED7E6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7226941" y="905708"/>
            <a:ext cx="424518" cy="443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8B8A99F-4EF3-4054-B775-0962E8E99BD1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7211649" y="2423065"/>
            <a:ext cx="439810" cy="55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47">
            <a:extLst>
              <a:ext uri="{FF2B5EF4-FFF2-40B4-BE49-F238E27FC236}">
                <a16:creationId xmlns:a16="http://schemas.microsoft.com/office/drawing/2014/main" id="{F8F7D58E-169D-4618-A25E-EE6045C3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73" y="140685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9">
            <a:extLst>
              <a:ext uri="{FF2B5EF4-FFF2-40B4-BE49-F238E27FC236}">
                <a16:creationId xmlns:a16="http://schemas.microsoft.com/office/drawing/2014/main" id="{B1C82157-04F1-4A2E-A6B7-0FDC3937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01" y="2136790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52">
            <a:extLst>
              <a:ext uri="{FF2B5EF4-FFF2-40B4-BE49-F238E27FC236}">
                <a16:creationId xmlns:a16="http://schemas.microsoft.com/office/drawing/2014/main" id="{6C05F72B-32FF-4486-9EF7-6FA37A2F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55" y="760559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54">
            <a:extLst>
              <a:ext uri="{FF2B5EF4-FFF2-40B4-BE49-F238E27FC236}">
                <a16:creationId xmlns:a16="http://schemas.microsoft.com/office/drawing/2014/main" id="{605BD012-AEE7-4456-BCC2-1EE8B7F9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20" y="126997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6">
            <a:extLst>
              <a:ext uri="{FF2B5EF4-FFF2-40B4-BE49-F238E27FC236}">
                <a16:creationId xmlns:a16="http://schemas.microsoft.com/office/drawing/2014/main" id="{1D01B5A3-B4A1-43ED-A477-FCFC4CC0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41" y="1677797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58">
            <a:extLst>
              <a:ext uri="{FF2B5EF4-FFF2-40B4-BE49-F238E27FC236}">
                <a16:creationId xmlns:a16="http://schemas.microsoft.com/office/drawing/2014/main" id="{1F5C30DF-1DD2-495B-B7DC-378945C71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05" y="285745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0">
            <a:extLst>
              <a:ext uri="{FF2B5EF4-FFF2-40B4-BE49-F238E27FC236}">
                <a16:creationId xmlns:a16="http://schemas.microsoft.com/office/drawing/2014/main" id="{A426F590-2298-4CC0-B935-3BAF191F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441" y="167002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2">
            <a:extLst>
              <a:ext uri="{FF2B5EF4-FFF2-40B4-BE49-F238E27FC236}">
                <a16:creationId xmlns:a16="http://schemas.microsoft.com/office/drawing/2014/main" id="{CA4DDED4-7DFB-48AB-A34F-8E80A384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26" y="2252269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6">
            <a:extLst>
              <a:ext uri="{FF2B5EF4-FFF2-40B4-BE49-F238E27FC236}">
                <a16:creationId xmlns:a16="http://schemas.microsoft.com/office/drawing/2014/main" id="{2A85EEF9-87C9-40EE-A8B2-38469AB1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84" y="1391523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8">
            <a:extLst>
              <a:ext uri="{FF2B5EF4-FFF2-40B4-BE49-F238E27FC236}">
                <a16:creationId xmlns:a16="http://schemas.microsoft.com/office/drawing/2014/main" id="{2D5D9061-29C3-471F-A45D-198E7EDF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88" y="213679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72">
            <a:extLst>
              <a:ext uri="{FF2B5EF4-FFF2-40B4-BE49-F238E27FC236}">
                <a16:creationId xmlns:a16="http://schemas.microsoft.com/office/drawing/2014/main" id="{B5E0A2E3-905D-4FCD-B1EA-13CF52CE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176" y="140685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75">
            <a:extLst>
              <a:ext uri="{FF2B5EF4-FFF2-40B4-BE49-F238E27FC236}">
                <a16:creationId xmlns:a16="http://schemas.microsoft.com/office/drawing/2014/main" id="{70065F24-1E6F-4B4F-AC10-C368A83F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74" y="2136790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79">
            <a:extLst>
              <a:ext uri="{FF2B5EF4-FFF2-40B4-BE49-F238E27FC236}">
                <a16:creationId xmlns:a16="http://schemas.microsoft.com/office/drawing/2014/main" id="{6FD25CA0-2B31-4BD4-82CB-0F76E160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07" y="985246"/>
            <a:ext cx="752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963EE8-D09B-47C6-9BB4-61E26EB32416}"/>
              </a:ext>
            </a:extLst>
          </p:cNvPr>
          <p:cNvCxnSpPr>
            <a:cxnSpLocks/>
            <a:stCxn id="82" idx="3"/>
            <a:endCxn id="18" idx="2"/>
          </p:cNvCxnSpPr>
          <p:nvPr/>
        </p:nvCxnSpPr>
        <p:spPr>
          <a:xfrm flipV="1">
            <a:off x="8940424" y="1848550"/>
            <a:ext cx="667093" cy="40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59350AA-C8D0-458B-AEAE-16BE0AEACAB8}"/>
              </a:ext>
            </a:extLst>
          </p:cNvPr>
          <p:cNvCxnSpPr>
            <a:cxnSpLocks/>
            <a:stCxn id="65" idx="6"/>
            <a:endCxn id="18" idx="2"/>
          </p:cNvCxnSpPr>
          <p:nvPr/>
        </p:nvCxnSpPr>
        <p:spPr>
          <a:xfrm>
            <a:off x="8943364" y="1521248"/>
            <a:ext cx="664153" cy="32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7D85380-F1AB-4BBF-B8F5-FB119F0F7D3A}"/>
              </a:ext>
            </a:extLst>
          </p:cNvPr>
          <p:cNvCxnSpPr>
            <a:cxnSpLocks/>
          </p:cNvCxnSpPr>
          <p:nvPr/>
        </p:nvCxnSpPr>
        <p:spPr>
          <a:xfrm>
            <a:off x="9338433" y="924274"/>
            <a:ext cx="445253" cy="64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5">
            <a:extLst>
              <a:ext uri="{FF2B5EF4-FFF2-40B4-BE49-F238E27FC236}">
                <a16:creationId xmlns:a16="http://schemas.microsoft.com/office/drawing/2014/main" id="{52229312-90A6-4EB4-84CF-7E1F7F78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508" y="1419663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5B2C6EA-8F1F-4B0F-83C4-7327D89B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2" y="207964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90">
            <a:extLst>
              <a:ext uri="{FF2B5EF4-FFF2-40B4-BE49-F238E27FC236}">
                <a16:creationId xmlns:a16="http://schemas.microsoft.com/office/drawing/2014/main" id="{172318CA-E414-457A-BC8B-D631A764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046" y="775983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94">
            <a:extLst>
              <a:ext uri="{FF2B5EF4-FFF2-40B4-BE49-F238E27FC236}">
                <a16:creationId xmlns:a16="http://schemas.microsoft.com/office/drawing/2014/main" id="{F79DAA87-3A7F-4FE2-B73B-1559C843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24" y="1736957"/>
            <a:ext cx="2476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7">
            <a:extLst>
              <a:ext uri="{FF2B5EF4-FFF2-40B4-BE49-F238E27FC236}">
                <a16:creationId xmlns:a16="http://schemas.microsoft.com/office/drawing/2014/main" id="{9F2D7FD9-D685-4C35-9435-963F45FF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07" y="1584556"/>
            <a:ext cx="19240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제목 1">
            <a:extLst>
              <a:ext uri="{FF2B5EF4-FFF2-40B4-BE49-F238E27FC236}">
                <a16:creationId xmlns:a16="http://schemas.microsoft.com/office/drawing/2014/main" id="{77A9681C-FBBB-4457-9745-6FBBAB284B25}"/>
              </a:ext>
            </a:extLst>
          </p:cNvPr>
          <p:cNvSpPr txBox="1">
            <a:spLocks/>
          </p:cNvSpPr>
          <p:nvPr/>
        </p:nvSpPr>
        <p:spPr>
          <a:xfrm>
            <a:off x="1191237" y="3778192"/>
            <a:ext cx="1156082" cy="25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Hidden</a:t>
            </a:r>
            <a:r>
              <a:rPr lang="ko-KR" altLang="en-US" sz="1100" dirty="0"/>
              <a:t> </a:t>
            </a:r>
            <a:r>
              <a:rPr lang="en-US" altLang="ko-KR" sz="1100" dirty="0"/>
              <a:t>layer1</a:t>
            </a:r>
            <a:endParaRPr lang="ko-KR" altLang="en-US" sz="1100" dirty="0"/>
          </a:p>
        </p:txBody>
      </p:sp>
      <p:sp>
        <p:nvSpPr>
          <p:cNvPr id="93" name="오른쪽 중괄호 92">
            <a:extLst>
              <a:ext uri="{FF2B5EF4-FFF2-40B4-BE49-F238E27FC236}">
                <a16:creationId xmlns:a16="http://schemas.microsoft.com/office/drawing/2014/main" id="{1F4D30D8-8ED2-486F-9926-85A907D73D36}"/>
              </a:ext>
            </a:extLst>
          </p:cNvPr>
          <p:cNvSpPr/>
          <p:nvPr/>
        </p:nvSpPr>
        <p:spPr>
          <a:xfrm rot="5400000">
            <a:off x="3906386" y="2474792"/>
            <a:ext cx="352338" cy="1872667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B88E2BD2-5A34-4BAF-8540-EB8BC9431386}"/>
              </a:ext>
            </a:extLst>
          </p:cNvPr>
          <p:cNvSpPr txBox="1">
            <a:spLocks/>
          </p:cNvSpPr>
          <p:nvPr/>
        </p:nvSpPr>
        <p:spPr>
          <a:xfrm>
            <a:off x="3520930" y="3757932"/>
            <a:ext cx="1156082" cy="25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Hidden</a:t>
            </a:r>
            <a:r>
              <a:rPr lang="ko-KR" altLang="en-US" sz="1100" dirty="0"/>
              <a:t> </a:t>
            </a:r>
            <a:r>
              <a:rPr lang="en-US" altLang="ko-KR" sz="1100" dirty="0"/>
              <a:t>layer2</a:t>
            </a:r>
            <a:endParaRPr lang="ko-KR" altLang="en-US" sz="1100" dirty="0"/>
          </a:p>
        </p:txBody>
      </p:sp>
      <p:sp>
        <p:nvSpPr>
          <p:cNvPr id="95" name="오른쪽 중괄호 94">
            <a:extLst>
              <a:ext uri="{FF2B5EF4-FFF2-40B4-BE49-F238E27FC236}">
                <a16:creationId xmlns:a16="http://schemas.microsoft.com/office/drawing/2014/main" id="{95C4ACDE-6E9C-406E-AC19-077BE8D6EBB2}"/>
              </a:ext>
            </a:extLst>
          </p:cNvPr>
          <p:cNvSpPr/>
          <p:nvPr/>
        </p:nvSpPr>
        <p:spPr>
          <a:xfrm rot="5400000">
            <a:off x="7444969" y="2455916"/>
            <a:ext cx="352338" cy="1872667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id="{03EADA3F-4609-4236-B6CB-54F79F95F198}"/>
              </a:ext>
            </a:extLst>
          </p:cNvPr>
          <p:cNvSpPr txBox="1">
            <a:spLocks/>
          </p:cNvSpPr>
          <p:nvPr/>
        </p:nvSpPr>
        <p:spPr>
          <a:xfrm>
            <a:off x="7016430" y="3740525"/>
            <a:ext cx="1156082" cy="25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Hidden</a:t>
            </a:r>
            <a:r>
              <a:rPr lang="ko-KR" altLang="en-US" sz="1100" dirty="0"/>
              <a:t> </a:t>
            </a:r>
            <a:r>
              <a:rPr lang="en-US" altLang="ko-KR" sz="1100" dirty="0"/>
              <a:t>layer10</a:t>
            </a:r>
            <a:endParaRPr lang="ko-KR" altLang="en-US" sz="1100" dirty="0"/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6E423D62-4BC2-483D-A112-FF9338C32C63}"/>
              </a:ext>
            </a:extLst>
          </p:cNvPr>
          <p:cNvSpPr txBox="1">
            <a:spLocks/>
          </p:cNvSpPr>
          <p:nvPr/>
        </p:nvSpPr>
        <p:spPr>
          <a:xfrm>
            <a:off x="380763" y="133093"/>
            <a:ext cx="6797591" cy="25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err="1"/>
              <a:t>히든</a:t>
            </a:r>
            <a:r>
              <a:rPr lang="ko-KR" altLang="en-US" sz="1100" dirty="0"/>
              <a:t> 레이어 </a:t>
            </a:r>
            <a:r>
              <a:rPr lang="en-US" altLang="ko-KR" sz="1100" dirty="0"/>
              <a:t>10 </a:t>
            </a:r>
            <a:r>
              <a:rPr lang="ko-KR" altLang="en-US" sz="1100" dirty="0"/>
              <a:t>개인 </a:t>
            </a:r>
            <a:r>
              <a:rPr lang="en-US" altLang="ko-KR" sz="1100" dirty="0"/>
              <a:t>XOR </a:t>
            </a:r>
            <a:r>
              <a:rPr lang="ko-KR" altLang="en-US" sz="1100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01404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5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8D2C326-983A-4365-9706-E81E3B527F63}"/>
              </a:ext>
            </a:extLst>
          </p:cNvPr>
          <p:cNvSpPr/>
          <p:nvPr/>
        </p:nvSpPr>
        <p:spPr>
          <a:xfrm>
            <a:off x="8336355" y="1370048"/>
            <a:ext cx="1195822" cy="2316039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45F1A585-3712-48CA-9BD0-181AF6809ABB}"/>
              </a:ext>
            </a:extLst>
          </p:cNvPr>
          <p:cNvSpPr/>
          <p:nvPr/>
        </p:nvSpPr>
        <p:spPr>
          <a:xfrm>
            <a:off x="6239403" y="1379712"/>
            <a:ext cx="2061514" cy="2316039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761416EC-3E9B-44AE-9797-DF7E070D51D8}"/>
              </a:ext>
            </a:extLst>
          </p:cNvPr>
          <p:cNvSpPr/>
          <p:nvPr/>
        </p:nvSpPr>
        <p:spPr>
          <a:xfrm>
            <a:off x="2996219" y="1381253"/>
            <a:ext cx="1986004" cy="2316039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B8618F96-7F7B-4DC5-9C14-403F041CE9AF}"/>
              </a:ext>
            </a:extLst>
          </p:cNvPr>
          <p:cNvSpPr/>
          <p:nvPr/>
        </p:nvSpPr>
        <p:spPr>
          <a:xfrm>
            <a:off x="1081363" y="1381253"/>
            <a:ext cx="1887222" cy="2316039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9E43829-9424-43A9-9DBE-C799817EBF84}"/>
              </a:ext>
            </a:extLst>
          </p:cNvPr>
          <p:cNvSpPr/>
          <p:nvPr/>
        </p:nvSpPr>
        <p:spPr>
          <a:xfrm>
            <a:off x="820550" y="1394992"/>
            <a:ext cx="178780" cy="2316039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FC2861-66AD-4745-9E57-ECF30E5B090B}"/>
              </a:ext>
            </a:extLst>
          </p:cNvPr>
          <p:cNvSpPr/>
          <p:nvPr/>
        </p:nvSpPr>
        <p:spPr>
          <a:xfrm>
            <a:off x="887129" y="1426129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72875FE-8EBB-4D1D-8003-4F8CECCF37EB}"/>
              </a:ext>
            </a:extLst>
          </p:cNvPr>
          <p:cNvSpPr/>
          <p:nvPr/>
        </p:nvSpPr>
        <p:spPr>
          <a:xfrm>
            <a:off x="887129" y="1971413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7BD220-BA5F-41EA-8C18-CA903A740F6A}"/>
              </a:ext>
            </a:extLst>
          </p:cNvPr>
          <p:cNvSpPr/>
          <p:nvPr/>
        </p:nvSpPr>
        <p:spPr>
          <a:xfrm>
            <a:off x="887129" y="2516697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F0C7A9-904A-405A-88F4-F62DC6945346}"/>
              </a:ext>
            </a:extLst>
          </p:cNvPr>
          <p:cNvSpPr/>
          <p:nvPr/>
        </p:nvSpPr>
        <p:spPr>
          <a:xfrm>
            <a:off x="887129" y="347304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92DE1-DDC2-4BBB-A82C-05FBDF97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81" y="3047035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A4E9D6F5-BA7B-479F-B7AD-DC5FB8171FD6}"/>
              </a:ext>
            </a:extLst>
          </p:cNvPr>
          <p:cNvSpPr/>
          <p:nvPr/>
        </p:nvSpPr>
        <p:spPr>
          <a:xfrm>
            <a:off x="1946378" y="1497434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A3DF08-1C8C-4C08-A59F-CF72D57F9C80}"/>
              </a:ext>
            </a:extLst>
          </p:cNvPr>
          <p:cNvSpPr/>
          <p:nvPr/>
        </p:nvSpPr>
        <p:spPr>
          <a:xfrm>
            <a:off x="1946378" y="2076275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D83068-388D-46BD-966C-3AA9031BBE19}"/>
              </a:ext>
            </a:extLst>
          </p:cNvPr>
          <p:cNvSpPr/>
          <p:nvPr/>
        </p:nvSpPr>
        <p:spPr>
          <a:xfrm>
            <a:off x="1946378" y="2621559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4749CB-9CE3-46B4-A52B-565F7CCCD578}"/>
              </a:ext>
            </a:extLst>
          </p:cNvPr>
          <p:cNvSpPr/>
          <p:nvPr/>
        </p:nvSpPr>
        <p:spPr>
          <a:xfrm>
            <a:off x="1946378" y="3389150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53311B5-E89A-429E-B1D9-E14380E5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52" y="3037729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AF12150-B460-44BD-8980-8B1A9A4D1740}"/>
              </a:ext>
            </a:extLst>
          </p:cNvPr>
          <p:cNvSpPr/>
          <p:nvPr/>
        </p:nvSpPr>
        <p:spPr>
          <a:xfrm>
            <a:off x="2879602" y="1494156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9E1969-6914-498C-A9F0-603C3560D6D1}"/>
              </a:ext>
            </a:extLst>
          </p:cNvPr>
          <p:cNvSpPr/>
          <p:nvPr/>
        </p:nvSpPr>
        <p:spPr>
          <a:xfrm>
            <a:off x="2879602" y="206880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84D5E0-2FA9-4FB6-87C1-313CE471595B}"/>
              </a:ext>
            </a:extLst>
          </p:cNvPr>
          <p:cNvSpPr/>
          <p:nvPr/>
        </p:nvSpPr>
        <p:spPr>
          <a:xfrm>
            <a:off x="2879602" y="2618281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998A205-70B0-473A-A8A1-99305F3AC479}"/>
              </a:ext>
            </a:extLst>
          </p:cNvPr>
          <p:cNvSpPr/>
          <p:nvPr/>
        </p:nvSpPr>
        <p:spPr>
          <a:xfrm>
            <a:off x="2879602" y="338587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A5D785-4AA4-45A2-A901-1BE96D68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87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38058D-5941-430A-B3D3-71DF87A209E3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064168" y="1513299"/>
            <a:ext cx="882210" cy="713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5FD8CA-E74A-4216-921D-878BB5A0354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64168" y="1513299"/>
            <a:ext cx="882210" cy="6501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FC833C-F583-47DC-8900-300A0E8EDD03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1064168" y="1513299"/>
            <a:ext cx="882210" cy="11954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E2328C-E597-426B-976F-F58B417D4F7F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064168" y="1513299"/>
            <a:ext cx="882210" cy="196302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5A700C-6CBD-4379-AD44-15815D24FE8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064168" y="1584604"/>
            <a:ext cx="882210" cy="4739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177AC3-FFCA-4B3B-ADD8-3687AEE52FD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064168" y="2058583"/>
            <a:ext cx="882210" cy="10486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31AB01D-6DD1-4B20-9268-DA5445B99C8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064168" y="2058583"/>
            <a:ext cx="882210" cy="6501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D09754F-4D5E-4955-ACF7-02DBA2DC073E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064168" y="2058583"/>
            <a:ext cx="882210" cy="141773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887B910-7CB8-4619-85B2-3DA5527B5C2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064168" y="1584604"/>
            <a:ext cx="882210" cy="10192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8C037C-A3E1-45CF-AC08-722AB77B3F20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064168" y="2163445"/>
            <a:ext cx="882210" cy="44042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D6F68E-8529-47EC-9B5E-8B6DCC2EC54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064168" y="2603867"/>
            <a:ext cx="882210" cy="10486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1240E1A-8D79-424D-9F50-9DDABCEAB39E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064168" y="2603867"/>
            <a:ext cx="882210" cy="87245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148C195-C00C-4711-A62E-15CA48686B7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064168" y="3476320"/>
            <a:ext cx="882210" cy="838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139DE84-F6F3-414E-A9C1-4D1137AA915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064168" y="2708729"/>
            <a:ext cx="882210" cy="8514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E26F57-4F43-437C-8C72-552A4899D99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064168" y="2163445"/>
            <a:ext cx="882210" cy="139676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07D119C-CB0D-44EB-8C51-58A8853177E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064168" y="1584604"/>
            <a:ext cx="882210" cy="19756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33859ED-8A07-4020-AE8D-D36495350EB0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2123417" y="1581326"/>
            <a:ext cx="756185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2127975-FF05-44A4-B481-585C8AB1725D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2123417" y="1581326"/>
            <a:ext cx="756185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36C0C99-2465-44FB-96E3-B136E3FFAAE0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2123417" y="2155972"/>
            <a:ext cx="756185" cy="747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6B6C546-404C-4270-BA7D-75B8CA86F32B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123417" y="2705451"/>
            <a:ext cx="756185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41EDBDC-9A0B-4F94-A251-0B43207B5168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2123417" y="3473042"/>
            <a:ext cx="756185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F3E63C32-3917-4543-9051-0331E89F0958}"/>
              </a:ext>
            </a:extLst>
          </p:cNvPr>
          <p:cNvSpPr/>
          <p:nvPr/>
        </p:nvSpPr>
        <p:spPr>
          <a:xfrm>
            <a:off x="3954764" y="1494156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BA8A2ED-38D3-4A50-8C38-BA80320C5C5C}"/>
              </a:ext>
            </a:extLst>
          </p:cNvPr>
          <p:cNvSpPr/>
          <p:nvPr/>
        </p:nvSpPr>
        <p:spPr>
          <a:xfrm>
            <a:off x="3954764" y="206880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ABF9736-961B-41C9-98EF-BA1CAC19E58C}"/>
              </a:ext>
            </a:extLst>
          </p:cNvPr>
          <p:cNvSpPr/>
          <p:nvPr/>
        </p:nvSpPr>
        <p:spPr>
          <a:xfrm>
            <a:off x="3954764" y="2618281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A047973-AD95-4821-B06C-91839565307D}"/>
              </a:ext>
            </a:extLst>
          </p:cNvPr>
          <p:cNvSpPr/>
          <p:nvPr/>
        </p:nvSpPr>
        <p:spPr>
          <a:xfrm>
            <a:off x="3954764" y="338587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24702AE1-54DC-488B-AA72-FAA1E784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27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586EC3F7-39AD-466F-A67F-9A4EDB6B80E7}"/>
              </a:ext>
            </a:extLst>
          </p:cNvPr>
          <p:cNvSpPr/>
          <p:nvPr/>
        </p:nvSpPr>
        <p:spPr>
          <a:xfrm>
            <a:off x="4900681" y="1497433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9DEEEAC-FC4A-4B01-8173-B9BBCFC028E3}"/>
              </a:ext>
            </a:extLst>
          </p:cNvPr>
          <p:cNvSpPr/>
          <p:nvPr/>
        </p:nvSpPr>
        <p:spPr>
          <a:xfrm>
            <a:off x="4900681" y="2072079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10D607B-6F56-4923-96EA-5066E7D1F960}"/>
              </a:ext>
            </a:extLst>
          </p:cNvPr>
          <p:cNvSpPr/>
          <p:nvPr/>
        </p:nvSpPr>
        <p:spPr>
          <a:xfrm>
            <a:off x="4900681" y="2621558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6F9E7CD-E83F-42FE-8704-FA797800D51D}"/>
              </a:ext>
            </a:extLst>
          </p:cNvPr>
          <p:cNvSpPr/>
          <p:nvPr/>
        </p:nvSpPr>
        <p:spPr>
          <a:xfrm>
            <a:off x="4900681" y="3389149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C4E5092C-BB64-4497-9266-95E5A302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55" y="3047034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id="{AB92F717-3046-4610-BBA1-7F90308297E9}"/>
              </a:ext>
            </a:extLst>
          </p:cNvPr>
          <p:cNvSpPr/>
          <p:nvPr/>
        </p:nvSpPr>
        <p:spPr>
          <a:xfrm>
            <a:off x="8211934" y="1494156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24D8256-7744-4962-96C1-352B3C452F3C}"/>
              </a:ext>
            </a:extLst>
          </p:cNvPr>
          <p:cNvSpPr/>
          <p:nvPr/>
        </p:nvSpPr>
        <p:spPr>
          <a:xfrm>
            <a:off x="8211934" y="206880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BD0411D-07E6-48E8-B008-D6FEFF7BB1D6}"/>
              </a:ext>
            </a:extLst>
          </p:cNvPr>
          <p:cNvSpPr/>
          <p:nvPr/>
        </p:nvSpPr>
        <p:spPr>
          <a:xfrm>
            <a:off x="8211934" y="2618281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50BEA54-4C50-41A8-A11A-4C21DA6783B6}"/>
              </a:ext>
            </a:extLst>
          </p:cNvPr>
          <p:cNvSpPr/>
          <p:nvPr/>
        </p:nvSpPr>
        <p:spPr>
          <a:xfrm>
            <a:off x="8211934" y="338587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id="{D5DC3E52-901E-4AC6-8762-E1D825EF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8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A031BE6F-4616-4C3C-A648-8FAC60C2F642}"/>
              </a:ext>
            </a:extLst>
          </p:cNvPr>
          <p:cNvSpPr/>
          <p:nvPr/>
        </p:nvSpPr>
        <p:spPr>
          <a:xfrm>
            <a:off x="9281081" y="1632574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BB1EA60-C706-4CF3-9817-1EA6197756DB}"/>
              </a:ext>
            </a:extLst>
          </p:cNvPr>
          <p:cNvSpPr/>
          <p:nvPr/>
        </p:nvSpPr>
        <p:spPr>
          <a:xfrm>
            <a:off x="9281081" y="2207220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A358BF2-CADB-488C-988A-2F35608624C7}"/>
              </a:ext>
            </a:extLst>
          </p:cNvPr>
          <p:cNvSpPr/>
          <p:nvPr/>
        </p:nvSpPr>
        <p:spPr>
          <a:xfrm>
            <a:off x="9281081" y="321153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2AA2FEFE-3B25-4F5B-9ACF-51D5CF3C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151" y="2745136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DE1D76F-76BA-4A79-AA17-A9344D8B75DE}"/>
              </a:ext>
            </a:extLst>
          </p:cNvPr>
          <p:cNvCxnSpPr>
            <a:cxnSpLocks/>
            <a:stCxn id="89" idx="6"/>
            <a:endCxn id="99" idx="2"/>
          </p:cNvCxnSpPr>
          <p:nvPr/>
        </p:nvCxnSpPr>
        <p:spPr>
          <a:xfrm>
            <a:off x="4131803" y="1581326"/>
            <a:ext cx="768878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A605561-CDA9-4A31-A34B-8F3F8C0E987D}"/>
              </a:ext>
            </a:extLst>
          </p:cNvPr>
          <p:cNvCxnSpPr>
            <a:cxnSpLocks/>
            <a:stCxn id="90" idx="6"/>
            <a:endCxn id="100" idx="2"/>
          </p:cNvCxnSpPr>
          <p:nvPr/>
        </p:nvCxnSpPr>
        <p:spPr>
          <a:xfrm>
            <a:off x="4131803" y="2155972"/>
            <a:ext cx="768878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40AC622-6198-4033-B27D-1FF9005DAA28}"/>
              </a:ext>
            </a:extLst>
          </p:cNvPr>
          <p:cNvCxnSpPr>
            <a:cxnSpLocks/>
            <a:stCxn id="91" idx="6"/>
            <a:endCxn id="101" idx="2"/>
          </p:cNvCxnSpPr>
          <p:nvPr/>
        </p:nvCxnSpPr>
        <p:spPr>
          <a:xfrm>
            <a:off x="4131803" y="2705451"/>
            <a:ext cx="768878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5A97F65-1E82-4772-ADF0-9D1081061E25}"/>
              </a:ext>
            </a:extLst>
          </p:cNvPr>
          <p:cNvCxnSpPr>
            <a:cxnSpLocks/>
            <a:stCxn id="92" idx="6"/>
            <a:endCxn id="102" idx="2"/>
          </p:cNvCxnSpPr>
          <p:nvPr/>
        </p:nvCxnSpPr>
        <p:spPr>
          <a:xfrm>
            <a:off x="4131803" y="3473042"/>
            <a:ext cx="768878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4D33574-97AF-4B30-A255-EE12A6B37C41}"/>
              </a:ext>
            </a:extLst>
          </p:cNvPr>
          <p:cNvCxnSpPr>
            <a:cxnSpLocks/>
            <a:stCxn id="14" idx="6"/>
            <a:endCxn id="89" idx="2"/>
          </p:cNvCxnSpPr>
          <p:nvPr/>
        </p:nvCxnSpPr>
        <p:spPr>
          <a:xfrm>
            <a:off x="3056641" y="1581326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7F2D526-3DD4-41A6-BDE0-39C517E082B4}"/>
              </a:ext>
            </a:extLst>
          </p:cNvPr>
          <p:cNvCxnSpPr>
            <a:cxnSpLocks/>
            <a:stCxn id="14" idx="6"/>
            <a:endCxn id="90" idx="2"/>
          </p:cNvCxnSpPr>
          <p:nvPr/>
        </p:nvCxnSpPr>
        <p:spPr>
          <a:xfrm>
            <a:off x="3056641" y="1581326"/>
            <a:ext cx="898123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2BD6943-7255-4D7C-9EE0-20DF47D9B545}"/>
              </a:ext>
            </a:extLst>
          </p:cNvPr>
          <p:cNvCxnSpPr>
            <a:cxnSpLocks/>
            <a:stCxn id="14" idx="6"/>
            <a:endCxn id="91" idx="2"/>
          </p:cNvCxnSpPr>
          <p:nvPr/>
        </p:nvCxnSpPr>
        <p:spPr>
          <a:xfrm>
            <a:off x="3056641" y="1581326"/>
            <a:ext cx="898123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7893DAA-436E-4D9B-9BE1-2AE5932EF52F}"/>
              </a:ext>
            </a:extLst>
          </p:cNvPr>
          <p:cNvCxnSpPr>
            <a:cxnSpLocks/>
            <a:stCxn id="14" idx="6"/>
            <a:endCxn id="92" idx="2"/>
          </p:cNvCxnSpPr>
          <p:nvPr/>
        </p:nvCxnSpPr>
        <p:spPr>
          <a:xfrm>
            <a:off x="3056641" y="1581326"/>
            <a:ext cx="898123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90F098B-6CD1-4416-BA6E-3642CC4417A8}"/>
              </a:ext>
            </a:extLst>
          </p:cNvPr>
          <p:cNvCxnSpPr>
            <a:cxnSpLocks/>
            <a:stCxn id="15" idx="6"/>
            <a:endCxn id="89" idx="2"/>
          </p:cNvCxnSpPr>
          <p:nvPr/>
        </p:nvCxnSpPr>
        <p:spPr>
          <a:xfrm flipV="1">
            <a:off x="3056641" y="1581326"/>
            <a:ext cx="898123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935956D-16A6-4D96-A8B8-B5C0528444DF}"/>
              </a:ext>
            </a:extLst>
          </p:cNvPr>
          <p:cNvCxnSpPr>
            <a:cxnSpLocks/>
            <a:stCxn id="15" idx="6"/>
            <a:endCxn id="90" idx="2"/>
          </p:cNvCxnSpPr>
          <p:nvPr/>
        </p:nvCxnSpPr>
        <p:spPr>
          <a:xfrm>
            <a:off x="3056641" y="2155972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694A46B-1E93-4C59-B6B1-9C3A676DA48A}"/>
              </a:ext>
            </a:extLst>
          </p:cNvPr>
          <p:cNvCxnSpPr>
            <a:cxnSpLocks/>
            <a:stCxn id="15" idx="6"/>
            <a:endCxn id="91" idx="2"/>
          </p:cNvCxnSpPr>
          <p:nvPr/>
        </p:nvCxnSpPr>
        <p:spPr>
          <a:xfrm>
            <a:off x="3056641" y="2155972"/>
            <a:ext cx="898123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33F5607-0A93-4A2C-855A-6A1CFD615E43}"/>
              </a:ext>
            </a:extLst>
          </p:cNvPr>
          <p:cNvCxnSpPr>
            <a:cxnSpLocks/>
            <a:stCxn id="15" idx="6"/>
            <a:endCxn id="92" idx="2"/>
          </p:cNvCxnSpPr>
          <p:nvPr/>
        </p:nvCxnSpPr>
        <p:spPr>
          <a:xfrm>
            <a:off x="3056641" y="2155972"/>
            <a:ext cx="898123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8BFE2F76-F382-4CA3-91BE-A9FC11F4CE2F}"/>
              </a:ext>
            </a:extLst>
          </p:cNvPr>
          <p:cNvCxnSpPr>
            <a:cxnSpLocks/>
            <a:stCxn id="16" idx="6"/>
            <a:endCxn id="92" idx="2"/>
          </p:cNvCxnSpPr>
          <p:nvPr/>
        </p:nvCxnSpPr>
        <p:spPr>
          <a:xfrm>
            <a:off x="3056641" y="2705451"/>
            <a:ext cx="898123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9178F82-17DA-4865-A0AA-1399333609B4}"/>
              </a:ext>
            </a:extLst>
          </p:cNvPr>
          <p:cNvCxnSpPr>
            <a:cxnSpLocks/>
            <a:stCxn id="16" idx="6"/>
            <a:endCxn id="91" idx="2"/>
          </p:cNvCxnSpPr>
          <p:nvPr/>
        </p:nvCxnSpPr>
        <p:spPr>
          <a:xfrm>
            <a:off x="3056641" y="2705451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D38130C-677A-4D16-9442-34DB702E790C}"/>
              </a:ext>
            </a:extLst>
          </p:cNvPr>
          <p:cNvCxnSpPr>
            <a:cxnSpLocks/>
            <a:stCxn id="16" idx="6"/>
            <a:endCxn id="90" idx="2"/>
          </p:cNvCxnSpPr>
          <p:nvPr/>
        </p:nvCxnSpPr>
        <p:spPr>
          <a:xfrm flipV="1">
            <a:off x="3056641" y="2155972"/>
            <a:ext cx="898123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8815E37-AC11-4E91-8CB4-A573BD67DC08}"/>
              </a:ext>
            </a:extLst>
          </p:cNvPr>
          <p:cNvCxnSpPr>
            <a:cxnSpLocks/>
            <a:stCxn id="16" idx="6"/>
            <a:endCxn id="89" idx="2"/>
          </p:cNvCxnSpPr>
          <p:nvPr/>
        </p:nvCxnSpPr>
        <p:spPr>
          <a:xfrm flipV="1">
            <a:off x="3056641" y="1581326"/>
            <a:ext cx="898123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6B69C50-CAFA-47EF-9CB1-6294FEB68850}"/>
              </a:ext>
            </a:extLst>
          </p:cNvPr>
          <p:cNvCxnSpPr>
            <a:cxnSpLocks/>
            <a:stCxn id="17" idx="6"/>
            <a:endCxn id="90" idx="2"/>
          </p:cNvCxnSpPr>
          <p:nvPr/>
        </p:nvCxnSpPr>
        <p:spPr>
          <a:xfrm flipV="1">
            <a:off x="3056641" y="2155972"/>
            <a:ext cx="898123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579A733-68B6-4BE9-8E12-8E4C25932B38}"/>
              </a:ext>
            </a:extLst>
          </p:cNvPr>
          <p:cNvCxnSpPr>
            <a:cxnSpLocks/>
            <a:stCxn id="17" idx="6"/>
            <a:endCxn id="89" idx="2"/>
          </p:cNvCxnSpPr>
          <p:nvPr/>
        </p:nvCxnSpPr>
        <p:spPr>
          <a:xfrm flipV="1">
            <a:off x="3056641" y="1581326"/>
            <a:ext cx="898123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87BF3E8D-5527-4196-AC62-FECCE5E83A9B}"/>
              </a:ext>
            </a:extLst>
          </p:cNvPr>
          <p:cNvCxnSpPr>
            <a:cxnSpLocks/>
            <a:stCxn id="17" idx="6"/>
            <a:endCxn id="91" idx="2"/>
          </p:cNvCxnSpPr>
          <p:nvPr/>
        </p:nvCxnSpPr>
        <p:spPr>
          <a:xfrm flipV="1">
            <a:off x="3056641" y="2705451"/>
            <a:ext cx="898123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92A37B45-4075-4C64-B123-4104BFE25B7C}"/>
              </a:ext>
            </a:extLst>
          </p:cNvPr>
          <p:cNvCxnSpPr>
            <a:cxnSpLocks/>
            <a:stCxn id="17" idx="6"/>
            <a:endCxn id="92" idx="2"/>
          </p:cNvCxnSpPr>
          <p:nvPr/>
        </p:nvCxnSpPr>
        <p:spPr>
          <a:xfrm>
            <a:off x="3056641" y="3473042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4AD9D790-CF80-4C99-80E1-97CB7D5C93E9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>
            <a:off x="8388973" y="1581326"/>
            <a:ext cx="892108" cy="1384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C2E2BD6-69B8-46DB-A522-9A1672F9EC4E}"/>
              </a:ext>
            </a:extLst>
          </p:cNvPr>
          <p:cNvCxnSpPr>
            <a:cxnSpLocks/>
            <a:stCxn id="105" idx="6"/>
            <a:endCxn id="111" idx="2"/>
          </p:cNvCxnSpPr>
          <p:nvPr/>
        </p:nvCxnSpPr>
        <p:spPr>
          <a:xfrm>
            <a:off x="8388973" y="1581326"/>
            <a:ext cx="892108" cy="7130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2CCA896A-3ADA-4CC9-A011-76707C5BBEFC}"/>
              </a:ext>
            </a:extLst>
          </p:cNvPr>
          <p:cNvCxnSpPr>
            <a:cxnSpLocks/>
            <a:stCxn id="105" idx="6"/>
            <a:endCxn id="113" idx="2"/>
          </p:cNvCxnSpPr>
          <p:nvPr/>
        </p:nvCxnSpPr>
        <p:spPr>
          <a:xfrm>
            <a:off x="8388973" y="1581326"/>
            <a:ext cx="892108" cy="171737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72DEA224-B731-4B25-930A-68E4A41B2093}"/>
              </a:ext>
            </a:extLst>
          </p:cNvPr>
          <p:cNvCxnSpPr>
            <a:cxnSpLocks/>
            <a:stCxn id="106" idx="6"/>
            <a:endCxn id="110" idx="2"/>
          </p:cNvCxnSpPr>
          <p:nvPr/>
        </p:nvCxnSpPr>
        <p:spPr>
          <a:xfrm flipV="1">
            <a:off x="8388973" y="1719744"/>
            <a:ext cx="892108" cy="4362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ECE6749-8011-4616-9216-A06A6506E47D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>
          <a:xfrm>
            <a:off x="8388973" y="2155972"/>
            <a:ext cx="892108" cy="1384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E900D5A-310F-4643-A496-5DF3C938865B}"/>
              </a:ext>
            </a:extLst>
          </p:cNvPr>
          <p:cNvCxnSpPr>
            <a:cxnSpLocks/>
            <a:stCxn id="106" idx="6"/>
            <a:endCxn id="113" idx="2"/>
          </p:cNvCxnSpPr>
          <p:nvPr/>
        </p:nvCxnSpPr>
        <p:spPr>
          <a:xfrm>
            <a:off x="8388973" y="2155972"/>
            <a:ext cx="892108" cy="11427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82F881B-47D1-4153-9410-EB51C4F87AF1}"/>
              </a:ext>
            </a:extLst>
          </p:cNvPr>
          <p:cNvCxnSpPr>
            <a:cxnSpLocks/>
            <a:stCxn id="107" idx="6"/>
            <a:endCxn id="113" idx="2"/>
          </p:cNvCxnSpPr>
          <p:nvPr/>
        </p:nvCxnSpPr>
        <p:spPr>
          <a:xfrm>
            <a:off x="8388973" y="2705451"/>
            <a:ext cx="892108" cy="5932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ECE8D62-6BBB-47DF-B469-88C03A2F886B}"/>
              </a:ext>
            </a:extLst>
          </p:cNvPr>
          <p:cNvCxnSpPr>
            <a:cxnSpLocks/>
            <a:stCxn id="107" idx="6"/>
            <a:endCxn id="111" idx="2"/>
          </p:cNvCxnSpPr>
          <p:nvPr/>
        </p:nvCxnSpPr>
        <p:spPr>
          <a:xfrm flipV="1">
            <a:off x="8388973" y="2294390"/>
            <a:ext cx="892108" cy="41106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33F9FC1E-5DE0-423F-9F0A-8380972C7559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 flipV="1">
            <a:off x="8388973" y="1719744"/>
            <a:ext cx="892108" cy="9857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57A1ED8F-3CCE-472C-8683-663F66ED35F1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8388973" y="3298702"/>
            <a:ext cx="892108" cy="17434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211A6C88-3F1A-4B7E-BB72-C05BCE79724D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 flipV="1">
            <a:off x="8388973" y="2294390"/>
            <a:ext cx="892108" cy="117865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C3C4DF4-F1C7-4A4A-90F3-CBDA5695D2A4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8388973" y="1719744"/>
            <a:ext cx="892108" cy="175329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764BD531-EDC5-4CF1-AD90-9906CD3F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8" y="1112792"/>
            <a:ext cx="4191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23A9C174-0819-41A5-852F-1C4E50AC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2" y="1103683"/>
            <a:ext cx="3143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DD4330D5-9496-486F-80E2-21A00591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3" y="1088936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448EED0-7317-43F4-8286-B6095A19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77" y="1111683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11A9D2D-4CAB-4998-9D2D-F05A0000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57" y="1126490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1C3BA83-8275-4019-9382-039A7433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52" y="1160287"/>
            <a:ext cx="4191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F752CC6-7CF7-40D8-8D70-5453FE37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8" y="1112792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타원 208">
            <a:extLst>
              <a:ext uri="{FF2B5EF4-FFF2-40B4-BE49-F238E27FC236}">
                <a16:creationId xmlns:a16="http://schemas.microsoft.com/office/drawing/2014/main" id="{8A205959-EA6E-4F01-8AB7-57EC084F8CB1}"/>
              </a:ext>
            </a:extLst>
          </p:cNvPr>
          <p:cNvSpPr/>
          <p:nvPr/>
        </p:nvSpPr>
        <p:spPr>
          <a:xfrm>
            <a:off x="6168861" y="1494156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2AC63500-D0F8-4118-B6BB-ADE202835A6C}"/>
              </a:ext>
            </a:extLst>
          </p:cNvPr>
          <p:cNvSpPr/>
          <p:nvPr/>
        </p:nvSpPr>
        <p:spPr>
          <a:xfrm>
            <a:off x="6168861" y="206880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C29A0BA-3B42-444B-A3EC-817F83DC0009}"/>
              </a:ext>
            </a:extLst>
          </p:cNvPr>
          <p:cNvSpPr/>
          <p:nvPr/>
        </p:nvSpPr>
        <p:spPr>
          <a:xfrm>
            <a:off x="6168861" y="2618281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931FC7B-B837-4E8F-803F-9F04450AD47A}"/>
              </a:ext>
            </a:extLst>
          </p:cNvPr>
          <p:cNvSpPr/>
          <p:nvPr/>
        </p:nvSpPr>
        <p:spPr>
          <a:xfrm>
            <a:off x="6168861" y="338587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" name="Picture 2">
            <a:extLst>
              <a:ext uri="{FF2B5EF4-FFF2-40B4-BE49-F238E27FC236}">
                <a16:creationId xmlns:a16="http://schemas.microsoft.com/office/drawing/2014/main" id="{D3E4D925-C18B-4AC1-88BE-0DAF23F1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46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타원 215">
            <a:extLst>
              <a:ext uri="{FF2B5EF4-FFF2-40B4-BE49-F238E27FC236}">
                <a16:creationId xmlns:a16="http://schemas.microsoft.com/office/drawing/2014/main" id="{4529E0A6-66B1-4840-9B49-5859DA24EC3C}"/>
              </a:ext>
            </a:extLst>
          </p:cNvPr>
          <p:cNvSpPr/>
          <p:nvPr/>
        </p:nvSpPr>
        <p:spPr>
          <a:xfrm>
            <a:off x="7244023" y="1494156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4EE4B19-6D22-4C79-994B-0A0F88265CC1}"/>
              </a:ext>
            </a:extLst>
          </p:cNvPr>
          <p:cNvSpPr/>
          <p:nvPr/>
        </p:nvSpPr>
        <p:spPr>
          <a:xfrm>
            <a:off x="7244023" y="206880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30349E26-AF8A-4887-932B-083FB7781346}"/>
              </a:ext>
            </a:extLst>
          </p:cNvPr>
          <p:cNvSpPr/>
          <p:nvPr/>
        </p:nvSpPr>
        <p:spPr>
          <a:xfrm>
            <a:off x="7244023" y="2618281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5FEE3AF-8CEE-4E29-B017-EC23A0B8338C}"/>
              </a:ext>
            </a:extLst>
          </p:cNvPr>
          <p:cNvSpPr/>
          <p:nvPr/>
        </p:nvSpPr>
        <p:spPr>
          <a:xfrm>
            <a:off x="7244023" y="3385872"/>
            <a:ext cx="177039" cy="1743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1" name="Picture 2">
            <a:extLst>
              <a:ext uri="{FF2B5EF4-FFF2-40B4-BE49-F238E27FC236}">
                <a16:creationId xmlns:a16="http://schemas.microsoft.com/office/drawing/2014/main" id="{C4A8AB39-6DB8-4AD9-85D4-7B7FD6B7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97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9917873E-6488-4366-939E-6A7B1DD523A2}"/>
              </a:ext>
            </a:extLst>
          </p:cNvPr>
          <p:cNvCxnSpPr>
            <a:cxnSpLocks/>
            <a:stCxn id="216" idx="6"/>
            <a:endCxn id="105" idx="2"/>
          </p:cNvCxnSpPr>
          <p:nvPr/>
        </p:nvCxnSpPr>
        <p:spPr>
          <a:xfrm>
            <a:off x="7421062" y="1581326"/>
            <a:ext cx="79087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CA597C2E-1A61-4516-8FD7-AED1CC64EE5D}"/>
              </a:ext>
            </a:extLst>
          </p:cNvPr>
          <p:cNvCxnSpPr>
            <a:cxnSpLocks/>
            <a:stCxn id="218" idx="6"/>
            <a:endCxn id="106" idx="2"/>
          </p:cNvCxnSpPr>
          <p:nvPr/>
        </p:nvCxnSpPr>
        <p:spPr>
          <a:xfrm>
            <a:off x="7421062" y="2155972"/>
            <a:ext cx="79087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250503D-F3BD-4193-8B4B-D801A0F17FD5}"/>
              </a:ext>
            </a:extLst>
          </p:cNvPr>
          <p:cNvCxnSpPr>
            <a:cxnSpLocks/>
            <a:stCxn id="219" idx="6"/>
            <a:endCxn id="107" idx="2"/>
          </p:cNvCxnSpPr>
          <p:nvPr/>
        </p:nvCxnSpPr>
        <p:spPr>
          <a:xfrm>
            <a:off x="7421062" y="2705451"/>
            <a:ext cx="79087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4ECB2F00-1314-4734-A2BD-2D04F0E81D51}"/>
              </a:ext>
            </a:extLst>
          </p:cNvPr>
          <p:cNvCxnSpPr>
            <a:cxnSpLocks/>
            <a:stCxn id="220" idx="6"/>
            <a:endCxn id="108" idx="2"/>
          </p:cNvCxnSpPr>
          <p:nvPr/>
        </p:nvCxnSpPr>
        <p:spPr>
          <a:xfrm>
            <a:off x="7421062" y="3473042"/>
            <a:ext cx="79087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89E71F72-A665-4F66-8FA8-29F2AB7A251B}"/>
              </a:ext>
            </a:extLst>
          </p:cNvPr>
          <p:cNvCxnSpPr>
            <a:cxnSpLocks/>
            <a:stCxn id="209" idx="6"/>
            <a:endCxn id="216" idx="2"/>
          </p:cNvCxnSpPr>
          <p:nvPr/>
        </p:nvCxnSpPr>
        <p:spPr>
          <a:xfrm>
            <a:off x="6345900" y="1581326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50729AF-3F71-44E2-ACA5-23CF6DB6074D}"/>
              </a:ext>
            </a:extLst>
          </p:cNvPr>
          <p:cNvCxnSpPr>
            <a:cxnSpLocks/>
            <a:stCxn id="209" idx="6"/>
            <a:endCxn id="218" idx="2"/>
          </p:cNvCxnSpPr>
          <p:nvPr/>
        </p:nvCxnSpPr>
        <p:spPr>
          <a:xfrm>
            <a:off x="6345900" y="1581326"/>
            <a:ext cx="898123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D3D7A8D9-A2BA-45FD-8365-F81DEE0FF2C6}"/>
              </a:ext>
            </a:extLst>
          </p:cNvPr>
          <p:cNvCxnSpPr>
            <a:cxnSpLocks/>
            <a:stCxn id="209" idx="6"/>
            <a:endCxn id="219" idx="2"/>
          </p:cNvCxnSpPr>
          <p:nvPr/>
        </p:nvCxnSpPr>
        <p:spPr>
          <a:xfrm>
            <a:off x="6345900" y="1581326"/>
            <a:ext cx="898123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EC4C518E-F3F6-4DDE-A374-368E23439ACF}"/>
              </a:ext>
            </a:extLst>
          </p:cNvPr>
          <p:cNvCxnSpPr>
            <a:cxnSpLocks/>
            <a:stCxn id="209" idx="6"/>
            <a:endCxn id="220" idx="2"/>
          </p:cNvCxnSpPr>
          <p:nvPr/>
        </p:nvCxnSpPr>
        <p:spPr>
          <a:xfrm>
            <a:off x="6345900" y="1581326"/>
            <a:ext cx="898123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D7E89E41-BAEA-41C3-A38E-E5D35F3EC8C5}"/>
              </a:ext>
            </a:extLst>
          </p:cNvPr>
          <p:cNvCxnSpPr>
            <a:cxnSpLocks/>
            <a:stCxn id="210" idx="6"/>
            <a:endCxn id="216" idx="2"/>
          </p:cNvCxnSpPr>
          <p:nvPr/>
        </p:nvCxnSpPr>
        <p:spPr>
          <a:xfrm flipV="1">
            <a:off x="6345900" y="1581326"/>
            <a:ext cx="898123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C67622D4-F554-49C0-A9DA-934CAD2F761D}"/>
              </a:ext>
            </a:extLst>
          </p:cNvPr>
          <p:cNvCxnSpPr>
            <a:cxnSpLocks/>
            <a:stCxn id="210" idx="6"/>
            <a:endCxn id="218" idx="2"/>
          </p:cNvCxnSpPr>
          <p:nvPr/>
        </p:nvCxnSpPr>
        <p:spPr>
          <a:xfrm>
            <a:off x="6345900" y="2155972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DD8031E7-C960-47F5-A0B4-097FF9122F47}"/>
              </a:ext>
            </a:extLst>
          </p:cNvPr>
          <p:cNvCxnSpPr>
            <a:cxnSpLocks/>
            <a:stCxn id="210" idx="6"/>
            <a:endCxn id="219" idx="2"/>
          </p:cNvCxnSpPr>
          <p:nvPr/>
        </p:nvCxnSpPr>
        <p:spPr>
          <a:xfrm>
            <a:off x="6345900" y="2155972"/>
            <a:ext cx="898123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0785C5B7-2628-4497-A9CF-006CBE4BC4C0}"/>
              </a:ext>
            </a:extLst>
          </p:cNvPr>
          <p:cNvCxnSpPr>
            <a:cxnSpLocks/>
            <a:stCxn id="210" idx="6"/>
            <a:endCxn id="220" idx="2"/>
          </p:cNvCxnSpPr>
          <p:nvPr/>
        </p:nvCxnSpPr>
        <p:spPr>
          <a:xfrm>
            <a:off x="6345900" y="2155972"/>
            <a:ext cx="898123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6D1C9FE1-1C08-41A8-90BA-8BB4FA20BA85}"/>
              </a:ext>
            </a:extLst>
          </p:cNvPr>
          <p:cNvCxnSpPr>
            <a:cxnSpLocks/>
            <a:stCxn id="213" idx="6"/>
            <a:endCxn id="220" idx="2"/>
          </p:cNvCxnSpPr>
          <p:nvPr/>
        </p:nvCxnSpPr>
        <p:spPr>
          <a:xfrm>
            <a:off x="6345900" y="2705451"/>
            <a:ext cx="898123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0B27D99F-3091-41DD-B0F5-EE3D33C3710E}"/>
              </a:ext>
            </a:extLst>
          </p:cNvPr>
          <p:cNvCxnSpPr>
            <a:cxnSpLocks/>
            <a:stCxn id="213" idx="6"/>
            <a:endCxn id="219" idx="2"/>
          </p:cNvCxnSpPr>
          <p:nvPr/>
        </p:nvCxnSpPr>
        <p:spPr>
          <a:xfrm>
            <a:off x="6345900" y="2705451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EFDC2B45-6CBE-4D0A-B43F-58AF782F82A0}"/>
              </a:ext>
            </a:extLst>
          </p:cNvPr>
          <p:cNvCxnSpPr>
            <a:cxnSpLocks/>
            <a:stCxn id="213" idx="6"/>
            <a:endCxn id="218" idx="2"/>
          </p:cNvCxnSpPr>
          <p:nvPr/>
        </p:nvCxnSpPr>
        <p:spPr>
          <a:xfrm flipV="1">
            <a:off x="6345900" y="2155972"/>
            <a:ext cx="898123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459F717A-334D-4164-9BB6-6AC0CDD48795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6345900" y="1581326"/>
            <a:ext cx="898123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1B96096-B4DA-434C-8E77-EEA0CA93996F}"/>
              </a:ext>
            </a:extLst>
          </p:cNvPr>
          <p:cNvCxnSpPr>
            <a:cxnSpLocks/>
            <a:stCxn id="214" idx="6"/>
            <a:endCxn id="218" idx="2"/>
          </p:cNvCxnSpPr>
          <p:nvPr/>
        </p:nvCxnSpPr>
        <p:spPr>
          <a:xfrm flipV="1">
            <a:off x="6345900" y="2155972"/>
            <a:ext cx="898123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5D3CC879-55DB-4F6A-949F-C436888D9B73}"/>
              </a:ext>
            </a:extLst>
          </p:cNvPr>
          <p:cNvCxnSpPr>
            <a:cxnSpLocks/>
            <a:stCxn id="214" idx="6"/>
            <a:endCxn id="216" idx="2"/>
          </p:cNvCxnSpPr>
          <p:nvPr/>
        </p:nvCxnSpPr>
        <p:spPr>
          <a:xfrm flipV="1">
            <a:off x="6345900" y="1581326"/>
            <a:ext cx="898123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E868477E-033C-4E6E-8296-B37361FC4A4C}"/>
              </a:ext>
            </a:extLst>
          </p:cNvPr>
          <p:cNvCxnSpPr>
            <a:cxnSpLocks/>
            <a:stCxn id="214" idx="6"/>
            <a:endCxn id="219" idx="2"/>
          </p:cNvCxnSpPr>
          <p:nvPr/>
        </p:nvCxnSpPr>
        <p:spPr>
          <a:xfrm flipV="1">
            <a:off x="6345900" y="2705451"/>
            <a:ext cx="898123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DABAB77C-1F25-4072-8DF7-D5C709A88E2E}"/>
              </a:ext>
            </a:extLst>
          </p:cNvPr>
          <p:cNvCxnSpPr>
            <a:cxnSpLocks/>
            <a:stCxn id="214" idx="6"/>
            <a:endCxn id="220" idx="2"/>
          </p:cNvCxnSpPr>
          <p:nvPr/>
        </p:nvCxnSpPr>
        <p:spPr>
          <a:xfrm>
            <a:off x="6345900" y="3473042"/>
            <a:ext cx="8981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1" name="Picture 20">
            <a:extLst>
              <a:ext uri="{FF2B5EF4-FFF2-40B4-BE49-F238E27FC236}">
                <a16:creationId xmlns:a16="http://schemas.microsoft.com/office/drawing/2014/main" id="{F138D8D8-0152-4222-9E53-5FC1B44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42" y="1126490"/>
            <a:ext cx="2952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22">
            <a:extLst>
              <a:ext uri="{FF2B5EF4-FFF2-40B4-BE49-F238E27FC236}">
                <a16:creationId xmlns:a16="http://schemas.microsoft.com/office/drawing/2014/main" id="{EC270EEF-33F4-473D-A42B-CE5388BB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15" y="1125309"/>
            <a:ext cx="4476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24">
            <a:extLst>
              <a:ext uri="{FF2B5EF4-FFF2-40B4-BE49-F238E27FC236}">
                <a16:creationId xmlns:a16="http://schemas.microsoft.com/office/drawing/2014/main" id="{780FBABC-6631-442A-BB3C-62F61902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36" y="1162864"/>
            <a:ext cx="400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26">
            <a:extLst>
              <a:ext uri="{FF2B5EF4-FFF2-40B4-BE49-F238E27FC236}">
                <a16:creationId xmlns:a16="http://schemas.microsoft.com/office/drawing/2014/main" id="{1BCDBE9C-8D7E-48AD-BAFA-8C1703CF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14" y="1103683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8">
            <a:extLst>
              <a:ext uri="{FF2B5EF4-FFF2-40B4-BE49-F238E27FC236}">
                <a16:creationId xmlns:a16="http://schemas.microsoft.com/office/drawing/2014/main" id="{15B30200-DB68-45E0-A81E-63ADC6B4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79" y="1160287"/>
            <a:ext cx="4476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34">
            <a:extLst>
              <a:ext uri="{FF2B5EF4-FFF2-40B4-BE49-F238E27FC236}">
                <a16:creationId xmlns:a16="http://schemas.microsoft.com/office/drawing/2014/main" id="{037AAE14-D6E9-4B4F-A39D-09D79648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59" y="1213882"/>
            <a:ext cx="552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36">
            <a:extLst>
              <a:ext uri="{FF2B5EF4-FFF2-40B4-BE49-F238E27FC236}">
                <a16:creationId xmlns:a16="http://schemas.microsoft.com/office/drawing/2014/main" id="{886C70B7-1ACB-48A7-B646-99A8448B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189" y="2380156"/>
            <a:ext cx="1390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38">
            <a:extLst>
              <a:ext uri="{FF2B5EF4-FFF2-40B4-BE49-F238E27FC236}">
                <a16:creationId xmlns:a16="http://schemas.microsoft.com/office/drawing/2014/main" id="{483CE307-6DE0-4A53-B89A-198FA404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31" y="3754024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40">
            <a:extLst>
              <a:ext uri="{FF2B5EF4-FFF2-40B4-BE49-F238E27FC236}">
                <a16:creationId xmlns:a16="http://schemas.microsoft.com/office/drawing/2014/main" id="{05F2874E-B635-4053-99D8-75862710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155" y="3756324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42">
            <a:extLst>
              <a:ext uri="{FF2B5EF4-FFF2-40B4-BE49-F238E27FC236}">
                <a16:creationId xmlns:a16="http://schemas.microsoft.com/office/drawing/2014/main" id="{A6CDDF9C-2DF4-4CD2-8075-B5633B1E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59" y="3757255"/>
            <a:ext cx="450313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44">
            <a:extLst>
              <a:ext uri="{FF2B5EF4-FFF2-40B4-BE49-F238E27FC236}">
                <a16:creationId xmlns:a16="http://schemas.microsoft.com/office/drawing/2014/main" id="{9B1753E7-EF9B-4B04-B364-7490DC868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850" y="3739605"/>
            <a:ext cx="572432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46">
            <a:extLst>
              <a:ext uri="{FF2B5EF4-FFF2-40B4-BE49-F238E27FC236}">
                <a16:creationId xmlns:a16="http://schemas.microsoft.com/office/drawing/2014/main" id="{E38CFB71-74F8-4ADF-B42C-AD91EF0F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5" y="3753502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48">
            <a:extLst>
              <a:ext uri="{FF2B5EF4-FFF2-40B4-BE49-F238E27FC236}">
                <a16:creationId xmlns:a16="http://schemas.microsoft.com/office/drawing/2014/main" id="{25F4EDE0-5C1E-4A19-8E20-E06D028C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56" y="3753502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50">
            <a:extLst>
              <a:ext uri="{FF2B5EF4-FFF2-40B4-BE49-F238E27FC236}">
                <a16:creationId xmlns:a16="http://schemas.microsoft.com/office/drawing/2014/main" id="{43B1DF32-8975-4E09-913D-403E2875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01" y="3751232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54">
            <a:extLst>
              <a:ext uri="{FF2B5EF4-FFF2-40B4-BE49-F238E27FC236}">
                <a16:creationId xmlns:a16="http://schemas.microsoft.com/office/drawing/2014/main" id="{B56CC96A-2CE7-4814-8222-B311D4C1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77" y="3749592"/>
            <a:ext cx="450313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56">
            <a:extLst>
              <a:ext uri="{FF2B5EF4-FFF2-40B4-BE49-F238E27FC236}">
                <a16:creationId xmlns:a16="http://schemas.microsoft.com/office/drawing/2014/main" id="{9B5C41F7-0428-4FAD-A041-FEEAE96F0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38" y="3757064"/>
            <a:ext cx="534269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58">
            <a:extLst>
              <a:ext uri="{FF2B5EF4-FFF2-40B4-BE49-F238E27FC236}">
                <a16:creationId xmlns:a16="http://schemas.microsoft.com/office/drawing/2014/main" id="{1655E62B-2B67-48B7-A52E-B385E91A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67" y="3751232"/>
            <a:ext cx="534269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>
            <a:extLst>
              <a:ext uri="{FF2B5EF4-FFF2-40B4-BE49-F238E27FC236}">
                <a16:creationId xmlns:a16="http://schemas.microsoft.com/office/drawing/2014/main" id="{2F1045CD-421D-47F5-BC2E-CC2F2CBE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89" y="3746937"/>
            <a:ext cx="632848" cy="1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>
            <a:extLst>
              <a:ext uri="{FF2B5EF4-FFF2-40B4-BE49-F238E27FC236}">
                <a16:creationId xmlns:a16="http://schemas.microsoft.com/office/drawing/2014/main" id="{05BD7274-C9C5-4CB5-90C7-DE1BDD68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51" y="3744992"/>
            <a:ext cx="684965" cy="1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>
            <a:extLst>
              <a:ext uri="{FF2B5EF4-FFF2-40B4-BE49-F238E27FC236}">
                <a16:creationId xmlns:a16="http://schemas.microsoft.com/office/drawing/2014/main" id="{6B132CE7-53F9-42E6-9D8F-F98053A3A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12" y="3751446"/>
            <a:ext cx="684965" cy="1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C3AE1F42-D266-41A4-8BBA-8ECE76F5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3" y="15040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0AEEE624-3B59-47F7-ACD0-3CDDF240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3" y="207634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6BA08A3D-B48C-4698-861A-5E360DEC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4" y="26384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C036E31D-3638-4B04-8F04-BCDFA27F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3" y="3387812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C18EB70F-D49A-4CB9-A927-81115012C1B3}"/>
              </a:ext>
            </a:extLst>
          </p:cNvPr>
          <p:cNvSpPr txBox="1"/>
          <p:nvPr/>
        </p:nvSpPr>
        <p:spPr>
          <a:xfrm>
            <a:off x="552026" y="3999285"/>
            <a:ext cx="658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Input</a:t>
            </a:r>
            <a:r>
              <a:rPr lang="ko-KR" altLang="en-US" sz="700" dirty="0"/>
              <a:t> </a:t>
            </a:r>
            <a:r>
              <a:rPr lang="en-US" altLang="ko-KR" sz="700" dirty="0"/>
              <a:t>layer</a:t>
            </a:r>
            <a:endParaRPr lang="ko-KR" altLang="en-US" sz="7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938D9DE-CA38-4E3E-9356-065DE98FC674}"/>
              </a:ext>
            </a:extLst>
          </p:cNvPr>
          <p:cNvSpPr txBox="1"/>
          <p:nvPr/>
        </p:nvSpPr>
        <p:spPr>
          <a:xfrm>
            <a:off x="1649977" y="3999285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1th hidden layer</a:t>
            </a:r>
            <a:endParaRPr lang="ko-KR" altLang="en-US" sz="7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00F741D7-C24F-473A-8FBE-6AB62493177B}"/>
              </a:ext>
            </a:extLst>
          </p:cNvPr>
          <p:cNvSpPr txBox="1"/>
          <p:nvPr/>
        </p:nvSpPr>
        <p:spPr>
          <a:xfrm>
            <a:off x="3487289" y="4006877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2th hidden layer</a:t>
            </a:r>
            <a:endParaRPr lang="ko-KR" altLang="en-US" sz="7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AB346181-3C69-4D88-95D8-BEE48211429E}"/>
              </a:ext>
            </a:extLst>
          </p:cNvPr>
          <p:cNvSpPr txBox="1"/>
          <p:nvPr/>
        </p:nvSpPr>
        <p:spPr>
          <a:xfrm>
            <a:off x="6927107" y="3999285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(l) </a:t>
            </a:r>
            <a:r>
              <a:rPr lang="en-US" altLang="ko-KR" sz="700" dirty="0" err="1"/>
              <a:t>th</a:t>
            </a:r>
            <a:r>
              <a:rPr lang="en-US" altLang="ko-KR" sz="700" dirty="0"/>
              <a:t> hidden layer</a:t>
            </a:r>
            <a:endParaRPr lang="ko-KR" altLang="en-US" sz="7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4002F6-E714-453E-ABC7-EF1D44A92A6D}"/>
              </a:ext>
            </a:extLst>
          </p:cNvPr>
          <p:cNvSpPr txBox="1"/>
          <p:nvPr/>
        </p:nvSpPr>
        <p:spPr>
          <a:xfrm>
            <a:off x="8559672" y="3998687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Output layer</a:t>
            </a:r>
            <a:endParaRPr lang="ko-KR" altLang="en-US" sz="700" dirty="0"/>
          </a:p>
        </p:txBody>
      </p:sp>
      <p:pic>
        <p:nvPicPr>
          <p:cNvPr id="181" name="Picture 2">
            <a:extLst>
              <a:ext uri="{FF2B5EF4-FFF2-40B4-BE49-F238E27FC236}">
                <a16:creationId xmlns:a16="http://schemas.microsoft.com/office/drawing/2014/main" id="{A85F333E-F950-4C63-A96B-EB337C97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52" y="4959319"/>
            <a:ext cx="801833" cy="3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6">
            <a:extLst>
              <a:ext uri="{FF2B5EF4-FFF2-40B4-BE49-F238E27FC236}">
                <a16:creationId xmlns:a16="http://schemas.microsoft.com/office/drawing/2014/main" id="{F12A8A39-B5AF-4072-9EAB-F89ED5B7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00" y="5557371"/>
            <a:ext cx="479701" cy="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8">
            <a:extLst>
              <a:ext uri="{FF2B5EF4-FFF2-40B4-BE49-F238E27FC236}">
                <a16:creationId xmlns:a16="http://schemas.microsoft.com/office/drawing/2014/main" id="{39CE3A13-ACE0-4E49-B606-92667C8F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77" y="5561453"/>
            <a:ext cx="479701" cy="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10">
            <a:extLst>
              <a:ext uri="{FF2B5EF4-FFF2-40B4-BE49-F238E27FC236}">
                <a16:creationId xmlns:a16="http://schemas.microsoft.com/office/drawing/2014/main" id="{651627F9-AE08-4907-B750-4866C045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07" y="5557370"/>
            <a:ext cx="479701" cy="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2">
            <a:extLst>
              <a:ext uri="{FF2B5EF4-FFF2-40B4-BE49-F238E27FC236}">
                <a16:creationId xmlns:a16="http://schemas.microsoft.com/office/drawing/2014/main" id="{2BCC7270-29EB-429C-9185-EA69EAC9E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72" y="5557369"/>
            <a:ext cx="463974" cy="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14">
            <a:extLst>
              <a:ext uri="{FF2B5EF4-FFF2-40B4-BE49-F238E27FC236}">
                <a16:creationId xmlns:a16="http://schemas.microsoft.com/office/drawing/2014/main" id="{51753074-581B-4F4D-94DF-1A7C33D7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14" y="5355318"/>
            <a:ext cx="550477" cy="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16">
            <a:extLst>
              <a:ext uri="{FF2B5EF4-FFF2-40B4-BE49-F238E27FC236}">
                <a16:creationId xmlns:a16="http://schemas.microsoft.com/office/drawing/2014/main" id="{0AB0705B-846B-468A-ABA1-C1159354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93" y="5355318"/>
            <a:ext cx="550477" cy="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0">
            <a:extLst>
              <a:ext uri="{FF2B5EF4-FFF2-40B4-BE49-F238E27FC236}">
                <a16:creationId xmlns:a16="http://schemas.microsoft.com/office/drawing/2014/main" id="{CC7F98A6-84C3-4C8F-ABFB-29EFDECC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44" y="5347454"/>
            <a:ext cx="723482" cy="1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4">
            <a:extLst>
              <a:ext uri="{FF2B5EF4-FFF2-40B4-BE49-F238E27FC236}">
                <a16:creationId xmlns:a16="http://schemas.microsoft.com/office/drawing/2014/main" id="{85B26ECE-B712-47AA-86BA-7393012C6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18" y="5346964"/>
            <a:ext cx="678408" cy="1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0F29B3-1313-4FBF-A908-8BFA405021F7}"/>
              </a:ext>
            </a:extLst>
          </p:cNvPr>
          <p:cNvSpPr txBox="1"/>
          <p:nvPr/>
        </p:nvSpPr>
        <p:spPr>
          <a:xfrm>
            <a:off x="175775" y="132622"/>
            <a:ext cx="158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Structure</a:t>
            </a:r>
            <a:endParaRPr lang="ko-KR" altLang="en-US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B629179-DA05-4D7A-8BB9-BCF16A2C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73" y="1123041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DD2CAAC-3B37-459C-B0FE-4C75A5FB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89" y="1132062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55B66FB1-6066-480B-9A8C-EDBB12C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35" y="1124764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368A1C34-A362-4217-980E-4A3B830A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99" y="4961883"/>
            <a:ext cx="5004196" cy="3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B8EF0C3-A82E-49AD-9576-E5901AE6EB6D}"/>
              </a:ext>
            </a:extLst>
          </p:cNvPr>
          <p:cNvSpPr/>
          <p:nvPr/>
        </p:nvSpPr>
        <p:spPr>
          <a:xfrm>
            <a:off x="10040022" y="2329465"/>
            <a:ext cx="1492668" cy="3180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D08CE4-BF1B-4FF6-93B9-2F7845FD2053}"/>
              </a:ext>
            </a:extLst>
          </p:cNvPr>
          <p:cNvSpPr/>
          <p:nvPr/>
        </p:nvSpPr>
        <p:spPr>
          <a:xfrm>
            <a:off x="8405529" y="1370048"/>
            <a:ext cx="1126648" cy="2316039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C0D8D5-1F2B-4E9E-A4E5-65B81CA33AE5}"/>
              </a:ext>
            </a:extLst>
          </p:cNvPr>
          <p:cNvSpPr/>
          <p:nvPr/>
        </p:nvSpPr>
        <p:spPr>
          <a:xfrm>
            <a:off x="6295867" y="1379712"/>
            <a:ext cx="2064325" cy="2316039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1EF63A-29F3-40FD-B324-450404968BB2}"/>
              </a:ext>
            </a:extLst>
          </p:cNvPr>
          <p:cNvSpPr/>
          <p:nvPr/>
        </p:nvSpPr>
        <p:spPr>
          <a:xfrm>
            <a:off x="3040691" y="1381253"/>
            <a:ext cx="2015677" cy="2316039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30C9F6-D9E0-40C9-8266-07C51B721E9A}"/>
              </a:ext>
            </a:extLst>
          </p:cNvPr>
          <p:cNvSpPr/>
          <p:nvPr/>
        </p:nvSpPr>
        <p:spPr>
          <a:xfrm>
            <a:off x="1081363" y="1381253"/>
            <a:ext cx="1906846" cy="2316039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F70826-F0F2-407F-B04D-2888EB817D82}"/>
              </a:ext>
            </a:extLst>
          </p:cNvPr>
          <p:cNvSpPr/>
          <p:nvPr/>
        </p:nvSpPr>
        <p:spPr>
          <a:xfrm>
            <a:off x="820549" y="1394992"/>
            <a:ext cx="221817" cy="2316039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808DB1-F1F4-4A63-872A-ED061EB9EC3F}"/>
              </a:ext>
            </a:extLst>
          </p:cNvPr>
          <p:cNvSpPr/>
          <p:nvPr/>
        </p:nvSpPr>
        <p:spPr>
          <a:xfrm>
            <a:off x="912296" y="1384184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74F084-04C5-4D67-958F-D0F32C33F296}"/>
              </a:ext>
            </a:extLst>
          </p:cNvPr>
          <p:cNvSpPr/>
          <p:nvPr/>
        </p:nvSpPr>
        <p:spPr>
          <a:xfrm>
            <a:off x="912296" y="1929468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D68FC20-E9BB-4063-A71A-C14C4A758706}"/>
              </a:ext>
            </a:extLst>
          </p:cNvPr>
          <p:cNvSpPr/>
          <p:nvPr/>
        </p:nvSpPr>
        <p:spPr>
          <a:xfrm>
            <a:off x="912296" y="2474752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2D3EF1-067B-4B17-B6C1-95D1BBB3A3DD}"/>
              </a:ext>
            </a:extLst>
          </p:cNvPr>
          <p:cNvSpPr/>
          <p:nvPr/>
        </p:nvSpPr>
        <p:spPr>
          <a:xfrm>
            <a:off x="912296" y="343109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8CF00E8-31F0-45F2-B190-6B6516F3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81" y="3047035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20E7A7D-4753-4CCE-9447-CC40D92155C8}"/>
              </a:ext>
            </a:extLst>
          </p:cNvPr>
          <p:cNvSpPr/>
          <p:nvPr/>
        </p:nvSpPr>
        <p:spPr>
          <a:xfrm>
            <a:off x="1971545" y="1455489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BF7B2D-FA9A-44AB-891E-50B26B40C8E7}"/>
              </a:ext>
            </a:extLst>
          </p:cNvPr>
          <p:cNvSpPr/>
          <p:nvPr/>
        </p:nvSpPr>
        <p:spPr>
          <a:xfrm>
            <a:off x="1971545" y="2034330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286198-3894-4513-986B-F0C45B987F17}"/>
              </a:ext>
            </a:extLst>
          </p:cNvPr>
          <p:cNvSpPr/>
          <p:nvPr/>
        </p:nvSpPr>
        <p:spPr>
          <a:xfrm>
            <a:off x="1971545" y="2579614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D6F14A-EBAC-4216-A6A0-5D58A273CD91}"/>
              </a:ext>
            </a:extLst>
          </p:cNvPr>
          <p:cNvSpPr/>
          <p:nvPr/>
        </p:nvSpPr>
        <p:spPr>
          <a:xfrm>
            <a:off x="1971545" y="3347205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762E4B1-DBBB-422B-B38B-8DAC53CC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52" y="3037729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C9CA4619-918F-4276-AE58-6E902BED0A44}"/>
              </a:ext>
            </a:extLst>
          </p:cNvPr>
          <p:cNvSpPr/>
          <p:nvPr/>
        </p:nvSpPr>
        <p:spPr>
          <a:xfrm>
            <a:off x="2904769" y="1452211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79565E-6C8A-4612-9546-B6F3573E2029}"/>
              </a:ext>
            </a:extLst>
          </p:cNvPr>
          <p:cNvSpPr/>
          <p:nvPr/>
        </p:nvSpPr>
        <p:spPr>
          <a:xfrm>
            <a:off x="2904769" y="202685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C3802B5-93B1-4371-856F-D236C485A3D4}"/>
              </a:ext>
            </a:extLst>
          </p:cNvPr>
          <p:cNvSpPr/>
          <p:nvPr/>
        </p:nvSpPr>
        <p:spPr>
          <a:xfrm>
            <a:off x="2904769" y="2576336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B4919F5-5E48-4BE6-83EB-682A72E9B71E}"/>
              </a:ext>
            </a:extLst>
          </p:cNvPr>
          <p:cNvSpPr/>
          <p:nvPr/>
        </p:nvSpPr>
        <p:spPr>
          <a:xfrm>
            <a:off x="2904769" y="334392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3CAFF67-5E73-4952-BED8-4BD66816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87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EC1BE7-7048-46BB-908A-F5F42AE806A6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1181694" y="1537485"/>
            <a:ext cx="789851" cy="713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08F746-9CC5-49B2-89F8-909E162F2CD2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181694" y="1537485"/>
            <a:ext cx="789851" cy="6501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B40C8-52B6-4ADE-B797-D1A7F2AD3105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1181694" y="1537485"/>
            <a:ext cx="789851" cy="11954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DFC9710-9F79-440E-BEA9-6FBBA713E58A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1181694" y="1537485"/>
            <a:ext cx="789851" cy="196302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1D1643-4844-4769-BD62-BAE5C6E1E833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1181694" y="1608790"/>
            <a:ext cx="789851" cy="4739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38D9745-F4E4-4B58-97E1-FF7F8E4F6895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1181694" y="2082769"/>
            <a:ext cx="789851" cy="10486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1BAD93-5EDB-42AF-BB84-7852DFD76E49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1181694" y="2082769"/>
            <a:ext cx="789851" cy="6501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EE0FBB0-5BFC-4302-BCEB-5B2EC9C02114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1181694" y="2082769"/>
            <a:ext cx="789851" cy="141773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757F75-5630-4726-A73A-36A2EE95A1D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181694" y="1608790"/>
            <a:ext cx="789851" cy="10192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3D0DE8-E4BF-48C2-B33D-44AE379FD012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181694" y="2187631"/>
            <a:ext cx="789851" cy="44042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126960D-42BC-41A6-BBAD-326386A3E66F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1181694" y="2628053"/>
            <a:ext cx="789851" cy="10486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8CA5B4-C844-480D-A635-2BB02D0E7419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1181694" y="2628053"/>
            <a:ext cx="789851" cy="87245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2A675C4-5FA4-4152-948A-F5339F17ABA2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1181694" y="3500506"/>
            <a:ext cx="789851" cy="838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6450B68-CD34-41ED-AC41-95D959BAC603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1181694" y="2732915"/>
            <a:ext cx="789851" cy="8514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7BA1D3-AF64-418F-B33D-F4181A3DD9B4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1181694" y="2187631"/>
            <a:ext cx="789851" cy="139676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9E4F5E7-A426-4A8B-934F-EE1012195EF6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1181694" y="1608790"/>
            <a:ext cx="789851" cy="197560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AD0EF7-7811-46BA-AD45-133AE6CFAF55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2240943" y="1605512"/>
            <a:ext cx="663826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71F797-914C-40B6-90C7-353F02D7C4CF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2240943" y="1605512"/>
            <a:ext cx="663826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E7DAE1-207B-4879-9A93-5CC738B5FD44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2240943" y="2180158"/>
            <a:ext cx="663826" cy="747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3A80350-CF1C-4283-94D6-E8E2457A0DCE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2240943" y="2729637"/>
            <a:ext cx="663826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F5BDE7F-1BA0-4729-A6A9-2983A84CEFDF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2240943" y="3497228"/>
            <a:ext cx="663826" cy="32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27B2FF40-F596-47AD-8273-3CE7BA394270}"/>
              </a:ext>
            </a:extLst>
          </p:cNvPr>
          <p:cNvSpPr/>
          <p:nvPr/>
        </p:nvSpPr>
        <p:spPr>
          <a:xfrm>
            <a:off x="3979931" y="1452211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88D95AD-EADD-4D4D-A6D7-0099C5A418DB}"/>
              </a:ext>
            </a:extLst>
          </p:cNvPr>
          <p:cNvSpPr/>
          <p:nvPr/>
        </p:nvSpPr>
        <p:spPr>
          <a:xfrm>
            <a:off x="3979931" y="202685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48E5D52-621B-4FC9-9034-34CE1B0CDE1D}"/>
              </a:ext>
            </a:extLst>
          </p:cNvPr>
          <p:cNvSpPr/>
          <p:nvPr/>
        </p:nvSpPr>
        <p:spPr>
          <a:xfrm>
            <a:off x="3979931" y="2576336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D55ACF5-F2A7-4623-ADB8-CCE0976F006C}"/>
              </a:ext>
            </a:extLst>
          </p:cNvPr>
          <p:cNvSpPr/>
          <p:nvPr/>
        </p:nvSpPr>
        <p:spPr>
          <a:xfrm>
            <a:off x="3979931" y="334392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714C5AA4-E96D-4C41-AEDA-F2C92FC8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27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BE906106-B7CF-4DD3-A886-717FCA75B4E7}"/>
              </a:ext>
            </a:extLst>
          </p:cNvPr>
          <p:cNvSpPr/>
          <p:nvPr/>
        </p:nvSpPr>
        <p:spPr>
          <a:xfrm>
            <a:off x="4925848" y="1455488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A846957-4515-4852-B2BC-EDBDCACED4C0}"/>
              </a:ext>
            </a:extLst>
          </p:cNvPr>
          <p:cNvSpPr/>
          <p:nvPr/>
        </p:nvSpPr>
        <p:spPr>
          <a:xfrm>
            <a:off x="4925848" y="2030134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DAB35ED-092D-4BC8-B5A0-571134012681}"/>
              </a:ext>
            </a:extLst>
          </p:cNvPr>
          <p:cNvSpPr/>
          <p:nvPr/>
        </p:nvSpPr>
        <p:spPr>
          <a:xfrm>
            <a:off x="4925848" y="2579613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BB17738-C82F-4A18-BD5D-AC26FCB2E60A}"/>
              </a:ext>
            </a:extLst>
          </p:cNvPr>
          <p:cNvSpPr/>
          <p:nvPr/>
        </p:nvSpPr>
        <p:spPr>
          <a:xfrm>
            <a:off x="4925848" y="3347204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EE79056-11D0-4EFD-85AE-B97C95E1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55" y="3047034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F082FDB3-8DF3-4CEA-BE6B-7EF55700F5FF}"/>
              </a:ext>
            </a:extLst>
          </p:cNvPr>
          <p:cNvSpPr/>
          <p:nvPr/>
        </p:nvSpPr>
        <p:spPr>
          <a:xfrm>
            <a:off x="8237101" y="1452211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09F5F9-65EB-4E3E-9EF0-6E73C2C0244B}"/>
              </a:ext>
            </a:extLst>
          </p:cNvPr>
          <p:cNvSpPr/>
          <p:nvPr/>
        </p:nvSpPr>
        <p:spPr>
          <a:xfrm>
            <a:off x="8237101" y="202685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92706BC-8EBA-4A89-B1A5-2F98CE17708B}"/>
              </a:ext>
            </a:extLst>
          </p:cNvPr>
          <p:cNvSpPr/>
          <p:nvPr/>
        </p:nvSpPr>
        <p:spPr>
          <a:xfrm>
            <a:off x="8237101" y="2576336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8C116B1-6F69-456F-8A27-F0553E68DA33}"/>
              </a:ext>
            </a:extLst>
          </p:cNvPr>
          <p:cNvSpPr/>
          <p:nvPr/>
        </p:nvSpPr>
        <p:spPr>
          <a:xfrm>
            <a:off x="8237101" y="334392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5C14555-A3A3-4678-A6E8-469956EBF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8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52910809-41D6-4260-B479-F76EF0DFE80F}"/>
              </a:ext>
            </a:extLst>
          </p:cNvPr>
          <p:cNvSpPr/>
          <p:nvPr/>
        </p:nvSpPr>
        <p:spPr>
          <a:xfrm>
            <a:off x="9306248" y="1590629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E6E60D-8E55-4E61-9EB4-A2278F5DE951}"/>
              </a:ext>
            </a:extLst>
          </p:cNvPr>
          <p:cNvSpPr/>
          <p:nvPr/>
        </p:nvSpPr>
        <p:spPr>
          <a:xfrm>
            <a:off x="9306248" y="2165275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0BBCCD6-E5AE-40A4-9072-CE6A91C11DDC}"/>
              </a:ext>
            </a:extLst>
          </p:cNvPr>
          <p:cNvSpPr/>
          <p:nvPr/>
        </p:nvSpPr>
        <p:spPr>
          <a:xfrm>
            <a:off x="9306248" y="316958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2C971C7B-1CC2-445B-B98E-4DEDB24A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151" y="2745136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50EADA4-D1E6-4074-BCC5-C5E2F0AECD05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4249329" y="1605512"/>
            <a:ext cx="676519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B628664-2C30-46F6-BC80-CCE997F4D9F7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>
            <a:off x="4249329" y="2180158"/>
            <a:ext cx="676519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C7C7D91-9110-4F30-99BC-123134C994F8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4249329" y="2729637"/>
            <a:ext cx="676519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574E895-962D-4533-AEDA-5C5B03B56BE1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4249329" y="3497228"/>
            <a:ext cx="676519" cy="32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EF6CC63-9EBD-4FB9-A52D-D694D2EAD60D}"/>
              </a:ext>
            </a:extLst>
          </p:cNvPr>
          <p:cNvCxnSpPr>
            <a:cxnSpLocks/>
            <a:stCxn id="19" idx="6"/>
            <a:endCxn id="45" idx="2"/>
          </p:cNvCxnSpPr>
          <p:nvPr/>
        </p:nvCxnSpPr>
        <p:spPr>
          <a:xfrm>
            <a:off x="3174167" y="1605512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4B532C-52E0-4722-8A2C-37B88726EAF0}"/>
              </a:ext>
            </a:extLst>
          </p:cNvPr>
          <p:cNvCxnSpPr>
            <a:cxnSpLocks/>
            <a:stCxn id="19" idx="6"/>
            <a:endCxn id="46" idx="2"/>
          </p:cNvCxnSpPr>
          <p:nvPr/>
        </p:nvCxnSpPr>
        <p:spPr>
          <a:xfrm>
            <a:off x="3174167" y="1605512"/>
            <a:ext cx="805764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698AE1F-0BF2-4038-A52F-BD74BA5ED8AB}"/>
              </a:ext>
            </a:extLst>
          </p:cNvPr>
          <p:cNvCxnSpPr>
            <a:cxnSpLocks/>
            <a:stCxn id="19" idx="6"/>
            <a:endCxn id="47" idx="2"/>
          </p:cNvCxnSpPr>
          <p:nvPr/>
        </p:nvCxnSpPr>
        <p:spPr>
          <a:xfrm>
            <a:off x="3174167" y="1605512"/>
            <a:ext cx="805764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756D3D-1543-428F-BD4B-CB52269DEE4B}"/>
              </a:ext>
            </a:extLst>
          </p:cNvPr>
          <p:cNvCxnSpPr>
            <a:cxnSpLocks/>
            <a:stCxn id="19" idx="6"/>
            <a:endCxn id="48" idx="2"/>
          </p:cNvCxnSpPr>
          <p:nvPr/>
        </p:nvCxnSpPr>
        <p:spPr>
          <a:xfrm>
            <a:off x="3174167" y="1605512"/>
            <a:ext cx="805764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36449B5-D421-4AFF-8173-7A7FC70BFEC6}"/>
              </a:ext>
            </a:extLst>
          </p:cNvPr>
          <p:cNvCxnSpPr>
            <a:cxnSpLocks/>
            <a:stCxn id="20" idx="6"/>
            <a:endCxn id="45" idx="2"/>
          </p:cNvCxnSpPr>
          <p:nvPr/>
        </p:nvCxnSpPr>
        <p:spPr>
          <a:xfrm flipV="1">
            <a:off x="3174167" y="1605512"/>
            <a:ext cx="805764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36FE70-A550-40F5-9FE8-7A8B9C91D254}"/>
              </a:ext>
            </a:extLst>
          </p:cNvPr>
          <p:cNvCxnSpPr>
            <a:cxnSpLocks/>
            <a:stCxn id="20" idx="6"/>
            <a:endCxn id="46" idx="2"/>
          </p:cNvCxnSpPr>
          <p:nvPr/>
        </p:nvCxnSpPr>
        <p:spPr>
          <a:xfrm>
            <a:off x="3174167" y="2180158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40CA73A-A973-4966-AB16-21E288E31D61}"/>
              </a:ext>
            </a:extLst>
          </p:cNvPr>
          <p:cNvCxnSpPr>
            <a:cxnSpLocks/>
            <a:stCxn id="20" idx="6"/>
            <a:endCxn id="47" idx="2"/>
          </p:cNvCxnSpPr>
          <p:nvPr/>
        </p:nvCxnSpPr>
        <p:spPr>
          <a:xfrm>
            <a:off x="3174167" y="2180158"/>
            <a:ext cx="805764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30D002F-C95A-48A6-ACB1-872F1E070FAF}"/>
              </a:ext>
            </a:extLst>
          </p:cNvPr>
          <p:cNvCxnSpPr>
            <a:cxnSpLocks/>
            <a:stCxn id="20" idx="6"/>
            <a:endCxn id="48" idx="2"/>
          </p:cNvCxnSpPr>
          <p:nvPr/>
        </p:nvCxnSpPr>
        <p:spPr>
          <a:xfrm>
            <a:off x="3174167" y="2180158"/>
            <a:ext cx="805764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DAC14B9-E058-4E3F-AD94-AEE939CAC367}"/>
              </a:ext>
            </a:extLst>
          </p:cNvPr>
          <p:cNvCxnSpPr>
            <a:cxnSpLocks/>
            <a:stCxn id="21" idx="6"/>
            <a:endCxn id="48" idx="2"/>
          </p:cNvCxnSpPr>
          <p:nvPr/>
        </p:nvCxnSpPr>
        <p:spPr>
          <a:xfrm>
            <a:off x="3174167" y="2729637"/>
            <a:ext cx="805764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909DF25-DCA3-4A77-9FD2-12906D024571}"/>
              </a:ext>
            </a:extLst>
          </p:cNvPr>
          <p:cNvCxnSpPr>
            <a:cxnSpLocks/>
            <a:stCxn id="21" idx="6"/>
            <a:endCxn id="47" idx="2"/>
          </p:cNvCxnSpPr>
          <p:nvPr/>
        </p:nvCxnSpPr>
        <p:spPr>
          <a:xfrm>
            <a:off x="3174167" y="2729637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E582CD1-7B47-4E2A-87A3-CDCD1D0FACD5}"/>
              </a:ext>
            </a:extLst>
          </p:cNvPr>
          <p:cNvCxnSpPr>
            <a:cxnSpLocks/>
            <a:stCxn id="21" idx="6"/>
            <a:endCxn id="46" idx="2"/>
          </p:cNvCxnSpPr>
          <p:nvPr/>
        </p:nvCxnSpPr>
        <p:spPr>
          <a:xfrm flipV="1">
            <a:off x="3174167" y="2180158"/>
            <a:ext cx="805764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CCD7B5-A5A9-4A6D-B6FA-4A74D7A1D46A}"/>
              </a:ext>
            </a:extLst>
          </p:cNvPr>
          <p:cNvCxnSpPr>
            <a:cxnSpLocks/>
            <a:stCxn id="21" idx="6"/>
            <a:endCxn id="45" idx="2"/>
          </p:cNvCxnSpPr>
          <p:nvPr/>
        </p:nvCxnSpPr>
        <p:spPr>
          <a:xfrm flipV="1">
            <a:off x="3174167" y="1605512"/>
            <a:ext cx="805764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3E629F5-32A9-40A1-85D5-E5E4E48AA222}"/>
              </a:ext>
            </a:extLst>
          </p:cNvPr>
          <p:cNvCxnSpPr>
            <a:cxnSpLocks/>
            <a:stCxn id="22" idx="6"/>
            <a:endCxn id="46" idx="2"/>
          </p:cNvCxnSpPr>
          <p:nvPr/>
        </p:nvCxnSpPr>
        <p:spPr>
          <a:xfrm flipV="1">
            <a:off x="3174167" y="2180158"/>
            <a:ext cx="805764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221D702-6007-4A36-A871-565052A6D75C}"/>
              </a:ext>
            </a:extLst>
          </p:cNvPr>
          <p:cNvCxnSpPr>
            <a:cxnSpLocks/>
            <a:stCxn id="22" idx="6"/>
            <a:endCxn id="45" idx="2"/>
          </p:cNvCxnSpPr>
          <p:nvPr/>
        </p:nvCxnSpPr>
        <p:spPr>
          <a:xfrm flipV="1">
            <a:off x="3174167" y="1605512"/>
            <a:ext cx="805764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46A617F-BB95-428D-88F6-5481CB54EA80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3174167" y="2729637"/>
            <a:ext cx="805764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ACEEE08-5D3F-43C8-AD0A-35FA9103E77E}"/>
              </a:ext>
            </a:extLst>
          </p:cNvPr>
          <p:cNvCxnSpPr>
            <a:cxnSpLocks/>
            <a:stCxn id="22" idx="6"/>
            <a:endCxn id="48" idx="2"/>
          </p:cNvCxnSpPr>
          <p:nvPr/>
        </p:nvCxnSpPr>
        <p:spPr>
          <a:xfrm>
            <a:off x="3174167" y="3497228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E42F660-81B7-4201-B8EB-13294DAF48D7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>
            <a:off x="8506499" y="1605512"/>
            <a:ext cx="799749" cy="1384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9BB7707-AC0D-4B9B-8480-8F4A926A2A69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>
            <a:off x="8506499" y="1605512"/>
            <a:ext cx="799749" cy="7130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39FF35D-E47F-49AC-8C5D-CDFCC972348D}"/>
              </a:ext>
            </a:extLst>
          </p:cNvPr>
          <p:cNvCxnSpPr>
            <a:cxnSpLocks/>
            <a:stCxn id="55" idx="6"/>
            <a:endCxn id="62" idx="2"/>
          </p:cNvCxnSpPr>
          <p:nvPr/>
        </p:nvCxnSpPr>
        <p:spPr>
          <a:xfrm>
            <a:off x="8506499" y="1605512"/>
            <a:ext cx="799749" cy="171737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82D0B2-AA62-4DAC-9486-1803A67DB92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8506499" y="1743930"/>
            <a:ext cx="799749" cy="4362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A340DD6-1FF2-41EF-A38B-0AE09C8E743C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8506499" y="2180158"/>
            <a:ext cx="799749" cy="1384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7BB4739-E16F-4EA9-9A73-B5FBC146A563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8506499" y="2180158"/>
            <a:ext cx="799749" cy="11427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4F3092D-4891-481B-A5A7-91E961454250}"/>
              </a:ext>
            </a:extLst>
          </p:cNvPr>
          <p:cNvCxnSpPr>
            <a:cxnSpLocks/>
            <a:stCxn id="57" idx="6"/>
            <a:endCxn id="62" idx="2"/>
          </p:cNvCxnSpPr>
          <p:nvPr/>
        </p:nvCxnSpPr>
        <p:spPr>
          <a:xfrm>
            <a:off x="8506499" y="2729637"/>
            <a:ext cx="799749" cy="5932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D2F19A-3D74-404A-9F98-96A338A57CF7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 flipV="1">
            <a:off x="8506499" y="2318576"/>
            <a:ext cx="799749" cy="41106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22A434-2EB5-4CDA-8B3D-5F58BD3CC898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 flipV="1">
            <a:off x="8506499" y="1743930"/>
            <a:ext cx="799749" cy="9857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58FDC64-CA15-4752-A52F-41396D9CDB91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>
          <a:xfrm flipV="1">
            <a:off x="8506499" y="3322888"/>
            <a:ext cx="799749" cy="17434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5CE1D66-BF01-45F6-9870-ECE28CCDF208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8506499" y="2318576"/>
            <a:ext cx="799749" cy="117865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27CC1AE-BAB3-4563-9F38-0BC328ACD9A0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8506499" y="1743930"/>
            <a:ext cx="799749" cy="175329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>
            <a:extLst>
              <a:ext uri="{FF2B5EF4-FFF2-40B4-BE49-F238E27FC236}">
                <a16:creationId xmlns:a16="http://schemas.microsoft.com/office/drawing/2014/main" id="{BACABFF7-DC55-4AD5-AC7A-6BA2FF35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8" y="1112792"/>
            <a:ext cx="4191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id="{B6E6CF25-8AB4-4181-B9DA-E57B0142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2" y="1103683"/>
            <a:ext cx="3143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>
            <a:extLst>
              <a:ext uri="{FF2B5EF4-FFF2-40B4-BE49-F238E27FC236}">
                <a16:creationId xmlns:a16="http://schemas.microsoft.com/office/drawing/2014/main" id="{5610D4A6-4380-4F13-BD5C-AA05245B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3" y="1088936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0">
            <a:extLst>
              <a:ext uri="{FF2B5EF4-FFF2-40B4-BE49-F238E27FC236}">
                <a16:creationId xmlns:a16="http://schemas.microsoft.com/office/drawing/2014/main" id="{25A1F1B3-283C-4FD4-BB81-0C415FB8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77" y="1111683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>
            <a:extLst>
              <a:ext uri="{FF2B5EF4-FFF2-40B4-BE49-F238E27FC236}">
                <a16:creationId xmlns:a16="http://schemas.microsoft.com/office/drawing/2014/main" id="{183AF6AD-E9ED-4219-B4DB-B005A1F6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57" y="1126490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6">
            <a:extLst>
              <a:ext uri="{FF2B5EF4-FFF2-40B4-BE49-F238E27FC236}">
                <a16:creationId xmlns:a16="http://schemas.microsoft.com/office/drawing/2014/main" id="{CAE08D60-C7F8-42E9-9BDD-ABD61914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52" y="1160287"/>
            <a:ext cx="4191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8">
            <a:extLst>
              <a:ext uri="{FF2B5EF4-FFF2-40B4-BE49-F238E27FC236}">
                <a16:creationId xmlns:a16="http://schemas.microsoft.com/office/drawing/2014/main" id="{CA62D4D0-C67A-4FD8-B4DE-81834254A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8" y="1112792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6C528061-4DC8-49C3-A59B-6B277EE8C459}"/>
              </a:ext>
            </a:extLst>
          </p:cNvPr>
          <p:cNvSpPr/>
          <p:nvPr/>
        </p:nvSpPr>
        <p:spPr>
          <a:xfrm>
            <a:off x="6194028" y="1452211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4A8E90C-AE31-4221-A5EE-E27275AFFC60}"/>
              </a:ext>
            </a:extLst>
          </p:cNvPr>
          <p:cNvSpPr/>
          <p:nvPr/>
        </p:nvSpPr>
        <p:spPr>
          <a:xfrm>
            <a:off x="6194028" y="202685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49CDB9F-FF4E-4191-8FCD-036B82454687}"/>
              </a:ext>
            </a:extLst>
          </p:cNvPr>
          <p:cNvSpPr/>
          <p:nvPr/>
        </p:nvSpPr>
        <p:spPr>
          <a:xfrm>
            <a:off x="6194028" y="2576336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0CD8E76-EF66-4DE8-B145-00C9316F510E}"/>
              </a:ext>
            </a:extLst>
          </p:cNvPr>
          <p:cNvSpPr/>
          <p:nvPr/>
        </p:nvSpPr>
        <p:spPr>
          <a:xfrm>
            <a:off x="6194028" y="334392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863CFDC5-84CF-472C-9298-0DA2FE27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46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타원 107">
            <a:extLst>
              <a:ext uri="{FF2B5EF4-FFF2-40B4-BE49-F238E27FC236}">
                <a16:creationId xmlns:a16="http://schemas.microsoft.com/office/drawing/2014/main" id="{FC4967C9-42DA-43B4-B6DA-3CAACBBA52AD}"/>
              </a:ext>
            </a:extLst>
          </p:cNvPr>
          <p:cNvSpPr/>
          <p:nvPr/>
        </p:nvSpPr>
        <p:spPr>
          <a:xfrm>
            <a:off x="7269190" y="1452211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BE8B91E-8B04-4827-9AAE-C83BFA82A4F0}"/>
              </a:ext>
            </a:extLst>
          </p:cNvPr>
          <p:cNvSpPr/>
          <p:nvPr/>
        </p:nvSpPr>
        <p:spPr>
          <a:xfrm>
            <a:off x="7269190" y="202685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8C59139-9A34-4913-B336-B1E5826A2BF1}"/>
              </a:ext>
            </a:extLst>
          </p:cNvPr>
          <p:cNvSpPr/>
          <p:nvPr/>
        </p:nvSpPr>
        <p:spPr>
          <a:xfrm>
            <a:off x="7269190" y="2576336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3DDEBEF-D3A9-4FEF-822E-A4AB1C312041}"/>
              </a:ext>
            </a:extLst>
          </p:cNvPr>
          <p:cNvSpPr/>
          <p:nvPr/>
        </p:nvSpPr>
        <p:spPr>
          <a:xfrm>
            <a:off x="7269190" y="3343927"/>
            <a:ext cx="269398" cy="30660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id="{C00BF79D-5EF0-429C-B14D-104346EE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97" y="30437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BD18CCD-232E-423D-B99C-6E3291BC8B93}"/>
              </a:ext>
            </a:extLst>
          </p:cNvPr>
          <p:cNvCxnSpPr>
            <a:cxnSpLocks/>
            <a:stCxn id="108" idx="6"/>
            <a:endCxn id="55" idx="2"/>
          </p:cNvCxnSpPr>
          <p:nvPr/>
        </p:nvCxnSpPr>
        <p:spPr>
          <a:xfrm>
            <a:off x="7538588" y="1605512"/>
            <a:ext cx="69851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58F2B82-9FFC-4B94-8411-BA36656EBB58}"/>
              </a:ext>
            </a:extLst>
          </p:cNvPr>
          <p:cNvCxnSpPr>
            <a:cxnSpLocks/>
            <a:stCxn id="109" idx="6"/>
            <a:endCxn id="56" idx="2"/>
          </p:cNvCxnSpPr>
          <p:nvPr/>
        </p:nvCxnSpPr>
        <p:spPr>
          <a:xfrm>
            <a:off x="7538588" y="2180158"/>
            <a:ext cx="69851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99F7AC8-72ED-4E2F-9D0A-BDB87F7CBA2F}"/>
              </a:ext>
            </a:extLst>
          </p:cNvPr>
          <p:cNvCxnSpPr>
            <a:cxnSpLocks/>
            <a:stCxn id="110" idx="6"/>
            <a:endCxn id="57" idx="2"/>
          </p:cNvCxnSpPr>
          <p:nvPr/>
        </p:nvCxnSpPr>
        <p:spPr>
          <a:xfrm>
            <a:off x="7538588" y="2729637"/>
            <a:ext cx="69851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1754909-EC7B-4EC2-93FF-DCCF445A671E}"/>
              </a:ext>
            </a:extLst>
          </p:cNvPr>
          <p:cNvCxnSpPr>
            <a:cxnSpLocks/>
            <a:stCxn id="111" idx="6"/>
            <a:endCxn id="58" idx="2"/>
          </p:cNvCxnSpPr>
          <p:nvPr/>
        </p:nvCxnSpPr>
        <p:spPr>
          <a:xfrm>
            <a:off x="7538588" y="3497228"/>
            <a:ext cx="69851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9617DDE-994F-49BC-9C13-E1F56771C05A}"/>
              </a:ext>
            </a:extLst>
          </p:cNvPr>
          <p:cNvCxnSpPr>
            <a:cxnSpLocks/>
            <a:stCxn id="103" idx="6"/>
            <a:endCxn id="108" idx="2"/>
          </p:cNvCxnSpPr>
          <p:nvPr/>
        </p:nvCxnSpPr>
        <p:spPr>
          <a:xfrm>
            <a:off x="6463426" y="1605512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D30A008-10C9-44E3-8125-752B14A7AC96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>
            <a:off x="6463426" y="1605512"/>
            <a:ext cx="805764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5CC7557-2542-4E92-9CD3-EA6EB3A92650}"/>
              </a:ext>
            </a:extLst>
          </p:cNvPr>
          <p:cNvCxnSpPr>
            <a:cxnSpLocks/>
            <a:stCxn id="103" idx="6"/>
            <a:endCxn id="110" idx="2"/>
          </p:cNvCxnSpPr>
          <p:nvPr/>
        </p:nvCxnSpPr>
        <p:spPr>
          <a:xfrm>
            <a:off x="6463426" y="1605512"/>
            <a:ext cx="805764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D6F55D9-B4F3-4D08-ADA6-5723E73721F6}"/>
              </a:ext>
            </a:extLst>
          </p:cNvPr>
          <p:cNvCxnSpPr>
            <a:cxnSpLocks/>
            <a:stCxn id="103" idx="6"/>
            <a:endCxn id="111" idx="2"/>
          </p:cNvCxnSpPr>
          <p:nvPr/>
        </p:nvCxnSpPr>
        <p:spPr>
          <a:xfrm>
            <a:off x="6463426" y="1605512"/>
            <a:ext cx="805764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908D457-5B1B-465A-82AD-242CBFF8F0F4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 flipV="1">
            <a:off x="6463426" y="1605512"/>
            <a:ext cx="805764" cy="57464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862E16B-FD63-4465-B267-AC46125B6473}"/>
              </a:ext>
            </a:extLst>
          </p:cNvPr>
          <p:cNvCxnSpPr>
            <a:cxnSpLocks/>
            <a:stCxn id="104" idx="6"/>
            <a:endCxn id="109" idx="2"/>
          </p:cNvCxnSpPr>
          <p:nvPr/>
        </p:nvCxnSpPr>
        <p:spPr>
          <a:xfrm>
            <a:off x="6463426" y="2180158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F870D26-71FF-442D-99D6-86204893A04C}"/>
              </a:ext>
            </a:extLst>
          </p:cNvPr>
          <p:cNvCxnSpPr>
            <a:cxnSpLocks/>
            <a:stCxn id="104" idx="6"/>
            <a:endCxn id="110" idx="2"/>
          </p:cNvCxnSpPr>
          <p:nvPr/>
        </p:nvCxnSpPr>
        <p:spPr>
          <a:xfrm>
            <a:off x="6463426" y="2180158"/>
            <a:ext cx="805764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CAD1718-DDAC-462A-B797-021974AB8982}"/>
              </a:ext>
            </a:extLst>
          </p:cNvPr>
          <p:cNvCxnSpPr>
            <a:cxnSpLocks/>
            <a:stCxn id="104" idx="6"/>
            <a:endCxn id="111" idx="2"/>
          </p:cNvCxnSpPr>
          <p:nvPr/>
        </p:nvCxnSpPr>
        <p:spPr>
          <a:xfrm>
            <a:off x="6463426" y="2180158"/>
            <a:ext cx="805764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3F0B8BD-213B-49C3-9558-E79C7CAFB7FD}"/>
              </a:ext>
            </a:extLst>
          </p:cNvPr>
          <p:cNvCxnSpPr>
            <a:cxnSpLocks/>
            <a:stCxn id="105" idx="6"/>
            <a:endCxn id="111" idx="2"/>
          </p:cNvCxnSpPr>
          <p:nvPr/>
        </p:nvCxnSpPr>
        <p:spPr>
          <a:xfrm>
            <a:off x="6463426" y="2729637"/>
            <a:ext cx="805764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A91EFED-CBC4-4D87-8A8B-5FBBF821829B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>
            <a:off x="6463426" y="2729637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B40BB65-850A-44CB-BDD3-D57F690FE4E1}"/>
              </a:ext>
            </a:extLst>
          </p:cNvPr>
          <p:cNvCxnSpPr>
            <a:cxnSpLocks/>
            <a:stCxn id="105" idx="6"/>
            <a:endCxn id="109" idx="2"/>
          </p:cNvCxnSpPr>
          <p:nvPr/>
        </p:nvCxnSpPr>
        <p:spPr>
          <a:xfrm flipV="1">
            <a:off x="6463426" y="2180158"/>
            <a:ext cx="805764" cy="5494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C3C9739-F953-43A3-B9EA-91662E267B54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 flipV="1">
            <a:off x="6463426" y="1605512"/>
            <a:ext cx="805764" cy="11241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713626-C684-4BEE-88A5-B2743BFF2B01}"/>
              </a:ext>
            </a:extLst>
          </p:cNvPr>
          <p:cNvCxnSpPr>
            <a:cxnSpLocks/>
            <a:stCxn id="106" idx="6"/>
            <a:endCxn id="109" idx="2"/>
          </p:cNvCxnSpPr>
          <p:nvPr/>
        </p:nvCxnSpPr>
        <p:spPr>
          <a:xfrm flipV="1">
            <a:off x="6463426" y="2180158"/>
            <a:ext cx="805764" cy="131707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055250C-6722-47C5-B860-D3C72C1D7B55}"/>
              </a:ext>
            </a:extLst>
          </p:cNvPr>
          <p:cNvCxnSpPr>
            <a:cxnSpLocks/>
            <a:stCxn id="106" idx="6"/>
            <a:endCxn id="108" idx="2"/>
          </p:cNvCxnSpPr>
          <p:nvPr/>
        </p:nvCxnSpPr>
        <p:spPr>
          <a:xfrm flipV="1">
            <a:off x="6463426" y="1605512"/>
            <a:ext cx="805764" cy="18917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9714A29-18AD-4CD3-9030-97BBBE91122A}"/>
              </a:ext>
            </a:extLst>
          </p:cNvPr>
          <p:cNvCxnSpPr>
            <a:cxnSpLocks/>
            <a:stCxn id="106" idx="6"/>
            <a:endCxn id="110" idx="2"/>
          </p:cNvCxnSpPr>
          <p:nvPr/>
        </p:nvCxnSpPr>
        <p:spPr>
          <a:xfrm flipV="1">
            <a:off x="6463426" y="2729637"/>
            <a:ext cx="805764" cy="7675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50CF8FC-5400-44E2-B905-AFBDBA2F57CC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>
          <a:xfrm>
            <a:off x="6463426" y="3497228"/>
            <a:ext cx="80576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0">
            <a:extLst>
              <a:ext uri="{FF2B5EF4-FFF2-40B4-BE49-F238E27FC236}">
                <a16:creationId xmlns:a16="http://schemas.microsoft.com/office/drawing/2014/main" id="{6C622A37-6FDF-4598-9F19-49B90190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42" y="1126490"/>
            <a:ext cx="2952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2">
            <a:extLst>
              <a:ext uri="{FF2B5EF4-FFF2-40B4-BE49-F238E27FC236}">
                <a16:creationId xmlns:a16="http://schemas.microsoft.com/office/drawing/2014/main" id="{48EC2732-1540-4800-8D21-0303AE64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15" y="1125309"/>
            <a:ext cx="4476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4">
            <a:extLst>
              <a:ext uri="{FF2B5EF4-FFF2-40B4-BE49-F238E27FC236}">
                <a16:creationId xmlns:a16="http://schemas.microsoft.com/office/drawing/2014/main" id="{3C144C9B-3F2A-4BE3-8BFD-C2E56205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36" y="1162864"/>
            <a:ext cx="400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6">
            <a:extLst>
              <a:ext uri="{FF2B5EF4-FFF2-40B4-BE49-F238E27FC236}">
                <a16:creationId xmlns:a16="http://schemas.microsoft.com/office/drawing/2014/main" id="{4C44C34C-B699-43BE-9EF8-35EB2375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14" y="1103683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8">
            <a:extLst>
              <a:ext uri="{FF2B5EF4-FFF2-40B4-BE49-F238E27FC236}">
                <a16:creationId xmlns:a16="http://schemas.microsoft.com/office/drawing/2014/main" id="{D1C4114B-BF7A-4229-BC13-A14895A9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79" y="1160287"/>
            <a:ext cx="4476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4">
            <a:extLst>
              <a:ext uri="{FF2B5EF4-FFF2-40B4-BE49-F238E27FC236}">
                <a16:creationId xmlns:a16="http://schemas.microsoft.com/office/drawing/2014/main" id="{C901AE29-A325-4338-BF0B-B1ACEE75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59" y="1213882"/>
            <a:ext cx="5524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36">
            <a:extLst>
              <a:ext uri="{FF2B5EF4-FFF2-40B4-BE49-F238E27FC236}">
                <a16:creationId xmlns:a16="http://schemas.microsoft.com/office/drawing/2014/main" id="{6200B499-4EC1-4422-90FA-0B3C479B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494" y="2377546"/>
            <a:ext cx="1390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38">
            <a:extLst>
              <a:ext uri="{FF2B5EF4-FFF2-40B4-BE49-F238E27FC236}">
                <a16:creationId xmlns:a16="http://schemas.microsoft.com/office/drawing/2014/main" id="{E9172BA2-F2AF-4618-B2C1-9A02D41B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03" y="5017863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0">
            <a:extLst>
              <a:ext uri="{FF2B5EF4-FFF2-40B4-BE49-F238E27FC236}">
                <a16:creationId xmlns:a16="http://schemas.microsoft.com/office/drawing/2014/main" id="{CCF9B15F-259C-4431-8606-45985E70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7" y="5020163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2">
            <a:extLst>
              <a:ext uri="{FF2B5EF4-FFF2-40B4-BE49-F238E27FC236}">
                <a16:creationId xmlns:a16="http://schemas.microsoft.com/office/drawing/2014/main" id="{CFEEABE7-93A4-40C0-B69B-838D6962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31" y="5021094"/>
            <a:ext cx="450313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4">
            <a:extLst>
              <a:ext uri="{FF2B5EF4-FFF2-40B4-BE49-F238E27FC236}">
                <a16:creationId xmlns:a16="http://schemas.microsoft.com/office/drawing/2014/main" id="{4CF57CC6-9058-435A-AB2E-B19A7ED6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522" y="5003444"/>
            <a:ext cx="572432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6">
            <a:extLst>
              <a:ext uri="{FF2B5EF4-FFF2-40B4-BE49-F238E27FC236}">
                <a16:creationId xmlns:a16="http://schemas.microsoft.com/office/drawing/2014/main" id="{35FF43E2-3749-4369-BEB8-76BE0F62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37" y="5017341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8">
            <a:extLst>
              <a:ext uri="{FF2B5EF4-FFF2-40B4-BE49-F238E27FC236}">
                <a16:creationId xmlns:a16="http://schemas.microsoft.com/office/drawing/2014/main" id="{2CC3C9A0-A1B1-4509-A746-D485A5D8B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28" y="5017341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50">
            <a:extLst>
              <a:ext uri="{FF2B5EF4-FFF2-40B4-BE49-F238E27FC236}">
                <a16:creationId xmlns:a16="http://schemas.microsoft.com/office/drawing/2014/main" id="{D097D5A7-28FB-465A-AEE3-6A7F4676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73" y="5015071"/>
            <a:ext cx="465578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54">
            <a:extLst>
              <a:ext uri="{FF2B5EF4-FFF2-40B4-BE49-F238E27FC236}">
                <a16:creationId xmlns:a16="http://schemas.microsoft.com/office/drawing/2014/main" id="{970FFC1B-AA8B-44E4-BC5D-6CC10813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49" y="5013431"/>
            <a:ext cx="450313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56">
            <a:extLst>
              <a:ext uri="{FF2B5EF4-FFF2-40B4-BE49-F238E27FC236}">
                <a16:creationId xmlns:a16="http://schemas.microsoft.com/office/drawing/2014/main" id="{E908CD4F-725B-4404-90BA-984339CC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10" y="5020903"/>
            <a:ext cx="534269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58">
            <a:extLst>
              <a:ext uri="{FF2B5EF4-FFF2-40B4-BE49-F238E27FC236}">
                <a16:creationId xmlns:a16="http://schemas.microsoft.com/office/drawing/2014/main" id="{430F52D6-742B-4056-AA0C-27A03699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39" y="5015071"/>
            <a:ext cx="534269" cy="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14">
            <a:extLst>
              <a:ext uri="{FF2B5EF4-FFF2-40B4-BE49-F238E27FC236}">
                <a16:creationId xmlns:a16="http://schemas.microsoft.com/office/drawing/2014/main" id="{8291C881-6050-4A4B-AA57-DA8AF035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61" y="5010776"/>
            <a:ext cx="632848" cy="1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16">
            <a:extLst>
              <a:ext uri="{FF2B5EF4-FFF2-40B4-BE49-F238E27FC236}">
                <a16:creationId xmlns:a16="http://schemas.microsoft.com/office/drawing/2014/main" id="{71ED2E46-2D0B-479A-B967-C81FFEC3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023" y="5008831"/>
            <a:ext cx="684965" cy="1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18">
            <a:extLst>
              <a:ext uri="{FF2B5EF4-FFF2-40B4-BE49-F238E27FC236}">
                <a16:creationId xmlns:a16="http://schemas.microsoft.com/office/drawing/2014/main" id="{06F62EA1-B9D6-4853-A9BA-5EB660DF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4" y="5015285"/>
            <a:ext cx="684965" cy="1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C17797DE-65C2-43DE-B50A-CDFF052E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3" y="15040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85529369-8F45-44EA-96E5-261D3E93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3" y="207634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2292E6A1-962E-4704-8DEE-79FE5EE9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4" y="2638457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C9F18FD2-99DE-4D80-8A55-458ED2BD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90263" y="3387812"/>
            <a:ext cx="45719" cy="2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88F08102-727C-4501-8187-DF4854E61E5B}"/>
              </a:ext>
            </a:extLst>
          </p:cNvPr>
          <p:cNvSpPr txBox="1"/>
          <p:nvPr/>
        </p:nvSpPr>
        <p:spPr>
          <a:xfrm>
            <a:off x="634017" y="3723393"/>
            <a:ext cx="658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Input</a:t>
            </a:r>
            <a:r>
              <a:rPr lang="ko-KR" altLang="en-US" sz="700" dirty="0"/>
              <a:t> </a:t>
            </a:r>
            <a:r>
              <a:rPr lang="en-US" altLang="ko-KR" sz="700" dirty="0"/>
              <a:t>layer</a:t>
            </a:r>
            <a:endParaRPr lang="ko-KR" altLang="en-US" sz="7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9D6A29A-631C-408E-A7C5-B5D89367029B}"/>
              </a:ext>
            </a:extLst>
          </p:cNvPr>
          <p:cNvSpPr txBox="1"/>
          <p:nvPr/>
        </p:nvSpPr>
        <p:spPr>
          <a:xfrm>
            <a:off x="1731968" y="3723393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1th hidden layer</a:t>
            </a:r>
            <a:endParaRPr lang="ko-KR" altLang="en-US" sz="7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6A10D6-CBE7-4AC8-A123-4AAF52CC52A7}"/>
              </a:ext>
            </a:extLst>
          </p:cNvPr>
          <p:cNvSpPr txBox="1"/>
          <p:nvPr/>
        </p:nvSpPr>
        <p:spPr>
          <a:xfrm>
            <a:off x="3569280" y="3730985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2th hidden layer</a:t>
            </a:r>
            <a:endParaRPr lang="ko-KR" altLang="en-US" sz="7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EAC46BF-8006-4E04-8120-435EEFC76B7D}"/>
              </a:ext>
            </a:extLst>
          </p:cNvPr>
          <p:cNvSpPr txBox="1"/>
          <p:nvPr/>
        </p:nvSpPr>
        <p:spPr>
          <a:xfrm>
            <a:off x="7009098" y="3723393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(l) </a:t>
            </a:r>
            <a:r>
              <a:rPr lang="en-US" altLang="ko-KR" sz="700" dirty="0" err="1"/>
              <a:t>th</a:t>
            </a:r>
            <a:r>
              <a:rPr lang="en-US" altLang="ko-KR" sz="700" dirty="0"/>
              <a:t> hidden layer</a:t>
            </a:r>
            <a:endParaRPr lang="ko-KR" altLang="en-US" sz="7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E1311B-7172-4432-874B-19837356CDD2}"/>
              </a:ext>
            </a:extLst>
          </p:cNvPr>
          <p:cNvSpPr txBox="1"/>
          <p:nvPr/>
        </p:nvSpPr>
        <p:spPr>
          <a:xfrm>
            <a:off x="8641663" y="3722795"/>
            <a:ext cx="934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Output layer</a:t>
            </a:r>
            <a:endParaRPr lang="ko-KR" altLang="en-US" sz="700" dirty="0"/>
          </a:p>
        </p:txBody>
      </p:sp>
      <p:pic>
        <p:nvPicPr>
          <p:cNvPr id="162" name="Picture 2">
            <a:extLst>
              <a:ext uri="{FF2B5EF4-FFF2-40B4-BE49-F238E27FC236}">
                <a16:creationId xmlns:a16="http://schemas.microsoft.com/office/drawing/2014/main" id="{B852A571-6C11-4B28-8CB1-5A8A75FA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73" y="1123041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>
            <a:extLst>
              <a:ext uri="{FF2B5EF4-FFF2-40B4-BE49-F238E27FC236}">
                <a16:creationId xmlns:a16="http://schemas.microsoft.com/office/drawing/2014/main" id="{D5CF30BB-8245-406D-9343-5D5D7E44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89" y="1132062"/>
            <a:ext cx="333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6">
            <a:extLst>
              <a:ext uri="{FF2B5EF4-FFF2-40B4-BE49-F238E27FC236}">
                <a16:creationId xmlns:a16="http://schemas.microsoft.com/office/drawing/2014/main" id="{DF8E4DFA-D097-418F-BEB8-3F9C7192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35" y="1124764"/>
            <a:ext cx="3143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688AEA15-6C84-4564-A079-737AFD58BC24}"/>
              </a:ext>
            </a:extLst>
          </p:cNvPr>
          <p:cNvCxnSpPr>
            <a:cxnSpLocks/>
            <a:stCxn id="60" idx="6"/>
            <a:endCxn id="168" idx="1"/>
          </p:cNvCxnSpPr>
          <p:nvPr/>
        </p:nvCxnSpPr>
        <p:spPr>
          <a:xfrm>
            <a:off x="9575646" y="1743930"/>
            <a:ext cx="464376" cy="74454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3CA27D7-039E-47ED-99E4-EE7B2332A7A4}"/>
              </a:ext>
            </a:extLst>
          </p:cNvPr>
          <p:cNvCxnSpPr>
            <a:cxnSpLocks/>
            <a:stCxn id="61" idx="6"/>
            <a:endCxn id="168" idx="1"/>
          </p:cNvCxnSpPr>
          <p:nvPr/>
        </p:nvCxnSpPr>
        <p:spPr>
          <a:xfrm>
            <a:off x="9575646" y="2318576"/>
            <a:ext cx="464376" cy="1699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87537E4A-849F-4AC0-96D0-5DC41FD61D6D}"/>
              </a:ext>
            </a:extLst>
          </p:cNvPr>
          <p:cNvCxnSpPr>
            <a:cxnSpLocks/>
            <a:stCxn id="62" idx="6"/>
            <a:endCxn id="168" idx="1"/>
          </p:cNvCxnSpPr>
          <p:nvPr/>
        </p:nvCxnSpPr>
        <p:spPr>
          <a:xfrm flipV="1">
            <a:off x="9575646" y="2488477"/>
            <a:ext cx="464376" cy="83441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6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22F016A-6C88-4371-BB67-2D84877B7549}"/>
              </a:ext>
            </a:extLst>
          </p:cNvPr>
          <p:cNvGrpSpPr/>
          <p:nvPr/>
        </p:nvGrpSpPr>
        <p:grpSpPr>
          <a:xfrm>
            <a:off x="634017" y="1370048"/>
            <a:ext cx="10898673" cy="2560992"/>
            <a:chOff x="634017" y="1370048"/>
            <a:chExt cx="10898673" cy="25609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97EE25-9389-4ABA-A675-5373E80B2E2A}"/>
                </a:ext>
              </a:extLst>
            </p:cNvPr>
            <p:cNvSpPr/>
            <p:nvPr/>
          </p:nvSpPr>
          <p:spPr>
            <a:xfrm>
              <a:off x="10040022" y="2329465"/>
              <a:ext cx="1492668" cy="3180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B4A78E-218A-430A-8A05-DFEB792C3DB6}"/>
                </a:ext>
              </a:extLst>
            </p:cNvPr>
            <p:cNvSpPr/>
            <p:nvPr/>
          </p:nvSpPr>
          <p:spPr>
            <a:xfrm>
              <a:off x="8405529" y="1370048"/>
              <a:ext cx="1126648" cy="2316039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266AC0-DD7A-4D4F-BC43-58E465F39B6C}"/>
                </a:ext>
              </a:extLst>
            </p:cNvPr>
            <p:cNvSpPr/>
            <p:nvPr/>
          </p:nvSpPr>
          <p:spPr>
            <a:xfrm>
              <a:off x="6295867" y="1379712"/>
              <a:ext cx="2064325" cy="2316039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6509181-D78B-48C7-8CDA-AEC42F96C326}"/>
                </a:ext>
              </a:extLst>
            </p:cNvPr>
            <p:cNvSpPr/>
            <p:nvPr/>
          </p:nvSpPr>
          <p:spPr>
            <a:xfrm>
              <a:off x="3040691" y="1381253"/>
              <a:ext cx="2015677" cy="2316039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45B4FC-EBF9-486E-BC0E-A6861B01067D}"/>
                </a:ext>
              </a:extLst>
            </p:cNvPr>
            <p:cNvSpPr/>
            <p:nvPr/>
          </p:nvSpPr>
          <p:spPr>
            <a:xfrm>
              <a:off x="1081363" y="1381253"/>
              <a:ext cx="1906846" cy="2316039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D2A1EC-F2E6-41FB-B3B4-296C640A5A45}"/>
                </a:ext>
              </a:extLst>
            </p:cNvPr>
            <p:cNvSpPr/>
            <p:nvPr/>
          </p:nvSpPr>
          <p:spPr>
            <a:xfrm>
              <a:off x="820549" y="1394992"/>
              <a:ext cx="221817" cy="2316039"/>
            </a:xfrm>
            <a:prstGeom prst="rect">
              <a:avLst/>
            </a:prstGeom>
            <a:solidFill>
              <a:srgbClr val="FFFF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F0FC6C-DD88-4BF0-8E6F-3D099CF8F5D3}"/>
                </a:ext>
              </a:extLst>
            </p:cNvPr>
            <p:cNvSpPr/>
            <p:nvPr/>
          </p:nvSpPr>
          <p:spPr>
            <a:xfrm>
              <a:off x="912296" y="1384184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E772E9E-75C6-46C7-9827-81EFC561F62E}"/>
                </a:ext>
              </a:extLst>
            </p:cNvPr>
            <p:cNvSpPr/>
            <p:nvPr/>
          </p:nvSpPr>
          <p:spPr>
            <a:xfrm>
              <a:off x="912296" y="1929468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0240C7-F0E2-4523-A902-4C138DDE470A}"/>
                </a:ext>
              </a:extLst>
            </p:cNvPr>
            <p:cNvSpPr/>
            <p:nvPr/>
          </p:nvSpPr>
          <p:spPr>
            <a:xfrm>
              <a:off x="912296" y="2474752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C4208E4-CF7D-43C3-8A30-291C65631D41}"/>
                </a:ext>
              </a:extLst>
            </p:cNvPr>
            <p:cNvSpPr/>
            <p:nvPr/>
          </p:nvSpPr>
          <p:spPr>
            <a:xfrm>
              <a:off x="912296" y="343109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EEF90EE-94BF-4608-BCE8-8FFE9E548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681" y="3047035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91BDDAB-78D1-48F7-A26F-1F5D8D716440}"/>
                </a:ext>
              </a:extLst>
            </p:cNvPr>
            <p:cNvSpPr/>
            <p:nvPr/>
          </p:nvSpPr>
          <p:spPr>
            <a:xfrm>
              <a:off x="1971545" y="1455489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688A850-2576-4B08-B3CF-1C6DD9DBB176}"/>
                </a:ext>
              </a:extLst>
            </p:cNvPr>
            <p:cNvSpPr/>
            <p:nvPr/>
          </p:nvSpPr>
          <p:spPr>
            <a:xfrm>
              <a:off x="1971545" y="2034330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855FC35-7796-46B4-8BF0-1F428AE87817}"/>
                </a:ext>
              </a:extLst>
            </p:cNvPr>
            <p:cNvSpPr/>
            <p:nvPr/>
          </p:nvSpPr>
          <p:spPr>
            <a:xfrm>
              <a:off x="1971545" y="2579614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F2A7D2B-97CB-4A15-9DC6-B6CFE28CC836}"/>
                </a:ext>
              </a:extLst>
            </p:cNvPr>
            <p:cNvSpPr/>
            <p:nvPr/>
          </p:nvSpPr>
          <p:spPr>
            <a:xfrm>
              <a:off x="1971545" y="3347205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3267AE3-460B-4E2C-9656-1FA4527CA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152" y="3037729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AAA3995-36F8-4159-922C-159E98605CCB}"/>
                </a:ext>
              </a:extLst>
            </p:cNvPr>
            <p:cNvSpPr/>
            <p:nvPr/>
          </p:nvSpPr>
          <p:spPr>
            <a:xfrm>
              <a:off x="2904769" y="1452211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AABE6E4-D3C7-4451-8094-D4B00F902C3E}"/>
                </a:ext>
              </a:extLst>
            </p:cNvPr>
            <p:cNvSpPr/>
            <p:nvPr/>
          </p:nvSpPr>
          <p:spPr>
            <a:xfrm>
              <a:off x="2904769" y="202685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C97149F-7F1B-4356-9CF1-FE456375E2C7}"/>
                </a:ext>
              </a:extLst>
            </p:cNvPr>
            <p:cNvSpPr/>
            <p:nvPr/>
          </p:nvSpPr>
          <p:spPr>
            <a:xfrm>
              <a:off x="2904769" y="2576336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F1CD537-340A-4512-BE57-64779731ECA0}"/>
                </a:ext>
              </a:extLst>
            </p:cNvPr>
            <p:cNvSpPr/>
            <p:nvPr/>
          </p:nvSpPr>
          <p:spPr>
            <a:xfrm>
              <a:off x="2904769" y="334392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D941371-F2A7-47B1-B375-5151B7116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987" y="304375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A8FEA1F-E74C-44C2-A076-AFA091E5FF75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1181694" y="1537485"/>
              <a:ext cx="789851" cy="71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53E5B9D-5639-453D-85DB-4D014C76E832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1181694" y="1537485"/>
              <a:ext cx="789851" cy="6501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5314FDA-4EA4-4541-8192-1D144967B7B1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1181694" y="1537485"/>
              <a:ext cx="789851" cy="119543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DF8FE69-27EA-4560-9B32-C7E872EDF5A4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1181694" y="1537485"/>
              <a:ext cx="789851" cy="19630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233C92F-62C3-4A1E-8EB8-0F3450FB8D69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1181694" y="1608790"/>
              <a:ext cx="789851" cy="473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275CA0-BA5C-44EC-88ED-68A0F2B8AEFA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1181694" y="2082769"/>
              <a:ext cx="789851" cy="1048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98FF517-9DF7-470E-AC8D-10C7E0FBD4FC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1181694" y="2082769"/>
              <a:ext cx="789851" cy="6501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EBD66FC-7F8B-4EF9-A6D0-3BC4B59C2D6C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>
              <a:off x="1181694" y="2082769"/>
              <a:ext cx="789851" cy="14177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A35F0EC-16A6-420E-AB97-8D1DBFCE8657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1181694" y="1608790"/>
              <a:ext cx="789851" cy="10192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C701310-6869-4B4B-8559-45FD2106A994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1181694" y="2187631"/>
              <a:ext cx="789851" cy="4404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355FE66-D2AD-4AF7-990A-F340D4D0712A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1181694" y="2628053"/>
              <a:ext cx="789851" cy="1048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70EC4FD-D224-42E6-B524-74F83449820F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1181694" y="2628053"/>
              <a:ext cx="789851" cy="87245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0CE756C-04D6-4EA2-9DE4-DFAD0B9F85E5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 flipV="1">
              <a:off x="1181694" y="3500506"/>
              <a:ext cx="789851" cy="8389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5763B20-E830-45C6-B734-71927084D9A9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1181694" y="2732915"/>
              <a:ext cx="789851" cy="8514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ABED427-D321-4733-85CC-E8ACBE136951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1181694" y="2187631"/>
              <a:ext cx="789851" cy="13967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C4D36F1-F585-4C33-9A93-BF9A40D7F716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1181694" y="1608790"/>
              <a:ext cx="789851" cy="197560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AA03979-1C36-474D-8AF3-398598939178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 flipV="1">
              <a:off x="2240943" y="1605512"/>
              <a:ext cx="663826" cy="32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49A827C-8D1D-427B-899F-9EC8FD8830FC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 flipV="1">
              <a:off x="2240943" y="1605512"/>
              <a:ext cx="663826" cy="32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D6DDDE8-B905-445B-BB8B-9AAE706D7FE8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 flipV="1">
              <a:off x="2240943" y="2180158"/>
              <a:ext cx="663826" cy="74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82528EC-3E3E-43BB-ABF3-478DF57A0D92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 flipV="1">
              <a:off x="2240943" y="2729637"/>
              <a:ext cx="663826" cy="32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8BFACFE-006A-49F7-8F7C-7632F4581B36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 flipV="1">
              <a:off x="2240943" y="3497228"/>
              <a:ext cx="663826" cy="32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4A62904-2715-4539-8BFE-9DF956849EE1}"/>
                </a:ext>
              </a:extLst>
            </p:cNvPr>
            <p:cNvSpPr/>
            <p:nvPr/>
          </p:nvSpPr>
          <p:spPr>
            <a:xfrm>
              <a:off x="3979931" y="1452211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9E93C98-02FE-4676-BF5A-F0042B0A8C98}"/>
                </a:ext>
              </a:extLst>
            </p:cNvPr>
            <p:cNvSpPr/>
            <p:nvPr/>
          </p:nvSpPr>
          <p:spPr>
            <a:xfrm>
              <a:off x="3979931" y="202685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3007937-C35A-42D3-9D58-9813E5A9E994}"/>
                </a:ext>
              </a:extLst>
            </p:cNvPr>
            <p:cNvSpPr/>
            <p:nvPr/>
          </p:nvSpPr>
          <p:spPr>
            <a:xfrm>
              <a:off x="3979931" y="2576336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297099-B3FF-4662-9D21-392D49DB243B}"/>
                </a:ext>
              </a:extLst>
            </p:cNvPr>
            <p:cNvSpPr/>
            <p:nvPr/>
          </p:nvSpPr>
          <p:spPr>
            <a:xfrm>
              <a:off x="3979931" y="334392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2EF0180-3DAA-45F4-9407-1DA7B5D0A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927" y="304375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43F7E52-A388-4A5B-9B2E-8027C8D446ED}"/>
                </a:ext>
              </a:extLst>
            </p:cNvPr>
            <p:cNvSpPr/>
            <p:nvPr/>
          </p:nvSpPr>
          <p:spPr>
            <a:xfrm>
              <a:off x="4925848" y="1455488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A6A016-015D-4EEA-B0BA-EC26F4FD0318}"/>
                </a:ext>
              </a:extLst>
            </p:cNvPr>
            <p:cNvSpPr/>
            <p:nvPr/>
          </p:nvSpPr>
          <p:spPr>
            <a:xfrm>
              <a:off x="4925848" y="2030134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6D0E82A-5A16-432D-BE09-941C6DE092D0}"/>
                </a:ext>
              </a:extLst>
            </p:cNvPr>
            <p:cNvSpPr/>
            <p:nvPr/>
          </p:nvSpPr>
          <p:spPr>
            <a:xfrm>
              <a:off x="4925848" y="2579613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6E80B0C-D1F1-4C8B-B6B8-92C5BE04033F}"/>
                </a:ext>
              </a:extLst>
            </p:cNvPr>
            <p:cNvSpPr/>
            <p:nvPr/>
          </p:nvSpPr>
          <p:spPr>
            <a:xfrm>
              <a:off x="4925848" y="3347204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996706D5-F984-4840-BA38-33F8DEFF3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455" y="3047034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2BADBFC-CEE2-4D26-953C-8B237A7F0DC1}"/>
                </a:ext>
              </a:extLst>
            </p:cNvPr>
            <p:cNvSpPr/>
            <p:nvPr/>
          </p:nvSpPr>
          <p:spPr>
            <a:xfrm>
              <a:off x="8237101" y="1452211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5891B8B-4D65-473D-8F2C-1C31A40C8999}"/>
                </a:ext>
              </a:extLst>
            </p:cNvPr>
            <p:cNvSpPr/>
            <p:nvPr/>
          </p:nvSpPr>
          <p:spPr>
            <a:xfrm>
              <a:off x="8237101" y="202685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5BF66E4-A213-4D61-B551-D033DE2BF852}"/>
                </a:ext>
              </a:extLst>
            </p:cNvPr>
            <p:cNvSpPr/>
            <p:nvPr/>
          </p:nvSpPr>
          <p:spPr>
            <a:xfrm>
              <a:off x="8237101" y="2576336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8E2AB38-4777-4979-88B9-15E1AF9D4371}"/>
                </a:ext>
              </a:extLst>
            </p:cNvPr>
            <p:cNvSpPr/>
            <p:nvPr/>
          </p:nvSpPr>
          <p:spPr>
            <a:xfrm>
              <a:off x="8237101" y="334392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4AF93FE2-30A9-493D-A9CE-8BFD5B675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7708" y="304375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10FCA7B-4218-40EA-B292-81A27A23111E}"/>
                </a:ext>
              </a:extLst>
            </p:cNvPr>
            <p:cNvSpPr/>
            <p:nvPr/>
          </p:nvSpPr>
          <p:spPr>
            <a:xfrm>
              <a:off x="9306248" y="1590629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11B5DEF-EAAB-4A60-BF6A-7CE9A6EA6511}"/>
                </a:ext>
              </a:extLst>
            </p:cNvPr>
            <p:cNvSpPr/>
            <p:nvPr/>
          </p:nvSpPr>
          <p:spPr>
            <a:xfrm>
              <a:off x="9306248" y="2165275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82253DE-C3E7-4910-9C64-2C22F45C6812}"/>
                </a:ext>
              </a:extLst>
            </p:cNvPr>
            <p:cNvSpPr/>
            <p:nvPr/>
          </p:nvSpPr>
          <p:spPr>
            <a:xfrm>
              <a:off x="9306248" y="316958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E98467BA-1A43-4839-AB3E-4B9706CC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151" y="2745136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D67688D-1090-4BBA-8EDC-3C5A500D5AC5}"/>
                </a:ext>
              </a:extLst>
            </p:cNvPr>
            <p:cNvCxnSpPr>
              <a:cxnSpLocks/>
              <a:stCxn id="46" idx="6"/>
              <a:endCxn id="51" idx="2"/>
            </p:cNvCxnSpPr>
            <p:nvPr/>
          </p:nvCxnSpPr>
          <p:spPr>
            <a:xfrm>
              <a:off x="4249329" y="1605512"/>
              <a:ext cx="676519" cy="32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109A203-E7D5-4DC7-90BF-70ACDC907707}"/>
                </a:ext>
              </a:extLst>
            </p:cNvPr>
            <p:cNvCxnSpPr>
              <a:cxnSpLocks/>
              <a:stCxn id="47" idx="6"/>
              <a:endCxn id="52" idx="2"/>
            </p:cNvCxnSpPr>
            <p:nvPr/>
          </p:nvCxnSpPr>
          <p:spPr>
            <a:xfrm>
              <a:off x="4249329" y="2180158"/>
              <a:ext cx="676519" cy="32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9985DAB-7DE9-42E7-AA68-25E0A9298C01}"/>
                </a:ext>
              </a:extLst>
            </p:cNvPr>
            <p:cNvCxnSpPr>
              <a:cxnSpLocks/>
              <a:stCxn id="48" idx="6"/>
              <a:endCxn id="53" idx="2"/>
            </p:cNvCxnSpPr>
            <p:nvPr/>
          </p:nvCxnSpPr>
          <p:spPr>
            <a:xfrm>
              <a:off x="4249329" y="2729637"/>
              <a:ext cx="676519" cy="32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21264C9-29D0-49E9-8709-20FCB11926F7}"/>
                </a:ext>
              </a:extLst>
            </p:cNvPr>
            <p:cNvCxnSpPr>
              <a:cxnSpLocks/>
              <a:stCxn id="49" idx="6"/>
              <a:endCxn id="54" idx="2"/>
            </p:cNvCxnSpPr>
            <p:nvPr/>
          </p:nvCxnSpPr>
          <p:spPr>
            <a:xfrm>
              <a:off x="4249329" y="3497228"/>
              <a:ext cx="676519" cy="32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CA908D-AB2B-41B1-AA63-DFAA66273248}"/>
                </a:ext>
              </a:extLst>
            </p:cNvPr>
            <p:cNvCxnSpPr>
              <a:cxnSpLocks/>
              <a:stCxn id="20" idx="6"/>
              <a:endCxn id="46" idx="2"/>
            </p:cNvCxnSpPr>
            <p:nvPr/>
          </p:nvCxnSpPr>
          <p:spPr>
            <a:xfrm>
              <a:off x="3174167" y="1605512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0008254-B5F6-4B42-A600-2A5ED11ADF29}"/>
                </a:ext>
              </a:extLst>
            </p:cNvPr>
            <p:cNvCxnSpPr>
              <a:cxnSpLocks/>
              <a:stCxn id="20" idx="6"/>
              <a:endCxn id="47" idx="2"/>
            </p:cNvCxnSpPr>
            <p:nvPr/>
          </p:nvCxnSpPr>
          <p:spPr>
            <a:xfrm>
              <a:off x="3174167" y="1605512"/>
              <a:ext cx="805764" cy="5746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370FADB-3510-44B2-B66B-3D7D8BC51AFF}"/>
                </a:ext>
              </a:extLst>
            </p:cNvPr>
            <p:cNvCxnSpPr>
              <a:cxnSpLocks/>
              <a:stCxn id="20" idx="6"/>
              <a:endCxn id="48" idx="2"/>
            </p:cNvCxnSpPr>
            <p:nvPr/>
          </p:nvCxnSpPr>
          <p:spPr>
            <a:xfrm>
              <a:off x="3174167" y="1605512"/>
              <a:ext cx="805764" cy="11241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D71109D-7A51-43AF-98BB-7C34DBF57732}"/>
                </a:ext>
              </a:extLst>
            </p:cNvPr>
            <p:cNvCxnSpPr>
              <a:cxnSpLocks/>
              <a:stCxn id="20" idx="6"/>
              <a:endCxn id="49" idx="2"/>
            </p:cNvCxnSpPr>
            <p:nvPr/>
          </p:nvCxnSpPr>
          <p:spPr>
            <a:xfrm>
              <a:off x="3174167" y="1605512"/>
              <a:ext cx="805764" cy="18917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5D62B754-06EC-4E16-920B-392E9BB2D1E3}"/>
                </a:ext>
              </a:extLst>
            </p:cNvPr>
            <p:cNvCxnSpPr>
              <a:cxnSpLocks/>
              <a:stCxn id="21" idx="6"/>
              <a:endCxn id="46" idx="2"/>
            </p:cNvCxnSpPr>
            <p:nvPr/>
          </p:nvCxnSpPr>
          <p:spPr>
            <a:xfrm flipV="1">
              <a:off x="3174167" y="1605512"/>
              <a:ext cx="805764" cy="5746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E7C8DF1-E46E-46CA-968B-AEA64E2EAF21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>
              <a:off x="3174167" y="2180158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A0C8F14-ED97-471A-8739-A4920E785287}"/>
                </a:ext>
              </a:extLst>
            </p:cNvPr>
            <p:cNvCxnSpPr>
              <a:cxnSpLocks/>
              <a:stCxn id="21" idx="6"/>
              <a:endCxn id="48" idx="2"/>
            </p:cNvCxnSpPr>
            <p:nvPr/>
          </p:nvCxnSpPr>
          <p:spPr>
            <a:xfrm>
              <a:off x="3174167" y="2180158"/>
              <a:ext cx="805764" cy="5494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640805AF-4844-485F-B878-9567B0025CC6}"/>
                </a:ext>
              </a:extLst>
            </p:cNvPr>
            <p:cNvCxnSpPr>
              <a:cxnSpLocks/>
              <a:stCxn id="21" idx="6"/>
              <a:endCxn id="49" idx="2"/>
            </p:cNvCxnSpPr>
            <p:nvPr/>
          </p:nvCxnSpPr>
          <p:spPr>
            <a:xfrm>
              <a:off x="3174167" y="2180158"/>
              <a:ext cx="805764" cy="13170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230BC8A-0AE5-4509-844C-89E7A13C87FA}"/>
                </a:ext>
              </a:extLst>
            </p:cNvPr>
            <p:cNvCxnSpPr>
              <a:cxnSpLocks/>
              <a:stCxn id="22" idx="6"/>
              <a:endCxn id="49" idx="2"/>
            </p:cNvCxnSpPr>
            <p:nvPr/>
          </p:nvCxnSpPr>
          <p:spPr>
            <a:xfrm>
              <a:off x="3174167" y="2729637"/>
              <a:ext cx="805764" cy="7675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724246B-78CC-42BF-8348-0FBC1864D664}"/>
                </a:ext>
              </a:extLst>
            </p:cNvPr>
            <p:cNvCxnSpPr>
              <a:cxnSpLocks/>
              <a:stCxn id="22" idx="6"/>
              <a:endCxn id="48" idx="2"/>
            </p:cNvCxnSpPr>
            <p:nvPr/>
          </p:nvCxnSpPr>
          <p:spPr>
            <a:xfrm>
              <a:off x="3174167" y="2729637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23BA1C8-2FEC-401C-939B-EAE460C20AFF}"/>
                </a:ext>
              </a:extLst>
            </p:cNvPr>
            <p:cNvCxnSpPr>
              <a:cxnSpLocks/>
              <a:stCxn id="22" idx="6"/>
              <a:endCxn id="47" idx="2"/>
            </p:cNvCxnSpPr>
            <p:nvPr/>
          </p:nvCxnSpPr>
          <p:spPr>
            <a:xfrm flipV="1">
              <a:off x="3174167" y="2180158"/>
              <a:ext cx="805764" cy="5494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4F83C67-715D-4557-A0FE-B235ACEE8072}"/>
                </a:ext>
              </a:extLst>
            </p:cNvPr>
            <p:cNvCxnSpPr>
              <a:cxnSpLocks/>
              <a:stCxn id="22" idx="6"/>
              <a:endCxn id="46" idx="2"/>
            </p:cNvCxnSpPr>
            <p:nvPr/>
          </p:nvCxnSpPr>
          <p:spPr>
            <a:xfrm flipV="1">
              <a:off x="3174167" y="1605512"/>
              <a:ext cx="805764" cy="11241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C59EF11-0363-4F6D-8D3B-84F9591C3C0E}"/>
                </a:ext>
              </a:extLst>
            </p:cNvPr>
            <p:cNvCxnSpPr>
              <a:cxnSpLocks/>
              <a:stCxn id="23" idx="6"/>
              <a:endCxn id="47" idx="2"/>
            </p:cNvCxnSpPr>
            <p:nvPr/>
          </p:nvCxnSpPr>
          <p:spPr>
            <a:xfrm flipV="1">
              <a:off x="3174167" y="2180158"/>
              <a:ext cx="805764" cy="13170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8766623-C09F-438E-A680-2982482AFFDC}"/>
                </a:ext>
              </a:extLst>
            </p:cNvPr>
            <p:cNvCxnSpPr>
              <a:cxnSpLocks/>
              <a:stCxn id="23" idx="6"/>
              <a:endCxn id="46" idx="2"/>
            </p:cNvCxnSpPr>
            <p:nvPr/>
          </p:nvCxnSpPr>
          <p:spPr>
            <a:xfrm flipV="1">
              <a:off x="3174167" y="1605512"/>
              <a:ext cx="805764" cy="18917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85F2438-A8D0-4A7F-83A0-B9421BF8F8B4}"/>
                </a:ext>
              </a:extLst>
            </p:cNvPr>
            <p:cNvCxnSpPr>
              <a:cxnSpLocks/>
              <a:stCxn id="23" idx="6"/>
              <a:endCxn id="48" idx="2"/>
            </p:cNvCxnSpPr>
            <p:nvPr/>
          </p:nvCxnSpPr>
          <p:spPr>
            <a:xfrm flipV="1">
              <a:off x="3174167" y="2729637"/>
              <a:ext cx="805764" cy="7675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C752EAF-7D8B-40C0-A410-EA969B3CC4AD}"/>
                </a:ext>
              </a:extLst>
            </p:cNvPr>
            <p:cNvCxnSpPr>
              <a:cxnSpLocks/>
              <a:stCxn id="23" idx="6"/>
              <a:endCxn id="49" idx="2"/>
            </p:cNvCxnSpPr>
            <p:nvPr/>
          </p:nvCxnSpPr>
          <p:spPr>
            <a:xfrm>
              <a:off x="3174167" y="3497228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F8BA95AC-CE5C-4179-ACCC-440A8DE4447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8506499" y="1605512"/>
              <a:ext cx="799749" cy="138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0F5732C-5474-4969-9ABC-F7D285A59A7A}"/>
                </a:ext>
              </a:extLst>
            </p:cNvPr>
            <p:cNvCxnSpPr>
              <a:cxnSpLocks/>
              <a:stCxn id="56" idx="6"/>
              <a:endCxn id="62" idx="2"/>
            </p:cNvCxnSpPr>
            <p:nvPr/>
          </p:nvCxnSpPr>
          <p:spPr>
            <a:xfrm>
              <a:off x="8506499" y="1605512"/>
              <a:ext cx="799749" cy="7130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572E318-392E-43D0-B483-0B145D5AF40B}"/>
                </a:ext>
              </a:extLst>
            </p:cNvPr>
            <p:cNvCxnSpPr>
              <a:cxnSpLocks/>
              <a:stCxn id="56" idx="6"/>
              <a:endCxn id="63" idx="2"/>
            </p:cNvCxnSpPr>
            <p:nvPr/>
          </p:nvCxnSpPr>
          <p:spPr>
            <a:xfrm>
              <a:off x="8506499" y="1605512"/>
              <a:ext cx="799749" cy="171737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A0244D2-5F9F-4B6E-8CE5-740C45B56DC1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 flipV="1">
              <a:off x="8506499" y="1743930"/>
              <a:ext cx="799749" cy="43622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D22DA50-6E6B-4338-9DF6-ABCCE0BF0B68}"/>
                </a:ext>
              </a:extLst>
            </p:cNvPr>
            <p:cNvCxnSpPr>
              <a:cxnSpLocks/>
              <a:stCxn id="57" idx="6"/>
              <a:endCxn id="62" idx="2"/>
            </p:cNvCxnSpPr>
            <p:nvPr/>
          </p:nvCxnSpPr>
          <p:spPr>
            <a:xfrm>
              <a:off x="8506499" y="2180158"/>
              <a:ext cx="799749" cy="138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8F387EE-2D05-4710-86B9-629DD8D597B0}"/>
                </a:ext>
              </a:extLst>
            </p:cNvPr>
            <p:cNvCxnSpPr>
              <a:cxnSpLocks/>
              <a:stCxn id="57" idx="6"/>
              <a:endCxn id="63" idx="2"/>
            </p:cNvCxnSpPr>
            <p:nvPr/>
          </p:nvCxnSpPr>
          <p:spPr>
            <a:xfrm>
              <a:off x="8506499" y="2180158"/>
              <a:ext cx="799749" cy="114273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367E92E-B6F9-4542-957D-5DCF7385A595}"/>
                </a:ext>
              </a:extLst>
            </p:cNvPr>
            <p:cNvCxnSpPr>
              <a:cxnSpLocks/>
              <a:stCxn id="58" idx="6"/>
              <a:endCxn id="63" idx="2"/>
            </p:cNvCxnSpPr>
            <p:nvPr/>
          </p:nvCxnSpPr>
          <p:spPr>
            <a:xfrm>
              <a:off x="8506499" y="2729637"/>
              <a:ext cx="799749" cy="5932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F0E6254-80EF-4EE0-8F94-9BF470F26A66}"/>
                </a:ext>
              </a:extLst>
            </p:cNvPr>
            <p:cNvCxnSpPr>
              <a:cxnSpLocks/>
              <a:stCxn id="58" idx="6"/>
              <a:endCxn id="62" idx="2"/>
            </p:cNvCxnSpPr>
            <p:nvPr/>
          </p:nvCxnSpPr>
          <p:spPr>
            <a:xfrm flipV="1">
              <a:off x="8506499" y="2318576"/>
              <a:ext cx="799749" cy="4110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D4DA873-2268-4983-AB60-7680BA9CFC55}"/>
                </a:ext>
              </a:extLst>
            </p:cNvPr>
            <p:cNvCxnSpPr>
              <a:cxnSpLocks/>
              <a:stCxn id="58" idx="6"/>
              <a:endCxn id="61" idx="2"/>
            </p:cNvCxnSpPr>
            <p:nvPr/>
          </p:nvCxnSpPr>
          <p:spPr>
            <a:xfrm flipV="1">
              <a:off x="8506499" y="1743930"/>
              <a:ext cx="799749" cy="9857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C092CA27-F5B7-409F-8259-82E8789510C0}"/>
                </a:ext>
              </a:extLst>
            </p:cNvPr>
            <p:cNvCxnSpPr>
              <a:cxnSpLocks/>
              <a:stCxn id="59" idx="6"/>
              <a:endCxn id="63" idx="2"/>
            </p:cNvCxnSpPr>
            <p:nvPr/>
          </p:nvCxnSpPr>
          <p:spPr>
            <a:xfrm flipV="1">
              <a:off x="8506499" y="3322888"/>
              <a:ext cx="799749" cy="1743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41FA2B8C-0084-42EB-B967-D0519AD2FFF6}"/>
                </a:ext>
              </a:extLst>
            </p:cNvPr>
            <p:cNvCxnSpPr>
              <a:cxnSpLocks/>
              <a:stCxn id="59" idx="6"/>
              <a:endCxn id="62" idx="2"/>
            </p:cNvCxnSpPr>
            <p:nvPr/>
          </p:nvCxnSpPr>
          <p:spPr>
            <a:xfrm flipV="1">
              <a:off x="8506499" y="2318576"/>
              <a:ext cx="799749" cy="11786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F87BE36-1B06-4555-A3FB-D4084E2B4475}"/>
                </a:ext>
              </a:extLst>
            </p:cNvPr>
            <p:cNvCxnSpPr>
              <a:cxnSpLocks/>
              <a:stCxn id="59" idx="6"/>
              <a:endCxn id="61" idx="2"/>
            </p:cNvCxnSpPr>
            <p:nvPr/>
          </p:nvCxnSpPr>
          <p:spPr>
            <a:xfrm flipV="1">
              <a:off x="8506499" y="1743930"/>
              <a:ext cx="799749" cy="175329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74BE870-7CF5-431B-8D0A-B152C8441A4E}"/>
                </a:ext>
              </a:extLst>
            </p:cNvPr>
            <p:cNvSpPr/>
            <p:nvPr/>
          </p:nvSpPr>
          <p:spPr>
            <a:xfrm>
              <a:off x="6194028" y="1452211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AEBFAEA-3ABB-4E3E-B57C-90FDBAA1101D}"/>
                </a:ext>
              </a:extLst>
            </p:cNvPr>
            <p:cNvSpPr/>
            <p:nvPr/>
          </p:nvSpPr>
          <p:spPr>
            <a:xfrm>
              <a:off x="6194028" y="202685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309327D-B274-41EC-BB20-9512D6A4A1F0}"/>
                </a:ext>
              </a:extLst>
            </p:cNvPr>
            <p:cNvSpPr/>
            <p:nvPr/>
          </p:nvSpPr>
          <p:spPr>
            <a:xfrm>
              <a:off x="6194028" y="2576336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4D37456-A5F0-4C54-AB33-413F8240E03F}"/>
                </a:ext>
              </a:extLst>
            </p:cNvPr>
            <p:cNvSpPr/>
            <p:nvPr/>
          </p:nvSpPr>
          <p:spPr>
            <a:xfrm>
              <a:off x="6194028" y="334392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id="{08E356B5-EF4E-41DC-BC41-B709A1DEC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6246" y="304375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03C9CC8-C940-417B-B8F8-E0CAE81C76DE}"/>
                </a:ext>
              </a:extLst>
            </p:cNvPr>
            <p:cNvSpPr/>
            <p:nvPr/>
          </p:nvSpPr>
          <p:spPr>
            <a:xfrm>
              <a:off x="7269190" y="1452211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58A820F-685E-4EBE-BE9D-83781B4B3A96}"/>
                </a:ext>
              </a:extLst>
            </p:cNvPr>
            <p:cNvSpPr/>
            <p:nvPr/>
          </p:nvSpPr>
          <p:spPr>
            <a:xfrm>
              <a:off x="7269190" y="202685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5FC9964C-C948-48AD-AAF0-CEE8A5D04DFB}"/>
                </a:ext>
              </a:extLst>
            </p:cNvPr>
            <p:cNvSpPr/>
            <p:nvPr/>
          </p:nvSpPr>
          <p:spPr>
            <a:xfrm>
              <a:off x="7269190" y="2576336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F1D3A2-CD9A-4057-895E-5686BCDD69B7}"/>
                </a:ext>
              </a:extLst>
            </p:cNvPr>
            <p:cNvSpPr/>
            <p:nvPr/>
          </p:nvSpPr>
          <p:spPr>
            <a:xfrm>
              <a:off x="7269190" y="3343927"/>
              <a:ext cx="269398" cy="30660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A42D9CD0-6070-416B-BF07-EC476C98A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797" y="304375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7AAAC5CD-FB5E-42FA-8B90-F3A5B710E570}"/>
                </a:ext>
              </a:extLst>
            </p:cNvPr>
            <p:cNvCxnSpPr>
              <a:cxnSpLocks/>
              <a:stCxn id="102" idx="6"/>
              <a:endCxn id="56" idx="2"/>
            </p:cNvCxnSpPr>
            <p:nvPr/>
          </p:nvCxnSpPr>
          <p:spPr>
            <a:xfrm>
              <a:off x="7538588" y="1605512"/>
              <a:ext cx="69851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FED4349C-3FB0-4635-BB69-44A706AAB3D9}"/>
                </a:ext>
              </a:extLst>
            </p:cNvPr>
            <p:cNvCxnSpPr>
              <a:cxnSpLocks/>
              <a:stCxn id="103" idx="6"/>
              <a:endCxn id="57" idx="2"/>
            </p:cNvCxnSpPr>
            <p:nvPr/>
          </p:nvCxnSpPr>
          <p:spPr>
            <a:xfrm>
              <a:off x="7538588" y="2180158"/>
              <a:ext cx="69851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BC0A0BC7-6E73-4781-9F0A-BAC1F54E93B1}"/>
                </a:ext>
              </a:extLst>
            </p:cNvPr>
            <p:cNvCxnSpPr>
              <a:cxnSpLocks/>
              <a:stCxn id="104" idx="6"/>
              <a:endCxn id="58" idx="2"/>
            </p:cNvCxnSpPr>
            <p:nvPr/>
          </p:nvCxnSpPr>
          <p:spPr>
            <a:xfrm>
              <a:off x="7538588" y="2729637"/>
              <a:ext cx="69851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6FE58F27-9C0C-4808-ABAA-BCBCAE7271DF}"/>
                </a:ext>
              </a:extLst>
            </p:cNvPr>
            <p:cNvCxnSpPr>
              <a:cxnSpLocks/>
              <a:stCxn id="105" idx="6"/>
              <a:endCxn id="59" idx="2"/>
            </p:cNvCxnSpPr>
            <p:nvPr/>
          </p:nvCxnSpPr>
          <p:spPr>
            <a:xfrm>
              <a:off x="7538588" y="3497228"/>
              <a:ext cx="69851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FA36A66-E5E1-4333-93C6-EAEB5B1FD56C}"/>
                </a:ext>
              </a:extLst>
            </p:cNvPr>
            <p:cNvCxnSpPr>
              <a:cxnSpLocks/>
              <a:stCxn id="97" idx="6"/>
              <a:endCxn id="102" idx="2"/>
            </p:cNvCxnSpPr>
            <p:nvPr/>
          </p:nvCxnSpPr>
          <p:spPr>
            <a:xfrm>
              <a:off x="6463426" y="1605512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355D613-439D-4059-B261-39136C3D9324}"/>
                </a:ext>
              </a:extLst>
            </p:cNvPr>
            <p:cNvCxnSpPr>
              <a:cxnSpLocks/>
              <a:stCxn id="97" idx="6"/>
              <a:endCxn id="103" idx="2"/>
            </p:cNvCxnSpPr>
            <p:nvPr/>
          </p:nvCxnSpPr>
          <p:spPr>
            <a:xfrm>
              <a:off x="6463426" y="1605512"/>
              <a:ext cx="805764" cy="5746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1531110-9529-462B-9DA6-A673100148F3}"/>
                </a:ext>
              </a:extLst>
            </p:cNvPr>
            <p:cNvCxnSpPr>
              <a:cxnSpLocks/>
              <a:stCxn id="97" idx="6"/>
              <a:endCxn id="104" idx="2"/>
            </p:cNvCxnSpPr>
            <p:nvPr/>
          </p:nvCxnSpPr>
          <p:spPr>
            <a:xfrm>
              <a:off x="6463426" y="1605512"/>
              <a:ext cx="805764" cy="11241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593B6919-EF8F-4742-8E1E-993B7C3F8CF1}"/>
                </a:ext>
              </a:extLst>
            </p:cNvPr>
            <p:cNvCxnSpPr>
              <a:cxnSpLocks/>
              <a:stCxn id="97" idx="6"/>
              <a:endCxn id="105" idx="2"/>
            </p:cNvCxnSpPr>
            <p:nvPr/>
          </p:nvCxnSpPr>
          <p:spPr>
            <a:xfrm>
              <a:off x="6463426" y="1605512"/>
              <a:ext cx="805764" cy="18917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B22E1FD-0786-4EF3-9849-EB794D8FF12C}"/>
                </a:ext>
              </a:extLst>
            </p:cNvPr>
            <p:cNvCxnSpPr>
              <a:cxnSpLocks/>
              <a:stCxn id="98" idx="6"/>
              <a:endCxn id="102" idx="2"/>
            </p:cNvCxnSpPr>
            <p:nvPr/>
          </p:nvCxnSpPr>
          <p:spPr>
            <a:xfrm flipV="1">
              <a:off x="6463426" y="1605512"/>
              <a:ext cx="805764" cy="5746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570F6731-EA31-40E4-AB15-BB44607A0FED}"/>
                </a:ext>
              </a:extLst>
            </p:cNvPr>
            <p:cNvCxnSpPr>
              <a:cxnSpLocks/>
              <a:stCxn id="98" idx="6"/>
              <a:endCxn id="103" idx="2"/>
            </p:cNvCxnSpPr>
            <p:nvPr/>
          </p:nvCxnSpPr>
          <p:spPr>
            <a:xfrm>
              <a:off x="6463426" y="2180158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3CD53CA1-8388-4D94-9CF1-08CB3797A73C}"/>
                </a:ext>
              </a:extLst>
            </p:cNvPr>
            <p:cNvCxnSpPr>
              <a:cxnSpLocks/>
              <a:stCxn id="98" idx="6"/>
              <a:endCxn id="104" idx="2"/>
            </p:cNvCxnSpPr>
            <p:nvPr/>
          </p:nvCxnSpPr>
          <p:spPr>
            <a:xfrm>
              <a:off x="6463426" y="2180158"/>
              <a:ext cx="805764" cy="5494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4767B5BC-9348-401C-914D-46179799D3BF}"/>
                </a:ext>
              </a:extLst>
            </p:cNvPr>
            <p:cNvCxnSpPr>
              <a:cxnSpLocks/>
              <a:stCxn id="98" idx="6"/>
              <a:endCxn id="105" idx="2"/>
            </p:cNvCxnSpPr>
            <p:nvPr/>
          </p:nvCxnSpPr>
          <p:spPr>
            <a:xfrm>
              <a:off x="6463426" y="2180158"/>
              <a:ext cx="805764" cy="13170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7B606FD9-8983-476C-8BB5-67CDD120DDF9}"/>
                </a:ext>
              </a:extLst>
            </p:cNvPr>
            <p:cNvCxnSpPr>
              <a:cxnSpLocks/>
              <a:stCxn id="99" idx="6"/>
              <a:endCxn id="105" idx="2"/>
            </p:cNvCxnSpPr>
            <p:nvPr/>
          </p:nvCxnSpPr>
          <p:spPr>
            <a:xfrm>
              <a:off x="6463426" y="2729637"/>
              <a:ext cx="805764" cy="7675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F0B9BFE9-1B44-45B9-91B4-70595C04385A}"/>
                </a:ext>
              </a:extLst>
            </p:cNvPr>
            <p:cNvCxnSpPr>
              <a:cxnSpLocks/>
              <a:stCxn id="99" idx="6"/>
              <a:endCxn id="104" idx="2"/>
            </p:cNvCxnSpPr>
            <p:nvPr/>
          </p:nvCxnSpPr>
          <p:spPr>
            <a:xfrm>
              <a:off x="6463426" y="2729637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63DEEA5-23D4-4F31-B20C-F5B173B0E776}"/>
                </a:ext>
              </a:extLst>
            </p:cNvPr>
            <p:cNvCxnSpPr>
              <a:cxnSpLocks/>
              <a:stCxn id="99" idx="6"/>
              <a:endCxn id="103" idx="2"/>
            </p:cNvCxnSpPr>
            <p:nvPr/>
          </p:nvCxnSpPr>
          <p:spPr>
            <a:xfrm flipV="1">
              <a:off x="6463426" y="2180158"/>
              <a:ext cx="805764" cy="5494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23AD3034-1C42-46FB-92EF-E950F64A5EAD}"/>
                </a:ext>
              </a:extLst>
            </p:cNvPr>
            <p:cNvCxnSpPr>
              <a:cxnSpLocks/>
              <a:stCxn id="99" idx="6"/>
              <a:endCxn id="102" idx="2"/>
            </p:cNvCxnSpPr>
            <p:nvPr/>
          </p:nvCxnSpPr>
          <p:spPr>
            <a:xfrm flipV="1">
              <a:off x="6463426" y="1605512"/>
              <a:ext cx="805764" cy="11241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A5B66911-CCC5-4A2E-AB71-F82A4193BCAB}"/>
                </a:ext>
              </a:extLst>
            </p:cNvPr>
            <p:cNvCxnSpPr>
              <a:cxnSpLocks/>
              <a:stCxn id="100" idx="6"/>
              <a:endCxn id="103" idx="2"/>
            </p:cNvCxnSpPr>
            <p:nvPr/>
          </p:nvCxnSpPr>
          <p:spPr>
            <a:xfrm flipV="1">
              <a:off x="6463426" y="2180158"/>
              <a:ext cx="805764" cy="13170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ECA504E5-4569-41E9-ADA4-E0478952A6AB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6463426" y="1605512"/>
              <a:ext cx="805764" cy="18917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D29FA417-8B7B-46E5-AEB4-A5FEB753FA65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 flipV="1">
              <a:off x="6463426" y="2729637"/>
              <a:ext cx="805764" cy="7675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5C20DF59-7973-4BE5-8AE3-AC022500679F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>
              <a:off x="6463426" y="3497228"/>
              <a:ext cx="805764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36">
              <a:extLst>
                <a:ext uri="{FF2B5EF4-FFF2-40B4-BE49-F238E27FC236}">
                  <a16:creationId xmlns:a16="http://schemas.microsoft.com/office/drawing/2014/main" id="{2000D1AA-537F-4A2C-BB98-CAD76533C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5494" y="2377546"/>
              <a:ext cx="1390650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>
              <a:extLst>
                <a:ext uri="{FF2B5EF4-FFF2-40B4-BE49-F238E27FC236}">
                  <a16:creationId xmlns:a16="http://schemas.microsoft.com/office/drawing/2014/main" id="{4B7B3208-8665-468B-B805-0D58AB1B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590263" y="150405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DBCD45A4-6897-49D5-94F6-645D7DCC9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590263" y="207634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3B27957F-543E-40FD-BF13-1D4F29084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590264" y="2638457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A2712F91-51C1-4A18-AF95-B997FB2B7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590263" y="3387812"/>
              <a:ext cx="45719" cy="213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B638BCE-FF90-4837-B93A-72FF0FB7F23C}"/>
                </a:ext>
              </a:extLst>
            </p:cNvPr>
            <p:cNvSpPr txBox="1"/>
            <p:nvPr/>
          </p:nvSpPr>
          <p:spPr>
            <a:xfrm>
              <a:off x="634017" y="3723393"/>
              <a:ext cx="65812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Input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layer</a:t>
              </a:r>
              <a:endParaRPr lang="ko-KR" altLang="en-US" sz="7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B268358-84D3-493F-B17F-F2C0353CD496}"/>
                </a:ext>
              </a:extLst>
            </p:cNvPr>
            <p:cNvSpPr txBox="1"/>
            <p:nvPr/>
          </p:nvSpPr>
          <p:spPr>
            <a:xfrm>
              <a:off x="1731968" y="3723393"/>
              <a:ext cx="9349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1th hidden layer</a:t>
              </a:r>
              <a:endParaRPr lang="ko-KR" altLang="en-US" sz="7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E0D4A6D-1242-4A46-B084-70FAEFC56FDD}"/>
                </a:ext>
              </a:extLst>
            </p:cNvPr>
            <p:cNvSpPr txBox="1"/>
            <p:nvPr/>
          </p:nvSpPr>
          <p:spPr>
            <a:xfrm>
              <a:off x="3569280" y="3730985"/>
              <a:ext cx="9349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2th hidden layer</a:t>
              </a:r>
              <a:endParaRPr lang="ko-KR" altLang="en-US" sz="7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FA65AB-2A4B-469C-818B-7BCCA0E8E0F0}"/>
                </a:ext>
              </a:extLst>
            </p:cNvPr>
            <p:cNvSpPr txBox="1"/>
            <p:nvPr/>
          </p:nvSpPr>
          <p:spPr>
            <a:xfrm>
              <a:off x="7009098" y="3723393"/>
              <a:ext cx="9349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(l) </a:t>
              </a:r>
              <a:r>
                <a:rPr lang="en-US" altLang="ko-KR" sz="700" dirty="0" err="1"/>
                <a:t>th</a:t>
              </a:r>
              <a:r>
                <a:rPr lang="en-US" altLang="ko-KR" sz="700" dirty="0"/>
                <a:t> hidden layer</a:t>
              </a:r>
              <a:endParaRPr lang="ko-KR" altLang="en-US" sz="7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ADA6D8F-D3D5-4764-A6A7-687D60CB8970}"/>
                </a:ext>
              </a:extLst>
            </p:cNvPr>
            <p:cNvSpPr txBox="1"/>
            <p:nvPr/>
          </p:nvSpPr>
          <p:spPr>
            <a:xfrm>
              <a:off x="8641663" y="3722795"/>
              <a:ext cx="9349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Output layer</a:t>
              </a:r>
              <a:endParaRPr lang="ko-KR" altLang="en-US" sz="700" dirty="0"/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9BC97070-5BEC-4B02-AB8E-C453FEDD2E93}"/>
                </a:ext>
              </a:extLst>
            </p:cNvPr>
            <p:cNvCxnSpPr>
              <a:cxnSpLocks/>
              <a:stCxn id="61" idx="6"/>
              <a:endCxn id="4" idx="1"/>
            </p:cNvCxnSpPr>
            <p:nvPr/>
          </p:nvCxnSpPr>
          <p:spPr>
            <a:xfrm>
              <a:off x="9575646" y="1743930"/>
              <a:ext cx="464376" cy="7445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5951DB13-A24C-4F0F-8D6B-E1D6AFC74ED7}"/>
                </a:ext>
              </a:extLst>
            </p:cNvPr>
            <p:cNvCxnSpPr>
              <a:cxnSpLocks/>
              <a:stCxn id="62" idx="6"/>
              <a:endCxn id="4" idx="1"/>
            </p:cNvCxnSpPr>
            <p:nvPr/>
          </p:nvCxnSpPr>
          <p:spPr>
            <a:xfrm>
              <a:off x="9575646" y="2318576"/>
              <a:ext cx="464376" cy="1699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7E365C83-60B8-487E-8C3D-8C3CDB0D4635}"/>
                </a:ext>
              </a:extLst>
            </p:cNvPr>
            <p:cNvCxnSpPr>
              <a:cxnSpLocks/>
              <a:stCxn id="63" idx="6"/>
              <a:endCxn id="4" idx="1"/>
            </p:cNvCxnSpPr>
            <p:nvPr/>
          </p:nvCxnSpPr>
          <p:spPr>
            <a:xfrm flipV="1">
              <a:off x="9575646" y="2488477"/>
              <a:ext cx="464376" cy="8344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6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3B1CEC5-BB8B-4550-BCC2-74C28FB3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65" y="2034810"/>
            <a:ext cx="636121" cy="26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A1F600-DA7E-4C8B-B088-0C26602C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16" y="2391472"/>
            <a:ext cx="380563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B5AE82C-BF59-4484-B900-9AA70BE7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86" y="2391472"/>
            <a:ext cx="380563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5D9D6BB-F858-4EE8-AD9E-B76D7FE8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56" y="2391472"/>
            <a:ext cx="380563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884FEFC-7F69-4257-A66A-5B01B1CD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841" y="2391472"/>
            <a:ext cx="368086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AE582AA-0EFF-42AA-AE36-BFCD3CDE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05" y="2391537"/>
            <a:ext cx="436712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8DBCCE8-A6E6-4D58-9279-BE65E0BB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75" y="2391472"/>
            <a:ext cx="436712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B5CAB0C3-E867-4257-A419-D13BFCAC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21" y="2385233"/>
            <a:ext cx="573964" cy="12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E4F033F1-9877-41BF-94B2-0A3BAF5D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25" y="2876299"/>
            <a:ext cx="380563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EBEEE2EA-2C29-42CB-9140-D8098653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50" y="3801656"/>
            <a:ext cx="380563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8353C620-D75E-455D-9337-3BBA44E6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22" y="4920054"/>
            <a:ext cx="573964" cy="12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FBBE0059-EC56-429F-9331-C517979E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86" y="4336997"/>
            <a:ext cx="380563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FFF06FB2-1601-4E90-A50B-0833E552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03" y="2792015"/>
            <a:ext cx="247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925CA7C2-2DE6-4514-A5F5-00FDCC29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82" y="3750796"/>
            <a:ext cx="2476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ACFB8397-5C5A-42A4-915E-6F630A84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427" y="5360032"/>
            <a:ext cx="361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F96CEBA6-9FB3-497E-9B9A-946BB455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49" y="3290804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02D33126-0C3F-42DC-9CF7-2FEC4CAF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20" y="4277203"/>
            <a:ext cx="228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D87C17A2-23BB-4453-8515-D8E86F4C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83" y="4854550"/>
            <a:ext cx="361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CFA0CB00-9187-414E-8327-63882D388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77" y="4396265"/>
            <a:ext cx="180975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2C2D7676-E241-45A8-9351-3ECF2CCC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83" y="5411843"/>
            <a:ext cx="538206" cy="1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731CF52B-6462-4BAF-BCD4-DBD73FF0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31" y="2384844"/>
            <a:ext cx="538206" cy="1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1CDC730-DA36-42B7-AAFC-624885A4001D}"/>
              </a:ext>
            </a:extLst>
          </p:cNvPr>
          <p:cNvSpPr/>
          <p:nvPr/>
        </p:nvSpPr>
        <p:spPr>
          <a:xfrm rot="5400000">
            <a:off x="7055601" y="2303557"/>
            <a:ext cx="92672" cy="694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2EAA0DAA-D4AA-481A-9810-5187714888B9}"/>
              </a:ext>
            </a:extLst>
          </p:cNvPr>
          <p:cNvSpPr/>
          <p:nvPr/>
        </p:nvSpPr>
        <p:spPr>
          <a:xfrm rot="5400000">
            <a:off x="6782370" y="2876321"/>
            <a:ext cx="92672" cy="571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47151E20-F744-48C3-9256-E39E55EAD9B9}"/>
              </a:ext>
            </a:extLst>
          </p:cNvPr>
          <p:cNvSpPr/>
          <p:nvPr/>
        </p:nvSpPr>
        <p:spPr>
          <a:xfrm rot="5400000">
            <a:off x="6366826" y="3292527"/>
            <a:ext cx="104961" cy="694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345D9C14-D10E-467B-BE76-0A7D8A3E3AB1}"/>
              </a:ext>
            </a:extLst>
          </p:cNvPr>
          <p:cNvSpPr/>
          <p:nvPr/>
        </p:nvSpPr>
        <p:spPr>
          <a:xfrm rot="5400000">
            <a:off x="6025484" y="3758359"/>
            <a:ext cx="92672" cy="694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D1181507-03CB-4D37-9A1A-1D783608097F}"/>
              </a:ext>
            </a:extLst>
          </p:cNvPr>
          <p:cNvSpPr/>
          <p:nvPr/>
        </p:nvSpPr>
        <p:spPr>
          <a:xfrm rot="5400000">
            <a:off x="5475084" y="4109817"/>
            <a:ext cx="118536" cy="1074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BD3002F4-9C9A-4AFD-ABE0-B3351AE5B178}"/>
              </a:ext>
            </a:extLst>
          </p:cNvPr>
          <p:cNvSpPr/>
          <p:nvPr/>
        </p:nvSpPr>
        <p:spPr>
          <a:xfrm rot="5400000">
            <a:off x="4941776" y="4636040"/>
            <a:ext cx="118536" cy="11384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B6C7BA-06DA-4A55-9967-1364D5B27F94}"/>
              </a:ext>
            </a:extLst>
          </p:cNvPr>
          <p:cNvCxnSpPr/>
          <p:nvPr/>
        </p:nvCxnSpPr>
        <p:spPr>
          <a:xfrm flipV="1">
            <a:off x="6543131" y="2697380"/>
            <a:ext cx="0" cy="41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E4710B6-8574-4D47-B474-4E8FBAE3DF8E}"/>
              </a:ext>
            </a:extLst>
          </p:cNvPr>
          <p:cNvCxnSpPr>
            <a:cxnSpLocks/>
          </p:cNvCxnSpPr>
          <p:nvPr/>
        </p:nvCxnSpPr>
        <p:spPr>
          <a:xfrm flipV="1">
            <a:off x="6071819" y="2697380"/>
            <a:ext cx="0" cy="89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00EB08-663E-440A-935D-901A12B5D8FD}"/>
              </a:ext>
            </a:extLst>
          </p:cNvPr>
          <p:cNvCxnSpPr>
            <a:cxnSpLocks/>
          </p:cNvCxnSpPr>
          <p:nvPr/>
        </p:nvCxnSpPr>
        <p:spPr>
          <a:xfrm flipV="1">
            <a:off x="5722522" y="2697380"/>
            <a:ext cx="0" cy="140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B9B19C-0AE8-4590-B3FA-539721740C73}"/>
              </a:ext>
            </a:extLst>
          </p:cNvPr>
          <p:cNvCxnSpPr>
            <a:cxnSpLocks/>
          </p:cNvCxnSpPr>
          <p:nvPr/>
        </p:nvCxnSpPr>
        <p:spPr>
          <a:xfrm flipV="1">
            <a:off x="4996884" y="2697380"/>
            <a:ext cx="0" cy="192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1BA100-EC62-4238-B162-0AB9B95A399A}"/>
              </a:ext>
            </a:extLst>
          </p:cNvPr>
          <p:cNvCxnSpPr>
            <a:cxnSpLocks/>
          </p:cNvCxnSpPr>
          <p:nvPr/>
        </p:nvCxnSpPr>
        <p:spPr>
          <a:xfrm flipV="1">
            <a:off x="4431798" y="2697380"/>
            <a:ext cx="0" cy="247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8">
            <a:extLst>
              <a:ext uri="{FF2B5EF4-FFF2-40B4-BE49-F238E27FC236}">
                <a16:creationId xmlns:a16="http://schemas.microsoft.com/office/drawing/2014/main" id="{98C762BD-5B95-42AF-92D6-8696E119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713" y="3338615"/>
            <a:ext cx="380563" cy="1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A9CA6-68D1-4D01-9F99-115143641F8C}"/>
              </a:ext>
            </a:extLst>
          </p:cNvPr>
          <p:cNvSpPr txBox="1"/>
          <p:nvPr/>
        </p:nvSpPr>
        <p:spPr>
          <a:xfrm>
            <a:off x="65055" y="30299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Notation</a:t>
            </a:r>
            <a:endParaRPr lang="ko-KR" altLang="en-US" b="1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2ABF48A-2C2F-444F-806C-81A88822E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15" y="2032479"/>
            <a:ext cx="3970003" cy="2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6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3DE66-EF23-48D9-9790-A6FB5FFE1B31}"/>
              </a:ext>
            </a:extLst>
          </p:cNvPr>
          <p:cNvSpPr txBox="1"/>
          <p:nvPr/>
        </p:nvSpPr>
        <p:spPr>
          <a:xfrm>
            <a:off x="285224" y="578840"/>
            <a:ext cx="7927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 </a:t>
            </a:r>
            <a:r>
              <a:rPr lang="ko-KR" altLang="en-US" sz="1100" dirty="0"/>
              <a:t>번째 은닉층의 </a:t>
            </a:r>
            <a:r>
              <a:rPr lang="en-US" altLang="ko-KR" sz="1100" dirty="0"/>
              <a:t>j </a:t>
            </a:r>
            <a:r>
              <a:rPr lang="ko-KR" altLang="en-US" sz="1100" dirty="0"/>
              <a:t>번째 출력 값          를 민첩한 </a:t>
            </a:r>
            <a:r>
              <a:rPr lang="en-US" altLang="ko-KR" sz="1100" dirty="0"/>
              <a:t>Sigmoid </a:t>
            </a:r>
            <a:r>
              <a:rPr lang="ko-KR" altLang="en-US" sz="1100" dirty="0"/>
              <a:t>활성함수를 이용하여 변환한 값            는 다음 식과 같다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71B100-67FC-4D3B-A57C-2612CFC1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49" y="578840"/>
            <a:ext cx="285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4060622-8025-4DEB-97F9-A11E495F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8839"/>
            <a:ext cx="4381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7CE362-48C3-4784-9822-E5F5BF146FF1}"/>
              </a:ext>
            </a:extLst>
          </p:cNvPr>
          <p:cNvSpPr txBox="1"/>
          <p:nvPr/>
        </p:nvSpPr>
        <p:spPr>
          <a:xfrm>
            <a:off x="285224" y="2510953"/>
            <a:ext cx="4228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        </a:t>
            </a:r>
            <a:r>
              <a:rPr lang="ko-KR" altLang="en-US" sz="1100" dirty="0"/>
              <a:t>에 대한          </a:t>
            </a:r>
            <a:r>
              <a:rPr lang="en-US" altLang="ko-KR" sz="1100" dirty="0"/>
              <a:t>,        ,       </a:t>
            </a:r>
            <a:r>
              <a:rPr lang="ko-KR" altLang="en-US" sz="1100" dirty="0"/>
              <a:t>의 미분은 다음과 같다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D42EE79-998A-4010-9A6D-83FE360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" y="2476086"/>
            <a:ext cx="4381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E3D98C3-43F9-47E4-BB02-B96F5574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27" y="2476086"/>
            <a:ext cx="285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650913C-6640-4453-964A-34784F18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4" y="3152775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DC8BB2-FA60-431E-8F3D-C48F38A4D84C}"/>
              </a:ext>
            </a:extLst>
          </p:cNvPr>
          <p:cNvSpPr txBox="1"/>
          <p:nvPr/>
        </p:nvSpPr>
        <p:spPr>
          <a:xfrm>
            <a:off x="65054" y="30299"/>
            <a:ext cx="30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First derivative formula</a:t>
            </a:r>
            <a:endParaRPr lang="ko-KR" altLang="en-US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E381A12-A465-4EA0-ABFB-65D913A1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7" y="1252327"/>
            <a:ext cx="18669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08E4E01-B334-4C89-A914-E7B56F71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2476086"/>
            <a:ext cx="285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7046CF45-82FD-4476-AD74-05CBBBF95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67" y="2476086"/>
            <a:ext cx="276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9880B2E0-8169-4BB5-982B-F95A7F4D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22" y="3170142"/>
            <a:ext cx="15621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A94D42F1-C7CC-472A-8371-7C1F8E9A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45" y="3201624"/>
            <a:ext cx="33909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0AE189A8-08B9-4FB4-9137-99B2CB8A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3" y="4268511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D1252D9A-3E0D-4727-9777-F146F6F7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97" y="4368897"/>
            <a:ext cx="11620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>
            <a:extLst>
              <a:ext uri="{FF2B5EF4-FFF2-40B4-BE49-F238E27FC236}">
                <a16:creationId xmlns:a16="http://schemas.microsoft.com/office/drawing/2014/main" id="{513EDEFE-8047-4156-9586-54BE3580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10" y="5384246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A70F4D99-F600-485D-BBA3-A518E1556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48" y="5384246"/>
            <a:ext cx="18002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1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9E26A3-4EC0-4CB9-A482-99B4E0F3364D}"/>
              </a:ext>
            </a:extLst>
          </p:cNvPr>
          <p:cNvSpPr txBox="1"/>
          <p:nvPr/>
        </p:nvSpPr>
        <p:spPr>
          <a:xfrm>
            <a:off x="511727" y="746620"/>
            <a:ext cx="7927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손실 함수 </a:t>
            </a:r>
            <a:r>
              <a:rPr lang="en-US" altLang="ko-KR" sz="1100" dirty="0"/>
              <a:t>L </a:t>
            </a:r>
            <a:r>
              <a:rPr lang="ko-KR" altLang="en-US" sz="1100" dirty="0"/>
              <a:t>에 대한         </a:t>
            </a:r>
            <a:r>
              <a:rPr lang="en-US" altLang="ko-KR" sz="1100" dirty="0"/>
              <a:t>,</a:t>
            </a:r>
            <a:r>
              <a:rPr lang="ko-KR" altLang="en-US" sz="1100" dirty="0"/>
              <a:t>       </a:t>
            </a:r>
            <a:r>
              <a:rPr lang="en-US" altLang="ko-KR" sz="1100" dirty="0"/>
              <a:t>,</a:t>
            </a:r>
            <a:r>
              <a:rPr lang="ko-KR" altLang="en-US" sz="1100" dirty="0"/>
              <a:t>        의 미분계수는 연쇄법칙을 이용하여 다음과 같이 구할 수 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BFD92-4635-4FD7-87FA-F919ED57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3" y="1395631"/>
            <a:ext cx="590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1D49F7-1CFD-400D-B65C-4AD4B371B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12" y="1395631"/>
            <a:ext cx="695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1D8BB6-838D-4A97-ACFD-D5865869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89" y="1352987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47CE3FA-95F9-4D56-9B12-D7FB75ED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16" y="1395631"/>
            <a:ext cx="695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54B2BD0-3931-4ADF-A33A-284011733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57" y="2250194"/>
            <a:ext cx="2952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44EB468-5836-48C9-AF87-6F8B3987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66" y="2473594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8F1FAC-DE38-4FE5-8C3A-D031A35BFCA8}"/>
              </a:ext>
            </a:extLst>
          </p:cNvPr>
          <p:cNvCxnSpPr>
            <a:cxnSpLocks/>
          </p:cNvCxnSpPr>
          <p:nvPr/>
        </p:nvCxnSpPr>
        <p:spPr>
          <a:xfrm>
            <a:off x="3259161" y="1979801"/>
            <a:ext cx="650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BD29D5-4F32-4B30-A656-198083B4BC92}"/>
              </a:ext>
            </a:extLst>
          </p:cNvPr>
          <p:cNvCxnSpPr>
            <a:cxnSpLocks/>
          </p:cNvCxnSpPr>
          <p:nvPr/>
        </p:nvCxnSpPr>
        <p:spPr>
          <a:xfrm>
            <a:off x="1185508" y="2885812"/>
            <a:ext cx="281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7691D533-F2B8-4EC8-977A-4E5B47C0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11" y="3549308"/>
            <a:ext cx="695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F845E166-36F3-43F7-8862-5F800292D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53" y="3549308"/>
            <a:ext cx="695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E5F650-FED4-41EA-9994-BC4316AC023D}"/>
              </a:ext>
            </a:extLst>
          </p:cNvPr>
          <p:cNvCxnSpPr>
            <a:cxnSpLocks/>
          </p:cNvCxnSpPr>
          <p:nvPr/>
        </p:nvCxnSpPr>
        <p:spPr>
          <a:xfrm>
            <a:off x="3281753" y="4194495"/>
            <a:ext cx="650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>
            <a:extLst>
              <a:ext uri="{FF2B5EF4-FFF2-40B4-BE49-F238E27FC236}">
                <a16:creationId xmlns:a16="http://schemas.microsoft.com/office/drawing/2014/main" id="{DEEE1147-2C19-44F8-AB3D-8B2973F4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57" y="4422353"/>
            <a:ext cx="2952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0140C5E-BDE5-47DD-9F93-3E92D494090E}"/>
              </a:ext>
            </a:extLst>
          </p:cNvPr>
          <p:cNvCxnSpPr>
            <a:cxnSpLocks/>
          </p:cNvCxnSpPr>
          <p:nvPr/>
        </p:nvCxnSpPr>
        <p:spPr>
          <a:xfrm>
            <a:off x="1185508" y="5057971"/>
            <a:ext cx="281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4">
            <a:extLst>
              <a:ext uri="{FF2B5EF4-FFF2-40B4-BE49-F238E27FC236}">
                <a16:creationId xmlns:a16="http://schemas.microsoft.com/office/drawing/2014/main" id="{12D3ED47-AABE-4F55-9944-57762E0A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93" y="4654732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DAEC6300-0178-42CB-9494-692BD93F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91" y="5521726"/>
            <a:ext cx="29527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9549D24-8C20-456D-A39A-DB84EE9ACCF0}"/>
              </a:ext>
            </a:extLst>
          </p:cNvPr>
          <p:cNvCxnSpPr>
            <a:cxnSpLocks/>
          </p:cNvCxnSpPr>
          <p:nvPr/>
        </p:nvCxnSpPr>
        <p:spPr>
          <a:xfrm>
            <a:off x="1215042" y="6157344"/>
            <a:ext cx="281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>
            <a:extLst>
              <a:ext uri="{FF2B5EF4-FFF2-40B4-BE49-F238E27FC236}">
                <a16:creationId xmlns:a16="http://schemas.microsoft.com/office/drawing/2014/main" id="{2865C120-1B07-4DC5-96F5-8EA23FD0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27" y="5754105"/>
            <a:ext cx="952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C2049-816B-4610-824E-79D07C42463C}"/>
              </a:ext>
            </a:extLst>
          </p:cNvPr>
          <p:cNvSpPr txBox="1"/>
          <p:nvPr/>
        </p:nvSpPr>
        <p:spPr>
          <a:xfrm>
            <a:off x="65054" y="30299"/>
            <a:ext cx="30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Backpropagation</a:t>
            </a:r>
            <a:endParaRPr lang="ko-KR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22B3A46-7E8B-47B9-9039-15A3E528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99" y="732136"/>
            <a:ext cx="285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6F8CF82-1A1F-44E0-BBEC-77E6789A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69" y="732136"/>
            <a:ext cx="285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EBB9BA6-7ECC-4318-99AE-EB0C8A7E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39" y="732136"/>
            <a:ext cx="276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A9B5C-30F3-4E88-95D9-903DB07D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66" y="1358949"/>
            <a:ext cx="33909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958AECD6-52BB-4E38-9F52-0F7D5A41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75" y="2266949"/>
            <a:ext cx="33909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6F59B3D-981C-4AA9-909F-6016316E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4" y="3549308"/>
            <a:ext cx="5905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59B859D-2D1A-43D5-9796-05DE2AA79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4" y="5578876"/>
            <a:ext cx="581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BB2C871-B817-4A0A-8FC5-18483BDF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57" y="3483331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77FEAFC8-BDCC-49C7-96D5-B6A3A40C9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54" y="3565825"/>
            <a:ext cx="11620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57D52725-8934-49D8-91BD-2FF0B619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55" y="4483281"/>
            <a:ext cx="11620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>
            <a:extLst>
              <a:ext uri="{FF2B5EF4-FFF2-40B4-BE49-F238E27FC236}">
                <a16:creationId xmlns:a16="http://schemas.microsoft.com/office/drawing/2014/main" id="{3CE5FAC9-9BEE-4401-B2A5-EDC6D49BC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98" y="5512201"/>
            <a:ext cx="18002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1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AAFC515E-71A4-488F-8701-BEFA2A4B31A1}"/>
              </a:ext>
            </a:extLst>
          </p:cNvPr>
          <p:cNvSpPr/>
          <p:nvPr/>
        </p:nvSpPr>
        <p:spPr>
          <a:xfrm>
            <a:off x="2266342" y="3869726"/>
            <a:ext cx="411166" cy="397202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0D95F4F5-C838-48AF-A579-B441F4EA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29" y="1686140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70BEEA-3F84-408B-8144-175D0420D6BB}"/>
              </a:ext>
            </a:extLst>
          </p:cNvPr>
          <p:cNvCxnSpPr>
            <a:cxnSpLocks/>
          </p:cNvCxnSpPr>
          <p:nvPr/>
        </p:nvCxnSpPr>
        <p:spPr>
          <a:xfrm flipV="1">
            <a:off x="2707487" y="2707411"/>
            <a:ext cx="0" cy="987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6EF610-8FD7-4AAF-8BE4-EE97AA0D8D34}"/>
              </a:ext>
            </a:extLst>
          </p:cNvPr>
          <p:cNvCxnSpPr>
            <a:cxnSpLocks/>
          </p:cNvCxnSpPr>
          <p:nvPr/>
        </p:nvCxnSpPr>
        <p:spPr>
          <a:xfrm>
            <a:off x="2707487" y="3684728"/>
            <a:ext cx="156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BBE48A-F5D5-475A-9B53-42D20AB75BCA}"/>
              </a:ext>
            </a:extLst>
          </p:cNvPr>
          <p:cNvCxnSpPr>
            <a:cxnSpLocks/>
          </p:cNvCxnSpPr>
          <p:nvPr/>
        </p:nvCxnSpPr>
        <p:spPr>
          <a:xfrm flipH="1">
            <a:off x="2146694" y="3695214"/>
            <a:ext cx="560793" cy="37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838907-37DB-43B1-B1E0-4451E4AF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2389679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4933CB0-A984-4AD9-A9F7-2E548012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51" y="3608528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4937820F-A1CF-4376-AEED-33580AEE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24" y="4068326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0301924-9A43-4ADE-A779-D628AE04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97" y="1688040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E7AB783-4CAF-476C-A996-24D8D766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32" y="1698926"/>
            <a:ext cx="20764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7A68824-19D8-4496-AFFD-66797BA0C6A8}"/>
              </a:ext>
            </a:extLst>
          </p:cNvPr>
          <p:cNvGrpSpPr/>
          <p:nvPr/>
        </p:nvGrpSpPr>
        <p:grpSpPr>
          <a:xfrm>
            <a:off x="2275111" y="4881530"/>
            <a:ext cx="1855615" cy="1331379"/>
            <a:chOff x="3197331" y="4637540"/>
            <a:chExt cx="1855615" cy="1331379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6F61ABC-3910-40C7-8144-619A8B916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3274" y="4761365"/>
              <a:ext cx="0" cy="796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7DFC7F3-A03B-4872-81D3-C7A8A49AF5FF}"/>
                </a:ext>
              </a:extLst>
            </p:cNvPr>
            <p:cNvCxnSpPr>
              <a:cxnSpLocks/>
            </p:cNvCxnSpPr>
            <p:nvPr/>
          </p:nvCxnSpPr>
          <p:spPr>
            <a:xfrm>
              <a:off x="3913274" y="5547221"/>
              <a:ext cx="10469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696BB4-A66D-436C-A009-3D6060DB4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481" y="5557707"/>
              <a:ext cx="560793" cy="37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003F978D-F500-4CE5-A665-F8D7404E0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789" y="4637540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66B32A01-1FB5-4A90-9437-249F17DAF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221" y="5566577"/>
              <a:ext cx="857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>
              <a:extLst>
                <a:ext uri="{FF2B5EF4-FFF2-40B4-BE49-F238E27FC236}">
                  <a16:creationId xmlns:a16="http://schemas.microsoft.com/office/drawing/2014/main" id="{1A3C0543-2252-4E31-9F15-76322D311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331" y="5892719"/>
              <a:ext cx="85725" cy="7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491B3C-D8E7-409F-8436-1B439A0B498B}"/>
              </a:ext>
            </a:extLst>
          </p:cNvPr>
          <p:cNvGrpSpPr/>
          <p:nvPr/>
        </p:nvGrpSpPr>
        <p:grpSpPr>
          <a:xfrm>
            <a:off x="7189561" y="4885985"/>
            <a:ext cx="1900138" cy="1293279"/>
            <a:chOff x="8818344" y="4808072"/>
            <a:chExt cx="1900138" cy="129327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BEF9099-C812-424D-AE2C-82AD9905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2610" y="4931897"/>
              <a:ext cx="0" cy="796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A78B99B-7E57-48AF-8C90-1BAD30CF94D8}"/>
                </a:ext>
              </a:extLst>
            </p:cNvPr>
            <p:cNvCxnSpPr>
              <a:cxnSpLocks/>
            </p:cNvCxnSpPr>
            <p:nvPr/>
          </p:nvCxnSpPr>
          <p:spPr>
            <a:xfrm>
              <a:off x="9502610" y="5717753"/>
              <a:ext cx="10469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6F57355-A52D-4F1E-BFFA-BA83AA421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1817" y="5728239"/>
              <a:ext cx="560793" cy="37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EFD5CBC6-BF0F-4E85-82FD-658E29E49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125" y="4808072"/>
              <a:ext cx="1143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B0297830-C547-40B3-87B6-857C49F63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344" y="5977526"/>
              <a:ext cx="762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:a16="http://schemas.microsoft.com/office/drawing/2014/main" id="{20F4EDCC-2EAE-4239-A82E-01B5492A4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2282" y="5655840"/>
              <a:ext cx="76200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FC0855-5584-4D14-8785-C93E6F3AC7E3}"/>
              </a:ext>
            </a:extLst>
          </p:cNvPr>
          <p:cNvCxnSpPr/>
          <p:nvPr/>
        </p:nvCxnSpPr>
        <p:spPr>
          <a:xfrm>
            <a:off x="6031684" y="947956"/>
            <a:ext cx="0" cy="354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C9838A-5A2F-4A8F-98BB-0EA4E6BCDB1E}"/>
              </a:ext>
            </a:extLst>
          </p:cNvPr>
          <p:cNvSpPr txBox="1"/>
          <p:nvPr/>
        </p:nvSpPr>
        <p:spPr>
          <a:xfrm>
            <a:off x="65054" y="30299"/>
            <a:ext cx="554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Activation function vs Agile activation function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1B183-4FFC-4964-839B-101E23EA925E}"/>
              </a:ext>
            </a:extLst>
          </p:cNvPr>
          <p:cNvSpPr txBox="1"/>
          <p:nvPr/>
        </p:nvSpPr>
        <p:spPr>
          <a:xfrm>
            <a:off x="22800" y="609163"/>
            <a:ext cx="178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Agile activation function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3C9DFF-AC64-4EA8-9463-18D01035F91E}"/>
              </a:ext>
            </a:extLst>
          </p:cNvPr>
          <p:cNvSpPr txBox="1"/>
          <p:nvPr/>
        </p:nvSpPr>
        <p:spPr>
          <a:xfrm>
            <a:off x="6084605" y="609163"/>
            <a:ext cx="178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Activation function</a:t>
            </a:r>
            <a:endParaRPr lang="ko-KR" alt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45F04F-C9BE-4050-8C91-A5495D333B75}"/>
              </a:ext>
            </a:extLst>
          </p:cNvPr>
          <p:cNvSpPr txBox="1"/>
          <p:nvPr/>
        </p:nvSpPr>
        <p:spPr>
          <a:xfrm>
            <a:off x="378458" y="1154589"/>
            <a:ext cx="53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출력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8A63B-8C0C-4F63-B333-F4B39347F2E8}"/>
              </a:ext>
            </a:extLst>
          </p:cNvPr>
          <p:cNvSpPr txBox="1"/>
          <p:nvPr/>
        </p:nvSpPr>
        <p:spPr>
          <a:xfrm>
            <a:off x="360978" y="1848672"/>
            <a:ext cx="53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미분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CCACD-FF20-45F3-8275-1D5D3BB82774}"/>
              </a:ext>
            </a:extLst>
          </p:cNvPr>
          <p:cNvSpPr txBox="1"/>
          <p:nvPr/>
        </p:nvSpPr>
        <p:spPr>
          <a:xfrm>
            <a:off x="6280611" y="1154589"/>
            <a:ext cx="53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출력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D68E9-328E-4A26-B7D7-F8E179914BE5}"/>
              </a:ext>
            </a:extLst>
          </p:cNvPr>
          <p:cNvSpPr txBox="1"/>
          <p:nvPr/>
        </p:nvSpPr>
        <p:spPr>
          <a:xfrm>
            <a:off x="6263131" y="1848672"/>
            <a:ext cx="53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미분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1C4634C-883A-4DA7-9E94-C1C0025D5013}"/>
              </a:ext>
            </a:extLst>
          </p:cNvPr>
          <p:cNvSpPr/>
          <p:nvPr/>
        </p:nvSpPr>
        <p:spPr>
          <a:xfrm>
            <a:off x="2172749" y="2910980"/>
            <a:ext cx="1937856" cy="637563"/>
          </a:xfrm>
          <a:custGeom>
            <a:avLst/>
            <a:gdLst>
              <a:gd name="connsiteX0" fmla="*/ 0 w 1937856"/>
              <a:gd name="connsiteY0" fmla="*/ 0 h 637563"/>
              <a:gd name="connsiteX1" fmla="*/ 25167 w 1937856"/>
              <a:gd name="connsiteY1" fmla="*/ 92278 h 637563"/>
              <a:gd name="connsiteX2" fmla="*/ 75500 w 1937856"/>
              <a:gd name="connsiteY2" fmla="*/ 134223 h 637563"/>
              <a:gd name="connsiteX3" fmla="*/ 100667 w 1937856"/>
              <a:gd name="connsiteY3" fmla="*/ 159390 h 637563"/>
              <a:gd name="connsiteX4" fmla="*/ 151001 w 1937856"/>
              <a:gd name="connsiteY4" fmla="*/ 176168 h 637563"/>
              <a:gd name="connsiteX5" fmla="*/ 176168 w 1937856"/>
              <a:gd name="connsiteY5" fmla="*/ 184557 h 637563"/>
              <a:gd name="connsiteX6" fmla="*/ 201335 w 1937856"/>
              <a:gd name="connsiteY6" fmla="*/ 192946 h 637563"/>
              <a:gd name="connsiteX7" fmla="*/ 469783 w 1937856"/>
              <a:gd name="connsiteY7" fmla="*/ 209724 h 637563"/>
              <a:gd name="connsiteX8" fmla="*/ 520117 w 1937856"/>
              <a:gd name="connsiteY8" fmla="*/ 234891 h 637563"/>
              <a:gd name="connsiteX9" fmla="*/ 553673 w 1937856"/>
              <a:gd name="connsiteY9" fmla="*/ 276836 h 637563"/>
              <a:gd name="connsiteX10" fmla="*/ 570451 w 1937856"/>
              <a:gd name="connsiteY10" fmla="*/ 302003 h 637563"/>
              <a:gd name="connsiteX11" fmla="*/ 595618 w 1937856"/>
              <a:gd name="connsiteY11" fmla="*/ 318781 h 637563"/>
              <a:gd name="connsiteX12" fmla="*/ 679508 w 1937856"/>
              <a:gd name="connsiteY12" fmla="*/ 402671 h 637563"/>
              <a:gd name="connsiteX13" fmla="*/ 704675 w 1937856"/>
              <a:gd name="connsiteY13" fmla="*/ 419449 h 637563"/>
              <a:gd name="connsiteX14" fmla="*/ 780176 w 1937856"/>
              <a:gd name="connsiteY14" fmla="*/ 453005 h 637563"/>
              <a:gd name="connsiteX15" fmla="*/ 830510 w 1937856"/>
              <a:gd name="connsiteY15" fmla="*/ 503339 h 637563"/>
              <a:gd name="connsiteX16" fmla="*/ 855677 w 1937856"/>
              <a:gd name="connsiteY16" fmla="*/ 528506 h 637563"/>
              <a:gd name="connsiteX17" fmla="*/ 914400 w 1937856"/>
              <a:gd name="connsiteY17" fmla="*/ 587229 h 637563"/>
              <a:gd name="connsiteX18" fmla="*/ 989900 w 1937856"/>
              <a:gd name="connsiteY18" fmla="*/ 629174 h 637563"/>
              <a:gd name="connsiteX19" fmla="*/ 1015067 w 1937856"/>
              <a:gd name="connsiteY19" fmla="*/ 637563 h 637563"/>
              <a:gd name="connsiteX20" fmla="*/ 1040234 w 1937856"/>
              <a:gd name="connsiteY20" fmla="*/ 629174 h 637563"/>
              <a:gd name="connsiteX21" fmla="*/ 1065401 w 1937856"/>
              <a:gd name="connsiteY21" fmla="*/ 604007 h 637563"/>
              <a:gd name="connsiteX22" fmla="*/ 1090568 w 1937856"/>
              <a:gd name="connsiteY22" fmla="*/ 587229 h 637563"/>
              <a:gd name="connsiteX23" fmla="*/ 1132513 w 1937856"/>
              <a:gd name="connsiteY23" fmla="*/ 536895 h 637563"/>
              <a:gd name="connsiteX24" fmla="*/ 1157680 w 1937856"/>
              <a:gd name="connsiteY24" fmla="*/ 520117 h 637563"/>
              <a:gd name="connsiteX25" fmla="*/ 1208014 w 1937856"/>
              <a:gd name="connsiteY25" fmla="*/ 486561 h 637563"/>
              <a:gd name="connsiteX26" fmla="*/ 1275126 w 1937856"/>
              <a:gd name="connsiteY26" fmla="*/ 444616 h 637563"/>
              <a:gd name="connsiteX27" fmla="*/ 1300293 w 1937856"/>
              <a:gd name="connsiteY27" fmla="*/ 427838 h 637563"/>
              <a:gd name="connsiteX28" fmla="*/ 1325460 w 1937856"/>
              <a:gd name="connsiteY28" fmla="*/ 419449 h 637563"/>
              <a:gd name="connsiteX29" fmla="*/ 1417739 w 1937856"/>
              <a:gd name="connsiteY29" fmla="*/ 402671 h 637563"/>
              <a:gd name="connsiteX30" fmla="*/ 1476462 w 1937856"/>
              <a:gd name="connsiteY30" fmla="*/ 385893 h 637563"/>
              <a:gd name="connsiteX31" fmla="*/ 1526796 w 1937856"/>
              <a:gd name="connsiteY31" fmla="*/ 369115 h 637563"/>
              <a:gd name="connsiteX32" fmla="*/ 1551963 w 1937856"/>
              <a:gd name="connsiteY32" fmla="*/ 360726 h 637563"/>
              <a:gd name="connsiteX33" fmla="*/ 1577130 w 1937856"/>
              <a:gd name="connsiteY33" fmla="*/ 352337 h 637563"/>
              <a:gd name="connsiteX34" fmla="*/ 1627464 w 1937856"/>
              <a:gd name="connsiteY34" fmla="*/ 318781 h 637563"/>
              <a:gd name="connsiteX35" fmla="*/ 1702965 w 1937856"/>
              <a:gd name="connsiteY35" fmla="*/ 268447 h 637563"/>
              <a:gd name="connsiteX36" fmla="*/ 1728132 w 1937856"/>
              <a:gd name="connsiteY36" fmla="*/ 251669 h 637563"/>
              <a:gd name="connsiteX37" fmla="*/ 1770077 w 1937856"/>
              <a:gd name="connsiteY37" fmla="*/ 209724 h 637563"/>
              <a:gd name="connsiteX38" fmla="*/ 1786855 w 1937856"/>
              <a:gd name="connsiteY38" fmla="*/ 184557 h 637563"/>
              <a:gd name="connsiteX39" fmla="*/ 1837189 w 1937856"/>
              <a:gd name="connsiteY39" fmla="*/ 134223 h 637563"/>
              <a:gd name="connsiteX40" fmla="*/ 1879133 w 1937856"/>
              <a:gd name="connsiteY40" fmla="*/ 92278 h 637563"/>
              <a:gd name="connsiteX41" fmla="*/ 1895911 w 1937856"/>
              <a:gd name="connsiteY41" fmla="*/ 67111 h 637563"/>
              <a:gd name="connsiteX42" fmla="*/ 1921078 w 1937856"/>
              <a:gd name="connsiteY42" fmla="*/ 50333 h 637563"/>
              <a:gd name="connsiteX43" fmla="*/ 1929467 w 1937856"/>
              <a:gd name="connsiteY43" fmla="*/ 25166 h 637563"/>
              <a:gd name="connsiteX44" fmla="*/ 1937856 w 1937856"/>
              <a:gd name="connsiteY44" fmla="*/ 8389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37856" h="637563">
                <a:moveTo>
                  <a:pt x="0" y="0"/>
                </a:moveTo>
                <a:cubicBezTo>
                  <a:pt x="3277" y="16382"/>
                  <a:pt x="14524" y="81634"/>
                  <a:pt x="25167" y="92278"/>
                </a:cubicBezTo>
                <a:cubicBezTo>
                  <a:pt x="98681" y="165795"/>
                  <a:pt x="5432" y="75833"/>
                  <a:pt x="75500" y="134223"/>
                </a:cubicBezTo>
                <a:cubicBezTo>
                  <a:pt x="84614" y="141818"/>
                  <a:pt x="90296" y="153628"/>
                  <a:pt x="100667" y="159390"/>
                </a:cubicBezTo>
                <a:cubicBezTo>
                  <a:pt x="116127" y="167979"/>
                  <a:pt x="134223" y="170575"/>
                  <a:pt x="151001" y="176168"/>
                </a:cubicBezTo>
                <a:lnTo>
                  <a:pt x="176168" y="184557"/>
                </a:lnTo>
                <a:cubicBezTo>
                  <a:pt x="184557" y="187353"/>
                  <a:pt x="192581" y="191695"/>
                  <a:pt x="201335" y="192946"/>
                </a:cubicBezTo>
                <a:cubicBezTo>
                  <a:pt x="329319" y="211229"/>
                  <a:pt x="240301" y="200545"/>
                  <a:pt x="469783" y="209724"/>
                </a:cubicBezTo>
                <a:cubicBezTo>
                  <a:pt x="486362" y="215250"/>
                  <a:pt x="508290" y="220107"/>
                  <a:pt x="520117" y="234891"/>
                </a:cubicBezTo>
                <a:cubicBezTo>
                  <a:pt x="566426" y="292778"/>
                  <a:pt x="481548" y="228753"/>
                  <a:pt x="553673" y="276836"/>
                </a:cubicBezTo>
                <a:cubicBezTo>
                  <a:pt x="559266" y="285225"/>
                  <a:pt x="563322" y="294874"/>
                  <a:pt x="570451" y="302003"/>
                </a:cubicBezTo>
                <a:cubicBezTo>
                  <a:pt x="577580" y="309132"/>
                  <a:pt x="588979" y="311193"/>
                  <a:pt x="595618" y="318781"/>
                </a:cubicBezTo>
                <a:cubicBezTo>
                  <a:pt x="673915" y="408264"/>
                  <a:pt x="578840" y="335559"/>
                  <a:pt x="679508" y="402671"/>
                </a:cubicBezTo>
                <a:cubicBezTo>
                  <a:pt x="687897" y="408264"/>
                  <a:pt x="695110" y="416261"/>
                  <a:pt x="704675" y="419449"/>
                </a:cubicBezTo>
                <a:cubicBezTo>
                  <a:pt x="736591" y="430088"/>
                  <a:pt x="756247" y="431734"/>
                  <a:pt x="780176" y="453005"/>
                </a:cubicBezTo>
                <a:cubicBezTo>
                  <a:pt x="797910" y="468769"/>
                  <a:pt x="813732" y="486561"/>
                  <a:pt x="830510" y="503339"/>
                </a:cubicBezTo>
                <a:cubicBezTo>
                  <a:pt x="838899" y="511728"/>
                  <a:pt x="849096" y="518635"/>
                  <a:pt x="855677" y="528506"/>
                </a:cubicBezTo>
                <a:cubicBezTo>
                  <a:pt x="894138" y="586198"/>
                  <a:pt x="870103" y="572463"/>
                  <a:pt x="914400" y="587229"/>
                </a:cubicBezTo>
                <a:cubicBezTo>
                  <a:pt x="952072" y="624901"/>
                  <a:pt x="928312" y="608644"/>
                  <a:pt x="989900" y="629174"/>
                </a:cubicBezTo>
                <a:lnTo>
                  <a:pt x="1015067" y="637563"/>
                </a:lnTo>
                <a:cubicBezTo>
                  <a:pt x="1023456" y="634767"/>
                  <a:pt x="1032876" y="634079"/>
                  <a:pt x="1040234" y="629174"/>
                </a:cubicBezTo>
                <a:cubicBezTo>
                  <a:pt x="1050105" y="622593"/>
                  <a:pt x="1056287" y="611602"/>
                  <a:pt x="1065401" y="604007"/>
                </a:cubicBezTo>
                <a:cubicBezTo>
                  <a:pt x="1073146" y="597552"/>
                  <a:pt x="1082179" y="592822"/>
                  <a:pt x="1090568" y="587229"/>
                </a:cubicBezTo>
                <a:cubicBezTo>
                  <a:pt x="1107065" y="562483"/>
                  <a:pt x="1108291" y="557080"/>
                  <a:pt x="1132513" y="536895"/>
                </a:cubicBezTo>
                <a:cubicBezTo>
                  <a:pt x="1140258" y="530440"/>
                  <a:pt x="1149935" y="526572"/>
                  <a:pt x="1157680" y="520117"/>
                </a:cubicBezTo>
                <a:cubicBezTo>
                  <a:pt x="1199573" y="485206"/>
                  <a:pt x="1163786" y="501304"/>
                  <a:pt x="1208014" y="486561"/>
                </a:cubicBezTo>
                <a:cubicBezTo>
                  <a:pt x="1248261" y="426190"/>
                  <a:pt x="1191267" y="500522"/>
                  <a:pt x="1275126" y="444616"/>
                </a:cubicBezTo>
                <a:cubicBezTo>
                  <a:pt x="1283515" y="439023"/>
                  <a:pt x="1291275" y="432347"/>
                  <a:pt x="1300293" y="427838"/>
                </a:cubicBezTo>
                <a:cubicBezTo>
                  <a:pt x="1308202" y="423883"/>
                  <a:pt x="1316957" y="421878"/>
                  <a:pt x="1325460" y="419449"/>
                </a:cubicBezTo>
                <a:cubicBezTo>
                  <a:pt x="1365014" y="408148"/>
                  <a:pt x="1370214" y="409460"/>
                  <a:pt x="1417739" y="402671"/>
                </a:cubicBezTo>
                <a:cubicBezTo>
                  <a:pt x="1502318" y="374478"/>
                  <a:pt x="1371125" y="417494"/>
                  <a:pt x="1476462" y="385893"/>
                </a:cubicBezTo>
                <a:cubicBezTo>
                  <a:pt x="1493402" y="380811"/>
                  <a:pt x="1510018" y="374708"/>
                  <a:pt x="1526796" y="369115"/>
                </a:cubicBezTo>
                <a:lnTo>
                  <a:pt x="1551963" y="360726"/>
                </a:lnTo>
                <a:cubicBezTo>
                  <a:pt x="1560352" y="357930"/>
                  <a:pt x="1569772" y="357242"/>
                  <a:pt x="1577130" y="352337"/>
                </a:cubicBezTo>
                <a:lnTo>
                  <a:pt x="1627464" y="318781"/>
                </a:lnTo>
                <a:lnTo>
                  <a:pt x="1702965" y="268447"/>
                </a:lnTo>
                <a:lnTo>
                  <a:pt x="1728132" y="251669"/>
                </a:lnTo>
                <a:cubicBezTo>
                  <a:pt x="1772873" y="184557"/>
                  <a:pt x="1714150" y="265651"/>
                  <a:pt x="1770077" y="209724"/>
                </a:cubicBezTo>
                <a:cubicBezTo>
                  <a:pt x="1777206" y="202595"/>
                  <a:pt x="1780157" y="192093"/>
                  <a:pt x="1786855" y="184557"/>
                </a:cubicBezTo>
                <a:cubicBezTo>
                  <a:pt x="1802619" y="166823"/>
                  <a:pt x="1824027" y="153966"/>
                  <a:pt x="1837189" y="134223"/>
                </a:cubicBezTo>
                <a:cubicBezTo>
                  <a:pt x="1859560" y="100667"/>
                  <a:pt x="1845578" y="114649"/>
                  <a:pt x="1879133" y="92278"/>
                </a:cubicBezTo>
                <a:cubicBezTo>
                  <a:pt x="1884726" y="83889"/>
                  <a:pt x="1888782" y="74240"/>
                  <a:pt x="1895911" y="67111"/>
                </a:cubicBezTo>
                <a:cubicBezTo>
                  <a:pt x="1903040" y="59982"/>
                  <a:pt x="1914780" y="58206"/>
                  <a:pt x="1921078" y="50333"/>
                </a:cubicBezTo>
                <a:cubicBezTo>
                  <a:pt x="1926602" y="43428"/>
                  <a:pt x="1926183" y="33376"/>
                  <a:pt x="1929467" y="25166"/>
                </a:cubicBezTo>
                <a:cubicBezTo>
                  <a:pt x="1931789" y="19361"/>
                  <a:pt x="1935060" y="13981"/>
                  <a:pt x="1937856" y="83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2248FD2-48F5-4AF4-A722-7E30584228C2}"/>
              </a:ext>
            </a:extLst>
          </p:cNvPr>
          <p:cNvCxnSpPr>
            <a:cxnSpLocks/>
          </p:cNvCxnSpPr>
          <p:nvPr/>
        </p:nvCxnSpPr>
        <p:spPr>
          <a:xfrm flipV="1">
            <a:off x="7798326" y="2631211"/>
            <a:ext cx="0" cy="987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3A4FD83-2629-486E-A87E-61D927396EB3}"/>
              </a:ext>
            </a:extLst>
          </p:cNvPr>
          <p:cNvCxnSpPr>
            <a:cxnSpLocks/>
          </p:cNvCxnSpPr>
          <p:nvPr/>
        </p:nvCxnSpPr>
        <p:spPr>
          <a:xfrm>
            <a:off x="7798326" y="3608528"/>
            <a:ext cx="156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4184967-6DD4-4148-9155-DE8B798E8F44}"/>
              </a:ext>
            </a:extLst>
          </p:cNvPr>
          <p:cNvCxnSpPr>
            <a:cxnSpLocks/>
          </p:cNvCxnSpPr>
          <p:nvPr/>
        </p:nvCxnSpPr>
        <p:spPr>
          <a:xfrm flipH="1">
            <a:off x="7237533" y="3619014"/>
            <a:ext cx="560793" cy="37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>
            <a:extLst>
              <a:ext uri="{FF2B5EF4-FFF2-40B4-BE49-F238E27FC236}">
                <a16:creationId xmlns:a16="http://schemas.microsoft.com/office/drawing/2014/main" id="{73C767F8-7C90-4D82-A395-55F36212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96" y="2313479"/>
            <a:ext cx="1143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DF37FFEC-3CD6-4E7F-84FC-E98DF4DB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90" y="3532328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6881375D-71DE-4D44-854D-4B5649DB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63" y="3992126"/>
            <a:ext cx="1238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AE6CD59-A8E3-43CF-8028-83CCE706C99B}"/>
              </a:ext>
            </a:extLst>
          </p:cNvPr>
          <p:cNvSpPr/>
          <p:nvPr/>
        </p:nvSpPr>
        <p:spPr>
          <a:xfrm>
            <a:off x="7263588" y="2834780"/>
            <a:ext cx="1937856" cy="637563"/>
          </a:xfrm>
          <a:custGeom>
            <a:avLst/>
            <a:gdLst>
              <a:gd name="connsiteX0" fmla="*/ 0 w 1937856"/>
              <a:gd name="connsiteY0" fmla="*/ 0 h 637563"/>
              <a:gd name="connsiteX1" fmla="*/ 25167 w 1937856"/>
              <a:gd name="connsiteY1" fmla="*/ 92278 h 637563"/>
              <a:gd name="connsiteX2" fmla="*/ 75500 w 1937856"/>
              <a:gd name="connsiteY2" fmla="*/ 134223 h 637563"/>
              <a:gd name="connsiteX3" fmla="*/ 100667 w 1937856"/>
              <a:gd name="connsiteY3" fmla="*/ 159390 h 637563"/>
              <a:gd name="connsiteX4" fmla="*/ 151001 w 1937856"/>
              <a:gd name="connsiteY4" fmla="*/ 176168 h 637563"/>
              <a:gd name="connsiteX5" fmla="*/ 176168 w 1937856"/>
              <a:gd name="connsiteY5" fmla="*/ 184557 h 637563"/>
              <a:gd name="connsiteX6" fmla="*/ 201335 w 1937856"/>
              <a:gd name="connsiteY6" fmla="*/ 192946 h 637563"/>
              <a:gd name="connsiteX7" fmla="*/ 469783 w 1937856"/>
              <a:gd name="connsiteY7" fmla="*/ 209724 h 637563"/>
              <a:gd name="connsiteX8" fmla="*/ 520117 w 1937856"/>
              <a:gd name="connsiteY8" fmla="*/ 234891 h 637563"/>
              <a:gd name="connsiteX9" fmla="*/ 553673 w 1937856"/>
              <a:gd name="connsiteY9" fmla="*/ 276836 h 637563"/>
              <a:gd name="connsiteX10" fmla="*/ 570451 w 1937856"/>
              <a:gd name="connsiteY10" fmla="*/ 302003 h 637563"/>
              <a:gd name="connsiteX11" fmla="*/ 595618 w 1937856"/>
              <a:gd name="connsiteY11" fmla="*/ 318781 h 637563"/>
              <a:gd name="connsiteX12" fmla="*/ 679508 w 1937856"/>
              <a:gd name="connsiteY12" fmla="*/ 402671 h 637563"/>
              <a:gd name="connsiteX13" fmla="*/ 704675 w 1937856"/>
              <a:gd name="connsiteY13" fmla="*/ 419449 h 637563"/>
              <a:gd name="connsiteX14" fmla="*/ 780176 w 1937856"/>
              <a:gd name="connsiteY14" fmla="*/ 453005 h 637563"/>
              <a:gd name="connsiteX15" fmla="*/ 830510 w 1937856"/>
              <a:gd name="connsiteY15" fmla="*/ 503339 h 637563"/>
              <a:gd name="connsiteX16" fmla="*/ 855677 w 1937856"/>
              <a:gd name="connsiteY16" fmla="*/ 528506 h 637563"/>
              <a:gd name="connsiteX17" fmla="*/ 914400 w 1937856"/>
              <a:gd name="connsiteY17" fmla="*/ 587229 h 637563"/>
              <a:gd name="connsiteX18" fmla="*/ 989900 w 1937856"/>
              <a:gd name="connsiteY18" fmla="*/ 629174 h 637563"/>
              <a:gd name="connsiteX19" fmla="*/ 1015067 w 1937856"/>
              <a:gd name="connsiteY19" fmla="*/ 637563 h 637563"/>
              <a:gd name="connsiteX20" fmla="*/ 1040234 w 1937856"/>
              <a:gd name="connsiteY20" fmla="*/ 629174 h 637563"/>
              <a:gd name="connsiteX21" fmla="*/ 1065401 w 1937856"/>
              <a:gd name="connsiteY21" fmla="*/ 604007 h 637563"/>
              <a:gd name="connsiteX22" fmla="*/ 1090568 w 1937856"/>
              <a:gd name="connsiteY22" fmla="*/ 587229 h 637563"/>
              <a:gd name="connsiteX23" fmla="*/ 1132513 w 1937856"/>
              <a:gd name="connsiteY23" fmla="*/ 536895 h 637563"/>
              <a:gd name="connsiteX24" fmla="*/ 1157680 w 1937856"/>
              <a:gd name="connsiteY24" fmla="*/ 520117 h 637563"/>
              <a:gd name="connsiteX25" fmla="*/ 1208014 w 1937856"/>
              <a:gd name="connsiteY25" fmla="*/ 486561 h 637563"/>
              <a:gd name="connsiteX26" fmla="*/ 1275126 w 1937856"/>
              <a:gd name="connsiteY26" fmla="*/ 444616 h 637563"/>
              <a:gd name="connsiteX27" fmla="*/ 1300293 w 1937856"/>
              <a:gd name="connsiteY27" fmla="*/ 427838 h 637563"/>
              <a:gd name="connsiteX28" fmla="*/ 1325460 w 1937856"/>
              <a:gd name="connsiteY28" fmla="*/ 419449 h 637563"/>
              <a:gd name="connsiteX29" fmla="*/ 1417739 w 1937856"/>
              <a:gd name="connsiteY29" fmla="*/ 402671 h 637563"/>
              <a:gd name="connsiteX30" fmla="*/ 1476462 w 1937856"/>
              <a:gd name="connsiteY30" fmla="*/ 385893 h 637563"/>
              <a:gd name="connsiteX31" fmla="*/ 1526796 w 1937856"/>
              <a:gd name="connsiteY31" fmla="*/ 369115 h 637563"/>
              <a:gd name="connsiteX32" fmla="*/ 1551963 w 1937856"/>
              <a:gd name="connsiteY32" fmla="*/ 360726 h 637563"/>
              <a:gd name="connsiteX33" fmla="*/ 1577130 w 1937856"/>
              <a:gd name="connsiteY33" fmla="*/ 352337 h 637563"/>
              <a:gd name="connsiteX34" fmla="*/ 1627464 w 1937856"/>
              <a:gd name="connsiteY34" fmla="*/ 318781 h 637563"/>
              <a:gd name="connsiteX35" fmla="*/ 1702965 w 1937856"/>
              <a:gd name="connsiteY35" fmla="*/ 268447 h 637563"/>
              <a:gd name="connsiteX36" fmla="*/ 1728132 w 1937856"/>
              <a:gd name="connsiteY36" fmla="*/ 251669 h 637563"/>
              <a:gd name="connsiteX37" fmla="*/ 1770077 w 1937856"/>
              <a:gd name="connsiteY37" fmla="*/ 209724 h 637563"/>
              <a:gd name="connsiteX38" fmla="*/ 1786855 w 1937856"/>
              <a:gd name="connsiteY38" fmla="*/ 184557 h 637563"/>
              <a:gd name="connsiteX39" fmla="*/ 1837189 w 1937856"/>
              <a:gd name="connsiteY39" fmla="*/ 134223 h 637563"/>
              <a:gd name="connsiteX40" fmla="*/ 1879133 w 1937856"/>
              <a:gd name="connsiteY40" fmla="*/ 92278 h 637563"/>
              <a:gd name="connsiteX41" fmla="*/ 1895911 w 1937856"/>
              <a:gd name="connsiteY41" fmla="*/ 67111 h 637563"/>
              <a:gd name="connsiteX42" fmla="*/ 1921078 w 1937856"/>
              <a:gd name="connsiteY42" fmla="*/ 50333 h 637563"/>
              <a:gd name="connsiteX43" fmla="*/ 1929467 w 1937856"/>
              <a:gd name="connsiteY43" fmla="*/ 25166 h 637563"/>
              <a:gd name="connsiteX44" fmla="*/ 1937856 w 1937856"/>
              <a:gd name="connsiteY44" fmla="*/ 8389 h 63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37856" h="637563">
                <a:moveTo>
                  <a:pt x="0" y="0"/>
                </a:moveTo>
                <a:cubicBezTo>
                  <a:pt x="3277" y="16382"/>
                  <a:pt x="14524" y="81634"/>
                  <a:pt x="25167" y="92278"/>
                </a:cubicBezTo>
                <a:cubicBezTo>
                  <a:pt x="98681" y="165795"/>
                  <a:pt x="5432" y="75833"/>
                  <a:pt x="75500" y="134223"/>
                </a:cubicBezTo>
                <a:cubicBezTo>
                  <a:pt x="84614" y="141818"/>
                  <a:pt x="90296" y="153628"/>
                  <a:pt x="100667" y="159390"/>
                </a:cubicBezTo>
                <a:cubicBezTo>
                  <a:pt x="116127" y="167979"/>
                  <a:pt x="134223" y="170575"/>
                  <a:pt x="151001" y="176168"/>
                </a:cubicBezTo>
                <a:lnTo>
                  <a:pt x="176168" y="184557"/>
                </a:lnTo>
                <a:cubicBezTo>
                  <a:pt x="184557" y="187353"/>
                  <a:pt x="192581" y="191695"/>
                  <a:pt x="201335" y="192946"/>
                </a:cubicBezTo>
                <a:cubicBezTo>
                  <a:pt x="329319" y="211229"/>
                  <a:pt x="240301" y="200545"/>
                  <a:pt x="469783" y="209724"/>
                </a:cubicBezTo>
                <a:cubicBezTo>
                  <a:pt x="486362" y="215250"/>
                  <a:pt x="508290" y="220107"/>
                  <a:pt x="520117" y="234891"/>
                </a:cubicBezTo>
                <a:cubicBezTo>
                  <a:pt x="566426" y="292778"/>
                  <a:pt x="481548" y="228753"/>
                  <a:pt x="553673" y="276836"/>
                </a:cubicBezTo>
                <a:cubicBezTo>
                  <a:pt x="559266" y="285225"/>
                  <a:pt x="563322" y="294874"/>
                  <a:pt x="570451" y="302003"/>
                </a:cubicBezTo>
                <a:cubicBezTo>
                  <a:pt x="577580" y="309132"/>
                  <a:pt x="588979" y="311193"/>
                  <a:pt x="595618" y="318781"/>
                </a:cubicBezTo>
                <a:cubicBezTo>
                  <a:pt x="673915" y="408264"/>
                  <a:pt x="578840" y="335559"/>
                  <a:pt x="679508" y="402671"/>
                </a:cubicBezTo>
                <a:cubicBezTo>
                  <a:pt x="687897" y="408264"/>
                  <a:pt x="695110" y="416261"/>
                  <a:pt x="704675" y="419449"/>
                </a:cubicBezTo>
                <a:cubicBezTo>
                  <a:pt x="736591" y="430088"/>
                  <a:pt x="756247" y="431734"/>
                  <a:pt x="780176" y="453005"/>
                </a:cubicBezTo>
                <a:cubicBezTo>
                  <a:pt x="797910" y="468769"/>
                  <a:pt x="813732" y="486561"/>
                  <a:pt x="830510" y="503339"/>
                </a:cubicBezTo>
                <a:cubicBezTo>
                  <a:pt x="838899" y="511728"/>
                  <a:pt x="849096" y="518635"/>
                  <a:pt x="855677" y="528506"/>
                </a:cubicBezTo>
                <a:cubicBezTo>
                  <a:pt x="894138" y="586198"/>
                  <a:pt x="870103" y="572463"/>
                  <a:pt x="914400" y="587229"/>
                </a:cubicBezTo>
                <a:cubicBezTo>
                  <a:pt x="952072" y="624901"/>
                  <a:pt x="928312" y="608644"/>
                  <a:pt x="989900" y="629174"/>
                </a:cubicBezTo>
                <a:lnTo>
                  <a:pt x="1015067" y="637563"/>
                </a:lnTo>
                <a:cubicBezTo>
                  <a:pt x="1023456" y="634767"/>
                  <a:pt x="1032876" y="634079"/>
                  <a:pt x="1040234" y="629174"/>
                </a:cubicBezTo>
                <a:cubicBezTo>
                  <a:pt x="1050105" y="622593"/>
                  <a:pt x="1056287" y="611602"/>
                  <a:pt x="1065401" y="604007"/>
                </a:cubicBezTo>
                <a:cubicBezTo>
                  <a:pt x="1073146" y="597552"/>
                  <a:pt x="1082179" y="592822"/>
                  <a:pt x="1090568" y="587229"/>
                </a:cubicBezTo>
                <a:cubicBezTo>
                  <a:pt x="1107065" y="562483"/>
                  <a:pt x="1108291" y="557080"/>
                  <a:pt x="1132513" y="536895"/>
                </a:cubicBezTo>
                <a:cubicBezTo>
                  <a:pt x="1140258" y="530440"/>
                  <a:pt x="1149935" y="526572"/>
                  <a:pt x="1157680" y="520117"/>
                </a:cubicBezTo>
                <a:cubicBezTo>
                  <a:pt x="1199573" y="485206"/>
                  <a:pt x="1163786" y="501304"/>
                  <a:pt x="1208014" y="486561"/>
                </a:cubicBezTo>
                <a:cubicBezTo>
                  <a:pt x="1248261" y="426190"/>
                  <a:pt x="1191267" y="500522"/>
                  <a:pt x="1275126" y="444616"/>
                </a:cubicBezTo>
                <a:cubicBezTo>
                  <a:pt x="1283515" y="439023"/>
                  <a:pt x="1291275" y="432347"/>
                  <a:pt x="1300293" y="427838"/>
                </a:cubicBezTo>
                <a:cubicBezTo>
                  <a:pt x="1308202" y="423883"/>
                  <a:pt x="1316957" y="421878"/>
                  <a:pt x="1325460" y="419449"/>
                </a:cubicBezTo>
                <a:cubicBezTo>
                  <a:pt x="1365014" y="408148"/>
                  <a:pt x="1370214" y="409460"/>
                  <a:pt x="1417739" y="402671"/>
                </a:cubicBezTo>
                <a:cubicBezTo>
                  <a:pt x="1502318" y="374478"/>
                  <a:pt x="1371125" y="417494"/>
                  <a:pt x="1476462" y="385893"/>
                </a:cubicBezTo>
                <a:cubicBezTo>
                  <a:pt x="1493402" y="380811"/>
                  <a:pt x="1510018" y="374708"/>
                  <a:pt x="1526796" y="369115"/>
                </a:cubicBezTo>
                <a:lnTo>
                  <a:pt x="1551963" y="360726"/>
                </a:lnTo>
                <a:cubicBezTo>
                  <a:pt x="1560352" y="357930"/>
                  <a:pt x="1569772" y="357242"/>
                  <a:pt x="1577130" y="352337"/>
                </a:cubicBezTo>
                <a:lnTo>
                  <a:pt x="1627464" y="318781"/>
                </a:lnTo>
                <a:lnTo>
                  <a:pt x="1702965" y="268447"/>
                </a:lnTo>
                <a:lnTo>
                  <a:pt x="1728132" y="251669"/>
                </a:lnTo>
                <a:cubicBezTo>
                  <a:pt x="1772873" y="184557"/>
                  <a:pt x="1714150" y="265651"/>
                  <a:pt x="1770077" y="209724"/>
                </a:cubicBezTo>
                <a:cubicBezTo>
                  <a:pt x="1777206" y="202595"/>
                  <a:pt x="1780157" y="192093"/>
                  <a:pt x="1786855" y="184557"/>
                </a:cubicBezTo>
                <a:cubicBezTo>
                  <a:pt x="1802619" y="166823"/>
                  <a:pt x="1824027" y="153966"/>
                  <a:pt x="1837189" y="134223"/>
                </a:cubicBezTo>
                <a:cubicBezTo>
                  <a:pt x="1859560" y="100667"/>
                  <a:pt x="1845578" y="114649"/>
                  <a:pt x="1879133" y="92278"/>
                </a:cubicBezTo>
                <a:cubicBezTo>
                  <a:pt x="1884726" y="83889"/>
                  <a:pt x="1888782" y="74240"/>
                  <a:pt x="1895911" y="67111"/>
                </a:cubicBezTo>
                <a:cubicBezTo>
                  <a:pt x="1903040" y="59982"/>
                  <a:pt x="1914780" y="58206"/>
                  <a:pt x="1921078" y="50333"/>
                </a:cubicBezTo>
                <a:cubicBezTo>
                  <a:pt x="1926602" y="43428"/>
                  <a:pt x="1926183" y="33376"/>
                  <a:pt x="1929467" y="25166"/>
                </a:cubicBezTo>
                <a:cubicBezTo>
                  <a:pt x="1931789" y="19361"/>
                  <a:pt x="1935060" y="13981"/>
                  <a:pt x="1937856" y="83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3F3989-A9B5-41CE-B953-A997641B6446}"/>
              </a:ext>
            </a:extLst>
          </p:cNvPr>
          <p:cNvSpPr/>
          <p:nvPr/>
        </p:nvSpPr>
        <p:spPr>
          <a:xfrm>
            <a:off x="2435701" y="309053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3A3805-DBAE-45D7-92EF-192CFE538BAF}"/>
              </a:ext>
            </a:extLst>
          </p:cNvPr>
          <p:cNvSpPr/>
          <p:nvPr/>
        </p:nvSpPr>
        <p:spPr>
          <a:xfrm>
            <a:off x="7506932" y="300817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8C3ABA-0B08-4874-A4BC-6369D4793C1F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458561" y="3136251"/>
            <a:ext cx="6081" cy="9236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544FEC0-C496-4671-AE83-774B3C4FD84D}"/>
              </a:ext>
            </a:extLst>
          </p:cNvPr>
          <p:cNvCxnSpPr>
            <a:cxnSpLocks/>
          </p:cNvCxnSpPr>
          <p:nvPr/>
        </p:nvCxnSpPr>
        <p:spPr>
          <a:xfrm>
            <a:off x="7526340" y="3062943"/>
            <a:ext cx="6695" cy="9387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4277E7EA-A3A7-4469-A39D-FBFC36F37AB3}"/>
              </a:ext>
            </a:extLst>
          </p:cNvPr>
          <p:cNvSpPr/>
          <p:nvPr/>
        </p:nvSpPr>
        <p:spPr>
          <a:xfrm>
            <a:off x="7324352" y="3784651"/>
            <a:ext cx="411166" cy="397202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31B7C5-0E54-4FAA-B1DB-4ADD5CC3E575}"/>
              </a:ext>
            </a:extLst>
          </p:cNvPr>
          <p:cNvSpPr txBox="1"/>
          <p:nvPr/>
        </p:nvSpPr>
        <p:spPr>
          <a:xfrm>
            <a:off x="4827412" y="6341122"/>
            <a:ext cx="240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Loss </a:t>
            </a:r>
            <a:r>
              <a:rPr lang="ko-KR" altLang="en-US" sz="1000" b="1" dirty="0">
                <a:solidFill>
                  <a:srgbClr val="FF0000"/>
                </a:solidFill>
              </a:rPr>
              <a:t>를 줄이는 방향으로 이동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F417AFE-C6DE-450B-B419-7AE3AC2F3E32}"/>
              </a:ext>
            </a:extLst>
          </p:cNvPr>
          <p:cNvSpPr/>
          <p:nvPr/>
        </p:nvSpPr>
        <p:spPr>
          <a:xfrm>
            <a:off x="6841753" y="6416314"/>
            <a:ext cx="337949" cy="812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39CC07F-C7B6-4422-85DE-1414F3E6FF21}"/>
              </a:ext>
            </a:extLst>
          </p:cNvPr>
          <p:cNvSpPr/>
          <p:nvPr/>
        </p:nvSpPr>
        <p:spPr>
          <a:xfrm rot="10800000">
            <a:off x="4374303" y="6444213"/>
            <a:ext cx="337949" cy="812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549254-6930-4C13-BDE9-B6D4A4DA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59" y="3987994"/>
            <a:ext cx="22002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01168B66-2E19-4FA7-B582-8D12AF8EA05D}"/>
              </a:ext>
            </a:extLst>
          </p:cNvPr>
          <p:cNvSpPr/>
          <p:nvPr/>
        </p:nvSpPr>
        <p:spPr>
          <a:xfrm rot="16200000">
            <a:off x="4600134" y="118232"/>
            <a:ext cx="224235" cy="9107073"/>
          </a:xfrm>
          <a:prstGeom prst="rightBrace">
            <a:avLst>
              <a:gd name="adj1" fmla="val 8333"/>
              <a:gd name="adj2" fmla="val 36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759A914-3A1E-4F6B-9D1F-B288C018A16A}"/>
              </a:ext>
            </a:extLst>
          </p:cNvPr>
          <p:cNvSpPr/>
          <p:nvPr/>
        </p:nvSpPr>
        <p:spPr>
          <a:xfrm>
            <a:off x="7538689" y="301742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7797139-A0B8-490E-ADAB-1CF2D27A9E13}"/>
              </a:ext>
            </a:extLst>
          </p:cNvPr>
          <p:cNvCxnSpPr>
            <a:cxnSpLocks/>
          </p:cNvCxnSpPr>
          <p:nvPr/>
        </p:nvCxnSpPr>
        <p:spPr>
          <a:xfrm>
            <a:off x="7560438" y="3062943"/>
            <a:ext cx="6695" cy="95706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CED9A9-3A02-4698-B246-F4FDDB332187}"/>
              </a:ext>
            </a:extLst>
          </p:cNvPr>
          <p:cNvSpPr txBox="1"/>
          <p:nvPr/>
        </p:nvSpPr>
        <p:spPr>
          <a:xfrm>
            <a:off x="869970" y="4254552"/>
            <a:ext cx="178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Gradient vanishing region</a:t>
            </a:r>
            <a:endParaRPr lang="ko-KR" altLang="en-US" sz="1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FACB65-97DD-4609-BB73-00E7FB9BC074}"/>
              </a:ext>
            </a:extLst>
          </p:cNvPr>
          <p:cNvSpPr txBox="1"/>
          <p:nvPr/>
        </p:nvSpPr>
        <p:spPr>
          <a:xfrm>
            <a:off x="7368891" y="4177402"/>
            <a:ext cx="1789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Gradient vanishing region</a:t>
            </a:r>
            <a:endParaRPr lang="ko-KR" altLang="en-US" sz="1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1640E2D-CEB7-47DB-8081-819E1385C654}"/>
              </a:ext>
            </a:extLst>
          </p:cNvPr>
          <p:cNvSpPr/>
          <p:nvPr/>
        </p:nvSpPr>
        <p:spPr>
          <a:xfrm>
            <a:off x="2701992" y="316344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5A87337-7D90-4D2E-A6A6-7A3F48BE9BCD}"/>
              </a:ext>
            </a:extLst>
          </p:cNvPr>
          <p:cNvCxnSpPr>
            <a:cxnSpLocks/>
          </p:cNvCxnSpPr>
          <p:nvPr/>
        </p:nvCxnSpPr>
        <p:spPr>
          <a:xfrm>
            <a:off x="2725272" y="3214716"/>
            <a:ext cx="6695" cy="9387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05AF17D-B1FF-44D5-93EC-CF7775FF6776}"/>
              </a:ext>
            </a:extLst>
          </p:cNvPr>
          <p:cNvSpPr txBox="1"/>
          <p:nvPr/>
        </p:nvSpPr>
        <p:spPr>
          <a:xfrm>
            <a:off x="196500" y="2516815"/>
            <a:ext cx="178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a,b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가 손실을 줄이는 방향으로 이동함으로써 </a:t>
            </a:r>
            <a:r>
              <a:rPr lang="en-US" altLang="ko-KR" sz="1000" b="1" dirty="0">
                <a:solidFill>
                  <a:srgbClr val="FF0000"/>
                </a:solidFill>
              </a:rPr>
              <a:t>w </a:t>
            </a:r>
            <a:r>
              <a:rPr lang="ko-KR" altLang="en-US" sz="1000" b="1" dirty="0">
                <a:solidFill>
                  <a:srgbClr val="FF0000"/>
                </a:solidFill>
              </a:rPr>
              <a:t>를 손실이 줄어들게 하는 다른 </a:t>
            </a:r>
            <a:r>
              <a:rPr lang="en-US" altLang="ko-KR" sz="1000" b="1" dirty="0">
                <a:solidFill>
                  <a:srgbClr val="FF0000"/>
                </a:solidFill>
              </a:rPr>
              <a:t>w </a:t>
            </a:r>
            <a:r>
              <a:rPr lang="ko-KR" altLang="en-US" sz="1000" b="1" dirty="0">
                <a:solidFill>
                  <a:srgbClr val="FF0000"/>
                </a:solidFill>
              </a:rPr>
              <a:t>위치로 이동시킨다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1003AAD-C35F-4EAE-9AF2-C3B6B892FAD0}"/>
              </a:ext>
            </a:extLst>
          </p:cNvPr>
          <p:cNvSpPr/>
          <p:nvPr/>
        </p:nvSpPr>
        <p:spPr>
          <a:xfrm>
            <a:off x="7577482" y="30174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11A44B5-890A-46C1-9FFA-30C9DC4C0ABD}"/>
              </a:ext>
            </a:extLst>
          </p:cNvPr>
          <p:cNvSpPr/>
          <p:nvPr/>
        </p:nvSpPr>
        <p:spPr>
          <a:xfrm>
            <a:off x="7613890" y="301742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5E28146-A7FA-48AE-A05A-3C6BF85F203E}"/>
              </a:ext>
            </a:extLst>
          </p:cNvPr>
          <p:cNvSpPr/>
          <p:nvPr/>
        </p:nvSpPr>
        <p:spPr>
          <a:xfrm>
            <a:off x="7644211" y="30192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ECA494A-F1FF-4902-8E46-FF35BCD885C5}"/>
              </a:ext>
            </a:extLst>
          </p:cNvPr>
          <p:cNvCxnSpPr>
            <a:cxnSpLocks/>
          </p:cNvCxnSpPr>
          <p:nvPr/>
        </p:nvCxnSpPr>
        <p:spPr>
          <a:xfrm>
            <a:off x="7599264" y="3062943"/>
            <a:ext cx="3347" cy="8885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7E1F20D-B0A1-4E8C-A1A7-71D230C6826C}"/>
              </a:ext>
            </a:extLst>
          </p:cNvPr>
          <p:cNvCxnSpPr>
            <a:cxnSpLocks/>
          </p:cNvCxnSpPr>
          <p:nvPr/>
        </p:nvCxnSpPr>
        <p:spPr>
          <a:xfrm>
            <a:off x="7642536" y="3062943"/>
            <a:ext cx="5022" cy="100538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AA90C13-0178-4C73-94F4-8DA862B85E4C}"/>
              </a:ext>
            </a:extLst>
          </p:cNvPr>
          <p:cNvCxnSpPr>
            <a:cxnSpLocks/>
          </p:cNvCxnSpPr>
          <p:nvPr/>
        </p:nvCxnSpPr>
        <p:spPr>
          <a:xfrm>
            <a:off x="7667956" y="3061250"/>
            <a:ext cx="8248" cy="96627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1B2BE7F-3EEB-42BF-856E-77E439BB0A9E}"/>
              </a:ext>
            </a:extLst>
          </p:cNvPr>
          <p:cNvCxnSpPr/>
          <p:nvPr/>
        </p:nvCxnSpPr>
        <p:spPr>
          <a:xfrm>
            <a:off x="7526340" y="3987994"/>
            <a:ext cx="40793" cy="3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3936C14-8F65-4C1C-9049-2DE1CEC1FA6A}"/>
              </a:ext>
            </a:extLst>
          </p:cNvPr>
          <p:cNvCxnSpPr>
            <a:cxnSpLocks/>
          </p:cNvCxnSpPr>
          <p:nvPr/>
        </p:nvCxnSpPr>
        <p:spPr>
          <a:xfrm flipV="1">
            <a:off x="7563785" y="3942330"/>
            <a:ext cx="36556" cy="7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E408BD1-B29B-4D15-8312-7B10F45F5956}"/>
              </a:ext>
            </a:extLst>
          </p:cNvPr>
          <p:cNvCxnSpPr>
            <a:cxnSpLocks/>
          </p:cNvCxnSpPr>
          <p:nvPr/>
        </p:nvCxnSpPr>
        <p:spPr>
          <a:xfrm flipH="1" flipV="1">
            <a:off x="7605970" y="3942329"/>
            <a:ext cx="35881" cy="13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71246B1-6243-4CEE-9CDA-F5E42B6C806E}"/>
              </a:ext>
            </a:extLst>
          </p:cNvPr>
          <p:cNvCxnSpPr>
            <a:cxnSpLocks/>
          </p:cNvCxnSpPr>
          <p:nvPr/>
        </p:nvCxnSpPr>
        <p:spPr>
          <a:xfrm flipV="1">
            <a:off x="7643461" y="4022750"/>
            <a:ext cx="32743" cy="50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7622BB5-A0D7-45F9-9924-DD996855CAC3}"/>
              </a:ext>
            </a:extLst>
          </p:cNvPr>
          <p:cNvCxnSpPr>
            <a:cxnSpLocks/>
          </p:cNvCxnSpPr>
          <p:nvPr/>
        </p:nvCxnSpPr>
        <p:spPr>
          <a:xfrm>
            <a:off x="2594303" y="3145320"/>
            <a:ext cx="0" cy="87126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F07E6A27-9A74-4176-ADC5-733CF6FA321B}"/>
              </a:ext>
            </a:extLst>
          </p:cNvPr>
          <p:cNvSpPr/>
          <p:nvPr/>
        </p:nvSpPr>
        <p:spPr>
          <a:xfrm>
            <a:off x="2568253" y="30980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8AC51EE-3CA5-473B-9B14-F9BB15EAE008}"/>
              </a:ext>
            </a:extLst>
          </p:cNvPr>
          <p:cNvCxnSpPr/>
          <p:nvPr/>
        </p:nvCxnSpPr>
        <p:spPr>
          <a:xfrm flipV="1">
            <a:off x="2458560" y="4016586"/>
            <a:ext cx="132552" cy="5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B229F0E-1796-4E23-BEAD-DF1A2A9C7179}"/>
              </a:ext>
            </a:extLst>
          </p:cNvPr>
          <p:cNvCxnSpPr>
            <a:cxnSpLocks/>
          </p:cNvCxnSpPr>
          <p:nvPr/>
        </p:nvCxnSpPr>
        <p:spPr>
          <a:xfrm>
            <a:off x="2591797" y="4016586"/>
            <a:ext cx="138550" cy="13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60994B-64FD-4092-9C5F-A431055E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77" y="1041907"/>
            <a:ext cx="186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48D460D-5763-47F5-AF8B-30F8D874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90" y="1116005"/>
            <a:ext cx="15335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2">
            <a:extLst>
              <a:ext uri="{FF2B5EF4-FFF2-40B4-BE49-F238E27FC236}">
                <a16:creationId xmlns:a16="http://schemas.microsoft.com/office/drawing/2014/main" id="{048B2789-2063-498E-B058-6E4A7B43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25" y="1698926"/>
            <a:ext cx="33909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>
            <a:extLst>
              <a:ext uri="{FF2B5EF4-FFF2-40B4-BE49-F238E27FC236}">
                <a16:creationId xmlns:a16="http://schemas.microsoft.com/office/drawing/2014/main" id="{C413B3FD-1FC5-423A-B92E-5957C098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0" y="5209285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6">
            <a:extLst>
              <a:ext uri="{FF2B5EF4-FFF2-40B4-BE49-F238E27FC236}">
                <a16:creationId xmlns:a16="http://schemas.microsoft.com/office/drawing/2014/main" id="{26BD5133-1273-41AF-9DEC-41386D62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3" y="5305128"/>
            <a:ext cx="11620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8">
            <a:extLst>
              <a:ext uri="{FF2B5EF4-FFF2-40B4-BE49-F238E27FC236}">
                <a16:creationId xmlns:a16="http://schemas.microsoft.com/office/drawing/2014/main" id="{DF1DDC9C-798A-41A8-B25B-EC2CC6B2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7" y="5168182"/>
            <a:ext cx="7524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0">
            <a:extLst>
              <a:ext uri="{FF2B5EF4-FFF2-40B4-BE49-F238E27FC236}">
                <a16:creationId xmlns:a16="http://schemas.microsoft.com/office/drawing/2014/main" id="{651286E9-66B3-4D46-8268-59484DED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38" y="5168182"/>
            <a:ext cx="18002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CC4E6B-231A-426D-B547-F8F2264C3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57" y="6353435"/>
            <a:ext cx="19145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03E23B4-2ABB-4A6E-82C2-D69DC16D0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888" y="6328975"/>
            <a:ext cx="18669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9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11291</TotalTime>
  <Words>812</Words>
  <Application>Microsoft Office PowerPoint</Application>
  <PresentationFormat>와이드스크린</PresentationFormat>
  <Paragraphs>112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고영민</dc:creator>
  <cp:lastModifiedBy>고영민</cp:lastModifiedBy>
  <cp:revision>655</cp:revision>
  <dcterms:created xsi:type="dcterms:W3CDTF">2020-10-18T04:51:47Z</dcterms:created>
  <dcterms:modified xsi:type="dcterms:W3CDTF">2021-01-08T06:27:05Z</dcterms:modified>
</cp:coreProperties>
</file>