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76" r:id="rId8"/>
    <p:sldId id="285" r:id="rId9"/>
    <p:sldId id="283" r:id="rId10"/>
    <p:sldId id="284" r:id="rId11"/>
    <p:sldId id="281" r:id="rId12"/>
    <p:sldId id="282" r:id="rId13"/>
    <p:sldId id="280" r:id="rId14"/>
    <p:sldId id="278" r:id="rId15"/>
    <p:sldId id="279" r:id="rId16"/>
    <p:sldId id="277" r:id="rId17"/>
    <p:sldId id="264" r:id="rId18"/>
    <p:sldId id="266" r:id="rId19"/>
    <p:sldId id="265" r:id="rId20"/>
    <p:sldId id="267" r:id="rId21"/>
    <p:sldId id="268" r:id="rId22"/>
    <p:sldId id="269" r:id="rId23"/>
    <p:sldId id="270" r:id="rId24"/>
    <p:sldId id="271" r:id="rId25"/>
    <p:sldId id="275" r:id="rId26"/>
    <p:sldId id="272" r:id="rId27"/>
    <p:sldId id="273" r:id="rId28"/>
    <p:sldId id="274" r:id="rId29"/>
    <p:sldId id="26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9T13:31:24.5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04:49:24.4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07:55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09:36:55.9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2:38:46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2:38:52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2:38:5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2:39:02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5T05:41:29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11,'88'-6,"-38"3,0 2,44 1,1 0,-6 0,-15 0,-9 0,-19 0,-21 0,-1 0,3 0,1 0,32 0,-28 0,21 0,-23 5,-12-3,14 3,-3-5,3 0,-1 0,-14 0,40 0,-1 0,32 7,-11-6,-12 6,12-7,2 0,7 0,-5 0,1 0,14 0,1 11,-2-8,-28 8,-17-11,1 0,42 15,5-4,-41-3,1 0,39-1,-13-7,0 0,-19 0,-11 0,4 0,-10 0,28 0,-16 0,-13 0,-6 0,-5 0,8 6,31-5,5 6,-18-7,-4 0,-37 0,11 0,3 0,11 0,7 0,16 0,-7 4,25-3,-24 5,20-6,-5 0,-4 0,-2 0,-11 0,9 0,3 0,25 0,-10 0,-7 0,-27 0,4 0,-18 0,30 0,14 0,-26 0,3 0,-21 0,-1 0,37 0,1 0,-3 0,-11 0,4 0,5 0,20 0,-8 0,-32 0,-7 0,-1 0,-3 0,40-6,-13-2,3 0,-11 1,-17 7,1 0,-6 0,14 0,-14 0,8 0,6-6,-11 5,21-17,-20 14,-5-8,-7 12,2 0,-6 0,18 0,-11-5,5 3,-2-2,-5 4,11 0,-4 0,7-11,-9 8,8-6,-15 9,6 0,-23 0,12 0,10-6,-4 5,41-4,-40 5,19 0,-33 0,-9 0,11 0,7 6,14-4,-10 3,14-5,-6 6,-10-5,-2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8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0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7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1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5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7F51-6F7C-414E-91A7-ACBBBBDF5B47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C3EC-F4FD-47EC-81C5-3D1D24EF1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gif"/><Relationship Id="rId18" Type="http://schemas.openxmlformats.org/officeDocument/2006/relationships/image" Target="../media/image28.gif"/><Relationship Id="rId3" Type="http://schemas.openxmlformats.org/officeDocument/2006/relationships/image" Target="../media/image14.gif"/><Relationship Id="rId21" Type="http://schemas.openxmlformats.org/officeDocument/2006/relationships/image" Target="../media/image31.gif"/><Relationship Id="rId7" Type="http://schemas.openxmlformats.org/officeDocument/2006/relationships/image" Target="../media/image17.gif"/><Relationship Id="rId12" Type="http://schemas.openxmlformats.org/officeDocument/2006/relationships/image" Target="../media/image22.gif"/><Relationship Id="rId17" Type="http://schemas.openxmlformats.org/officeDocument/2006/relationships/image" Target="../media/image27.gif"/><Relationship Id="rId2" Type="http://schemas.openxmlformats.org/officeDocument/2006/relationships/image" Target="../media/image10.gif"/><Relationship Id="rId16" Type="http://schemas.openxmlformats.org/officeDocument/2006/relationships/image" Target="../media/image26.gif"/><Relationship Id="rId20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11" Type="http://schemas.openxmlformats.org/officeDocument/2006/relationships/image" Target="../media/image21.gif"/><Relationship Id="rId24" Type="http://schemas.openxmlformats.org/officeDocument/2006/relationships/image" Target="../media/image34.gif"/><Relationship Id="rId5" Type="http://schemas.openxmlformats.org/officeDocument/2006/relationships/image" Target="../media/image13.gif"/><Relationship Id="rId15" Type="http://schemas.openxmlformats.org/officeDocument/2006/relationships/image" Target="../media/image25.gif"/><Relationship Id="rId23" Type="http://schemas.openxmlformats.org/officeDocument/2006/relationships/image" Target="../media/image33.gif"/><Relationship Id="rId10" Type="http://schemas.openxmlformats.org/officeDocument/2006/relationships/image" Target="../media/image20.gif"/><Relationship Id="rId19" Type="http://schemas.openxmlformats.org/officeDocument/2006/relationships/image" Target="../media/image29.gif"/><Relationship Id="rId4" Type="http://schemas.openxmlformats.org/officeDocument/2006/relationships/image" Target="../media/image15.gif"/><Relationship Id="rId9" Type="http://schemas.openxmlformats.org/officeDocument/2006/relationships/image" Target="../media/image19.gif"/><Relationship Id="rId14" Type="http://schemas.openxmlformats.org/officeDocument/2006/relationships/image" Target="../media/image24.gif"/><Relationship Id="rId22" Type="http://schemas.openxmlformats.org/officeDocument/2006/relationships/image" Target="../media/image3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13" Type="http://schemas.openxmlformats.org/officeDocument/2006/relationships/image" Target="../media/image27.gif"/><Relationship Id="rId18" Type="http://schemas.openxmlformats.org/officeDocument/2006/relationships/image" Target="../media/image20.gif"/><Relationship Id="rId3" Type="http://schemas.openxmlformats.org/officeDocument/2006/relationships/image" Target="../media/image39.gif"/><Relationship Id="rId21" Type="http://schemas.openxmlformats.org/officeDocument/2006/relationships/image" Target="../media/image30.gif"/><Relationship Id="rId7" Type="http://schemas.openxmlformats.org/officeDocument/2006/relationships/image" Target="../media/image40.gif"/><Relationship Id="rId12" Type="http://schemas.openxmlformats.org/officeDocument/2006/relationships/image" Target="../media/image18.gif"/><Relationship Id="rId17" Type="http://schemas.openxmlformats.org/officeDocument/2006/relationships/image" Target="../media/image45.gif"/><Relationship Id="rId25" Type="http://schemas.openxmlformats.org/officeDocument/2006/relationships/image" Target="../media/image51.gif"/><Relationship Id="rId2" Type="http://schemas.openxmlformats.org/officeDocument/2006/relationships/image" Target="../media/image14.gif"/><Relationship Id="rId16" Type="http://schemas.openxmlformats.org/officeDocument/2006/relationships/image" Target="../media/image26.gif"/><Relationship Id="rId20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11" Type="http://schemas.openxmlformats.org/officeDocument/2006/relationships/image" Target="../media/image42.gif"/><Relationship Id="rId24" Type="http://schemas.openxmlformats.org/officeDocument/2006/relationships/image" Target="../media/image50.gif"/><Relationship Id="rId5" Type="http://schemas.openxmlformats.org/officeDocument/2006/relationships/image" Target="../media/image13.gif"/><Relationship Id="rId15" Type="http://schemas.openxmlformats.org/officeDocument/2006/relationships/image" Target="../media/image44.gif"/><Relationship Id="rId23" Type="http://schemas.openxmlformats.org/officeDocument/2006/relationships/image" Target="../media/image49.gif"/><Relationship Id="rId10" Type="http://schemas.openxmlformats.org/officeDocument/2006/relationships/image" Target="../media/image17.gif"/><Relationship Id="rId19" Type="http://schemas.openxmlformats.org/officeDocument/2006/relationships/image" Target="../media/image46.gif"/><Relationship Id="rId4" Type="http://schemas.openxmlformats.org/officeDocument/2006/relationships/image" Target="../media/image21.gif"/><Relationship Id="rId9" Type="http://schemas.openxmlformats.org/officeDocument/2006/relationships/image" Target="../media/image16.gif"/><Relationship Id="rId14" Type="http://schemas.openxmlformats.org/officeDocument/2006/relationships/image" Target="../media/image43.gif"/><Relationship Id="rId22" Type="http://schemas.openxmlformats.org/officeDocument/2006/relationships/image" Target="../media/image4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gif"/><Relationship Id="rId18" Type="http://schemas.openxmlformats.org/officeDocument/2006/relationships/image" Target="../media/image68.gif"/><Relationship Id="rId26" Type="http://schemas.openxmlformats.org/officeDocument/2006/relationships/image" Target="../media/image75.gif"/><Relationship Id="rId39" Type="http://schemas.openxmlformats.org/officeDocument/2006/relationships/image" Target="../media/image88.gif"/><Relationship Id="rId21" Type="http://schemas.openxmlformats.org/officeDocument/2006/relationships/image" Target="../media/image70.gif"/><Relationship Id="rId34" Type="http://schemas.openxmlformats.org/officeDocument/2006/relationships/image" Target="../media/image83.gif"/><Relationship Id="rId42" Type="http://schemas.openxmlformats.org/officeDocument/2006/relationships/image" Target="../media/image91.gif"/><Relationship Id="rId47" Type="http://schemas.openxmlformats.org/officeDocument/2006/relationships/image" Target="../media/image95.gif"/><Relationship Id="rId50" Type="http://schemas.openxmlformats.org/officeDocument/2006/relationships/image" Target="../media/image98.gif"/><Relationship Id="rId7" Type="http://schemas.openxmlformats.org/officeDocument/2006/relationships/image" Target="../media/image57.gif"/><Relationship Id="rId2" Type="http://schemas.openxmlformats.org/officeDocument/2006/relationships/image" Target="../media/image52.gif"/><Relationship Id="rId16" Type="http://schemas.openxmlformats.org/officeDocument/2006/relationships/image" Target="../media/image66.gif"/><Relationship Id="rId29" Type="http://schemas.openxmlformats.org/officeDocument/2006/relationships/image" Target="../media/image78.gif"/><Relationship Id="rId11" Type="http://schemas.openxmlformats.org/officeDocument/2006/relationships/image" Target="../media/image61.gif"/><Relationship Id="rId24" Type="http://schemas.openxmlformats.org/officeDocument/2006/relationships/image" Target="../media/image73.gif"/><Relationship Id="rId32" Type="http://schemas.openxmlformats.org/officeDocument/2006/relationships/image" Target="../media/image81.gif"/><Relationship Id="rId37" Type="http://schemas.openxmlformats.org/officeDocument/2006/relationships/image" Target="../media/image86.gif"/><Relationship Id="rId40" Type="http://schemas.openxmlformats.org/officeDocument/2006/relationships/image" Target="../media/image89.gif"/><Relationship Id="rId45" Type="http://schemas.openxmlformats.org/officeDocument/2006/relationships/image" Target="../media/image94.gif"/><Relationship Id="rId53" Type="http://schemas.openxmlformats.org/officeDocument/2006/relationships/image" Target="../media/image101.gif"/><Relationship Id="rId5" Type="http://schemas.openxmlformats.org/officeDocument/2006/relationships/image" Target="../media/image55.gif"/><Relationship Id="rId10" Type="http://schemas.openxmlformats.org/officeDocument/2006/relationships/image" Target="../media/image60.gif"/><Relationship Id="rId19" Type="http://schemas.openxmlformats.org/officeDocument/2006/relationships/image" Target="../media/image13.gif"/><Relationship Id="rId31" Type="http://schemas.openxmlformats.org/officeDocument/2006/relationships/image" Target="../media/image80.gif"/><Relationship Id="rId44" Type="http://schemas.openxmlformats.org/officeDocument/2006/relationships/image" Target="../media/image93.gif"/><Relationship Id="rId52" Type="http://schemas.openxmlformats.org/officeDocument/2006/relationships/image" Target="../media/image100.gif"/><Relationship Id="rId4" Type="http://schemas.openxmlformats.org/officeDocument/2006/relationships/image" Target="../media/image54.gif"/><Relationship Id="rId9" Type="http://schemas.openxmlformats.org/officeDocument/2006/relationships/image" Target="../media/image59.gif"/><Relationship Id="rId14" Type="http://schemas.openxmlformats.org/officeDocument/2006/relationships/image" Target="../media/image64.gif"/><Relationship Id="rId22" Type="http://schemas.openxmlformats.org/officeDocument/2006/relationships/image" Target="../media/image71.gif"/><Relationship Id="rId27" Type="http://schemas.openxmlformats.org/officeDocument/2006/relationships/image" Target="../media/image76.gif"/><Relationship Id="rId30" Type="http://schemas.openxmlformats.org/officeDocument/2006/relationships/image" Target="../media/image79.gif"/><Relationship Id="rId35" Type="http://schemas.openxmlformats.org/officeDocument/2006/relationships/image" Target="../media/image84.gif"/><Relationship Id="rId43" Type="http://schemas.openxmlformats.org/officeDocument/2006/relationships/image" Target="../media/image92.gif"/><Relationship Id="rId48" Type="http://schemas.openxmlformats.org/officeDocument/2006/relationships/image" Target="../media/image96.gif"/><Relationship Id="rId8" Type="http://schemas.openxmlformats.org/officeDocument/2006/relationships/image" Target="../media/image58.gif"/><Relationship Id="rId51" Type="http://schemas.openxmlformats.org/officeDocument/2006/relationships/image" Target="../media/image99.gif"/><Relationship Id="rId3" Type="http://schemas.openxmlformats.org/officeDocument/2006/relationships/image" Target="../media/image53.gif"/><Relationship Id="rId12" Type="http://schemas.openxmlformats.org/officeDocument/2006/relationships/image" Target="../media/image62.gif"/><Relationship Id="rId17" Type="http://schemas.openxmlformats.org/officeDocument/2006/relationships/image" Target="../media/image67.gif"/><Relationship Id="rId25" Type="http://schemas.openxmlformats.org/officeDocument/2006/relationships/image" Target="../media/image74.gif"/><Relationship Id="rId33" Type="http://schemas.openxmlformats.org/officeDocument/2006/relationships/image" Target="../media/image82.gif"/><Relationship Id="rId38" Type="http://schemas.openxmlformats.org/officeDocument/2006/relationships/image" Target="../media/image87.gif"/><Relationship Id="rId46" Type="http://schemas.openxmlformats.org/officeDocument/2006/relationships/image" Target="../media/image45.gif"/><Relationship Id="rId20" Type="http://schemas.openxmlformats.org/officeDocument/2006/relationships/image" Target="../media/image69.gif"/><Relationship Id="rId41" Type="http://schemas.openxmlformats.org/officeDocument/2006/relationships/image" Target="../media/image9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gif"/><Relationship Id="rId15" Type="http://schemas.openxmlformats.org/officeDocument/2006/relationships/image" Target="../media/image65.gif"/><Relationship Id="rId23" Type="http://schemas.openxmlformats.org/officeDocument/2006/relationships/image" Target="../media/image72.gif"/><Relationship Id="rId28" Type="http://schemas.openxmlformats.org/officeDocument/2006/relationships/image" Target="../media/image77.gif"/><Relationship Id="rId36" Type="http://schemas.openxmlformats.org/officeDocument/2006/relationships/image" Target="../media/image85.gif"/><Relationship Id="rId49" Type="http://schemas.openxmlformats.org/officeDocument/2006/relationships/image" Target="../media/image9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gif"/><Relationship Id="rId7" Type="http://schemas.openxmlformats.org/officeDocument/2006/relationships/image" Target="../media/image105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gif"/><Relationship Id="rId5" Type="http://schemas.openxmlformats.org/officeDocument/2006/relationships/image" Target="../media/image103.gif"/><Relationship Id="rId4" Type="http://schemas.openxmlformats.org/officeDocument/2006/relationships/image" Target="../media/image102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gif"/><Relationship Id="rId13" Type="http://schemas.openxmlformats.org/officeDocument/2006/relationships/image" Target="../media/image117.gif"/><Relationship Id="rId18" Type="http://schemas.openxmlformats.org/officeDocument/2006/relationships/image" Target="../media/image122.gif"/><Relationship Id="rId26" Type="http://schemas.openxmlformats.org/officeDocument/2006/relationships/image" Target="../media/image130.gif"/><Relationship Id="rId3" Type="http://schemas.openxmlformats.org/officeDocument/2006/relationships/image" Target="../media/image107.gif"/><Relationship Id="rId21" Type="http://schemas.openxmlformats.org/officeDocument/2006/relationships/image" Target="../media/image125.gif"/><Relationship Id="rId7" Type="http://schemas.openxmlformats.org/officeDocument/2006/relationships/image" Target="../media/image111.gif"/><Relationship Id="rId12" Type="http://schemas.openxmlformats.org/officeDocument/2006/relationships/image" Target="../media/image116.gif"/><Relationship Id="rId17" Type="http://schemas.openxmlformats.org/officeDocument/2006/relationships/image" Target="../media/image121.gif"/><Relationship Id="rId25" Type="http://schemas.openxmlformats.org/officeDocument/2006/relationships/image" Target="../media/image129.gif"/><Relationship Id="rId2" Type="http://schemas.openxmlformats.org/officeDocument/2006/relationships/image" Target="../media/image106.gif"/><Relationship Id="rId16" Type="http://schemas.openxmlformats.org/officeDocument/2006/relationships/image" Target="../media/image120.gif"/><Relationship Id="rId20" Type="http://schemas.openxmlformats.org/officeDocument/2006/relationships/image" Target="../media/image1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gif"/><Relationship Id="rId11" Type="http://schemas.openxmlformats.org/officeDocument/2006/relationships/image" Target="../media/image115.gif"/><Relationship Id="rId24" Type="http://schemas.openxmlformats.org/officeDocument/2006/relationships/image" Target="../media/image128.gif"/><Relationship Id="rId5" Type="http://schemas.openxmlformats.org/officeDocument/2006/relationships/image" Target="../media/image109.gif"/><Relationship Id="rId15" Type="http://schemas.openxmlformats.org/officeDocument/2006/relationships/image" Target="../media/image119.gif"/><Relationship Id="rId23" Type="http://schemas.openxmlformats.org/officeDocument/2006/relationships/image" Target="../media/image127.gif"/><Relationship Id="rId10" Type="http://schemas.openxmlformats.org/officeDocument/2006/relationships/image" Target="../media/image114.gif"/><Relationship Id="rId19" Type="http://schemas.openxmlformats.org/officeDocument/2006/relationships/image" Target="../media/image123.gif"/><Relationship Id="rId4" Type="http://schemas.openxmlformats.org/officeDocument/2006/relationships/image" Target="../media/image108.gif"/><Relationship Id="rId9" Type="http://schemas.openxmlformats.org/officeDocument/2006/relationships/image" Target="../media/image113.gif"/><Relationship Id="rId14" Type="http://schemas.openxmlformats.org/officeDocument/2006/relationships/image" Target="../media/image118.gif"/><Relationship Id="rId22" Type="http://schemas.openxmlformats.org/officeDocument/2006/relationships/image" Target="../media/image12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gif"/><Relationship Id="rId18" Type="http://schemas.openxmlformats.org/officeDocument/2006/relationships/image" Target="../media/image122.gif"/><Relationship Id="rId26" Type="http://schemas.openxmlformats.org/officeDocument/2006/relationships/image" Target="../media/image130.gif"/><Relationship Id="rId39" Type="http://schemas.openxmlformats.org/officeDocument/2006/relationships/image" Target="../media/image149.gif"/><Relationship Id="rId21" Type="http://schemas.openxmlformats.org/officeDocument/2006/relationships/image" Target="../media/image125.gif"/><Relationship Id="rId34" Type="http://schemas.openxmlformats.org/officeDocument/2006/relationships/image" Target="../media/image144.gif"/><Relationship Id="rId42" Type="http://schemas.openxmlformats.org/officeDocument/2006/relationships/image" Target="../media/image152.gif"/><Relationship Id="rId47" Type="http://schemas.openxmlformats.org/officeDocument/2006/relationships/image" Target="../media/image157.gif"/><Relationship Id="rId50" Type="http://schemas.openxmlformats.org/officeDocument/2006/relationships/image" Target="../media/image160.gif"/><Relationship Id="rId55" Type="http://schemas.openxmlformats.org/officeDocument/2006/relationships/image" Target="../media/image165.gif"/><Relationship Id="rId7" Type="http://schemas.openxmlformats.org/officeDocument/2006/relationships/image" Target="../media/image111.gif"/><Relationship Id="rId2" Type="http://schemas.openxmlformats.org/officeDocument/2006/relationships/image" Target="../media/image106.gif"/><Relationship Id="rId16" Type="http://schemas.openxmlformats.org/officeDocument/2006/relationships/image" Target="../media/image120.gif"/><Relationship Id="rId29" Type="http://schemas.openxmlformats.org/officeDocument/2006/relationships/image" Target="../media/image139.gif"/><Relationship Id="rId11" Type="http://schemas.openxmlformats.org/officeDocument/2006/relationships/image" Target="../media/image115.gif"/><Relationship Id="rId24" Type="http://schemas.openxmlformats.org/officeDocument/2006/relationships/image" Target="../media/image128.gif"/><Relationship Id="rId32" Type="http://schemas.openxmlformats.org/officeDocument/2006/relationships/image" Target="../media/image142.gif"/><Relationship Id="rId37" Type="http://schemas.openxmlformats.org/officeDocument/2006/relationships/image" Target="../media/image147.gif"/><Relationship Id="rId40" Type="http://schemas.openxmlformats.org/officeDocument/2006/relationships/image" Target="../media/image150.gif"/><Relationship Id="rId45" Type="http://schemas.openxmlformats.org/officeDocument/2006/relationships/image" Target="../media/image155.gif"/><Relationship Id="rId53" Type="http://schemas.openxmlformats.org/officeDocument/2006/relationships/image" Target="../media/image163.gif"/><Relationship Id="rId58" Type="http://schemas.openxmlformats.org/officeDocument/2006/relationships/image" Target="../media/image168.gif"/><Relationship Id="rId5" Type="http://schemas.openxmlformats.org/officeDocument/2006/relationships/image" Target="../media/image109.gif"/><Relationship Id="rId61" Type="http://schemas.openxmlformats.org/officeDocument/2006/relationships/image" Target="../media/image171.gif"/><Relationship Id="rId19" Type="http://schemas.openxmlformats.org/officeDocument/2006/relationships/image" Target="../media/image123.gif"/><Relationship Id="rId14" Type="http://schemas.openxmlformats.org/officeDocument/2006/relationships/image" Target="../media/image118.gif"/><Relationship Id="rId22" Type="http://schemas.openxmlformats.org/officeDocument/2006/relationships/image" Target="../media/image126.gif"/><Relationship Id="rId27" Type="http://schemas.openxmlformats.org/officeDocument/2006/relationships/image" Target="../media/image137.gif"/><Relationship Id="rId30" Type="http://schemas.openxmlformats.org/officeDocument/2006/relationships/image" Target="../media/image140.gif"/><Relationship Id="rId35" Type="http://schemas.openxmlformats.org/officeDocument/2006/relationships/image" Target="../media/image145.gif"/><Relationship Id="rId43" Type="http://schemas.openxmlformats.org/officeDocument/2006/relationships/image" Target="../media/image153.gif"/><Relationship Id="rId48" Type="http://schemas.openxmlformats.org/officeDocument/2006/relationships/image" Target="../media/image158.gif"/><Relationship Id="rId56" Type="http://schemas.openxmlformats.org/officeDocument/2006/relationships/image" Target="../media/image166.gif"/><Relationship Id="rId8" Type="http://schemas.openxmlformats.org/officeDocument/2006/relationships/image" Target="../media/image112.gif"/><Relationship Id="rId51" Type="http://schemas.openxmlformats.org/officeDocument/2006/relationships/image" Target="../media/image161.gif"/><Relationship Id="rId3" Type="http://schemas.openxmlformats.org/officeDocument/2006/relationships/image" Target="../media/image107.gif"/><Relationship Id="rId12" Type="http://schemas.openxmlformats.org/officeDocument/2006/relationships/image" Target="../media/image116.gif"/><Relationship Id="rId17" Type="http://schemas.openxmlformats.org/officeDocument/2006/relationships/image" Target="../media/image121.gif"/><Relationship Id="rId25" Type="http://schemas.openxmlformats.org/officeDocument/2006/relationships/image" Target="../media/image129.gif"/><Relationship Id="rId33" Type="http://schemas.openxmlformats.org/officeDocument/2006/relationships/image" Target="../media/image143.gif"/><Relationship Id="rId38" Type="http://schemas.openxmlformats.org/officeDocument/2006/relationships/image" Target="../media/image148.gif"/><Relationship Id="rId46" Type="http://schemas.openxmlformats.org/officeDocument/2006/relationships/image" Target="../media/image156.gif"/><Relationship Id="rId59" Type="http://schemas.openxmlformats.org/officeDocument/2006/relationships/image" Target="../media/image169.gif"/><Relationship Id="rId20" Type="http://schemas.openxmlformats.org/officeDocument/2006/relationships/image" Target="../media/image124.gif"/><Relationship Id="rId41" Type="http://schemas.openxmlformats.org/officeDocument/2006/relationships/image" Target="../media/image151.gif"/><Relationship Id="rId54" Type="http://schemas.openxmlformats.org/officeDocument/2006/relationships/image" Target="../media/image16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gif"/><Relationship Id="rId15" Type="http://schemas.openxmlformats.org/officeDocument/2006/relationships/image" Target="../media/image119.gif"/><Relationship Id="rId23" Type="http://schemas.openxmlformats.org/officeDocument/2006/relationships/image" Target="../media/image127.gif"/><Relationship Id="rId28" Type="http://schemas.openxmlformats.org/officeDocument/2006/relationships/image" Target="../media/image138.gif"/><Relationship Id="rId36" Type="http://schemas.openxmlformats.org/officeDocument/2006/relationships/image" Target="../media/image146.gif"/><Relationship Id="rId49" Type="http://schemas.openxmlformats.org/officeDocument/2006/relationships/image" Target="../media/image159.gif"/><Relationship Id="rId57" Type="http://schemas.openxmlformats.org/officeDocument/2006/relationships/image" Target="../media/image167.gif"/><Relationship Id="rId10" Type="http://schemas.openxmlformats.org/officeDocument/2006/relationships/image" Target="../media/image114.gif"/><Relationship Id="rId31" Type="http://schemas.openxmlformats.org/officeDocument/2006/relationships/image" Target="../media/image141.gif"/><Relationship Id="rId44" Type="http://schemas.openxmlformats.org/officeDocument/2006/relationships/image" Target="../media/image154.gif"/><Relationship Id="rId52" Type="http://schemas.openxmlformats.org/officeDocument/2006/relationships/image" Target="../media/image162.gif"/><Relationship Id="rId60" Type="http://schemas.openxmlformats.org/officeDocument/2006/relationships/image" Target="../media/image170.gif"/><Relationship Id="rId4" Type="http://schemas.openxmlformats.org/officeDocument/2006/relationships/image" Target="../media/image108.gif"/><Relationship Id="rId9" Type="http://schemas.openxmlformats.org/officeDocument/2006/relationships/image" Target="../media/image11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gif"/><Relationship Id="rId2" Type="http://schemas.openxmlformats.org/officeDocument/2006/relationships/image" Target="../media/image17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gif"/><Relationship Id="rId13" Type="http://schemas.openxmlformats.org/officeDocument/2006/relationships/image" Target="../media/image52.gif"/><Relationship Id="rId18" Type="http://schemas.openxmlformats.org/officeDocument/2006/relationships/image" Target="../media/image57.gif"/><Relationship Id="rId3" Type="http://schemas.openxmlformats.org/officeDocument/2006/relationships/image" Target="../media/image78.gif"/><Relationship Id="rId21" Type="http://schemas.openxmlformats.org/officeDocument/2006/relationships/image" Target="../media/image177.gif"/><Relationship Id="rId7" Type="http://schemas.openxmlformats.org/officeDocument/2006/relationships/image" Target="../media/image72.gif"/><Relationship Id="rId12" Type="http://schemas.openxmlformats.org/officeDocument/2006/relationships/image" Target="../media/image76.gif"/><Relationship Id="rId17" Type="http://schemas.openxmlformats.org/officeDocument/2006/relationships/image" Target="../media/image55.gif"/><Relationship Id="rId25" Type="http://schemas.openxmlformats.org/officeDocument/2006/relationships/image" Target="../media/image181.gif"/><Relationship Id="rId2" Type="http://schemas.openxmlformats.org/officeDocument/2006/relationships/image" Target="../media/image175.gif"/><Relationship Id="rId16" Type="http://schemas.openxmlformats.org/officeDocument/2006/relationships/image" Target="../media/image54.gif"/><Relationship Id="rId20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gif"/><Relationship Id="rId11" Type="http://schemas.openxmlformats.org/officeDocument/2006/relationships/image" Target="../media/image176.gif"/><Relationship Id="rId24" Type="http://schemas.openxmlformats.org/officeDocument/2006/relationships/image" Target="../media/image180.gif"/><Relationship Id="rId5" Type="http://schemas.openxmlformats.org/officeDocument/2006/relationships/image" Target="../media/image70.gif"/><Relationship Id="rId15" Type="http://schemas.openxmlformats.org/officeDocument/2006/relationships/image" Target="../media/image59.gif"/><Relationship Id="rId23" Type="http://schemas.openxmlformats.org/officeDocument/2006/relationships/image" Target="../media/image179.gif"/><Relationship Id="rId10" Type="http://schemas.openxmlformats.org/officeDocument/2006/relationships/image" Target="../media/image74.gif"/><Relationship Id="rId19" Type="http://schemas.openxmlformats.org/officeDocument/2006/relationships/image" Target="../media/image62.gif"/><Relationship Id="rId4" Type="http://schemas.openxmlformats.org/officeDocument/2006/relationships/image" Target="../media/image69.gif"/><Relationship Id="rId9" Type="http://schemas.openxmlformats.org/officeDocument/2006/relationships/image" Target="../media/image73.gif"/><Relationship Id="rId14" Type="http://schemas.openxmlformats.org/officeDocument/2006/relationships/image" Target="../media/image53.gif"/><Relationship Id="rId22" Type="http://schemas.openxmlformats.org/officeDocument/2006/relationships/image" Target="../media/image17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gif"/><Relationship Id="rId7" Type="http://schemas.openxmlformats.org/officeDocument/2006/relationships/image" Target="../media/image187.gif"/><Relationship Id="rId2" Type="http://schemas.openxmlformats.org/officeDocument/2006/relationships/image" Target="../media/image18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gif"/><Relationship Id="rId5" Type="http://schemas.openxmlformats.org/officeDocument/2006/relationships/image" Target="../media/image185.gif"/><Relationship Id="rId4" Type="http://schemas.openxmlformats.org/officeDocument/2006/relationships/image" Target="../media/image184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customXml" Target="../ink/ink9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8655"/>
          </a:xfrm>
        </p:spPr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1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ED35EC-C584-449F-9E54-B9A98614DDDD}"/>
              </a:ext>
            </a:extLst>
          </p:cNvPr>
          <p:cNvSpPr/>
          <p:nvPr/>
        </p:nvSpPr>
        <p:spPr>
          <a:xfrm>
            <a:off x="327171" y="671119"/>
            <a:ext cx="1434517" cy="14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AB6441D-D213-4A8F-B811-B9F26A6C8322}"/>
              </a:ext>
            </a:extLst>
          </p:cNvPr>
          <p:cNvSpPr/>
          <p:nvPr/>
        </p:nvSpPr>
        <p:spPr>
          <a:xfrm>
            <a:off x="645952" y="998290"/>
            <a:ext cx="788565" cy="1049431"/>
          </a:xfrm>
          <a:custGeom>
            <a:avLst/>
            <a:gdLst>
              <a:gd name="connsiteX0" fmla="*/ 109057 w 788565"/>
              <a:gd name="connsiteY0" fmla="*/ 75501 h 1049431"/>
              <a:gd name="connsiteX1" fmla="*/ 117446 w 788565"/>
              <a:gd name="connsiteY1" fmla="*/ 33556 h 1049431"/>
              <a:gd name="connsiteX2" fmla="*/ 142613 w 788565"/>
              <a:gd name="connsiteY2" fmla="*/ 16778 h 1049431"/>
              <a:gd name="connsiteX3" fmla="*/ 176169 w 788565"/>
              <a:gd name="connsiteY3" fmla="*/ 8389 h 1049431"/>
              <a:gd name="connsiteX4" fmla="*/ 201336 w 788565"/>
              <a:gd name="connsiteY4" fmla="*/ 0 h 1049431"/>
              <a:gd name="connsiteX5" fmla="*/ 394283 w 788565"/>
              <a:gd name="connsiteY5" fmla="*/ 8389 h 1049431"/>
              <a:gd name="connsiteX6" fmla="*/ 444617 w 788565"/>
              <a:gd name="connsiteY6" fmla="*/ 33556 h 1049431"/>
              <a:gd name="connsiteX7" fmla="*/ 494951 w 788565"/>
              <a:gd name="connsiteY7" fmla="*/ 83890 h 1049431"/>
              <a:gd name="connsiteX8" fmla="*/ 536896 w 788565"/>
              <a:gd name="connsiteY8" fmla="*/ 151002 h 1049431"/>
              <a:gd name="connsiteX9" fmla="*/ 570452 w 788565"/>
              <a:gd name="connsiteY9" fmla="*/ 226503 h 1049431"/>
              <a:gd name="connsiteX10" fmla="*/ 587230 w 788565"/>
              <a:gd name="connsiteY10" fmla="*/ 302004 h 1049431"/>
              <a:gd name="connsiteX11" fmla="*/ 595619 w 788565"/>
              <a:gd name="connsiteY11" fmla="*/ 343949 h 1049431"/>
              <a:gd name="connsiteX12" fmla="*/ 637564 w 788565"/>
              <a:gd name="connsiteY12" fmla="*/ 402671 h 1049431"/>
              <a:gd name="connsiteX13" fmla="*/ 662731 w 788565"/>
              <a:gd name="connsiteY13" fmla="*/ 411060 h 1049431"/>
              <a:gd name="connsiteX14" fmla="*/ 755009 w 788565"/>
              <a:gd name="connsiteY14" fmla="*/ 419449 h 1049431"/>
              <a:gd name="connsiteX15" fmla="*/ 771787 w 788565"/>
              <a:gd name="connsiteY15" fmla="*/ 444616 h 1049431"/>
              <a:gd name="connsiteX16" fmla="*/ 788565 w 788565"/>
              <a:gd name="connsiteY16" fmla="*/ 494950 h 1049431"/>
              <a:gd name="connsiteX17" fmla="*/ 780176 w 788565"/>
              <a:gd name="connsiteY17" fmla="*/ 604007 h 1049431"/>
              <a:gd name="connsiteX18" fmla="*/ 763398 w 788565"/>
              <a:gd name="connsiteY18" fmla="*/ 662730 h 1049431"/>
              <a:gd name="connsiteX19" fmla="*/ 755009 w 788565"/>
              <a:gd name="connsiteY19" fmla="*/ 696286 h 1049431"/>
              <a:gd name="connsiteX20" fmla="*/ 746620 w 788565"/>
              <a:gd name="connsiteY20" fmla="*/ 721453 h 1049431"/>
              <a:gd name="connsiteX21" fmla="*/ 729842 w 788565"/>
              <a:gd name="connsiteY21" fmla="*/ 780176 h 1049431"/>
              <a:gd name="connsiteX22" fmla="*/ 704676 w 788565"/>
              <a:gd name="connsiteY22" fmla="*/ 796954 h 1049431"/>
              <a:gd name="connsiteX23" fmla="*/ 679509 w 788565"/>
              <a:gd name="connsiteY23" fmla="*/ 805343 h 1049431"/>
              <a:gd name="connsiteX24" fmla="*/ 578841 w 788565"/>
              <a:gd name="connsiteY24" fmla="*/ 822121 h 1049431"/>
              <a:gd name="connsiteX25" fmla="*/ 553674 w 788565"/>
              <a:gd name="connsiteY25" fmla="*/ 847288 h 1049431"/>
              <a:gd name="connsiteX26" fmla="*/ 528507 w 788565"/>
              <a:gd name="connsiteY26" fmla="*/ 931178 h 1049431"/>
              <a:gd name="connsiteX27" fmla="*/ 520118 w 788565"/>
              <a:gd name="connsiteY27" fmla="*/ 1023457 h 1049431"/>
              <a:gd name="connsiteX28" fmla="*/ 494951 w 788565"/>
              <a:gd name="connsiteY28" fmla="*/ 1048624 h 1049431"/>
              <a:gd name="connsiteX29" fmla="*/ 343949 w 788565"/>
              <a:gd name="connsiteY29" fmla="*/ 1031846 h 1049431"/>
              <a:gd name="connsiteX30" fmla="*/ 310393 w 788565"/>
              <a:gd name="connsiteY30" fmla="*/ 1015068 h 1049431"/>
              <a:gd name="connsiteX31" fmla="*/ 285226 w 788565"/>
              <a:gd name="connsiteY31" fmla="*/ 1006679 h 1049431"/>
              <a:gd name="connsiteX32" fmla="*/ 260059 w 788565"/>
              <a:gd name="connsiteY32" fmla="*/ 989901 h 1049431"/>
              <a:gd name="connsiteX33" fmla="*/ 234892 w 788565"/>
              <a:gd name="connsiteY33" fmla="*/ 981512 h 1049431"/>
              <a:gd name="connsiteX34" fmla="*/ 159391 w 788565"/>
              <a:gd name="connsiteY34" fmla="*/ 939567 h 1049431"/>
              <a:gd name="connsiteX35" fmla="*/ 92279 w 788565"/>
              <a:gd name="connsiteY35" fmla="*/ 897622 h 1049431"/>
              <a:gd name="connsiteX36" fmla="*/ 41945 w 788565"/>
              <a:gd name="connsiteY36" fmla="*/ 864066 h 1049431"/>
              <a:gd name="connsiteX37" fmla="*/ 0 w 788565"/>
              <a:gd name="connsiteY37" fmla="*/ 788565 h 1049431"/>
              <a:gd name="connsiteX38" fmla="*/ 8389 w 788565"/>
              <a:gd name="connsiteY38" fmla="*/ 696286 h 1049431"/>
              <a:gd name="connsiteX39" fmla="*/ 16778 w 788565"/>
              <a:gd name="connsiteY39" fmla="*/ 662730 h 1049431"/>
              <a:gd name="connsiteX40" fmla="*/ 41945 w 788565"/>
              <a:gd name="connsiteY40" fmla="*/ 637563 h 1049431"/>
              <a:gd name="connsiteX41" fmla="*/ 58723 w 788565"/>
              <a:gd name="connsiteY41" fmla="*/ 612396 h 1049431"/>
              <a:gd name="connsiteX42" fmla="*/ 92279 w 788565"/>
              <a:gd name="connsiteY42" fmla="*/ 587229 h 1049431"/>
              <a:gd name="connsiteX43" fmla="*/ 142613 w 788565"/>
              <a:gd name="connsiteY43" fmla="*/ 494950 h 1049431"/>
              <a:gd name="connsiteX44" fmla="*/ 151002 w 788565"/>
              <a:gd name="connsiteY44" fmla="*/ 469783 h 1049431"/>
              <a:gd name="connsiteX45" fmla="*/ 167780 w 788565"/>
              <a:gd name="connsiteY45" fmla="*/ 436227 h 1049431"/>
              <a:gd name="connsiteX46" fmla="*/ 184558 w 788565"/>
              <a:gd name="connsiteY46" fmla="*/ 369116 h 1049431"/>
              <a:gd name="connsiteX47" fmla="*/ 176169 w 788565"/>
              <a:gd name="connsiteY47" fmla="*/ 251670 h 1049431"/>
              <a:gd name="connsiteX48" fmla="*/ 167780 w 788565"/>
              <a:gd name="connsiteY48" fmla="*/ 226503 h 1049431"/>
              <a:gd name="connsiteX49" fmla="*/ 134224 w 788565"/>
              <a:gd name="connsiteY49" fmla="*/ 176169 h 1049431"/>
              <a:gd name="connsiteX50" fmla="*/ 117446 w 788565"/>
              <a:gd name="connsiteY50" fmla="*/ 125835 h 1049431"/>
              <a:gd name="connsiteX51" fmla="*/ 109057 w 788565"/>
              <a:gd name="connsiteY51" fmla="*/ 100668 h 1049431"/>
              <a:gd name="connsiteX52" fmla="*/ 109057 w 788565"/>
              <a:gd name="connsiteY52" fmla="*/ 75501 h 104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88565" h="1049431">
                <a:moveTo>
                  <a:pt x="109057" y="75501"/>
                </a:moveTo>
                <a:cubicBezTo>
                  <a:pt x="111853" y="61519"/>
                  <a:pt x="110372" y="45936"/>
                  <a:pt x="117446" y="33556"/>
                </a:cubicBezTo>
                <a:cubicBezTo>
                  <a:pt x="122448" y="24802"/>
                  <a:pt x="133346" y="20750"/>
                  <a:pt x="142613" y="16778"/>
                </a:cubicBezTo>
                <a:cubicBezTo>
                  <a:pt x="153210" y="12236"/>
                  <a:pt x="165083" y="11556"/>
                  <a:pt x="176169" y="8389"/>
                </a:cubicBezTo>
                <a:cubicBezTo>
                  <a:pt x="184672" y="5960"/>
                  <a:pt x="192947" y="2796"/>
                  <a:pt x="201336" y="0"/>
                </a:cubicBezTo>
                <a:cubicBezTo>
                  <a:pt x="265652" y="2796"/>
                  <a:pt x="330096" y="3452"/>
                  <a:pt x="394283" y="8389"/>
                </a:cubicBezTo>
                <a:cubicBezTo>
                  <a:pt x="410240" y="9616"/>
                  <a:pt x="433499" y="23674"/>
                  <a:pt x="444617" y="33556"/>
                </a:cubicBezTo>
                <a:cubicBezTo>
                  <a:pt x="462351" y="49320"/>
                  <a:pt x="484340" y="62667"/>
                  <a:pt x="494951" y="83890"/>
                </a:cubicBezTo>
                <a:cubicBezTo>
                  <a:pt x="517982" y="129952"/>
                  <a:pt x="504226" y="107442"/>
                  <a:pt x="536896" y="151002"/>
                </a:cubicBezTo>
                <a:cubicBezTo>
                  <a:pt x="556862" y="210901"/>
                  <a:pt x="543864" y="186621"/>
                  <a:pt x="570452" y="226503"/>
                </a:cubicBezTo>
                <a:cubicBezTo>
                  <a:pt x="595754" y="353011"/>
                  <a:pt x="563536" y="195379"/>
                  <a:pt x="587230" y="302004"/>
                </a:cubicBezTo>
                <a:cubicBezTo>
                  <a:pt x="590323" y="315923"/>
                  <a:pt x="591110" y="330422"/>
                  <a:pt x="595619" y="343949"/>
                </a:cubicBezTo>
                <a:cubicBezTo>
                  <a:pt x="603117" y="366442"/>
                  <a:pt x="617392" y="389223"/>
                  <a:pt x="637564" y="402671"/>
                </a:cubicBezTo>
                <a:cubicBezTo>
                  <a:pt x="644922" y="407576"/>
                  <a:pt x="653977" y="409809"/>
                  <a:pt x="662731" y="411060"/>
                </a:cubicBezTo>
                <a:cubicBezTo>
                  <a:pt x="693307" y="415428"/>
                  <a:pt x="724250" y="416653"/>
                  <a:pt x="755009" y="419449"/>
                </a:cubicBezTo>
                <a:cubicBezTo>
                  <a:pt x="760602" y="427838"/>
                  <a:pt x="767692" y="435403"/>
                  <a:pt x="771787" y="444616"/>
                </a:cubicBezTo>
                <a:cubicBezTo>
                  <a:pt x="778970" y="460777"/>
                  <a:pt x="788565" y="494950"/>
                  <a:pt x="788565" y="494950"/>
                </a:cubicBezTo>
                <a:cubicBezTo>
                  <a:pt x="785769" y="531302"/>
                  <a:pt x="784436" y="567797"/>
                  <a:pt x="780176" y="604007"/>
                </a:cubicBezTo>
                <a:cubicBezTo>
                  <a:pt x="777553" y="626299"/>
                  <a:pt x="769365" y="641844"/>
                  <a:pt x="763398" y="662730"/>
                </a:cubicBezTo>
                <a:cubicBezTo>
                  <a:pt x="760231" y="673816"/>
                  <a:pt x="758176" y="685200"/>
                  <a:pt x="755009" y="696286"/>
                </a:cubicBezTo>
                <a:cubicBezTo>
                  <a:pt x="752580" y="704789"/>
                  <a:pt x="749049" y="712950"/>
                  <a:pt x="746620" y="721453"/>
                </a:cubicBezTo>
                <a:cubicBezTo>
                  <a:pt x="745950" y="723798"/>
                  <a:pt x="734312" y="774589"/>
                  <a:pt x="729842" y="780176"/>
                </a:cubicBezTo>
                <a:cubicBezTo>
                  <a:pt x="723544" y="788049"/>
                  <a:pt x="713694" y="792445"/>
                  <a:pt x="704676" y="796954"/>
                </a:cubicBezTo>
                <a:cubicBezTo>
                  <a:pt x="696767" y="800909"/>
                  <a:pt x="688012" y="802914"/>
                  <a:pt x="679509" y="805343"/>
                </a:cubicBezTo>
                <a:cubicBezTo>
                  <a:pt x="636399" y="817660"/>
                  <a:pt x="633309" y="815313"/>
                  <a:pt x="578841" y="822121"/>
                </a:cubicBezTo>
                <a:cubicBezTo>
                  <a:pt x="570452" y="830510"/>
                  <a:pt x="559436" y="836917"/>
                  <a:pt x="553674" y="847288"/>
                </a:cubicBezTo>
                <a:cubicBezTo>
                  <a:pt x="544390" y="863999"/>
                  <a:pt x="533923" y="909515"/>
                  <a:pt x="528507" y="931178"/>
                </a:cubicBezTo>
                <a:cubicBezTo>
                  <a:pt x="525711" y="961938"/>
                  <a:pt x="528603" y="993759"/>
                  <a:pt x="520118" y="1023457"/>
                </a:cubicBezTo>
                <a:cubicBezTo>
                  <a:pt x="516859" y="1034864"/>
                  <a:pt x="506711" y="1047056"/>
                  <a:pt x="494951" y="1048624"/>
                </a:cubicBezTo>
                <a:cubicBezTo>
                  <a:pt x="462279" y="1052980"/>
                  <a:pt x="384587" y="1038619"/>
                  <a:pt x="343949" y="1031846"/>
                </a:cubicBezTo>
                <a:cubicBezTo>
                  <a:pt x="332764" y="1026253"/>
                  <a:pt x="321887" y="1019994"/>
                  <a:pt x="310393" y="1015068"/>
                </a:cubicBezTo>
                <a:cubicBezTo>
                  <a:pt x="302265" y="1011585"/>
                  <a:pt x="293135" y="1010634"/>
                  <a:pt x="285226" y="1006679"/>
                </a:cubicBezTo>
                <a:cubicBezTo>
                  <a:pt x="276208" y="1002170"/>
                  <a:pt x="269077" y="994410"/>
                  <a:pt x="260059" y="989901"/>
                </a:cubicBezTo>
                <a:cubicBezTo>
                  <a:pt x="252150" y="985946"/>
                  <a:pt x="242622" y="985806"/>
                  <a:pt x="234892" y="981512"/>
                </a:cubicBezTo>
                <a:cubicBezTo>
                  <a:pt x="148355" y="933436"/>
                  <a:pt x="216338" y="958549"/>
                  <a:pt x="159391" y="939567"/>
                </a:cubicBezTo>
                <a:cubicBezTo>
                  <a:pt x="81498" y="881147"/>
                  <a:pt x="169048" y="943684"/>
                  <a:pt x="92279" y="897622"/>
                </a:cubicBezTo>
                <a:cubicBezTo>
                  <a:pt x="74988" y="887247"/>
                  <a:pt x="41945" y="864066"/>
                  <a:pt x="41945" y="864066"/>
                </a:cubicBezTo>
                <a:cubicBezTo>
                  <a:pt x="3484" y="806374"/>
                  <a:pt x="14766" y="832862"/>
                  <a:pt x="0" y="788565"/>
                </a:cubicBezTo>
                <a:cubicBezTo>
                  <a:pt x="2796" y="757805"/>
                  <a:pt x="4307" y="726902"/>
                  <a:pt x="8389" y="696286"/>
                </a:cubicBezTo>
                <a:cubicBezTo>
                  <a:pt x="9913" y="684858"/>
                  <a:pt x="11058" y="672740"/>
                  <a:pt x="16778" y="662730"/>
                </a:cubicBezTo>
                <a:cubicBezTo>
                  <a:pt x="22664" y="652429"/>
                  <a:pt x="34350" y="646677"/>
                  <a:pt x="41945" y="637563"/>
                </a:cubicBezTo>
                <a:cubicBezTo>
                  <a:pt x="48400" y="629818"/>
                  <a:pt x="51594" y="619525"/>
                  <a:pt x="58723" y="612396"/>
                </a:cubicBezTo>
                <a:cubicBezTo>
                  <a:pt x="68610" y="602509"/>
                  <a:pt x="82392" y="597116"/>
                  <a:pt x="92279" y="587229"/>
                </a:cubicBezTo>
                <a:cubicBezTo>
                  <a:pt x="107596" y="571912"/>
                  <a:pt x="142590" y="495019"/>
                  <a:pt x="142613" y="494950"/>
                </a:cubicBezTo>
                <a:cubicBezTo>
                  <a:pt x="145409" y="486561"/>
                  <a:pt x="147519" y="477911"/>
                  <a:pt x="151002" y="469783"/>
                </a:cubicBezTo>
                <a:cubicBezTo>
                  <a:pt x="155928" y="458289"/>
                  <a:pt x="163825" y="448091"/>
                  <a:pt x="167780" y="436227"/>
                </a:cubicBezTo>
                <a:cubicBezTo>
                  <a:pt x="175072" y="414351"/>
                  <a:pt x="184558" y="369116"/>
                  <a:pt x="184558" y="369116"/>
                </a:cubicBezTo>
                <a:cubicBezTo>
                  <a:pt x="181762" y="329967"/>
                  <a:pt x="180755" y="290650"/>
                  <a:pt x="176169" y="251670"/>
                </a:cubicBezTo>
                <a:cubicBezTo>
                  <a:pt x="175136" y="242888"/>
                  <a:pt x="172074" y="234233"/>
                  <a:pt x="167780" y="226503"/>
                </a:cubicBezTo>
                <a:cubicBezTo>
                  <a:pt x="157987" y="208876"/>
                  <a:pt x="140601" y="195299"/>
                  <a:pt x="134224" y="176169"/>
                </a:cubicBezTo>
                <a:lnTo>
                  <a:pt x="117446" y="125835"/>
                </a:lnTo>
                <a:cubicBezTo>
                  <a:pt x="114650" y="117446"/>
                  <a:pt x="109057" y="109511"/>
                  <a:pt x="109057" y="100668"/>
                </a:cubicBezTo>
                <a:lnTo>
                  <a:pt x="109057" y="7550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8435E9-0FBE-49DE-A0AE-1C3B17A97FDD}"/>
              </a:ext>
            </a:extLst>
          </p:cNvPr>
          <p:cNvSpPr txBox="1">
            <a:spLocks/>
          </p:cNvSpPr>
          <p:nvPr/>
        </p:nvSpPr>
        <p:spPr>
          <a:xfrm>
            <a:off x="2080469" y="562178"/>
            <a:ext cx="1317248" cy="24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윤곽선</a:t>
            </a:r>
            <a:endParaRPr lang="en-US" altLang="ko-KR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94950D-1BA0-48F2-9696-735A0BF02BDD}"/>
              </a:ext>
            </a:extLst>
          </p:cNvPr>
          <p:cNvCxnSpPr>
            <a:stCxn id="5" idx="10"/>
            <a:endCxn id="7" idx="1"/>
          </p:cNvCxnSpPr>
          <p:nvPr/>
        </p:nvCxnSpPr>
        <p:spPr>
          <a:xfrm flipV="1">
            <a:off x="1233182" y="683761"/>
            <a:ext cx="847287" cy="61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71CCEEF-61D3-462B-83B7-F504471B43DD}"/>
              </a:ext>
            </a:extLst>
          </p:cNvPr>
          <p:cNvSpPr txBox="1">
            <a:spLocks/>
          </p:cNvSpPr>
          <p:nvPr/>
        </p:nvSpPr>
        <p:spPr>
          <a:xfrm>
            <a:off x="2810312" y="549536"/>
            <a:ext cx="9054517" cy="108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희소 연결성</a:t>
            </a:r>
            <a:r>
              <a:rPr lang="en-US" altLang="ko-KR" sz="1000" dirty="0"/>
              <a:t>(Sparse connectivity) : </a:t>
            </a:r>
            <a:r>
              <a:rPr lang="ko-KR" altLang="en-US" sz="1000" dirty="0"/>
              <a:t>예를 들어</a:t>
            </a:r>
            <a:r>
              <a:rPr lang="en-US" altLang="ko-KR" sz="1000" dirty="0"/>
              <a:t>, </a:t>
            </a:r>
            <a:r>
              <a:rPr lang="ko-KR" altLang="en-US" sz="1000" dirty="0"/>
              <a:t>입력 이미지는 수천 수백만 픽셀이지만 윤곽선 같은 작고 의미 있는 특징들은 단 수십 또는 수백 개의 </a:t>
            </a:r>
            <a:r>
              <a:rPr lang="ko-KR" altLang="en-US" sz="1000" dirty="0" err="1"/>
              <a:t>픽셀들로만</a:t>
            </a:r>
            <a:r>
              <a:rPr lang="ko-KR" altLang="en-US" sz="1000" dirty="0"/>
              <a:t> 이루어진 핵으로 검출할 수 있다</a:t>
            </a:r>
            <a:r>
              <a:rPr lang="en-US" altLang="ko-KR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희소 연결이 되면 왜 좋아</a:t>
            </a:r>
            <a:r>
              <a:rPr lang="en-US" altLang="ko-KR" sz="1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0958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0DBA-7307-41A7-8179-ACD22841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31762"/>
            <a:ext cx="10981888" cy="54927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Convolution </a:t>
            </a:r>
            <a:r>
              <a:rPr lang="ko-KR" altLang="en-US" sz="2800" dirty="0"/>
              <a:t>의미를 보기위해 코사인 유사도를 확인할 모델 구성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3B92EDC-1F85-4B70-ABBC-F8A5575E4761}"/>
              </a:ext>
            </a:extLst>
          </p:cNvPr>
          <p:cNvSpPr/>
          <p:nvPr/>
        </p:nvSpPr>
        <p:spPr>
          <a:xfrm>
            <a:off x="394283" y="813732"/>
            <a:ext cx="880844" cy="81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자유형: 도형 207">
            <a:extLst>
              <a:ext uri="{FF2B5EF4-FFF2-40B4-BE49-F238E27FC236}">
                <a16:creationId xmlns:a16="http://schemas.microsoft.com/office/drawing/2014/main" id="{905B0C02-23C2-41DF-AFF2-BCDB3E382F21}"/>
              </a:ext>
            </a:extLst>
          </p:cNvPr>
          <p:cNvSpPr/>
          <p:nvPr/>
        </p:nvSpPr>
        <p:spPr>
          <a:xfrm>
            <a:off x="530817" y="922789"/>
            <a:ext cx="660420" cy="580212"/>
          </a:xfrm>
          <a:custGeom>
            <a:avLst/>
            <a:gdLst>
              <a:gd name="connsiteX0" fmla="*/ 39634 w 660420"/>
              <a:gd name="connsiteY0" fmla="*/ 209725 h 580212"/>
              <a:gd name="connsiteX1" fmla="*/ 31245 w 660420"/>
              <a:gd name="connsiteY1" fmla="*/ 167780 h 580212"/>
              <a:gd name="connsiteX2" fmla="*/ 56412 w 660420"/>
              <a:gd name="connsiteY2" fmla="*/ 117446 h 580212"/>
              <a:gd name="connsiteX3" fmla="*/ 64801 w 660420"/>
              <a:gd name="connsiteY3" fmla="*/ 92279 h 580212"/>
              <a:gd name="connsiteX4" fmla="*/ 115135 w 660420"/>
              <a:gd name="connsiteY4" fmla="*/ 58723 h 580212"/>
              <a:gd name="connsiteX5" fmla="*/ 173858 w 660420"/>
              <a:gd name="connsiteY5" fmla="*/ 25167 h 580212"/>
              <a:gd name="connsiteX6" fmla="*/ 207414 w 660420"/>
              <a:gd name="connsiteY6" fmla="*/ 16778 h 580212"/>
              <a:gd name="connsiteX7" fmla="*/ 291304 w 660420"/>
              <a:gd name="connsiteY7" fmla="*/ 0 h 580212"/>
              <a:gd name="connsiteX8" fmla="*/ 417139 w 660420"/>
              <a:gd name="connsiteY8" fmla="*/ 16778 h 580212"/>
              <a:gd name="connsiteX9" fmla="*/ 442306 w 660420"/>
              <a:gd name="connsiteY9" fmla="*/ 33556 h 580212"/>
              <a:gd name="connsiteX10" fmla="*/ 467473 w 660420"/>
              <a:gd name="connsiteY10" fmla="*/ 41945 h 580212"/>
              <a:gd name="connsiteX11" fmla="*/ 526196 w 660420"/>
              <a:gd name="connsiteY11" fmla="*/ 83890 h 580212"/>
              <a:gd name="connsiteX12" fmla="*/ 551363 w 660420"/>
              <a:gd name="connsiteY12" fmla="*/ 134224 h 580212"/>
              <a:gd name="connsiteX13" fmla="*/ 568141 w 660420"/>
              <a:gd name="connsiteY13" fmla="*/ 159391 h 580212"/>
              <a:gd name="connsiteX14" fmla="*/ 568141 w 660420"/>
              <a:gd name="connsiteY14" fmla="*/ 260059 h 580212"/>
              <a:gd name="connsiteX15" fmla="*/ 551363 w 660420"/>
              <a:gd name="connsiteY15" fmla="*/ 285226 h 580212"/>
              <a:gd name="connsiteX16" fmla="*/ 475862 w 660420"/>
              <a:gd name="connsiteY16" fmla="*/ 352338 h 580212"/>
              <a:gd name="connsiteX17" fmla="*/ 442306 w 660420"/>
              <a:gd name="connsiteY17" fmla="*/ 377505 h 580212"/>
              <a:gd name="connsiteX18" fmla="*/ 417139 w 660420"/>
              <a:gd name="connsiteY18" fmla="*/ 385894 h 580212"/>
              <a:gd name="connsiteX19" fmla="*/ 366805 w 660420"/>
              <a:gd name="connsiteY19" fmla="*/ 411061 h 580212"/>
              <a:gd name="connsiteX20" fmla="*/ 341638 w 660420"/>
              <a:gd name="connsiteY20" fmla="*/ 436228 h 580212"/>
              <a:gd name="connsiteX21" fmla="*/ 291304 w 660420"/>
              <a:gd name="connsiteY21" fmla="*/ 453005 h 580212"/>
              <a:gd name="connsiteX22" fmla="*/ 224192 w 660420"/>
              <a:gd name="connsiteY22" fmla="*/ 478172 h 580212"/>
              <a:gd name="connsiteX23" fmla="*/ 190636 w 660420"/>
              <a:gd name="connsiteY23" fmla="*/ 494950 h 580212"/>
              <a:gd name="connsiteX24" fmla="*/ 148691 w 660420"/>
              <a:gd name="connsiteY24" fmla="*/ 503339 h 580212"/>
              <a:gd name="connsiteX25" fmla="*/ 98357 w 660420"/>
              <a:gd name="connsiteY25" fmla="*/ 520117 h 580212"/>
              <a:gd name="connsiteX26" fmla="*/ 64801 w 660420"/>
              <a:gd name="connsiteY26" fmla="*/ 528506 h 580212"/>
              <a:gd name="connsiteX27" fmla="*/ 501029 w 660420"/>
              <a:gd name="connsiteY27" fmla="*/ 536895 h 580212"/>
              <a:gd name="connsiteX28" fmla="*/ 526196 w 660420"/>
              <a:gd name="connsiteY28" fmla="*/ 528506 h 580212"/>
              <a:gd name="connsiteX29" fmla="*/ 660420 w 660420"/>
              <a:gd name="connsiteY29" fmla="*/ 528506 h 58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0420" h="580212">
                <a:moveTo>
                  <a:pt x="39634" y="209725"/>
                </a:moveTo>
                <a:cubicBezTo>
                  <a:pt x="36838" y="195743"/>
                  <a:pt x="31245" y="182039"/>
                  <a:pt x="31245" y="167780"/>
                </a:cubicBezTo>
                <a:cubicBezTo>
                  <a:pt x="31245" y="146694"/>
                  <a:pt x="47929" y="134412"/>
                  <a:pt x="56412" y="117446"/>
                </a:cubicBezTo>
                <a:cubicBezTo>
                  <a:pt x="60367" y="109537"/>
                  <a:pt x="58548" y="98532"/>
                  <a:pt x="64801" y="92279"/>
                </a:cubicBezTo>
                <a:cubicBezTo>
                  <a:pt x="79060" y="78020"/>
                  <a:pt x="98357" y="69908"/>
                  <a:pt x="115135" y="58723"/>
                </a:cubicBezTo>
                <a:cubicBezTo>
                  <a:pt x="135997" y="44815"/>
                  <a:pt x="149530" y="34290"/>
                  <a:pt x="173858" y="25167"/>
                </a:cubicBezTo>
                <a:cubicBezTo>
                  <a:pt x="184653" y="21119"/>
                  <a:pt x="196328" y="19945"/>
                  <a:pt x="207414" y="16778"/>
                </a:cubicBezTo>
                <a:cubicBezTo>
                  <a:pt x="265981" y="45"/>
                  <a:pt x="191087" y="14317"/>
                  <a:pt x="291304" y="0"/>
                </a:cubicBezTo>
                <a:cubicBezTo>
                  <a:pt x="305075" y="1252"/>
                  <a:pt x="387211" y="3952"/>
                  <a:pt x="417139" y="16778"/>
                </a:cubicBezTo>
                <a:cubicBezTo>
                  <a:pt x="426406" y="20750"/>
                  <a:pt x="433288" y="29047"/>
                  <a:pt x="442306" y="33556"/>
                </a:cubicBezTo>
                <a:cubicBezTo>
                  <a:pt x="450215" y="37511"/>
                  <a:pt x="459345" y="38462"/>
                  <a:pt x="467473" y="41945"/>
                </a:cubicBezTo>
                <a:cubicBezTo>
                  <a:pt x="498256" y="55138"/>
                  <a:pt x="504883" y="58315"/>
                  <a:pt x="526196" y="83890"/>
                </a:cubicBezTo>
                <a:cubicBezTo>
                  <a:pt x="556248" y="119953"/>
                  <a:pt x="532446" y="96389"/>
                  <a:pt x="551363" y="134224"/>
                </a:cubicBezTo>
                <a:cubicBezTo>
                  <a:pt x="555872" y="143242"/>
                  <a:pt x="562548" y="151002"/>
                  <a:pt x="568141" y="159391"/>
                </a:cubicBezTo>
                <a:cubicBezTo>
                  <a:pt x="575598" y="204132"/>
                  <a:pt x="583055" y="215318"/>
                  <a:pt x="568141" y="260059"/>
                </a:cubicBezTo>
                <a:cubicBezTo>
                  <a:pt x="564953" y="269624"/>
                  <a:pt x="558061" y="277690"/>
                  <a:pt x="551363" y="285226"/>
                </a:cubicBezTo>
                <a:cubicBezTo>
                  <a:pt x="499135" y="343983"/>
                  <a:pt x="518547" y="321849"/>
                  <a:pt x="475862" y="352338"/>
                </a:cubicBezTo>
                <a:cubicBezTo>
                  <a:pt x="464485" y="360465"/>
                  <a:pt x="454445" y="370568"/>
                  <a:pt x="442306" y="377505"/>
                </a:cubicBezTo>
                <a:cubicBezTo>
                  <a:pt x="434628" y="381892"/>
                  <a:pt x="425048" y="381939"/>
                  <a:pt x="417139" y="385894"/>
                </a:cubicBezTo>
                <a:cubicBezTo>
                  <a:pt x="352090" y="418419"/>
                  <a:pt x="430063" y="389975"/>
                  <a:pt x="366805" y="411061"/>
                </a:cubicBezTo>
                <a:cubicBezTo>
                  <a:pt x="358416" y="419450"/>
                  <a:pt x="352009" y="430467"/>
                  <a:pt x="341638" y="436228"/>
                </a:cubicBezTo>
                <a:cubicBezTo>
                  <a:pt x="326178" y="444817"/>
                  <a:pt x="291304" y="453005"/>
                  <a:pt x="291304" y="453005"/>
                </a:cubicBezTo>
                <a:cubicBezTo>
                  <a:pt x="239613" y="487466"/>
                  <a:pt x="296756" y="453984"/>
                  <a:pt x="224192" y="478172"/>
                </a:cubicBezTo>
                <a:cubicBezTo>
                  <a:pt x="212328" y="482127"/>
                  <a:pt x="202500" y="490995"/>
                  <a:pt x="190636" y="494950"/>
                </a:cubicBezTo>
                <a:cubicBezTo>
                  <a:pt x="177109" y="499459"/>
                  <a:pt x="162447" y="499587"/>
                  <a:pt x="148691" y="503339"/>
                </a:cubicBezTo>
                <a:cubicBezTo>
                  <a:pt x="131629" y="507992"/>
                  <a:pt x="115515" y="515828"/>
                  <a:pt x="98357" y="520117"/>
                </a:cubicBezTo>
                <a:lnTo>
                  <a:pt x="64801" y="528506"/>
                </a:lnTo>
                <a:cubicBezTo>
                  <a:pt x="-87558" y="630079"/>
                  <a:pt x="17396" y="553572"/>
                  <a:pt x="501029" y="536895"/>
                </a:cubicBezTo>
                <a:cubicBezTo>
                  <a:pt x="509867" y="536590"/>
                  <a:pt x="517365" y="528971"/>
                  <a:pt x="526196" y="528506"/>
                </a:cubicBezTo>
                <a:cubicBezTo>
                  <a:pt x="570875" y="526154"/>
                  <a:pt x="615679" y="528506"/>
                  <a:pt x="660420" y="52850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내용 개체 틀 2">
            <a:extLst>
              <a:ext uri="{FF2B5EF4-FFF2-40B4-BE49-F238E27FC236}">
                <a16:creationId xmlns:a16="http://schemas.microsoft.com/office/drawing/2014/main" id="{B5464CD2-0EB8-472E-A5A8-5AFCC0288DF0}"/>
              </a:ext>
            </a:extLst>
          </p:cNvPr>
          <p:cNvSpPr txBox="1">
            <a:spLocks/>
          </p:cNvSpPr>
          <p:nvPr/>
        </p:nvSpPr>
        <p:spPr>
          <a:xfrm>
            <a:off x="528507" y="1735471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28x28</a:t>
            </a:r>
            <a:endParaRPr lang="ko-KR" altLang="en-US" sz="110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2F53D45-9DCA-41BB-B497-C6F3B6D5DF3B}"/>
              </a:ext>
            </a:extLst>
          </p:cNvPr>
          <p:cNvSpPr/>
          <p:nvPr/>
        </p:nvSpPr>
        <p:spPr>
          <a:xfrm>
            <a:off x="1963023" y="813732"/>
            <a:ext cx="377505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6CA38545-641B-4B3E-8E03-14842DBB97A7}"/>
              </a:ext>
            </a:extLst>
          </p:cNvPr>
          <p:cNvSpPr/>
          <p:nvPr/>
        </p:nvSpPr>
        <p:spPr>
          <a:xfrm>
            <a:off x="1963023" y="1300293"/>
            <a:ext cx="377505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BD9AB59-328B-4C4D-B392-F991904B8D84}"/>
              </a:ext>
            </a:extLst>
          </p:cNvPr>
          <p:cNvSpPr/>
          <p:nvPr/>
        </p:nvSpPr>
        <p:spPr>
          <a:xfrm>
            <a:off x="1963023" y="2109830"/>
            <a:ext cx="377505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4" name="Picture 2">
            <a:extLst>
              <a:ext uri="{FF2B5EF4-FFF2-40B4-BE49-F238E27FC236}">
                <a16:creationId xmlns:a16="http://schemas.microsoft.com/office/drawing/2014/main" id="{B262A37C-F568-482B-AFC5-B0346D26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200" y="1801972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내용 개체 틀 2">
            <a:extLst>
              <a:ext uri="{FF2B5EF4-FFF2-40B4-BE49-F238E27FC236}">
                <a16:creationId xmlns:a16="http://schemas.microsoft.com/office/drawing/2014/main" id="{8A8E7BA2-B736-4AF2-8D85-3F5B1B312D57}"/>
              </a:ext>
            </a:extLst>
          </p:cNvPr>
          <p:cNvSpPr txBox="1">
            <a:spLocks/>
          </p:cNvSpPr>
          <p:nvPr/>
        </p:nvSpPr>
        <p:spPr>
          <a:xfrm>
            <a:off x="1963023" y="2574371"/>
            <a:ext cx="49495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</a:t>
            </a:r>
            <a:endParaRPr lang="ko-KR" altLang="en-US" sz="1100" dirty="0"/>
          </a:p>
        </p:txBody>
      </p:sp>
      <p:pic>
        <p:nvPicPr>
          <p:cNvPr id="219" name="Picture 4">
            <a:extLst>
              <a:ext uri="{FF2B5EF4-FFF2-40B4-BE49-F238E27FC236}">
                <a16:creationId xmlns:a16="http://schemas.microsoft.com/office/drawing/2014/main" id="{18AE7EE2-6475-4AE3-BF9F-024EA740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62" y="83051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6">
            <a:extLst>
              <a:ext uri="{FF2B5EF4-FFF2-40B4-BE49-F238E27FC236}">
                <a16:creationId xmlns:a16="http://schemas.microsoft.com/office/drawing/2014/main" id="{74B5B7DA-A7C0-4249-B664-555F842F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24" y="2153872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8">
            <a:extLst>
              <a:ext uri="{FF2B5EF4-FFF2-40B4-BE49-F238E27FC236}">
                <a16:creationId xmlns:a16="http://schemas.microsoft.com/office/drawing/2014/main" id="{79C632D7-AAA2-4299-BFED-250B7632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28" y="1140903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182D6D-F457-48D6-82E8-5D1FF89FE59F}"/>
              </a:ext>
            </a:extLst>
          </p:cNvPr>
          <p:cNvSpPr/>
          <p:nvPr/>
        </p:nvSpPr>
        <p:spPr>
          <a:xfrm>
            <a:off x="2952750" y="830510"/>
            <a:ext cx="729842" cy="67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3F174CBA-C69C-463D-B825-C1493FAE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1" y="1668622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2A71700-FB8B-4DE9-9DC0-51D105DD2667}"/>
              </a:ext>
            </a:extLst>
          </p:cNvPr>
          <p:cNvSpPr/>
          <p:nvPr/>
        </p:nvSpPr>
        <p:spPr>
          <a:xfrm>
            <a:off x="2952750" y="2039354"/>
            <a:ext cx="729842" cy="67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2">
            <a:extLst>
              <a:ext uri="{FF2B5EF4-FFF2-40B4-BE49-F238E27FC236}">
                <a16:creationId xmlns:a16="http://schemas.microsoft.com/office/drawing/2014/main" id="{55494BE9-8A1C-4335-812C-88EB5FA970B4}"/>
              </a:ext>
            </a:extLst>
          </p:cNvPr>
          <p:cNvSpPr txBox="1">
            <a:spLocks/>
          </p:cNvSpPr>
          <p:nvPr/>
        </p:nvSpPr>
        <p:spPr>
          <a:xfrm>
            <a:off x="3040048" y="2791653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26x26</a:t>
            </a:r>
            <a:endParaRPr lang="ko-KR" altLang="en-US" sz="11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DCDAA0E-D53C-4424-A7E6-E7A4565A49DD}"/>
              </a:ext>
            </a:extLst>
          </p:cNvPr>
          <p:cNvSpPr/>
          <p:nvPr/>
        </p:nvSpPr>
        <p:spPr>
          <a:xfrm>
            <a:off x="4221323" y="905487"/>
            <a:ext cx="510068" cy="47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B8E2CD9-DED8-4A6E-85CA-DEA8A372F02D}"/>
              </a:ext>
            </a:extLst>
          </p:cNvPr>
          <p:cNvSpPr/>
          <p:nvPr/>
        </p:nvSpPr>
        <p:spPr>
          <a:xfrm>
            <a:off x="4221323" y="2065859"/>
            <a:ext cx="510068" cy="47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8" name="Picture 2">
            <a:extLst>
              <a:ext uri="{FF2B5EF4-FFF2-40B4-BE49-F238E27FC236}">
                <a16:creationId xmlns:a16="http://schemas.microsoft.com/office/drawing/2014/main" id="{CDE771A9-602C-4F78-938B-D5975FD6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67" y="1654414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내용 개체 틀 2">
            <a:extLst>
              <a:ext uri="{FF2B5EF4-FFF2-40B4-BE49-F238E27FC236}">
                <a16:creationId xmlns:a16="http://schemas.microsoft.com/office/drawing/2014/main" id="{5F5BBC42-ED62-4075-877C-AE7FDD45EDB8}"/>
              </a:ext>
            </a:extLst>
          </p:cNvPr>
          <p:cNvSpPr txBox="1">
            <a:spLocks/>
          </p:cNvSpPr>
          <p:nvPr/>
        </p:nvSpPr>
        <p:spPr>
          <a:xfrm>
            <a:off x="4234518" y="2774349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13x13</a:t>
            </a:r>
            <a:endParaRPr lang="ko-KR" altLang="en-US" sz="1100" dirty="0"/>
          </a:p>
        </p:txBody>
      </p:sp>
      <p:sp>
        <p:nvSpPr>
          <p:cNvPr id="230" name="내용 개체 틀 2">
            <a:extLst>
              <a:ext uri="{FF2B5EF4-FFF2-40B4-BE49-F238E27FC236}">
                <a16:creationId xmlns:a16="http://schemas.microsoft.com/office/drawing/2014/main" id="{941234D9-EF67-43F4-A8B3-7B85495B55F4}"/>
              </a:ext>
            </a:extLst>
          </p:cNvPr>
          <p:cNvSpPr txBox="1">
            <a:spLocks/>
          </p:cNvSpPr>
          <p:nvPr/>
        </p:nvSpPr>
        <p:spPr>
          <a:xfrm>
            <a:off x="3682592" y="1811138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pool</a:t>
            </a:r>
            <a:endParaRPr lang="ko-KR" altLang="en-US" sz="11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567CDE9-C07E-4AB4-B5CB-A39BF3BEDCB4}"/>
              </a:ext>
            </a:extLst>
          </p:cNvPr>
          <p:cNvSpPr/>
          <p:nvPr/>
        </p:nvSpPr>
        <p:spPr>
          <a:xfrm>
            <a:off x="5330854" y="756058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7D51090-A8CB-4510-B03C-04774EB7B0AE}"/>
              </a:ext>
            </a:extLst>
          </p:cNvPr>
          <p:cNvSpPr/>
          <p:nvPr/>
        </p:nvSpPr>
        <p:spPr>
          <a:xfrm>
            <a:off x="5330854" y="1242619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B55F15F-3E2A-47E3-94AC-78565D46779E}"/>
              </a:ext>
            </a:extLst>
          </p:cNvPr>
          <p:cNvSpPr/>
          <p:nvPr/>
        </p:nvSpPr>
        <p:spPr>
          <a:xfrm>
            <a:off x="5330854" y="2052156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4" name="Picture 2">
            <a:extLst>
              <a:ext uri="{FF2B5EF4-FFF2-40B4-BE49-F238E27FC236}">
                <a16:creationId xmlns:a16="http://schemas.microsoft.com/office/drawing/2014/main" id="{4082740E-70F3-4FA3-8B14-79F6C30E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031" y="1744298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내용 개체 틀 2">
            <a:extLst>
              <a:ext uri="{FF2B5EF4-FFF2-40B4-BE49-F238E27FC236}">
                <a16:creationId xmlns:a16="http://schemas.microsoft.com/office/drawing/2014/main" id="{1675B70F-DCEB-4232-8593-B519FD7E8ECE}"/>
              </a:ext>
            </a:extLst>
          </p:cNvPr>
          <p:cNvSpPr txBox="1">
            <a:spLocks/>
          </p:cNvSpPr>
          <p:nvPr/>
        </p:nvSpPr>
        <p:spPr>
          <a:xfrm>
            <a:off x="5330854" y="2516697"/>
            <a:ext cx="49495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</a:t>
            </a:r>
            <a:endParaRPr lang="ko-KR" altLang="en-US" sz="1100" dirty="0"/>
          </a:p>
        </p:txBody>
      </p:sp>
      <p:pic>
        <p:nvPicPr>
          <p:cNvPr id="236" name="Picture 8">
            <a:extLst>
              <a:ext uri="{FF2B5EF4-FFF2-40B4-BE49-F238E27FC236}">
                <a16:creationId xmlns:a16="http://schemas.microsoft.com/office/drawing/2014/main" id="{C424944D-E45D-4C1D-9010-376BDB99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98" y="1389985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3EB5041A-CBE7-4B17-9533-01D6581D9F77}"/>
              </a:ext>
            </a:extLst>
          </p:cNvPr>
          <p:cNvSpPr/>
          <p:nvPr/>
        </p:nvSpPr>
        <p:spPr>
          <a:xfrm>
            <a:off x="6445364" y="922789"/>
            <a:ext cx="510068" cy="47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0F1390A-BAC4-4B61-A704-B6570EE63F74}"/>
              </a:ext>
            </a:extLst>
          </p:cNvPr>
          <p:cNvSpPr/>
          <p:nvPr/>
        </p:nvSpPr>
        <p:spPr>
          <a:xfrm>
            <a:off x="6445364" y="2083161"/>
            <a:ext cx="510068" cy="47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9" name="Picture 2">
            <a:extLst>
              <a:ext uri="{FF2B5EF4-FFF2-40B4-BE49-F238E27FC236}">
                <a16:creationId xmlns:a16="http://schemas.microsoft.com/office/drawing/2014/main" id="{5D90B9D4-F89B-45D7-9268-8A2E812A9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08" y="1671716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내용 개체 틀 2">
            <a:extLst>
              <a:ext uri="{FF2B5EF4-FFF2-40B4-BE49-F238E27FC236}">
                <a16:creationId xmlns:a16="http://schemas.microsoft.com/office/drawing/2014/main" id="{EB950377-BB3E-455C-A80F-F5DEFCC042BE}"/>
              </a:ext>
            </a:extLst>
          </p:cNvPr>
          <p:cNvSpPr txBox="1">
            <a:spLocks/>
          </p:cNvSpPr>
          <p:nvPr/>
        </p:nvSpPr>
        <p:spPr>
          <a:xfrm>
            <a:off x="6445364" y="2765743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11x11</a:t>
            </a:r>
            <a:endParaRPr lang="ko-KR" altLang="en-US" sz="1100" dirty="0"/>
          </a:p>
        </p:txBody>
      </p:sp>
      <p:sp>
        <p:nvSpPr>
          <p:cNvPr id="241" name="내용 개체 틀 2">
            <a:extLst>
              <a:ext uri="{FF2B5EF4-FFF2-40B4-BE49-F238E27FC236}">
                <a16:creationId xmlns:a16="http://schemas.microsoft.com/office/drawing/2014/main" id="{6AD2AD56-9417-462E-AFE9-F6754FC729A0}"/>
              </a:ext>
            </a:extLst>
          </p:cNvPr>
          <p:cNvSpPr txBox="1">
            <a:spLocks/>
          </p:cNvSpPr>
          <p:nvPr/>
        </p:nvSpPr>
        <p:spPr>
          <a:xfrm>
            <a:off x="7057760" y="1662590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pool</a:t>
            </a:r>
            <a:endParaRPr lang="ko-KR" altLang="en-US" sz="11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82B0FB7-1F19-428A-9250-64F0C87D91F6}"/>
              </a:ext>
            </a:extLst>
          </p:cNvPr>
          <p:cNvSpPr/>
          <p:nvPr/>
        </p:nvSpPr>
        <p:spPr>
          <a:xfrm>
            <a:off x="7660806" y="921637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6C726E8-644B-403F-BDB2-087D0D12E4D5}"/>
              </a:ext>
            </a:extLst>
          </p:cNvPr>
          <p:cNvSpPr/>
          <p:nvPr/>
        </p:nvSpPr>
        <p:spPr>
          <a:xfrm>
            <a:off x="7660806" y="2082009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CF7046B2-8F44-4053-AA16-CCC2FAB4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93" y="1671697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내용 개체 틀 2">
            <a:extLst>
              <a:ext uri="{FF2B5EF4-FFF2-40B4-BE49-F238E27FC236}">
                <a16:creationId xmlns:a16="http://schemas.microsoft.com/office/drawing/2014/main" id="{88858E66-0034-4A87-880F-2DE5937EAB91}"/>
              </a:ext>
            </a:extLst>
          </p:cNvPr>
          <p:cNvSpPr txBox="1">
            <a:spLocks/>
          </p:cNvSpPr>
          <p:nvPr/>
        </p:nvSpPr>
        <p:spPr>
          <a:xfrm>
            <a:off x="7615626" y="2741984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5x5</a:t>
            </a:r>
            <a:endParaRPr lang="ko-KR" altLang="en-US" sz="1100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0A6E10B-9B71-43E8-BCB6-8E7FE694A8E5}"/>
              </a:ext>
            </a:extLst>
          </p:cNvPr>
          <p:cNvSpPr/>
          <p:nvPr/>
        </p:nvSpPr>
        <p:spPr>
          <a:xfrm>
            <a:off x="8552664" y="763231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E614E475-2D57-4B45-9639-9A97C0645D53}"/>
              </a:ext>
            </a:extLst>
          </p:cNvPr>
          <p:cNvSpPr/>
          <p:nvPr/>
        </p:nvSpPr>
        <p:spPr>
          <a:xfrm>
            <a:off x="8552664" y="1249792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42158B23-B82B-4F2D-9717-6F640416185B}"/>
              </a:ext>
            </a:extLst>
          </p:cNvPr>
          <p:cNvSpPr/>
          <p:nvPr/>
        </p:nvSpPr>
        <p:spPr>
          <a:xfrm>
            <a:off x="8552664" y="2059329"/>
            <a:ext cx="377505" cy="327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098B3408-0768-46D3-9EFF-9FCCA212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841" y="1751471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내용 개체 틀 2">
            <a:extLst>
              <a:ext uri="{FF2B5EF4-FFF2-40B4-BE49-F238E27FC236}">
                <a16:creationId xmlns:a16="http://schemas.microsoft.com/office/drawing/2014/main" id="{61C85B4B-8642-4EB9-93D4-717D4E7E1F38}"/>
              </a:ext>
            </a:extLst>
          </p:cNvPr>
          <p:cNvSpPr txBox="1">
            <a:spLocks/>
          </p:cNvSpPr>
          <p:nvPr/>
        </p:nvSpPr>
        <p:spPr>
          <a:xfrm>
            <a:off x="8552664" y="2523870"/>
            <a:ext cx="49495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</a:t>
            </a:r>
            <a:endParaRPr lang="ko-KR" altLang="en-US" sz="1100" dirty="0"/>
          </a:p>
        </p:txBody>
      </p:sp>
      <p:pic>
        <p:nvPicPr>
          <p:cNvPr id="251" name="Picture 8">
            <a:extLst>
              <a:ext uri="{FF2B5EF4-FFF2-40B4-BE49-F238E27FC236}">
                <a16:creationId xmlns:a16="http://schemas.microsoft.com/office/drawing/2014/main" id="{D70D42BD-5F59-4B1D-B363-F947E4FA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82" y="141494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0">
            <a:extLst>
              <a:ext uri="{FF2B5EF4-FFF2-40B4-BE49-F238E27FC236}">
                <a16:creationId xmlns:a16="http://schemas.microsoft.com/office/drawing/2014/main" id="{9F0DAAC2-C7BE-4E56-B2BD-71286FC5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93" y="815467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12">
            <a:extLst>
              <a:ext uri="{FF2B5EF4-FFF2-40B4-BE49-F238E27FC236}">
                <a16:creationId xmlns:a16="http://schemas.microsoft.com/office/drawing/2014/main" id="{1C829941-5961-4FE6-BCE1-783CFB623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18" y="1274401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14">
            <a:extLst>
              <a:ext uri="{FF2B5EF4-FFF2-40B4-BE49-F238E27FC236}">
                <a16:creationId xmlns:a16="http://schemas.microsoft.com/office/drawing/2014/main" id="{AECB4F54-BF1B-4DA8-B4EA-8DD1F53DD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05" y="210983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16">
            <a:extLst>
              <a:ext uri="{FF2B5EF4-FFF2-40B4-BE49-F238E27FC236}">
                <a16:creationId xmlns:a16="http://schemas.microsoft.com/office/drawing/2014/main" id="{D327A2DB-A866-43C5-86A3-021FE217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03" y="210983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18">
            <a:extLst>
              <a:ext uri="{FF2B5EF4-FFF2-40B4-BE49-F238E27FC236}">
                <a16:creationId xmlns:a16="http://schemas.microsoft.com/office/drawing/2014/main" id="{603D3A16-3A7F-42D1-8C8A-1320A0F8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15" y="846684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7C49A12-D585-424F-BEAD-0B67DC7686C0}"/>
              </a:ext>
            </a:extLst>
          </p:cNvPr>
          <p:cNvSpPr/>
          <p:nvPr/>
        </p:nvSpPr>
        <p:spPr>
          <a:xfrm>
            <a:off x="9756833" y="941766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D3AD3FC-5EFE-4859-8A59-6E9E092D087F}"/>
              </a:ext>
            </a:extLst>
          </p:cNvPr>
          <p:cNvSpPr/>
          <p:nvPr/>
        </p:nvSpPr>
        <p:spPr>
          <a:xfrm>
            <a:off x="9756833" y="2102138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9" name="Picture 2">
            <a:extLst>
              <a:ext uri="{FF2B5EF4-FFF2-40B4-BE49-F238E27FC236}">
                <a16:creationId xmlns:a16="http://schemas.microsoft.com/office/drawing/2014/main" id="{4C50D9C0-136E-4CA4-996D-081FDDD5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20" y="1691826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내용 개체 틀 2">
            <a:extLst>
              <a:ext uri="{FF2B5EF4-FFF2-40B4-BE49-F238E27FC236}">
                <a16:creationId xmlns:a16="http://schemas.microsoft.com/office/drawing/2014/main" id="{1566430F-8065-4F10-B5EE-E644A43705F0}"/>
              </a:ext>
            </a:extLst>
          </p:cNvPr>
          <p:cNvSpPr txBox="1">
            <a:spLocks/>
          </p:cNvSpPr>
          <p:nvPr/>
        </p:nvSpPr>
        <p:spPr>
          <a:xfrm>
            <a:off x="9756833" y="2690689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</a:t>
            </a:r>
            <a:endParaRPr lang="ko-KR" altLang="en-US" sz="1100" dirty="0"/>
          </a:p>
        </p:txBody>
      </p:sp>
      <p:pic>
        <p:nvPicPr>
          <p:cNvPr id="261" name="Picture 20">
            <a:extLst>
              <a:ext uri="{FF2B5EF4-FFF2-40B4-BE49-F238E27FC236}">
                <a16:creationId xmlns:a16="http://schemas.microsoft.com/office/drawing/2014/main" id="{E6D356F5-221D-487E-AFB8-E202FB0D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6" y="1971193"/>
            <a:ext cx="3238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>
            <a:extLst>
              <a:ext uri="{FF2B5EF4-FFF2-40B4-BE49-F238E27FC236}">
                <a16:creationId xmlns:a16="http://schemas.microsoft.com/office/drawing/2014/main" id="{8F2A4DFA-C71A-4576-86D8-EF10FA03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46" y="85333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4">
            <a:extLst>
              <a:ext uri="{FF2B5EF4-FFF2-40B4-BE49-F238E27FC236}">
                <a16:creationId xmlns:a16="http://schemas.microsoft.com/office/drawing/2014/main" id="{F08C9105-74D4-4E7F-8F0A-11F34861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93" y="2065859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6">
            <a:extLst>
              <a:ext uri="{FF2B5EF4-FFF2-40B4-BE49-F238E27FC236}">
                <a16:creationId xmlns:a16="http://schemas.microsoft.com/office/drawing/2014/main" id="{37CFB4A6-F33A-423C-9248-7E651074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33" y="2108283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8">
            <a:extLst>
              <a:ext uri="{FF2B5EF4-FFF2-40B4-BE49-F238E27FC236}">
                <a16:creationId xmlns:a16="http://schemas.microsoft.com/office/drawing/2014/main" id="{3F71DEC3-00F9-439F-8964-9CA08902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57" y="923898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34">
            <a:extLst>
              <a:ext uri="{FF2B5EF4-FFF2-40B4-BE49-F238E27FC236}">
                <a16:creationId xmlns:a16="http://schemas.microsoft.com/office/drawing/2014/main" id="{088BA7E7-3001-446C-82C7-BD82091A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48" y="213311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36">
            <a:extLst>
              <a:ext uri="{FF2B5EF4-FFF2-40B4-BE49-F238E27FC236}">
                <a16:creationId xmlns:a16="http://schemas.microsoft.com/office/drawing/2014/main" id="{85E7C994-E08B-4956-AAD1-ECAB29ED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68" y="97554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38">
            <a:extLst>
              <a:ext uri="{FF2B5EF4-FFF2-40B4-BE49-F238E27FC236}">
                <a16:creationId xmlns:a16="http://schemas.microsoft.com/office/drawing/2014/main" id="{2D3CC625-04D0-45DF-A4A8-FD660971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974" y="967634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40">
            <a:extLst>
              <a:ext uri="{FF2B5EF4-FFF2-40B4-BE49-F238E27FC236}">
                <a16:creationId xmlns:a16="http://schemas.microsoft.com/office/drawing/2014/main" id="{9DFF7FC4-A933-488B-85BB-287B429C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10" y="2140258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42">
            <a:extLst>
              <a:ext uri="{FF2B5EF4-FFF2-40B4-BE49-F238E27FC236}">
                <a16:creationId xmlns:a16="http://schemas.microsoft.com/office/drawing/2014/main" id="{10C03668-B679-4BBB-B51E-23C83BDF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88" y="96763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44">
            <a:extLst>
              <a:ext uri="{FF2B5EF4-FFF2-40B4-BE49-F238E27FC236}">
                <a16:creationId xmlns:a16="http://schemas.microsoft.com/office/drawing/2014/main" id="{FA565004-68F4-4BCE-875F-EE2D1824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382" y="215911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4AC87566-1876-40A0-A165-2D3630E47E1A}"/>
              </a:ext>
            </a:extLst>
          </p:cNvPr>
          <p:cNvSpPr/>
          <p:nvPr/>
        </p:nvSpPr>
        <p:spPr>
          <a:xfrm>
            <a:off x="523132" y="3614711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4707CCC-9A33-4288-A2B6-D9BF99AF66B0}"/>
              </a:ext>
            </a:extLst>
          </p:cNvPr>
          <p:cNvSpPr/>
          <p:nvPr/>
        </p:nvSpPr>
        <p:spPr>
          <a:xfrm>
            <a:off x="523132" y="4775083"/>
            <a:ext cx="424343" cy="39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4" name="Picture 2">
            <a:extLst>
              <a:ext uri="{FF2B5EF4-FFF2-40B4-BE49-F238E27FC236}">
                <a16:creationId xmlns:a16="http://schemas.microsoft.com/office/drawing/2014/main" id="{FAEF4AED-9145-4798-B54D-5ACFD7E2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9" y="4364771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내용 개체 틀 2">
            <a:extLst>
              <a:ext uri="{FF2B5EF4-FFF2-40B4-BE49-F238E27FC236}">
                <a16:creationId xmlns:a16="http://schemas.microsoft.com/office/drawing/2014/main" id="{0099188C-DB0B-4445-8641-C1879F6A6099}"/>
              </a:ext>
            </a:extLst>
          </p:cNvPr>
          <p:cNvSpPr txBox="1">
            <a:spLocks/>
          </p:cNvSpPr>
          <p:nvPr/>
        </p:nvSpPr>
        <p:spPr>
          <a:xfrm>
            <a:off x="523132" y="5363634"/>
            <a:ext cx="612396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</a:t>
            </a:r>
            <a:endParaRPr lang="ko-KR" altLang="en-US" sz="1100" dirty="0"/>
          </a:p>
        </p:txBody>
      </p:sp>
      <p:pic>
        <p:nvPicPr>
          <p:cNvPr id="276" name="Picture 42">
            <a:extLst>
              <a:ext uri="{FF2B5EF4-FFF2-40B4-BE49-F238E27FC236}">
                <a16:creationId xmlns:a16="http://schemas.microsoft.com/office/drawing/2014/main" id="{0456DCF1-CE01-4340-9F02-E91B14D8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7" y="3640579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44">
            <a:extLst>
              <a:ext uri="{FF2B5EF4-FFF2-40B4-BE49-F238E27FC236}">
                <a16:creationId xmlns:a16="http://schemas.microsoft.com/office/drawing/2014/main" id="{EF387A47-EE4D-40DA-A7FE-4EAA3D78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1" y="483206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8E85D801-AE90-4559-825F-570310D9EDB5}"/>
              </a:ext>
            </a:extLst>
          </p:cNvPr>
          <p:cNvSpPr/>
          <p:nvPr/>
        </p:nvSpPr>
        <p:spPr>
          <a:xfrm>
            <a:off x="1491843" y="3263792"/>
            <a:ext cx="98568" cy="28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BF5DACD8-5853-4240-B662-61F4CE7F0F46}"/>
              </a:ext>
            </a:extLst>
          </p:cNvPr>
          <p:cNvCxnSpPr>
            <a:cxnSpLocks/>
          </p:cNvCxnSpPr>
          <p:nvPr/>
        </p:nvCxnSpPr>
        <p:spPr>
          <a:xfrm flipV="1">
            <a:off x="947475" y="3266237"/>
            <a:ext cx="511510" cy="34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3FAC0090-7265-4A80-95F2-CD341588A4E4}"/>
              </a:ext>
            </a:extLst>
          </p:cNvPr>
          <p:cNvCxnSpPr>
            <a:cxnSpLocks/>
          </p:cNvCxnSpPr>
          <p:nvPr/>
        </p:nvCxnSpPr>
        <p:spPr>
          <a:xfrm>
            <a:off x="955247" y="5180534"/>
            <a:ext cx="477652" cy="9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78516E82-145D-4B32-9DA7-4F327A8CF84B}"/>
              </a:ext>
            </a:extLst>
          </p:cNvPr>
          <p:cNvSpPr/>
          <p:nvPr/>
        </p:nvSpPr>
        <p:spPr>
          <a:xfrm>
            <a:off x="2457974" y="3879190"/>
            <a:ext cx="98568" cy="1631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9286D921-4F6B-4DCD-8783-58938491C3F0}"/>
              </a:ext>
            </a:extLst>
          </p:cNvPr>
          <p:cNvSpPr/>
          <p:nvPr/>
        </p:nvSpPr>
        <p:spPr>
          <a:xfrm>
            <a:off x="3325537" y="4212436"/>
            <a:ext cx="98568" cy="96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내용 개체 틀 2">
            <a:extLst>
              <a:ext uri="{FF2B5EF4-FFF2-40B4-BE49-F238E27FC236}">
                <a16:creationId xmlns:a16="http://schemas.microsoft.com/office/drawing/2014/main" id="{6F074DAA-E30D-4471-BC68-BD778772EE17}"/>
              </a:ext>
            </a:extLst>
          </p:cNvPr>
          <p:cNvSpPr txBox="1">
            <a:spLocks/>
          </p:cNvSpPr>
          <p:nvPr/>
        </p:nvSpPr>
        <p:spPr>
          <a:xfrm>
            <a:off x="1360854" y="6217187"/>
            <a:ext cx="4177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36</a:t>
            </a:r>
            <a:endParaRPr lang="ko-KR" altLang="en-US" sz="1100" dirty="0"/>
          </a:p>
        </p:txBody>
      </p:sp>
      <p:sp>
        <p:nvSpPr>
          <p:cNvPr id="284" name="내용 개체 틀 2">
            <a:extLst>
              <a:ext uri="{FF2B5EF4-FFF2-40B4-BE49-F238E27FC236}">
                <a16:creationId xmlns:a16="http://schemas.microsoft.com/office/drawing/2014/main" id="{B5A85512-3172-4C43-B33C-DBD2FE102992}"/>
              </a:ext>
            </a:extLst>
          </p:cNvPr>
          <p:cNvSpPr txBox="1">
            <a:spLocks/>
          </p:cNvSpPr>
          <p:nvPr/>
        </p:nvSpPr>
        <p:spPr>
          <a:xfrm>
            <a:off x="2347691" y="5807609"/>
            <a:ext cx="4177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5" name="내용 개체 틀 2">
            <a:extLst>
              <a:ext uri="{FF2B5EF4-FFF2-40B4-BE49-F238E27FC236}">
                <a16:creationId xmlns:a16="http://schemas.microsoft.com/office/drawing/2014/main" id="{1AB70816-1359-4A0B-9C35-F391B98CD8C0}"/>
              </a:ext>
            </a:extLst>
          </p:cNvPr>
          <p:cNvSpPr txBox="1">
            <a:spLocks/>
          </p:cNvSpPr>
          <p:nvPr/>
        </p:nvSpPr>
        <p:spPr>
          <a:xfrm>
            <a:off x="3215254" y="5299027"/>
            <a:ext cx="4177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86" name="내용 개체 틀 2">
            <a:extLst>
              <a:ext uri="{FF2B5EF4-FFF2-40B4-BE49-F238E27FC236}">
                <a16:creationId xmlns:a16="http://schemas.microsoft.com/office/drawing/2014/main" id="{B5F62F37-3085-42D8-B2E8-D6ABA83F3C0E}"/>
              </a:ext>
            </a:extLst>
          </p:cNvPr>
          <p:cNvSpPr txBox="1">
            <a:spLocks/>
          </p:cNvSpPr>
          <p:nvPr/>
        </p:nvSpPr>
        <p:spPr>
          <a:xfrm>
            <a:off x="368720" y="6529179"/>
            <a:ext cx="4563785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130epoch </a:t>
            </a:r>
            <a:r>
              <a:rPr lang="ko-KR" altLang="en-US" sz="1100" dirty="0"/>
              <a:t>활성화 함수 다 </a:t>
            </a:r>
            <a:r>
              <a:rPr lang="en-US" altLang="ko-KR" sz="1100" dirty="0"/>
              <a:t>Sigmoid </a:t>
            </a:r>
            <a:r>
              <a:rPr lang="ko-KR" altLang="en-US" sz="1100" dirty="0"/>
              <a:t>사용한 </a:t>
            </a:r>
            <a:r>
              <a:rPr lang="en-US" altLang="ko-KR" sz="1100" dirty="0"/>
              <a:t>test acc : 98% </a:t>
            </a:r>
            <a:r>
              <a:rPr lang="ko-KR" altLang="en-US" sz="1100" dirty="0"/>
              <a:t>인 가중치 사용</a:t>
            </a:r>
            <a:endParaRPr lang="en-US" altLang="ko-KR" sz="1100" dirty="0"/>
          </a:p>
        </p:txBody>
      </p:sp>
      <p:sp>
        <p:nvSpPr>
          <p:cNvPr id="287" name="내용 개체 틀 2">
            <a:extLst>
              <a:ext uri="{FF2B5EF4-FFF2-40B4-BE49-F238E27FC236}">
                <a16:creationId xmlns:a16="http://schemas.microsoft.com/office/drawing/2014/main" id="{C093B4F6-A1AE-4B07-AFF9-BFEC6E4AEADF}"/>
              </a:ext>
            </a:extLst>
          </p:cNvPr>
          <p:cNvSpPr txBox="1">
            <a:spLocks/>
          </p:cNvSpPr>
          <p:nvPr/>
        </p:nvSpPr>
        <p:spPr>
          <a:xfrm>
            <a:off x="3606307" y="1582572"/>
            <a:ext cx="88023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Activation</a:t>
            </a:r>
            <a:endParaRPr lang="ko-KR" altLang="en-US" sz="1100" dirty="0"/>
          </a:p>
        </p:txBody>
      </p:sp>
      <p:sp>
        <p:nvSpPr>
          <p:cNvPr id="288" name="내용 개체 틀 2">
            <a:extLst>
              <a:ext uri="{FF2B5EF4-FFF2-40B4-BE49-F238E27FC236}">
                <a16:creationId xmlns:a16="http://schemas.microsoft.com/office/drawing/2014/main" id="{347BEECC-829D-44F8-827A-1CF62AE3CAE6}"/>
              </a:ext>
            </a:extLst>
          </p:cNvPr>
          <p:cNvSpPr txBox="1">
            <a:spLocks/>
          </p:cNvSpPr>
          <p:nvPr/>
        </p:nvSpPr>
        <p:spPr>
          <a:xfrm>
            <a:off x="6910298" y="1508217"/>
            <a:ext cx="88023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Activation</a:t>
            </a:r>
            <a:endParaRPr lang="ko-KR" altLang="en-US" sz="1100" dirty="0"/>
          </a:p>
        </p:txBody>
      </p:sp>
      <p:sp>
        <p:nvSpPr>
          <p:cNvPr id="289" name="내용 개체 틀 2">
            <a:extLst>
              <a:ext uri="{FF2B5EF4-FFF2-40B4-BE49-F238E27FC236}">
                <a16:creationId xmlns:a16="http://schemas.microsoft.com/office/drawing/2014/main" id="{2AE76C0E-110C-47C3-91D3-EE1BD8894FDF}"/>
              </a:ext>
            </a:extLst>
          </p:cNvPr>
          <p:cNvSpPr txBox="1">
            <a:spLocks/>
          </p:cNvSpPr>
          <p:nvPr/>
        </p:nvSpPr>
        <p:spPr>
          <a:xfrm>
            <a:off x="709519" y="4534771"/>
            <a:ext cx="88023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Activation</a:t>
            </a:r>
            <a:endParaRPr lang="ko-KR" alt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F5E74-67DB-4C9E-98D5-08A76BAD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70" y="1180859"/>
            <a:ext cx="60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9EDFC897-2BF9-407C-AB6E-8388A874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05" y="1078990"/>
            <a:ext cx="60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1" name="Picture 2">
            <a:extLst>
              <a:ext uri="{FF2B5EF4-FFF2-40B4-BE49-F238E27FC236}">
                <a16:creationId xmlns:a16="http://schemas.microsoft.com/office/drawing/2014/main" id="{23BF8EC2-1055-45BF-B2EB-0B4BDBF6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2" y="4114393"/>
            <a:ext cx="60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AD3E7492-1107-4E49-A355-753534E71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4" y="4090333"/>
            <a:ext cx="5429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" name="내용 개체 틀 2">
            <a:extLst>
              <a:ext uri="{FF2B5EF4-FFF2-40B4-BE49-F238E27FC236}">
                <a16:creationId xmlns:a16="http://schemas.microsoft.com/office/drawing/2014/main" id="{D38A93DA-F1B1-4A95-9D8E-E76A3C7F1799}"/>
              </a:ext>
            </a:extLst>
          </p:cNvPr>
          <p:cNvSpPr txBox="1">
            <a:spLocks/>
          </p:cNvSpPr>
          <p:nvPr/>
        </p:nvSpPr>
        <p:spPr>
          <a:xfrm>
            <a:off x="2437440" y="4534771"/>
            <a:ext cx="88023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Activation</a:t>
            </a:r>
            <a:endParaRPr lang="ko-KR" altLang="en-US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0DFA355-5F09-4C4A-BFCF-4A18EA1F2C27}"/>
              </a:ext>
            </a:extLst>
          </p:cNvPr>
          <p:cNvCxnSpPr/>
          <p:nvPr/>
        </p:nvCxnSpPr>
        <p:spPr>
          <a:xfrm>
            <a:off x="1275127" y="1614128"/>
            <a:ext cx="3632171" cy="23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E81482F-DBA9-4B4C-89F7-943C47BC9FBB}"/>
              </a:ext>
            </a:extLst>
          </p:cNvPr>
          <p:cNvCxnSpPr>
            <a:cxnSpLocks/>
          </p:cNvCxnSpPr>
          <p:nvPr/>
        </p:nvCxnSpPr>
        <p:spPr>
          <a:xfrm>
            <a:off x="2529453" y="1735471"/>
            <a:ext cx="2745391" cy="22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C486F2D2-4768-4A04-94DF-6186E06468A5}"/>
              </a:ext>
            </a:extLst>
          </p:cNvPr>
          <p:cNvCxnSpPr>
            <a:cxnSpLocks/>
          </p:cNvCxnSpPr>
          <p:nvPr/>
        </p:nvCxnSpPr>
        <p:spPr>
          <a:xfrm>
            <a:off x="3584539" y="1935322"/>
            <a:ext cx="1951774" cy="203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내용 개체 틀 2">
            <a:extLst>
              <a:ext uri="{FF2B5EF4-FFF2-40B4-BE49-F238E27FC236}">
                <a16:creationId xmlns:a16="http://schemas.microsoft.com/office/drawing/2014/main" id="{35078610-C52A-4EA7-8F8A-00D7FB0A03BE}"/>
              </a:ext>
            </a:extLst>
          </p:cNvPr>
          <p:cNvSpPr txBox="1">
            <a:spLocks/>
          </p:cNvSpPr>
          <p:nvPr/>
        </p:nvSpPr>
        <p:spPr>
          <a:xfrm>
            <a:off x="4294989" y="4204281"/>
            <a:ext cx="7827104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이미지와 첫 번째 </a:t>
            </a:r>
            <a:r>
              <a:rPr lang="ko-KR" altLang="en-US" sz="1100" dirty="0" err="1"/>
              <a:t>합성곱</a:t>
            </a:r>
            <a:r>
              <a:rPr lang="ko-KR" altLang="en-US" sz="1100" dirty="0"/>
              <a:t> 층의 </a:t>
            </a:r>
            <a:r>
              <a:rPr lang="en-US" altLang="ko-KR" sz="1100" dirty="0"/>
              <a:t>4</a:t>
            </a:r>
            <a:r>
              <a:rPr lang="ko-KR" altLang="en-US" sz="1100" dirty="0"/>
              <a:t>개의 필터와 </a:t>
            </a:r>
            <a:r>
              <a:rPr lang="ko-KR" altLang="en-US" sz="1100" dirty="0" err="1"/>
              <a:t>합성곱을</a:t>
            </a:r>
            <a:r>
              <a:rPr lang="ko-KR" altLang="en-US" sz="1100" dirty="0"/>
              <a:t> 통해 나온 </a:t>
            </a:r>
            <a:r>
              <a:rPr lang="ko-KR" altLang="en-US" sz="1100" dirty="0" err="1"/>
              <a:t>특징맵에</a:t>
            </a:r>
            <a:r>
              <a:rPr lang="ko-KR" altLang="en-US" sz="1100" dirty="0"/>
              <a:t> 대한 코사인 유사도를 구해 </a:t>
            </a:r>
            <a:r>
              <a:rPr lang="ko-KR" altLang="en-US" sz="1100" dirty="0" err="1"/>
              <a:t>합성곱의</a:t>
            </a:r>
            <a:r>
              <a:rPr lang="ko-KR" altLang="en-US" sz="1100" dirty="0"/>
              <a:t> 의미를 확인해본다</a:t>
            </a:r>
            <a:r>
              <a:rPr lang="en-US" altLang="ko-KR" sz="1100" dirty="0"/>
              <a:t>.</a:t>
            </a:r>
          </a:p>
        </p:txBody>
      </p:sp>
      <p:pic>
        <p:nvPicPr>
          <p:cNvPr id="80" name="Picture 6">
            <a:extLst>
              <a:ext uri="{FF2B5EF4-FFF2-40B4-BE49-F238E27FC236}">
                <a16:creationId xmlns:a16="http://schemas.microsoft.com/office/drawing/2014/main" id="{65113616-BF3A-4D69-AB66-F21D679B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2" y="4653170"/>
            <a:ext cx="25146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" name="내용 개체 틀 2">
            <a:extLst>
              <a:ext uri="{FF2B5EF4-FFF2-40B4-BE49-F238E27FC236}">
                <a16:creationId xmlns:a16="http://schemas.microsoft.com/office/drawing/2014/main" id="{8FA86F0F-FD89-4263-97D1-06D3A9A8032C}"/>
              </a:ext>
            </a:extLst>
          </p:cNvPr>
          <p:cNvSpPr txBox="1">
            <a:spLocks/>
          </p:cNvSpPr>
          <p:nvPr/>
        </p:nvSpPr>
        <p:spPr>
          <a:xfrm>
            <a:off x="4291668" y="5328521"/>
            <a:ext cx="7827104" cy="55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어떤 이미지 혹은 </a:t>
            </a:r>
            <a:r>
              <a:rPr lang="ko-KR" altLang="en-US" sz="1000" dirty="0" err="1"/>
              <a:t>특징맵에</a:t>
            </a:r>
            <a:r>
              <a:rPr lang="ko-KR" altLang="en-US" sz="1000" dirty="0"/>
              <a:t> 대해 최적화된 필터와 </a:t>
            </a:r>
            <a:r>
              <a:rPr lang="ko-KR" altLang="en-US" sz="1000" dirty="0" err="1"/>
              <a:t>합성곱한다는</a:t>
            </a:r>
            <a:r>
              <a:rPr lang="ko-KR" altLang="en-US" sz="1000" dirty="0"/>
              <a:t> 것은 부분적인 이미지 혹은 </a:t>
            </a:r>
            <a:r>
              <a:rPr lang="ko-KR" altLang="en-US" sz="1000" dirty="0" err="1"/>
              <a:t>특징맵과</a:t>
            </a:r>
            <a:r>
              <a:rPr lang="ko-KR" altLang="en-US" sz="1000" dirty="0"/>
              <a:t> 고정된 필터와의 내적을 말하고 벡터와 벡터의 사이각이 좁냐</a:t>
            </a:r>
            <a:r>
              <a:rPr lang="en-US" altLang="ko-KR" sz="1000" dirty="0"/>
              <a:t>(</a:t>
            </a:r>
            <a:r>
              <a:rPr lang="ko-KR" altLang="en-US" sz="1000" dirty="0"/>
              <a:t>둘의 방향이 얼마나 비슷하냐</a:t>
            </a:r>
            <a:r>
              <a:rPr lang="en-US" altLang="ko-KR" sz="1000" dirty="0"/>
              <a:t>)</a:t>
            </a:r>
            <a:r>
              <a:rPr lang="ko-KR" altLang="en-US" sz="1000" dirty="0"/>
              <a:t>를 알려준다</a:t>
            </a:r>
            <a:r>
              <a:rPr lang="en-US" altLang="ko-KR" sz="1000" dirty="0"/>
              <a:t>.</a:t>
            </a:r>
          </a:p>
        </p:txBody>
      </p:sp>
      <p:sp>
        <p:nvSpPr>
          <p:cNvPr id="298" name="내용 개체 틀 2">
            <a:extLst>
              <a:ext uri="{FF2B5EF4-FFF2-40B4-BE49-F238E27FC236}">
                <a16:creationId xmlns:a16="http://schemas.microsoft.com/office/drawing/2014/main" id="{B216BF46-8510-442E-817C-0569B6193443}"/>
              </a:ext>
            </a:extLst>
          </p:cNvPr>
          <p:cNvSpPr txBox="1">
            <a:spLocks/>
          </p:cNvSpPr>
          <p:nvPr/>
        </p:nvSpPr>
        <p:spPr>
          <a:xfrm>
            <a:off x="5096223" y="3473156"/>
            <a:ext cx="3769017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모델의 간편함을 위해 </a:t>
            </a:r>
            <a:r>
              <a:rPr lang="en-US" altLang="ko-KR" sz="1100" dirty="0"/>
              <a:t>1,3,5,8 </a:t>
            </a:r>
            <a:r>
              <a:rPr lang="ko-KR" altLang="en-US" sz="1100" dirty="0"/>
              <a:t>네 개의 </a:t>
            </a:r>
            <a:r>
              <a:rPr lang="ko-KR" altLang="en-US" sz="1100" dirty="0" err="1"/>
              <a:t>이미지레이블만</a:t>
            </a:r>
            <a:r>
              <a:rPr lang="ko-KR" altLang="en-US" sz="1100" dirty="0"/>
              <a:t> 사용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334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359A77-9E7B-4167-9298-DF5F2454C6DB}"/>
              </a:ext>
            </a:extLst>
          </p:cNvPr>
          <p:cNvSpPr txBox="1">
            <a:spLocks/>
          </p:cNvSpPr>
          <p:nvPr/>
        </p:nvSpPr>
        <p:spPr>
          <a:xfrm>
            <a:off x="98117" y="246266"/>
            <a:ext cx="10379077" cy="55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이미지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Mnist</a:t>
            </a:r>
            <a:r>
              <a:rPr lang="en-US" altLang="ko-KR" sz="1000" dirty="0"/>
              <a:t> 1</a:t>
            </a:r>
            <a:r>
              <a:rPr lang="ko-KR" altLang="en-US" sz="1000" dirty="0"/>
              <a:t>인 이미지 </a:t>
            </a:r>
            <a:r>
              <a:rPr lang="ko-KR" altLang="en-US" sz="1000" dirty="0" err="1"/>
              <a:t>한장</a:t>
            </a:r>
            <a:r>
              <a:rPr lang="en-US" altLang="ko-KR" sz="1000" dirty="0"/>
              <a:t>)</a:t>
            </a:r>
            <a:r>
              <a:rPr lang="ko-KR" altLang="en-US" sz="1000" dirty="0"/>
              <a:t>와 첫 번째 </a:t>
            </a:r>
            <a:r>
              <a:rPr lang="ko-KR" altLang="en-US" sz="1000" dirty="0" err="1"/>
              <a:t>합성곱</a:t>
            </a:r>
            <a:r>
              <a:rPr lang="ko-KR" altLang="en-US" sz="1000" dirty="0"/>
              <a:t> 층의 </a:t>
            </a:r>
            <a:r>
              <a:rPr lang="en-US" altLang="ko-KR" sz="1000" dirty="0"/>
              <a:t>4 </a:t>
            </a:r>
            <a:r>
              <a:rPr lang="ko-KR" altLang="en-US" sz="1000" dirty="0"/>
              <a:t>개의 필터와 </a:t>
            </a:r>
            <a:r>
              <a:rPr lang="ko-KR" altLang="en-US" sz="1000" dirty="0" err="1"/>
              <a:t>합성곱하여</a:t>
            </a:r>
            <a:r>
              <a:rPr lang="ko-KR" altLang="en-US" sz="1000" dirty="0"/>
              <a:t> 나온 </a:t>
            </a:r>
            <a:r>
              <a:rPr lang="ko-KR" altLang="en-US" sz="1000" dirty="0" err="1"/>
              <a:t>특징맵과의</a:t>
            </a:r>
            <a:r>
              <a:rPr lang="ko-KR" altLang="en-US" sz="1000" dirty="0"/>
              <a:t> 코사인 유사도를 나타낸 것 </a:t>
            </a:r>
            <a:r>
              <a:rPr lang="en-US" altLang="ko-KR" sz="1000" dirty="0"/>
              <a:t>(</a:t>
            </a:r>
            <a:r>
              <a:rPr lang="ko-KR" altLang="en-US" sz="1000" dirty="0"/>
              <a:t>필터에 있는 절편은 계산과정에서 생략하였음</a:t>
            </a:r>
            <a:r>
              <a:rPr lang="en-US" altLang="ko-KR" sz="1000" dirty="0"/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DE1B6-A26A-45E9-9C61-8F1B5215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8" y="966367"/>
            <a:ext cx="2165026" cy="16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9558E0-0554-44CE-8AC0-ACF189E6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238" y="939556"/>
            <a:ext cx="2165026" cy="177370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5108DFB-A706-40C4-A6FA-FABF9DB18F15}"/>
              </a:ext>
            </a:extLst>
          </p:cNvPr>
          <p:cNvSpPr txBox="1">
            <a:spLocks/>
          </p:cNvSpPr>
          <p:nvPr/>
        </p:nvSpPr>
        <p:spPr>
          <a:xfrm>
            <a:off x="162623" y="2850461"/>
            <a:ext cx="2784708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1th </a:t>
            </a:r>
            <a:r>
              <a:rPr lang="ko-KR" altLang="en-US" sz="1000" dirty="0"/>
              <a:t>필터 코사인 유사도 </a:t>
            </a:r>
            <a:r>
              <a:rPr lang="en-US" altLang="ko-KR" sz="1000" dirty="0"/>
              <a:t>: max 0.38 min -0.5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F10E839-1F1D-4BDA-BD2D-DA1A60ADF9EF}"/>
              </a:ext>
            </a:extLst>
          </p:cNvPr>
          <p:cNvSpPr txBox="1">
            <a:spLocks/>
          </p:cNvSpPr>
          <p:nvPr/>
        </p:nvSpPr>
        <p:spPr>
          <a:xfrm>
            <a:off x="3107159" y="2850461"/>
            <a:ext cx="2784708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2th </a:t>
            </a:r>
            <a:r>
              <a:rPr lang="ko-KR" altLang="en-US" sz="1000" dirty="0"/>
              <a:t>필터 코사인 유사도 </a:t>
            </a:r>
            <a:r>
              <a:rPr lang="en-US" altLang="ko-KR" sz="1000" dirty="0"/>
              <a:t>: max 0.69 min -0.49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26E240-08F5-44F3-97AA-1D171CDB2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32" y="966367"/>
            <a:ext cx="2049480" cy="164849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7C12205-DC76-4324-A2EB-58213A72C05A}"/>
              </a:ext>
            </a:extLst>
          </p:cNvPr>
          <p:cNvSpPr txBox="1">
            <a:spLocks/>
          </p:cNvSpPr>
          <p:nvPr/>
        </p:nvSpPr>
        <p:spPr>
          <a:xfrm>
            <a:off x="6096000" y="2850461"/>
            <a:ext cx="2784708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3th </a:t>
            </a:r>
            <a:r>
              <a:rPr lang="ko-KR" altLang="en-US" sz="1000" dirty="0"/>
              <a:t>필터 코사인 유사도 </a:t>
            </a:r>
            <a:r>
              <a:rPr lang="en-US" altLang="ko-KR" sz="1000" dirty="0"/>
              <a:t>: max 0.74 min -0.28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0C5FE-CB2B-4378-9337-782CBBA4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80" y="939556"/>
            <a:ext cx="2049480" cy="167611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9670C69-E62E-416C-8455-E6012E08A59A}"/>
              </a:ext>
            </a:extLst>
          </p:cNvPr>
          <p:cNvSpPr txBox="1">
            <a:spLocks/>
          </p:cNvSpPr>
          <p:nvPr/>
        </p:nvSpPr>
        <p:spPr>
          <a:xfrm>
            <a:off x="9084841" y="2855541"/>
            <a:ext cx="2784708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4th </a:t>
            </a:r>
            <a:r>
              <a:rPr lang="ko-KR" altLang="en-US" sz="1000" dirty="0"/>
              <a:t>필터 코사인 유사도 </a:t>
            </a:r>
            <a:r>
              <a:rPr lang="en-US" altLang="ko-KR" sz="1000" dirty="0"/>
              <a:t>: max 0.46 min -0.72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332D4C-5E48-4FBE-869D-E2875FE4447A}"/>
              </a:ext>
            </a:extLst>
          </p:cNvPr>
          <p:cNvCxnSpPr>
            <a:cxnSpLocks/>
          </p:cNvCxnSpPr>
          <p:nvPr/>
        </p:nvCxnSpPr>
        <p:spPr>
          <a:xfrm flipV="1">
            <a:off x="1788142" y="849059"/>
            <a:ext cx="768302" cy="43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066BFB7-A33E-49D4-9C4C-1F7198F7D195}"/>
              </a:ext>
            </a:extLst>
          </p:cNvPr>
          <p:cNvSpPr txBox="1">
            <a:spLocks/>
          </p:cNvSpPr>
          <p:nvPr/>
        </p:nvSpPr>
        <p:spPr>
          <a:xfrm>
            <a:off x="8309373" y="654755"/>
            <a:ext cx="256826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0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74CD1D9-7C4B-48DD-84C7-297A6F361DE4}"/>
              </a:ext>
            </a:extLst>
          </p:cNvPr>
          <p:cNvSpPr txBox="1">
            <a:spLocks/>
          </p:cNvSpPr>
          <p:nvPr/>
        </p:nvSpPr>
        <p:spPr>
          <a:xfrm>
            <a:off x="2500778" y="751336"/>
            <a:ext cx="256826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0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A600FC7-3DDA-489C-BC72-566871CB9F65}"/>
              </a:ext>
            </a:extLst>
          </p:cNvPr>
          <p:cNvCxnSpPr>
            <a:cxnSpLocks/>
          </p:cNvCxnSpPr>
          <p:nvPr/>
        </p:nvCxnSpPr>
        <p:spPr>
          <a:xfrm flipV="1">
            <a:off x="7541071" y="775639"/>
            <a:ext cx="768302" cy="43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69AFF3-381A-48BC-8968-FEB1C8810C33}"/>
              </a:ext>
            </a:extLst>
          </p:cNvPr>
          <p:cNvCxnSpPr>
            <a:cxnSpLocks/>
          </p:cNvCxnSpPr>
          <p:nvPr/>
        </p:nvCxnSpPr>
        <p:spPr>
          <a:xfrm flipV="1">
            <a:off x="9486318" y="775639"/>
            <a:ext cx="768302" cy="43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0D7051-9E88-4EC8-8858-2C67F340D3DF}"/>
              </a:ext>
            </a:extLst>
          </p:cNvPr>
          <p:cNvCxnSpPr>
            <a:cxnSpLocks/>
          </p:cNvCxnSpPr>
          <p:nvPr/>
        </p:nvCxnSpPr>
        <p:spPr>
          <a:xfrm flipV="1">
            <a:off x="4540543" y="748902"/>
            <a:ext cx="768302" cy="43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41EA1714-0501-4426-A4FB-59309A7188BA}"/>
              </a:ext>
            </a:extLst>
          </p:cNvPr>
          <p:cNvSpPr txBox="1">
            <a:spLocks/>
          </p:cNvSpPr>
          <p:nvPr/>
        </p:nvSpPr>
        <p:spPr>
          <a:xfrm>
            <a:off x="10220369" y="630452"/>
            <a:ext cx="256826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0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C851CB5-AA81-4B3B-A976-A7EFF3373E51}"/>
              </a:ext>
            </a:extLst>
          </p:cNvPr>
          <p:cNvSpPr txBox="1">
            <a:spLocks/>
          </p:cNvSpPr>
          <p:nvPr/>
        </p:nvSpPr>
        <p:spPr>
          <a:xfrm>
            <a:off x="5228851" y="623752"/>
            <a:ext cx="256826" cy="24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60828-B0D6-4ABE-8AF6-D5C4AF682BA4}"/>
              </a:ext>
            </a:extLst>
          </p:cNvPr>
          <p:cNvSpPr txBox="1"/>
          <p:nvPr/>
        </p:nvSpPr>
        <p:spPr>
          <a:xfrm>
            <a:off x="3797627" y="3444893"/>
            <a:ext cx="954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[-0.555205]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DC9F0-F97D-4E3C-BD01-1C1116070540}"/>
              </a:ext>
            </a:extLst>
          </p:cNvPr>
          <p:cNvSpPr txBox="1"/>
          <p:nvPr/>
        </p:nvSpPr>
        <p:spPr>
          <a:xfrm>
            <a:off x="754554" y="3429000"/>
            <a:ext cx="1256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절편 [ 0.278272 ]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09744-ECFA-4328-8568-771D382D0FE2}"/>
              </a:ext>
            </a:extLst>
          </p:cNvPr>
          <p:cNvSpPr txBox="1"/>
          <p:nvPr/>
        </p:nvSpPr>
        <p:spPr>
          <a:xfrm>
            <a:off x="6642753" y="3428999"/>
            <a:ext cx="9518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[-0.4126138]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50C3FB-53A4-43A8-B7C4-6390D937AD15}"/>
              </a:ext>
            </a:extLst>
          </p:cNvPr>
          <p:cNvSpPr txBox="1"/>
          <p:nvPr/>
        </p:nvSpPr>
        <p:spPr>
          <a:xfrm>
            <a:off x="9748581" y="3423373"/>
            <a:ext cx="10120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[0.05511446]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D8594968-F202-4A1E-A05B-92FDE8AC1D30}"/>
              </a:ext>
            </a:extLst>
          </p:cNvPr>
          <p:cNvSpPr txBox="1">
            <a:spLocks/>
          </p:cNvSpPr>
          <p:nvPr/>
        </p:nvSpPr>
        <p:spPr>
          <a:xfrm>
            <a:off x="119306" y="4248648"/>
            <a:ext cx="10379077" cy="55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 err="1"/>
              <a:t>합성곱은</a:t>
            </a:r>
            <a:r>
              <a:rPr lang="ko-KR" altLang="en-US" sz="1000" dirty="0"/>
              <a:t> 벡터의 내적이고 벡터의 내적에서 중요한 것은 코사인 각이며 </a:t>
            </a:r>
            <a:r>
              <a:rPr lang="en-US" altLang="ko-KR" sz="1000" dirty="0"/>
              <a:t>, </a:t>
            </a:r>
            <a:r>
              <a:rPr lang="ko-KR" altLang="en-US" sz="1000" dirty="0"/>
              <a:t>코사인 각을 구할 때 절편이 방해가 됨</a:t>
            </a:r>
            <a:r>
              <a:rPr lang="en-US" altLang="ko-KR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626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787B06-946C-4CE9-B6E8-47E50AE22787}"/>
              </a:ext>
            </a:extLst>
          </p:cNvPr>
          <p:cNvSpPr/>
          <p:nvPr/>
        </p:nvSpPr>
        <p:spPr>
          <a:xfrm>
            <a:off x="6036817" y="1029343"/>
            <a:ext cx="923484" cy="7975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C1C56B01-8FB8-4E75-BA0F-E34DF06F2533}"/>
              </a:ext>
            </a:extLst>
          </p:cNvPr>
          <p:cNvSpPr txBox="1">
            <a:spLocks/>
          </p:cNvSpPr>
          <p:nvPr/>
        </p:nvSpPr>
        <p:spPr>
          <a:xfrm>
            <a:off x="5999854" y="1034301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CBCD55DC-0B3B-4E5C-8986-1C9D188169C5}"/>
              </a:ext>
            </a:extLst>
          </p:cNvPr>
          <p:cNvSpPr txBox="1">
            <a:spLocks/>
          </p:cNvSpPr>
          <p:nvPr/>
        </p:nvSpPr>
        <p:spPr>
          <a:xfrm>
            <a:off x="6158793" y="1034301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A2D4D048-1212-4730-BEC2-CE19B79DEA3A}"/>
              </a:ext>
            </a:extLst>
          </p:cNvPr>
          <p:cNvSpPr txBox="1">
            <a:spLocks/>
          </p:cNvSpPr>
          <p:nvPr/>
        </p:nvSpPr>
        <p:spPr>
          <a:xfrm>
            <a:off x="6314605" y="1026847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B9BE8959-8D65-4BBE-B386-A3DEB6C84E2F}"/>
              </a:ext>
            </a:extLst>
          </p:cNvPr>
          <p:cNvSpPr txBox="1">
            <a:spLocks/>
          </p:cNvSpPr>
          <p:nvPr/>
        </p:nvSpPr>
        <p:spPr>
          <a:xfrm>
            <a:off x="6498559" y="1016820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218B55DC-8C7C-44A1-B24B-C199B730D52F}"/>
              </a:ext>
            </a:extLst>
          </p:cNvPr>
          <p:cNvSpPr txBox="1">
            <a:spLocks/>
          </p:cNvSpPr>
          <p:nvPr/>
        </p:nvSpPr>
        <p:spPr>
          <a:xfrm>
            <a:off x="9729514" y="553113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B5813EB3-9708-4826-BCD1-081EBC3B0669}"/>
              </a:ext>
            </a:extLst>
          </p:cNvPr>
          <p:cNvSpPr txBox="1">
            <a:spLocks/>
          </p:cNvSpPr>
          <p:nvPr/>
        </p:nvSpPr>
        <p:spPr>
          <a:xfrm>
            <a:off x="6582342" y="1580050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B1DFB385-40EF-451F-B957-F3B19E04BFE6}"/>
              </a:ext>
            </a:extLst>
          </p:cNvPr>
          <p:cNvSpPr txBox="1">
            <a:spLocks/>
          </p:cNvSpPr>
          <p:nvPr/>
        </p:nvSpPr>
        <p:spPr>
          <a:xfrm>
            <a:off x="6704904" y="1586311"/>
            <a:ext cx="277788" cy="253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-9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0DBA-7307-41A7-8179-ACD22841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131762"/>
            <a:ext cx="2986539" cy="54927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Convolution </a:t>
            </a:r>
            <a:r>
              <a:rPr lang="ko-KR" altLang="en-US" sz="2800" dirty="0"/>
              <a:t>의미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239AB4A-10A1-4BBE-9214-2A922F97D1FD}"/>
              </a:ext>
            </a:extLst>
          </p:cNvPr>
          <p:cNvGrpSpPr/>
          <p:nvPr/>
        </p:nvGrpSpPr>
        <p:grpSpPr>
          <a:xfrm>
            <a:off x="536895" y="922789"/>
            <a:ext cx="1275127" cy="1040235"/>
            <a:chOff x="536895" y="922789"/>
            <a:chExt cx="1275127" cy="104023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E669DD-0B3C-472B-9BF1-466122B30BF5}"/>
                </a:ext>
              </a:extLst>
            </p:cNvPr>
            <p:cNvSpPr/>
            <p:nvPr/>
          </p:nvSpPr>
          <p:spPr>
            <a:xfrm>
              <a:off x="536895" y="922789"/>
              <a:ext cx="1275127" cy="10402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001F40A5-390D-4483-9D1A-EB0ECE1BE1F4}"/>
                </a:ext>
              </a:extLst>
            </p:cNvPr>
            <p:cNvSpPr txBox="1">
              <a:spLocks/>
            </p:cNvSpPr>
            <p:nvPr/>
          </p:nvSpPr>
          <p:spPr>
            <a:xfrm>
              <a:off x="536895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649B1718-81B3-4BE6-A856-67BC80DE8AFC}"/>
                </a:ext>
              </a:extLst>
            </p:cNvPr>
            <p:cNvSpPr txBox="1">
              <a:spLocks/>
            </p:cNvSpPr>
            <p:nvPr/>
          </p:nvSpPr>
          <p:spPr>
            <a:xfrm>
              <a:off x="692087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E05FA372-DA35-46E0-88B3-EAF270F7A567}"/>
                </a:ext>
              </a:extLst>
            </p:cNvPr>
            <p:cNvSpPr txBox="1">
              <a:spLocks/>
            </p:cNvSpPr>
            <p:nvPr/>
          </p:nvSpPr>
          <p:spPr>
            <a:xfrm>
              <a:off x="832959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283D62DF-F200-4DAD-94BB-5A727D52205F}"/>
                </a:ext>
              </a:extLst>
            </p:cNvPr>
            <p:cNvSpPr txBox="1">
              <a:spLocks/>
            </p:cNvSpPr>
            <p:nvPr/>
          </p:nvSpPr>
          <p:spPr>
            <a:xfrm>
              <a:off x="978007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D5FAB404-39C6-4537-87BF-BD59C35AC70C}"/>
                </a:ext>
              </a:extLst>
            </p:cNvPr>
            <p:cNvSpPr txBox="1">
              <a:spLocks/>
            </p:cNvSpPr>
            <p:nvPr/>
          </p:nvSpPr>
          <p:spPr>
            <a:xfrm>
              <a:off x="1123061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1E42C495-DA00-4AB9-A51B-8C6FD7F34211}"/>
                </a:ext>
              </a:extLst>
            </p:cNvPr>
            <p:cNvSpPr txBox="1">
              <a:spLocks/>
            </p:cNvSpPr>
            <p:nvPr/>
          </p:nvSpPr>
          <p:spPr>
            <a:xfrm>
              <a:off x="1282435" y="922789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976F3D3B-EC82-410B-8AEB-EE92BF639D3B}"/>
                </a:ext>
              </a:extLst>
            </p:cNvPr>
            <p:cNvSpPr txBox="1">
              <a:spLocks/>
            </p:cNvSpPr>
            <p:nvPr/>
          </p:nvSpPr>
          <p:spPr>
            <a:xfrm>
              <a:off x="1550566" y="1721942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93E6022-7568-4C76-824C-25CBEC7D0A6E}"/>
                </a:ext>
              </a:extLst>
            </p:cNvPr>
            <p:cNvSpPr txBox="1">
              <a:spLocks/>
            </p:cNvSpPr>
            <p:nvPr/>
          </p:nvSpPr>
          <p:spPr>
            <a:xfrm>
              <a:off x="1362506" y="1721942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59D524D-41DF-407A-8C99-B5F6938E13B2}"/>
                </a:ext>
              </a:extLst>
            </p:cNvPr>
            <p:cNvSpPr txBox="1">
              <a:spLocks/>
            </p:cNvSpPr>
            <p:nvPr/>
          </p:nvSpPr>
          <p:spPr>
            <a:xfrm>
              <a:off x="1173049" y="1721942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2373DD-9B36-4699-8DC4-C204F165D95F}"/>
              </a:ext>
            </a:extLst>
          </p:cNvPr>
          <p:cNvGrpSpPr/>
          <p:nvPr/>
        </p:nvGrpSpPr>
        <p:grpSpPr>
          <a:xfrm>
            <a:off x="2394358" y="808489"/>
            <a:ext cx="847029" cy="647468"/>
            <a:chOff x="2394358" y="808489"/>
            <a:chExt cx="847029" cy="6474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390EC6-FD7D-4ED3-B7C7-44B3DD82E7BB}"/>
                </a:ext>
              </a:extLst>
            </p:cNvPr>
            <p:cNvSpPr/>
            <p:nvPr/>
          </p:nvSpPr>
          <p:spPr>
            <a:xfrm>
              <a:off x="2439787" y="964083"/>
              <a:ext cx="437637" cy="4408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8EE6DB72-B6DA-43A7-8A1F-3F653DF9688D}"/>
                </a:ext>
              </a:extLst>
            </p:cNvPr>
            <p:cNvSpPr txBox="1">
              <a:spLocks/>
            </p:cNvSpPr>
            <p:nvPr/>
          </p:nvSpPr>
          <p:spPr>
            <a:xfrm>
              <a:off x="2396797" y="93956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965DB791-D053-471B-9DCE-F0F6116EFAA4}"/>
                </a:ext>
              </a:extLst>
            </p:cNvPr>
            <p:cNvSpPr txBox="1">
              <a:spLocks/>
            </p:cNvSpPr>
            <p:nvPr/>
          </p:nvSpPr>
          <p:spPr>
            <a:xfrm>
              <a:off x="2527525" y="93956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E43D754-5507-40AF-885F-492E027C1BF7}"/>
                </a:ext>
              </a:extLst>
            </p:cNvPr>
            <p:cNvSpPr txBox="1">
              <a:spLocks/>
            </p:cNvSpPr>
            <p:nvPr/>
          </p:nvSpPr>
          <p:spPr>
            <a:xfrm>
              <a:off x="2658253" y="93956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1BA674DD-B99C-4341-AA78-632F3E5CF753}"/>
                </a:ext>
              </a:extLst>
            </p:cNvPr>
            <p:cNvSpPr txBox="1">
              <a:spLocks/>
            </p:cNvSpPr>
            <p:nvPr/>
          </p:nvSpPr>
          <p:spPr>
            <a:xfrm>
              <a:off x="2396797" y="1080948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4E2B961-171F-4BBE-8749-8F548FA95FB4}"/>
                </a:ext>
              </a:extLst>
            </p:cNvPr>
            <p:cNvSpPr txBox="1">
              <a:spLocks/>
            </p:cNvSpPr>
            <p:nvPr/>
          </p:nvSpPr>
          <p:spPr>
            <a:xfrm>
              <a:off x="2529964" y="1080948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8122539D-50D2-4830-842B-05C38DA9C923}"/>
                </a:ext>
              </a:extLst>
            </p:cNvPr>
            <p:cNvSpPr txBox="1">
              <a:spLocks/>
            </p:cNvSpPr>
            <p:nvPr/>
          </p:nvSpPr>
          <p:spPr>
            <a:xfrm>
              <a:off x="2655814" y="1080948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8946FFB3-895D-4DC4-8B94-2960C48A3074}"/>
                </a:ext>
              </a:extLst>
            </p:cNvPr>
            <p:cNvSpPr txBox="1">
              <a:spLocks/>
            </p:cNvSpPr>
            <p:nvPr/>
          </p:nvSpPr>
          <p:spPr>
            <a:xfrm>
              <a:off x="2394358" y="1214875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8092237F-52D3-4383-8A89-E5A465286268}"/>
                </a:ext>
              </a:extLst>
            </p:cNvPr>
            <p:cNvSpPr txBox="1">
              <a:spLocks/>
            </p:cNvSpPr>
            <p:nvPr/>
          </p:nvSpPr>
          <p:spPr>
            <a:xfrm>
              <a:off x="2527525" y="1214875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254964F-AC9F-4C3F-B80F-476B6DEA2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162" y="808489"/>
              <a:ext cx="2762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CC31AD-0634-47AC-9629-7B59BBB46329}"/>
              </a:ext>
            </a:extLst>
          </p:cNvPr>
          <p:cNvGrpSpPr/>
          <p:nvPr/>
        </p:nvGrpSpPr>
        <p:grpSpPr>
          <a:xfrm>
            <a:off x="2366217" y="1523346"/>
            <a:ext cx="837737" cy="613912"/>
            <a:chOff x="2366217" y="1523346"/>
            <a:chExt cx="837737" cy="613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870A26-9455-47B3-BCA3-DB4237DF1AFD}"/>
                </a:ext>
              </a:extLst>
            </p:cNvPr>
            <p:cNvSpPr/>
            <p:nvPr/>
          </p:nvSpPr>
          <p:spPr>
            <a:xfrm>
              <a:off x="2439786" y="1680261"/>
              <a:ext cx="437637" cy="3995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제목 1">
              <a:extLst>
                <a:ext uri="{FF2B5EF4-FFF2-40B4-BE49-F238E27FC236}">
                  <a16:creationId xmlns:a16="http://schemas.microsoft.com/office/drawing/2014/main" id="{58CC638B-0526-436D-9C43-A2BDEBF025E6}"/>
                </a:ext>
              </a:extLst>
            </p:cNvPr>
            <p:cNvSpPr txBox="1">
              <a:spLocks/>
            </p:cNvSpPr>
            <p:nvPr/>
          </p:nvSpPr>
          <p:spPr>
            <a:xfrm>
              <a:off x="2389480" y="1637646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D61A88D-52D2-4F40-95A5-4CF99187BE78}"/>
                </a:ext>
              </a:extLst>
            </p:cNvPr>
            <p:cNvSpPr txBox="1">
              <a:spLocks/>
            </p:cNvSpPr>
            <p:nvPr/>
          </p:nvSpPr>
          <p:spPr>
            <a:xfrm>
              <a:off x="2497118" y="1637646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38AB7CBC-CCED-4A5F-AAA4-CDEBA52A6BD6}"/>
                </a:ext>
              </a:extLst>
            </p:cNvPr>
            <p:cNvSpPr txBox="1">
              <a:spLocks/>
            </p:cNvSpPr>
            <p:nvPr/>
          </p:nvSpPr>
          <p:spPr>
            <a:xfrm>
              <a:off x="2627846" y="1651032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E7331160-945F-4863-96E2-6146F72A1CE6}"/>
                </a:ext>
              </a:extLst>
            </p:cNvPr>
            <p:cNvSpPr txBox="1">
              <a:spLocks/>
            </p:cNvSpPr>
            <p:nvPr/>
          </p:nvSpPr>
          <p:spPr>
            <a:xfrm>
              <a:off x="2641143" y="1881370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72122537-2B7E-4480-A686-0139FF895314}"/>
                </a:ext>
              </a:extLst>
            </p:cNvPr>
            <p:cNvSpPr txBox="1">
              <a:spLocks/>
            </p:cNvSpPr>
            <p:nvPr/>
          </p:nvSpPr>
          <p:spPr>
            <a:xfrm>
              <a:off x="2507271" y="177902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30" name="제목 1">
              <a:extLst>
                <a:ext uri="{FF2B5EF4-FFF2-40B4-BE49-F238E27FC236}">
                  <a16:creationId xmlns:a16="http://schemas.microsoft.com/office/drawing/2014/main" id="{DC55125A-7AE0-45FE-82E1-738128184B0E}"/>
                </a:ext>
              </a:extLst>
            </p:cNvPr>
            <p:cNvSpPr txBox="1">
              <a:spLocks/>
            </p:cNvSpPr>
            <p:nvPr/>
          </p:nvSpPr>
          <p:spPr>
            <a:xfrm>
              <a:off x="2634495" y="177902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2A576FD2-91D9-4C1F-A320-EBCF5D3D6DE9}"/>
                </a:ext>
              </a:extLst>
            </p:cNvPr>
            <p:cNvSpPr txBox="1">
              <a:spLocks/>
            </p:cNvSpPr>
            <p:nvPr/>
          </p:nvSpPr>
          <p:spPr>
            <a:xfrm>
              <a:off x="2366217" y="1771573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D18E0D5D-74DC-4922-BB11-8708F27F198C}"/>
                </a:ext>
              </a:extLst>
            </p:cNvPr>
            <p:cNvSpPr txBox="1">
              <a:spLocks/>
            </p:cNvSpPr>
            <p:nvPr/>
          </p:nvSpPr>
          <p:spPr>
            <a:xfrm>
              <a:off x="2375142" y="1896176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2A5C92DA-903D-4336-B5F9-4FF5BAAF17E9}"/>
                </a:ext>
              </a:extLst>
            </p:cNvPr>
            <p:cNvSpPr txBox="1">
              <a:spLocks/>
            </p:cNvSpPr>
            <p:nvPr/>
          </p:nvSpPr>
          <p:spPr>
            <a:xfrm>
              <a:off x="2526311" y="1896176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-1</a:t>
              </a:r>
              <a:endParaRPr lang="ko-KR" altLang="en-US" sz="8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9B3C038-24D2-4A4F-93B6-448CD04BA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729" y="1523346"/>
              <a:ext cx="27622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8870EA-B5B7-4056-892A-5287B3AD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18" y="705068"/>
            <a:ext cx="3238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E4919A-F7DA-4B46-BA75-34CE9BED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7" y="1335416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54056C8F-31F6-433D-A95A-A3C8B9DB3D79}"/>
              </a:ext>
            </a:extLst>
          </p:cNvPr>
          <p:cNvGrpSpPr/>
          <p:nvPr/>
        </p:nvGrpSpPr>
        <p:grpSpPr>
          <a:xfrm>
            <a:off x="3827300" y="477940"/>
            <a:ext cx="1363559" cy="1085172"/>
            <a:chOff x="3827300" y="477940"/>
            <a:chExt cx="1363559" cy="1085172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212C1147-AB05-4D0D-A7C4-DC0BFCD046C9}"/>
                </a:ext>
              </a:extLst>
            </p:cNvPr>
            <p:cNvSpPr txBox="1">
              <a:spLocks/>
            </p:cNvSpPr>
            <p:nvPr/>
          </p:nvSpPr>
          <p:spPr>
            <a:xfrm>
              <a:off x="3827300" y="71093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08623FD-7210-4FCE-91D6-6BD884D78648}"/>
                </a:ext>
              </a:extLst>
            </p:cNvPr>
            <p:cNvSpPr/>
            <p:nvPr/>
          </p:nvSpPr>
          <p:spPr>
            <a:xfrm>
              <a:off x="3859887" y="710937"/>
              <a:ext cx="923484" cy="7975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제목 1">
              <a:extLst>
                <a:ext uri="{FF2B5EF4-FFF2-40B4-BE49-F238E27FC236}">
                  <a16:creationId xmlns:a16="http://schemas.microsoft.com/office/drawing/2014/main" id="{C9759D47-352F-4D6D-8AEC-4E67CA9BBB2C}"/>
                </a:ext>
              </a:extLst>
            </p:cNvPr>
            <p:cNvSpPr txBox="1">
              <a:spLocks/>
            </p:cNvSpPr>
            <p:nvPr/>
          </p:nvSpPr>
          <p:spPr>
            <a:xfrm>
              <a:off x="3943456" y="71093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10195132-5B65-499C-BA70-F57B72C02EF4}"/>
                </a:ext>
              </a:extLst>
            </p:cNvPr>
            <p:cNvSpPr txBox="1">
              <a:spLocks/>
            </p:cNvSpPr>
            <p:nvPr/>
          </p:nvSpPr>
          <p:spPr>
            <a:xfrm>
              <a:off x="4045044" y="710937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2" name="제목 1">
              <a:extLst>
                <a:ext uri="{FF2B5EF4-FFF2-40B4-BE49-F238E27FC236}">
                  <a16:creationId xmlns:a16="http://schemas.microsoft.com/office/drawing/2014/main" id="{1FB83755-95A7-4A93-B562-B86979C88B2F}"/>
                </a:ext>
              </a:extLst>
            </p:cNvPr>
            <p:cNvSpPr txBox="1">
              <a:spLocks/>
            </p:cNvSpPr>
            <p:nvPr/>
          </p:nvSpPr>
          <p:spPr>
            <a:xfrm>
              <a:off x="4181565" y="706540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81632033-1C8D-46AD-9AF6-B44DC881097C}"/>
                </a:ext>
              </a:extLst>
            </p:cNvPr>
            <p:cNvSpPr txBox="1">
              <a:spLocks/>
            </p:cNvSpPr>
            <p:nvPr/>
          </p:nvSpPr>
          <p:spPr>
            <a:xfrm>
              <a:off x="4256566" y="1322030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2B789C92-C8FC-4A1D-80E3-218C06DD675E}"/>
                </a:ext>
              </a:extLst>
            </p:cNvPr>
            <p:cNvSpPr txBox="1">
              <a:spLocks/>
            </p:cNvSpPr>
            <p:nvPr/>
          </p:nvSpPr>
          <p:spPr>
            <a:xfrm>
              <a:off x="4408027" y="1312003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sp>
          <p:nvSpPr>
            <p:cNvPr id="45" name="제목 1">
              <a:extLst>
                <a:ext uri="{FF2B5EF4-FFF2-40B4-BE49-F238E27FC236}">
                  <a16:creationId xmlns:a16="http://schemas.microsoft.com/office/drawing/2014/main" id="{ECE3680F-2FCB-4E46-B323-B3D4326D753C}"/>
                </a:ext>
              </a:extLst>
            </p:cNvPr>
            <p:cNvSpPr txBox="1">
              <a:spLocks/>
            </p:cNvSpPr>
            <p:nvPr/>
          </p:nvSpPr>
          <p:spPr>
            <a:xfrm>
              <a:off x="4563291" y="1322030"/>
              <a:ext cx="261456" cy="2410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9</a:t>
              </a:r>
              <a:endParaRPr lang="ko-KR" altLang="en-US" sz="800" dirty="0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51E5429-6233-4ABF-B8AB-9D1D2B504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009" y="477940"/>
              <a:ext cx="3238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0C5465-2FAB-4014-8700-0F21C353C7A5}"/>
              </a:ext>
            </a:extLst>
          </p:cNvPr>
          <p:cNvGrpSpPr/>
          <p:nvPr/>
        </p:nvGrpSpPr>
        <p:grpSpPr>
          <a:xfrm>
            <a:off x="3825539" y="1635178"/>
            <a:ext cx="1422189" cy="936941"/>
            <a:chOff x="3825539" y="1635178"/>
            <a:chExt cx="1422189" cy="93694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07F4124-9978-4B00-BD6A-7FB03D296A03}"/>
                </a:ext>
              </a:extLst>
            </p:cNvPr>
            <p:cNvSpPr/>
            <p:nvPr/>
          </p:nvSpPr>
          <p:spPr>
            <a:xfrm>
              <a:off x="3862502" y="1762001"/>
              <a:ext cx="923484" cy="7975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1F45FED1-FE9F-4C12-A56E-68C06F2D4EFA}"/>
                </a:ext>
              </a:extLst>
            </p:cNvPr>
            <p:cNvSpPr txBox="1">
              <a:spLocks/>
            </p:cNvSpPr>
            <p:nvPr/>
          </p:nvSpPr>
          <p:spPr>
            <a:xfrm>
              <a:off x="3825539" y="1766959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48" name="제목 1">
              <a:extLst>
                <a:ext uri="{FF2B5EF4-FFF2-40B4-BE49-F238E27FC236}">
                  <a16:creationId xmlns:a16="http://schemas.microsoft.com/office/drawing/2014/main" id="{4FC9F318-EDFF-4906-AA59-F4F9D4F7DD96}"/>
                </a:ext>
              </a:extLst>
            </p:cNvPr>
            <p:cNvSpPr txBox="1">
              <a:spLocks/>
            </p:cNvSpPr>
            <p:nvPr/>
          </p:nvSpPr>
          <p:spPr>
            <a:xfrm>
              <a:off x="3984478" y="1766959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AA325BF6-A41C-41BF-8BE6-114D3FB5EB10}"/>
                </a:ext>
              </a:extLst>
            </p:cNvPr>
            <p:cNvSpPr txBox="1">
              <a:spLocks/>
            </p:cNvSpPr>
            <p:nvPr/>
          </p:nvSpPr>
          <p:spPr>
            <a:xfrm>
              <a:off x="4140290" y="1759505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D6048C8C-2C74-480B-B5DC-D985774CCBA3}"/>
                </a:ext>
              </a:extLst>
            </p:cNvPr>
            <p:cNvSpPr txBox="1">
              <a:spLocks/>
            </p:cNvSpPr>
            <p:nvPr/>
          </p:nvSpPr>
          <p:spPr>
            <a:xfrm>
              <a:off x="4324244" y="1749478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C38CB023-2A1B-4FA7-A0CA-FC19EC11B71A}"/>
                </a:ext>
              </a:extLst>
            </p:cNvPr>
            <p:cNvSpPr txBox="1">
              <a:spLocks/>
            </p:cNvSpPr>
            <p:nvPr/>
          </p:nvSpPr>
          <p:spPr>
            <a:xfrm>
              <a:off x="4269133" y="2318969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52" name="제목 1">
              <a:extLst>
                <a:ext uri="{FF2B5EF4-FFF2-40B4-BE49-F238E27FC236}">
                  <a16:creationId xmlns:a16="http://schemas.microsoft.com/office/drawing/2014/main" id="{D59B05BD-BA8C-41EF-B6FF-E0A569ED3119}"/>
                </a:ext>
              </a:extLst>
            </p:cNvPr>
            <p:cNvSpPr txBox="1">
              <a:spLocks/>
            </p:cNvSpPr>
            <p:nvPr/>
          </p:nvSpPr>
          <p:spPr>
            <a:xfrm>
              <a:off x="4408027" y="2312708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A13CD20D-AC8F-4784-BE4A-F55F3A205478}"/>
                </a:ext>
              </a:extLst>
            </p:cNvPr>
            <p:cNvSpPr txBox="1">
              <a:spLocks/>
            </p:cNvSpPr>
            <p:nvPr/>
          </p:nvSpPr>
          <p:spPr>
            <a:xfrm>
              <a:off x="4530589" y="2318969"/>
              <a:ext cx="277788" cy="2531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" dirty="0"/>
                <a:t>-9</a:t>
              </a:r>
              <a:endParaRPr lang="ko-KR" altLang="en-US" sz="800" dirty="0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E05B0557-8EF3-42E6-BFC1-C2B9F83F7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878" y="1635178"/>
              <a:ext cx="32385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제목 1">
            <a:extLst>
              <a:ext uri="{FF2B5EF4-FFF2-40B4-BE49-F238E27FC236}">
                <a16:creationId xmlns:a16="http://schemas.microsoft.com/office/drawing/2014/main" id="{E1E1D12A-4C02-465E-A69B-AEF6E0976A0A}"/>
              </a:ext>
            </a:extLst>
          </p:cNvPr>
          <p:cNvSpPr txBox="1">
            <a:spLocks/>
          </p:cNvSpPr>
          <p:nvPr/>
        </p:nvSpPr>
        <p:spPr>
          <a:xfrm>
            <a:off x="5747055" y="112087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F156F4-094F-4FD0-B365-C0ECEBFF1849}"/>
              </a:ext>
            </a:extLst>
          </p:cNvPr>
          <p:cNvSpPr/>
          <p:nvPr/>
        </p:nvSpPr>
        <p:spPr>
          <a:xfrm>
            <a:off x="5779642" y="1120876"/>
            <a:ext cx="923484" cy="7975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9565BEA0-FBDC-4B35-9C22-C284A77D5AB6}"/>
              </a:ext>
            </a:extLst>
          </p:cNvPr>
          <p:cNvSpPr txBox="1">
            <a:spLocks/>
          </p:cNvSpPr>
          <p:nvPr/>
        </p:nvSpPr>
        <p:spPr>
          <a:xfrm>
            <a:off x="5863211" y="112087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5" name="제목 1">
            <a:extLst>
              <a:ext uri="{FF2B5EF4-FFF2-40B4-BE49-F238E27FC236}">
                <a16:creationId xmlns:a16="http://schemas.microsoft.com/office/drawing/2014/main" id="{4CD69DFE-4F63-438F-8C0E-C9D05AA919F5}"/>
              </a:ext>
            </a:extLst>
          </p:cNvPr>
          <p:cNvSpPr txBox="1">
            <a:spLocks/>
          </p:cNvSpPr>
          <p:nvPr/>
        </p:nvSpPr>
        <p:spPr>
          <a:xfrm>
            <a:off x="5964799" y="112087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6" name="제목 1">
            <a:extLst>
              <a:ext uri="{FF2B5EF4-FFF2-40B4-BE49-F238E27FC236}">
                <a16:creationId xmlns:a16="http://schemas.microsoft.com/office/drawing/2014/main" id="{8B65EA1C-5D3B-4B1E-8537-1A26282FBCB9}"/>
              </a:ext>
            </a:extLst>
          </p:cNvPr>
          <p:cNvSpPr txBox="1">
            <a:spLocks/>
          </p:cNvSpPr>
          <p:nvPr/>
        </p:nvSpPr>
        <p:spPr>
          <a:xfrm>
            <a:off x="6101320" y="1116479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3C0FFA34-FA31-4147-9B3E-7A7DB213DFD5}"/>
              </a:ext>
            </a:extLst>
          </p:cNvPr>
          <p:cNvSpPr txBox="1">
            <a:spLocks/>
          </p:cNvSpPr>
          <p:nvPr/>
        </p:nvSpPr>
        <p:spPr>
          <a:xfrm>
            <a:off x="6176321" y="1731969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853B1FC4-6EB2-49CE-A796-F255A8CD2F48}"/>
              </a:ext>
            </a:extLst>
          </p:cNvPr>
          <p:cNvSpPr txBox="1">
            <a:spLocks/>
          </p:cNvSpPr>
          <p:nvPr/>
        </p:nvSpPr>
        <p:spPr>
          <a:xfrm>
            <a:off x="6327782" y="1721942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C9996689-1F55-4C99-9C41-91404F984FD9}"/>
              </a:ext>
            </a:extLst>
          </p:cNvPr>
          <p:cNvSpPr txBox="1">
            <a:spLocks/>
          </p:cNvSpPr>
          <p:nvPr/>
        </p:nvSpPr>
        <p:spPr>
          <a:xfrm>
            <a:off x="6483046" y="1731969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9</a:t>
            </a:r>
            <a:endParaRPr lang="ko-KR" altLang="en-US" sz="8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E15BE04-FA77-4AC5-9CD0-B8104644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63" y="790094"/>
            <a:ext cx="3238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8DC990-DA1E-49E7-A0A5-BC3ACD275503}"/>
              </a:ext>
            </a:extLst>
          </p:cNvPr>
          <p:cNvSpPr/>
          <p:nvPr/>
        </p:nvSpPr>
        <p:spPr>
          <a:xfrm>
            <a:off x="7799633" y="864931"/>
            <a:ext cx="437637" cy="4408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B728C42B-D38E-4AB6-9B9A-FC33C3F8D150}"/>
              </a:ext>
            </a:extLst>
          </p:cNvPr>
          <p:cNvSpPr txBox="1">
            <a:spLocks/>
          </p:cNvSpPr>
          <p:nvPr/>
        </p:nvSpPr>
        <p:spPr>
          <a:xfrm>
            <a:off x="7756643" y="840415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89" name="제목 1">
            <a:extLst>
              <a:ext uri="{FF2B5EF4-FFF2-40B4-BE49-F238E27FC236}">
                <a16:creationId xmlns:a16="http://schemas.microsoft.com/office/drawing/2014/main" id="{093ABDB7-60B4-48B3-B14D-E0DBC7A9DF3A}"/>
              </a:ext>
            </a:extLst>
          </p:cNvPr>
          <p:cNvSpPr txBox="1">
            <a:spLocks/>
          </p:cNvSpPr>
          <p:nvPr/>
        </p:nvSpPr>
        <p:spPr>
          <a:xfrm>
            <a:off x="7887371" y="840415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C3FBD2DA-AFFB-489B-8DEC-6D2E52837200}"/>
              </a:ext>
            </a:extLst>
          </p:cNvPr>
          <p:cNvSpPr txBox="1">
            <a:spLocks/>
          </p:cNvSpPr>
          <p:nvPr/>
        </p:nvSpPr>
        <p:spPr>
          <a:xfrm>
            <a:off x="8018099" y="840415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1" name="제목 1">
            <a:extLst>
              <a:ext uri="{FF2B5EF4-FFF2-40B4-BE49-F238E27FC236}">
                <a16:creationId xmlns:a16="http://schemas.microsoft.com/office/drawing/2014/main" id="{2B7F741D-6A22-4245-A0F3-7C50EB46ED05}"/>
              </a:ext>
            </a:extLst>
          </p:cNvPr>
          <p:cNvSpPr txBox="1">
            <a:spLocks/>
          </p:cNvSpPr>
          <p:nvPr/>
        </p:nvSpPr>
        <p:spPr>
          <a:xfrm>
            <a:off x="7756643" y="98179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B432FA19-90E2-498E-9F58-16A4E639D8EB}"/>
              </a:ext>
            </a:extLst>
          </p:cNvPr>
          <p:cNvSpPr txBox="1">
            <a:spLocks/>
          </p:cNvSpPr>
          <p:nvPr/>
        </p:nvSpPr>
        <p:spPr>
          <a:xfrm>
            <a:off x="7889810" y="98179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B9C67A86-DD75-4CB1-A035-C90BA202BA24}"/>
              </a:ext>
            </a:extLst>
          </p:cNvPr>
          <p:cNvSpPr txBox="1">
            <a:spLocks/>
          </p:cNvSpPr>
          <p:nvPr/>
        </p:nvSpPr>
        <p:spPr>
          <a:xfrm>
            <a:off x="8015660" y="98179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436F0307-23C8-434C-81C5-F8C07F7F70FB}"/>
              </a:ext>
            </a:extLst>
          </p:cNvPr>
          <p:cNvSpPr txBox="1">
            <a:spLocks/>
          </p:cNvSpPr>
          <p:nvPr/>
        </p:nvSpPr>
        <p:spPr>
          <a:xfrm>
            <a:off x="7754204" y="1115723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5" name="제목 1">
            <a:extLst>
              <a:ext uri="{FF2B5EF4-FFF2-40B4-BE49-F238E27FC236}">
                <a16:creationId xmlns:a16="http://schemas.microsoft.com/office/drawing/2014/main" id="{A54006C5-6CD8-464D-9B68-0C5BC5EA7756}"/>
              </a:ext>
            </a:extLst>
          </p:cNvPr>
          <p:cNvSpPr txBox="1">
            <a:spLocks/>
          </p:cNvSpPr>
          <p:nvPr/>
        </p:nvSpPr>
        <p:spPr>
          <a:xfrm>
            <a:off x="7887371" y="1115723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7" name="제목 1">
            <a:extLst>
              <a:ext uri="{FF2B5EF4-FFF2-40B4-BE49-F238E27FC236}">
                <a16:creationId xmlns:a16="http://schemas.microsoft.com/office/drawing/2014/main" id="{E2A441AA-66F9-4C87-9443-6C7CFBACADC1}"/>
              </a:ext>
            </a:extLst>
          </p:cNvPr>
          <p:cNvSpPr txBox="1">
            <a:spLocks/>
          </p:cNvSpPr>
          <p:nvPr/>
        </p:nvSpPr>
        <p:spPr>
          <a:xfrm>
            <a:off x="2669967" y="121619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98" name="제목 1">
            <a:extLst>
              <a:ext uri="{FF2B5EF4-FFF2-40B4-BE49-F238E27FC236}">
                <a16:creationId xmlns:a16="http://schemas.microsoft.com/office/drawing/2014/main" id="{62799FD1-6081-426E-8ABC-F07CE9B1EFB1}"/>
              </a:ext>
            </a:extLst>
          </p:cNvPr>
          <p:cNvSpPr txBox="1">
            <a:spLocks/>
          </p:cNvSpPr>
          <p:nvPr/>
        </p:nvSpPr>
        <p:spPr>
          <a:xfrm>
            <a:off x="8020538" y="1123177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D459D1-BFA7-4214-BC56-0337E1F8C333}"/>
              </a:ext>
            </a:extLst>
          </p:cNvPr>
          <p:cNvSpPr/>
          <p:nvPr/>
        </p:nvSpPr>
        <p:spPr>
          <a:xfrm>
            <a:off x="8268945" y="607235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제목 1">
            <a:extLst>
              <a:ext uri="{FF2B5EF4-FFF2-40B4-BE49-F238E27FC236}">
                <a16:creationId xmlns:a16="http://schemas.microsoft.com/office/drawing/2014/main" id="{522A4D02-DF41-4383-9AC9-4F15E4E676D6}"/>
              </a:ext>
            </a:extLst>
          </p:cNvPr>
          <p:cNvSpPr txBox="1">
            <a:spLocks/>
          </p:cNvSpPr>
          <p:nvPr/>
        </p:nvSpPr>
        <p:spPr>
          <a:xfrm>
            <a:off x="8235861" y="59560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13" name="제목 1">
            <a:extLst>
              <a:ext uri="{FF2B5EF4-FFF2-40B4-BE49-F238E27FC236}">
                <a16:creationId xmlns:a16="http://schemas.microsoft.com/office/drawing/2014/main" id="{F0F59E53-BCD0-4835-9044-3AA6E0C666C8}"/>
              </a:ext>
            </a:extLst>
          </p:cNvPr>
          <p:cNvSpPr txBox="1">
            <a:spLocks/>
          </p:cNvSpPr>
          <p:nvPr/>
        </p:nvSpPr>
        <p:spPr>
          <a:xfrm>
            <a:off x="8355979" y="59560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14" name="제목 1">
            <a:extLst>
              <a:ext uri="{FF2B5EF4-FFF2-40B4-BE49-F238E27FC236}">
                <a16:creationId xmlns:a16="http://schemas.microsoft.com/office/drawing/2014/main" id="{7EE13D3B-5296-4B28-A09A-A1B1F87D9D8F}"/>
              </a:ext>
            </a:extLst>
          </p:cNvPr>
          <p:cNvSpPr txBox="1">
            <a:spLocks/>
          </p:cNvSpPr>
          <p:nvPr/>
        </p:nvSpPr>
        <p:spPr>
          <a:xfrm>
            <a:off x="8518473" y="87287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15" name="제목 1">
            <a:extLst>
              <a:ext uri="{FF2B5EF4-FFF2-40B4-BE49-F238E27FC236}">
                <a16:creationId xmlns:a16="http://schemas.microsoft.com/office/drawing/2014/main" id="{948B5DF9-B29A-46EF-951E-68BF6537C8D4}"/>
              </a:ext>
            </a:extLst>
          </p:cNvPr>
          <p:cNvSpPr txBox="1">
            <a:spLocks/>
          </p:cNvSpPr>
          <p:nvPr/>
        </p:nvSpPr>
        <p:spPr>
          <a:xfrm>
            <a:off x="8233708" y="87287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FC3AB0F0-B431-4F07-A36A-B44283BC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26" y="378635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50B97D3-9046-4AAE-9C80-FD7692710FB9}"/>
              </a:ext>
            </a:extLst>
          </p:cNvPr>
          <p:cNvSpPr/>
          <p:nvPr/>
        </p:nvSpPr>
        <p:spPr>
          <a:xfrm>
            <a:off x="7823416" y="1639596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9D73EE-42E5-4053-8366-89617C3C836D}"/>
              </a:ext>
            </a:extLst>
          </p:cNvPr>
          <p:cNvSpPr/>
          <p:nvPr/>
        </p:nvSpPr>
        <p:spPr>
          <a:xfrm>
            <a:off x="8179796" y="1455957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81A5835-74E9-403F-AC11-C5BA1871E67E}"/>
              </a:ext>
            </a:extLst>
          </p:cNvPr>
          <p:cNvSpPr/>
          <p:nvPr/>
        </p:nvSpPr>
        <p:spPr>
          <a:xfrm>
            <a:off x="7828663" y="2270854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A78691C-8E9B-4B4F-836B-2C614D50136B}"/>
              </a:ext>
            </a:extLst>
          </p:cNvPr>
          <p:cNvSpPr/>
          <p:nvPr/>
        </p:nvSpPr>
        <p:spPr>
          <a:xfrm>
            <a:off x="8179796" y="2187112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CAF6E77-678F-4E22-B82E-383C16966BCA}"/>
              </a:ext>
            </a:extLst>
          </p:cNvPr>
          <p:cNvSpPr/>
          <p:nvPr/>
        </p:nvSpPr>
        <p:spPr>
          <a:xfrm>
            <a:off x="7854508" y="2918267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123F81D-77AA-47A9-97E3-2CDFBD69B114}"/>
              </a:ext>
            </a:extLst>
          </p:cNvPr>
          <p:cNvSpPr/>
          <p:nvPr/>
        </p:nvSpPr>
        <p:spPr>
          <a:xfrm>
            <a:off x="8205641" y="2834525"/>
            <a:ext cx="469405" cy="4483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제목 1">
            <a:extLst>
              <a:ext uri="{FF2B5EF4-FFF2-40B4-BE49-F238E27FC236}">
                <a16:creationId xmlns:a16="http://schemas.microsoft.com/office/drawing/2014/main" id="{A922EB75-11DA-4AB5-9E5A-8EB66B81B9B9}"/>
              </a:ext>
            </a:extLst>
          </p:cNvPr>
          <p:cNvSpPr txBox="1">
            <a:spLocks/>
          </p:cNvSpPr>
          <p:nvPr/>
        </p:nvSpPr>
        <p:spPr>
          <a:xfrm>
            <a:off x="7823416" y="1628937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D3616D82-9AE1-4FE0-B404-8900255A8B77}"/>
              </a:ext>
            </a:extLst>
          </p:cNvPr>
          <p:cNvSpPr txBox="1">
            <a:spLocks/>
          </p:cNvSpPr>
          <p:nvPr/>
        </p:nvSpPr>
        <p:spPr>
          <a:xfrm>
            <a:off x="8268945" y="1419531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id="{FBD8070A-65B5-4672-9062-317FCF88B0AA}"/>
              </a:ext>
            </a:extLst>
          </p:cNvPr>
          <p:cNvSpPr txBox="1">
            <a:spLocks/>
          </p:cNvSpPr>
          <p:nvPr/>
        </p:nvSpPr>
        <p:spPr>
          <a:xfrm>
            <a:off x="7806272" y="2242756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</a:t>
            </a:r>
            <a:endParaRPr lang="ko-KR" altLang="en-US" sz="800" dirty="0"/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21A5B329-671A-4176-8BE3-CA5C753707CF}"/>
              </a:ext>
            </a:extLst>
          </p:cNvPr>
          <p:cNvSpPr txBox="1">
            <a:spLocks/>
          </p:cNvSpPr>
          <p:nvPr/>
        </p:nvSpPr>
        <p:spPr>
          <a:xfrm>
            <a:off x="8440343" y="2187112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28" name="제목 1">
            <a:extLst>
              <a:ext uri="{FF2B5EF4-FFF2-40B4-BE49-F238E27FC236}">
                <a16:creationId xmlns:a16="http://schemas.microsoft.com/office/drawing/2014/main" id="{161797B9-A447-4751-89B3-BFDC920C53E2}"/>
              </a:ext>
            </a:extLst>
          </p:cNvPr>
          <p:cNvSpPr txBox="1">
            <a:spLocks/>
          </p:cNvSpPr>
          <p:nvPr/>
        </p:nvSpPr>
        <p:spPr>
          <a:xfrm>
            <a:off x="7806272" y="2901367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477FC77F-51E4-44FC-86A5-953B8B3D19FD}"/>
              </a:ext>
            </a:extLst>
          </p:cNvPr>
          <p:cNvSpPr txBox="1">
            <a:spLocks/>
          </p:cNvSpPr>
          <p:nvPr/>
        </p:nvSpPr>
        <p:spPr>
          <a:xfrm>
            <a:off x="8461826" y="2834525"/>
            <a:ext cx="261456" cy="2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5AEF7841-7371-4D64-862B-971BCD05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470" y="1363576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34980FE-1F6C-4F43-8DE4-02B19AD8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09" y="2090369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0D8FDF-92AB-406D-85D6-716CC7C9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81" y="2726466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33376EB-FAA7-4CFF-A084-C0B503C29469}"/>
              </a:ext>
            </a:extLst>
          </p:cNvPr>
          <p:cNvCxnSpPr/>
          <p:nvPr/>
        </p:nvCxnSpPr>
        <p:spPr>
          <a:xfrm>
            <a:off x="4783371" y="716147"/>
            <a:ext cx="996271" cy="40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7B48274-3E5E-4809-AE70-595DD816B5B2}"/>
              </a:ext>
            </a:extLst>
          </p:cNvPr>
          <p:cNvCxnSpPr>
            <a:cxnSpLocks/>
          </p:cNvCxnSpPr>
          <p:nvPr/>
        </p:nvCxnSpPr>
        <p:spPr>
          <a:xfrm flipV="1">
            <a:off x="4810294" y="1826938"/>
            <a:ext cx="2172398" cy="73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8BC6177-7E68-4A7D-91D4-592C382123EB}"/>
              </a:ext>
            </a:extLst>
          </p:cNvPr>
          <p:cNvSpPr/>
          <p:nvPr/>
        </p:nvSpPr>
        <p:spPr>
          <a:xfrm>
            <a:off x="9772376" y="556001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제목 1">
            <a:extLst>
              <a:ext uri="{FF2B5EF4-FFF2-40B4-BE49-F238E27FC236}">
                <a16:creationId xmlns:a16="http://schemas.microsoft.com/office/drawing/2014/main" id="{9E444E74-AA8E-4E68-9907-A239AF00F05E}"/>
              </a:ext>
            </a:extLst>
          </p:cNvPr>
          <p:cNvSpPr txBox="1">
            <a:spLocks/>
          </p:cNvSpPr>
          <p:nvPr/>
        </p:nvSpPr>
        <p:spPr>
          <a:xfrm>
            <a:off x="10045819" y="553113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140" name="제목 1">
            <a:extLst>
              <a:ext uri="{FF2B5EF4-FFF2-40B4-BE49-F238E27FC236}">
                <a16:creationId xmlns:a16="http://schemas.microsoft.com/office/drawing/2014/main" id="{C1E4F6EE-1A05-4F70-BB4A-F98BB7EFE07B}"/>
              </a:ext>
            </a:extLst>
          </p:cNvPr>
          <p:cNvSpPr txBox="1">
            <a:spLocks/>
          </p:cNvSpPr>
          <p:nvPr/>
        </p:nvSpPr>
        <p:spPr>
          <a:xfrm>
            <a:off x="10279778" y="553113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141" name="제목 1">
            <a:extLst>
              <a:ext uri="{FF2B5EF4-FFF2-40B4-BE49-F238E27FC236}">
                <a16:creationId xmlns:a16="http://schemas.microsoft.com/office/drawing/2014/main" id="{C8AD54BA-8113-4017-A67B-55B6D54F23E4}"/>
              </a:ext>
            </a:extLst>
          </p:cNvPr>
          <p:cNvSpPr txBox="1">
            <a:spLocks/>
          </p:cNvSpPr>
          <p:nvPr/>
        </p:nvSpPr>
        <p:spPr>
          <a:xfrm>
            <a:off x="10254550" y="922789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142" name="제목 1">
            <a:extLst>
              <a:ext uri="{FF2B5EF4-FFF2-40B4-BE49-F238E27FC236}">
                <a16:creationId xmlns:a16="http://schemas.microsoft.com/office/drawing/2014/main" id="{EF526E2D-F13D-400B-ABF9-E62020B3B736}"/>
              </a:ext>
            </a:extLst>
          </p:cNvPr>
          <p:cNvSpPr txBox="1">
            <a:spLocks/>
          </p:cNvSpPr>
          <p:nvPr/>
        </p:nvSpPr>
        <p:spPr>
          <a:xfrm>
            <a:off x="10044883" y="773849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D0F7E71-790A-4F9B-9A66-6AEA83F3CC4C}"/>
              </a:ext>
            </a:extLst>
          </p:cNvPr>
          <p:cNvSpPr/>
          <p:nvPr/>
        </p:nvSpPr>
        <p:spPr>
          <a:xfrm>
            <a:off x="9767200" y="1341051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6BBC1C32-FA16-41F4-AAF3-0A11BE38F1E2}"/>
              </a:ext>
            </a:extLst>
          </p:cNvPr>
          <p:cNvSpPr txBox="1">
            <a:spLocks/>
          </p:cNvSpPr>
          <p:nvPr/>
        </p:nvSpPr>
        <p:spPr>
          <a:xfrm>
            <a:off x="9786561" y="1359298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45" name="제목 1">
            <a:extLst>
              <a:ext uri="{FF2B5EF4-FFF2-40B4-BE49-F238E27FC236}">
                <a16:creationId xmlns:a16="http://schemas.microsoft.com/office/drawing/2014/main" id="{93393B01-A7D3-4870-9E43-A7FA7914720A}"/>
              </a:ext>
            </a:extLst>
          </p:cNvPr>
          <p:cNvSpPr txBox="1">
            <a:spLocks/>
          </p:cNvSpPr>
          <p:nvPr/>
        </p:nvSpPr>
        <p:spPr>
          <a:xfrm>
            <a:off x="9952669" y="1353986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46" name="제목 1">
            <a:extLst>
              <a:ext uri="{FF2B5EF4-FFF2-40B4-BE49-F238E27FC236}">
                <a16:creationId xmlns:a16="http://schemas.microsoft.com/office/drawing/2014/main" id="{7CB8CFAB-192A-4E53-9373-315A90935078}"/>
              </a:ext>
            </a:extLst>
          </p:cNvPr>
          <p:cNvSpPr txBox="1">
            <a:spLocks/>
          </p:cNvSpPr>
          <p:nvPr/>
        </p:nvSpPr>
        <p:spPr>
          <a:xfrm>
            <a:off x="10357181" y="1740195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F20288D-B173-416B-9F01-3812214130CB}"/>
              </a:ext>
            </a:extLst>
          </p:cNvPr>
          <p:cNvSpPr/>
          <p:nvPr/>
        </p:nvSpPr>
        <p:spPr>
          <a:xfrm>
            <a:off x="9766681" y="2108983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제목 1">
            <a:extLst>
              <a:ext uri="{FF2B5EF4-FFF2-40B4-BE49-F238E27FC236}">
                <a16:creationId xmlns:a16="http://schemas.microsoft.com/office/drawing/2014/main" id="{8A16C814-8E58-4F4D-BE57-92FF59988B2C}"/>
              </a:ext>
            </a:extLst>
          </p:cNvPr>
          <p:cNvSpPr txBox="1">
            <a:spLocks/>
          </p:cNvSpPr>
          <p:nvPr/>
        </p:nvSpPr>
        <p:spPr>
          <a:xfrm>
            <a:off x="9766681" y="2125606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-162</a:t>
            </a:r>
            <a:endParaRPr lang="ko-KR" altLang="en-US" sz="800" dirty="0"/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5036B015-4BC7-4296-B2FA-D00F56D4315A}"/>
              </a:ext>
            </a:extLst>
          </p:cNvPr>
          <p:cNvSpPr txBox="1">
            <a:spLocks/>
          </p:cNvSpPr>
          <p:nvPr/>
        </p:nvSpPr>
        <p:spPr>
          <a:xfrm>
            <a:off x="10002978" y="2117678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-162</a:t>
            </a:r>
            <a:endParaRPr lang="ko-KR" altLang="en-US" sz="800" dirty="0"/>
          </a:p>
        </p:txBody>
      </p:sp>
      <p:sp>
        <p:nvSpPr>
          <p:cNvPr id="150" name="제목 1">
            <a:extLst>
              <a:ext uri="{FF2B5EF4-FFF2-40B4-BE49-F238E27FC236}">
                <a16:creationId xmlns:a16="http://schemas.microsoft.com/office/drawing/2014/main" id="{731AEBFE-DF50-4EEF-96F4-6C01FD7BF9A0}"/>
              </a:ext>
            </a:extLst>
          </p:cNvPr>
          <p:cNvSpPr txBox="1">
            <a:spLocks/>
          </p:cNvSpPr>
          <p:nvPr/>
        </p:nvSpPr>
        <p:spPr>
          <a:xfrm>
            <a:off x="10254550" y="2136100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-162</a:t>
            </a:r>
            <a:endParaRPr lang="ko-KR" altLang="en-US" sz="800" dirty="0"/>
          </a:p>
        </p:txBody>
      </p:sp>
      <p:sp>
        <p:nvSpPr>
          <p:cNvPr id="151" name="제목 1">
            <a:extLst>
              <a:ext uri="{FF2B5EF4-FFF2-40B4-BE49-F238E27FC236}">
                <a16:creationId xmlns:a16="http://schemas.microsoft.com/office/drawing/2014/main" id="{4411EFBF-402A-4FB4-B824-1EDCC63A2BB2}"/>
              </a:ext>
            </a:extLst>
          </p:cNvPr>
          <p:cNvSpPr txBox="1">
            <a:spLocks/>
          </p:cNvSpPr>
          <p:nvPr/>
        </p:nvSpPr>
        <p:spPr>
          <a:xfrm>
            <a:off x="10236922" y="2513583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-162</a:t>
            </a:r>
            <a:endParaRPr lang="ko-KR" altLang="en-US" sz="8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9BBD5-27CC-4D73-9107-FEFF16835828}"/>
              </a:ext>
            </a:extLst>
          </p:cNvPr>
          <p:cNvSpPr/>
          <p:nvPr/>
        </p:nvSpPr>
        <p:spPr>
          <a:xfrm>
            <a:off x="9762206" y="2842319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제목 1">
            <a:extLst>
              <a:ext uri="{FF2B5EF4-FFF2-40B4-BE49-F238E27FC236}">
                <a16:creationId xmlns:a16="http://schemas.microsoft.com/office/drawing/2014/main" id="{45A4D8B4-A37B-4757-8D83-1B72D7D7EE14}"/>
              </a:ext>
            </a:extLst>
          </p:cNvPr>
          <p:cNvSpPr txBox="1">
            <a:spLocks/>
          </p:cNvSpPr>
          <p:nvPr/>
        </p:nvSpPr>
        <p:spPr>
          <a:xfrm>
            <a:off x="9781567" y="2860566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54" name="제목 1">
            <a:extLst>
              <a:ext uri="{FF2B5EF4-FFF2-40B4-BE49-F238E27FC236}">
                <a16:creationId xmlns:a16="http://schemas.microsoft.com/office/drawing/2014/main" id="{F3A3BCEB-0C98-4BD4-AC2F-186024322B02}"/>
              </a:ext>
            </a:extLst>
          </p:cNvPr>
          <p:cNvSpPr txBox="1">
            <a:spLocks/>
          </p:cNvSpPr>
          <p:nvPr/>
        </p:nvSpPr>
        <p:spPr>
          <a:xfrm>
            <a:off x="9947675" y="2855254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55" name="제목 1">
            <a:extLst>
              <a:ext uri="{FF2B5EF4-FFF2-40B4-BE49-F238E27FC236}">
                <a16:creationId xmlns:a16="http://schemas.microsoft.com/office/drawing/2014/main" id="{59315B54-4B40-48F7-AFCE-5C5540A5022A}"/>
              </a:ext>
            </a:extLst>
          </p:cNvPr>
          <p:cNvSpPr txBox="1">
            <a:spLocks/>
          </p:cNvSpPr>
          <p:nvPr/>
        </p:nvSpPr>
        <p:spPr>
          <a:xfrm>
            <a:off x="10352187" y="3241463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56311579-053F-4F56-BE0C-A45888BD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695" y="37863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A6E1AB23-E8C8-422F-9510-94B1258E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695" y="127783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F315983-00AF-4456-825D-76F4E0D5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862" y="211767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E022B1B5-A333-407F-BB80-257D9F1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695" y="278706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D2E5CD4-CE39-4085-811F-6FD9D1E05D03}"/>
              </a:ext>
            </a:extLst>
          </p:cNvPr>
          <p:cNvSpPr/>
          <p:nvPr/>
        </p:nvSpPr>
        <p:spPr>
          <a:xfrm>
            <a:off x="326456" y="4270329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B4116FB-B1D9-4C6E-97C2-9A7437DDAB85}"/>
              </a:ext>
            </a:extLst>
          </p:cNvPr>
          <p:cNvSpPr/>
          <p:nvPr/>
        </p:nvSpPr>
        <p:spPr>
          <a:xfrm>
            <a:off x="457184" y="4035437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9B28DB1-F86A-4058-933F-8362EE4C5641}"/>
              </a:ext>
            </a:extLst>
          </p:cNvPr>
          <p:cNvSpPr/>
          <p:nvPr/>
        </p:nvSpPr>
        <p:spPr>
          <a:xfrm>
            <a:off x="633358" y="3834484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DD72433-135D-4428-BF0F-4951D5183A22}"/>
              </a:ext>
            </a:extLst>
          </p:cNvPr>
          <p:cNvSpPr/>
          <p:nvPr/>
        </p:nvSpPr>
        <p:spPr>
          <a:xfrm>
            <a:off x="821751" y="3616944"/>
            <a:ext cx="846593" cy="62464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제목 1">
            <a:extLst>
              <a:ext uri="{FF2B5EF4-FFF2-40B4-BE49-F238E27FC236}">
                <a16:creationId xmlns:a16="http://schemas.microsoft.com/office/drawing/2014/main" id="{60ED29C8-17FA-4E7A-BA7A-541548A97A8E}"/>
              </a:ext>
            </a:extLst>
          </p:cNvPr>
          <p:cNvSpPr txBox="1">
            <a:spLocks/>
          </p:cNvSpPr>
          <p:nvPr/>
        </p:nvSpPr>
        <p:spPr>
          <a:xfrm>
            <a:off x="284806" y="4690322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162</a:t>
            </a:r>
            <a:endParaRPr lang="ko-KR" altLang="en-US" sz="800" dirty="0"/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83DC22C5-8849-4729-9E92-49F22255C7CF}"/>
              </a:ext>
            </a:extLst>
          </p:cNvPr>
          <p:cNvSpPr txBox="1">
            <a:spLocks/>
          </p:cNvSpPr>
          <p:nvPr/>
        </p:nvSpPr>
        <p:spPr>
          <a:xfrm>
            <a:off x="450359" y="4452996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66" name="제목 1">
            <a:extLst>
              <a:ext uri="{FF2B5EF4-FFF2-40B4-BE49-F238E27FC236}">
                <a16:creationId xmlns:a16="http://schemas.microsoft.com/office/drawing/2014/main" id="{AAF3F217-3DC7-4632-818C-3F19519829D4}"/>
              </a:ext>
            </a:extLst>
          </p:cNvPr>
          <p:cNvSpPr txBox="1">
            <a:spLocks/>
          </p:cNvSpPr>
          <p:nvPr/>
        </p:nvSpPr>
        <p:spPr>
          <a:xfrm>
            <a:off x="556406" y="4232005"/>
            <a:ext cx="407281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-162</a:t>
            </a:r>
            <a:endParaRPr lang="ko-KR" altLang="en-US" sz="800" dirty="0"/>
          </a:p>
        </p:txBody>
      </p:sp>
      <p:sp>
        <p:nvSpPr>
          <p:cNvPr id="167" name="제목 1">
            <a:extLst>
              <a:ext uri="{FF2B5EF4-FFF2-40B4-BE49-F238E27FC236}">
                <a16:creationId xmlns:a16="http://schemas.microsoft.com/office/drawing/2014/main" id="{B7A04E00-DBCA-4DD9-919D-6BCF4B023DBA}"/>
              </a:ext>
            </a:extLst>
          </p:cNvPr>
          <p:cNvSpPr txBox="1">
            <a:spLocks/>
          </p:cNvSpPr>
          <p:nvPr/>
        </p:nvSpPr>
        <p:spPr>
          <a:xfrm>
            <a:off x="811800" y="4014465"/>
            <a:ext cx="284253" cy="24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" dirty="0"/>
              <a:t>0</a:t>
            </a:r>
            <a:endParaRPr lang="ko-KR" altLang="en-US" sz="800" dirty="0"/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DEBA77D7-CEE0-4EB0-A80F-C12674E7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49" y="3429000"/>
            <a:ext cx="3238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8">
            <a:extLst>
              <a:ext uri="{FF2B5EF4-FFF2-40B4-BE49-F238E27FC236}">
                <a16:creationId xmlns:a16="http://schemas.microsoft.com/office/drawing/2014/main" id="{003A1D53-5097-4F1D-A8F2-D491C77E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44" y="1780496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내용 개체 틀 2">
            <a:extLst>
              <a:ext uri="{FF2B5EF4-FFF2-40B4-BE49-F238E27FC236}">
                <a16:creationId xmlns:a16="http://schemas.microsoft.com/office/drawing/2014/main" id="{B1696927-836A-493D-828C-A54D230EA913}"/>
              </a:ext>
            </a:extLst>
          </p:cNvPr>
          <p:cNvSpPr txBox="1">
            <a:spLocks/>
          </p:cNvSpPr>
          <p:nvPr/>
        </p:nvSpPr>
        <p:spPr>
          <a:xfrm>
            <a:off x="2001628" y="3102419"/>
            <a:ext cx="220328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Filter(</a:t>
            </a:r>
            <a:r>
              <a:rPr lang="ko-KR" altLang="en-US" sz="1100" dirty="0"/>
              <a:t>위치마다 채워져 있는 수를 의미</a:t>
            </a:r>
            <a:r>
              <a:rPr lang="en-US" altLang="ko-KR" sz="1100" dirty="0"/>
              <a:t>)</a:t>
            </a:r>
          </a:p>
        </p:txBody>
      </p: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EA09EC01-0E1B-4316-8CC9-39E753CC958A}"/>
              </a:ext>
            </a:extLst>
          </p:cNvPr>
          <p:cNvSpPr txBox="1">
            <a:spLocks/>
          </p:cNvSpPr>
          <p:nvPr/>
        </p:nvSpPr>
        <p:spPr>
          <a:xfrm>
            <a:off x="2343638" y="3387051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1111</a:t>
            </a:r>
          </a:p>
        </p:txBody>
      </p:sp>
      <p:sp>
        <p:nvSpPr>
          <p:cNvPr id="173" name="내용 개체 틀 2">
            <a:extLst>
              <a:ext uri="{FF2B5EF4-FFF2-40B4-BE49-F238E27FC236}">
                <a16:creationId xmlns:a16="http://schemas.microsoft.com/office/drawing/2014/main" id="{F902B300-7390-450F-8FE7-8DC0193ADE08}"/>
              </a:ext>
            </a:extLst>
          </p:cNvPr>
          <p:cNvSpPr txBox="1">
            <a:spLocks/>
          </p:cNvSpPr>
          <p:nvPr/>
        </p:nvSpPr>
        <p:spPr>
          <a:xfrm>
            <a:off x="2347491" y="3706057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111-1</a:t>
            </a:r>
          </a:p>
        </p:txBody>
      </p:sp>
      <p:sp>
        <p:nvSpPr>
          <p:cNvPr id="174" name="내용 개체 틀 2">
            <a:extLst>
              <a:ext uri="{FF2B5EF4-FFF2-40B4-BE49-F238E27FC236}">
                <a16:creationId xmlns:a16="http://schemas.microsoft.com/office/drawing/2014/main" id="{D6BCCF77-BBF1-460E-8367-E5AA68CFBBB0}"/>
              </a:ext>
            </a:extLst>
          </p:cNvPr>
          <p:cNvSpPr txBox="1">
            <a:spLocks/>
          </p:cNvSpPr>
          <p:nvPr/>
        </p:nvSpPr>
        <p:spPr>
          <a:xfrm>
            <a:off x="2359205" y="3951201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11-11</a:t>
            </a:r>
          </a:p>
        </p:txBody>
      </p:sp>
      <p:sp>
        <p:nvSpPr>
          <p:cNvPr id="175" name="내용 개체 틀 2">
            <a:extLst>
              <a:ext uri="{FF2B5EF4-FFF2-40B4-BE49-F238E27FC236}">
                <a16:creationId xmlns:a16="http://schemas.microsoft.com/office/drawing/2014/main" id="{6ACA384A-E4EE-460F-87F1-63EF22B648D6}"/>
              </a:ext>
            </a:extLst>
          </p:cNvPr>
          <p:cNvSpPr txBox="1">
            <a:spLocks/>
          </p:cNvSpPr>
          <p:nvPr/>
        </p:nvSpPr>
        <p:spPr>
          <a:xfrm>
            <a:off x="2349588" y="4161964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1-111</a:t>
            </a:r>
          </a:p>
        </p:txBody>
      </p:sp>
      <p:sp>
        <p:nvSpPr>
          <p:cNvPr id="176" name="내용 개체 틀 2">
            <a:extLst>
              <a:ext uri="{FF2B5EF4-FFF2-40B4-BE49-F238E27FC236}">
                <a16:creationId xmlns:a16="http://schemas.microsoft.com/office/drawing/2014/main" id="{D1CDB0B9-0D4B-404D-9600-018B4B580259}"/>
              </a:ext>
            </a:extLst>
          </p:cNvPr>
          <p:cNvSpPr txBox="1">
            <a:spLocks/>
          </p:cNvSpPr>
          <p:nvPr/>
        </p:nvSpPr>
        <p:spPr>
          <a:xfrm>
            <a:off x="2347491" y="4347761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-1111</a:t>
            </a:r>
          </a:p>
        </p:txBody>
      </p:sp>
      <p:sp>
        <p:nvSpPr>
          <p:cNvPr id="177" name="내용 개체 틀 2">
            <a:extLst>
              <a:ext uri="{FF2B5EF4-FFF2-40B4-BE49-F238E27FC236}">
                <a16:creationId xmlns:a16="http://schemas.microsoft.com/office/drawing/2014/main" id="{A7000023-7607-46D2-BE9D-D114D23FA5EA}"/>
              </a:ext>
            </a:extLst>
          </p:cNvPr>
          <p:cNvSpPr txBox="1">
            <a:spLocks/>
          </p:cNvSpPr>
          <p:nvPr/>
        </p:nvSpPr>
        <p:spPr>
          <a:xfrm>
            <a:off x="2366217" y="4655823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11-1-1</a:t>
            </a:r>
          </a:p>
        </p:txBody>
      </p:sp>
      <p:sp>
        <p:nvSpPr>
          <p:cNvPr id="178" name="내용 개체 틀 2">
            <a:extLst>
              <a:ext uri="{FF2B5EF4-FFF2-40B4-BE49-F238E27FC236}">
                <a16:creationId xmlns:a16="http://schemas.microsoft.com/office/drawing/2014/main" id="{4B786E63-0343-4CDC-B359-E7362EF4CB06}"/>
              </a:ext>
            </a:extLst>
          </p:cNvPr>
          <p:cNvSpPr txBox="1">
            <a:spLocks/>
          </p:cNvSpPr>
          <p:nvPr/>
        </p:nvSpPr>
        <p:spPr>
          <a:xfrm>
            <a:off x="2366217" y="4813904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1-1-11</a:t>
            </a:r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531F91C0-35B8-4555-A022-F79F2B81ABFB}"/>
              </a:ext>
            </a:extLst>
          </p:cNvPr>
          <p:cNvSpPr txBox="1">
            <a:spLocks/>
          </p:cNvSpPr>
          <p:nvPr/>
        </p:nvSpPr>
        <p:spPr>
          <a:xfrm>
            <a:off x="2375142" y="4989465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-1-111</a:t>
            </a:r>
          </a:p>
        </p:txBody>
      </p:sp>
      <p:sp>
        <p:nvSpPr>
          <p:cNvPr id="180" name="내용 개체 틀 2">
            <a:extLst>
              <a:ext uri="{FF2B5EF4-FFF2-40B4-BE49-F238E27FC236}">
                <a16:creationId xmlns:a16="http://schemas.microsoft.com/office/drawing/2014/main" id="{73AFC36C-E948-40EB-974B-122D8644DA8A}"/>
              </a:ext>
            </a:extLst>
          </p:cNvPr>
          <p:cNvSpPr txBox="1">
            <a:spLocks/>
          </p:cNvSpPr>
          <p:nvPr/>
        </p:nvSpPr>
        <p:spPr>
          <a:xfrm>
            <a:off x="2375142" y="5145279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-111-1</a:t>
            </a:r>
          </a:p>
        </p:txBody>
      </p:sp>
      <p:sp>
        <p:nvSpPr>
          <p:cNvPr id="181" name="내용 개체 틀 2">
            <a:extLst>
              <a:ext uri="{FF2B5EF4-FFF2-40B4-BE49-F238E27FC236}">
                <a16:creationId xmlns:a16="http://schemas.microsoft.com/office/drawing/2014/main" id="{55EF057A-4D5A-449D-81AF-71BA3E9C9957}"/>
              </a:ext>
            </a:extLst>
          </p:cNvPr>
          <p:cNvSpPr txBox="1">
            <a:spLocks/>
          </p:cNvSpPr>
          <p:nvPr/>
        </p:nvSpPr>
        <p:spPr>
          <a:xfrm>
            <a:off x="2366217" y="5314996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-11-11</a:t>
            </a:r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F13B90F1-9DC5-4F43-8428-91636D288186}"/>
              </a:ext>
            </a:extLst>
          </p:cNvPr>
          <p:cNvSpPr txBox="1">
            <a:spLocks/>
          </p:cNvSpPr>
          <p:nvPr/>
        </p:nvSpPr>
        <p:spPr>
          <a:xfrm>
            <a:off x="2375142" y="5470810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1-11-1</a:t>
            </a:r>
          </a:p>
        </p:txBody>
      </p:sp>
      <p:sp>
        <p:nvSpPr>
          <p:cNvPr id="183" name="내용 개체 틀 2">
            <a:extLst>
              <a:ext uri="{FF2B5EF4-FFF2-40B4-BE49-F238E27FC236}">
                <a16:creationId xmlns:a16="http://schemas.microsoft.com/office/drawing/2014/main" id="{58538891-BC19-4C0A-B032-01CEEA177D5D}"/>
              </a:ext>
            </a:extLst>
          </p:cNvPr>
          <p:cNvSpPr txBox="1">
            <a:spLocks/>
          </p:cNvSpPr>
          <p:nvPr/>
        </p:nvSpPr>
        <p:spPr>
          <a:xfrm>
            <a:off x="2375142" y="5781607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1-1-1-1</a:t>
            </a:r>
          </a:p>
        </p:txBody>
      </p:sp>
      <p:sp>
        <p:nvSpPr>
          <p:cNvPr id="184" name="내용 개체 틀 2">
            <a:extLst>
              <a:ext uri="{FF2B5EF4-FFF2-40B4-BE49-F238E27FC236}">
                <a16:creationId xmlns:a16="http://schemas.microsoft.com/office/drawing/2014/main" id="{1F47A695-4C74-4651-89FA-64F1837D5A8B}"/>
              </a:ext>
            </a:extLst>
          </p:cNvPr>
          <p:cNvSpPr txBox="1">
            <a:spLocks/>
          </p:cNvSpPr>
          <p:nvPr/>
        </p:nvSpPr>
        <p:spPr>
          <a:xfrm>
            <a:off x="2375142" y="5950761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-1-1-11</a:t>
            </a:r>
          </a:p>
        </p:txBody>
      </p:sp>
      <p:sp>
        <p:nvSpPr>
          <p:cNvPr id="185" name="내용 개체 틀 2">
            <a:extLst>
              <a:ext uri="{FF2B5EF4-FFF2-40B4-BE49-F238E27FC236}">
                <a16:creationId xmlns:a16="http://schemas.microsoft.com/office/drawing/2014/main" id="{7977C162-C776-4FB1-B64F-BF18810424E7}"/>
              </a:ext>
            </a:extLst>
          </p:cNvPr>
          <p:cNvSpPr txBox="1">
            <a:spLocks/>
          </p:cNvSpPr>
          <p:nvPr/>
        </p:nvSpPr>
        <p:spPr>
          <a:xfrm>
            <a:off x="2366217" y="6122599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-11-1-1</a:t>
            </a:r>
          </a:p>
        </p:txBody>
      </p:sp>
      <p:sp>
        <p:nvSpPr>
          <p:cNvPr id="186" name="내용 개체 틀 2">
            <a:extLst>
              <a:ext uri="{FF2B5EF4-FFF2-40B4-BE49-F238E27FC236}">
                <a16:creationId xmlns:a16="http://schemas.microsoft.com/office/drawing/2014/main" id="{81C0E877-C582-4CAB-BAA1-0D9B6E3A2745}"/>
              </a:ext>
            </a:extLst>
          </p:cNvPr>
          <p:cNvSpPr txBox="1">
            <a:spLocks/>
          </p:cNvSpPr>
          <p:nvPr/>
        </p:nvSpPr>
        <p:spPr>
          <a:xfrm>
            <a:off x="2366217" y="6291753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-1-11-1</a:t>
            </a:r>
          </a:p>
        </p:txBody>
      </p:sp>
      <p:sp>
        <p:nvSpPr>
          <p:cNvPr id="187" name="내용 개체 틀 2">
            <a:extLst>
              <a:ext uri="{FF2B5EF4-FFF2-40B4-BE49-F238E27FC236}">
                <a16:creationId xmlns:a16="http://schemas.microsoft.com/office/drawing/2014/main" id="{5B6E4926-05B7-472C-B53B-96F1396AE4F2}"/>
              </a:ext>
            </a:extLst>
          </p:cNvPr>
          <p:cNvSpPr txBox="1">
            <a:spLocks/>
          </p:cNvSpPr>
          <p:nvPr/>
        </p:nvSpPr>
        <p:spPr>
          <a:xfrm>
            <a:off x="2366217" y="6555110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-1-1-1-1</a:t>
            </a:r>
          </a:p>
        </p:txBody>
      </p:sp>
      <p:pic>
        <p:nvPicPr>
          <p:cNvPr id="1058" name="Picture 34">
            <a:extLst>
              <a:ext uri="{FF2B5EF4-FFF2-40B4-BE49-F238E27FC236}">
                <a16:creationId xmlns:a16="http://schemas.microsoft.com/office/drawing/2014/main" id="{75F56531-A50C-4E3A-B071-3EFC5BF9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51" y="3356221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BE121827-7ABA-49FF-B7AF-F1D3D74B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02" y="3684079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5474636-B622-45B2-9F3D-EC3FCF4C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57" y="6497638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8">
            <a:extLst>
              <a:ext uri="{FF2B5EF4-FFF2-40B4-BE49-F238E27FC236}">
                <a16:creationId xmlns:a16="http://schemas.microsoft.com/office/drawing/2014/main" id="{2991B0AF-A4FC-499C-807E-98EADC6B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7" y="4404671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내용 개체 틀 2">
            <a:extLst>
              <a:ext uri="{FF2B5EF4-FFF2-40B4-BE49-F238E27FC236}">
                <a16:creationId xmlns:a16="http://schemas.microsoft.com/office/drawing/2014/main" id="{10116C17-841F-44FA-9298-E8478CF1AAED}"/>
              </a:ext>
            </a:extLst>
          </p:cNvPr>
          <p:cNvSpPr txBox="1">
            <a:spLocks/>
          </p:cNvSpPr>
          <p:nvPr/>
        </p:nvSpPr>
        <p:spPr>
          <a:xfrm>
            <a:off x="3612314" y="3378501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193" name="내용 개체 틀 2">
            <a:extLst>
              <a:ext uri="{FF2B5EF4-FFF2-40B4-BE49-F238E27FC236}">
                <a16:creationId xmlns:a16="http://schemas.microsoft.com/office/drawing/2014/main" id="{663DF5C6-EF75-442F-8810-4DAA049C612E}"/>
              </a:ext>
            </a:extLst>
          </p:cNvPr>
          <p:cNvSpPr txBox="1">
            <a:spLocks/>
          </p:cNvSpPr>
          <p:nvPr/>
        </p:nvSpPr>
        <p:spPr>
          <a:xfrm>
            <a:off x="3612314" y="3705318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194" name="내용 개체 틀 2">
            <a:extLst>
              <a:ext uri="{FF2B5EF4-FFF2-40B4-BE49-F238E27FC236}">
                <a16:creationId xmlns:a16="http://schemas.microsoft.com/office/drawing/2014/main" id="{21455DAA-D8FF-440F-907E-5A24DC8E7CCF}"/>
              </a:ext>
            </a:extLst>
          </p:cNvPr>
          <p:cNvSpPr txBox="1">
            <a:spLocks/>
          </p:cNvSpPr>
          <p:nvPr/>
        </p:nvSpPr>
        <p:spPr>
          <a:xfrm>
            <a:off x="3600600" y="3941926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2916</a:t>
            </a:r>
          </a:p>
        </p:txBody>
      </p:sp>
      <p:sp>
        <p:nvSpPr>
          <p:cNvPr id="195" name="내용 개체 틀 2">
            <a:extLst>
              <a:ext uri="{FF2B5EF4-FFF2-40B4-BE49-F238E27FC236}">
                <a16:creationId xmlns:a16="http://schemas.microsoft.com/office/drawing/2014/main" id="{DEEAF380-378C-4C86-BAE7-25308335E8EE}"/>
              </a:ext>
            </a:extLst>
          </p:cNvPr>
          <p:cNvSpPr txBox="1">
            <a:spLocks/>
          </p:cNvSpPr>
          <p:nvPr/>
        </p:nvSpPr>
        <p:spPr>
          <a:xfrm>
            <a:off x="3583388" y="4168699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196" name="내용 개체 틀 2">
            <a:extLst>
              <a:ext uri="{FF2B5EF4-FFF2-40B4-BE49-F238E27FC236}">
                <a16:creationId xmlns:a16="http://schemas.microsoft.com/office/drawing/2014/main" id="{19850172-696C-4D8E-9884-E8725BA98B44}"/>
              </a:ext>
            </a:extLst>
          </p:cNvPr>
          <p:cNvSpPr txBox="1">
            <a:spLocks/>
          </p:cNvSpPr>
          <p:nvPr/>
        </p:nvSpPr>
        <p:spPr>
          <a:xfrm>
            <a:off x="3600600" y="4373539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-2916</a:t>
            </a:r>
          </a:p>
        </p:txBody>
      </p:sp>
      <p:sp>
        <p:nvSpPr>
          <p:cNvPr id="197" name="내용 개체 틀 2">
            <a:extLst>
              <a:ext uri="{FF2B5EF4-FFF2-40B4-BE49-F238E27FC236}">
                <a16:creationId xmlns:a16="http://schemas.microsoft.com/office/drawing/2014/main" id="{A4FEE957-BC71-467C-9973-E418A6CF36CC}"/>
              </a:ext>
            </a:extLst>
          </p:cNvPr>
          <p:cNvSpPr txBox="1">
            <a:spLocks/>
          </p:cNvSpPr>
          <p:nvPr/>
        </p:nvSpPr>
        <p:spPr>
          <a:xfrm>
            <a:off x="3583388" y="4643590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2916</a:t>
            </a:r>
          </a:p>
        </p:txBody>
      </p:sp>
      <p:sp>
        <p:nvSpPr>
          <p:cNvPr id="198" name="내용 개체 틀 2">
            <a:extLst>
              <a:ext uri="{FF2B5EF4-FFF2-40B4-BE49-F238E27FC236}">
                <a16:creationId xmlns:a16="http://schemas.microsoft.com/office/drawing/2014/main" id="{DED2BEEC-42F5-42CC-A8EB-92A8F9D003F7}"/>
              </a:ext>
            </a:extLst>
          </p:cNvPr>
          <p:cNvSpPr txBox="1">
            <a:spLocks/>
          </p:cNvSpPr>
          <p:nvPr/>
        </p:nvSpPr>
        <p:spPr>
          <a:xfrm>
            <a:off x="3583388" y="4811793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2916</a:t>
            </a:r>
          </a:p>
        </p:txBody>
      </p:sp>
      <p:sp>
        <p:nvSpPr>
          <p:cNvPr id="199" name="내용 개체 틀 2">
            <a:extLst>
              <a:ext uri="{FF2B5EF4-FFF2-40B4-BE49-F238E27FC236}">
                <a16:creationId xmlns:a16="http://schemas.microsoft.com/office/drawing/2014/main" id="{30CCFC24-5BA4-4545-9620-507A68006523}"/>
              </a:ext>
            </a:extLst>
          </p:cNvPr>
          <p:cNvSpPr txBox="1">
            <a:spLocks/>
          </p:cNvSpPr>
          <p:nvPr/>
        </p:nvSpPr>
        <p:spPr>
          <a:xfrm>
            <a:off x="3583388" y="4995177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200" name="내용 개체 틀 2">
            <a:extLst>
              <a:ext uri="{FF2B5EF4-FFF2-40B4-BE49-F238E27FC236}">
                <a16:creationId xmlns:a16="http://schemas.microsoft.com/office/drawing/2014/main" id="{2DB4A684-06BD-450B-AB65-91EC3AB56936}"/>
              </a:ext>
            </a:extLst>
          </p:cNvPr>
          <p:cNvSpPr txBox="1">
            <a:spLocks/>
          </p:cNvSpPr>
          <p:nvPr/>
        </p:nvSpPr>
        <p:spPr>
          <a:xfrm>
            <a:off x="3554248" y="5152724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-2916</a:t>
            </a:r>
          </a:p>
        </p:txBody>
      </p:sp>
      <p:sp>
        <p:nvSpPr>
          <p:cNvPr id="201" name="내용 개체 틀 2">
            <a:extLst>
              <a:ext uri="{FF2B5EF4-FFF2-40B4-BE49-F238E27FC236}">
                <a16:creationId xmlns:a16="http://schemas.microsoft.com/office/drawing/2014/main" id="{3A29513A-1A75-4E84-AB7B-397CEC6FDDE4}"/>
              </a:ext>
            </a:extLst>
          </p:cNvPr>
          <p:cNvSpPr txBox="1">
            <a:spLocks/>
          </p:cNvSpPr>
          <p:nvPr/>
        </p:nvSpPr>
        <p:spPr>
          <a:xfrm>
            <a:off x="3563173" y="5293442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202" name="내용 개체 틀 2">
            <a:extLst>
              <a:ext uri="{FF2B5EF4-FFF2-40B4-BE49-F238E27FC236}">
                <a16:creationId xmlns:a16="http://schemas.microsoft.com/office/drawing/2014/main" id="{3D5B3DA4-681A-4CDE-A512-DF5D948C7106}"/>
              </a:ext>
            </a:extLst>
          </p:cNvPr>
          <p:cNvSpPr txBox="1">
            <a:spLocks/>
          </p:cNvSpPr>
          <p:nvPr/>
        </p:nvSpPr>
        <p:spPr>
          <a:xfrm>
            <a:off x="3563173" y="5440689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203" name="내용 개체 틀 2">
            <a:extLst>
              <a:ext uri="{FF2B5EF4-FFF2-40B4-BE49-F238E27FC236}">
                <a16:creationId xmlns:a16="http://schemas.microsoft.com/office/drawing/2014/main" id="{E393142C-59A2-41DD-8E78-F503243B4A9D}"/>
              </a:ext>
            </a:extLst>
          </p:cNvPr>
          <p:cNvSpPr txBox="1">
            <a:spLocks/>
          </p:cNvSpPr>
          <p:nvPr/>
        </p:nvSpPr>
        <p:spPr>
          <a:xfrm>
            <a:off x="3518766" y="5815967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2916</a:t>
            </a:r>
          </a:p>
        </p:txBody>
      </p:sp>
      <p:sp>
        <p:nvSpPr>
          <p:cNvPr id="204" name="내용 개체 틀 2">
            <a:extLst>
              <a:ext uri="{FF2B5EF4-FFF2-40B4-BE49-F238E27FC236}">
                <a16:creationId xmlns:a16="http://schemas.microsoft.com/office/drawing/2014/main" id="{E6EFA44F-A8E6-4626-B95B-994E4E11DFC0}"/>
              </a:ext>
            </a:extLst>
          </p:cNvPr>
          <p:cNvSpPr txBox="1">
            <a:spLocks/>
          </p:cNvSpPr>
          <p:nvPr/>
        </p:nvSpPr>
        <p:spPr>
          <a:xfrm>
            <a:off x="3518766" y="5960538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205" name="내용 개체 틀 2">
            <a:extLst>
              <a:ext uri="{FF2B5EF4-FFF2-40B4-BE49-F238E27FC236}">
                <a16:creationId xmlns:a16="http://schemas.microsoft.com/office/drawing/2014/main" id="{DC913E74-4DFC-483B-9CF8-79A25F5D1A32}"/>
              </a:ext>
            </a:extLst>
          </p:cNvPr>
          <p:cNvSpPr txBox="1">
            <a:spLocks/>
          </p:cNvSpPr>
          <p:nvPr/>
        </p:nvSpPr>
        <p:spPr>
          <a:xfrm>
            <a:off x="3518766" y="6147063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sp>
        <p:nvSpPr>
          <p:cNvPr id="206" name="내용 개체 틀 2">
            <a:extLst>
              <a:ext uri="{FF2B5EF4-FFF2-40B4-BE49-F238E27FC236}">
                <a16:creationId xmlns:a16="http://schemas.microsoft.com/office/drawing/2014/main" id="{486D0B09-285D-4F47-904F-1F66FD1A562E}"/>
              </a:ext>
            </a:extLst>
          </p:cNvPr>
          <p:cNvSpPr txBox="1">
            <a:spLocks/>
          </p:cNvSpPr>
          <p:nvPr/>
        </p:nvSpPr>
        <p:spPr>
          <a:xfrm>
            <a:off x="3518766" y="6303723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-2916</a:t>
            </a:r>
          </a:p>
        </p:txBody>
      </p:sp>
      <p:sp>
        <p:nvSpPr>
          <p:cNvPr id="207" name="내용 개체 틀 2">
            <a:extLst>
              <a:ext uri="{FF2B5EF4-FFF2-40B4-BE49-F238E27FC236}">
                <a16:creationId xmlns:a16="http://schemas.microsoft.com/office/drawing/2014/main" id="{905BC7ED-A967-4A54-8A4A-79155E751974}"/>
              </a:ext>
            </a:extLst>
          </p:cNvPr>
          <p:cNvSpPr txBox="1">
            <a:spLocks/>
          </p:cNvSpPr>
          <p:nvPr/>
        </p:nvSpPr>
        <p:spPr>
          <a:xfrm>
            <a:off x="3529560" y="6529780"/>
            <a:ext cx="621524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0</a:t>
            </a:r>
          </a:p>
        </p:txBody>
      </p:sp>
      <p:pic>
        <p:nvPicPr>
          <p:cNvPr id="1064" name="Picture 40">
            <a:extLst>
              <a:ext uri="{FF2B5EF4-FFF2-40B4-BE49-F238E27FC236}">
                <a16:creationId xmlns:a16="http://schemas.microsoft.com/office/drawing/2014/main" id="{E4F865BF-43F0-499E-9317-91691047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88" y="337247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1FBE18F-5592-40F0-9466-9163F0F7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68" y="370888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0BCD35DC-8613-4348-8234-B66CA8E4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44" y="649763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내용 개체 틀 2">
            <a:extLst>
              <a:ext uri="{FF2B5EF4-FFF2-40B4-BE49-F238E27FC236}">
                <a16:creationId xmlns:a16="http://schemas.microsoft.com/office/drawing/2014/main" id="{D9D718D8-38C8-475E-AA81-59B61F50DF4D}"/>
              </a:ext>
            </a:extLst>
          </p:cNvPr>
          <p:cNvSpPr txBox="1">
            <a:spLocks/>
          </p:cNvSpPr>
          <p:nvPr/>
        </p:nvSpPr>
        <p:spPr>
          <a:xfrm>
            <a:off x="4961989" y="4660085"/>
            <a:ext cx="1352616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음</a:t>
            </a:r>
            <a:r>
              <a:rPr lang="en-US" altLang="ko-KR" sz="1100" dirty="0"/>
              <a:t>, </a:t>
            </a:r>
            <a:r>
              <a:rPr lang="ko-KR" altLang="en-US" sz="1100" dirty="0"/>
              <a:t>양 값의 반복</a:t>
            </a:r>
            <a:endParaRPr lang="en-US" altLang="ko-KR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2C5B265-5F6A-4581-9CDD-3B38ECF879A2}"/>
              </a:ext>
            </a:extLst>
          </p:cNvPr>
          <p:cNvSpPr/>
          <p:nvPr/>
        </p:nvSpPr>
        <p:spPr>
          <a:xfrm>
            <a:off x="6241384" y="3584821"/>
            <a:ext cx="86398" cy="3050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0" name="Picture 46">
            <a:extLst>
              <a:ext uri="{FF2B5EF4-FFF2-40B4-BE49-F238E27FC236}">
                <a16:creationId xmlns:a16="http://schemas.microsoft.com/office/drawing/2014/main" id="{53B07D98-E8B9-463A-8E36-44A0E447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82" y="3409838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9AE9458E-1AA8-4B58-A9AE-04C04FB5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40" y="6397567"/>
            <a:ext cx="3048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D8AFAE60-6590-4B9C-8FC0-DD82FE1A39F6}"/>
              </a:ext>
            </a:extLst>
          </p:cNvPr>
          <p:cNvSpPr/>
          <p:nvPr/>
        </p:nvSpPr>
        <p:spPr>
          <a:xfrm>
            <a:off x="7120782" y="4736847"/>
            <a:ext cx="1266844" cy="844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내용 개체 틀 2">
            <a:extLst>
              <a:ext uri="{FF2B5EF4-FFF2-40B4-BE49-F238E27FC236}">
                <a16:creationId xmlns:a16="http://schemas.microsoft.com/office/drawing/2014/main" id="{30657B50-2EB4-4DD5-B3D6-DC19F6DA4929}"/>
              </a:ext>
            </a:extLst>
          </p:cNvPr>
          <p:cNvSpPr txBox="1">
            <a:spLocks/>
          </p:cNvSpPr>
          <p:nvPr/>
        </p:nvSpPr>
        <p:spPr>
          <a:xfrm>
            <a:off x="7485030" y="5037153"/>
            <a:ext cx="676308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DNN</a:t>
            </a:r>
          </a:p>
        </p:txBody>
      </p:sp>
      <p:sp>
        <p:nvSpPr>
          <p:cNvPr id="217" name="내용 개체 틀 2">
            <a:extLst>
              <a:ext uri="{FF2B5EF4-FFF2-40B4-BE49-F238E27FC236}">
                <a16:creationId xmlns:a16="http://schemas.microsoft.com/office/drawing/2014/main" id="{0C641576-EAC9-46C5-904A-96C02D25EE64}"/>
              </a:ext>
            </a:extLst>
          </p:cNvPr>
          <p:cNvSpPr txBox="1">
            <a:spLocks/>
          </p:cNvSpPr>
          <p:nvPr/>
        </p:nvSpPr>
        <p:spPr>
          <a:xfrm>
            <a:off x="8862221" y="5019585"/>
            <a:ext cx="676308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Loss</a:t>
            </a:r>
          </a:p>
        </p:txBody>
      </p:sp>
      <p:sp>
        <p:nvSpPr>
          <p:cNvPr id="189" name="제목 1">
            <a:extLst>
              <a:ext uri="{FF2B5EF4-FFF2-40B4-BE49-F238E27FC236}">
                <a16:creationId xmlns:a16="http://schemas.microsoft.com/office/drawing/2014/main" id="{28BD0501-5B47-4C69-8323-F276C0BCE258}"/>
              </a:ext>
            </a:extLst>
          </p:cNvPr>
          <p:cNvSpPr txBox="1">
            <a:spLocks/>
          </p:cNvSpPr>
          <p:nvPr/>
        </p:nvSpPr>
        <p:spPr>
          <a:xfrm>
            <a:off x="8236244" y="4218070"/>
            <a:ext cx="2986539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err="1"/>
              <a:t>역전파</a:t>
            </a:r>
            <a:r>
              <a:rPr lang="ko-KR" altLang="en-US" sz="2800" dirty="0"/>
              <a:t> 개념은 없음</a:t>
            </a:r>
          </a:p>
        </p:txBody>
      </p:sp>
    </p:spTree>
    <p:extLst>
      <p:ext uri="{BB962C8B-B14F-4D97-AF65-F5344CB8AC3E}">
        <p14:creationId xmlns:p14="http://schemas.microsoft.com/office/powerpoint/2010/main" val="220492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912" y="152489"/>
            <a:ext cx="11896289" cy="67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Convolution</a:t>
            </a:r>
            <a:r>
              <a:rPr lang="en-US" altLang="ko-KR" sz="1100" dirty="0"/>
              <a:t> : </a:t>
            </a:r>
            <a:r>
              <a:rPr lang="ko-KR" altLang="en-US" sz="1100" dirty="0"/>
              <a:t>층이 깊어질수록 여러 국소 영역을 합쳐서 좀 더 큰 특징을 검출할 수 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필터와 </a:t>
            </a:r>
            <a:r>
              <a:rPr lang="ko-KR" altLang="en-US" sz="1100" dirty="0" err="1"/>
              <a:t>합성곱하여</a:t>
            </a:r>
            <a:r>
              <a:rPr lang="ko-KR" altLang="en-US" sz="1100" dirty="0"/>
              <a:t> 나온 </a:t>
            </a:r>
            <a:r>
              <a:rPr lang="ko-KR" altLang="en-US" sz="1100" dirty="0" err="1"/>
              <a:t>특징맵이므로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3D5F4-91F2-4C8D-936D-718D87F5132F}"/>
              </a:ext>
            </a:extLst>
          </p:cNvPr>
          <p:cNvSpPr/>
          <p:nvPr/>
        </p:nvSpPr>
        <p:spPr>
          <a:xfrm>
            <a:off x="444617" y="1208015"/>
            <a:ext cx="2508308" cy="19881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B8342E4-0BA6-49F3-B26C-F2B29CED875C}"/>
              </a:ext>
            </a:extLst>
          </p:cNvPr>
          <p:cNvSpPr/>
          <p:nvPr/>
        </p:nvSpPr>
        <p:spPr>
          <a:xfrm>
            <a:off x="794768" y="1495440"/>
            <a:ext cx="656527" cy="1213578"/>
          </a:xfrm>
          <a:custGeom>
            <a:avLst/>
            <a:gdLst>
              <a:gd name="connsiteX0" fmla="*/ 337746 w 656527"/>
              <a:gd name="connsiteY0" fmla="*/ 22967 h 1213578"/>
              <a:gd name="connsiteX1" fmla="*/ 203522 w 656527"/>
              <a:gd name="connsiteY1" fmla="*/ 48134 h 1213578"/>
              <a:gd name="connsiteX2" fmla="*/ 178355 w 656527"/>
              <a:gd name="connsiteY2" fmla="*/ 56523 h 1213578"/>
              <a:gd name="connsiteX3" fmla="*/ 153188 w 656527"/>
              <a:gd name="connsiteY3" fmla="*/ 64912 h 1213578"/>
              <a:gd name="connsiteX4" fmla="*/ 128021 w 656527"/>
              <a:gd name="connsiteY4" fmla="*/ 241081 h 1213578"/>
              <a:gd name="connsiteX5" fmla="*/ 119632 w 656527"/>
              <a:gd name="connsiteY5" fmla="*/ 383694 h 1213578"/>
              <a:gd name="connsiteX6" fmla="*/ 111243 w 656527"/>
              <a:gd name="connsiteY6" fmla="*/ 408861 h 1213578"/>
              <a:gd name="connsiteX7" fmla="*/ 102854 w 656527"/>
              <a:gd name="connsiteY7" fmla="*/ 450806 h 1213578"/>
              <a:gd name="connsiteX8" fmla="*/ 86076 w 656527"/>
              <a:gd name="connsiteY8" fmla="*/ 475973 h 1213578"/>
              <a:gd name="connsiteX9" fmla="*/ 35742 w 656527"/>
              <a:gd name="connsiteY9" fmla="*/ 492751 h 1213578"/>
              <a:gd name="connsiteX10" fmla="*/ 18964 w 656527"/>
              <a:gd name="connsiteY10" fmla="*/ 543085 h 1213578"/>
              <a:gd name="connsiteX11" fmla="*/ 10575 w 656527"/>
              <a:gd name="connsiteY11" fmla="*/ 568252 h 1213578"/>
              <a:gd name="connsiteX12" fmla="*/ 10575 w 656527"/>
              <a:gd name="connsiteY12" fmla="*/ 803143 h 1213578"/>
              <a:gd name="connsiteX13" fmla="*/ 44131 w 656527"/>
              <a:gd name="connsiteY13" fmla="*/ 853477 h 1213578"/>
              <a:gd name="connsiteX14" fmla="*/ 69298 w 656527"/>
              <a:gd name="connsiteY14" fmla="*/ 903811 h 1213578"/>
              <a:gd name="connsiteX15" fmla="*/ 94465 w 656527"/>
              <a:gd name="connsiteY15" fmla="*/ 912200 h 1213578"/>
              <a:gd name="connsiteX16" fmla="*/ 102854 w 656527"/>
              <a:gd name="connsiteY16" fmla="*/ 937367 h 1213578"/>
              <a:gd name="connsiteX17" fmla="*/ 178355 w 656527"/>
              <a:gd name="connsiteY17" fmla="*/ 979312 h 1213578"/>
              <a:gd name="connsiteX18" fmla="*/ 203522 w 656527"/>
              <a:gd name="connsiteY18" fmla="*/ 1071591 h 1213578"/>
              <a:gd name="connsiteX19" fmla="*/ 169966 w 656527"/>
              <a:gd name="connsiteY19" fmla="*/ 1121925 h 1213578"/>
              <a:gd name="connsiteX20" fmla="*/ 153188 w 656527"/>
              <a:gd name="connsiteY20" fmla="*/ 1172259 h 1213578"/>
              <a:gd name="connsiteX21" fmla="*/ 161577 w 656527"/>
              <a:gd name="connsiteY21" fmla="*/ 1205815 h 1213578"/>
              <a:gd name="connsiteX22" fmla="*/ 379691 w 656527"/>
              <a:gd name="connsiteY22" fmla="*/ 1172259 h 1213578"/>
              <a:gd name="connsiteX23" fmla="*/ 396469 w 656527"/>
              <a:gd name="connsiteY23" fmla="*/ 1147092 h 1213578"/>
              <a:gd name="connsiteX24" fmla="*/ 421636 w 656527"/>
              <a:gd name="connsiteY24" fmla="*/ 1130314 h 1213578"/>
              <a:gd name="connsiteX25" fmla="*/ 455192 w 656527"/>
              <a:gd name="connsiteY25" fmla="*/ 1079980 h 1213578"/>
              <a:gd name="connsiteX26" fmla="*/ 505526 w 656527"/>
              <a:gd name="connsiteY26" fmla="*/ 1029646 h 1213578"/>
              <a:gd name="connsiteX27" fmla="*/ 555860 w 656527"/>
              <a:gd name="connsiteY27" fmla="*/ 987701 h 1213578"/>
              <a:gd name="connsiteX28" fmla="*/ 589415 w 656527"/>
              <a:gd name="connsiteY28" fmla="*/ 937367 h 1213578"/>
              <a:gd name="connsiteX29" fmla="*/ 606193 w 656527"/>
              <a:gd name="connsiteY29" fmla="*/ 887033 h 1213578"/>
              <a:gd name="connsiteX30" fmla="*/ 622971 w 656527"/>
              <a:gd name="connsiteY30" fmla="*/ 861866 h 1213578"/>
              <a:gd name="connsiteX31" fmla="*/ 631360 w 656527"/>
              <a:gd name="connsiteY31" fmla="*/ 828310 h 1213578"/>
              <a:gd name="connsiteX32" fmla="*/ 639749 w 656527"/>
              <a:gd name="connsiteY32" fmla="*/ 803143 h 1213578"/>
              <a:gd name="connsiteX33" fmla="*/ 648138 w 656527"/>
              <a:gd name="connsiteY33" fmla="*/ 752810 h 1213578"/>
              <a:gd name="connsiteX34" fmla="*/ 656527 w 656527"/>
              <a:gd name="connsiteY34" fmla="*/ 719254 h 1213578"/>
              <a:gd name="connsiteX35" fmla="*/ 648138 w 656527"/>
              <a:gd name="connsiteY35" fmla="*/ 576641 h 1213578"/>
              <a:gd name="connsiteX36" fmla="*/ 631360 w 656527"/>
              <a:gd name="connsiteY36" fmla="*/ 526307 h 1213578"/>
              <a:gd name="connsiteX37" fmla="*/ 622971 w 656527"/>
              <a:gd name="connsiteY37" fmla="*/ 501140 h 1213578"/>
              <a:gd name="connsiteX38" fmla="*/ 606193 w 656527"/>
              <a:gd name="connsiteY38" fmla="*/ 475973 h 1213578"/>
              <a:gd name="connsiteX39" fmla="*/ 589415 w 656527"/>
              <a:gd name="connsiteY39" fmla="*/ 425639 h 1213578"/>
              <a:gd name="connsiteX40" fmla="*/ 564249 w 656527"/>
              <a:gd name="connsiteY40" fmla="*/ 375305 h 1213578"/>
              <a:gd name="connsiteX41" fmla="*/ 547471 w 656527"/>
              <a:gd name="connsiteY41" fmla="*/ 350138 h 1213578"/>
              <a:gd name="connsiteX42" fmla="*/ 530693 w 656527"/>
              <a:gd name="connsiteY42" fmla="*/ 299804 h 1213578"/>
              <a:gd name="connsiteX43" fmla="*/ 522304 w 656527"/>
              <a:gd name="connsiteY43" fmla="*/ 274637 h 1213578"/>
              <a:gd name="connsiteX44" fmla="*/ 513915 w 656527"/>
              <a:gd name="connsiteY44" fmla="*/ 106857 h 1213578"/>
              <a:gd name="connsiteX45" fmla="*/ 505526 w 656527"/>
              <a:gd name="connsiteY45" fmla="*/ 81690 h 1213578"/>
              <a:gd name="connsiteX46" fmla="*/ 488748 w 656527"/>
              <a:gd name="connsiteY46" fmla="*/ 56523 h 1213578"/>
              <a:gd name="connsiteX47" fmla="*/ 463581 w 656527"/>
              <a:gd name="connsiteY47" fmla="*/ 48134 h 1213578"/>
              <a:gd name="connsiteX48" fmla="*/ 446803 w 656527"/>
              <a:gd name="connsiteY48" fmla="*/ 22967 h 1213578"/>
              <a:gd name="connsiteX49" fmla="*/ 396469 w 656527"/>
              <a:gd name="connsiteY49" fmla="*/ 6189 h 1213578"/>
              <a:gd name="connsiteX50" fmla="*/ 337746 w 656527"/>
              <a:gd name="connsiteY50" fmla="*/ 22967 h 121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6527" h="1213578">
                <a:moveTo>
                  <a:pt x="337746" y="22967"/>
                </a:moveTo>
                <a:cubicBezTo>
                  <a:pt x="236258" y="33116"/>
                  <a:pt x="280517" y="22469"/>
                  <a:pt x="203522" y="48134"/>
                </a:cubicBezTo>
                <a:lnTo>
                  <a:pt x="178355" y="56523"/>
                </a:lnTo>
                <a:lnTo>
                  <a:pt x="153188" y="64912"/>
                </a:lnTo>
                <a:cubicBezTo>
                  <a:pt x="96313" y="150224"/>
                  <a:pt x="118291" y="95126"/>
                  <a:pt x="128021" y="241081"/>
                </a:cubicBezTo>
                <a:cubicBezTo>
                  <a:pt x="125225" y="288619"/>
                  <a:pt x="124370" y="336310"/>
                  <a:pt x="119632" y="383694"/>
                </a:cubicBezTo>
                <a:cubicBezTo>
                  <a:pt x="118752" y="392493"/>
                  <a:pt x="113388" y="400282"/>
                  <a:pt x="111243" y="408861"/>
                </a:cubicBezTo>
                <a:cubicBezTo>
                  <a:pt x="107785" y="422694"/>
                  <a:pt x="107861" y="437455"/>
                  <a:pt x="102854" y="450806"/>
                </a:cubicBezTo>
                <a:cubicBezTo>
                  <a:pt x="99314" y="460246"/>
                  <a:pt x="94626" y="470629"/>
                  <a:pt x="86076" y="475973"/>
                </a:cubicBezTo>
                <a:cubicBezTo>
                  <a:pt x="71079" y="485346"/>
                  <a:pt x="35742" y="492751"/>
                  <a:pt x="35742" y="492751"/>
                </a:cubicBezTo>
                <a:lnTo>
                  <a:pt x="18964" y="543085"/>
                </a:lnTo>
                <a:lnTo>
                  <a:pt x="10575" y="568252"/>
                </a:lnTo>
                <a:cubicBezTo>
                  <a:pt x="2116" y="652842"/>
                  <a:pt x="-8245" y="712806"/>
                  <a:pt x="10575" y="803143"/>
                </a:cubicBezTo>
                <a:cubicBezTo>
                  <a:pt x="14688" y="822884"/>
                  <a:pt x="37754" y="834347"/>
                  <a:pt x="44131" y="853477"/>
                </a:cubicBezTo>
                <a:cubicBezTo>
                  <a:pt x="49657" y="870056"/>
                  <a:pt x="54514" y="891984"/>
                  <a:pt x="69298" y="903811"/>
                </a:cubicBezTo>
                <a:cubicBezTo>
                  <a:pt x="76203" y="909335"/>
                  <a:pt x="86076" y="909404"/>
                  <a:pt x="94465" y="912200"/>
                </a:cubicBezTo>
                <a:cubicBezTo>
                  <a:pt x="97261" y="920589"/>
                  <a:pt x="96601" y="931114"/>
                  <a:pt x="102854" y="937367"/>
                </a:cubicBezTo>
                <a:cubicBezTo>
                  <a:pt x="131700" y="966213"/>
                  <a:pt x="146708" y="968763"/>
                  <a:pt x="178355" y="979312"/>
                </a:cubicBezTo>
                <a:cubicBezTo>
                  <a:pt x="206610" y="1021694"/>
                  <a:pt x="225207" y="1023885"/>
                  <a:pt x="203522" y="1071591"/>
                </a:cubicBezTo>
                <a:cubicBezTo>
                  <a:pt x="195178" y="1089948"/>
                  <a:pt x="176343" y="1102795"/>
                  <a:pt x="169966" y="1121925"/>
                </a:cubicBezTo>
                <a:lnTo>
                  <a:pt x="153188" y="1172259"/>
                </a:lnTo>
                <a:cubicBezTo>
                  <a:pt x="155984" y="1183444"/>
                  <a:pt x="150087" y="1204858"/>
                  <a:pt x="161577" y="1205815"/>
                </a:cubicBezTo>
                <a:cubicBezTo>
                  <a:pt x="318479" y="1218890"/>
                  <a:pt x="308006" y="1220049"/>
                  <a:pt x="379691" y="1172259"/>
                </a:cubicBezTo>
                <a:cubicBezTo>
                  <a:pt x="385284" y="1163870"/>
                  <a:pt x="389340" y="1154221"/>
                  <a:pt x="396469" y="1147092"/>
                </a:cubicBezTo>
                <a:cubicBezTo>
                  <a:pt x="403598" y="1139963"/>
                  <a:pt x="414997" y="1137902"/>
                  <a:pt x="421636" y="1130314"/>
                </a:cubicBezTo>
                <a:cubicBezTo>
                  <a:pt x="434915" y="1115139"/>
                  <a:pt x="440933" y="1094239"/>
                  <a:pt x="455192" y="1079980"/>
                </a:cubicBezTo>
                <a:cubicBezTo>
                  <a:pt x="471970" y="1063202"/>
                  <a:pt x="485783" y="1042808"/>
                  <a:pt x="505526" y="1029646"/>
                </a:cubicBezTo>
                <a:cubicBezTo>
                  <a:pt x="540564" y="1006287"/>
                  <a:pt x="523564" y="1019997"/>
                  <a:pt x="555860" y="987701"/>
                </a:cubicBezTo>
                <a:cubicBezTo>
                  <a:pt x="583614" y="904440"/>
                  <a:pt x="537050" y="1031627"/>
                  <a:pt x="589415" y="937367"/>
                </a:cubicBezTo>
                <a:cubicBezTo>
                  <a:pt x="598004" y="921907"/>
                  <a:pt x="600600" y="903811"/>
                  <a:pt x="606193" y="887033"/>
                </a:cubicBezTo>
                <a:cubicBezTo>
                  <a:pt x="609381" y="877468"/>
                  <a:pt x="617378" y="870255"/>
                  <a:pt x="622971" y="861866"/>
                </a:cubicBezTo>
                <a:cubicBezTo>
                  <a:pt x="625767" y="850681"/>
                  <a:pt x="628193" y="839396"/>
                  <a:pt x="631360" y="828310"/>
                </a:cubicBezTo>
                <a:cubicBezTo>
                  <a:pt x="633789" y="819807"/>
                  <a:pt x="637831" y="811775"/>
                  <a:pt x="639749" y="803143"/>
                </a:cubicBezTo>
                <a:cubicBezTo>
                  <a:pt x="643439" y="786539"/>
                  <a:pt x="644802" y="769489"/>
                  <a:pt x="648138" y="752810"/>
                </a:cubicBezTo>
                <a:cubicBezTo>
                  <a:pt x="650399" y="741504"/>
                  <a:pt x="653731" y="730439"/>
                  <a:pt x="656527" y="719254"/>
                </a:cubicBezTo>
                <a:cubicBezTo>
                  <a:pt x="653731" y="671716"/>
                  <a:pt x="654297" y="623861"/>
                  <a:pt x="648138" y="576641"/>
                </a:cubicBezTo>
                <a:cubicBezTo>
                  <a:pt x="645851" y="559104"/>
                  <a:pt x="636953" y="543085"/>
                  <a:pt x="631360" y="526307"/>
                </a:cubicBezTo>
                <a:cubicBezTo>
                  <a:pt x="628564" y="517918"/>
                  <a:pt x="627876" y="508498"/>
                  <a:pt x="622971" y="501140"/>
                </a:cubicBezTo>
                <a:cubicBezTo>
                  <a:pt x="617378" y="492751"/>
                  <a:pt x="610288" y="485186"/>
                  <a:pt x="606193" y="475973"/>
                </a:cubicBezTo>
                <a:cubicBezTo>
                  <a:pt x="599010" y="459812"/>
                  <a:pt x="599225" y="440355"/>
                  <a:pt x="589415" y="425639"/>
                </a:cubicBezTo>
                <a:cubicBezTo>
                  <a:pt x="541329" y="353505"/>
                  <a:pt x="598985" y="444777"/>
                  <a:pt x="564249" y="375305"/>
                </a:cubicBezTo>
                <a:cubicBezTo>
                  <a:pt x="559740" y="366287"/>
                  <a:pt x="551566" y="359351"/>
                  <a:pt x="547471" y="350138"/>
                </a:cubicBezTo>
                <a:cubicBezTo>
                  <a:pt x="540288" y="333977"/>
                  <a:pt x="536286" y="316582"/>
                  <a:pt x="530693" y="299804"/>
                </a:cubicBezTo>
                <a:lnTo>
                  <a:pt x="522304" y="274637"/>
                </a:lnTo>
                <a:cubicBezTo>
                  <a:pt x="519508" y="218710"/>
                  <a:pt x="518766" y="162643"/>
                  <a:pt x="513915" y="106857"/>
                </a:cubicBezTo>
                <a:cubicBezTo>
                  <a:pt x="513149" y="98047"/>
                  <a:pt x="509481" y="89599"/>
                  <a:pt x="505526" y="81690"/>
                </a:cubicBezTo>
                <a:cubicBezTo>
                  <a:pt x="501017" y="72672"/>
                  <a:pt x="496621" y="62821"/>
                  <a:pt x="488748" y="56523"/>
                </a:cubicBezTo>
                <a:cubicBezTo>
                  <a:pt x="481843" y="50999"/>
                  <a:pt x="471970" y="50930"/>
                  <a:pt x="463581" y="48134"/>
                </a:cubicBezTo>
                <a:cubicBezTo>
                  <a:pt x="457988" y="39745"/>
                  <a:pt x="455353" y="28311"/>
                  <a:pt x="446803" y="22967"/>
                </a:cubicBezTo>
                <a:cubicBezTo>
                  <a:pt x="431806" y="13594"/>
                  <a:pt x="413247" y="11782"/>
                  <a:pt x="396469" y="6189"/>
                </a:cubicBezTo>
                <a:cubicBezTo>
                  <a:pt x="363343" y="-4853"/>
                  <a:pt x="380145" y="-2200"/>
                  <a:pt x="337746" y="229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59CF8B8-0FA7-4B45-906C-9CB2C29C9A64}"/>
              </a:ext>
            </a:extLst>
          </p:cNvPr>
          <p:cNvSpPr txBox="1">
            <a:spLocks/>
          </p:cNvSpPr>
          <p:nvPr/>
        </p:nvSpPr>
        <p:spPr>
          <a:xfrm>
            <a:off x="1643149" y="2709018"/>
            <a:ext cx="1117922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이미지의 특징</a:t>
            </a:r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944834-348D-496E-A2B4-3832089B3CB7}"/>
              </a:ext>
            </a:extLst>
          </p:cNvPr>
          <p:cNvCxnSpPr>
            <a:stCxn id="11" idx="0"/>
            <a:endCxn id="5" idx="26"/>
          </p:cNvCxnSpPr>
          <p:nvPr/>
        </p:nvCxnSpPr>
        <p:spPr>
          <a:xfrm flipH="1" flipV="1">
            <a:off x="1300294" y="2525086"/>
            <a:ext cx="901816" cy="18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090DB5-2223-4188-A05F-E1BA3DE3730C}"/>
              </a:ext>
            </a:extLst>
          </p:cNvPr>
          <p:cNvSpPr/>
          <p:nvPr/>
        </p:nvSpPr>
        <p:spPr>
          <a:xfrm>
            <a:off x="794768" y="1495440"/>
            <a:ext cx="229782" cy="23279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82F611-6E83-4FB6-97CA-DE8F30A86FB9}"/>
              </a:ext>
            </a:extLst>
          </p:cNvPr>
          <p:cNvSpPr/>
          <p:nvPr/>
        </p:nvSpPr>
        <p:spPr>
          <a:xfrm>
            <a:off x="3749879" y="1370115"/>
            <a:ext cx="1963024" cy="166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67759E5-80CA-4C89-8752-6A8420633E61}"/>
              </a:ext>
            </a:extLst>
          </p:cNvPr>
          <p:cNvSpPr/>
          <p:nvPr/>
        </p:nvSpPr>
        <p:spPr>
          <a:xfrm>
            <a:off x="4023437" y="1632829"/>
            <a:ext cx="464673" cy="938799"/>
          </a:xfrm>
          <a:custGeom>
            <a:avLst/>
            <a:gdLst>
              <a:gd name="connsiteX0" fmla="*/ 337746 w 656527"/>
              <a:gd name="connsiteY0" fmla="*/ 22967 h 1213578"/>
              <a:gd name="connsiteX1" fmla="*/ 203522 w 656527"/>
              <a:gd name="connsiteY1" fmla="*/ 48134 h 1213578"/>
              <a:gd name="connsiteX2" fmla="*/ 178355 w 656527"/>
              <a:gd name="connsiteY2" fmla="*/ 56523 h 1213578"/>
              <a:gd name="connsiteX3" fmla="*/ 153188 w 656527"/>
              <a:gd name="connsiteY3" fmla="*/ 64912 h 1213578"/>
              <a:gd name="connsiteX4" fmla="*/ 128021 w 656527"/>
              <a:gd name="connsiteY4" fmla="*/ 241081 h 1213578"/>
              <a:gd name="connsiteX5" fmla="*/ 119632 w 656527"/>
              <a:gd name="connsiteY5" fmla="*/ 383694 h 1213578"/>
              <a:gd name="connsiteX6" fmla="*/ 111243 w 656527"/>
              <a:gd name="connsiteY6" fmla="*/ 408861 h 1213578"/>
              <a:gd name="connsiteX7" fmla="*/ 102854 w 656527"/>
              <a:gd name="connsiteY7" fmla="*/ 450806 h 1213578"/>
              <a:gd name="connsiteX8" fmla="*/ 86076 w 656527"/>
              <a:gd name="connsiteY8" fmla="*/ 475973 h 1213578"/>
              <a:gd name="connsiteX9" fmla="*/ 35742 w 656527"/>
              <a:gd name="connsiteY9" fmla="*/ 492751 h 1213578"/>
              <a:gd name="connsiteX10" fmla="*/ 18964 w 656527"/>
              <a:gd name="connsiteY10" fmla="*/ 543085 h 1213578"/>
              <a:gd name="connsiteX11" fmla="*/ 10575 w 656527"/>
              <a:gd name="connsiteY11" fmla="*/ 568252 h 1213578"/>
              <a:gd name="connsiteX12" fmla="*/ 10575 w 656527"/>
              <a:gd name="connsiteY12" fmla="*/ 803143 h 1213578"/>
              <a:gd name="connsiteX13" fmla="*/ 44131 w 656527"/>
              <a:gd name="connsiteY13" fmla="*/ 853477 h 1213578"/>
              <a:gd name="connsiteX14" fmla="*/ 69298 w 656527"/>
              <a:gd name="connsiteY14" fmla="*/ 903811 h 1213578"/>
              <a:gd name="connsiteX15" fmla="*/ 94465 w 656527"/>
              <a:gd name="connsiteY15" fmla="*/ 912200 h 1213578"/>
              <a:gd name="connsiteX16" fmla="*/ 102854 w 656527"/>
              <a:gd name="connsiteY16" fmla="*/ 937367 h 1213578"/>
              <a:gd name="connsiteX17" fmla="*/ 178355 w 656527"/>
              <a:gd name="connsiteY17" fmla="*/ 979312 h 1213578"/>
              <a:gd name="connsiteX18" fmla="*/ 203522 w 656527"/>
              <a:gd name="connsiteY18" fmla="*/ 1071591 h 1213578"/>
              <a:gd name="connsiteX19" fmla="*/ 169966 w 656527"/>
              <a:gd name="connsiteY19" fmla="*/ 1121925 h 1213578"/>
              <a:gd name="connsiteX20" fmla="*/ 153188 w 656527"/>
              <a:gd name="connsiteY20" fmla="*/ 1172259 h 1213578"/>
              <a:gd name="connsiteX21" fmla="*/ 161577 w 656527"/>
              <a:gd name="connsiteY21" fmla="*/ 1205815 h 1213578"/>
              <a:gd name="connsiteX22" fmla="*/ 379691 w 656527"/>
              <a:gd name="connsiteY22" fmla="*/ 1172259 h 1213578"/>
              <a:gd name="connsiteX23" fmla="*/ 396469 w 656527"/>
              <a:gd name="connsiteY23" fmla="*/ 1147092 h 1213578"/>
              <a:gd name="connsiteX24" fmla="*/ 421636 w 656527"/>
              <a:gd name="connsiteY24" fmla="*/ 1130314 h 1213578"/>
              <a:gd name="connsiteX25" fmla="*/ 455192 w 656527"/>
              <a:gd name="connsiteY25" fmla="*/ 1079980 h 1213578"/>
              <a:gd name="connsiteX26" fmla="*/ 505526 w 656527"/>
              <a:gd name="connsiteY26" fmla="*/ 1029646 h 1213578"/>
              <a:gd name="connsiteX27" fmla="*/ 555860 w 656527"/>
              <a:gd name="connsiteY27" fmla="*/ 987701 h 1213578"/>
              <a:gd name="connsiteX28" fmla="*/ 589415 w 656527"/>
              <a:gd name="connsiteY28" fmla="*/ 937367 h 1213578"/>
              <a:gd name="connsiteX29" fmla="*/ 606193 w 656527"/>
              <a:gd name="connsiteY29" fmla="*/ 887033 h 1213578"/>
              <a:gd name="connsiteX30" fmla="*/ 622971 w 656527"/>
              <a:gd name="connsiteY30" fmla="*/ 861866 h 1213578"/>
              <a:gd name="connsiteX31" fmla="*/ 631360 w 656527"/>
              <a:gd name="connsiteY31" fmla="*/ 828310 h 1213578"/>
              <a:gd name="connsiteX32" fmla="*/ 639749 w 656527"/>
              <a:gd name="connsiteY32" fmla="*/ 803143 h 1213578"/>
              <a:gd name="connsiteX33" fmla="*/ 648138 w 656527"/>
              <a:gd name="connsiteY33" fmla="*/ 752810 h 1213578"/>
              <a:gd name="connsiteX34" fmla="*/ 656527 w 656527"/>
              <a:gd name="connsiteY34" fmla="*/ 719254 h 1213578"/>
              <a:gd name="connsiteX35" fmla="*/ 648138 w 656527"/>
              <a:gd name="connsiteY35" fmla="*/ 576641 h 1213578"/>
              <a:gd name="connsiteX36" fmla="*/ 631360 w 656527"/>
              <a:gd name="connsiteY36" fmla="*/ 526307 h 1213578"/>
              <a:gd name="connsiteX37" fmla="*/ 622971 w 656527"/>
              <a:gd name="connsiteY37" fmla="*/ 501140 h 1213578"/>
              <a:gd name="connsiteX38" fmla="*/ 606193 w 656527"/>
              <a:gd name="connsiteY38" fmla="*/ 475973 h 1213578"/>
              <a:gd name="connsiteX39" fmla="*/ 589415 w 656527"/>
              <a:gd name="connsiteY39" fmla="*/ 425639 h 1213578"/>
              <a:gd name="connsiteX40" fmla="*/ 564249 w 656527"/>
              <a:gd name="connsiteY40" fmla="*/ 375305 h 1213578"/>
              <a:gd name="connsiteX41" fmla="*/ 547471 w 656527"/>
              <a:gd name="connsiteY41" fmla="*/ 350138 h 1213578"/>
              <a:gd name="connsiteX42" fmla="*/ 530693 w 656527"/>
              <a:gd name="connsiteY42" fmla="*/ 299804 h 1213578"/>
              <a:gd name="connsiteX43" fmla="*/ 522304 w 656527"/>
              <a:gd name="connsiteY43" fmla="*/ 274637 h 1213578"/>
              <a:gd name="connsiteX44" fmla="*/ 513915 w 656527"/>
              <a:gd name="connsiteY44" fmla="*/ 106857 h 1213578"/>
              <a:gd name="connsiteX45" fmla="*/ 505526 w 656527"/>
              <a:gd name="connsiteY45" fmla="*/ 81690 h 1213578"/>
              <a:gd name="connsiteX46" fmla="*/ 488748 w 656527"/>
              <a:gd name="connsiteY46" fmla="*/ 56523 h 1213578"/>
              <a:gd name="connsiteX47" fmla="*/ 463581 w 656527"/>
              <a:gd name="connsiteY47" fmla="*/ 48134 h 1213578"/>
              <a:gd name="connsiteX48" fmla="*/ 446803 w 656527"/>
              <a:gd name="connsiteY48" fmla="*/ 22967 h 1213578"/>
              <a:gd name="connsiteX49" fmla="*/ 396469 w 656527"/>
              <a:gd name="connsiteY49" fmla="*/ 6189 h 1213578"/>
              <a:gd name="connsiteX50" fmla="*/ 337746 w 656527"/>
              <a:gd name="connsiteY50" fmla="*/ 22967 h 121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6527" h="1213578">
                <a:moveTo>
                  <a:pt x="337746" y="22967"/>
                </a:moveTo>
                <a:cubicBezTo>
                  <a:pt x="236258" y="33116"/>
                  <a:pt x="280517" y="22469"/>
                  <a:pt x="203522" y="48134"/>
                </a:cubicBezTo>
                <a:lnTo>
                  <a:pt x="178355" y="56523"/>
                </a:lnTo>
                <a:lnTo>
                  <a:pt x="153188" y="64912"/>
                </a:lnTo>
                <a:cubicBezTo>
                  <a:pt x="96313" y="150224"/>
                  <a:pt x="118291" y="95126"/>
                  <a:pt x="128021" y="241081"/>
                </a:cubicBezTo>
                <a:cubicBezTo>
                  <a:pt x="125225" y="288619"/>
                  <a:pt x="124370" y="336310"/>
                  <a:pt x="119632" y="383694"/>
                </a:cubicBezTo>
                <a:cubicBezTo>
                  <a:pt x="118752" y="392493"/>
                  <a:pt x="113388" y="400282"/>
                  <a:pt x="111243" y="408861"/>
                </a:cubicBezTo>
                <a:cubicBezTo>
                  <a:pt x="107785" y="422694"/>
                  <a:pt x="107861" y="437455"/>
                  <a:pt x="102854" y="450806"/>
                </a:cubicBezTo>
                <a:cubicBezTo>
                  <a:pt x="99314" y="460246"/>
                  <a:pt x="94626" y="470629"/>
                  <a:pt x="86076" y="475973"/>
                </a:cubicBezTo>
                <a:cubicBezTo>
                  <a:pt x="71079" y="485346"/>
                  <a:pt x="35742" y="492751"/>
                  <a:pt x="35742" y="492751"/>
                </a:cubicBezTo>
                <a:lnTo>
                  <a:pt x="18964" y="543085"/>
                </a:lnTo>
                <a:lnTo>
                  <a:pt x="10575" y="568252"/>
                </a:lnTo>
                <a:cubicBezTo>
                  <a:pt x="2116" y="652842"/>
                  <a:pt x="-8245" y="712806"/>
                  <a:pt x="10575" y="803143"/>
                </a:cubicBezTo>
                <a:cubicBezTo>
                  <a:pt x="14688" y="822884"/>
                  <a:pt x="37754" y="834347"/>
                  <a:pt x="44131" y="853477"/>
                </a:cubicBezTo>
                <a:cubicBezTo>
                  <a:pt x="49657" y="870056"/>
                  <a:pt x="54514" y="891984"/>
                  <a:pt x="69298" y="903811"/>
                </a:cubicBezTo>
                <a:cubicBezTo>
                  <a:pt x="76203" y="909335"/>
                  <a:pt x="86076" y="909404"/>
                  <a:pt x="94465" y="912200"/>
                </a:cubicBezTo>
                <a:cubicBezTo>
                  <a:pt x="97261" y="920589"/>
                  <a:pt x="96601" y="931114"/>
                  <a:pt x="102854" y="937367"/>
                </a:cubicBezTo>
                <a:cubicBezTo>
                  <a:pt x="131700" y="966213"/>
                  <a:pt x="146708" y="968763"/>
                  <a:pt x="178355" y="979312"/>
                </a:cubicBezTo>
                <a:cubicBezTo>
                  <a:pt x="206610" y="1021694"/>
                  <a:pt x="225207" y="1023885"/>
                  <a:pt x="203522" y="1071591"/>
                </a:cubicBezTo>
                <a:cubicBezTo>
                  <a:pt x="195178" y="1089948"/>
                  <a:pt x="176343" y="1102795"/>
                  <a:pt x="169966" y="1121925"/>
                </a:cubicBezTo>
                <a:lnTo>
                  <a:pt x="153188" y="1172259"/>
                </a:lnTo>
                <a:cubicBezTo>
                  <a:pt x="155984" y="1183444"/>
                  <a:pt x="150087" y="1204858"/>
                  <a:pt x="161577" y="1205815"/>
                </a:cubicBezTo>
                <a:cubicBezTo>
                  <a:pt x="318479" y="1218890"/>
                  <a:pt x="308006" y="1220049"/>
                  <a:pt x="379691" y="1172259"/>
                </a:cubicBezTo>
                <a:cubicBezTo>
                  <a:pt x="385284" y="1163870"/>
                  <a:pt x="389340" y="1154221"/>
                  <a:pt x="396469" y="1147092"/>
                </a:cubicBezTo>
                <a:cubicBezTo>
                  <a:pt x="403598" y="1139963"/>
                  <a:pt x="414997" y="1137902"/>
                  <a:pt x="421636" y="1130314"/>
                </a:cubicBezTo>
                <a:cubicBezTo>
                  <a:pt x="434915" y="1115139"/>
                  <a:pt x="440933" y="1094239"/>
                  <a:pt x="455192" y="1079980"/>
                </a:cubicBezTo>
                <a:cubicBezTo>
                  <a:pt x="471970" y="1063202"/>
                  <a:pt x="485783" y="1042808"/>
                  <a:pt x="505526" y="1029646"/>
                </a:cubicBezTo>
                <a:cubicBezTo>
                  <a:pt x="540564" y="1006287"/>
                  <a:pt x="523564" y="1019997"/>
                  <a:pt x="555860" y="987701"/>
                </a:cubicBezTo>
                <a:cubicBezTo>
                  <a:pt x="583614" y="904440"/>
                  <a:pt x="537050" y="1031627"/>
                  <a:pt x="589415" y="937367"/>
                </a:cubicBezTo>
                <a:cubicBezTo>
                  <a:pt x="598004" y="921907"/>
                  <a:pt x="600600" y="903811"/>
                  <a:pt x="606193" y="887033"/>
                </a:cubicBezTo>
                <a:cubicBezTo>
                  <a:pt x="609381" y="877468"/>
                  <a:pt x="617378" y="870255"/>
                  <a:pt x="622971" y="861866"/>
                </a:cubicBezTo>
                <a:cubicBezTo>
                  <a:pt x="625767" y="850681"/>
                  <a:pt x="628193" y="839396"/>
                  <a:pt x="631360" y="828310"/>
                </a:cubicBezTo>
                <a:cubicBezTo>
                  <a:pt x="633789" y="819807"/>
                  <a:pt x="637831" y="811775"/>
                  <a:pt x="639749" y="803143"/>
                </a:cubicBezTo>
                <a:cubicBezTo>
                  <a:pt x="643439" y="786539"/>
                  <a:pt x="644802" y="769489"/>
                  <a:pt x="648138" y="752810"/>
                </a:cubicBezTo>
                <a:cubicBezTo>
                  <a:pt x="650399" y="741504"/>
                  <a:pt x="653731" y="730439"/>
                  <a:pt x="656527" y="719254"/>
                </a:cubicBezTo>
                <a:cubicBezTo>
                  <a:pt x="653731" y="671716"/>
                  <a:pt x="654297" y="623861"/>
                  <a:pt x="648138" y="576641"/>
                </a:cubicBezTo>
                <a:cubicBezTo>
                  <a:pt x="645851" y="559104"/>
                  <a:pt x="636953" y="543085"/>
                  <a:pt x="631360" y="526307"/>
                </a:cubicBezTo>
                <a:cubicBezTo>
                  <a:pt x="628564" y="517918"/>
                  <a:pt x="627876" y="508498"/>
                  <a:pt x="622971" y="501140"/>
                </a:cubicBezTo>
                <a:cubicBezTo>
                  <a:pt x="617378" y="492751"/>
                  <a:pt x="610288" y="485186"/>
                  <a:pt x="606193" y="475973"/>
                </a:cubicBezTo>
                <a:cubicBezTo>
                  <a:pt x="599010" y="459812"/>
                  <a:pt x="599225" y="440355"/>
                  <a:pt x="589415" y="425639"/>
                </a:cubicBezTo>
                <a:cubicBezTo>
                  <a:pt x="541329" y="353505"/>
                  <a:pt x="598985" y="444777"/>
                  <a:pt x="564249" y="375305"/>
                </a:cubicBezTo>
                <a:cubicBezTo>
                  <a:pt x="559740" y="366287"/>
                  <a:pt x="551566" y="359351"/>
                  <a:pt x="547471" y="350138"/>
                </a:cubicBezTo>
                <a:cubicBezTo>
                  <a:pt x="540288" y="333977"/>
                  <a:pt x="536286" y="316582"/>
                  <a:pt x="530693" y="299804"/>
                </a:cubicBezTo>
                <a:lnTo>
                  <a:pt x="522304" y="274637"/>
                </a:lnTo>
                <a:cubicBezTo>
                  <a:pt x="519508" y="218710"/>
                  <a:pt x="518766" y="162643"/>
                  <a:pt x="513915" y="106857"/>
                </a:cubicBezTo>
                <a:cubicBezTo>
                  <a:pt x="513149" y="98047"/>
                  <a:pt x="509481" y="89599"/>
                  <a:pt x="505526" y="81690"/>
                </a:cubicBezTo>
                <a:cubicBezTo>
                  <a:pt x="501017" y="72672"/>
                  <a:pt x="496621" y="62821"/>
                  <a:pt x="488748" y="56523"/>
                </a:cubicBezTo>
                <a:cubicBezTo>
                  <a:pt x="481843" y="50999"/>
                  <a:pt x="471970" y="50930"/>
                  <a:pt x="463581" y="48134"/>
                </a:cubicBezTo>
                <a:cubicBezTo>
                  <a:pt x="457988" y="39745"/>
                  <a:pt x="455353" y="28311"/>
                  <a:pt x="446803" y="22967"/>
                </a:cubicBezTo>
                <a:cubicBezTo>
                  <a:pt x="431806" y="13594"/>
                  <a:pt x="413247" y="11782"/>
                  <a:pt x="396469" y="6189"/>
                </a:cubicBezTo>
                <a:cubicBezTo>
                  <a:pt x="363343" y="-4853"/>
                  <a:pt x="380145" y="-2200"/>
                  <a:pt x="337746" y="229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524238-F653-4C48-9CBC-35D6F56101A5}"/>
              </a:ext>
            </a:extLst>
          </p:cNvPr>
          <p:cNvSpPr/>
          <p:nvPr/>
        </p:nvSpPr>
        <p:spPr>
          <a:xfrm>
            <a:off x="4098938" y="1641218"/>
            <a:ext cx="120724" cy="1163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D83EFC8-700E-453D-A606-97C025AE56C2}"/>
              </a:ext>
            </a:extLst>
          </p:cNvPr>
          <p:cNvCxnSpPr>
            <a:cxnSpLocks/>
            <a:stCxn id="41" idx="0"/>
          </p:cNvCxnSpPr>
          <p:nvPr/>
        </p:nvCxnSpPr>
        <p:spPr>
          <a:xfrm>
            <a:off x="909659" y="1495440"/>
            <a:ext cx="3189279" cy="14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43D4E2-6ECE-47EC-9443-781C4F5FE8DA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871908" y="1729388"/>
            <a:ext cx="3287392" cy="2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B655ACE1-8E49-46D0-9CAA-7C57FF26C6DE}"/>
              </a:ext>
            </a:extLst>
          </p:cNvPr>
          <p:cNvSpPr txBox="1">
            <a:spLocks/>
          </p:cNvSpPr>
          <p:nvPr/>
        </p:nvSpPr>
        <p:spPr>
          <a:xfrm>
            <a:off x="2656031" y="3546214"/>
            <a:ext cx="4474612" cy="444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필터와 이미지의 </a:t>
            </a:r>
            <a:r>
              <a:rPr lang="ko-KR" altLang="en-US" sz="1100" dirty="0" err="1"/>
              <a:t>합성곱으로</a:t>
            </a:r>
            <a:r>
              <a:rPr lang="ko-KR" altLang="en-US" sz="1100" dirty="0"/>
              <a:t> 형성된 값이 픽셀 자리를 대신하게 됨</a:t>
            </a:r>
            <a:r>
              <a:rPr lang="en-US" altLang="ko-KR" sz="11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이미지가 축소된 것이 아님</a:t>
            </a:r>
            <a:r>
              <a:rPr lang="en-US" altLang="ko-KR" sz="1100" dirty="0"/>
              <a:t>.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81412A-C240-43A7-8DB0-BB7FD29FA844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272551" y="2613380"/>
            <a:ext cx="620786" cy="93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2DD727-B3A9-43E4-8831-C5A9D05A7352}"/>
              </a:ext>
            </a:extLst>
          </p:cNvPr>
          <p:cNvSpPr/>
          <p:nvPr/>
        </p:nvSpPr>
        <p:spPr>
          <a:xfrm>
            <a:off x="7594592" y="1616241"/>
            <a:ext cx="1356462" cy="12237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C1ABB17-EFDD-495A-A13F-48AEB9CF5A29}"/>
              </a:ext>
            </a:extLst>
          </p:cNvPr>
          <p:cNvSpPr/>
          <p:nvPr/>
        </p:nvSpPr>
        <p:spPr>
          <a:xfrm>
            <a:off x="7833318" y="1824383"/>
            <a:ext cx="270448" cy="555690"/>
          </a:xfrm>
          <a:custGeom>
            <a:avLst/>
            <a:gdLst>
              <a:gd name="connsiteX0" fmla="*/ 337746 w 656527"/>
              <a:gd name="connsiteY0" fmla="*/ 22967 h 1213578"/>
              <a:gd name="connsiteX1" fmla="*/ 203522 w 656527"/>
              <a:gd name="connsiteY1" fmla="*/ 48134 h 1213578"/>
              <a:gd name="connsiteX2" fmla="*/ 178355 w 656527"/>
              <a:gd name="connsiteY2" fmla="*/ 56523 h 1213578"/>
              <a:gd name="connsiteX3" fmla="*/ 153188 w 656527"/>
              <a:gd name="connsiteY3" fmla="*/ 64912 h 1213578"/>
              <a:gd name="connsiteX4" fmla="*/ 128021 w 656527"/>
              <a:gd name="connsiteY4" fmla="*/ 241081 h 1213578"/>
              <a:gd name="connsiteX5" fmla="*/ 119632 w 656527"/>
              <a:gd name="connsiteY5" fmla="*/ 383694 h 1213578"/>
              <a:gd name="connsiteX6" fmla="*/ 111243 w 656527"/>
              <a:gd name="connsiteY6" fmla="*/ 408861 h 1213578"/>
              <a:gd name="connsiteX7" fmla="*/ 102854 w 656527"/>
              <a:gd name="connsiteY7" fmla="*/ 450806 h 1213578"/>
              <a:gd name="connsiteX8" fmla="*/ 86076 w 656527"/>
              <a:gd name="connsiteY8" fmla="*/ 475973 h 1213578"/>
              <a:gd name="connsiteX9" fmla="*/ 35742 w 656527"/>
              <a:gd name="connsiteY9" fmla="*/ 492751 h 1213578"/>
              <a:gd name="connsiteX10" fmla="*/ 18964 w 656527"/>
              <a:gd name="connsiteY10" fmla="*/ 543085 h 1213578"/>
              <a:gd name="connsiteX11" fmla="*/ 10575 w 656527"/>
              <a:gd name="connsiteY11" fmla="*/ 568252 h 1213578"/>
              <a:gd name="connsiteX12" fmla="*/ 10575 w 656527"/>
              <a:gd name="connsiteY12" fmla="*/ 803143 h 1213578"/>
              <a:gd name="connsiteX13" fmla="*/ 44131 w 656527"/>
              <a:gd name="connsiteY13" fmla="*/ 853477 h 1213578"/>
              <a:gd name="connsiteX14" fmla="*/ 69298 w 656527"/>
              <a:gd name="connsiteY14" fmla="*/ 903811 h 1213578"/>
              <a:gd name="connsiteX15" fmla="*/ 94465 w 656527"/>
              <a:gd name="connsiteY15" fmla="*/ 912200 h 1213578"/>
              <a:gd name="connsiteX16" fmla="*/ 102854 w 656527"/>
              <a:gd name="connsiteY16" fmla="*/ 937367 h 1213578"/>
              <a:gd name="connsiteX17" fmla="*/ 178355 w 656527"/>
              <a:gd name="connsiteY17" fmla="*/ 979312 h 1213578"/>
              <a:gd name="connsiteX18" fmla="*/ 203522 w 656527"/>
              <a:gd name="connsiteY18" fmla="*/ 1071591 h 1213578"/>
              <a:gd name="connsiteX19" fmla="*/ 169966 w 656527"/>
              <a:gd name="connsiteY19" fmla="*/ 1121925 h 1213578"/>
              <a:gd name="connsiteX20" fmla="*/ 153188 w 656527"/>
              <a:gd name="connsiteY20" fmla="*/ 1172259 h 1213578"/>
              <a:gd name="connsiteX21" fmla="*/ 161577 w 656527"/>
              <a:gd name="connsiteY21" fmla="*/ 1205815 h 1213578"/>
              <a:gd name="connsiteX22" fmla="*/ 379691 w 656527"/>
              <a:gd name="connsiteY22" fmla="*/ 1172259 h 1213578"/>
              <a:gd name="connsiteX23" fmla="*/ 396469 w 656527"/>
              <a:gd name="connsiteY23" fmla="*/ 1147092 h 1213578"/>
              <a:gd name="connsiteX24" fmla="*/ 421636 w 656527"/>
              <a:gd name="connsiteY24" fmla="*/ 1130314 h 1213578"/>
              <a:gd name="connsiteX25" fmla="*/ 455192 w 656527"/>
              <a:gd name="connsiteY25" fmla="*/ 1079980 h 1213578"/>
              <a:gd name="connsiteX26" fmla="*/ 505526 w 656527"/>
              <a:gd name="connsiteY26" fmla="*/ 1029646 h 1213578"/>
              <a:gd name="connsiteX27" fmla="*/ 555860 w 656527"/>
              <a:gd name="connsiteY27" fmla="*/ 987701 h 1213578"/>
              <a:gd name="connsiteX28" fmla="*/ 589415 w 656527"/>
              <a:gd name="connsiteY28" fmla="*/ 937367 h 1213578"/>
              <a:gd name="connsiteX29" fmla="*/ 606193 w 656527"/>
              <a:gd name="connsiteY29" fmla="*/ 887033 h 1213578"/>
              <a:gd name="connsiteX30" fmla="*/ 622971 w 656527"/>
              <a:gd name="connsiteY30" fmla="*/ 861866 h 1213578"/>
              <a:gd name="connsiteX31" fmla="*/ 631360 w 656527"/>
              <a:gd name="connsiteY31" fmla="*/ 828310 h 1213578"/>
              <a:gd name="connsiteX32" fmla="*/ 639749 w 656527"/>
              <a:gd name="connsiteY32" fmla="*/ 803143 h 1213578"/>
              <a:gd name="connsiteX33" fmla="*/ 648138 w 656527"/>
              <a:gd name="connsiteY33" fmla="*/ 752810 h 1213578"/>
              <a:gd name="connsiteX34" fmla="*/ 656527 w 656527"/>
              <a:gd name="connsiteY34" fmla="*/ 719254 h 1213578"/>
              <a:gd name="connsiteX35" fmla="*/ 648138 w 656527"/>
              <a:gd name="connsiteY35" fmla="*/ 576641 h 1213578"/>
              <a:gd name="connsiteX36" fmla="*/ 631360 w 656527"/>
              <a:gd name="connsiteY36" fmla="*/ 526307 h 1213578"/>
              <a:gd name="connsiteX37" fmla="*/ 622971 w 656527"/>
              <a:gd name="connsiteY37" fmla="*/ 501140 h 1213578"/>
              <a:gd name="connsiteX38" fmla="*/ 606193 w 656527"/>
              <a:gd name="connsiteY38" fmla="*/ 475973 h 1213578"/>
              <a:gd name="connsiteX39" fmla="*/ 589415 w 656527"/>
              <a:gd name="connsiteY39" fmla="*/ 425639 h 1213578"/>
              <a:gd name="connsiteX40" fmla="*/ 564249 w 656527"/>
              <a:gd name="connsiteY40" fmla="*/ 375305 h 1213578"/>
              <a:gd name="connsiteX41" fmla="*/ 547471 w 656527"/>
              <a:gd name="connsiteY41" fmla="*/ 350138 h 1213578"/>
              <a:gd name="connsiteX42" fmla="*/ 530693 w 656527"/>
              <a:gd name="connsiteY42" fmla="*/ 299804 h 1213578"/>
              <a:gd name="connsiteX43" fmla="*/ 522304 w 656527"/>
              <a:gd name="connsiteY43" fmla="*/ 274637 h 1213578"/>
              <a:gd name="connsiteX44" fmla="*/ 513915 w 656527"/>
              <a:gd name="connsiteY44" fmla="*/ 106857 h 1213578"/>
              <a:gd name="connsiteX45" fmla="*/ 505526 w 656527"/>
              <a:gd name="connsiteY45" fmla="*/ 81690 h 1213578"/>
              <a:gd name="connsiteX46" fmla="*/ 488748 w 656527"/>
              <a:gd name="connsiteY46" fmla="*/ 56523 h 1213578"/>
              <a:gd name="connsiteX47" fmla="*/ 463581 w 656527"/>
              <a:gd name="connsiteY47" fmla="*/ 48134 h 1213578"/>
              <a:gd name="connsiteX48" fmla="*/ 446803 w 656527"/>
              <a:gd name="connsiteY48" fmla="*/ 22967 h 1213578"/>
              <a:gd name="connsiteX49" fmla="*/ 396469 w 656527"/>
              <a:gd name="connsiteY49" fmla="*/ 6189 h 1213578"/>
              <a:gd name="connsiteX50" fmla="*/ 337746 w 656527"/>
              <a:gd name="connsiteY50" fmla="*/ 22967 h 121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56527" h="1213578">
                <a:moveTo>
                  <a:pt x="337746" y="22967"/>
                </a:moveTo>
                <a:cubicBezTo>
                  <a:pt x="236258" y="33116"/>
                  <a:pt x="280517" y="22469"/>
                  <a:pt x="203522" y="48134"/>
                </a:cubicBezTo>
                <a:lnTo>
                  <a:pt x="178355" y="56523"/>
                </a:lnTo>
                <a:lnTo>
                  <a:pt x="153188" y="64912"/>
                </a:lnTo>
                <a:cubicBezTo>
                  <a:pt x="96313" y="150224"/>
                  <a:pt x="118291" y="95126"/>
                  <a:pt x="128021" y="241081"/>
                </a:cubicBezTo>
                <a:cubicBezTo>
                  <a:pt x="125225" y="288619"/>
                  <a:pt x="124370" y="336310"/>
                  <a:pt x="119632" y="383694"/>
                </a:cubicBezTo>
                <a:cubicBezTo>
                  <a:pt x="118752" y="392493"/>
                  <a:pt x="113388" y="400282"/>
                  <a:pt x="111243" y="408861"/>
                </a:cubicBezTo>
                <a:cubicBezTo>
                  <a:pt x="107785" y="422694"/>
                  <a:pt x="107861" y="437455"/>
                  <a:pt x="102854" y="450806"/>
                </a:cubicBezTo>
                <a:cubicBezTo>
                  <a:pt x="99314" y="460246"/>
                  <a:pt x="94626" y="470629"/>
                  <a:pt x="86076" y="475973"/>
                </a:cubicBezTo>
                <a:cubicBezTo>
                  <a:pt x="71079" y="485346"/>
                  <a:pt x="35742" y="492751"/>
                  <a:pt x="35742" y="492751"/>
                </a:cubicBezTo>
                <a:lnTo>
                  <a:pt x="18964" y="543085"/>
                </a:lnTo>
                <a:lnTo>
                  <a:pt x="10575" y="568252"/>
                </a:lnTo>
                <a:cubicBezTo>
                  <a:pt x="2116" y="652842"/>
                  <a:pt x="-8245" y="712806"/>
                  <a:pt x="10575" y="803143"/>
                </a:cubicBezTo>
                <a:cubicBezTo>
                  <a:pt x="14688" y="822884"/>
                  <a:pt x="37754" y="834347"/>
                  <a:pt x="44131" y="853477"/>
                </a:cubicBezTo>
                <a:cubicBezTo>
                  <a:pt x="49657" y="870056"/>
                  <a:pt x="54514" y="891984"/>
                  <a:pt x="69298" y="903811"/>
                </a:cubicBezTo>
                <a:cubicBezTo>
                  <a:pt x="76203" y="909335"/>
                  <a:pt x="86076" y="909404"/>
                  <a:pt x="94465" y="912200"/>
                </a:cubicBezTo>
                <a:cubicBezTo>
                  <a:pt x="97261" y="920589"/>
                  <a:pt x="96601" y="931114"/>
                  <a:pt x="102854" y="937367"/>
                </a:cubicBezTo>
                <a:cubicBezTo>
                  <a:pt x="131700" y="966213"/>
                  <a:pt x="146708" y="968763"/>
                  <a:pt x="178355" y="979312"/>
                </a:cubicBezTo>
                <a:cubicBezTo>
                  <a:pt x="206610" y="1021694"/>
                  <a:pt x="225207" y="1023885"/>
                  <a:pt x="203522" y="1071591"/>
                </a:cubicBezTo>
                <a:cubicBezTo>
                  <a:pt x="195178" y="1089948"/>
                  <a:pt x="176343" y="1102795"/>
                  <a:pt x="169966" y="1121925"/>
                </a:cubicBezTo>
                <a:lnTo>
                  <a:pt x="153188" y="1172259"/>
                </a:lnTo>
                <a:cubicBezTo>
                  <a:pt x="155984" y="1183444"/>
                  <a:pt x="150087" y="1204858"/>
                  <a:pt x="161577" y="1205815"/>
                </a:cubicBezTo>
                <a:cubicBezTo>
                  <a:pt x="318479" y="1218890"/>
                  <a:pt x="308006" y="1220049"/>
                  <a:pt x="379691" y="1172259"/>
                </a:cubicBezTo>
                <a:cubicBezTo>
                  <a:pt x="385284" y="1163870"/>
                  <a:pt x="389340" y="1154221"/>
                  <a:pt x="396469" y="1147092"/>
                </a:cubicBezTo>
                <a:cubicBezTo>
                  <a:pt x="403598" y="1139963"/>
                  <a:pt x="414997" y="1137902"/>
                  <a:pt x="421636" y="1130314"/>
                </a:cubicBezTo>
                <a:cubicBezTo>
                  <a:pt x="434915" y="1115139"/>
                  <a:pt x="440933" y="1094239"/>
                  <a:pt x="455192" y="1079980"/>
                </a:cubicBezTo>
                <a:cubicBezTo>
                  <a:pt x="471970" y="1063202"/>
                  <a:pt x="485783" y="1042808"/>
                  <a:pt x="505526" y="1029646"/>
                </a:cubicBezTo>
                <a:cubicBezTo>
                  <a:pt x="540564" y="1006287"/>
                  <a:pt x="523564" y="1019997"/>
                  <a:pt x="555860" y="987701"/>
                </a:cubicBezTo>
                <a:cubicBezTo>
                  <a:pt x="583614" y="904440"/>
                  <a:pt x="537050" y="1031627"/>
                  <a:pt x="589415" y="937367"/>
                </a:cubicBezTo>
                <a:cubicBezTo>
                  <a:pt x="598004" y="921907"/>
                  <a:pt x="600600" y="903811"/>
                  <a:pt x="606193" y="887033"/>
                </a:cubicBezTo>
                <a:cubicBezTo>
                  <a:pt x="609381" y="877468"/>
                  <a:pt x="617378" y="870255"/>
                  <a:pt x="622971" y="861866"/>
                </a:cubicBezTo>
                <a:cubicBezTo>
                  <a:pt x="625767" y="850681"/>
                  <a:pt x="628193" y="839396"/>
                  <a:pt x="631360" y="828310"/>
                </a:cubicBezTo>
                <a:cubicBezTo>
                  <a:pt x="633789" y="819807"/>
                  <a:pt x="637831" y="811775"/>
                  <a:pt x="639749" y="803143"/>
                </a:cubicBezTo>
                <a:cubicBezTo>
                  <a:pt x="643439" y="786539"/>
                  <a:pt x="644802" y="769489"/>
                  <a:pt x="648138" y="752810"/>
                </a:cubicBezTo>
                <a:cubicBezTo>
                  <a:pt x="650399" y="741504"/>
                  <a:pt x="653731" y="730439"/>
                  <a:pt x="656527" y="719254"/>
                </a:cubicBezTo>
                <a:cubicBezTo>
                  <a:pt x="653731" y="671716"/>
                  <a:pt x="654297" y="623861"/>
                  <a:pt x="648138" y="576641"/>
                </a:cubicBezTo>
                <a:cubicBezTo>
                  <a:pt x="645851" y="559104"/>
                  <a:pt x="636953" y="543085"/>
                  <a:pt x="631360" y="526307"/>
                </a:cubicBezTo>
                <a:cubicBezTo>
                  <a:pt x="628564" y="517918"/>
                  <a:pt x="627876" y="508498"/>
                  <a:pt x="622971" y="501140"/>
                </a:cubicBezTo>
                <a:cubicBezTo>
                  <a:pt x="617378" y="492751"/>
                  <a:pt x="610288" y="485186"/>
                  <a:pt x="606193" y="475973"/>
                </a:cubicBezTo>
                <a:cubicBezTo>
                  <a:pt x="599010" y="459812"/>
                  <a:pt x="599225" y="440355"/>
                  <a:pt x="589415" y="425639"/>
                </a:cubicBezTo>
                <a:cubicBezTo>
                  <a:pt x="541329" y="353505"/>
                  <a:pt x="598985" y="444777"/>
                  <a:pt x="564249" y="375305"/>
                </a:cubicBezTo>
                <a:cubicBezTo>
                  <a:pt x="559740" y="366287"/>
                  <a:pt x="551566" y="359351"/>
                  <a:pt x="547471" y="350138"/>
                </a:cubicBezTo>
                <a:cubicBezTo>
                  <a:pt x="540288" y="333977"/>
                  <a:pt x="536286" y="316582"/>
                  <a:pt x="530693" y="299804"/>
                </a:cubicBezTo>
                <a:lnTo>
                  <a:pt x="522304" y="274637"/>
                </a:lnTo>
                <a:cubicBezTo>
                  <a:pt x="519508" y="218710"/>
                  <a:pt x="518766" y="162643"/>
                  <a:pt x="513915" y="106857"/>
                </a:cubicBezTo>
                <a:cubicBezTo>
                  <a:pt x="513149" y="98047"/>
                  <a:pt x="509481" y="89599"/>
                  <a:pt x="505526" y="81690"/>
                </a:cubicBezTo>
                <a:cubicBezTo>
                  <a:pt x="501017" y="72672"/>
                  <a:pt x="496621" y="62821"/>
                  <a:pt x="488748" y="56523"/>
                </a:cubicBezTo>
                <a:cubicBezTo>
                  <a:pt x="481843" y="50999"/>
                  <a:pt x="471970" y="50930"/>
                  <a:pt x="463581" y="48134"/>
                </a:cubicBezTo>
                <a:cubicBezTo>
                  <a:pt x="457988" y="39745"/>
                  <a:pt x="455353" y="28311"/>
                  <a:pt x="446803" y="22967"/>
                </a:cubicBezTo>
                <a:cubicBezTo>
                  <a:pt x="431806" y="13594"/>
                  <a:pt x="413247" y="11782"/>
                  <a:pt x="396469" y="6189"/>
                </a:cubicBezTo>
                <a:cubicBezTo>
                  <a:pt x="363343" y="-4853"/>
                  <a:pt x="380145" y="-2200"/>
                  <a:pt x="337746" y="229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5A55E4-03CE-4E75-A216-859D06098E5B}"/>
              </a:ext>
            </a:extLst>
          </p:cNvPr>
          <p:cNvSpPr/>
          <p:nvPr/>
        </p:nvSpPr>
        <p:spPr>
          <a:xfrm>
            <a:off x="4302459" y="2154347"/>
            <a:ext cx="229782" cy="23279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A0DD744-43C1-4463-AF75-F7ACE35E41D3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4539538" y="2299234"/>
            <a:ext cx="3511163" cy="1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7495AF-6D0B-4537-B911-1E22C1820C9A}"/>
              </a:ext>
            </a:extLst>
          </p:cNvPr>
          <p:cNvSpPr/>
          <p:nvPr/>
        </p:nvSpPr>
        <p:spPr>
          <a:xfrm>
            <a:off x="7990339" y="2182837"/>
            <a:ext cx="120724" cy="1163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B551631-07EE-4F4C-9011-B80241E6115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495407" y="2176863"/>
            <a:ext cx="3555294" cy="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5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912" y="152489"/>
            <a:ext cx="11896289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Convolution</a:t>
            </a:r>
            <a:r>
              <a:rPr lang="en-US" altLang="ko-KR" sz="1100" dirty="0"/>
              <a:t> : </a:t>
            </a:r>
            <a:r>
              <a:rPr lang="ko-KR" altLang="en-US" sz="1100" dirty="0"/>
              <a:t>층이 깊어질수록 여러 국소 영역을 합쳐서 좀 더 큰 특징을 검출할 수 있다</a:t>
            </a:r>
            <a:r>
              <a:rPr lang="en-US" altLang="ko-KR" sz="1100" dirty="0"/>
              <a:t>.</a:t>
            </a:r>
          </a:p>
        </p:txBody>
      </p:sp>
      <p:graphicFrame>
        <p:nvGraphicFramePr>
          <p:cNvPr id="2" name="표 43">
            <a:extLst>
              <a:ext uri="{FF2B5EF4-FFF2-40B4-BE49-F238E27FC236}">
                <a16:creationId xmlns:a16="http://schemas.microsoft.com/office/drawing/2014/main" id="{C3FDD6B7-4B66-45E3-A242-45B7FC09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41776"/>
              </p:ext>
            </p:extLst>
          </p:nvPr>
        </p:nvGraphicFramePr>
        <p:xfrm>
          <a:off x="129287" y="1098440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graphicFrame>
        <p:nvGraphicFramePr>
          <p:cNvPr id="23" name="표 43">
            <a:extLst>
              <a:ext uri="{FF2B5EF4-FFF2-40B4-BE49-F238E27FC236}">
                <a16:creationId xmlns:a16="http://schemas.microsoft.com/office/drawing/2014/main" id="{F9EDAC91-0EAD-4E4E-87DB-F6FAC70B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96663"/>
              </p:ext>
            </p:extLst>
          </p:nvPr>
        </p:nvGraphicFramePr>
        <p:xfrm>
          <a:off x="1012770" y="1829358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95BAC46-4D61-4DDD-A9C7-44CFE653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4" y="121292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A53D02-C3D3-4BA6-9CC0-94B36600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4" y="151861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C35B5A-9023-4D1C-8C2D-8FB48936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1" y="121243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E883F1F-35C9-4893-9377-00DEA5ED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1" y="154717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73176EB-F882-4615-8C7E-97280681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7" y="119090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F0A9F9-EB49-47B6-85A8-C69E2F51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2" y="154717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F8B9748-C12C-4EBF-8991-137BC049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2" y="188792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FFF1AED-8423-4718-A124-E803A4B0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1" y="188792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07A69FF-542A-4A1B-9D64-ECC36352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2" y="227491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68F2F23-DD1C-45A3-AB21-8C73CD78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18" y="261776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0EDD012-AFCF-4069-8124-2A7088EC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15" y="188792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F0BE29B-B2CA-4B90-80AE-0B19E6EF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8" y="188792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F2E9F85-D4A5-4294-B4AC-ABE02D87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27" y="1887922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A197A7C9-8C0D-4588-AC4E-C290158A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44" y="228819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594C7803-0EBC-44A8-BAD6-113021E1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66" y="260741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E432498E-7154-449E-8DA6-8A6BD5FA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94" y="2274917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0C28719-5A36-479A-9ED4-81A210BC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61" y="261776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7E3A6B03-1361-4080-9258-3BB5D2E5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04528"/>
              </p:ext>
            </p:extLst>
          </p:nvPr>
        </p:nvGraphicFramePr>
        <p:xfrm>
          <a:off x="2901485" y="1302170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1064" name="Picture 40">
            <a:extLst>
              <a:ext uri="{FF2B5EF4-FFF2-40B4-BE49-F238E27FC236}">
                <a16:creationId xmlns:a16="http://schemas.microsoft.com/office/drawing/2014/main" id="{E8096C70-4C22-4DAC-B609-32736D5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14" y="164027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CA1C43E2-4E0A-4D9F-AB11-42924048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17" y="1377687"/>
            <a:ext cx="276225" cy="1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6C36D408-FFE0-41B9-8E84-4E8E7BA2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09" y="170607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6F85C80A-8B73-4FFF-BD04-7735EF9D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90" y="207945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FDDFB5AA-FF47-4236-A081-3FC48347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71" y="1377687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FEEAE835-0632-4660-B99D-A2FF65A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70" y="170607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B1522055-4606-4DA2-93D3-4642E08A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70" y="2083364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73D089CC-B428-4791-83A0-EF7E87C9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25" y="1377687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4B8DB318-3B84-4231-AD2A-498C5176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19" y="1719402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DB0B48F6-2556-4A94-ABA7-A2E97EAA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19" y="208641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6CEBDA-C1E5-4062-822B-8A88A8ABE6F9}"/>
              </a:ext>
            </a:extLst>
          </p:cNvPr>
          <p:cNvSpPr/>
          <p:nvPr/>
        </p:nvSpPr>
        <p:spPr>
          <a:xfrm>
            <a:off x="125524" y="1097554"/>
            <a:ext cx="1332399" cy="10951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3866CF-88F3-4CA7-AAA1-0DACEC9C0A12}"/>
              </a:ext>
            </a:extLst>
          </p:cNvPr>
          <p:cNvSpPr/>
          <p:nvPr/>
        </p:nvSpPr>
        <p:spPr>
          <a:xfrm>
            <a:off x="1012490" y="1828359"/>
            <a:ext cx="1332399" cy="1095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7DB6493-B769-4E58-B1F6-DD919D0E0317}"/>
              </a:ext>
            </a:extLst>
          </p:cNvPr>
          <p:cNvSpPr txBox="1">
            <a:spLocks/>
          </p:cNvSpPr>
          <p:nvPr/>
        </p:nvSpPr>
        <p:spPr>
          <a:xfrm>
            <a:off x="1012770" y="3004759"/>
            <a:ext cx="1085584" cy="24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중요한 특징</a:t>
            </a:r>
            <a:endParaRPr lang="en-US" altLang="ko-KR" sz="1100" dirty="0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37784A6F-E583-4308-B0D3-DF78DF718256}"/>
              </a:ext>
            </a:extLst>
          </p:cNvPr>
          <p:cNvSpPr txBox="1">
            <a:spLocks/>
          </p:cNvSpPr>
          <p:nvPr/>
        </p:nvSpPr>
        <p:spPr>
          <a:xfrm>
            <a:off x="394070" y="857382"/>
            <a:ext cx="1085584" cy="247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안 중요한 특징</a:t>
            </a:r>
            <a:endParaRPr lang="en-US" altLang="ko-KR" sz="1100" dirty="0"/>
          </a:p>
        </p:txBody>
      </p:sp>
      <p:pic>
        <p:nvPicPr>
          <p:cNvPr id="1084" name="Picture 60">
            <a:extLst>
              <a:ext uri="{FF2B5EF4-FFF2-40B4-BE49-F238E27FC236}">
                <a16:creationId xmlns:a16="http://schemas.microsoft.com/office/drawing/2014/main" id="{9041BCC1-3160-49C5-965D-6BEBF1DD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89" y="1736176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표 43">
            <a:extLst>
              <a:ext uri="{FF2B5EF4-FFF2-40B4-BE49-F238E27FC236}">
                <a16:creationId xmlns:a16="http://schemas.microsoft.com/office/drawing/2014/main" id="{C4D153EE-45EF-4CAD-A93D-4529A31D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53737"/>
              </p:ext>
            </p:extLst>
          </p:nvPr>
        </p:nvGraphicFramePr>
        <p:xfrm>
          <a:off x="4602936" y="1288891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1086" name="Picture 62">
            <a:extLst>
              <a:ext uri="{FF2B5EF4-FFF2-40B4-BE49-F238E27FC236}">
                <a16:creationId xmlns:a16="http://schemas.microsoft.com/office/drawing/2014/main" id="{7B152955-39AF-4847-A0FE-2A9E7247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45" y="134093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9EA8BA6D-C611-482B-88F8-325BA4F2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46" y="170607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1F274AD4-0934-4C49-8CBC-DB07180A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03" y="208641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1574719D-0188-417E-929B-6AD44579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10" y="135151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57B5D6F1-75DC-474C-BBCC-D33E8C73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25" y="170959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F82E2790-3F7D-4388-85DE-124F9F16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144" y="207533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3D348641-8D56-4765-A722-78EDAE4A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37" y="135151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>
            <a:extLst>
              <a:ext uri="{FF2B5EF4-FFF2-40B4-BE49-F238E27FC236}">
                <a16:creationId xmlns:a16="http://schemas.microsoft.com/office/drawing/2014/main" id="{68806509-39B4-4573-95FE-F725AC39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52" y="170607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3393DD9-3A89-438F-B203-B34DDFE0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51" y="208336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0" name="표 43">
            <a:extLst>
              <a:ext uri="{FF2B5EF4-FFF2-40B4-BE49-F238E27FC236}">
                <a16:creationId xmlns:a16="http://schemas.microsoft.com/office/drawing/2014/main" id="{54D7D685-9282-497B-A0BC-6D4403E79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53737"/>
              </p:ext>
            </p:extLst>
          </p:nvPr>
        </p:nvGraphicFramePr>
        <p:xfrm>
          <a:off x="6816214" y="1288891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71" name="Picture 62">
            <a:extLst>
              <a:ext uri="{FF2B5EF4-FFF2-40B4-BE49-F238E27FC236}">
                <a16:creationId xmlns:a16="http://schemas.microsoft.com/office/drawing/2014/main" id="{6CD7D908-2311-4693-B921-48EA4FD6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23" y="134093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4">
            <a:extLst>
              <a:ext uri="{FF2B5EF4-FFF2-40B4-BE49-F238E27FC236}">
                <a16:creationId xmlns:a16="http://schemas.microsoft.com/office/drawing/2014/main" id="{B86C7CD2-942B-4863-BECD-A9F3E218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124" y="170607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6">
            <a:extLst>
              <a:ext uri="{FF2B5EF4-FFF2-40B4-BE49-F238E27FC236}">
                <a16:creationId xmlns:a16="http://schemas.microsoft.com/office/drawing/2014/main" id="{965495BC-24F6-486A-8758-F7A0DEAD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81" y="208641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8">
            <a:extLst>
              <a:ext uri="{FF2B5EF4-FFF2-40B4-BE49-F238E27FC236}">
                <a16:creationId xmlns:a16="http://schemas.microsoft.com/office/drawing/2014/main" id="{F3589E9C-8A5B-40F9-B33E-37EBDBF4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88" y="135151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0">
            <a:extLst>
              <a:ext uri="{FF2B5EF4-FFF2-40B4-BE49-F238E27FC236}">
                <a16:creationId xmlns:a16="http://schemas.microsoft.com/office/drawing/2014/main" id="{FFCFE162-E6D2-45C4-9978-4F18B6D22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03" y="170959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2">
            <a:extLst>
              <a:ext uri="{FF2B5EF4-FFF2-40B4-BE49-F238E27FC236}">
                <a16:creationId xmlns:a16="http://schemas.microsoft.com/office/drawing/2014/main" id="{B6A36AE4-DE04-4C0C-AB44-5466103F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22" y="207533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4">
            <a:extLst>
              <a:ext uri="{FF2B5EF4-FFF2-40B4-BE49-F238E27FC236}">
                <a16:creationId xmlns:a16="http://schemas.microsoft.com/office/drawing/2014/main" id="{E270A880-8C59-42BF-9F5A-107C9B94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615" y="1351516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6">
            <a:extLst>
              <a:ext uri="{FF2B5EF4-FFF2-40B4-BE49-F238E27FC236}">
                <a16:creationId xmlns:a16="http://schemas.microsoft.com/office/drawing/2014/main" id="{8EDD04A9-B484-49E7-BFA2-627F2DC12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730" y="1706070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FA48485-9A60-470B-98D4-B67816C2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29" y="208336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" name="표 43">
            <a:extLst>
              <a:ext uri="{FF2B5EF4-FFF2-40B4-BE49-F238E27FC236}">
                <a16:creationId xmlns:a16="http://schemas.microsoft.com/office/drawing/2014/main" id="{FE8EB11B-25AA-4BBA-94B6-4F73AA60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04528"/>
              </p:ext>
            </p:extLst>
          </p:nvPr>
        </p:nvGraphicFramePr>
        <p:xfrm>
          <a:off x="8881414" y="1289090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81" name="Picture 40">
            <a:extLst>
              <a:ext uri="{FF2B5EF4-FFF2-40B4-BE49-F238E27FC236}">
                <a16:creationId xmlns:a16="http://schemas.microsoft.com/office/drawing/2014/main" id="{1EC06A8F-4791-4BC2-A42E-F5DFCA7C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14" y="170035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>
            <a:extLst>
              <a:ext uri="{FF2B5EF4-FFF2-40B4-BE49-F238E27FC236}">
                <a16:creationId xmlns:a16="http://schemas.microsoft.com/office/drawing/2014/main" id="{884D2F23-9A4F-4DBE-91BC-E65905C38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15" y="1359308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>
            <a:extLst>
              <a:ext uri="{FF2B5EF4-FFF2-40B4-BE49-F238E27FC236}">
                <a16:creationId xmlns:a16="http://schemas.microsoft.com/office/drawing/2014/main" id="{061E0C3E-1231-4007-9A0F-8C8ED6F0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1" y="1711152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>
            <a:extLst>
              <a:ext uri="{FF2B5EF4-FFF2-40B4-BE49-F238E27FC236}">
                <a16:creationId xmlns:a16="http://schemas.microsoft.com/office/drawing/2014/main" id="{5D2A74CC-D2BC-45AF-839A-5333D24D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1" y="2081815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>
            <a:extLst>
              <a:ext uri="{FF2B5EF4-FFF2-40B4-BE49-F238E27FC236}">
                <a16:creationId xmlns:a16="http://schemas.microsoft.com/office/drawing/2014/main" id="{5B575ABC-B414-4D90-B5F0-DA9DE7C2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0" y="1351516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>
            <a:extLst>
              <a:ext uri="{FF2B5EF4-FFF2-40B4-BE49-F238E27FC236}">
                <a16:creationId xmlns:a16="http://schemas.microsoft.com/office/drawing/2014/main" id="{6F85C5CD-7FD4-4AD1-90A7-A2CE5EDB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0" y="1732516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>
            <a:extLst>
              <a:ext uri="{FF2B5EF4-FFF2-40B4-BE49-F238E27FC236}">
                <a16:creationId xmlns:a16="http://schemas.microsoft.com/office/drawing/2014/main" id="{8D0D47B9-34A5-4956-9C94-1175E24F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0" y="2086410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>
            <a:extLst>
              <a:ext uri="{FF2B5EF4-FFF2-40B4-BE49-F238E27FC236}">
                <a16:creationId xmlns:a16="http://schemas.microsoft.com/office/drawing/2014/main" id="{29DB4047-50A9-4480-9ABD-370A9BC3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48" y="1338144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>
            <a:extLst>
              <a:ext uri="{FF2B5EF4-FFF2-40B4-BE49-F238E27FC236}">
                <a16:creationId xmlns:a16="http://schemas.microsoft.com/office/drawing/2014/main" id="{E3371577-05B0-4EFE-8608-DC7C46102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069" y="1719402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>
            <a:extLst>
              <a:ext uri="{FF2B5EF4-FFF2-40B4-BE49-F238E27FC236}">
                <a16:creationId xmlns:a16="http://schemas.microsoft.com/office/drawing/2014/main" id="{DFB982DC-2947-461A-80DC-F99F7F58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869" y="2092281"/>
            <a:ext cx="2762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0">
            <a:extLst>
              <a:ext uri="{FF2B5EF4-FFF2-40B4-BE49-F238E27FC236}">
                <a16:creationId xmlns:a16="http://schemas.microsoft.com/office/drawing/2014/main" id="{2F303DAB-3E77-4CCF-9CA0-15896C16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421" y="1769291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191B11-6B48-4E3F-94F9-FA02C4890752}"/>
              </a:ext>
            </a:extLst>
          </p:cNvPr>
          <p:cNvSpPr/>
          <p:nvPr/>
        </p:nvSpPr>
        <p:spPr>
          <a:xfrm>
            <a:off x="10837734" y="1661472"/>
            <a:ext cx="373850" cy="289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2" name="Picture 98">
            <a:extLst>
              <a:ext uri="{FF2B5EF4-FFF2-40B4-BE49-F238E27FC236}">
                <a16:creationId xmlns:a16="http://schemas.microsoft.com/office/drawing/2014/main" id="{C8DDF182-A091-407E-AD8C-BCA07E47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18" y="1719402"/>
            <a:ext cx="3238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>
            <a:extLst>
              <a:ext uri="{FF2B5EF4-FFF2-40B4-BE49-F238E27FC236}">
                <a16:creationId xmlns:a16="http://schemas.microsoft.com/office/drawing/2014/main" id="{679A54D3-D91A-4404-A96C-10BB473E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" y="4042322"/>
            <a:ext cx="8191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>
            <a:extLst>
              <a:ext uri="{FF2B5EF4-FFF2-40B4-BE49-F238E27FC236}">
                <a16:creationId xmlns:a16="http://schemas.microsoft.com/office/drawing/2014/main" id="{A4330047-2BA7-43DE-A1BC-04A95CB8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98" y="612725"/>
            <a:ext cx="26479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69D3FAE-F8D6-40E0-8268-7BDA7DEFD4DE}"/>
              </a:ext>
            </a:extLst>
          </p:cNvPr>
          <p:cNvSpPr/>
          <p:nvPr/>
        </p:nvSpPr>
        <p:spPr>
          <a:xfrm>
            <a:off x="5493211" y="2015836"/>
            <a:ext cx="439314" cy="370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CEB706-E0C4-4344-8B20-548D3B05524F}"/>
              </a:ext>
            </a:extLst>
          </p:cNvPr>
          <p:cNvSpPr/>
          <p:nvPr/>
        </p:nvSpPr>
        <p:spPr>
          <a:xfrm>
            <a:off x="4604619" y="1292649"/>
            <a:ext cx="439314" cy="3703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B937F7E-4863-4F22-BC8C-CBED454AA0F3}"/>
              </a:ext>
            </a:extLst>
          </p:cNvPr>
          <p:cNvSpPr/>
          <p:nvPr/>
        </p:nvSpPr>
        <p:spPr>
          <a:xfrm>
            <a:off x="6820240" y="1283340"/>
            <a:ext cx="439314" cy="3703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8C3E1C-CE55-4B43-B5FB-47ECE3FB64D1}"/>
              </a:ext>
            </a:extLst>
          </p:cNvPr>
          <p:cNvSpPr/>
          <p:nvPr/>
        </p:nvSpPr>
        <p:spPr>
          <a:xfrm>
            <a:off x="7697166" y="2013024"/>
            <a:ext cx="439314" cy="370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내용 개체 틀 2">
            <a:extLst>
              <a:ext uri="{FF2B5EF4-FFF2-40B4-BE49-F238E27FC236}">
                <a16:creationId xmlns:a16="http://schemas.microsoft.com/office/drawing/2014/main" id="{D370413B-272D-47D9-B1CA-EA2C17309D1C}"/>
              </a:ext>
            </a:extLst>
          </p:cNvPr>
          <p:cNvSpPr txBox="1">
            <a:spLocks/>
          </p:cNvSpPr>
          <p:nvPr/>
        </p:nvSpPr>
        <p:spPr>
          <a:xfrm>
            <a:off x="88800" y="4350119"/>
            <a:ext cx="2917490" cy="53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만약 </a:t>
            </a:r>
            <a:r>
              <a:rPr lang="en-US" altLang="ko-KR" sz="1000" dirty="0"/>
              <a:t>M2 </a:t>
            </a:r>
            <a:r>
              <a:rPr lang="ko-KR" altLang="en-US" sz="1000" dirty="0"/>
              <a:t>가 </a:t>
            </a:r>
            <a:r>
              <a:rPr lang="en-US" altLang="ko-KR" sz="1000" dirty="0"/>
              <a:t>L</a:t>
            </a:r>
            <a:r>
              <a:rPr lang="ko-KR" altLang="en-US" sz="1000" dirty="0"/>
              <a:t>을 감소시키는 중요한 요인이라면</a:t>
            </a:r>
            <a:endParaRPr lang="en-US" altLang="ko-KR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(</a:t>
            </a:r>
            <a:r>
              <a:rPr lang="ko-KR" altLang="en-US" sz="1000" dirty="0"/>
              <a:t>양부호로만 있다고 가정</a:t>
            </a:r>
            <a:r>
              <a:rPr lang="en-US" altLang="ko-KR" sz="1000" dirty="0"/>
              <a:t>)</a:t>
            </a:r>
          </a:p>
        </p:txBody>
      </p:sp>
      <p:pic>
        <p:nvPicPr>
          <p:cNvPr id="1130" name="Picture 106">
            <a:extLst>
              <a:ext uri="{FF2B5EF4-FFF2-40B4-BE49-F238E27FC236}">
                <a16:creationId xmlns:a16="http://schemas.microsoft.com/office/drawing/2014/main" id="{DA7B054E-9ED0-4638-AD7F-23E50C18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36" y="3899446"/>
            <a:ext cx="1219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>
            <a:extLst>
              <a:ext uri="{FF2B5EF4-FFF2-40B4-BE49-F238E27FC236}">
                <a16:creationId xmlns:a16="http://schemas.microsoft.com/office/drawing/2014/main" id="{54AEB841-7395-4708-A660-F23F75AA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96" y="3899445"/>
            <a:ext cx="1219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2626AB-6A11-45A5-93BB-6B16373C18A5}"/>
              </a:ext>
            </a:extLst>
          </p:cNvPr>
          <p:cNvCxnSpPr/>
          <p:nvPr/>
        </p:nvCxnSpPr>
        <p:spPr>
          <a:xfrm>
            <a:off x="1457923" y="1096643"/>
            <a:ext cx="88696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F8B845C-7EDE-4CD1-A19D-AF57E2FC13A4}"/>
              </a:ext>
            </a:extLst>
          </p:cNvPr>
          <p:cNvCxnSpPr>
            <a:cxnSpLocks/>
          </p:cNvCxnSpPr>
          <p:nvPr/>
        </p:nvCxnSpPr>
        <p:spPr>
          <a:xfrm>
            <a:off x="2344889" y="1105032"/>
            <a:ext cx="0" cy="7188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0A09B6-C6F4-4183-B8C5-E2430BF33BEC}"/>
              </a:ext>
            </a:extLst>
          </p:cNvPr>
          <p:cNvCxnSpPr/>
          <p:nvPr/>
        </p:nvCxnSpPr>
        <p:spPr>
          <a:xfrm>
            <a:off x="141912" y="2923486"/>
            <a:ext cx="88696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2B71422-D490-4CAE-B0E2-983823F4B663}"/>
              </a:ext>
            </a:extLst>
          </p:cNvPr>
          <p:cNvCxnSpPr>
            <a:cxnSpLocks/>
          </p:cNvCxnSpPr>
          <p:nvPr/>
        </p:nvCxnSpPr>
        <p:spPr>
          <a:xfrm>
            <a:off x="129495" y="2198024"/>
            <a:ext cx="0" cy="7188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내용 개체 틀 2">
            <a:extLst>
              <a:ext uri="{FF2B5EF4-FFF2-40B4-BE49-F238E27FC236}">
                <a16:creationId xmlns:a16="http://schemas.microsoft.com/office/drawing/2014/main" id="{3370D0ED-F4AF-43A0-97A1-FA05A6CD6AD8}"/>
              </a:ext>
            </a:extLst>
          </p:cNvPr>
          <p:cNvSpPr txBox="1">
            <a:spLocks/>
          </p:cNvSpPr>
          <p:nvPr/>
        </p:nvSpPr>
        <p:spPr>
          <a:xfrm>
            <a:off x="3196751" y="3481324"/>
            <a:ext cx="4158637" cy="35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/>
              <a:t>중요한 특징을 잘 잡아낸 필터라면 </a:t>
            </a:r>
            <a:r>
              <a:rPr lang="en-US" altLang="ko-KR" sz="900" dirty="0"/>
              <a:t>M(1)33</a:t>
            </a:r>
            <a:r>
              <a:rPr lang="ko-KR" altLang="en-US" sz="900" dirty="0"/>
              <a:t>은 큰 값이겠고 업데이트가 잘 되겠지</a:t>
            </a:r>
            <a:r>
              <a:rPr lang="en-US" altLang="ko-KR" sz="900" dirty="0"/>
              <a:t>, </a:t>
            </a:r>
            <a:r>
              <a:rPr lang="ko-KR" altLang="en-US" sz="900" dirty="0"/>
              <a:t>반대로 안중요한 특징이면 </a:t>
            </a:r>
            <a:r>
              <a:rPr lang="en-US" altLang="ko-KR" sz="900" dirty="0"/>
              <a:t>M(1)11</a:t>
            </a:r>
            <a:r>
              <a:rPr lang="ko-KR" altLang="en-US" sz="900" dirty="0"/>
              <a:t>은 작은 값이고 업데이트가 덜되겠지</a:t>
            </a:r>
            <a:endParaRPr lang="en-US" altLang="ko-KR" sz="900" dirty="0"/>
          </a:p>
        </p:txBody>
      </p:sp>
      <p:sp>
        <p:nvSpPr>
          <p:cNvPr id="115" name="내용 개체 틀 2">
            <a:extLst>
              <a:ext uri="{FF2B5EF4-FFF2-40B4-BE49-F238E27FC236}">
                <a16:creationId xmlns:a16="http://schemas.microsoft.com/office/drawing/2014/main" id="{6F265C8B-2A29-4D03-B727-125450AAA92E}"/>
              </a:ext>
            </a:extLst>
          </p:cNvPr>
          <p:cNvSpPr txBox="1">
            <a:spLocks/>
          </p:cNvSpPr>
          <p:nvPr/>
        </p:nvSpPr>
        <p:spPr>
          <a:xfrm>
            <a:off x="3196751" y="4391212"/>
            <a:ext cx="3016146" cy="27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900" dirty="0"/>
              <a:t>최적의 필터를 찾았으면 업데이트양의 차이가 없음</a:t>
            </a:r>
            <a:r>
              <a:rPr lang="en-US" altLang="ko-KR" sz="900" dirty="0"/>
              <a:t>.</a:t>
            </a:r>
          </a:p>
        </p:txBody>
      </p:sp>
      <p:pic>
        <p:nvPicPr>
          <p:cNvPr id="1138" name="Picture 114">
            <a:extLst>
              <a:ext uri="{FF2B5EF4-FFF2-40B4-BE49-F238E27FC236}">
                <a16:creationId xmlns:a16="http://schemas.microsoft.com/office/drawing/2014/main" id="{3DD644FC-D38D-4DCF-97D5-1505446F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36" y="4802366"/>
            <a:ext cx="1219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>
            <a:extLst>
              <a:ext uri="{FF2B5EF4-FFF2-40B4-BE49-F238E27FC236}">
                <a16:creationId xmlns:a16="http://schemas.microsoft.com/office/drawing/2014/main" id="{4CC0744D-026B-4AE5-A5EA-1DC97C05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51" y="4802366"/>
            <a:ext cx="1219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D31FC9-0166-448B-AE35-B9A34E1B29EF}"/>
              </a:ext>
            </a:extLst>
          </p:cNvPr>
          <p:cNvSpPr/>
          <p:nvPr/>
        </p:nvSpPr>
        <p:spPr>
          <a:xfrm>
            <a:off x="9773433" y="2012856"/>
            <a:ext cx="439314" cy="3703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내용 개체 틀 2">
            <a:extLst>
              <a:ext uri="{FF2B5EF4-FFF2-40B4-BE49-F238E27FC236}">
                <a16:creationId xmlns:a16="http://schemas.microsoft.com/office/drawing/2014/main" id="{CC8B4521-8147-4341-846B-31AB174F19C6}"/>
              </a:ext>
            </a:extLst>
          </p:cNvPr>
          <p:cNvSpPr txBox="1">
            <a:spLocks/>
          </p:cNvSpPr>
          <p:nvPr/>
        </p:nvSpPr>
        <p:spPr>
          <a:xfrm>
            <a:off x="7697166" y="2556858"/>
            <a:ext cx="4158637" cy="35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900" dirty="0"/>
              <a:t>F(2)33</a:t>
            </a:r>
            <a:r>
              <a:rPr lang="ko-KR" altLang="en-US" sz="900" dirty="0"/>
              <a:t>은 이미지 </a:t>
            </a:r>
            <a:r>
              <a:rPr lang="en-US" altLang="ko-KR" sz="900" dirty="0"/>
              <a:t>9</a:t>
            </a:r>
            <a:r>
              <a:rPr lang="ko-KR" altLang="en-US" sz="900" dirty="0"/>
              <a:t>칸을 수용할 수 있음</a:t>
            </a:r>
            <a:r>
              <a:rPr lang="en-US" altLang="ko-KR" sz="900" dirty="0"/>
              <a:t>(</a:t>
            </a:r>
            <a:r>
              <a:rPr lang="ko-KR" altLang="en-US" sz="900" dirty="0"/>
              <a:t>즉</a:t>
            </a:r>
            <a:r>
              <a:rPr lang="en-US" altLang="ko-KR" sz="900" dirty="0"/>
              <a:t>, </a:t>
            </a:r>
            <a:r>
              <a:rPr lang="ko-KR" altLang="en-US" sz="900" dirty="0"/>
              <a:t>층이 깊을수록 수용영역이 넓어짐</a:t>
            </a:r>
            <a:r>
              <a:rPr lang="en-US" altLang="ko-KR" sz="900" dirty="0"/>
              <a:t>)</a:t>
            </a:r>
          </a:p>
        </p:txBody>
      </p:sp>
      <p:pic>
        <p:nvPicPr>
          <p:cNvPr id="1142" name="Picture 118">
            <a:extLst>
              <a:ext uri="{FF2B5EF4-FFF2-40B4-BE49-F238E27FC236}">
                <a16:creationId xmlns:a16="http://schemas.microsoft.com/office/drawing/2014/main" id="{18B10617-162D-43A0-B236-4D71FC50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36" y="5619095"/>
            <a:ext cx="2171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7" y="92002"/>
            <a:ext cx="8558575" cy="4411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필터가 </a:t>
            </a:r>
            <a:r>
              <a:rPr lang="en-US" altLang="ko-KR" sz="2000" dirty="0"/>
              <a:t>Convolution </a:t>
            </a:r>
            <a:r>
              <a:rPr lang="ko-KR" altLang="en-US" sz="2000" dirty="0"/>
              <a:t>의미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7" y="556041"/>
            <a:ext cx="11520025" cy="820208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필터는 같은 이미지를 가질 때 큰 값을 가짐</a:t>
            </a:r>
            <a:r>
              <a:rPr lang="en-US" altLang="ko-KR" sz="1200" dirty="0"/>
              <a:t>. (</a:t>
            </a:r>
            <a:r>
              <a:rPr lang="ko-KR" altLang="en-US" sz="1200" dirty="0"/>
              <a:t>하지만 밑의 경우처럼 취하는 경우에는 더 큰 값을 가질 수 있음</a:t>
            </a:r>
            <a:r>
              <a:rPr lang="en-US" altLang="ko-KR" sz="1200" dirty="0"/>
              <a:t>) </a:t>
            </a:r>
          </a:p>
          <a:p>
            <a:r>
              <a:rPr lang="ko-KR" altLang="en-US" sz="1200" dirty="0"/>
              <a:t>어떤 조건을 주어 </a:t>
            </a:r>
            <a:r>
              <a:rPr lang="en-US" altLang="ko-KR" sz="1200" dirty="0"/>
              <a:t>basis </a:t>
            </a:r>
            <a:r>
              <a:rPr lang="ko-KR" altLang="en-US" sz="1200" dirty="0"/>
              <a:t>를 형성하게 하면 굉장히 </a:t>
            </a:r>
            <a:r>
              <a:rPr lang="ko-KR" altLang="en-US" sz="1200" dirty="0" err="1"/>
              <a:t>좋을텐데</a:t>
            </a:r>
            <a:r>
              <a:rPr lang="en-US" altLang="ko-KR" sz="1200" dirty="0"/>
              <a:t>…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C4F1A8-8B5B-4542-9BFB-1D09D6327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98971"/>
              </p:ext>
            </p:extLst>
          </p:nvPr>
        </p:nvGraphicFramePr>
        <p:xfrm>
          <a:off x="1016931" y="1785068"/>
          <a:ext cx="853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68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419145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graphicFrame>
        <p:nvGraphicFramePr>
          <p:cNvPr id="98" name="표 4">
            <a:extLst>
              <a:ext uri="{FF2B5EF4-FFF2-40B4-BE49-F238E27FC236}">
                <a16:creationId xmlns:a16="http://schemas.microsoft.com/office/drawing/2014/main" id="{5A73FF1E-502B-4FC5-9EF3-D6A8F5A3F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5492"/>
              </p:ext>
            </p:extLst>
          </p:nvPr>
        </p:nvGraphicFramePr>
        <p:xfrm>
          <a:off x="2753452" y="1785068"/>
          <a:ext cx="853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68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419145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13FC7722-1EA8-4558-8310-E7AAEADF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73" y="2032083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BF64F9-D514-4F6C-94C9-9B9F8BBA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09" y="2132095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내용 개체 틀 2">
            <a:extLst>
              <a:ext uri="{FF2B5EF4-FFF2-40B4-BE49-F238E27FC236}">
                <a16:creationId xmlns:a16="http://schemas.microsoft.com/office/drawing/2014/main" id="{17DAF35E-773E-4410-BCCD-769C82D68BE7}"/>
              </a:ext>
            </a:extLst>
          </p:cNvPr>
          <p:cNvSpPr txBox="1">
            <a:spLocks/>
          </p:cNvSpPr>
          <p:nvPr/>
        </p:nvSpPr>
        <p:spPr>
          <a:xfrm>
            <a:off x="4475062" y="2032342"/>
            <a:ext cx="53503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4</a:t>
            </a:r>
          </a:p>
        </p:txBody>
      </p: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F858C0CA-5297-40BC-9ECA-319361E09D83}"/>
              </a:ext>
            </a:extLst>
          </p:cNvPr>
          <p:cNvSpPr txBox="1">
            <a:spLocks/>
          </p:cNvSpPr>
          <p:nvPr/>
        </p:nvSpPr>
        <p:spPr>
          <a:xfrm>
            <a:off x="1317894" y="2640812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Image</a:t>
            </a:r>
          </a:p>
        </p:txBody>
      </p:sp>
      <p:sp>
        <p:nvSpPr>
          <p:cNvPr id="101" name="내용 개체 틀 2">
            <a:extLst>
              <a:ext uri="{FF2B5EF4-FFF2-40B4-BE49-F238E27FC236}">
                <a16:creationId xmlns:a16="http://schemas.microsoft.com/office/drawing/2014/main" id="{D2D0E1EB-06FD-4390-B7C4-36A7DC29D7DF}"/>
              </a:ext>
            </a:extLst>
          </p:cNvPr>
          <p:cNvSpPr txBox="1">
            <a:spLocks/>
          </p:cNvSpPr>
          <p:nvPr/>
        </p:nvSpPr>
        <p:spPr>
          <a:xfrm>
            <a:off x="3180358" y="2640812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492F9-BB52-4D0F-8784-E001CD38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61" y="2699535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" name="표 4">
            <a:extLst>
              <a:ext uri="{FF2B5EF4-FFF2-40B4-BE49-F238E27FC236}">
                <a16:creationId xmlns:a16="http://schemas.microsoft.com/office/drawing/2014/main" id="{DC0B5275-2D93-49C5-B140-AAD6EC4E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74988"/>
              </p:ext>
            </p:extLst>
          </p:nvPr>
        </p:nvGraphicFramePr>
        <p:xfrm>
          <a:off x="1016931" y="3383703"/>
          <a:ext cx="853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68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419145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graphicFrame>
        <p:nvGraphicFramePr>
          <p:cNvPr id="107" name="표 4">
            <a:extLst>
              <a:ext uri="{FF2B5EF4-FFF2-40B4-BE49-F238E27FC236}">
                <a16:creationId xmlns:a16="http://schemas.microsoft.com/office/drawing/2014/main" id="{C6EFA697-CEC1-4C5D-8A9D-5729E53B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38686"/>
              </p:ext>
            </p:extLst>
          </p:nvPr>
        </p:nvGraphicFramePr>
        <p:xfrm>
          <a:off x="2753452" y="3383703"/>
          <a:ext cx="853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68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419145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pic>
        <p:nvPicPr>
          <p:cNvPr id="108" name="Picture 2">
            <a:extLst>
              <a:ext uri="{FF2B5EF4-FFF2-40B4-BE49-F238E27FC236}">
                <a16:creationId xmlns:a16="http://schemas.microsoft.com/office/drawing/2014/main" id="{310B1F45-4AFF-4A5E-8ECD-39FBB882C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73" y="3630718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>
            <a:extLst>
              <a:ext uri="{FF2B5EF4-FFF2-40B4-BE49-F238E27FC236}">
                <a16:creationId xmlns:a16="http://schemas.microsoft.com/office/drawing/2014/main" id="{CD90F04F-4A6C-4F95-8E17-37AC0FFD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09" y="3730730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내용 개체 틀 2">
            <a:extLst>
              <a:ext uri="{FF2B5EF4-FFF2-40B4-BE49-F238E27FC236}">
                <a16:creationId xmlns:a16="http://schemas.microsoft.com/office/drawing/2014/main" id="{385133A8-670A-4FE1-9C64-1312AA985B65}"/>
              </a:ext>
            </a:extLst>
          </p:cNvPr>
          <p:cNvSpPr txBox="1">
            <a:spLocks/>
          </p:cNvSpPr>
          <p:nvPr/>
        </p:nvSpPr>
        <p:spPr>
          <a:xfrm>
            <a:off x="4475062" y="3630977"/>
            <a:ext cx="53503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8</a:t>
            </a:r>
          </a:p>
        </p:txBody>
      </p:sp>
      <p:sp>
        <p:nvSpPr>
          <p:cNvPr id="111" name="내용 개체 틀 2">
            <a:extLst>
              <a:ext uri="{FF2B5EF4-FFF2-40B4-BE49-F238E27FC236}">
                <a16:creationId xmlns:a16="http://schemas.microsoft.com/office/drawing/2014/main" id="{A978C9D2-55A9-4C8F-9B32-7F6599A1BFBC}"/>
              </a:ext>
            </a:extLst>
          </p:cNvPr>
          <p:cNvSpPr txBox="1">
            <a:spLocks/>
          </p:cNvSpPr>
          <p:nvPr/>
        </p:nvSpPr>
        <p:spPr>
          <a:xfrm>
            <a:off x="1317894" y="4239447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Image</a:t>
            </a:r>
          </a:p>
        </p:txBody>
      </p:sp>
      <p:sp>
        <p:nvSpPr>
          <p:cNvPr id="112" name="내용 개체 틀 2">
            <a:extLst>
              <a:ext uri="{FF2B5EF4-FFF2-40B4-BE49-F238E27FC236}">
                <a16:creationId xmlns:a16="http://schemas.microsoft.com/office/drawing/2014/main" id="{28702A9C-D4C7-4604-A368-B17623286B3A}"/>
              </a:ext>
            </a:extLst>
          </p:cNvPr>
          <p:cNvSpPr txBox="1">
            <a:spLocks/>
          </p:cNvSpPr>
          <p:nvPr/>
        </p:nvSpPr>
        <p:spPr>
          <a:xfrm>
            <a:off x="3180358" y="4239447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Filter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179AB43-0A83-4361-91FC-57BBF92E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61" y="4310624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4" name="표 4">
            <a:extLst>
              <a:ext uri="{FF2B5EF4-FFF2-40B4-BE49-F238E27FC236}">
                <a16:creationId xmlns:a16="http://schemas.microsoft.com/office/drawing/2014/main" id="{5B3E8C5C-CDFE-4EE7-85BF-390F98A48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74988"/>
              </p:ext>
            </p:extLst>
          </p:nvPr>
        </p:nvGraphicFramePr>
        <p:xfrm>
          <a:off x="988202" y="4911161"/>
          <a:ext cx="8538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68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419145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graphicFrame>
        <p:nvGraphicFramePr>
          <p:cNvPr id="115" name="표 4">
            <a:extLst>
              <a:ext uri="{FF2B5EF4-FFF2-40B4-BE49-F238E27FC236}">
                <a16:creationId xmlns:a16="http://schemas.microsoft.com/office/drawing/2014/main" id="{E9455F10-65A0-417C-B08A-9451F25F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4340"/>
              </p:ext>
            </p:extLst>
          </p:nvPr>
        </p:nvGraphicFramePr>
        <p:xfrm>
          <a:off x="2749890" y="4911161"/>
          <a:ext cx="1096162" cy="731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45">
                  <a:extLst>
                    <a:ext uri="{9D8B030D-6E8A-4147-A177-3AD203B41FA5}">
                      <a16:colId xmlns:a16="http://schemas.microsoft.com/office/drawing/2014/main" val="2784926307"/>
                    </a:ext>
                  </a:extLst>
                </a:gridCol>
                <a:gridCol w="538117">
                  <a:extLst>
                    <a:ext uri="{9D8B030D-6E8A-4147-A177-3AD203B41FA5}">
                      <a16:colId xmlns:a16="http://schemas.microsoft.com/office/drawing/2014/main" val="4125631074"/>
                    </a:ext>
                  </a:extLst>
                </a:gridCol>
              </a:tblGrid>
              <a:tr h="360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-1.5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8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-1.8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2613"/>
                  </a:ext>
                </a:extLst>
              </a:tr>
            </a:tbl>
          </a:graphicData>
        </a:graphic>
      </p:graphicFrame>
      <p:pic>
        <p:nvPicPr>
          <p:cNvPr id="116" name="Picture 2">
            <a:extLst>
              <a:ext uri="{FF2B5EF4-FFF2-40B4-BE49-F238E27FC236}">
                <a16:creationId xmlns:a16="http://schemas.microsoft.com/office/drawing/2014/main" id="{FE2EFE37-8201-4618-ABDF-9052FA2E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44" y="5158176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E9638308-CD41-4C46-9A72-DF881C07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80" y="5258188"/>
            <a:ext cx="1238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내용 개체 틀 2">
            <a:extLst>
              <a:ext uri="{FF2B5EF4-FFF2-40B4-BE49-F238E27FC236}">
                <a16:creationId xmlns:a16="http://schemas.microsoft.com/office/drawing/2014/main" id="{7AE2EAE6-4C6E-47D0-948F-B7D48BCC3C3F}"/>
              </a:ext>
            </a:extLst>
          </p:cNvPr>
          <p:cNvSpPr txBox="1">
            <a:spLocks/>
          </p:cNvSpPr>
          <p:nvPr/>
        </p:nvSpPr>
        <p:spPr>
          <a:xfrm>
            <a:off x="4446333" y="5158435"/>
            <a:ext cx="53503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17.8</a:t>
            </a:r>
          </a:p>
        </p:txBody>
      </p: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A3E17065-120E-4955-8DE3-DD0964B7706D}"/>
              </a:ext>
            </a:extLst>
          </p:cNvPr>
          <p:cNvSpPr txBox="1">
            <a:spLocks/>
          </p:cNvSpPr>
          <p:nvPr/>
        </p:nvSpPr>
        <p:spPr>
          <a:xfrm>
            <a:off x="1289165" y="5766905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Image</a:t>
            </a:r>
          </a:p>
        </p:txBody>
      </p:sp>
      <p:sp>
        <p:nvSpPr>
          <p:cNvPr id="120" name="내용 개체 틀 2">
            <a:extLst>
              <a:ext uri="{FF2B5EF4-FFF2-40B4-BE49-F238E27FC236}">
                <a16:creationId xmlns:a16="http://schemas.microsoft.com/office/drawing/2014/main" id="{FD4B9114-768C-4B74-8068-E52AA3F397F2}"/>
              </a:ext>
            </a:extLst>
          </p:cNvPr>
          <p:cNvSpPr txBox="1">
            <a:spLocks/>
          </p:cNvSpPr>
          <p:nvPr/>
        </p:nvSpPr>
        <p:spPr>
          <a:xfrm>
            <a:off x="3151629" y="5766905"/>
            <a:ext cx="712242" cy="2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Filter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761682B0-2F72-42DC-9E67-D2AB8628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372" y="5821304"/>
            <a:ext cx="171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0F926543-204B-47B6-8263-657FB032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87" y="3678342"/>
            <a:ext cx="7905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내용 개체 틀 2">
            <a:extLst>
              <a:ext uri="{FF2B5EF4-FFF2-40B4-BE49-F238E27FC236}">
                <a16:creationId xmlns:a16="http://schemas.microsoft.com/office/drawing/2014/main" id="{EE527231-68B9-4DB1-BE81-3DC28C528005}"/>
              </a:ext>
            </a:extLst>
          </p:cNvPr>
          <p:cNvSpPr txBox="1">
            <a:spLocks/>
          </p:cNvSpPr>
          <p:nvPr/>
        </p:nvSpPr>
        <p:spPr>
          <a:xfrm>
            <a:off x="5415487" y="5129606"/>
            <a:ext cx="3384564" cy="294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Filter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 은 위의 필터들과 관계 없지만 큰 값을 뱉음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53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365125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Padding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7" y="1000125"/>
            <a:ext cx="11520025" cy="820208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패딩을 함으로써 오차역전파 때 </a:t>
            </a:r>
            <a:r>
              <a:rPr lang="ko-KR" altLang="en-US" sz="1200" dirty="0" err="1"/>
              <a:t>특징맵에</a:t>
            </a:r>
            <a:r>
              <a:rPr lang="ko-KR" altLang="en-US" sz="1200" dirty="0"/>
              <a:t> 영향을 미친 이전 </a:t>
            </a:r>
            <a:r>
              <a:rPr lang="ko-KR" altLang="en-US" sz="1200" dirty="0" err="1"/>
              <a:t>특징맵</a:t>
            </a:r>
            <a:r>
              <a:rPr lang="en-US" altLang="ko-KR" sz="1200" dirty="0"/>
              <a:t>(</a:t>
            </a:r>
            <a:r>
              <a:rPr lang="ko-KR" altLang="en-US" sz="1200" dirty="0"/>
              <a:t>혹은 이미지</a:t>
            </a:r>
            <a:r>
              <a:rPr lang="en-US" altLang="ko-KR" sz="1200" dirty="0"/>
              <a:t>) </a:t>
            </a:r>
            <a:r>
              <a:rPr lang="ko-KR" altLang="en-US" sz="1200" dirty="0"/>
              <a:t>의 가장자리에 대한 영향을 조금 더 살려서 보낸다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필터의 오차역전파는</a:t>
            </a:r>
            <a:r>
              <a:rPr lang="en-US" altLang="ko-KR" sz="1200" dirty="0"/>
              <a:t>? (</a:t>
            </a:r>
            <a:r>
              <a:rPr lang="ko-KR" altLang="en-US" sz="1200" dirty="0"/>
              <a:t>풀</a:t>
            </a:r>
            <a:r>
              <a:rPr lang="en-US" altLang="ko-KR" sz="1200" dirty="0"/>
              <a:t>)</a:t>
            </a:r>
            <a:r>
              <a:rPr lang="ko-KR" altLang="en-US" sz="1200" dirty="0"/>
              <a:t>패딩을 했을 경우 필터의 가중치 </a:t>
            </a:r>
            <a:r>
              <a:rPr lang="en-US" altLang="ko-KR" sz="1200" dirty="0"/>
              <a:t>w </a:t>
            </a:r>
            <a:r>
              <a:rPr lang="ko-KR" altLang="en-US" sz="1200" dirty="0"/>
              <a:t>가 모든 </a:t>
            </a:r>
            <a:r>
              <a:rPr lang="en-US" altLang="ko-KR" sz="1200" dirty="0" err="1"/>
              <a:t>x_ij</a:t>
            </a:r>
            <a:r>
              <a:rPr lang="en-US" altLang="ko-KR" sz="1200" dirty="0"/>
              <a:t> </a:t>
            </a:r>
            <a:r>
              <a:rPr lang="ko-KR" altLang="en-US" sz="1200" dirty="0"/>
              <a:t>들을 다 만나고 가기 때문에 오차역전파 때 </a:t>
            </a:r>
            <a:r>
              <a:rPr lang="en-US" altLang="ko-KR" sz="1200" dirty="0"/>
              <a:t>x </a:t>
            </a:r>
            <a:r>
              <a:rPr lang="ko-KR" altLang="en-US" sz="1200" dirty="0"/>
              <a:t>들에 대한 값들이 골고루 반영될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패딩을 하지 않은 경우는 비교적 </a:t>
            </a:r>
            <a:r>
              <a:rPr lang="en-US" altLang="ko-KR" sz="1200" dirty="0"/>
              <a:t>x </a:t>
            </a:r>
            <a:r>
              <a:rPr lang="ko-KR" altLang="en-US" sz="1200" dirty="0"/>
              <a:t>의 값들을 </a:t>
            </a:r>
            <a:r>
              <a:rPr lang="ko-KR" altLang="en-US" sz="1200" dirty="0" err="1"/>
              <a:t>균형있게</a:t>
            </a:r>
            <a:r>
              <a:rPr lang="ko-KR" altLang="en-US" sz="1200" dirty="0"/>
              <a:t> 가져가지 못한다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FCCC860-C9A2-4542-962C-2C2F6C77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31286"/>
              </p:ext>
            </p:extLst>
          </p:nvPr>
        </p:nvGraphicFramePr>
        <p:xfrm>
          <a:off x="2258575" y="3429000"/>
          <a:ext cx="1884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4">
                  <a:extLst>
                    <a:ext uri="{9D8B030D-6E8A-4147-A177-3AD203B41FA5}">
                      <a16:colId xmlns:a16="http://schemas.microsoft.com/office/drawing/2014/main" val="3695411984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198947544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548304027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33265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95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5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02504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5070D680-E3AC-4BF4-BB33-84EBA67B1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66632"/>
              </p:ext>
            </p:extLst>
          </p:nvPr>
        </p:nvGraphicFramePr>
        <p:xfrm>
          <a:off x="7182031" y="3350900"/>
          <a:ext cx="1884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4">
                  <a:extLst>
                    <a:ext uri="{9D8B030D-6E8A-4147-A177-3AD203B41FA5}">
                      <a16:colId xmlns:a16="http://schemas.microsoft.com/office/drawing/2014/main" val="3695411984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198947544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548304027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233265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95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5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02504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0B45F5B1-6C3B-41B7-93CD-8EBB4888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67815"/>
              </p:ext>
            </p:extLst>
          </p:nvPr>
        </p:nvGraphicFramePr>
        <p:xfrm>
          <a:off x="7192394" y="3350900"/>
          <a:ext cx="138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6">
                  <a:extLst>
                    <a:ext uri="{9D8B030D-6E8A-4147-A177-3AD203B41FA5}">
                      <a16:colId xmlns:a16="http://schemas.microsoft.com/office/drawing/2014/main" val="2157114174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4056234716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332296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7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85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562702"/>
                  </a:ext>
                </a:extLst>
              </a:tr>
            </a:tbl>
          </a:graphicData>
        </a:graphic>
      </p:graphicFrame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44FF16EA-F848-4496-AA21-02C0BD98E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9434"/>
              </p:ext>
            </p:extLst>
          </p:nvPr>
        </p:nvGraphicFramePr>
        <p:xfrm>
          <a:off x="1334427" y="2690224"/>
          <a:ext cx="138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6">
                  <a:extLst>
                    <a:ext uri="{9D8B030D-6E8A-4147-A177-3AD203B41FA5}">
                      <a16:colId xmlns:a16="http://schemas.microsoft.com/office/drawing/2014/main" val="2157114174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4056234716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332296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7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85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5627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2EA8D33-0EDC-4E8E-AC39-155867CD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98" y="269861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BA7235-BAA2-442E-8DE9-155C753F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4" y="269848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4DDEF5-1C87-45D7-8F2C-F75F8843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45" y="269861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64EFE9-2FD8-4B57-A878-918EEAC5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98" y="307948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F0DA940-2A9C-4A5E-B8A7-29DC46F6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01" y="307948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E97958-69DF-4E6F-AE7E-9B46C7A9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5" y="307948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A43AC14-3B45-4A5E-96F1-689A8C4E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92" y="346319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5D03923-FE86-489F-A27C-9DD6118E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87" y="346048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6931161-2663-40CB-A499-5642D8B1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5" y="346096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9131CE-B510-425C-870E-204A5F4F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61" y="337467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C941EE2-017E-41D6-ABE7-FC8762E9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57" y="337454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396385D-9CBD-43D1-94BB-535A3580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08" y="337467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650D516A-8B3D-413B-885A-B728938D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61" y="375554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FB74EEC1-6DA3-4096-8153-5928F5D8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4" y="3755542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C4F96100-CC0E-4915-8C7C-CC6F6455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38" y="3755542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5E4D4027-97A3-493F-B94E-D1E5CA9E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55" y="413925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956285EE-6B91-415C-9A70-C3EB0FEA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50" y="413654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FCDF85E2-3848-4E8A-B139-4513971B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38" y="413701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CE5F6AF-400F-45E0-A3B8-90DA00DB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5" y="365498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6CEA1B2-08D3-4DF2-B846-22E11E7C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22" y="365498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A5816D32-AF43-415C-A8A1-93554472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3" y="365498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7BF0192-1EA3-4E3D-8EE5-155DB84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00" y="403176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05B514A-8FE3-4927-A8CB-D8DC1341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96" y="403176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46E45D9D-2B1F-4DD6-A829-C48E309D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2" y="403176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4CB1270A-D8AA-45A6-BD22-CF6505D8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30" y="4031766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A7F9E908-F652-4079-B002-229FF6E1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60" y="4419675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E50D691-701E-4A88-A9B0-6938B413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96" y="4411032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C884967D-2BDF-4052-A8CE-D1A58B85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32" y="4419675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01E7FEAC-53DA-467E-88AC-02A6BF6A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21" y="4411032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89C630-65CB-49D5-99A3-E9FBDD5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02" y="476919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351FC6F-B5EE-417E-9A0B-A7DFF448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32" y="476919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>
            <a:extLst>
              <a:ext uri="{FF2B5EF4-FFF2-40B4-BE49-F238E27FC236}">
                <a16:creationId xmlns:a16="http://schemas.microsoft.com/office/drawing/2014/main" id="{3A460EC3-0DF3-4AEF-BD2D-C662402A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40" y="356525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2">
            <a:extLst>
              <a:ext uri="{FF2B5EF4-FFF2-40B4-BE49-F238E27FC236}">
                <a16:creationId xmlns:a16="http://schemas.microsoft.com/office/drawing/2014/main" id="{0DD5B8DC-BA2C-48A5-BDAF-63EE7F11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17" y="356525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DCAD9CF3-3607-4C36-B95C-71DF491A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348" y="356525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>
            <a:extLst>
              <a:ext uri="{FF2B5EF4-FFF2-40B4-BE49-F238E27FC236}">
                <a16:creationId xmlns:a16="http://schemas.microsoft.com/office/drawing/2014/main" id="{931B2F65-BBC8-484E-82F1-E6EB1400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95" y="356525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2924F0A9-6E65-4896-9E97-6477C401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95" y="394203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0">
            <a:extLst>
              <a:ext uri="{FF2B5EF4-FFF2-40B4-BE49-F238E27FC236}">
                <a16:creationId xmlns:a16="http://schemas.microsoft.com/office/drawing/2014/main" id="{37B35D2D-2F5A-4E17-9A98-27496E2C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91" y="394203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2">
            <a:extLst>
              <a:ext uri="{FF2B5EF4-FFF2-40B4-BE49-F238E27FC236}">
                <a16:creationId xmlns:a16="http://schemas.microsoft.com/office/drawing/2014/main" id="{4860D8F1-832A-46AD-B325-AECC3747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47" y="394203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4">
            <a:extLst>
              <a:ext uri="{FF2B5EF4-FFF2-40B4-BE49-F238E27FC236}">
                <a16:creationId xmlns:a16="http://schemas.microsoft.com/office/drawing/2014/main" id="{EF1EBA1C-48AD-4E15-94A6-A2400F4E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25" y="394203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6">
            <a:extLst>
              <a:ext uri="{FF2B5EF4-FFF2-40B4-BE49-F238E27FC236}">
                <a16:creationId xmlns:a16="http://schemas.microsoft.com/office/drawing/2014/main" id="{1607C58A-D33D-4F9C-A7F6-E50EB6F1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55" y="432994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8">
            <a:extLst>
              <a:ext uri="{FF2B5EF4-FFF2-40B4-BE49-F238E27FC236}">
                <a16:creationId xmlns:a16="http://schemas.microsoft.com/office/drawing/2014/main" id="{E946F9BA-22FD-467D-887D-2C9DE629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91" y="4321304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0">
            <a:extLst>
              <a:ext uri="{FF2B5EF4-FFF2-40B4-BE49-F238E27FC236}">
                <a16:creationId xmlns:a16="http://schemas.microsoft.com/office/drawing/2014/main" id="{7ECEF1F5-9135-4994-9101-D1C9D41F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27" y="432994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2">
            <a:extLst>
              <a:ext uri="{FF2B5EF4-FFF2-40B4-BE49-F238E27FC236}">
                <a16:creationId xmlns:a16="http://schemas.microsoft.com/office/drawing/2014/main" id="{94E3D53F-9135-40B1-B501-B9097802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16" y="4321304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4">
            <a:extLst>
              <a:ext uri="{FF2B5EF4-FFF2-40B4-BE49-F238E27FC236}">
                <a16:creationId xmlns:a16="http://schemas.microsoft.com/office/drawing/2014/main" id="{80E24790-1759-4B27-8C39-4302CC10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55" y="4679463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6">
            <a:extLst>
              <a:ext uri="{FF2B5EF4-FFF2-40B4-BE49-F238E27FC236}">
                <a16:creationId xmlns:a16="http://schemas.microsoft.com/office/drawing/2014/main" id="{820EA558-CC17-42F5-8DDA-09960B05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597" y="4679463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8">
            <a:extLst>
              <a:ext uri="{FF2B5EF4-FFF2-40B4-BE49-F238E27FC236}">
                <a16:creationId xmlns:a16="http://schemas.microsoft.com/office/drawing/2014/main" id="{AC7F6EEC-B792-4BF1-978D-A400C156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27" y="4679463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0">
            <a:extLst>
              <a:ext uri="{FF2B5EF4-FFF2-40B4-BE49-F238E27FC236}">
                <a16:creationId xmlns:a16="http://schemas.microsoft.com/office/drawing/2014/main" id="{AF1E3379-480D-4F88-ADA5-08EA748A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94" y="4679462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표 12">
            <a:extLst>
              <a:ext uri="{FF2B5EF4-FFF2-40B4-BE49-F238E27FC236}">
                <a16:creationId xmlns:a16="http://schemas.microsoft.com/office/drawing/2014/main" id="{33138A7E-DCD1-4C9E-B11C-323F52EA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7359"/>
              </p:ext>
            </p:extLst>
          </p:nvPr>
        </p:nvGraphicFramePr>
        <p:xfrm>
          <a:off x="3681849" y="2687370"/>
          <a:ext cx="138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6">
                  <a:extLst>
                    <a:ext uri="{9D8B030D-6E8A-4147-A177-3AD203B41FA5}">
                      <a16:colId xmlns:a16="http://schemas.microsoft.com/office/drawing/2014/main" val="2157114174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4056234716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332296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7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85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562702"/>
                  </a:ext>
                </a:extLst>
              </a:tr>
            </a:tbl>
          </a:graphicData>
        </a:graphic>
      </p:graphicFrame>
      <p:pic>
        <p:nvPicPr>
          <p:cNvPr id="68" name="Picture 2">
            <a:extLst>
              <a:ext uri="{FF2B5EF4-FFF2-40B4-BE49-F238E27FC236}">
                <a16:creationId xmlns:a16="http://schemas.microsoft.com/office/drawing/2014/main" id="{744CE179-1375-4506-8368-004806342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20" y="269575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A0501E24-E06C-49B7-B8C2-45F891EE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116" y="269563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3DB9652D-C3A5-4F90-A146-D776AC60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67" y="269575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>
            <a:extLst>
              <a:ext uri="{FF2B5EF4-FFF2-40B4-BE49-F238E27FC236}">
                <a16:creationId xmlns:a16="http://schemas.microsoft.com/office/drawing/2014/main" id="{058B10D0-48B3-4D16-82D9-9FF33B4E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20" y="307663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B6A3CA7D-1163-4133-B7A0-3FCDE207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23" y="307663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id="{43DAE324-D38A-4F80-9C45-DE0AB056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97" y="307663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>
            <a:extLst>
              <a:ext uri="{FF2B5EF4-FFF2-40B4-BE49-F238E27FC236}">
                <a16:creationId xmlns:a16="http://schemas.microsoft.com/office/drawing/2014/main" id="{0055C249-05CE-4890-A4FA-2C2BA61F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14" y="346034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6">
            <a:extLst>
              <a:ext uri="{FF2B5EF4-FFF2-40B4-BE49-F238E27FC236}">
                <a16:creationId xmlns:a16="http://schemas.microsoft.com/office/drawing/2014/main" id="{08224257-90F6-4925-BB67-A846122E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09" y="345762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8">
            <a:extLst>
              <a:ext uri="{FF2B5EF4-FFF2-40B4-BE49-F238E27FC236}">
                <a16:creationId xmlns:a16="http://schemas.microsoft.com/office/drawing/2014/main" id="{4CB72056-1529-4984-9A1B-2ACD1471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97" y="345810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3114D57D-8A99-47A1-BC72-CAB07687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57" y="3665146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표 12">
            <a:extLst>
              <a:ext uri="{FF2B5EF4-FFF2-40B4-BE49-F238E27FC236}">
                <a16:creationId xmlns:a16="http://schemas.microsoft.com/office/drawing/2014/main" id="{51E6A047-1A24-4CE2-9EB7-7923D31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26612"/>
              </p:ext>
            </p:extLst>
          </p:nvPr>
        </p:nvGraphicFramePr>
        <p:xfrm>
          <a:off x="1333064" y="4541520"/>
          <a:ext cx="138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6">
                  <a:extLst>
                    <a:ext uri="{9D8B030D-6E8A-4147-A177-3AD203B41FA5}">
                      <a16:colId xmlns:a16="http://schemas.microsoft.com/office/drawing/2014/main" val="2157114174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4056234716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332296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7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85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562702"/>
                  </a:ext>
                </a:extLst>
              </a:tr>
            </a:tbl>
          </a:graphicData>
        </a:graphic>
      </p:graphicFrame>
      <p:pic>
        <p:nvPicPr>
          <p:cNvPr id="79" name="Picture 2">
            <a:extLst>
              <a:ext uri="{FF2B5EF4-FFF2-40B4-BE49-F238E27FC236}">
                <a16:creationId xmlns:a16="http://schemas.microsoft.com/office/drawing/2014/main" id="{12D81F06-893E-4166-BCD0-9751AC37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35" y="454990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88687F4C-616E-45E1-9824-C9A9FC61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31" y="454978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>
            <a:extLst>
              <a:ext uri="{FF2B5EF4-FFF2-40B4-BE49-F238E27FC236}">
                <a16:creationId xmlns:a16="http://schemas.microsoft.com/office/drawing/2014/main" id="{27104240-CF6D-498D-B565-0A23E338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82" y="454990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">
            <a:extLst>
              <a:ext uri="{FF2B5EF4-FFF2-40B4-BE49-F238E27FC236}">
                <a16:creationId xmlns:a16="http://schemas.microsoft.com/office/drawing/2014/main" id="{3D5CFED9-EB06-4045-9962-09CDD148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35" y="493078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>
            <a:extLst>
              <a:ext uri="{FF2B5EF4-FFF2-40B4-BE49-F238E27FC236}">
                <a16:creationId xmlns:a16="http://schemas.microsoft.com/office/drawing/2014/main" id="{6C8624A2-2D54-44B7-BEDB-28074E70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38" y="493078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id="{D5014233-28E9-495F-B15F-62314931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12" y="493078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4">
            <a:extLst>
              <a:ext uri="{FF2B5EF4-FFF2-40B4-BE49-F238E27FC236}">
                <a16:creationId xmlns:a16="http://schemas.microsoft.com/office/drawing/2014/main" id="{CA49F72E-1869-4383-96C4-F0E2EE48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29" y="531449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6">
            <a:extLst>
              <a:ext uri="{FF2B5EF4-FFF2-40B4-BE49-F238E27FC236}">
                <a16:creationId xmlns:a16="http://schemas.microsoft.com/office/drawing/2014/main" id="{DF3ED23C-B3EE-43EF-9FAE-3669F9AF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24" y="5311779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8">
            <a:extLst>
              <a:ext uri="{FF2B5EF4-FFF2-40B4-BE49-F238E27FC236}">
                <a16:creationId xmlns:a16="http://schemas.microsoft.com/office/drawing/2014/main" id="{E86013C1-2379-4082-840B-1C1B19C8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12" y="531225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" name="표 12">
            <a:extLst>
              <a:ext uri="{FF2B5EF4-FFF2-40B4-BE49-F238E27FC236}">
                <a16:creationId xmlns:a16="http://schemas.microsoft.com/office/drawing/2014/main" id="{63C9F0D6-79BB-4C96-8917-64BAFB1BB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67497"/>
              </p:ext>
            </p:extLst>
          </p:nvPr>
        </p:nvGraphicFramePr>
        <p:xfrm>
          <a:off x="3683709" y="4549781"/>
          <a:ext cx="13892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76">
                  <a:extLst>
                    <a:ext uri="{9D8B030D-6E8A-4147-A177-3AD203B41FA5}">
                      <a16:colId xmlns:a16="http://schemas.microsoft.com/office/drawing/2014/main" val="2157114174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4056234716"/>
                    </a:ext>
                  </a:extLst>
                </a:gridCol>
                <a:gridCol w="463076">
                  <a:extLst>
                    <a:ext uri="{9D8B030D-6E8A-4147-A177-3AD203B41FA5}">
                      <a16:colId xmlns:a16="http://schemas.microsoft.com/office/drawing/2014/main" val="332296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87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85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9562702"/>
                  </a:ext>
                </a:extLst>
              </a:tr>
            </a:tbl>
          </a:graphicData>
        </a:graphic>
      </p:graphicFrame>
      <p:pic>
        <p:nvPicPr>
          <p:cNvPr id="89" name="Picture 2">
            <a:extLst>
              <a:ext uri="{FF2B5EF4-FFF2-40B4-BE49-F238E27FC236}">
                <a16:creationId xmlns:a16="http://schemas.microsoft.com/office/drawing/2014/main" id="{A5AF0E31-54A0-4111-A5B9-506C2B53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80" y="455817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0D4A1F18-ED97-450F-AF0A-96D9FF05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976" y="4558042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>
            <a:extLst>
              <a:ext uri="{FF2B5EF4-FFF2-40B4-BE49-F238E27FC236}">
                <a16:creationId xmlns:a16="http://schemas.microsoft.com/office/drawing/2014/main" id="{401E6BD7-E62C-4848-AC2F-FC9A9C8C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27" y="455817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8">
            <a:extLst>
              <a:ext uri="{FF2B5EF4-FFF2-40B4-BE49-F238E27FC236}">
                <a16:creationId xmlns:a16="http://schemas.microsoft.com/office/drawing/2014/main" id="{5C79E075-89C8-46C0-95BD-BE8FFD68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80" y="4939042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4AEC9208-284B-4FA8-9DD4-3DE84366B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83" y="493904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:a16="http://schemas.microsoft.com/office/drawing/2014/main" id="{616181FE-0DC1-4494-A3D2-F3E7728A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57" y="4939041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4">
            <a:extLst>
              <a:ext uri="{FF2B5EF4-FFF2-40B4-BE49-F238E27FC236}">
                <a16:creationId xmlns:a16="http://schemas.microsoft.com/office/drawing/2014/main" id="{61C93131-4ED1-43BE-8244-A43EBFC2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74" y="532275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6">
            <a:extLst>
              <a:ext uri="{FF2B5EF4-FFF2-40B4-BE49-F238E27FC236}">
                <a16:creationId xmlns:a16="http://schemas.microsoft.com/office/drawing/2014/main" id="{2C34616B-63FB-4EE7-A864-95749B49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9" y="532004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8">
            <a:extLst>
              <a:ext uri="{FF2B5EF4-FFF2-40B4-BE49-F238E27FC236}">
                <a16:creationId xmlns:a16="http://schemas.microsoft.com/office/drawing/2014/main" id="{88AF3FEC-A499-4116-9655-9A4DB1B7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57" y="5320517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8646BE-D01D-4C30-B85E-85C5D2F4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60" y="476919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054A830-5AE1-4196-8CAD-3E233C06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299" y="4769190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61DBFE-4F65-774E-BBAD-0EC6AF3E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174631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Padding</a:t>
            </a:r>
            <a:endParaRPr lang="ko-Kore-KR" altLang="en-US" sz="2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F625CA-FA48-1841-BB43-9970C87C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08" y="640294"/>
            <a:ext cx="10515600" cy="960876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제로 </a:t>
            </a:r>
            <a:r>
              <a:rPr lang="ko-KR" altLang="en-US" sz="1200" dirty="0" err="1"/>
              <a:t>패딩을</a:t>
            </a:r>
            <a:r>
              <a:rPr lang="ko-KR" altLang="en-US" sz="1200" dirty="0"/>
              <a:t> 했을 때와 하지 않았을 때의 </a:t>
            </a:r>
            <a:r>
              <a:rPr lang="ko-KR" altLang="en-US" sz="1200" dirty="0" err="1"/>
              <a:t>순전파와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역전파의</a:t>
            </a:r>
            <a:r>
              <a:rPr lang="ko-KR" altLang="en-US" sz="1200" dirty="0"/>
              <a:t> 차이를 보기위해 실험</a:t>
            </a:r>
            <a:r>
              <a:rPr lang="en-US" altLang="ko-KR" sz="1200" dirty="0"/>
              <a:t> , 1</a:t>
            </a:r>
            <a:r>
              <a:rPr lang="ko-KR" altLang="en-US" sz="1200" dirty="0"/>
              <a:t>로 채워진 가상의 이미지 </a:t>
            </a:r>
            <a:r>
              <a:rPr lang="en-US" altLang="ko-KR" sz="1200" dirty="0"/>
              <a:t>(9,9)</a:t>
            </a:r>
            <a:r>
              <a:rPr lang="ko-KR" altLang="en-US" sz="1200" dirty="0"/>
              <a:t> 를 만들어 </a:t>
            </a:r>
            <a:r>
              <a:rPr lang="en-US" altLang="ko-KR" sz="1200" dirty="0"/>
              <a:t>1</a:t>
            </a:r>
            <a:r>
              <a:rPr lang="ko-KR" altLang="en-US" sz="1200" dirty="0"/>
              <a:t>로 채워진 필터 </a:t>
            </a:r>
            <a:r>
              <a:rPr lang="en-US" altLang="ko-KR" sz="1200" dirty="0"/>
              <a:t>(3,3)</a:t>
            </a:r>
            <a:r>
              <a:rPr lang="ko-KR" altLang="en-US" sz="1200" dirty="0"/>
              <a:t> 을 </a:t>
            </a:r>
            <a:r>
              <a:rPr lang="en-US" altLang="ko-KR" sz="1200" dirty="0"/>
              <a:t>4</a:t>
            </a:r>
            <a:r>
              <a:rPr lang="ko-KR" altLang="en-US" sz="1200" dirty="0"/>
              <a:t>번 합성곱함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ㅈㅔ로 </a:t>
            </a:r>
            <a:r>
              <a:rPr lang="ko-KR" altLang="en-US" sz="1200" dirty="0" err="1"/>
              <a:t>패딩을</a:t>
            </a:r>
            <a:r>
              <a:rPr lang="ko-KR" altLang="en-US" sz="1200" dirty="0"/>
              <a:t> 크기를 유지하기위한 만큼 실시하였다</a:t>
            </a:r>
            <a:r>
              <a:rPr lang="en-US" altLang="ko-KR" sz="1200" dirty="0"/>
              <a:t>.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5C05C53-7EDA-EF43-8AB7-B50FE4AF328A}"/>
              </a:ext>
            </a:extLst>
          </p:cNvPr>
          <p:cNvSpPr txBox="1">
            <a:spLocks/>
          </p:cNvSpPr>
          <p:nvPr/>
        </p:nvSpPr>
        <p:spPr>
          <a:xfrm>
            <a:off x="5440824" y="2192425"/>
            <a:ext cx="1044408" cy="33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1200" dirty="0"/>
              <a:t>Zero pad</a:t>
            </a:r>
            <a:endParaRPr lang="ko-Kore-KR" altLang="en-US" sz="1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3638EB1-BE40-9D42-BDDD-BB3057D7FDF9}"/>
              </a:ext>
            </a:extLst>
          </p:cNvPr>
          <p:cNvSpPr txBox="1">
            <a:spLocks/>
          </p:cNvSpPr>
          <p:nvPr/>
        </p:nvSpPr>
        <p:spPr>
          <a:xfrm>
            <a:off x="142453" y="2134218"/>
            <a:ext cx="963083" cy="45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1200" dirty="0"/>
              <a:t>No pad</a:t>
            </a:r>
            <a:endParaRPr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81F6D9-D1FE-4AC2-BA56-12C23474D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" y="2687433"/>
            <a:ext cx="1925583" cy="30167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949894-B777-4B01-934C-E76CE0A54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47" y="2687433"/>
            <a:ext cx="2229325" cy="30167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372927-B80C-4E9A-BDC2-694D44C8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334" y="2687433"/>
            <a:ext cx="905217" cy="15614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F1F81B-CF2A-4D2F-880D-F537CD563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24" y="2717771"/>
            <a:ext cx="2512227" cy="41251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EE9DF97-2B00-495C-B854-BA833437F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51" y="2717771"/>
            <a:ext cx="2498608" cy="406446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8A3D6CC-2B3B-4F73-B2EE-8E4BA1153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78" y="2717771"/>
            <a:ext cx="1393844" cy="18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4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38514-E899-9148-A84A-203F5C6B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06375"/>
            <a:ext cx="10515600" cy="6355292"/>
          </a:xfrm>
        </p:spPr>
        <p:txBody>
          <a:bodyPr>
            <a:normAutofit/>
          </a:bodyPr>
          <a:lstStyle/>
          <a:p>
            <a:r>
              <a:rPr lang="en-US" altLang="ko-Kore-KR" sz="1100" dirty="0"/>
              <a:t>Full padding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패딩을</a:t>
            </a:r>
            <a:r>
              <a:rPr lang="ko-KR" altLang="en-US" sz="1100" dirty="0"/>
              <a:t> 더 </a:t>
            </a:r>
            <a:r>
              <a:rPr lang="ko-KR" altLang="en-US" sz="1100" dirty="0" err="1"/>
              <a:t>붙혀서</a:t>
            </a:r>
            <a:r>
              <a:rPr lang="ko-KR" altLang="en-US" sz="1100" dirty="0"/>
              <a:t> 각 가장자리에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패딩</a:t>
            </a:r>
            <a:r>
              <a:rPr lang="ko-KR" altLang="en-US" sz="1100" dirty="0"/>
              <a:t> </a:t>
            </a:r>
            <a:r>
              <a:rPr lang="en-US" altLang="ko-KR" sz="1100" dirty="0"/>
              <a:t>–</a:t>
            </a:r>
            <a:r>
              <a:rPr lang="ko-KR" altLang="en-US" sz="1100" dirty="0"/>
              <a:t> </a:t>
            </a:r>
            <a:r>
              <a:rPr lang="en-US" altLang="ko-KR" sz="1100" dirty="0"/>
              <a:t>1)</a:t>
            </a:r>
            <a:r>
              <a:rPr lang="ko-KR" altLang="en-US" sz="1100" dirty="0"/>
              <a:t>을 추가적으로 </a:t>
            </a:r>
            <a:r>
              <a:rPr lang="ko-KR" altLang="en-US" sz="1100" dirty="0" err="1"/>
              <a:t>붙혀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특징맵의</a:t>
            </a:r>
            <a:r>
              <a:rPr lang="ko-KR" altLang="en-US" sz="1100" dirty="0"/>
              <a:t> 크기를 더 키운다</a:t>
            </a:r>
            <a:r>
              <a:rPr lang="en-US" altLang="ko-KR" sz="1100" dirty="0"/>
              <a:t>.</a:t>
            </a:r>
            <a:r>
              <a:rPr lang="ko-KR" altLang="en-US" sz="1100" dirty="0"/>
              <a:t> 향후에 역 </a:t>
            </a:r>
            <a:r>
              <a:rPr lang="ko-KR" altLang="en-US" sz="1100" dirty="0" err="1"/>
              <a:t>합성곱에</a:t>
            </a:r>
            <a:r>
              <a:rPr lang="ko-KR" altLang="en-US" sz="1100" dirty="0"/>
              <a:t> 사용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07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53491" y="922713"/>
            <a:ext cx="3075709" cy="20449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42364" y="922713"/>
            <a:ext cx="3075709" cy="2044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5029200" y="1945179"/>
            <a:ext cx="1413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77193" y="3183774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 layer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6313" y="3183774"/>
            <a:ext cx="27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neural network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61309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77193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793077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5839" y="427112"/>
            <a:ext cx="947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convolution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36618" y="427112"/>
            <a:ext cx="947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activation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88673" y="427112"/>
            <a:ext cx="66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pooling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15" idx="2"/>
            <a:endCxn id="12" idx="0"/>
          </p:cNvCxnSpPr>
          <p:nvPr/>
        </p:nvCxnSpPr>
        <p:spPr>
          <a:xfrm>
            <a:off x="1479665" y="673333"/>
            <a:ext cx="789710" cy="51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3" idx="0"/>
          </p:cNvCxnSpPr>
          <p:nvPr/>
        </p:nvCxnSpPr>
        <p:spPr>
          <a:xfrm>
            <a:off x="2510444" y="673333"/>
            <a:ext cx="74815" cy="51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2"/>
            <a:endCxn id="14" idx="0"/>
          </p:cNvCxnSpPr>
          <p:nvPr/>
        </p:nvCxnSpPr>
        <p:spPr>
          <a:xfrm flipH="1">
            <a:off x="2901143" y="673333"/>
            <a:ext cx="320039" cy="51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gif.latex?%5Ccd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1" y="1935652"/>
            <a:ext cx="434331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873733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89617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05501" y="1188719"/>
            <a:ext cx="216131" cy="1371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55078" y="3811898"/>
            <a:ext cx="21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9526" y="4809355"/>
            <a:ext cx="86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기존 방법 </a:t>
            </a:r>
            <a:r>
              <a:rPr lang="en-US" altLang="ko-KR" sz="1100" dirty="0"/>
              <a:t>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6929" y="4809355"/>
            <a:ext cx="2572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변수 선택</a:t>
            </a:r>
            <a:r>
              <a:rPr lang="en-US" altLang="ko-KR" sz="1100" dirty="0"/>
              <a:t> </a:t>
            </a:r>
            <a:r>
              <a:rPr lang="ko-KR" altLang="en-US" sz="1100" dirty="0"/>
              <a:t>방법 </a:t>
            </a:r>
            <a:r>
              <a:rPr lang="en-US" altLang="ko-KR" sz="1100" dirty="0"/>
              <a:t>, </a:t>
            </a:r>
            <a:r>
              <a:rPr lang="ko-KR" altLang="en-US" sz="1100" dirty="0"/>
              <a:t>변수 추출 방법</a:t>
            </a:r>
            <a:endParaRPr lang="en-US" altLang="ko-KR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6072449" y="908420"/>
            <a:ext cx="216131" cy="20592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35782" y="3109543"/>
            <a:ext cx="1088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 feature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9199" y="3886570"/>
            <a:ext cx="6367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Feature</a:t>
            </a:r>
            <a:r>
              <a:rPr lang="ko-KR" altLang="en-US" sz="1100" dirty="0"/>
              <a:t>가 잘 추출되었는지 확인하고 뒤로 보내면 어디가 말썽인지 구분할 수 </a:t>
            </a:r>
            <a:r>
              <a:rPr lang="ko-KR" altLang="en-US" sz="1100" dirty="0" err="1"/>
              <a:t>있을텐데</a:t>
            </a:r>
            <a:r>
              <a:rPr lang="ko-KR" altLang="en-US" sz="1100" dirty="0"/>
              <a:t> 저 뒤에 손실까지 가서 결과를 말하니까</a:t>
            </a:r>
            <a:r>
              <a:rPr lang="en-US" altLang="ko-KR" sz="1100" dirty="0"/>
              <a:t>, </a:t>
            </a:r>
          </a:p>
          <a:p>
            <a:endParaRPr lang="en-US" altLang="ko-KR" sz="1100" dirty="0"/>
          </a:p>
          <a:p>
            <a:r>
              <a:rPr lang="ko-KR" altLang="en-US" sz="1100" dirty="0"/>
              <a:t>특징이 잘 뽑혔다는 것을 앞당겨 알 수 있는 방법 없나</a:t>
            </a:r>
            <a:r>
              <a:rPr lang="en-US" altLang="ko-KR" sz="1100" dirty="0"/>
              <a:t> : DNN </a:t>
            </a:r>
            <a:r>
              <a:rPr lang="ko-KR" altLang="en-US" sz="1100" dirty="0"/>
              <a:t>까지 가기 전에</a:t>
            </a:r>
            <a:r>
              <a:rPr lang="en-US" altLang="ko-KR" sz="1100" dirty="0"/>
              <a:t>,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2966E-27E9-4AAB-97C1-EDD5F8D89D7F}"/>
              </a:ext>
            </a:extLst>
          </p:cNvPr>
          <p:cNvSpPr txBox="1"/>
          <p:nvPr/>
        </p:nvSpPr>
        <p:spPr>
          <a:xfrm>
            <a:off x="4180198" y="248079"/>
            <a:ext cx="307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특징이 잘 뽑혔는지를 확인하는게 제일 큰 일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0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3x3 , 5x5 filter </a:t>
            </a:r>
            <a:r>
              <a:rPr lang="ko-KR" altLang="en-US" sz="2000" dirty="0"/>
              <a:t>중 어떤 의미를 갖는가</a:t>
            </a:r>
            <a:r>
              <a:rPr lang="en-US" altLang="ko-KR" sz="2000" dirty="0"/>
              <a:t>? (</a:t>
            </a:r>
            <a:r>
              <a:rPr lang="ko-KR" altLang="en-US" sz="2000" dirty="0" err="1"/>
              <a:t>풀링과</a:t>
            </a:r>
            <a:r>
              <a:rPr lang="ko-KR" altLang="en-US" sz="2000" dirty="0"/>
              <a:t> 활성화가 없다고 가정</a:t>
            </a:r>
            <a:r>
              <a:rPr lang="en-US" altLang="ko-KR" sz="2000" dirty="0"/>
              <a:t>)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1776896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3x3 </a:t>
            </a:r>
            <a:r>
              <a:rPr lang="ko-KR" altLang="en-US" sz="1100" dirty="0"/>
              <a:t>필터를 두 번 하는 것과 </a:t>
            </a:r>
            <a:r>
              <a:rPr lang="en-US" altLang="ko-KR" sz="1100" dirty="0"/>
              <a:t>5x5 </a:t>
            </a:r>
            <a:r>
              <a:rPr lang="ko-KR" altLang="en-US" sz="1100" dirty="0"/>
              <a:t>필터를 한 번하는 것은 어떤 차이가 있을까</a:t>
            </a:r>
            <a:r>
              <a:rPr lang="en-US" altLang="ko-KR" sz="1100" dirty="0"/>
              <a:t>? </a:t>
            </a:r>
            <a:r>
              <a:rPr lang="ko-KR" altLang="en-US" sz="1100" dirty="0"/>
              <a:t>뭐가 더 효율적일까</a:t>
            </a:r>
            <a:r>
              <a:rPr lang="en-US" altLang="ko-KR" sz="1100" dirty="0"/>
              <a:t>?</a:t>
            </a:r>
          </a:p>
          <a:p>
            <a:pPr marL="0" indent="0">
              <a:buNone/>
            </a:pPr>
            <a:r>
              <a:rPr lang="en-US" altLang="ko-KR" sz="1100" dirty="0"/>
              <a:t>- </a:t>
            </a:r>
            <a:r>
              <a:rPr lang="ko-KR" altLang="en-US" sz="1100" dirty="0"/>
              <a:t>매개 변수 개수 측면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예를 들어</a:t>
            </a:r>
            <a:r>
              <a:rPr lang="en-US" altLang="ko-KR" sz="1100" dirty="0"/>
              <a:t>, 28x28 </a:t>
            </a:r>
            <a:r>
              <a:rPr lang="ko-KR" altLang="en-US" sz="1100" dirty="0"/>
              <a:t>이미지에 </a:t>
            </a:r>
            <a:r>
              <a:rPr lang="en-US" altLang="ko-KR" sz="1100" dirty="0"/>
              <a:t>5x5 </a:t>
            </a:r>
            <a:r>
              <a:rPr lang="ko-KR" altLang="en-US" sz="1100" dirty="0"/>
              <a:t>필터로 두 번 </a:t>
            </a:r>
            <a:r>
              <a:rPr lang="ko-KR" altLang="en-US" sz="1100" dirty="0" err="1"/>
              <a:t>합성곱</a:t>
            </a:r>
            <a:r>
              <a:rPr lang="en-US" altLang="ko-KR" sz="1100" dirty="0"/>
              <a:t>(stride=1) </a:t>
            </a:r>
            <a:r>
              <a:rPr lang="ko-KR" altLang="en-US" sz="1100" dirty="0"/>
              <a:t>한 것과 </a:t>
            </a:r>
            <a:r>
              <a:rPr lang="en-US" altLang="ko-KR" sz="1100" dirty="0"/>
              <a:t>, 3x3 </a:t>
            </a:r>
            <a:r>
              <a:rPr lang="ko-KR" altLang="en-US" sz="1100" dirty="0"/>
              <a:t>필터로 </a:t>
            </a:r>
            <a:r>
              <a:rPr lang="en-US" altLang="ko-KR" sz="1100" dirty="0"/>
              <a:t>4</a:t>
            </a:r>
            <a:r>
              <a:rPr lang="ko-KR" altLang="en-US" sz="1100" dirty="0"/>
              <a:t>번 </a:t>
            </a:r>
            <a:r>
              <a:rPr lang="ko-KR" altLang="en-US" sz="1100" dirty="0" err="1"/>
              <a:t>합성곱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한것의</a:t>
            </a:r>
            <a:r>
              <a:rPr lang="ko-KR" altLang="en-US" sz="1100" dirty="0"/>
              <a:t> 결과는 둘 모두 </a:t>
            </a:r>
            <a:r>
              <a:rPr lang="en-US" altLang="ko-KR" sz="1100" dirty="0"/>
              <a:t>20x20 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ko-KR" altLang="en-US" sz="1100" dirty="0"/>
              <a:t>매개변수는 </a:t>
            </a:r>
            <a:r>
              <a:rPr lang="en-US" altLang="ko-KR" sz="1100" dirty="0"/>
              <a:t>5x5</a:t>
            </a:r>
            <a:r>
              <a:rPr lang="ko-KR" altLang="en-US" sz="1100" dirty="0"/>
              <a:t> 필터 </a:t>
            </a:r>
            <a:r>
              <a:rPr lang="en-US" altLang="ko-KR" sz="1100" dirty="0"/>
              <a:t>= 50, 3x3 </a:t>
            </a:r>
            <a:r>
              <a:rPr lang="ko-KR" altLang="en-US" sz="1100" dirty="0"/>
              <a:t>필터 </a:t>
            </a:r>
            <a:r>
              <a:rPr lang="en-US" altLang="ko-KR" sz="1100" dirty="0"/>
              <a:t>= 36 </a:t>
            </a:r>
            <a:r>
              <a:rPr lang="ko-KR" altLang="en-US" sz="1100" dirty="0"/>
              <a:t>으로 볼륨</a:t>
            </a:r>
            <a:r>
              <a:rPr lang="en-US" altLang="ko-KR" sz="1100" dirty="0"/>
              <a:t>(</a:t>
            </a:r>
            <a:r>
              <a:rPr lang="ko-KR" altLang="en-US" sz="1100" dirty="0"/>
              <a:t>깊이</a:t>
            </a:r>
            <a:r>
              <a:rPr lang="en-US" altLang="ko-KR" sz="1100" dirty="0"/>
              <a:t>)</a:t>
            </a:r>
            <a:r>
              <a:rPr lang="ko-KR" altLang="en-US" sz="1100" dirty="0"/>
              <a:t>이 깊어질수록 이 차이는 두드러진다</a:t>
            </a:r>
            <a:r>
              <a:rPr lang="en-US" altLang="ko-KR" sz="1100" dirty="0"/>
              <a:t>. </a:t>
            </a:r>
            <a:r>
              <a:rPr lang="ko-KR" altLang="en-US" sz="1100" dirty="0"/>
              <a:t>즉 매개변수 측면에서 보았을 때 작은 필터를 사용하는 것이 유리하다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(</a:t>
            </a:r>
            <a:r>
              <a:rPr lang="ko-KR" altLang="en-US" sz="1100" dirty="0"/>
              <a:t>같은 매개 변수 개수일 때 작은 필터를 사용함으로써 층을 더 깊게 할 수 있다</a:t>
            </a:r>
            <a:r>
              <a:rPr lang="en-US" altLang="ko-KR" sz="1100" dirty="0"/>
              <a:t>.) </a:t>
            </a:r>
            <a:r>
              <a:rPr lang="ko-KR" altLang="en-US" sz="1100" dirty="0"/>
              <a:t>책에는 더 깊으면 좀 더 강력하다는데 항상 그럴까</a:t>
            </a:r>
            <a:r>
              <a:rPr lang="en-US" altLang="ko-KR" sz="1100" dirty="0"/>
              <a:t>?(</a:t>
            </a:r>
            <a:r>
              <a:rPr lang="ko-KR" altLang="en-US" sz="1100" dirty="0"/>
              <a:t>아니겠지 이미지 마다 다르겠지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ko-KR" altLang="en-US" sz="1100" dirty="0"/>
              <a:t>그럼 제일 작은 </a:t>
            </a:r>
            <a:r>
              <a:rPr lang="en-US" altLang="ko-KR" sz="1100" dirty="0"/>
              <a:t>1x1 </a:t>
            </a:r>
            <a:r>
              <a:rPr lang="ko-KR" altLang="en-US" sz="1100" dirty="0"/>
              <a:t>필터는 좋은 것인가</a:t>
            </a:r>
            <a:r>
              <a:rPr lang="en-US" altLang="ko-KR" sz="1100" dirty="0"/>
              <a:t>? : </a:t>
            </a:r>
            <a:r>
              <a:rPr lang="ko-KR" altLang="en-US" sz="1100" dirty="0"/>
              <a:t>그럼 그냥 상수에 행렬을 곱한 것이자나</a:t>
            </a:r>
            <a:r>
              <a:rPr lang="en-US" altLang="ko-KR" sz="1100" dirty="0"/>
              <a:t>.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C23E66-0FEC-4C68-834B-388547AC6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41981"/>
              </p:ext>
            </p:extLst>
          </p:nvPr>
        </p:nvGraphicFramePr>
        <p:xfrm>
          <a:off x="500348" y="2599502"/>
          <a:ext cx="22386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33">
                  <a:extLst>
                    <a:ext uri="{9D8B030D-6E8A-4147-A177-3AD203B41FA5}">
                      <a16:colId xmlns:a16="http://schemas.microsoft.com/office/drawing/2014/main" val="3826449896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1212079313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505212488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4242156825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2899472884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1928170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877174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6557063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9679360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6154958"/>
                  </a:ext>
                </a:extLst>
              </a:tr>
            </a:tbl>
          </a:graphicData>
        </a:graphic>
      </p:graphicFrame>
      <p:graphicFrame>
        <p:nvGraphicFramePr>
          <p:cNvPr id="165" name="표 4">
            <a:extLst>
              <a:ext uri="{FF2B5EF4-FFF2-40B4-BE49-F238E27FC236}">
                <a16:creationId xmlns:a16="http://schemas.microsoft.com/office/drawing/2014/main" id="{DED12CF1-F844-4757-9E75-16D77CDC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21980"/>
              </p:ext>
            </p:extLst>
          </p:nvPr>
        </p:nvGraphicFramePr>
        <p:xfrm>
          <a:off x="493203" y="4790065"/>
          <a:ext cx="22386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33">
                  <a:extLst>
                    <a:ext uri="{9D8B030D-6E8A-4147-A177-3AD203B41FA5}">
                      <a16:colId xmlns:a16="http://schemas.microsoft.com/office/drawing/2014/main" val="3826449896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1212079313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505212488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4242156825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2899472884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28170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7174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57063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9360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154958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659131CE-B510-425C-870E-204A5F4F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6" y="263052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C941EE2-017E-41D6-ABE7-FC8762E9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91" y="2630397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396385D-9CBD-43D1-94BB-535A3580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53" y="263052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650D516A-8B3D-413B-885A-B728938D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6" y="3011397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FB74EEC1-6DA3-4096-8153-5928F5D8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8" y="301139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>
            <a:extLst>
              <a:ext uri="{FF2B5EF4-FFF2-40B4-BE49-F238E27FC236}">
                <a16:creationId xmlns:a16="http://schemas.microsoft.com/office/drawing/2014/main" id="{C4F96100-CC0E-4915-8C7C-CC6F6455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3" y="301139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5E4D4027-97A3-493F-B94E-D1E5CA9E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0" y="3378332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956285EE-6B91-415C-9A70-C3EB0FEA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84" y="3375617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>
            <a:extLst>
              <a:ext uri="{FF2B5EF4-FFF2-40B4-BE49-F238E27FC236}">
                <a16:creationId xmlns:a16="http://schemas.microsoft.com/office/drawing/2014/main" id="{FCDF85E2-3848-4E8A-B139-4513971B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3" y="337609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CE5F6AF-400F-45E0-A3B8-90DA00DB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5" y="281017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6CEA1B2-08D3-4DF2-B846-22E11E7C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8" y="279991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A5816D32-AF43-415C-A8A1-93554472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12" y="279991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7BF0192-1EA3-4E3D-8EE5-155DB84E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0" y="318695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05B514A-8FE3-4927-A8CB-D8DC1341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22" y="317669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46E45D9D-2B1F-4DD6-A829-C48E309D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11" y="317669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4CB1270A-D8AA-45A6-BD22-CF6505D8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89" y="317669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A7F9E908-F652-4079-B002-229FF6E1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0" y="354131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6E50D691-701E-4A88-A9B0-6938B413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22" y="352240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C884967D-2BDF-4052-A8CE-D1A58B85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353105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01E7FEAC-53DA-467E-88AC-02A6BF6A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80" y="352240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89C630-65CB-49D5-99A3-E9FBDD50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28" y="388895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6351FC6F-B5EE-417E-9A0B-A7DFF448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388895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3114D57D-8A99-47A1-BC72-CAB07687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16" y="281007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8646BE-D01D-4C30-B85E-85C5D2F4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0" y="3899215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054A830-5AE1-4196-8CAD-3E233C06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58" y="3888955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917B7E9-88AA-4059-8D96-64839A8C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" y="425712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081A450-21AF-49E6-B4AE-89953DB5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22" y="4261796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4E7DF-D832-4D6B-A1A8-558849DC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21" y="4266864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C2AB7CC-774F-4225-BAF2-AA25AEEA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57" y="4255502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F4C85EB-556E-4C0A-89F8-C6AC8C8D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8" y="425550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AAA02756-6745-4C97-A9D1-64CB789E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59" y="279991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F533390-998C-4F16-BBDA-24069862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59" y="318695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1600672-B4AD-4809-A6B7-5A49EE5D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59" y="352240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8263A7E3-88CE-4AD5-83AC-ED11DE93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21" y="3890474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C357340E-7245-45C6-AAE0-0AEB4AD1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6" y="375365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88A26749-B7AE-4CF4-BC09-18F81AD69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4" y="409605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689D1775-9441-4CD9-88E1-306F51AB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2" y="375365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6">
            <a:extLst>
              <a:ext uri="{FF2B5EF4-FFF2-40B4-BE49-F238E27FC236}">
                <a16:creationId xmlns:a16="http://schemas.microsoft.com/office/drawing/2014/main" id="{EE2BFC7D-B2BF-4647-9304-DE9A8E76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60" y="409884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>
            <a:extLst>
              <a:ext uri="{FF2B5EF4-FFF2-40B4-BE49-F238E27FC236}">
                <a16:creationId xmlns:a16="http://schemas.microsoft.com/office/drawing/2014/main" id="{3F6EA180-7390-4599-9EC7-6CAF8338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52" y="374449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>
            <a:extLst>
              <a:ext uri="{FF2B5EF4-FFF2-40B4-BE49-F238E27FC236}">
                <a16:creationId xmlns:a16="http://schemas.microsoft.com/office/drawing/2014/main" id="{CC882744-5655-47ED-8129-24C80C09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51" y="409503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>
            <a:extLst>
              <a:ext uri="{FF2B5EF4-FFF2-40B4-BE49-F238E27FC236}">
                <a16:creationId xmlns:a16="http://schemas.microsoft.com/office/drawing/2014/main" id="{2B0EC534-0914-4AE6-B2B5-EC141209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9" y="2630396"/>
            <a:ext cx="247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4">
            <a:extLst>
              <a:ext uri="{FF2B5EF4-FFF2-40B4-BE49-F238E27FC236}">
                <a16:creationId xmlns:a16="http://schemas.microsoft.com/office/drawing/2014/main" id="{7738F199-59EB-4A62-B609-BF051128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83" y="3020644"/>
            <a:ext cx="247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6">
            <a:extLst>
              <a:ext uri="{FF2B5EF4-FFF2-40B4-BE49-F238E27FC236}">
                <a16:creationId xmlns:a16="http://schemas.microsoft.com/office/drawing/2014/main" id="{77009646-864E-4844-A403-85447824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9" y="3375617"/>
            <a:ext cx="247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8">
            <a:extLst>
              <a:ext uri="{FF2B5EF4-FFF2-40B4-BE49-F238E27FC236}">
                <a16:creationId xmlns:a16="http://schemas.microsoft.com/office/drawing/2014/main" id="{969502F0-E148-483D-BB90-78D25D563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9" y="3750647"/>
            <a:ext cx="247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0">
            <a:extLst>
              <a:ext uri="{FF2B5EF4-FFF2-40B4-BE49-F238E27FC236}">
                <a16:creationId xmlns:a16="http://schemas.microsoft.com/office/drawing/2014/main" id="{33A517D8-3DFA-4507-8558-453EA090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81" y="4090971"/>
            <a:ext cx="247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F61DE0DE-8104-42A6-BC88-8EC46AD3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21" y="262691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4">
            <a:extLst>
              <a:ext uri="{FF2B5EF4-FFF2-40B4-BE49-F238E27FC236}">
                <a16:creationId xmlns:a16="http://schemas.microsoft.com/office/drawing/2014/main" id="{3A200C6A-55DE-4A38-879E-78674D81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21" y="302064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6">
            <a:extLst>
              <a:ext uri="{FF2B5EF4-FFF2-40B4-BE49-F238E27FC236}">
                <a16:creationId xmlns:a16="http://schemas.microsoft.com/office/drawing/2014/main" id="{79BDA782-DD4E-4DA3-AE4F-6D9C9975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35" y="336198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8">
            <a:extLst>
              <a:ext uri="{FF2B5EF4-FFF2-40B4-BE49-F238E27FC236}">
                <a16:creationId xmlns:a16="http://schemas.microsoft.com/office/drawing/2014/main" id="{C9BAEDF2-ED64-44CF-9016-011ECDEB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35" y="3744496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0">
            <a:extLst>
              <a:ext uri="{FF2B5EF4-FFF2-40B4-BE49-F238E27FC236}">
                <a16:creationId xmlns:a16="http://schemas.microsoft.com/office/drawing/2014/main" id="{69B56DA3-1E6D-4DBA-9EA9-520FDE4C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76" y="409884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0FE3BA12-CC51-4972-B32D-1997FC4BA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97525"/>
              </p:ext>
            </p:extLst>
          </p:nvPr>
        </p:nvGraphicFramePr>
        <p:xfrm>
          <a:off x="499771" y="4799340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114" name="Picture 2">
            <a:extLst>
              <a:ext uri="{FF2B5EF4-FFF2-40B4-BE49-F238E27FC236}">
                <a16:creationId xmlns:a16="http://schemas.microsoft.com/office/drawing/2014/main" id="{BFAEAD9E-8C51-417E-9E9A-C500AE97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1" y="485412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D075878D-FF11-413B-BD3A-48D9FDBD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67" y="485399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>
            <a:extLst>
              <a:ext uri="{FF2B5EF4-FFF2-40B4-BE49-F238E27FC236}">
                <a16:creationId xmlns:a16="http://schemas.microsoft.com/office/drawing/2014/main" id="{CE39EE6C-99EC-484C-8CE9-7BFE387F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18" y="485412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>
            <a:extLst>
              <a:ext uri="{FF2B5EF4-FFF2-40B4-BE49-F238E27FC236}">
                <a16:creationId xmlns:a16="http://schemas.microsoft.com/office/drawing/2014/main" id="{95ECEC34-0D39-40C7-A626-E4DFC12C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1" y="5234995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>
            <a:extLst>
              <a:ext uri="{FF2B5EF4-FFF2-40B4-BE49-F238E27FC236}">
                <a16:creationId xmlns:a16="http://schemas.microsoft.com/office/drawing/2014/main" id="{95EDCF9D-4212-4171-A4E5-018B763F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74" y="523499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2">
            <a:extLst>
              <a:ext uri="{FF2B5EF4-FFF2-40B4-BE49-F238E27FC236}">
                <a16:creationId xmlns:a16="http://schemas.microsoft.com/office/drawing/2014/main" id="{8891668F-0177-4D63-B256-E50E91BB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5234994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>
            <a:extLst>
              <a:ext uri="{FF2B5EF4-FFF2-40B4-BE49-F238E27FC236}">
                <a16:creationId xmlns:a16="http://schemas.microsoft.com/office/drawing/2014/main" id="{3ED900B5-B8EB-47E9-88F5-DCBC71B2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5" y="5618708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6">
            <a:extLst>
              <a:ext uri="{FF2B5EF4-FFF2-40B4-BE49-F238E27FC236}">
                <a16:creationId xmlns:a16="http://schemas.microsoft.com/office/drawing/2014/main" id="{A3C5B05A-0C1D-415D-A051-F7B27BA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" y="5615993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8">
            <a:extLst>
              <a:ext uri="{FF2B5EF4-FFF2-40B4-BE49-F238E27FC236}">
                <a16:creationId xmlns:a16="http://schemas.microsoft.com/office/drawing/2014/main" id="{633AB5FC-F32C-4B60-ABF0-3EFD9178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5616470"/>
            <a:ext cx="2381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0">
            <a:extLst>
              <a:ext uri="{FF2B5EF4-FFF2-40B4-BE49-F238E27FC236}">
                <a16:creationId xmlns:a16="http://schemas.microsoft.com/office/drawing/2014/main" id="{56280D51-5871-48B9-9BAF-D17E60483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" y="500074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2">
            <a:extLst>
              <a:ext uri="{FF2B5EF4-FFF2-40B4-BE49-F238E27FC236}">
                <a16:creationId xmlns:a16="http://schemas.microsoft.com/office/drawing/2014/main" id="{1E3BCC3D-CCF6-47B6-8976-8D80BC81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03" y="499048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4">
            <a:extLst>
              <a:ext uri="{FF2B5EF4-FFF2-40B4-BE49-F238E27FC236}">
                <a16:creationId xmlns:a16="http://schemas.microsoft.com/office/drawing/2014/main" id="{E4E40932-F0E7-4802-AA5E-AE8B1DEB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67" y="499048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8">
            <a:extLst>
              <a:ext uri="{FF2B5EF4-FFF2-40B4-BE49-F238E27FC236}">
                <a16:creationId xmlns:a16="http://schemas.microsoft.com/office/drawing/2014/main" id="{175B37F7-5253-4665-8F5F-851D3B54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15" y="537752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30">
            <a:extLst>
              <a:ext uri="{FF2B5EF4-FFF2-40B4-BE49-F238E27FC236}">
                <a16:creationId xmlns:a16="http://schemas.microsoft.com/office/drawing/2014/main" id="{C4377077-1C93-48EE-9682-F326AF9BC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536726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2">
            <a:extLst>
              <a:ext uri="{FF2B5EF4-FFF2-40B4-BE49-F238E27FC236}">
                <a16:creationId xmlns:a16="http://schemas.microsoft.com/office/drawing/2014/main" id="{FE394BF4-F078-4C16-9CDD-376C3A26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6" y="536726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4">
            <a:extLst>
              <a:ext uri="{FF2B5EF4-FFF2-40B4-BE49-F238E27FC236}">
                <a16:creationId xmlns:a16="http://schemas.microsoft.com/office/drawing/2014/main" id="{60FBD1FE-45A5-48C1-B643-7344A455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44" y="5367261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6">
            <a:extLst>
              <a:ext uri="{FF2B5EF4-FFF2-40B4-BE49-F238E27FC236}">
                <a16:creationId xmlns:a16="http://schemas.microsoft.com/office/drawing/2014/main" id="{7D86C299-0F98-4725-A7DA-B058328F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5" y="5731873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38">
            <a:extLst>
              <a:ext uri="{FF2B5EF4-FFF2-40B4-BE49-F238E27FC236}">
                <a16:creationId xmlns:a16="http://schemas.microsoft.com/office/drawing/2014/main" id="{99297ADC-B0CD-4207-8E66-63D0E0D7B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571297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0">
            <a:extLst>
              <a:ext uri="{FF2B5EF4-FFF2-40B4-BE49-F238E27FC236}">
                <a16:creationId xmlns:a16="http://schemas.microsoft.com/office/drawing/2014/main" id="{33BC2AFD-A74C-404D-B300-34D2ECE9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46" y="5721614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2">
            <a:extLst>
              <a:ext uri="{FF2B5EF4-FFF2-40B4-BE49-F238E27FC236}">
                <a16:creationId xmlns:a16="http://schemas.microsoft.com/office/drawing/2014/main" id="{2AECF256-F712-4CF5-A40E-455135B3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35" y="5712971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6">
            <a:extLst>
              <a:ext uri="{FF2B5EF4-FFF2-40B4-BE49-F238E27FC236}">
                <a16:creationId xmlns:a16="http://schemas.microsoft.com/office/drawing/2014/main" id="{19BD740A-F3A0-4FAE-89C4-237BF5F4A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83" y="6079519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8">
            <a:extLst>
              <a:ext uri="{FF2B5EF4-FFF2-40B4-BE49-F238E27FC236}">
                <a16:creationId xmlns:a16="http://schemas.microsoft.com/office/drawing/2014/main" id="{3D9F898C-4EB3-471B-BE9B-5DFC0540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846" y="6079519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6">
            <a:extLst>
              <a:ext uri="{FF2B5EF4-FFF2-40B4-BE49-F238E27FC236}">
                <a16:creationId xmlns:a16="http://schemas.microsoft.com/office/drawing/2014/main" id="{8E848DA9-38E4-4ACD-941B-5AF795FA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71" y="5000641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4">
            <a:extLst>
              <a:ext uri="{FF2B5EF4-FFF2-40B4-BE49-F238E27FC236}">
                <a16:creationId xmlns:a16="http://schemas.microsoft.com/office/drawing/2014/main" id="{57B725F0-ED6C-49AE-8D9F-650C544E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5" y="6089778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50">
            <a:extLst>
              <a:ext uri="{FF2B5EF4-FFF2-40B4-BE49-F238E27FC236}">
                <a16:creationId xmlns:a16="http://schemas.microsoft.com/office/drawing/2014/main" id="{37C924B5-0B4F-4E5C-AA23-B60EDD31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13" y="607951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542EDCBC-2A2E-49A9-BFE2-726CEB0F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0" y="6447683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AC26AB44-697D-4563-8C1F-F9551F16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7" y="6452359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6">
            <a:extLst>
              <a:ext uri="{FF2B5EF4-FFF2-40B4-BE49-F238E27FC236}">
                <a16:creationId xmlns:a16="http://schemas.microsoft.com/office/drawing/2014/main" id="{039FAAD4-F370-489E-A746-A2D59245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76" y="645742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8">
            <a:extLst>
              <a:ext uri="{FF2B5EF4-FFF2-40B4-BE49-F238E27FC236}">
                <a16:creationId xmlns:a16="http://schemas.microsoft.com/office/drawing/2014/main" id="{30C727E7-0E1C-4A1F-BE6C-9103DA0A6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12" y="6446065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0">
            <a:extLst>
              <a:ext uri="{FF2B5EF4-FFF2-40B4-BE49-F238E27FC236}">
                <a16:creationId xmlns:a16="http://schemas.microsoft.com/office/drawing/2014/main" id="{0D6EF3C7-5180-4757-AF26-013446659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3" y="6446064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2">
            <a:extLst>
              <a:ext uri="{FF2B5EF4-FFF2-40B4-BE49-F238E27FC236}">
                <a16:creationId xmlns:a16="http://schemas.microsoft.com/office/drawing/2014/main" id="{73128414-2E10-47CE-80D6-31E6FA3C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14" y="499048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>
            <a:extLst>
              <a:ext uri="{FF2B5EF4-FFF2-40B4-BE49-F238E27FC236}">
                <a16:creationId xmlns:a16="http://schemas.microsoft.com/office/drawing/2014/main" id="{C2416BB4-889B-4D07-87EE-6DD71899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14" y="537752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6">
            <a:extLst>
              <a:ext uri="{FF2B5EF4-FFF2-40B4-BE49-F238E27FC236}">
                <a16:creationId xmlns:a16="http://schemas.microsoft.com/office/drawing/2014/main" id="{21B3BA8E-D887-40C8-B62F-621B037D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14" y="5712971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8">
            <a:extLst>
              <a:ext uri="{FF2B5EF4-FFF2-40B4-BE49-F238E27FC236}">
                <a16:creationId xmlns:a16="http://schemas.microsoft.com/office/drawing/2014/main" id="{0FE08700-6DD6-4169-8CBE-F6D4992D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76" y="6081037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6" name="표 43">
            <a:extLst>
              <a:ext uri="{FF2B5EF4-FFF2-40B4-BE49-F238E27FC236}">
                <a16:creationId xmlns:a16="http://schemas.microsoft.com/office/drawing/2014/main" id="{44F3615E-BAF5-4BCB-8D6E-0685C025C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6423"/>
              </p:ext>
            </p:extLst>
          </p:nvPr>
        </p:nvGraphicFramePr>
        <p:xfrm>
          <a:off x="4747420" y="5172128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3CCFEE7-7C4F-4B05-8230-64B37E1B0BBF}"/>
              </a:ext>
            </a:extLst>
          </p:cNvPr>
          <p:cNvCxnSpPr>
            <a:cxnSpLocks/>
          </p:cNvCxnSpPr>
          <p:nvPr/>
        </p:nvCxnSpPr>
        <p:spPr>
          <a:xfrm>
            <a:off x="2712026" y="4782132"/>
            <a:ext cx="3356226" cy="38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620596D-B036-481E-BD48-E3B26F20C105}"/>
              </a:ext>
            </a:extLst>
          </p:cNvPr>
          <p:cNvCxnSpPr>
            <a:cxnSpLocks/>
          </p:cNvCxnSpPr>
          <p:nvPr/>
        </p:nvCxnSpPr>
        <p:spPr>
          <a:xfrm>
            <a:off x="483426" y="4798730"/>
            <a:ext cx="4247649" cy="38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0656519C-C871-46C0-A13B-A915828DF749}"/>
              </a:ext>
            </a:extLst>
          </p:cNvPr>
          <p:cNvCxnSpPr>
            <a:cxnSpLocks/>
          </p:cNvCxnSpPr>
          <p:nvPr/>
        </p:nvCxnSpPr>
        <p:spPr>
          <a:xfrm flipV="1">
            <a:off x="499771" y="6264840"/>
            <a:ext cx="4247649" cy="342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074D4E-5197-441F-A6F1-9EE6DCAF9ACB}"/>
              </a:ext>
            </a:extLst>
          </p:cNvPr>
          <p:cNvCxnSpPr>
            <a:cxnSpLocks/>
          </p:cNvCxnSpPr>
          <p:nvPr/>
        </p:nvCxnSpPr>
        <p:spPr>
          <a:xfrm flipV="1">
            <a:off x="2719164" y="6264304"/>
            <a:ext cx="3349088" cy="35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97">
            <a:extLst>
              <a:ext uri="{FF2B5EF4-FFF2-40B4-BE49-F238E27FC236}">
                <a16:creationId xmlns:a16="http://schemas.microsoft.com/office/drawing/2014/main" id="{09132A3B-367B-40C6-8C4B-62FC0EC14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70240"/>
              </p:ext>
            </p:extLst>
          </p:nvPr>
        </p:nvGraphicFramePr>
        <p:xfrm>
          <a:off x="7520911" y="5516471"/>
          <a:ext cx="3606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49">
                  <a:extLst>
                    <a:ext uri="{9D8B030D-6E8A-4147-A177-3AD203B41FA5}">
                      <a16:colId xmlns:a16="http://schemas.microsoft.com/office/drawing/2014/main" val="371022318"/>
                    </a:ext>
                  </a:extLst>
                </a:gridCol>
              </a:tblGrid>
              <a:tr h="3201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91009"/>
                  </a:ext>
                </a:extLst>
              </a:tr>
            </a:tbl>
          </a:graphicData>
        </a:graphic>
      </p:graphicFrame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0C508E0-4048-43CB-AF12-7B0EA46C5151}"/>
              </a:ext>
            </a:extLst>
          </p:cNvPr>
          <p:cNvCxnSpPr>
            <a:cxnSpLocks/>
          </p:cNvCxnSpPr>
          <p:nvPr/>
        </p:nvCxnSpPr>
        <p:spPr>
          <a:xfrm>
            <a:off x="6079819" y="5170830"/>
            <a:ext cx="1801741" cy="311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47210E9-F83F-44E0-9D8D-BF435942A9E9}"/>
              </a:ext>
            </a:extLst>
          </p:cNvPr>
          <p:cNvCxnSpPr>
            <a:cxnSpLocks/>
          </p:cNvCxnSpPr>
          <p:nvPr/>
        </p:nvCxnSpPr>
        <p:spPr>
          <a:xfrm>
            <a:off x="4731075" y="5187918"/>
            <a:ext cx="2789836" cy="327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9772461-6429-45FE-AD67-7BDB34736461}"/>
              </a:ext>
            </a:extLst>
          </p:cNvPr>
          <p:cNvCxnSpPr>
            <a:cxnSpLocks/>
          </p:cNvCxnSpPr>
          <p:nvPr/>
        </p:nvCxnSpPr>
        <p:spPr>
          <a:xfrm flipV="1">
            <a:off x="4753988" y="5874205"/>
            <a:ext cx="2766923" cy="395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4892E13-D716-4667-B387-8B741F0513AD}"/>
              </a:ext>
            </a:extLst>
          </p:cNvPr>
          <p:cNvCxnSpPr>
            <a:cxnSpLocks/>
          </p:cNvCxnSpPr>
          <p:nvPr/>
        </p:nvCxnSpPr>
        <p:spPr>
          <a:xfrm flipV="1">
            <a:off x="6096164" y="5869101"/>
            <a:ext cx="1801741" cy="39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54">
            <a:extLst>
              <a:ext uri="{FF2B5EF4-FFF2-40B4-BE49-F238E27FC236}">
                <a16:creationId xmlns:a16="http://schemas.microsoft.com/office/drawing/2014/main" id="{02D6336A-9585-4F81-9739-F8A7D02E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45" y="5209690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595A982E-3CCB-42CC-9C28-7F20C425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44" y="556035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6321047B-9F05-4FC2-BBFA-F03C1F49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88" y="5935070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DB21C7A7-8538-48F1-81D7-19680A7AA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94" y="5199044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4D9B5F6B-4121-4CF5-B175-FBC93CAC3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93" y="5560354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E896F39C-D4A2-4336-A9EE-912F45817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92" y="5932886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457F231B-AC9D-42FB-8309-9B1EBC6EA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70" y="5215308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99617BF7-0949-40BF-A0E0-6431B95F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42" y="5564029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7971D9DF-56E4-4220-9B6B-548CB1DE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58" y="5926596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8B6E2AAD-8203-42D4-A7FF-1223D98F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99" y="4361477"/>
            <a:ext cx="4820281" cy="9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>
            <a:extLst>
              <a:ext uri="{FF2B5EF4-FFF2-40B4-BE49-F238E27FC236}">
                <a16:creationId xmlns:a16="http://schemas.microsoft.com/office/drawing/2014/main" id="{66160256-F42D-4F9D-B55B-F618AA194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48" y="3239344"/>
            <a:ext cx="1028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5" name="표 97">
            <a:extLst>
              <a:ext uri="{FF2B5EF4-FFF2-40B4-BE49-F238E27FC236}">
                <a16:creationId xmlns:a16="http://schemas.microsoft.com/office/drawing/2014/main" id="{9302B49D-F3E5-43A3-B9E0-56452F3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70240"/>
              </p:ext>
            </p:extLst>
          </p:nvPr>
        </p:nvGraphicFramePr>
        <p:xfrm>
          <a:off x="4175674" y="3331022"/>
          <a:ext cx="36064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49">
                  <a:extLst>
                    <a:ext uri="{9D8B030D-6E8A-4147-A177-3AD203B41FA5}">
                      <a16:colId xmlns:a16="http://schemas.microsoft.com/office/drawing/2014/main" val="371022318"/>
                    </a:ext>
                  </a:extLst>
                </a:gridCol>
              </a:tblGrid>
              <a:tr h="3201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91009"/>
                  </a:ext>
                </a:extLst>
              </a:tr>
            </a:tbl>
          </a:graphicData>
        </a:graphic>
      </p:graphicFrame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67E17C3C-1B6B-4A2F-811E-CDB16470D5F2}"/>
              </a:ext>
            </a:extLst>
          </p:cNvPr>
          <p:cNvCxnSpPr>
            <a:cxnSpLocks/>
          </p:cNvCxnSpPr>
          <p:nvPr/>
        </p:nvCxnSpPr>
        <p:spPr>
          <a:xfrm>
            <a:off x="2712026" y="2609751"/>
            <a:ext cx="1816115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640D51ED-81DD-43C9-BF1A-D69DBF45E149}"/>
              </a:ext>
            </a:extLst>
          </p:cNvPr>
          <p:cNvCxnSpPr>
            <a:cxnSpLocks/>
          </p:cNvCxnSpPr>
          <p:nvPr/>
        </p:nvCxnSpPr>
        <p:spPr>
          <a:xfrm>
            <a:off x="483426" y="2626349"/>
            <a:ext cx="3692248" cy="70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55709238-5BAB-4E37-9614-56A3A8432DF8}"/>
              </a:ext>
            </a:extLst>
          </p:cNvPr>
          <p:cNvCxnSpPr>
            <a:cxnSpLocks/>
          </p:cNvCxnSpPr>
          <p:nvPr/>
        </p:nvCxnSpPr>
        <p:spPr>
          <a:xfrm flipV="1">
            <a:off x="499771" y="3700076"/>
            <a:ext cx="3675903" cy="734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8BF76BB5-3759-47EF-AFA6-DD0542FCEDD1}"/>
              </a:ext>
            </a:extLst>
          </p:cNvPr>
          <p:cNvCxnSpPr>
            <a:cxnSpLocks/>
          </p:cNvCxnSpPr>
          <p:nvPr/>
        </p:nvCxnSpPr>
        <p:spPr>
          <a:xfrm flipV="1">
            <a:off x="2719164" y="3706018"/>
            <a:ext cx="1817159" cy="736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365125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5x5 filter</a:t>
            </a:r>
            <a:endParaRPr lang="ko-Kore-KR" altLang="en-US" sz="2000" dirty="0"/>
          </a:p>
        </p:txBody>
      </p:sp>
      <p:graphicFrame>
        <p:nvGraphicFramePr>
          <p:cNvPr id="16" name="표 43">
            <a:extLst>
              <a:ext uri="{FF2B5EF4-FFF2-40B4-BE49-F238E27FC236}">
                <a16:creationId xmlns:a16="http://schemas.microsoft.com/office/drawing/2014/main" id="{0E8F3869-D16F-4A7D-9B0E-FB9F9E52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53501"/>
              </p:ext>
            </p:extLst>
          </p:nvPr>
        </p:nvGraphicFramePr>
        <p:xfrm>
          <a:off x="903250" y="1443826"/>
          <a:ext cx="37809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97">
                  <a:extLst>
                    <a:ext uri="{9D8B030D-6E8A-4147-A177-3AD203B41FA5}">
                      <a16:colId xmlns:a16="http://schemas.microsoft.com/office/drawing/2014/main" val="2076632071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673691498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66811438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197407760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39941985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26391882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381765405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598027999"/>
                    </a:ext>
                  </a:extLst>
                </a:gridCol>
                <a:gridCol w="367137">
                  <a:extLst>
                    <a:ext uri="{9D8B030D-6E8A-4147-A177-3AD203B41FA5}">
                      <a16:colId xmlns:a16="http://schemas.microsoft.com/office/drawing/2014/main" val="2764192809"/>
                    </a:ext>
                  </a:extLst>
                </a:gridCol>
                <a:gridCol w="389057">
                  <a:extLst>
                    <a:ext uri="{9D8B030D-6E8A-4147-A177-3AD203B41FA5}">
                      <a16:colId xmlns:a16="http://schemas.microsoft.com/office/drawing/2014/main" val="3351304328"/>
                    </a:ext>
                  </a:extLst>
                </a:gridCol>
              </a:tblGrid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5643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83972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30772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26597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75563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199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92717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9533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59774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98602"/>
                  </a:ext>
                </a:extLst>
              </a:tr>
            </a:tbl>
          </a:graphicData>
        </a:graphic>
      </p:graphicFrame>
      <p:graphicFrame>
        <p:nvGraphicFramePr>
          <p:cNvPr id="44" name="표 45">
            <a:extLst>
              <a:ext uri="{FF2B5EF4-FFF2-40B4-BE49-F238E27FC236}">
                <a16:creationId xmlns:a16="http://schemas.microsoft.com/office/drawing/2014/main" id="{31EEDAC2-BB83-4A54-8D30-A2F6D43F9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62013"/>
              </p:ext>
            </p:extLst>
          </p:nvPr>
        </p:nvGraphicFramePr>
        <p:xfrm>
          <a:off x="903250" y="1443826"/>
          <a:ext cx="18902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57">
                  <a:extLst>
                    <a:ext uri="{9D8B030D-6E8A-4147-A177-3AD203B41FA5}">
                      <a16:colId xmlns:a16="http://schemas.microsoft.com/office/drawing/2014/main" val="3114084969"/>
                    </a:ext>
                  </a:extLst>
                </a:gridCol>
                <a:gridCol w="378057">
                  <a:extLst>
                    <a:ext uri="{9D8B030D-6E8A-4147-A177-3AD203B41FA5}">
                      <a16:colId xmlns:a16="http://schemas.microsoft.com/office/drawing/2014/main" val="1580440734"/>
                    </a:ext>
                  </a:extLst>
                </a:gridCol>
                <a:gridCol w="378057">
                  <a:extLst>
                    <a:ext uri="{9D8B030D-6E8A-4147-A177-3AD203B41FA5}">
                      <a16:colId xmlns:a16="http://schemas.microsoft.com/office/drawing/2014/main" val="39892575"/>
                    </a:ext>
                  </a:extLst>
                </a:gridCol>
                <a:gridCol w="378057">
                  <a:extLst>
                    <a:ext uri="{9D8B030D-6E8A-4147-A177-3AD203B41FA5}">
                      <a16:colId xmlns:a16="http://schemas.microsoft.com/office/drawing/2014/main" val="3753262883"/>
                    </a:ext>
                  </a:extLst>
                </a:gridCol>
                <a:gridCol w="378057">
                  <a:extLst>
                    <a:ext uri="{9D8B030D-6E8A-4147-A177-3AD203B41FA5}">
                      <a16:colId xmlns:a16="http://schemas.microsoft.com/office/drawing/2014/main" val="3938169009"/>
                    </a:ext>
                  </a:extLst>
                </a:gridCol>
              </a:tblGrid>
              <a:tr h="2688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54307779"/>
                  </a:ext>
                </a:extLst>
              </a:tr>
              <a:tr h="2688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27480412"/>
                  </a:ext>
                </a:extLst>
              </a:tr>
              <a:tr h="2688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4299713"/>
                  </a:ext>
                </a:extLst>
              </a:tr>
              <a:tr h="2688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77899007"/>
                  </a:ext>
                </a:extLst>
              </a:tr>
              <a:tr h="2688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553858"/>
                  </a:ext>
                </a:extLst>
              </a:tr>
            </a:tbl>
          </a:graphicData>
        </a:graphic>
      </p:graphicFrame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698154F2-8146-443A-82C9-9FF067CF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61239"/>
              </p:ext>
            </p:extLst>
          </p:nvPr>
        </p:nvGraphicFramePr>
        <p:xfrm>
          <a:off x="6632793" y="2331720"/>
          <a:ext cx="22677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65">
                  <a:extLst>
                    <a:ext uri="{9D8B030D-6E8A-4147-A177-3AD203B41FA5}">
                      <a16:colId xmlns:a16="http://schemas.microsoft.com/office/drawing/2014/main" val="3668460499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4103567747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666726628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2452463770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1999322420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1373112976"/>
                    </a:ext>
                  </a:extLst>
                </a:gridCol>
              </a:tblGrid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602516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66345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76555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18718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4421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421119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65336C-4CF6-4984-99DF-DABE3AAE5257}"/>
              </a:ext>
            </a:extLst>
          </p:cNvPr>
          <p:cNvCxnSpPr/>
          <p:nvPr/>
        </p:nvCxnSpPr>
        <p:spPr>
          <a:xfrm>
            <a:off x="903250" y="1443826"/>
            <a:ext cx="5729543" cy="887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719CBBF-71A9-43C5-9002-04151C92F1EB}"/>
              </a:ext>
            </a:extLst>
          </p:cNvPr>
          <p:cNvCxnSpPr>
            <a:cxnSpLocks/>
          </p:cNvCxnSpPr>
          <p:nvPr/>
        </p:nvCxnSpPr>
        <p:spPr>
          <a:xfrm>
            <a:off x="4684220" y="1443407"/>
            <a:ext cx="4216363" cy="88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496E8FC-4262-4CE0-A4C7-8F9D35AB26A2}"/>
              </a:ext>
            </a:extLst>
          </p:cNvPr>
          <p:cNvCxnSpPr>
            <a:cxnSpLocks/>
          </p:cNvCxnSpPr>
          <p:nvPr/>
        </p:nvCxnSpPr>
        <p:spPr>
          <a:xfrm flipV="1">
            <a:off x="903250" y="4526280"/>
            <a:ext cx="5729543" cy="57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889B7D8-D775-42E6-92CD-A75C97EC2E6F}"/>
              </a:ext>
            </a:extLst>
          </p:cNvPr>
          <p:cNvCxnSpPr>
            <a:cxnSpLocks/>
          </p:cNvCxnSpPr>
          <p:nvPr/>
        </p:nvCxnSpPr>
        <p:spPr>
          <a:xfrm flipV="1">
            <a:off x="4684220" y="4526071"/>
            <a:ext cx="4216363" cy="574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75FF88-832F-4A05-BB6E-96FB23C4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62" y="868680"/>
            <a:ext cx="1028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E4AF904-8F4C-45F8-B53E-7FE133EFA0A4}"/>
              </a:ext>
            </a:extLst>
          </p:cNvPr>
          <p:cNvCxnSpPr>
            <a:cxnSpLocks/>
            <a:stCxn id="3074" idx="2"/>
          </p:cNvCxnSpPr>
          <p:nvPr/>
        </p:nvCxnSpPr>
        <p:spPr>
          <a:xfrm flipH="1">
            <a:off x="6792402" y="1402080"/>
            <a:ext cx="1199510" cy="11481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A63820F2-E054-460D-910B-7FE6FBDC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947" y="868680"/>
            <a:ext cx="121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EB284F3-0F47-4498-BA44-4DEAA6EE535F}"/>
              </a:ext>
            </a:extLst>
          </p:cNvPr>
          <p:cNvCxnSpPr>
            <a:cxnSpLocks/>
            <a:stCxn id="3076" idx="2"/>
          </p:cNvCxnSpPr>
          <p:nvPr/>
        </p:nvCxnSpPr>
        <p:spPr>
          <a:xfrm flipH="1">
            <a:off x="8716171" y="1402080"/>
            <a:ext cx="1230376" cy="11481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89C577B-976E-497F-86AC-CD410AB93E89}"/>
              </a:ext>
            </a:extLst>
          </p:cNvPr>
          <p:cNvCxnSpPr>
            <a:cxnSpLocks/>
          </p:cNvCxnSpPr>
          <p:nvPr/>
        </p:nvCxnSpPr>
        <p:spPr>
          <a:xfrm flipH="1">
            <a:off x="8716171" y="3253210"/>
            <a:ext cx="1230376" cy="11481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46467698-E00D-4445-AFCA-8FB791B6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91" y="2635031"/>
            <a:ext cx="1381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3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365125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3x3 filter</a:t>
            </a:r>
            <a:endParaRPr lang="ko-Kore-KR" altLang="en-US" sz="2000" dirty="0"/>
          </a:p>
        </p:txBody>
      </p:sp>
      <p:graphicFrame>
        <p:nvGraphicFramePr>
          <p:cNvPr id="16" name="표 43">
            <a:extLst>
              <a:ext uri="{FF2B5EF4-FFF2-40B4-BE49-F238E27FC236}">
                <a16:creationId xmlns:a16="http://schemas.microsoft.com/office/drawing/2014/main" id="{0E8F3869-D16F-4A7D-9B0E-FB9F9E52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8834"/>
              </p:ext>
            </p:extLst>
          </p:nvPr>
        </p:nvGraphicFramePr>
        <p:xfrm>
          <a:off x="165018" y="1712274"/>
          <a:ext cx="378097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97">
                  <a:extLst>
                    <a:ext uri="{9D8B030D-6E8A-4147-A177-3AD203B41FA5}">
                      <a16:colId xmlns:a16="http://schemas.microsoft.com/office/drawing/2014/main" val="2076632071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673691498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66811438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197407760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39941985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263918829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3381765405"/>
                    </a:ext>
                  </a:extLst>
                </a:gridCol>
                <a:gridCol w="378097">
                  <a:extLst>
                    <a:ext uri="{9D8B030D-6E8A-4147-A177-3AD203B41FA5}">
                      <a16:colId xmlns:a16="http://schemas.microsoft.com/office/drawing/2014/main" val="1598027999"/>
                    </a:ext>
                  </a:extLst>
                </a:gridCol>
                <a:gridCol w="367137">
                  <a:extLst>
                    <a:ext uri="{9D8B030D-6E8A-4147-A177-3AD203B41FA5}">
                      <a16:colId xmlns:a16="http://schemas.microsoft.com/office/drawing/2014/main" val="2764192809"/>
                    </a:ext>
                  </a:extLst>
                </a:gridCol>
                <a:gridCol w="389057">
                  <a:extLst>
                    <a:ext uri="{9D8B030D-6E8A-4147-A177-3AD203B41FA5}">
                      <a16:colId xmlns:a16="http://schemas.microsoft.com/office/drawing/2014/main" val="3351304328"/>
                    </a:ext>
                  </a:extLst>
                </a:gridCol>
              </a:tblGrid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05643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83972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30772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26597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75563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2199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92717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195336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59774"/>
                  </a:ext>
                </a:extLst>
              </a:tr>
              <a:tr h="2062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98602"/>
                  </a:ext>
                </a:extLst>
              </a:tr>
            </a:tbl>
          </a:graphicData>
        </a:graphic>
      </p:graphicFrame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698154F2-8146-443A-82C9-9FF067CF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34943"/>
              </p:ext>
            </p:extLst>
          </p:nvPr>
        </p:nvGraphicFramePr>
        <p:xfrm>
          <a:off x="8704874" y="2443794"/>
          <a:ext cx="22677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65">
                  <a:extLst>
                    <a:ext uri="{9D8B030D-6E8A-4147-A177-3AD203B41FA5}">
                      <a16:colId xmlns:a16="http://schemas.microsoft.com/office/drawing/2014/main" val="3668460499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4103567747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666726628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2452463770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1999322420"/>
                    </a:ext>
                  </a:extLst>
                </a:gridCol>
                <a:gridCol w="377965">
                  <a:extLst>
                    <a:ext uri="{9D8B030D-6E8A-4147-A177-3AD203B41FA5}">
                      <a16:colId xmlns:a16="http://schemas.microsoft.com/office/drawing/2014/main" val="1373112976"/>
                    </a:ext>
                  </a:extLst>
                </a:gridCol>
              </a:tblGrid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602516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66345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76555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18718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4421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421119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E9F051-7549-4ED1-8978-2E53CDCBD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54503"/>
              </p:ext>
            </p:extLst>
          </p:nvPr>
        </p:nvGraphicFramePr>
        <p:xfrm>
          <a:off x="165018" y="1712274"/>
          <a:ext cx="11302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38">
                  <a:extLst>
                    <a:ext uri="{9D8B030D-6E8A-4147-A177-3AD203B41FA5}">
                      <a16:colId xmlns:a16="http://schemas.microsoft.com/office/drawing/2014/main" val="2985423008"/>
                    </a:ext>
                  </a:extLst>
                </a:gridCol>
                <a:gridCol w="376738">
                  <a:extLst>
                    <a:ext uri="{9D8B030D-6E8A-4147-A177-3AD203B41FA5}">
                      <a16:colId xmlns:a16="http://schemas.microsoft.com/office/drawing/2014/main" val="2819981454"/>
                    </a:ext>
                  </a:extLst>
                </a:gridCol>
                <a:gridCol w="376738">
                  <a:extLst>
                    <a:ext uri="{9D8B030D-6E8A-4147-A177-3AD203B41FA5}">
                      <a16:colId xmlns:a16="http://schemas.microsoft.com/office/drawing/2014/main" val="681296578"/>
                    </a:ext>
                  </a:extLst>
                </a:gridCol>
              </a:tblGrid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2009910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6959242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9146713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11AEB6-3CAD-4628-A450-6614FC6F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53286"/>
              </p:ext>
            </p:extLst>
          </p:nvPr>
        </p:nvGraphicFramePr>
        <p:xfrm>
          <a:off x="4582944" y="2073462"/>
          <a:ext cx="3026112" cy="293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64">
                  <a:extLst>
                    <a:ext uri="{9D8B030D-6E8A-4147-A177-3AD203B41FA5}">
                      <a16:colId xmlns:a16="http://schemas.microsoft.com/office/drawing/2014/main" val="4249507764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1119011272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1937397051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4288488084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1805007546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2230891734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20545167"/>
                    </a:ext>
                  </a:extLst>
                </a:gridCol>
                <a:gridCol w="378264">
                  <a:extLst>
                    <a:ext uri="{9D8B030D-6E8A-4147-A177-3AD203B41FA5}">
                      <a16:colId xmlns:a16="http://schemas.microsoft.com/office/drawing/2014/main" val="639922621"/>
                    </a:ext>
                  </a:extLst>
                </a:gridCol>
              </a:tblGrid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343474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755139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457795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459798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929430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870326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517518"/>
                  </a:ext>
                </a:extLst>
              </a:tr>
              <a:tr h="3669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50816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53D23BF-315F-44E5-ADB1-02D67DA83581}"/>
              </a:ext>
            </a:extLst>
          </p:cNvPr>
          <p:cNvCxnSpPr/>
          <p:nvPr/>
        </p:nvCxnSpPr>
        <p:spPr>
          <a:xfrm>
            <a:off x="165018" y="1712274"/>
            <a:ext cx="4417926" cy="36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91D896-5BC2-435C-8712-4C16E42434AC}"/>
              </a:ext>
            </a:extLst>
          </p:cNvPr>
          <p:cNvCxnSpPr>
            <a:cxnSpLocks/>
          </p:cNvCxnSpPr>
          <p:nvPr/>
        </p:nvCxnSpPr>
        <p:spPr>
          <a:xfrm>
            <a:off x="3945988" y="1712274"/>
            <a:ext cx="3663068" cy="36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C91503-3D52-4CF5-88AA-3B393ECF65F0}"/>
              </a:ext>
            </a:extLst>
          </p:cNvPr>
          <p:cNvCxnSpPr>
            <a:cxnSpLocks/>
          </p:cNvCxnSpPr>
          <p:nvPr/>
        </p:nvCxnSpPr>
        <p:spPr>
          <a:xfrm flipV="1">
            <a:off x="165018" y="5008686"/>
            <a:ext cx="4417926" cy="36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280637-E299-455C-A531-CBFD03354C87}"/>
              </a:ext>
            </a:extLst>
          </p:cNvPr>
          <p:cNvCxnSpPr>
            <a:cxnSpLocks/>
          </p:cNvCxnSpPr>
          <p:nvPr/>
        </p:nvCxnSpPr>
        <p:spPr>
          <a:xfrm flipV="1">
            <a:off x="3945988" y="5008686"/>
            <a:ext cx="3663068" cy="36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39A6C2D0-6A11-4EA8-A162-155723B5D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54503"/>
              </p:ext>
            </p:extLst>
          </p:nvPr>
        </p:nvGraphicFramePr>
        <p:xfrm>
          <a:off x="4591312" y="2073462"/>
          <a:ext cx="11302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38">
                  <a:extLst>
                    <a:ext uri="{9D8B030D-6E8A-4147-A177-3AD203B41FA5}">
                      <a16:colId xmlns:a16="http://schemas.microsoft.com/office/drawing/2014/main" val="2985423008"/>
                    </a:ext>
                  </a:extLst>
                </a:gridCol>
                <a:gridCol w="376738">
                  <a:extLst>
                    <a:ext uri="{9D8B030D-6E8A-4147-A177-3AD203B41FA5}">
                      <a16:colId xmlns:a16="http://schemas.microsoft.com/office/drawing/2014/main" val="2819981454"/>
                    </a:ext>
                  </a:extLst>
                </a:gridCol>
                <a:gridCol w="376738">
                  <a:extLst>
                    <a:ext uri="{9D8B030D-6E8A-4147-A177-3AD203B41FA5}">
                      <a16:colId xmlns:a16="http://schemas.microsoft.com/office/drawing/2014/main" val="681296578"/>
                    </a:ext>
                  </a:extLst>
                </a:gridCol>
              </a:tblGrid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12009910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6959242"/>
                  </a:ext>
                </a:extLst>
              </a:tr>
              <a:tr h="3623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49146713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73038C-9270-4487-A7D4-2A8A64890BA6}"/>
              </a:ext>
            </a:extLst>
          </p:cNvPr>
          <p:cNvCxnSpPr>
            <a:cxnSpLocks/>
          </p:cNvCxnSpPr>
          <p:nvPr/>
        </p:nvCxnSpPr>
        <p:spPr>
          <a:xfrm flipV="1">
            <a:off x="7609056" y="4647498"/>
            <a:ext cx="3363608" cy="352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B99509-9BB1-4F4D-A71E-BD0A21585C9A}"/>
              </a:ext>
            </a:extLst>
          </p:cNvPr>
          <p:cNvCxnSpPr>
            <a:cxnSpLocks/>
          </p:cNvCxnSpPr>
          <p:nvPr/>
        </p:nvCxnSpPr>
        <p:spPr>
          <a:xfrm flipV="1">
            <a:off x="4621295" y="4638354"/>
            <a:ext cx="4083579" cy="352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A173500-9926-40E6-B14F-C4D4EDC32F14}"/>
              </a:ext>
            </a:extLst>
          </p:cNvPr>
          <p:cNvCxnSpPr>
            <a:cxnSpLocks/>
          </p:cNvCxnSpPr>
          <p:nvPr/>
        </p:nvCxnSpPr>
        <p:spPr>
          <a:xfrm>
            <a:off x="7570705" y="2073462"/>
            <a:ext cx="3401959" cy="361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FAB762-66E6-4C60-B407-24C6BC262AC2}"/>
              </a:ext>
            </a:extLst>
          </p:cNvPr>
          <p:cNvCxnSpPr>
            <a:cxnSpLocks/>
          </p:cNvCxnSpPr>
          <p:nvPr/>
        </p:nvCxnSpPr>
        <p:spPr>
          <a:xfrm>
            <a:off x="4582944" y="2064318"/>
            <a:ext cx="4121930" cy="379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4">
            <a:extLst>
              <a:ext uri="{FF2B5EF4-FFF2-40B4-BE49-F238E27FC236}">
                <a16:creationId xmlns:a16="http://schemas.microsoft.com/office/drawing/2014/main" id="{7D8FA623-764D-4471-9244-660A69F4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72" y="863116"/>
            <a:ext cx="4820281" cy="9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B6B5A40-F561-41FC-BD4F-EADAF248BF03}"/>
              </a:ext>
            </a:extLst>
          </p:cNvPr>
          <p:cNvCxnSpPr>
            <a:cxnSpLocks/>
          </p:cNvCxnSpPr>
          <p:nvPr/>
        </p:nvCxnSpPr>
        <p:spPr>
          <a:xfrm>
            <a:off x="8774884" y="1546765"/>
            <a:ext cx="125699" cy="11018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6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3x3 , 5x5 filter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6091754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3x3 </a:t>
            </a:r>
            <a:r>
              <a:rPr lang="ko-KR" altLang="en-US" sz="1100" dirty="0"/>
              <a:t>필터를 두 번 하는 것과 </a:t>
            </a:r>
            <a:r>
              <a:rPr lang="en-US" altLang="ko-KR" sz="1100" dirty="0"/>
              <a:t>5x5 </a:t>
            </a:r>
            <a:r>
              <a:rPr lang="ko-KR" altLang="en-US" sz="1100" dirty="0"/>
              <a:t>필터를 한 번하는 것은 어떤 차이가 있을까</a:t>
            </a:r>
            <a:r>
              <a:rPr lang="en-US" altLang="ko-KR" sz="1100" dirty="0"/>
              <a:t>? </a:t>
            </a:r>
            <a:r>
              <a:rPr lang="ko-KR" altLang="en-US" sz="1100" dirty="0"/>
              <a:t>뭐가 더 효율적일까</a:t>
            </a:r>
            <a:r>
              <a:rPr lang="en-US" altLang="ko-KR" sz="1100" dirty="0"/>
              <a:t>?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이미지 관점 </a:t>
            </a:r>
            <a:r>
              <a:rPr lang="en-US" altLang="ko-KR" sz="11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1100" dirty="0"/>
              <a:t>어떤 이미지의 특성이 </a:t>
            </a:r>
            <a:r>
              <a:rPr lang="en-US" altLang="ko-KR" sz="1100" dirty="0"/>
              <a:t>5x5 </a:t>
            </a:r>
            <a:r>
              <a:rPr lang="ko-KR" altLang="en-US" sz="1100" dirty="0"/>
              <a:t>부터 잡히는 이미지라면 </a:t>
            </a:r>
            <a:r>
              <a:rPr lang="en-US" altLang="ko-KR" sz="1100" dirty="0"/>
              <a:t>3x3 </a:t>
            </a:r>
            <a:r>
              <a:rPr lang="ko-KR" altLang="en-US" sz="1100" dirty="0"/>
              <a:t>부터 했을 경우 오히려 잘 못 맞출까</a:t>
            </a:r>
            <a:r>
              <a:rPr lang="en-US" altLang="ko-KR" sz="1100" dirty="0"/>
              <a:t>?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계산 비용 관점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sz="1100" dirty="0"/>
              <a:t>28x28 </a:t>
            </a:r>
            <a:r>
              <a:rPr lang="ko-KR" altLang="en-US" sz="1100" dirty="0"/>
              <a:t>이미지를 비교하면 </a:t>
            </a:r>
            <a:r>
              <a:rPr lang="en-US" altLang="ko-KR" sz="1100" dirty="0"/>
              <a:t>3x3 </a:t>
            </a:r>
            <a:r>
              <a:rPr lang="ko-KR" altLang="en-US" sz="1100" dirty="0"/>
              <a:t>필터 두 번 </a:t>
            </a:r>
            <a:r>
              <a:rPr lang="ko-KR" altLang="en-US" sz="1100" dirty="0" err="1"/>
              <a:t>합성곱은</a:t>
            </a:r>
            <a:r>
              <a:rPr lang="ko-KR" altLang="en-US" sz="1100" dirty="0"/>
              <a:t> </a:t>
            </a:r>
            <a:r>
              <a:rPr lang="en-US" altLang="ko-KR" sz="1100" dirty="0"/>
              <a:t>6084 + 5184 = 11,268   5x5 </a:t>
            </a:r>
            <a:r>
              <a:rPr lang="ko-KR" altLang="en-US" sz="1100" dirty="0"/>
              <a:t>필터 </a:t>
            </a:r>
            <a:r>
              <a:rPr lang="ko-KR" altLang="en-US" sz="1100" dirty="0" err="1"/>
              <a:t>합성곱의</a:t>
            </a:r>
            <a:r>
              <a:rPr lang="ko-KR" altLang="en-US" sz="1100" dirty="0"/>
              <a:t> 계산비용은 </a:t>
            </a:r>
            <a:r>
              <a:rPr lang="en-US" altLang="ko-KR" sz="1100" dirty="0"/>
              <a:t>14,400 </a:t>
            </a:r>
            <a:r>
              <a:rPr lang="ko-KR" altLang="en-US" sz="1100" dirty="0"/>
              <a:t>이다</a:t>
            </a:r>
            <a:r>
              <a:rPr lang="en-US" altLang="ko-KR" sz="1100" dirty="0"/>
              <a:t>. </a:t>
            </a:r>
            <a:r>
              <a:rPr lang="ko-KR" altLang="en-US" sz="1100" dirty="0"/>
              <a:t>볼륨이 깊어지고 층 수가 늘어날 수록 계산 비용의 차이는 더욱 심해질 것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계산비용의 관점으로 보았을 때 비교적 작은 필터를 사용하는 것이 합리적</a:t>
            </a:r>
            <a:r>
              <a:rPr lang="en-US" altLang="ko-KR" sz="1100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ECDA38-320B-47ED-B298-3666AC525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6" y="3183774"/>
            <a:ext cx="6006517" cy="3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ko-Kore-KR" sz="2000" dirty="0"/>
              <a:t>3x3 , 5x5 filter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6091754"/>
          </a:xfrm>
        </p:spPr>
        <p:txBody>
          <a:bodyPr>
            <a:normAutofit/>
          </a:bodyPr>
          <a:lstStyle/>
          <a:p>
            <a:r>
              <a:rPr lang="en-US" altLang="ko-KR" sz="1100" dirty="0"/>
              <a:t>3x3 </a:t>
            </a:r>
            <a:r>
              <a:rPr lang="ko-KR" altLang="en-US" sz="1100" dirty="0"/>
              <a:t>필터를 두 번 하는 것과 </a:t>
            </a:r>
            <a:r>
              <a:rPr lang="en-US" altLang="ko-KR" sz="1100" dirty="0"/>
              <a:t>5x5 </a:t>
            </a:r>
            <a:r>
              <a:rPr lang="ko-KR" altLang="en-US" sz="1100" dirty="0"/>
              <a:t>필터를 한 번하는 것은 어떤 차이가 있을까</a:t>
            </a:r>
            <a:r>
              <a:rPr lang="en-US" altLang="ko-KR" sz="1100" dirty="0"/>
              <a:t>? </a:t>
            </a:r>
            <a:r>
              <a:rPr lang="ko-KR" altLang="en-US" sz="1100" dirty="0"/>
              <a:t>뭐가 더 효율적일까</a:t>
            </a:r>
            <a:r>
              <a:rPr lang="en-US" altLang="ko-KR" sz="1100" dirty="0"/>
              <a:t>?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rgbClr val="FF0000"/>
                </a:solidFill>
              </a:rPr>
              <a:t>오차 </a:t>
            </a:r>
            <a:r>
              <a:rPr lang="ko-KR" altLang="en-US" sz="1100" dirty="0" err="1">
                <a:solidFill>
                  <a:srgbClr val="FF0000"/>
                </a:solidFill>
              </a:rPr>
              <a:t>역전파</a:t>
            </a:r>
            <a:r>
              <a:rPr lang="ko-KR" altLang="en-US" sz="1100" dirty="0">
                <a:solidFill>
                  <a:srgbClr val="FF0000"/>
                </a:solidFill>
              </a:rPr>
              <a:t> 관점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/>
              <a:t>:  </a:t>
            </a:r>
            <a:r>
              <a:rPr lang="ko-KR" altLang="en-US" sz="1100" dirty="0"/>
              <a:t>둘 다 </a:t>
            </a:r>
            <a:r>
              <a:rPr lang="en-US" altLang="ko-KR" sz="1100" dirty="0"/>
              <a:t>output</a:t>
            </a:r>
            <a:r>
              <a:rPr lang="ko-KR" altLang="en-US" sz="1100" dirty="0"/>
              <a:t>이 </a:t>
            </a:r>
            <a:r>
              <a:rPr lang="en-US" altLang="ko-KR" sz="1100" dirty="0"/>
              <a:t>(6x6)</a:t>
            </a:r>
          </a:p>
          <a:p>
            <a:pPr marL="0" indent="0">
              <a:buNone/>
            </a:pPr>
            <a:r>
              <a:rPr lang="en-US" altLang="ko-KR" sz="1100" dirty="0"/>
              <a:t>10x10 </a:t>
            </a:r>
            <a:r>
              <a:rPr lang="ko-KR" altLang="en-US" sz="1100" dirty="0"/>
              <a:t>이미지에 대한 과정을 보면 </a:t>
            </a:r>
            <a:r>
              <a:rPr lang="en-US" altLang="ko-KR" sz="1100" dirty="0"/>
              <a:t>5x5 </a:t>
            </a:r>
            <a:r>
              <a:rPr lang="ko-KR" altLang="en-US" sz="1100" dirty="0"/>
              <a:t>필터를 한 번해서 역전파를 하는 경우 원래 이미지 픽셀들이 필터 가중치 </a:t>
            </a:r>
            <a:r>
              <a:rPr lang="en-US" altLang="ko-KR" sz="1100" dirty="0"/>
              <a:t>w </a:t>
            </a:r>
            <a:r>
              <a:rPr lang="ko-KR" altLang="en-US" sz="1100" dirty="0"/>
              <a:t>에 </a:t>
            </a:r>
            <a:r>
              <a:rPr lang="en-US" altLang="ko-KR" sz="1100" dirty="0"/>
              <a:t>25 x 6 x 6 = 900 </a:t>
            </a:r>
            <a:r>
              <a:rPr lang="ko-KR" altLang="en-US" sz="1100" dirty="0"/>
              <a:t>번 정도의 영향력을 행사하지만</a:t>
            </a:r>
            <a:r>
              <a:rPr lang="en-US" altLang="ko-KR" sz="1100" dirty="0"/>
              <a:t>, </a:t>
            </a:r>
          </a:p>
          <a:p>
            <a:pPr marL="0" indent="0">
              <a:buNone/>
            </a:pPr>
            <a:r>
              <a:rPr lang="en-US" altLang="ko-KR" sz="1100" dirty="0"/>
              <a:t>3x3 </a:t>
            </a:r>
            <a:r>
              <a:rPr lang="ko-KR" altLang="en-US" sz="1100" dirty="0"/>
              <a:t>필터를 두 번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하는 경우를 보면 </a:t>
            </a:r>
            <a:r>
              <a:rPr lang="en-US" altLang="ko-KR" sz="1100" dirty="0"/>
              <a:t>9 x 9 x 36  = 2,916 </a:t>
            </a:r>
            <a:r>
              <a:rPr lang="ko-KR" altLang="en-US" sz="1100" dirty="0"/>
              <a:t>번 정도의 영향력을 행사한다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작은 필터를 사용하여 층을 깊게 할수록 입력 이미지나 필터 </a:t>
            </a:r>
            <a:r>
              <a:rPr lang="en-US" altLang="ko-KR" sz="1100" dirty="0"/>
              <a:t>w </a:t>
            </a:r>
            <a:r>
              <a:rPr lang="ko-KR" altLang="en-US" sz="1100" dirty="0"/>
              <a:t>가중치들이 역전파를 할 때 더 많이 업데이트될 수 있음을 얘기한다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9317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Stride </a:t>
            </a:r>
            <a:r>
              <a:rPr lang="ko-KR" altLang="en-US" sz="2000" dirty="0"/>
              <a:t>의미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6091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/>
              <a:t>이미지의 특징을 추출할 때 </a:t>
            </a:r>
            <a:r>
              <a:rPr lang="en-US" altLang="ko-KR" sz="1100" dirty="0"/>
              <a:t>stride </a:t>
            </a:r>
            <a:r>
              <a:rPr lang="ko-KR" altLang="en-US" sz="1100" dirty="0"/>
              <a:t>는 중요한 옵션 </a:t>
            </a:r>
            <a:r>
              <a:rPr lang="en-US" altLang="ko-KR" sz="1100" dirty="0"/>
              <a:t>(</a:t>
            </a:r>
            <a:r>
              <a:rPr lang="ko-KR" altLang="en-US" sz="1100" dirty="0"/>
              <a:t>이산 </a:t>
            </a:r>
            <a:r>
              <a:rPr lang="ko-KR" altLang="en-US" sz="1100" dirty="0" err="1"/>
              <a:t>컨볼루션에서</a:t>
            </a:r>
            <a:r>
              <a:rPr lang="ko-KR" altLang="en-US" sz="1100" dirty="0"/>
              <a:t> 얼마나 건너뛰면서 </a:t>
            </a:r>
            <a:r>
              <a:rPr lang="ko-KR" altLang="en-US" sz="1100" dirty="0" err="1"/>
              <a:t>가져갈거냐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ko-KR" altLang="en-US" sz="1100" dirty="0"/>
              <a:t>암 세포를 진단하는 고화질 </a:t>
            </a:r>
            <a:r>
              <a:rPr lang="en-US" altLang="ko-KR" sz="1100" dirty="0"/>
              <a:t>MRI, CT </a:t>
            </a:r>
            <a:r>
              <a:rPr lang="ko-KR" altLang="en-US" sz="1100" dirty="0"/>
              <a:t>등 사진에서 아주 작은 것을 발견해야 하므로 여기서는 </a:t>
            </a:r>
            <a:r>
              <a:rPr lang="en-US" altLang="ko-KR" sz="1100" dirty="0"/>
              <a:t>stride </a:t>
            </a:r>
            <a:r>
              <a:rPr lang="ko-KR" altLang="en-US" sz="1100" dirty="0"/>
              <a:t>를 촘촘히 하는 것이 합리적</a:t>
            </a:r>
            <a:r>
              <a:rPr lang="en-US" altLang="ko-KR" sz="1100" dirty="0"/>
              <a:t>, </a:t>
            </a:r>
            <a:r>
              <a:rPr lang="ko-KR" altLang="en-US" sz="1100" dirty="0"/>
              <a:t>반대로 알아야할 객체가 크다면 덜 해도 될 것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>
              <a:buFontTx/>
              <a:buChar char="-"/>
            </a:pPr>
            <a:r>
              <a:rPr lang="ko-KR" altLang="en-US" sz="1100" dirty="0"/>
              <a:t>층이 깊어질수록 </a:t>
            </a:r>
            <a:r>
              <a:rPr lang="en-US" altLang="ko-KR" sz="1100" dirty="0"/>
              <a:t>stride</a:t>
            </a:r>
            <a:r>
              <a:rPr lang="ko-KR" altLang="en-US" sz="1100" dirty="0"/>
              <a:t>를 크게</a:t>
            </a:r>
            <a:r>
              <a:rPr lang="en-US" altLang="ko-KR" sz="1100" dirty="0"/>
              <a:t>,</a:t>
            </a:r>
            <a:r>
              <a:rPr lang="ko-KR" altLang="en-US" sz="1100" dirty="0"/>
              <a:t>작게 하는 것 중 어느 것이 효율적일까</a:t>
            </a:r>
            <a:r>
              <a:rPr lang="en-US" altLang="ko-KR" sz="1100" dirty="0"/>
              <a:t>?</a:t>
            </a:r>
          </a:p>
          <a:p>
            <a:pPr marL="0" indent="0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3099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합성곱에서의</a:t>
            </a:r>
            <a:r>
              <a:rPr lang="ko-KR" altLang="en-US" sz="2000" dirty="0"/>
              <a:t> 편향 </a:t>
            </a:r>
            <a:r>
              <a:rPr lang="en-US" altLang="ko-KR" sz="2000" dirty="0"/>
              <a:t>bias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39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Bias </a:t>
            </a:r>
            <a:r>
              <a:rPr lang="ko-KR" altLang="en-US" sz="1100" dirty="0"/>
              <a:t>를 굳이 더하는 이유가 </a:t>
            </a:r>
            <a:r>
              <a:rPr lang="ko-KR" altLang="en-US" sz="1100" dirty="0" err="1"/>
              <a:t>뭘까</a:t>
            </a:r>
            <a:r>
              <a:rPr lang="en-US" altLang="ko-KR" sz="1100" dirty="0"/>
              <a:t>?</a:t>
            </a:r>
          </a:p>
          <a:p>
            <a:pPr marL="0" indent="0">
              <a:buNone/>
            </a:pPr>
            <a:endParaRPr lang="en-US" altLang="ko-KR" sz="11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787951-663B-4743-835C-5EF18E0B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56849"/>
              </p:ext>
            </p:extLst>
          </p:nvPr>
        </p:nvGraphicFramePr>
        <p:xfrm>
          <a:off x="391985" y="1153205"/>
          <a:ext cx="22386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33">
                  <a:extLst>
                    <a:ext uri="{9D8B030D-6E8A-4147-A177-3AD203B41FA5}">
                      <a16:colId xmlns:a16="http://schemas.microsoft.com/office/drawing/2014/main" val="3826449896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1212079313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505212488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4242156825"/>
                    </a:ext>
                  </a:extLst>
                </a:gridCol>
                <a:gridCol w="447733">
                  <a:extLst>
                    <a:ext uri="{9D8B030D-6E8A-4147-A177-3AD203B41FA5}">
                      <a16:colId xmlns:a16="http://schemas.microsoft.com/office/drawing/2014/main" val="2899472884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28170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7174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57063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93608"/>
                  </a:ext>
                </a:extLst>
              </a:tr>
              <a:tr h="334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154958"/>
                  </a:ext>
                </a:extLst>
              </a:tr>
            </a:tbl>
          </a:graphicData>
        </a:graphic>
      </p:graphicFrame>
      <p:graphicFrame>
        <p:nvGraphicFramePr>
          <p:cNvPr id="7" name="표 43">
            <a:extLst>
              <a:ext uri="{FF2B5EF4-FFF2-40B4-BE49-F238E27FC236}">
                <a16:creationId xmlns:a16="http://schemas.microsoft.com/office/drawing/2014/main" id="{1F554AE2-CD66-4192-AB94-22B9A9F4C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60120"/>
              </p:ext>
            </p:extLst>
          </p:nvPr>
        </p:nvGraphicFramePr>
        <p:xfrm>
          <a:off x="391985" y="1153205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7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817002AD-3883-4E73-AE31-8F90CF0E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20" y="1517650"/>
            <a:ext cx="39052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표 43">
            <a:extLst>
              <a:ext uri="{FF2B5EF4-FFF2-40B4-BE49-F238E27FC236}">
                <a16:creationId xmlns:a16="http://schemas.microsoft.com/office/drawing/2014/main" id="{72AF953D-D3C9-4C4C-995C-31475F2D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72080"/>
              </p:ext>
            </p:extLst>
          </p:nvPr>
        </p:nvGraphicFramePr>
        <p:xfrm>
          <a:off x="4024418" y="1518965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4B629B2-748B-482A-808D-F1C7B5D7C114}"/>
              </a:ext>
            </a:extLst>
          </p:cNvPr>
          <p:cNvCxnSpPr/>
          <p:nvPr/>
        </p:nvCxnSpPr>
        <p:spPr>
          <a:xfrm>
            <a:off x="391985" y="1153205"/>
            <a:ext cx="3632433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98C2E38-154C-4AA2-B530-03BE08CC4232}"/>
              </a:ext>
            </a:extLst>
          </p:cNvPr>
          <p:cNvCxnSpPr>
            <a:cxnSpLocks/>
          </p:cNvCxnSpPr>
          <p:nvPr/>
        </p:nvCxnSpPr>
        <p:spPr>
          <a:xfrm>
            <a:off x="2630650" y="1153205"/>
            <a:ext cx="1816217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41E9B25-ADAE-4598-9F9C-3820157BA6D4}"/>
              </a:ext>
            </a:extLst>
          </p:cNvPr>
          <p:cNvCxnSpPr>
            <a:cxnSpLocks/>
          </p:cNvCxnSpPr>
          <p:nvPr/>
        </p:nvCxnSpPr>
        <p:spPr>
          <a:xfrm flipV="1">
            <a:off x="391985" y="1884725"/>
            <a:ext cx="3632433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6D096D-9DF5-4009-B5CF-65FE1AD551F2}"/>
              </a:ext>
            </a:extLst>
          </p:cNvPr>
          <p:cNvCxnSpPr>
            <a:cxnSpLocks/>
          </p:cNvCxnSpPr>
          <p:nvPr/>
        </p:nvCxnSpPr>
        <p:spPr>
          <a:xfrm flipV="1">
            <a:off x="1720700" y="1884725"/>
            <a:ext cx="2726167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EE403F-81AD-4231-8468-C86056A2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3" y="1572305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1724821-03C0-423C-A850-F433EC85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8" y="1169566"/>
            <a:ext cx="171669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8016A4D-2FFF-4718-9E7A-F86905AF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9" y="1551594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41C2598-5B22-4BEB-B9E9-B9794CD4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" y="1917354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4C96267-97B6-440F-B987-E9DCF98B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37" y="1153205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39BD2E9E-5BC5-4009-B684-A060D086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10" y="1162478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794CBE1D-4B29-4DAF-9FE3-E4E07DFF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2" y="1561731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D06ACD42-6EC0-4886-B65E-784B2A1B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80" y="1559775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767B1E1A-AE86-46BF-802D-9DDDF33E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3" y="1908980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22099096-0017-4944-904B-6CCBC1B0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70" y="1923133"/>
            <a:ext cx="171668" cy="1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CE43B3E3-76BC-44CF-A4BA-FBF0CBC8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7" y="1347276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99E4FE74-E98B-444F-9C4C-9AB5B6EF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6" y="1685777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93EBF9D9-F7AE-4000-8CBF-51D5B9DA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2" y="2073179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>
            <a:extLst>
              <a:ext uri="{FF2B5EF4-FFF2-40B4-BE49-F238E27FC236}">
                <a16:creationId xmlns:a16="http://schemas.microsoft.com/office/drawing/2014/main" id="{F5D7B9F9-C0EF-4BFB-BC77-394D6264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5" y="1367709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ECD4D695-A4C4-48DA-B56F-D58BF805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05" y="1716257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>
            <a:extLst>
              <a:ext uri="{FF2B5EF4-FFF2-40B4-BE49-F238E27FC236}">
                <a16:creationId xmlns:a16="http://schemas.microsoft.com/office/drawing/2014/main" id="{D50A9633-3675-499C-8DC9-3941DDFE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4" y="2110120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18AE7998-F0FB-40E7-A1E9-6E694DB2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18" y="1362694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>
            <a:extLst>
              <a:ext uri="{FF2B5EF4-FFF2-40B4-BE49-F238E27FC236}">
                <a16:creationId xmlns:a16="http://schemas.microsoft.com/office/drawing/2014/main" id="{44E8F5D1-2EE7-4DD9-A348-00F18FC4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19" y="1731497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>
            <a:extLst>
              <a:ext uri="{FF2B5EF4-FFF2-40B4-BE49-F238E27FC236}">
                <a16:creationId xmlns:a16="http://schemas.microsoft.com/office/drawing/2014/main" id="{B0879B25-612B-49C8-9811-10325BFB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43" y="2089494"/>
            <a:ext cx="195481" cy="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1CD04F2-E572-4AB4-A9B9-2228007549AD}"/>
              </a:ext>
            </a:extLst>
          </p:cNvPr>
          <p:cNvCxnSpPr/>
          <p:nvPr/>
        </p:nvCxnSpPr>
        <p:spPr>
          <a:xfrm>
            <a:off x="7239699" y="3246539"/>
            <a:ext cx="1577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86CF0D-4EBB-4AFA-96C7-681BEDE843D3}"/>
              </a:ext>
            </a:extLst>
          </p:cNvPr>
          <p:cNvCxnSpPr>
            <a:cxnSpLocks/>
          </p:cNvCxnSpPr>
          <p:nvPr/>
        </p:nvCxnSpPr>
        <p:spPr>
          <a:xfrm flipV="1">
            <a:off x="7239699" y="2449585"/>
            <a:ext cx="0" cy="796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8730F20-1C69-421E-B320-EAA07C67D681}"/>
              </a:ext>
            </a:extLst>
          </p:cNvPr>
          <p:cNvCxnSpPr>
            <a:cxnSpLocks/>
          </p:cNvCxnSpPr>
          <p:nvPr/>
        </p:nvCxnSpPr>
        <p:spPr>
          <a:xfrm flipV="1">
            <a:off x="6417578" y="2789058"/>
            <a:ext cx="2701255" cy="66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4">
            <a:extLst>
              <a:ext uri="{FF2B5EF4-FFF2-40B4-BE49-F238E27FC236}">
                <a16:creationId xmlns:a16="http://schemas.microsoft.com/office/drawing/2014/main" id="{338C2C63-52D9-46B9-9DA3-21C8AE61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185" y="2305754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8" name="Picture 42">
            <a:extLst>
              <a:ext uri="{FF2B5EF4-FFF2-40B4-BE49-F238E27FC236}">
                <a16:creationId xmlns:a16="http://schemas.microsoft.com/office/drawing/2014/main" id="{4869058C-7164-444A-B1B1-7ACD5FC9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94" y="3192516"/>
            <a:ext cx="3238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DD56B1E2-E7A9-4841-BD8A-A16AB25FD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243" y="2674758"/>
            <a:ext cx="323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내용 개체 틀 2">
            <a:extLst>
              <a:ext uri="{FF2B5EF4-FFF2-40B4-BE49-F238E27FC236}">
                <a16:creationId xmlns:a16="http://schemas.microsoft.com/office/drawing/2014/main" id="{8EB5EF69-478A-4E9D-807A-BD6B1C6CAC0A}"/>
              </a:ext>
            </a:extLst>
          </p:cNvPr>
          <p:cNvSpPr txBox="1">
            <a:spLocks/>
          </p:cNvSpPr>
          <p:nvPr/>
        </p:nvSpPr>
        <p:spPr>
          <a:xfrm>
            <a:off x="9575093" y="3192516"/>
            <a:ext cx="1920165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Linear combination </a:t>
            </a:r>
            <a:r>
              <a:rPr lang="ko-KR" altLang="en-US" sz="1100" dirty="0"/>
              <a:t>관점</a:t>
            </a:r>
            <a:endParaRPr lang="en-US" altLang="ko-KR" sz="1100" dirty="0"/>
          </a:p>
        </p:txBody>
      </p:sp>
      <p:pic>
        <p:nvPicPr>
          <p:cNvPr id="4140" name="Picture 44">
            <a:extLst>
              <a:ext uri="{FF2B5EF4-FFF2-40B4-BE49-F238E27FC236}">
                <a16:creationId xmlns:a16="http://schemas.microsoft.com/office/drawing/2014/main" id="{E13BFC5F-37ED-4DAC-B044-5B87CC3CC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3" y="5186627"/>
            <a:ext cx="19431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045F6E1-33AA-4086-B10F-25925929811E}"/>
              </a:ext>
            </a:extLst>
          </p:cNvPr>
          <p:cNvCxnSpPr>
            <a:cxnSpLocks/>
          </p:cNvCxnSpPr>
          <p:nvPr/>
        </p:nvCxnSpPr>
        <p:spPr>
          <a:xfrm flipV="1">
            <a:off x="3349925" y="4692336"/>
            <a:ext cx="788565" cy="818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61FCEC6-FFBC-4051-A7B2-B56941B1E74E}"/>
              </a:ext>
            </a:extLst>
          </p:cNvPr>
          <p:cNvCxnSpPr>
            <a:cxnSpLocks/>
          </p:cNvCxnSpPr>
          <p:nvPr/>
        </p:nvCxnSpPr>
        <p:spPr>
          <a:xfrm>
            <a:off x="3349925" y="5519303"/>
            <a:ext cx="1514932" cy="25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2" name="Picture 46">
            <a:extLst>
              <a:ext uri="{FF2B5EF4-FFF2-40B4-BE49-F238E27FC236}">
                <a16:creationId xmlns:a16="http://schemas.microsoft.com/office/drawing/2014/main" id="{B2DF71A4-9CCE-45F6-8121-4FD84BC8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56" y="5366466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2C5E81C5-67EA-469F-96C2-D9F98E07F58A}"/>
              </a:ext>
            </a:extLst>
          </p:cNvPr>
          <p:cNvSpPr txBox="1">
            <a:spLocks/>
          </p:cNvSpPr>
          <p:nvPr/>
        </p:nvSpPr>
        <p:spPr>
          <a:xfrm>
            <a:off x="4766790" y="5238802"/>
            <a:ext cx="707483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9-dim</a:t>
            </a:r>
          </a:p>
        </p:txBody>
      </p:sp>
      <p:pic>
        <p:nvPicPr>
          <p:cNvPr id="4144" name="Picture 48">
            <a:extLst>
              <a:ext uri="{FF2B5EF4-FFF2-40B4-BE49-F238E27FC236}">
                <a16:creationId xmlns:a16="http://schemas.microsoft.com/office/drawing/2014/main" id="{F17F2049-CE45-4566-87F4-A6C25DE3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06" y="3608754"/>
            <a:ext cx="10858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224D9D9-FA14-44D2-9BA4-F4073189515B}"/>
              </a:ext>
            </a:extLst>
          </p:cNvPr>
          <p:cNvCxnSpPr>
            <a:cxnSpLocks/>
          </p:cNvCxnSpPr>
          <p:nvPr/>
        </p:nvCxnSpPr>
        <p:spPr>
          <a:xfrm>
            <a:off x="2630650" y="4347195"/>
            <a:ext cx="817225" cy="7542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6" name="Picture 50">
            <a:extLst>
              <a:ext uri="{FF2B5EF4-FFF2-40B4-BE49-F238E27FC236}">
                <a16:creationId xmlns:a16="http://schemas.microsoft.com/office/drawing/2014/main" id="{006024F6-434B-4C7C-847E-1F5FE6814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67" y="5395429"/>
            <a:ext cx="952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내용 개체 틀 2">
            <a:extLst>
              <a:ext uri="{FF2B5EF4-FFF2-40B4-BE49-F238E27FC236}">
                <a16:creationId xmlns:a16="http://schemas.microsoft.com/office/drawing/2014/main" id="{CF2D312D-A75F-4F35-9240-B4788C4673E8}"/>
              </a:ext>
            </a:extLst>
          </p:cNvPr>
          <p:cNvSpPr txBox="1">
            <a:spLocks/>
          </p:cNvSpPr>
          <p:nvPr/>
        </p:nvSpPr>
        <p:spPr>
          <a:xfrm>
            <a:off x="6710081" y="3682321"/>
            <a:ext cx="508484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이렇게 보면 편향을 주는 것이 합리적으로 보이지만 이미지에서 필터가 </a:t>
            </a:r>
            <a:r>
              <a:rPr lang="ko-KR" altLang="en-US" sz="1100" dirty="0" err="1"/>
              <a:t>합성곱하는</a:t>
            </a:r>
            <a:r>
              <a:rPr lang="ko-KR" altLang="en-US" sz="1100" dirty="0"/>
              <a:t> 것을 생각해보면 필요가 없는 거 같은데</a:t>
            </a:r>
            <a:r>
              <a:rPr lang="en-US" altLang="ko-KR" sz="1100" dirty="0"/>
              <a:t>,</a:t>
            </a:r>
          </a:p>
        </p:txBody>
      </p:sp>
      <p:sp>
        <p:nvSpPr>
          <p:cNvPr id="131" name="내용 개체 틀 2">
            <a:extLst>
              <a:ext uri="{FF2B5EF4-FFF2-40B4-BE49-F238E27FC236}">
                <a16:creationId xmlns:a16="http://schemas.microsoft.com/office/drawing/2014/main" id="{87443DB7-0F6F-4A6E-A67D-C953115A7069}"/>
              </a:ext>
            </a:extLst>
          </p:cNvPr>
          <p:cNvSpPr txBox="1">
            <a:spLocks/>
          </p:cNvSpPr>
          <p:nvPr/>
        </p:nvSpPr>
        <p:spPr>
          <a:xfrm>
            <a:off x="215062" y="4019456"/>
            <a:ext cx="1920165" cy="2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내적 관점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2677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합성곱에서의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활성화 함수 의미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39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err="1"/>
              <a:t>합성곱에서</a:t>
            </a:r>
            <a:r>
              <a:rPr lang="ko-KR" altLang="en-US" sz="1100" dirty="0"/>
              <a:t> 활성화 함수는 왜 할까</a:t>
            </a:r>
            <a:r>
              <a:rPr lang="en-US" altLang="ko-KR" sz="1100" dirty="0"/>
              <a:t>?</a:t>
            </a:r>
          </a:p>
        </p:txBody>
      </p:sp>
      <p:graphicFrame>
        <p:nvGraphicFramePr>
          <p:cNvPr id="77" name="표 43">
            <a:extLst>
              <a:ext uri="{FF2B5EF4-FFF2-40B4-BE49-F238E27FC236}">
                <a16:creationId xmlns:a16="http://schemas.microsoft.com/office/drawing/2014/main" id="{72AF953D-D3C9-4C4C-995C-31475F2D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6838"/>
              </p:ext>
            </p:extLst>
          </p:nvPr>
        </p:nvGraphicFramePr>
        <p:xfrm>
          <a:off x="4024418" y="1518965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073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sp>
        <p:nvSpPr>
          <p:cNvPr id="130" name="내용 개체 틀 2">
            <a:extLst>
              <a:ext uri="{FF2B5EF4-FFF2-40B4-BE49-F238E27FC236}">
                <a16:creationId xmlns:a16="http://schemas.microsoft.com/office/drawing/2014/main" id="{CF2D312D-A75F-4F35-9240-B4788C4673E8}"/>
              </a:ext>
            </a:extLst>
          </p:cNvPr>
          <p:cNvSpPr txBox="1">
            <a:spLocks/>
          </p:cNvSpPr>
          <p:nvPr/>
        </p:nvSpPr>
        <p:spPr>
          <a:xfrm>
            <a:off x="6104267" y="1174013"/>
            <a:ext cx="508484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If     is Sigmoid : </a:t>
            </a:r>
          </a:p>
        </p:txBody>
      </p:sp>
      <p:graphicFrame>
        <p:nvGraphicFramePr>
          <p:cNvPr id="48" name="표 43">
            <a:extLst>
              <a:ext uri="{FF2B5EF4-FFF2-40B4-BE49-F238E27FC236}">
                <a16:creationId xmlns:a16="http://schemas.microsoft.com/office/drawing/2014/main" id="{902DCA46-393D-4B2F-8CC8-8DE8139B5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6838"/>
              </p:ext>
            </p:extLst>
          </p:nvPr>
        </p:nvGraphicFramePr>
        <p:xfrm>
          <a:off x="1323163" y="1518965"/>
          <a:ext cx="13323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3">
                  <a:extLst>
                    <a:ext uri="{9D8B030D-6E8A-4147-A177-3AD203B41FA5}">
                      <a16:colId xmlns:a16="http://schemas.microsoft.com/office/drawing/2014/main" val="1245875141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143140726"/>
                    </a:ext>
                  </a:extLst>
                </a:gridCol>
                <a:gridCol w="444133">
                  <a:extLst>
                    <a:ext uri="{9D8B030D-6E8A-4147-A177-3AD203B41FA5}">
                      <a16:colId xmlns:a16="http://schemas.microsoft.com/office/drawing/2014/main" val="2476807586"/>
                    </a:ext>
                  </a:extLst>
                </a:gridCol>
              </a:tblGrid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517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07229"/>
                  </a:ext>
                </a:extLst>
              </a:tr>
              <a:tr h="3073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21733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7DFE1178-E4DF-43C0-B570-05225B8A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962" y="1925342"/>
            <a:ext cx="3048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AD5B54E-DA23-4D6D-8BE9-8193EBF0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29" y="1939017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878F96E-82C3-44BA-A43D-69A383D0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877" y="1810429"/>
            <a:ext cx="1038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157E058-BD39-4F75-AE74-B6E5D43A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395" y="1254663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7520B41-5869-45BE-9E6C-F27F327E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38" y="1116550"/>
            <a:ext cx="838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CC1FE4B-FB61-476D-98D7-555ADFEA6915}"/>
              </a:ext>
            </a:extLst>
          </p:cNvPr>
          <p:cNvSpPr txBox="1">
            <a:spLocks/>
          </p:cNvSpPr>
          <p:nvPr/>
        </p:nvSpPr>
        <p:spPr>
          <a:xfrm>
            <a:off x="6104267" y="1825246"/>
            <a:ext cx="508484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If     is 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 : </a:t>
            </a:r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8F4E52C3-60AD-4608-BDC7-7728B644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395" y="1907343"/>
            <a:ext cx="1047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0A3B308-DD4D-4BB3-B8DB-C913D673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50" y="1851331"/>
            <a:ext cx="12477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83305CA-3B04-4508-97BC-263BB21272F3}"/>
              </a:ext>
            </a:extLst>
          </p:cNvPr>
          <p:cNvSpPr txBox="1">
            <a:spLocks/>
          </p:cNvSpPr>
          <p:nvPr/>
        </p:nvSpPr>
        <p:spPr>
          <a:xfrm>
            <a:off x="344255" y="2918022"/>
            <a:ext cx="11520025" cy="3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교수님 의견 </a:t>
            </a:r>
            <a:r>
              <a:rPr lang="en-US" altLang="ko-KR" sz="1100" dirty="0"/>
              <a:t>1. </a:t>
            </a:r>
            <a:r>
              <a:rPr lang="ko-KR" altLang="en-US" sz="1100" dirty="0"/>
              <a:t>노이즈 감소 효과  </a:t>
            </a:r>
            <a:r>
              <a:rPr lang="en-US" altLang="ko-KR" sz="1100" dirty="0"/>
              <a:t>2. Loss</a:t>
            </a:r>
            <a:r>
              <a:rPr lang="ko-KR" altLang="en-US" sz="1100" dirty="0"/>
              <a:t>를 줄이는 방향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4635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F30C-427A-6442-A10E-09E9775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8" y="88859"/>
            <a:ext cx="8558575" cy="4411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Pooling </a:t>
            </a:r>
            <a:r>
              <a:rPr lang="ko-KR" altLang="en-US" sz="2000" dirty="0"/>
              <a:t>왜 하지</a:t>
            </a:r>
            <a:r>
              <a:rPr lang="en-US" altLang="ko-KR" sz="2000" dirty="0"/>
              <a:t>?</a:t>
            </a:r>
            <a:endParaRPr lang="ko-Kore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437C2-5434-EC42-944F-CF356B78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55" y="501993"/>
            <a:ext cx="11520025" cy="87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/>
              <a:t>최대값 </a:t>
            </a:r>
            <a:r>
              <a:rPr lang="en-US" altLang="ko-KR" sz="1100" dirty="0"/>
              <a:t>pooling </a:t>
            </a:r>
            <a:r>
              <a:rPr lang="ko-KR" altLang="en-US" sz="1100" dirty="0"/>
              <a:t>은 이미지</a:t>
            </a:r>
            <a:r>
              <a:rPr lang="en-US" altLang="ko-KR" sz="1100" dirty="0"/>
              <a:t>(</a:t>
            </a:r>
            <a:r>
              <a:rPr lang="ko-KR" altLang="en-US" sz="1100" dirty="0"/>
              <a:t>혹은 </a:t>
            </a:r>
            <a:r>
              <a:rPr lang="ko-KR" altLang="en-US" sz="1100" dirty="0" err="1"/>
              <a:t>특징맵</a:t>
            </a:r>
            <a:r>
              <a:rPr lang="en-US" altLang="ko-KR" sz="1100" dirty="0"/>
              <a:t>) </a:t>
            </a:r>
            <a:r>
              <a:rPr lang="ko-KR" altLang="en-US" sz="1100" dirty="0"/>
              <a:t>와 필터의 </a:t>
            </a:r>
            <a:r>
              <a:rPr lang="ko-KR" altLang="en-US" sz="1100" dirty="0" err="1"/>
              <a:t>합성곱을</a:t>
            </a:r>
            <a:r>
              <a:rPr lang="ko-KR" altLang="en-US" sz="1100" dirty="0"/>
              <a:t> 통해 나온 </a:t>
            </a:r>
            <a:r>
              <a:rPr lang="ko-KR" altLang="en-US" sz="1100" dirty="0" err="1"/>
              <a:t>특징맵의</a:t>
            </a:r>
            <a:r>
              <a:rPr lang="ko-KR" altLang="en-US" sz="1100" dirty="0"/>
              <a:t> 특정 영역</a:t>
            </a:r>
            <a:r>
              <a:rPr lang="en-US" altLang="ko-KR" sz="1100" dirty="0"/>
              <a:t>(</a:t>
            </a:r>
            <a:r>
              <a:rPr lang="ko-KR" altLang="en-US" sz="1100" dirty="0"/>
              <a:t>통상</a:t>
            </a:r>
            <a:r>
              <a:rPr lang="en-US" altLang="ko-KR" sz="1100" dirty="0"/>
              <a:t>2x2)</a:t>
            </a:r>
            <a:r>
              <a:rPr lang="ko-KR" altLang="en-US" sz="1100" dirty="0"/>
              <a:t>에서 가장 큰 값을 선택하는 방법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ko-KR" altLang="en-US" sz="1100" dirty="0"/>
              <a:t>이미지를 이동해도 </a:t>
            </a:r>
            <a:r>
              <a:rPr lang="en-US" altLang="ko-KR" sz="1100" dirty="0"/>
              <a:t>pooling </a:t>
            </a:r>
            <a:r>
              <a:rPr lang="ko-KR" altLang="en-US" sz="1100" dirty="0"/>
              <a:t>으로 산출된 특징 </a:t>
            </a:r>
            <a:r>
              <a:rPr lang="ko-KR" altLang="en-US" sz="1100" dirty="0" err="1"/>
              <a:t>맵이</a:t>
            </a:r>
            <a:r>
              <a:rPr lang="ko-KR" altLang="en-US" sz="1100" dirty="0"/>
              <a:t> 별로 변하지 않는다는 점에서</a:t>
            </a:r>
            <a:r>
              <a:rPr lang="en-US" altLang="ko-KR" sz="1100" dirty="0"/>
              <a:t>, </a:t>
            </a:r>
            <a:r>
              <a:rPr lang="ko-KR" altLang="en-US" sz="1100" dirty="0"/>
              <a:t>어느 정도의 이동 불변성을 가지고 있음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Pooling</a:t>
            </a:r>
            <a:r>
              <a:rPr lang="ko-KR" altLang="en-US" sz="1100" dirty="0"/>
              <a:t>은 수용영역을 키우는 역할을 한다</a:t>
            </a:r>
            <a:r>
              <a:rPr lang="en-US" altLang="ko-KR" sz="11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0558FD-E286-473B-8ADF-52F8F8DD2C78}"/>
              </a:ext>
            </a:extLst>
          </p:cNvPr>
          <p:cNvSpPr/>
          <p:nvPr/>
        </p:nvSpPr>
        <p:spPr>
          <a:xfrm>
            <a:off x="436228" y="1619075"/>
            <a:ext cx="1736521" cy="14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FA9C9-4E13-4387-9DED-A8DCA0B431B0}"/>
              </a:ext>
            </a:extLst>
          </p:cNvPr>
          <p:cNvSpPr/>
          <p:nvPr/>
        </p:nvSpPr>
        <p:spPr>
          <a:xfrm>
            <a:off x="436227" y="1619075"/>
            <a:ext cx="981512" cy="8472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535AF-82C4-4096-9536-76A113895CEC}"/>
              </a:ext>
            </a:extLst>
          </p:cNvPr>
          <p:cNvSpPr/>
          <p:nvPr/>
        </p:nvSpPr>
        <p:spPr>
          <a:xfrm>
            <a:off x="2617366" y="1728132"/>
            <a:ext cx="1493239" cy="1367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1B1FE-B65A-44DE-9A2F-522F100B5CE0}"/>
              </a:ext>
            </a:extLst>
          </p:cNvPr>
          <p:cNvSpPr/>
          <p:nvPr/>
        </p:nvSpPr>
        <p:spPr>
          <a:xfrm>
            <a:off x="2617365" y="1728131"/>
            <a:ext cx="844005" cy="78470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B89F96-21F6-4F40-93AE-D19D03737712}"/>
              </a:ext>
            </a:extLst>
          </p:cNvPr>
          <p:cNvSpPr/>
          <p:nvPr/>
        </p:nvSpPr>
        <p:spPr>
          <a:xfrm>
            <a:off x="4555223" y="1925604"/>
            <a:ext cx="1240447" cy="1174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E7B79C-3E6D-4F60-B92D-BA08D6C71FF0}"/>
              </a:ext>
            </a:extLst>
          </p:cNvPr>
          <p:cNvSpPr/>
          <p:nvPr/>
        </p:nvSpPr>
        <p:spPr>
          <a:xfrm>
            <a:off x="4555222" y="1925603"/>
            <a:ext cx="701123" cy="6739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FDF71-A04E-4CCD-A8A4-9C5020E183DB}"/>
              </a:ext>
            </a:extLst>
          </p:cNvPr>
          <p:cNvSpPr/>
          <p:nvPr/>
        </p:nvSpPr>
        <p:spPr>
          <a:xfrm>
            <a:off x="6096002" y="2126941"/>
            <a:ext cx="1006678" cy="968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C0E6B-7BF6-4B00-832B-AE12BE2915FC}"/>
              </a:ext>
            </a:extLst>
          </p:cNvPr>
          <p:cNvSpPr/>
          <p:nvPr/>
        </p:nvSpPr>
        <p:spPr>
          <a:xfrm>
            <a:off x="6096000" y="2126941"/>
            <a:ext cx="568993" cy="5558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6BA787-D823-47FA-A4BD-84E36CC3EAD4}"/>
              </a:ext>
            </a:extLst>
          </p:cNvPr>
          <p:cNvSpPr/>
          <p:nvPr/>
        </p:nvSpPr>
        <p:spPr>
          <a:xfrm>
            <a:off x="7503202" y="2261165"/>
            <a:ext cx="818371" cy="834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2DC5B5-A5C7-4D6C-BE08-762C95E3E0E5}"/>
              </a:ext>
            </a:extLst>
          </p:cNvPr>
          <p:cNvSpPr/>
          <p:nvPr/>
        </p:nvSpPr>
        <p:spPr>
          <a:xfrm>
            <a:off x="7503201" y="2261165"/>
            <a:ext cx="462558" cy="4788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336DE-88BF-49C3-A7EF-A73D72DAFA2B}"/>
              </a:ext>
            </a:extLst>
          </p:cNvPr>
          <p:cNvSpPr/>
          <p:nvPr/>
        </p:nvSpPr>
        <p:spPr>
          <a:xfrm>
            <a:off x="8741806" y="2416598"/>
            <a:ext cx="725507" cy="678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84C1E2-F970-4284-990F-39B1C59D52CB}"/>
              </a:ext>
            </a:extLst>
          </p:cNvPr>
          <p:cNvSpPr/>
          <p:nvPr/>
        </p:nvSpPr>
        <p:spPr>
          <a:xfrm>
            <a:off x="8741805" y="2416597"/>
            <a:ext cx="410070" cy="3896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488B7A-AD23-4627-9991-45515338D700}"/>
              </a:ext>
            </a:extLst>
          </p:cNvPr>
          <p:cNvSpPr/>
          <p:nvPr/>
        </p:nvSpPr>
        <p:spPr>
          <a:xfrm>
            <a:off x="9887546" y="2525655"/>
            <a:ext cx="581915" cy="569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EB7F3C-EE3A-435B-B14E-90B196B2C1A7}"/>
              </a:ext>
            </a:extLst>
          </p:cNvPr>
          <p:cNvSpPr/>
          <p:nvPr/>
        </p:nvSpPr>
        <p:spPr>
          <a:xfrm>
            <a:off x="9887545" y="2525654"/>
            <a:ext cx="328909" cy="3270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05CE1-869F-435C-8C8F-2BF9E6D6242E}"/>
              </a:ext>
            </a:extLst>
          </p:cNvPr>
          <p:cNvSpPr/>
          <p:nvPr/>
        </p:nvSpPr>
        <p:spPr>
          <a:xfrm>
            <a:off x="10952274" y="2599583"/>
            <a:ext cx="519334" cy="51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B97714-8E7C-4F00-A17D-0CA4C1627C64}"/>
              </a:ext>
            </a:extLst>
          </p:cNvPr>
          <p:cNvSpPr/>
          <p:nvPr/>
        </p:nvSpPr>
        <p:spPr>
          <a:xfrm>
            <a:off x="10952272" y="2599582"/>
            <a:ext cx="293537" cy="2933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7385097-FE90-4084-B8E1-702A5DA4DBF3}"/>
              </a:ext>
            </a:extLst>
          </p:cNvPr>
          <p:cNvSpPr txBox="1">
            <a:spLocks/>
          </p:cNvSpPr>
          <p:nvPr/>
        </p:nvSpPr>
        <p:spPr>
          <a:xfrm>
            <a:off x="1077834" y="3141635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28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DF22F50-02B3-42BB-9D18-75CF5DD33803}"/>
              </a:ext>
            </a:extLst>
          </p:cNvPr>
          <p:cNvSpPr txBox="1">
            <a:spLocks/>
          </p:cNvSpPr>
          <p:nvPr/>
        </p:nvSpPr>
        <p:spPr>
          <a:xfrm>
            <a:off x="3234716" y="3121786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26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6962387-7E56-418C-8998-7513AA6A3306}"/>
              </a:ext>
            </a:extLst>
          </p:cNvPr>
          <p:cNvSpPr txBox="1">
            <a:spLocks/>
          </p:cNvSpPr>
          <p:nvPr/>
        </p:nvSpPr>
        <p:spPr>
          <a:xfrm>
            <a:off x="5029691" y="3145830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24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437BAA5-96F7-43DD-935B-D3E15FF2EA72}"/>
              </a:ext>
            </a:extLst>
          </p:cNvPr>
          <p:cNvSpPr txBox="1">
            <a:spLocks/>
          </p:cNvSpPr>
          <p:nvPr/>
        </p:nvSpPr>
        <p:spPr>
          <a:xfrm>
            <a:off x="6438339" y="3160510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22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B06F687A-E634-404C-A6E9-C2A0B6A2B4F2}"/>
              </a:ext>
            </a:extLst>
          </p:cNvPr>
          <p:cNvSpPr txBox="1">
            <a:spLocks/>
          </p:cNvSpPr>
          <p:nvPr/>
        </p:nvSpPr>
        <p:spPr>
          <a:xfrm>
            <a:off x="7739105" y="3145830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20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33D7C21-F48E-4E4D-8B6C-E9795EC05D3D}"/>
              </a:ext>
            </a:extLst>
          </p:cNvPr>
          <p:cNvSpPr txBox="1">
            <a:spLocks/>
          </p:cNvSpPr>
          <p:nvPr/>
        </p:nvSpPr>
        <p:spPr>
          <a:xfrm>
            <a:off x="8981548" y="3141635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18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EBD43BCC-F94C-4DDD-982F-B435A2C33F40}"/>
              </a:ext>
            </a:extLst>
          </p:cNvPr>
          <p:cNvSpPr txBox="1">
            <a:spLocks/>
          </p:cNvSpPr>
          <p:nvPr/>
        </p:nvSpPr>
        <p:spPr>
          <a:xfrm>
            <a:off x="9997337" y="3160510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16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84AAB83-B300-458F-B6CC-C2F3421BFB44}"/>
              </a:ext>
            </a:extLst>
          </p:cNvPr>
          <p:cNvSpPr txBox="1">
            <a:spLocks/>
          </p:cNvSpPr>
          <p:nvPr/>
        </p:nvSpPr>
        <p:spPr>
          <a:xfrm>
            <a:off x="11018300" y="3166802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14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D27369AB-1B56-443B-BE00-37A33177872E}"/>
              </a:ext>
            </a:extLst>
          </p:cNvPr>
          <p:cNvSpPr txBox="1">
            <a:spLocks/>
          </p:cNvSpPr>
          <p:nvPr/>
        </p:nvSpPr>
        <p:spPr>
          <a:xfrm>
            <a:off x="5681991" y="1546379"/>
            <a:ext cx="3059813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3x3 </a:t>
            </a:r>
            <a:r>
              <a:rPr lang="ko-KR" altLang="en-US" sz="1100" dirty="0"/>
              <a:t>필터</a:t>
            </a:r>
            <a:r>
              <a:rPr lang="en-US" altLang="ko-KR" sz="1100" dirty="0"/>
              <a:t>, stride 1 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합성곱을</a:t>
            </a:r>
            <a:r>
              <a:rPr lang="ko-KR" altLang="en-US" sz="1100" dirty="0"/>
              <a:t> 진행한 경우</a:t>
            </a:r>
            <a:endParaRPr lang="en-US" altLang="ko-KR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14976CC-35E0-46BE-BD16-734F1B7A8356}"/>
              </a:ext>
            </a:extLst>
          </p:cNvPr>
          <p:cNvCxnSpPr/>
          <p:nvPr/>
        </p:nvCxnSpPr>
        <p:spPr>
          <a:xfrm>
            <a:off x="1417739" y="1619075"/>
            <a:ext cx="1199626" cy="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405C78-087C-48A9-96C1-CEF4AC7900EA}"/>
              </a:ext>
            </a:extLst>
          </p:cNvPr>
          <p:cNvCxnSpPr>
            <a:cxnSpLocks/>
          </p:cNvCxnSpPr>
          <p:nvPr/>
        </p:nvCxnSpPr>
        <p:spPr>
          <a:xfrm>
            <a:off x="1417739" y="2466363"/>
            <a:ext cx="1175242" cy="4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4941EC-36AC-47EF-9565-9B1019D90483}"/>
              </a:ext>
            </a:extLst>
          </p:cNvPr>
          <p:cNvCxnSpPr>
            <a:cxnSpLocks/>
          </p:cNvCxnSpPr>
          <p:nvPr/>
        </p:nvCxnSpPr>
        <p:spPr>
          <a:xfrm>
            <a:off x="3461370" y="2505901"/>
            <a:ext cx="1069467" cy="9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46893B-ED18-44FB-BA83-C154AA6897FC}"/>
              </a:ext>
            </a:extLst>
          </p:cNvPr>
          <p:cNvCxnSpPr>
            <a:cxnSpLocks/>
          </p:cNvCxnSpPr>
          <p:nvPr/>
        </p:nvCxnSpPr>
        <p:spPr>
          <a:xfrm>
            <a:off x="3461370" y="1728130"/>
            <a:ext cx="1093852" cy="19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FB43BE5-AF7D-4D6D-9FE3-0C9C9C75F6C6}"/>
              </a:ext>
            </a:extLst>
          </p:cNvPr>
          <p:cNvCxnSpPr>
            <a:cxnSpLocks/>
          </p:cNvCxnSpPr>
          <p:nvPr/>
        </p:nvCxnSpPr>
        <p:spPr>
          <a:xfrm>
            <a:off x="5273130" y="1919146"/>
            <a:ext cx="829380" cy="2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E395D2-3D77-4BC0-B073-E884F9148DE3}"/>
              </a:ext>
            </a:extLst>
          </p:cNvPr>
          <p:cNvCxnSpPr>
            <a:cxnSpLocks/>
          </p:cNvCxnSpPr>
          <p:nvPr/>
        </p:nvCxnSpPr>
        <p:spPr>
          <a:xfrm>
            <a:off x="5280731" y="2596116"/>
            <a:ext cx="771290" cy="8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D73AF9-24F9-4BB5-BDC9-E53B2ED0CEB8}"/>
              </a:ext>
            </a:extLst>
          </p:cNvPr>
          <p:cNvCxnSpPr>
            <a:cxnSpLocks/>
          </p:cNvCxnSpPr>
          <p:nvPr/>
        </p:nvCxnSpPr>
        <p:spPr>
          <a:xfrm>
            <a:off x="6684673" y="2678351"/>
            <a:ext cx="892430" cy="7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81500C-A244-448A-92F4-B74AC14F0B66}"/>
              </a:ext>
            </a:extLst>
          </p:cNvPr>
          <p:cNvCxnSpPr>
            <a:cxnSpLocks/>
          </p:cNvCxnSpPr>
          <p:nvPr/>
        </p:nvCxnSpPr>
        <p:spPr>
          <a:xfrm>
            <a:off x="6631722" y="2126941"/>
            <a:ext cx="869323" cy="15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01851EE-584D-44DC-8BAB-416D4923C42A}"/>
              </a:ext>
            </a:extLst>
          </p:cNvPr>
          <p:cNvCxnSpPr>
            <a:cxnSpLocks/>
          </p:cNvCxnSpPr>
          <p:nvPr/>
        </p:nvCxnSpPr>
        <p:spPr>
          <a:xfrm>
            <a:off x="8008153" y="2274876"/>
            <a:ext cx="713942" cy="13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1A76AAA-7D6E-4E6E-A007-3B5B828CD820}"/>
              </a:ext>
            </a:extLst>
          </p:cNvPr>
          <p:cNvCxnSpPr>
            <a:cxnSpLocks/>
          </p:cNvCxnSpPr>
          <p:nvPr/>
        </p:nvCxnSpPr>
        <p:spPr>
          <a:xfrm>
            <a:off x="7997335" y="2717171"/>
            <a:ext cx="713942" cy="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39D84F5-3BD8-4B9B-9EEA-90DBB33A4341}"/>
              </a:ext>
            </a:extLst>
          </p:cNvPr>
          <p:cNvCxnSpPr>
            <a:cxnSpLocks/>
          </p:cNvCxnSpPr>
          <p:nvPr/>
        </p:nvCxnSpPr>
        <p:spPr>
          <a:xfrm>
            <a:off x="9170724" y="2423415"/>
            <a:ext cx="713942" cy="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B7A4761-1FA0-49F2-85EF-7E29E1A2CD5C}"/>
              </a:ext>
            </a:extLst>
          </p:cNvPr>
          <p:cNvCxnSpPr>
            <a:cxnSpLocks/>
          </p:cNvCxnSpPr>
          <p:nvPr/>
        </p:nvCxnSpPr>
        <p:spPr>
          <a:xfrm>
            <a:off x="9145542" y="2803873"/>
            <a:ext cx="713942" cy="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DD83E3-4809-4578-9E34-E7D72137FFB9}"/>
              </a:ext>
            </a:extLst>
          </p:cNvPr>
          <p:cNvCxnSpPr>
            <a:cxnSpLocks/>
          </p:cNvCxnSpPr>
          <p:nvPr/>
        </p:nvCxnSpPr>
        <p:spPr>
          <a:xfrm>
            <a:off x="10244516" y="2518730"/>
            <a:ext cx="713942" cy="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D4A3A3F-7C09-478A-888D-9DE9B9917A4D}"/>
              </a:ext>
            </a:extLst>
          </p:cNvPr>
          <p:cNvCxnSpPr>
            <a:cxnSpLocks/>
          </p:cNvCxnSpPr>
          <p:nvPr/>
        </p:nvCxnSpPr>
        <p:spPr>
          <a:xfrm>
            <a:off x="10223991" y="2855959"/>
            <a:ext cx="713942" cy="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E5ABAA-D699-4090-9B8C-5D206354EFFB}"/>
              </a:ext>
            </a:extLst>
          </p:cNvPr>
          <p:cNvSpPr/>
          <p:nvPr/>
        </p:nvSpPr>
        <p:spPr>
          <a:xfrm>
            <a:off x="436228" y="3460417"/>
            <a:ext cx="1736521" cy="1476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D77789-185C-47F4-B022-72241B036957}"/>
              </a:ext>
            </a:extLst>
          </p:cNvPr>
          <p:cNvSpPr/>
          <p:nvPr/>
        </p:nvSpPr>
        <p:spPr>
          <a:xfrm>
            <a:off x="436227" y="3460417"/>
            <a:ext cx="981512" cy="8472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FE136A32-4BAC-48F5-9FC4-3D243A7289C9}"/>
              </a:ext>
            </a:extLst>
          </p:cNvPr>
          <p:cNvSpPr txBox="1">
            <a:spLocks/>
          </p:cNvSpPr>
          <p:nvPr/>
        </p:nvSpPr>
        <p:spPr>
          <a:xfrm>
            <a:off x="1077834" y="4982977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28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9873715-7870-4EBA-8419-A45BCCFF7BBE}"/>
              </a:ext>
            </a:extLst>
          </p:cNvPr>
          <p:cNvSpPr/>
          <p:nvPr/>
        </p:nvSpPr>
        <p:spPr>
          <a:xfrm>
            <a:off x="3167369" y="3849543"/>
            <a:ext cx="519334" cy="51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D58D1F4-D99F-406E-ADAF-15195FDACC6C}"/>
              </a:ext>
            </a:extLst>
          </p:cNvPr>
          <p:cNvSpPr/>
          <p:nvPr/>
        </p:nvSpPr>
        <p:spPr>
          <a:xfrm>
            <a:off x="3167368" y="3849542"/>
            <a:ext cx="230174" cy="19395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CF580E42-53F5-4518-A6D6-ABE9D096929A}"/>
              </a:ext>
            </a:extLst>
          </p:cNvPr>
          <p:cNvSpPr txBox="1">
            <a:spLocks/>
          </p:cNvSpPr>
          <p:nvPr/>
        </p:nvSpPr>
        <p:spPr>
          <a:xfrm>
            <a:off x="3233395" y="4416762"/>
            <a:ext cx="453308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14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751C42A-0C88-48D7-A07C-9038C5C77811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404505" y="4043494"/>
            <a:ext cx="1877950" cy="27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D832FE-E594-45F9-8DA8-479933754AD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411115" y="3467318"/>
            <a:ext cx="1871340" cy="38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65128B18-63DF-460B-9770-3E69ECCA1C11}"/>
              </a:ext>
            </a:extLst>
          </p:cNvPr>
          <p:cNvSpPr txBox="1">
            <a:spLocks/>
          </p:cNvSpPr>
          <p:nvPr/>
        </p:nvSpPr>
        <p:spPr>
          <a:xfrm>
            <a:off x="2440819" y="4714487"/>
            <a:ext cx="2748944" cy="26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2x2 pooling , stride 2 </a:t>
            </a:r>
            <a:r>
              <a:rPr lang="ko-KR" altLang="en-US" sz="1100" dirty="0"/>
              <a:t>진행한 경우</a:t>
            </a:r>
            <a:endParaRPr lang="en-US" altLang="ko-KR" sz="1100" dirty="0"/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C7BE2399-5BCE-4FBE-BC36-DDA1C49A088B}"/>
              </a:ext>
            </a:extLst>
          </p:cNvPr>
          <p:cNvSpPr txBox="1">
            <a:spLocks/>
          </p:cNvSpPr>
          <p:nvPr/>
        </p:nvSpPr>
        <p:spPr>
          <a:xfrm>
            <a:off x="292008" y="5327025"/>
            <a:ext cx="11520025" cy="870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Pooling </a:t>
            </a:r>
            <a:r>
              <a:rPr lang="ko-KR" altLang="en-US" sz="1100" dirty="0"/>
              <a:t>과 </a:t>
            </a:r>
            <a:r>
              <a:rPr lang="en-US" altLang="ko-KR" sz="1100" dirty="0"/>
              <a:t>stride </a:t>
            </a:r>
            <a:r>
              <a:rPr lang="ko-KR" altLang="en-US" sz="1100" dirty="0"/>
              <a:t>의 차이점은</a:t>
            </a:r>
            <a:r>
              <a:rPr lang="en-US" altLang="ko-KR" sz="1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692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/>
              <a:t>현재 </a:t>
            </a:r>
            <a:r>
              <a:rPr lang="en-US" altLang="ko-KR" sz="1100" dirty="0"/>
              <a:t>convolution </a:t>
            </a:r>
            <a:r>
              <a:rPr lang="ko-KR" altLang="en-US" sz="1100" dirty="0"/>
              <a:t>연산은 아래와 같다</a:t>
            </a:r>
            <a:r>
              <a:rPr lang="en-US" altLang="ko-KR" sz="1100" dirty="0"/>
              <a:t>. </a:t>
            </a:r>
            <a:r>
              <a:rPr lang="ko-KR" altLang="en-US" sz="1100" dirty="0"/>
              <a:t>처음 이미지의 </a:t>
            </a:r>
            <a:r>
              <a:rPr lang="en-US" altLang="ko-KR" sz="1100" dirty="0"/>
              <a:t>RGB </a:t>
            </a:r>
            <a:r>
              <a:rPr lang="ko-KR" altLang="en-US" sz="1100" dirty="0"/>
              <a:t>채널에 필터도 그에 대응하는 채널 개수로 다 더해져 하나의 </a:t>
            </a:r>
            <a:r>
              <a:rPr lang="ko-KR" altLang="en-US" sz="1100" dirty="0" err="1"/>
              <a:t>특징맵으로</a:t>
            </a:r>
            <a:r>
              <a:rPr lang="ko-KR" altLang="en-US" sz="1100" dirty="0"/>
              <a:t> 나온다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RGB </a:t>
            </a:r>
            <a:r>
              <a:rPr lang="ko-KR" altLang="en-US" sz="1100" dirty="0"/>
              <a:t>색상이 서로 상이한데 그게 엄청 중요한 정보를 담고 있는 이미지인 경우 </a:t>
            </a:r>
            <a:r>
              <a:rPr lang="en-US" altLang="ko-KR" sz="1100" dirty="0"/>
              <a:t>, </a:t>
            </a:r>
            <a:r>
              <a:rPr lang="ko-KR" altLang="en-US" sz="1100" dirty="0"/>
              <a:t>만약  </a:t>
            </a:r>
            <a:r>
              <a:rPr lang="en-US" altLang="ko-KR" sz="1100" dirty="0"/>
              <a:t>R</a:t>
            </a:r>
            <a:r>
              <a:rPr lang="ko-KR" altLang="en-US" sz="1100" dirty="0"/>
              <a:t>색상이 크고 </a:t>
            </a:r>
            <a:r>
              <a:rPr lang="en-US" altLang="ko-KR" sz="1100" dirty="0"/>
              <a:t>B </a:t>
            </a:r>
            <a:r>
              <a:rPr lang="ko-KR" altLang="en-US" sz="1100" dirty="0"/>
              <a:t>색상이 작은 특징이 엄청 중요한 특징이라면 처음 필터와 </a:t>
            </a:r>
            <a:r>
              <a:rPr lang="ko-KR" altLang="en-US" sz="1100" dirty="0" err="1"/>
              <a:t>합성곱을</a:t>
            </a:r>
            <a:r>
              <a:rPr lang="ko-KR" altLang="en-US" sz="1100" dirty="0"/>
              <a:t> 수행할 때 </a:t>
            </a:r>
            <a:r>
              <a:rPr lang="en-US" altLang="ko-KR" sz="1100" dirty="0"/>
              <a:t>R </a:t>
            </a:r>
            <a:r>
              <a:rPr lang="ko-KR" altLang="en-US" sz="1100" dirty="0"/>
              <a:t>과 </a:t>
            </a:r>
            <a:r>
              <a:rPr lang="en-US" altLang="ko-KR" sz="1100" dirty="0"/>
              <a:t>B </a:t>
            </a:r>
            <a:r>
              <a:rPr lang="ko-KR" altLang="en-US" sz="1100" dirty="0"/>
              <a:t>를 필터 가중치와 곱해지고 더해지면서 하나의 </a:t>
            </a:r>
            <a:r>
              <a:rPr lang="ko-KR" altLang="en-US" sz="1100" dirty="0" err="1"/>
              <a:t>특징맵으로</a:t>
            </a:r>
            <a:r>
              <a:rPr lang="ko-KR" altLang="en-US" sz="1100" dirty="0"/>
              <a:t> 나와 서로 상충되는 중요성을 무시할 위험이 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(</a:t>
            </a:r>
            <a:r>
              <a:rPr lang="ko-KR" altLang="en-US" sz="1100" dirty="0"/>
              <a:t>사람 감정 온도</a:t>
            </a:r>
            <a:r>
              <a:rPr lang="en-US" altLang="ko-KR" sz="1100" dirty="0"/>
              <a:t>? </a:t>
            </a:r>
            <a:r>
              <a:rPr lang="ko-KR" altLang="en-US" sz="1100" dirty="0"/>
              <a:t>같은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ko-KR" altLang="en-US" sz="1100" dirty="0"/>
              <a:t>그럼 그 후에 </a:t>
            </a:r>
            <a:r>
              <a:rPr lang="ko-KR" altLang="en-US" sz="1100" dirty="0" err="1"/>
              <a:t>합성곱이</a:t>
            </a:r>
            <a:r>
              <a:rPr lang="ko-KR" altLang="en-US" sz="1100" dirty="0"/>
              <a:t> 계속 진행되어도 첫 단추가 불안하기 때문에 불안전할 느낌이 상당히 강함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pic>
        <p:nvPicPr>
          <p:cNvPr id="1026" name="Picture 2" descr="C4W1L06 Convolutions Over Volumes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8541"/>
            <a:ext cx="5031029" cy="28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23" y="473611"/>
            <a:ext cx="744006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1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13" y="1176251"/>
            <a:ext cx="6544588" cy="4277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665018"/>
            <a:ext cx="3320510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912" y="152489"/>
            <a:ext cx="11896289" cy="67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Convolution</a:t>
            </a:r>
            <a:r>
              <a:rPr lang="en-US" altLang="ko-KR" sz="1100" dirty="0"/>
              <a:t> :</a:t>
            </a:r>
          </a:p>
          <a:p>
            <a:pPr marL="0" indent="0">
              <a:buNone/>
            </a:pPr>
            <a:r>
              <a:rPr lang="ko-KR" altLang="en-US" sz="1100" dirty="0"/>
              <a:t>필터와 이미지가 </a:t>
            </a:r>
            <a:r>
              <a:rPr lang="ko-KR" altLang="en-US" sz="1100" dirty="0" err="1"/>
              <a:t>위치별</a:t>
            </a:r>
            <a:r>
              <a:rPr lang="ko-KR" altLang="en-US" sz="1100" dirty="0"/>
              <a:t> 원소끼리 곱해지고 그것들을 다 더한 결과물이 </a:t>
            </a:r>
            <a:r>
              <a:rPr lang="ko-KR" altLang="en-US" sz="1100" dirty="0" err="1"/>
              <a:t>특징맵을</a:t>
            </a:r>
            <a:r>
              <a:rPr lang="ko-KR" altLang="en-US" sz="1100" dirty="0"/>
              <a:t> 형성한다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0A7AD257-4D92-439E-B183-05B777C5E51A}"/>
              </a:ext>
            </a:extLst>
          </p:cNvPr>
          <p:cNvSpPr/>
          <p:nvPr/>
        </p:nvSpPr>
        <p:spPr>
          <a:xfrm>
            <a:off x="402672" y="1132513"/>
            <a:ext cx="964733" cy="2038525"/>
          </a:xfrm>
          <a:prstGeom prst="cube">
            <a:avLst>
              <a:gd name="adj" fmla="val 77579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607FD3-6EA8-41D4-8A8C-1832D17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2" y="3271095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A8916C-9519-4B43-97A3-0138F3C7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2" y="2415724"/>
            <a:ext cx="171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7AA66-53A9-4E1A-AE63-63DDFBF6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2" y="2839061"/>
            <a:ext cx="1905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정육면체 6">
            <a:extLst>
              <a:ext uri="{FF2B5EF4-FFF2-40B4-BE49-F238E27FC236}">
                <a16:creationId xmlns:a16="http://schemas.microsoft.com/office/drawing/2014/main" id="{3B9CD37D-C82B-41D9-B9D0-C7F800F2761D}"/>
              </a:ext>
            </a:extLst>
          </p:cNvPr>
          <p:cNvSpPr/>
          <p:nvPr/>
        </p:nvSpPr>
        <p:spPr>
          <a:xfrm>
            <a:off x="2299287" y="1879134"/>
            <a:ext cx="376801" cy="672604"/>
          </a:xfrm>
          <a:prstGeom prst="cube">
            <a:avLst>
              <a:gd name="adj" fmla="val 6328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1384E05-CAA8-412B-9F43-A1DA1369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87" y="270632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BE8C16-7572-4485-8FF8-E077F83D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70" y="2448055"/>
            <a:ext cx="171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D6D93C6-CF43-49B6-AE50-A1CE2738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30" y="2234749"/>
            <a:ext cx="171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6F26DE74-4CD7-4CDA-86A4-25585311452C}"/>
              </a:ext>
            </a:extLst>
          </p:cNvPr>
          <p:cNvSpPr/>
          <p:nvPr/>
        </p:nvSpPr>
        <p:spPr>
          <a:xfrm>
            <a:off x="3959253" y="1296098"/>
            <a:ext cx="688248" cy="1711354"/>
          </a:xfrm>
          <a:prstGeom prst="cube">
            <a:avLst>
              <a:gd name="adj" fmla="val 10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7C14E718-0D00-460A-A6D6-63B5C70F91E6}"/>
              </a:ext>
            </a:extLst>
          </p:cNvPr>
          <p:cNvSpPr/>
          <p:nvPr/>
        </p:nvSpPr>
        <p:spPr>
          <a:xfrm>
            <a:off x="403638" y="1551963"/>
            <a:ext cx="544318" cy="863761"/>
          </a:xfrm>
          <a:prstGeom prst="cube">
            <a:avLst>
              <a:gd name="adj" fmla="val 61056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D98E94-4836-44A9-80EF-D96588BCB39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46183" y="1564834"/>
            <a:ext cx="1660728" cy="3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D45146-6738-4AD9-AF73-B9382384FBC4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610419" y="2405066"/>
            <a:ext cx="1758045" cy="146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860D3C1-40AE-4491-98B4-2FF8169055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2672" y="1892051"/>
            <a:ext cx="1965792" cy="2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71DC74-2339-4161-A95A-2089AD125ECF}"/>
              </a:ext>
            </a:extLst>
          </p:cNvPr>
          <p:cNvCxnSpPr>
            <a:cxnSpLocks/>
          </p:cNvCxnSpPr>
          <p:nvPr/>
        </p:nvCxnSpPr>
        <p:spPr>
          <a:xfrm>
            <a:off x="946183" y="2094378"/>
            <a:ext cx="1729905" cy="19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C86887-8D8E-43B3-AD00-4D252210687E}"/>
              </a:ext>
            </a:extLst>
          </p:cNvPr>
          <p:cNvCxnSpPr>
            <a:cxnSpLocks/>
          </p:cNvCxnSpPr>
          <p:nvPr/>
        </p:nvCxnSpPr>
        <p:spPr>
          <a:xfrm flipV="1">
            <a:off x="2676088" y="1867524"/>
            <a:ext cx="1426040" cy="12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423EB6-AD06-4BE6-B037-BF68BAC070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42162" y="1984346"/>
            <a:ext cx="1517091" cy="13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1F897D-CB6F-4B1F-BDAB-251199E4B58F}"/>
              </a:ext>
            </a:extLst>
          </p:cNvPr>
          <p:cNvCxnSpPr>
            <a:cxnSpLocks/>
          </p:cNvCxnSpPr>
          <p:nvPr/>
        </p:nvCxnSpPr>
        <p:spPr>
          <a:xfrm flipV="1">
            <a:off x="2442162" y="2117581"/>
            <a:ext cx="1517091" cy="432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27A8995-186A-4FF3-A43D-23C2A77F0577}"/>
              </a:ext>
            </a:extLst>
          </p:cNvPr>
          <p:cNvCxnSpPr>
            <a:cxnSpLocks/>
          </p:cNvCxnSpPr>
          <p:nvPr/>
        </p:nvCxnSpPr>
        <p:spPr>
          <a:xfrm flipV="1">
            <a:off x="2676088" y="2003564"/>
            <a:ext cx="1426040" cy="30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2DE808-9BF4-4C75-A5B2-B3C18F730DD8}"/>
              </a:ext>
            </a:extLst>
          </p:cNvPr>
          <p:cNvCxnSpPr>
            <a:cxnSpLocks/>
          </p:cNvCxnSpPr>
          <p:nvPr/>
        </p:nvCxnSpPr>
        <p:spPr>
          <a:xfrm flipV="1">
            <a:off x="3959253" y="2004816"/>
            <a:ext cx="142875" cy="12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571451-D023-4D07-AEFA-E2DB573A4A37}"/>
              </a:ext>
            </a:extLst>
          </p:cNvPr>
          <p:cNvCxnSpPr>
            <a:cxnSpLocks/>
          </p:cNvCxnSpPr>
          <p:nvPr/>
        </p:nvCxnSpPr>
        <p:spPr>
          <a:xfrm flipV="1">
            <a:off x="4102128" y="1862343"/>
            <a:ext cx="0" cy="141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정육면체 5">
            <a:extLst>
              <a:ext uri="{FF2B5EF4-FFF2-40B4-BE49-F238E27FC236}">
                <a16:creationId xmlns:a16="http://schemas.microsoft.com/office/drawing/2014/main" id="{6AED32DC-53A5-2346-9EF0-BA48C0115F8B}"/>
              </a:ext>
            </a:extLst>
          </p:cNvPr>
          <p:cNvSpPr/>
          <p:nvPr/>
        </p:nvSpPr>
        <p:spPr>
          <a:xfrm>
            <a:off x="2299287" y="3452070"/>
            <a:ext cx="344451" cy="614858"/>
          </a:xfrm>
          <a:prstGeom prst="cube">
            <a:avLst>
              <a:gd name="adj" fmla="val 6328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26">
            <a:extLst>
              <a:ext uri="{FF2B5EF4-FFF2-40B4-BE49-F238E27FC236}">
                <a16:creationId xmlns:a16="http://schemas.microsoft.com/office/drawing/2014/main" id="{2D160F6C-3E7F-9541-8E90-9F9AD9751403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37187" y="2404712"/>
            <a:ext cx="1725338" cy="166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6">
            <a:extLst>
              <a:ext uri="{FF2B5EF4-FFF2-40B4-BE49-F238E27FC236}">
                <a16:creationId xmlns:a16="http://schemas.microsoft.com/office/drawing/2014/main" id="{32ADACE9-5E6E-C748-A282-FF4FF6045916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26028" y="2420831"/>
            <a:ext cx="1936497" cy="164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6">
            <a:extLst>
              <a:ext uri="{FF2B5EF4-FFF2-40B4-BE49-F238E27FC236}">
                <a16:creationId xmlns:a16="http://schemas.microsoft.com/office/drawing/2014/main" id="{83D2733A-5E39-4248-9A7F-BE902D8363BF}"/>
              </a:ext>
            </a:extLst>
          </p:cNvPr>
          <p:cNvCxnSpPr>
            <a:cxnSpLocks/>
          </p:cNvCxnSpPr>
          <p:nvPr/>
        </p:nvCxnSpPr>
        <p:spPr>
          <a:xfrm>
            <a:off x="637187" y="2404712"/>
            <a:ext cx="1904703" cy="1052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:a16="http://schemas.microsoft.com/office/drawing/2014/main" id="{C2E55274-E9EF-F74E-96E0-7458B3EBADD9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509628" y="2415724"/>
            <a:ext cx="2070872" cy="1036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6">
            <a:extLst>
              <a:ext uri="{FF2B5EF4-FFF2-40B4-BE49-F238E27FC236}">
                <a16:creationId xmlns:a16="http://schemas.microsoft.com/office/drawing/2014/main" id="{AA7E90C9-27D8-384D-B6D4-4219026AC90D}"/>
              </a:ext>
            </a:extLst>
          </p:cNvPr>
          <p:cNvCxnSpPr>
            <a:cxnSpLocks/>
          </p:cNvCxnSpPr>
          <p:nvPr/>
        </p:nvCxnSpPr>
        <p:spPr>
          <a:xfrm flipV="1">
            <a:off x="2650570" y="2172598"/>
            <a:ext cx="1622499" cy="1279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7EC90056-4993-9249-A36D-A6A66FEAFAEB}"/>
              </a:ext>
            </a:extLst>
          </p:cNvPr>
          <p:cNvSpPr/>
          <p:nvPr/>
        </p:nvSpPr>
        <p:spPr>
          <a:xfrm>
            <a:off x="4273069" y="1478356"/>
            <a:ext cx="688248" cy="1711354"/>
          </a:xfrm>
          <a:prstGeom prst="cube">
            <a:avLst>
              <a:gd name="adj" fmla="val 1000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50">
            <a:extLst>
              <a:ext uri="{FF2B5EF4-FFF2-40B4-BE49-F238E27FC236}">
                <a16:creationId xmlns:a16="http://schemas.microsoft.com/office/drawing/2014/main" id="{1168917E-54BF-EE41-B27E-F91E6BD73891}"/>
              </a:ext>
            </a:extLst>
          </p:cNvPr>
          <p:cNvCxnSpPr>
            <a:cxnSpLocks/>
          </p:cNvCxnSpPr>
          <p:nvPr/>
        </p:nvCxnSpPr>
        <p:spPr>
          <a:xfrm flipV="1">
            <a:off x="4364843" y="2074215"/>
            <a:ext cx="0" cy="141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43">
            <a:extLst>
              <a:ext uri="{FF2B5EF4-FFF2-40B4-BE49-F238E27FC236}">
                <a16:creationId xmlns:a16="http://schemas.microsoft.com/office/drawing/2014/main" id="{69E63041-69AE-B644-9E7B-D7C7F143F34C}"/>
              </a:ext>
            </a:extLst>
          </p:cNvPr>
          <p:cNvCxnSpPr>
            <a:cxnSpLocks/>
          </p:cNvCxnSpPr>
          <p:nvPr/>
        </p:nvCxnSpPr>
        <p:spPr>
          <a:xfrm flipV="1">
            <a:off x="4235759" y="2191688"/>
            <a:ext cx="142875" cy="12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26">
            <a:extLst>
              <a:ext uri="{FF2B5EF4-FFF2-40B4-BE49-F238E27FC236}">
                <a16:creationId xmlns:a16="http://schemas.microsoft.com/office/drawing/2014/main" id="{5CEBFC29-8993-004B-8393-59C3CEB8FD26}"/>
              </a:ext>
            </a:extLst>
          </p:cNvPr>
          <p:cNvCxnSpPr>
            <a:cxnSpLocks/>
          </p:cNvCxnSpPr>
          <p:nvPr/>
        </p:nvCxnSpPr>
        <p:spPr>
          <a:xfrm flipV="1">
            <a:off x="2643738" y="2191688"/>
            <a:ext cx="1721105" cy="165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AA1AB504-AA99-3644-AB30-2BC57E388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3799812" y="2270058"/>
            <a:ext cx="592267" cy="42774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7F67CF7-7C1B-124A-93D8-1E1177D4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H="1" flipV="1">
            <a:off x="2194400" y="2878265"/>
            <a:ext cx="592267" cy="4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7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00D1C-56FC-6D48-967D-51C03F59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1667"/>
            <a:ext cx="11068050" cy="6434666"/>
          </a:xfrm>
        </p:spPr>
        <p:txBody>
          <a:bodyPr>
            <a:normAutofit/>
          </a:bodyPr>
          <a:lstStyle/>
          <a:p>
            <a:r>
              <a:rPr lang="ko-KR" altLang="en-US" sz="1100" dirty="0"/>
              <a:t>필터의 개수를 어떻게 정할까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합성곱을 할 때</a:t>
            </a:r>
            <a:r>
              <a:rPr lang="en-US" altLang="ko-KR" sz="1100" dirty="0"/>
              <a:t>,</a:t>
            </a:r>
            <a:r>
              <a:rPr lang="ko-KR" altLang="en-US" sz="1100" dirty="0"/>
              <a:t> 깊이까지 다 더해서 </a:t>
            </a:r>
            <a:r>
              <a:rPr lang="ko-KR" altLang="en-US" sz="1100" dirty="0" err="1"/>
              <a:t>특징맵으로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나오는</a:t>
            </a:r>
            <a:r>
              <a:rPr lang="ko-KR" altLang="en-US" sz="1100" dirty="0"/>
              <a:t> 경우 </a:t>
            </a:r>
            <a:r>
              <a:rPr lang="ko-KR" altLang="en-US" sz="1100" dirty="0" err="1"/>
              <a:t>순전파와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역전파는</a:t>
            </a:r>
            <a:r>
              <a:rPr lang="ko-KR" altLang="en-US" sz="1100" dirty="0"/>
              <a:t> 어떤 의미를 가지는가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stride</a:t>
            </a:r>
            <a:r>
              <a:rPr lang="ko-KR" altLang="en-US" sz="1100" dirty="0"/>
              <a:t>의 의미는 무엇인가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필터의 모양이 왜 정사각형</a:t>
            </a:r>
            <a:r>
              <a:rPr lang="en-US" altLang="ko-KR" sz="1100" dirty="0"/>
              <a:t>?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깊이 제외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 err="1"/>
              <a:t>패딩의</a:t>
            </a:r>
            <a:r>
              <a:rPr lang="ko-KR" altLang="en-US" sz="1100" dirty="0"/>
              <a:t> 의미를 </a:t>
            </a:r>
            <a:r>
              <a:rPr lang="ko-KR" altLang="en-US" sz="1100" dirty="0" err="1"/>
              <a:t>순전파와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역전파로</a:t>
            </a:r>
            <a:r>
              <a:rPr lang="ko-KR" altLang="en-US" sz="1100" dirty="0"/>
              <a:t> 생각해보자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정의한 필터</a:t>
            </a:r>
            <a:r>
              <a:rPr lang="en-US" altLang="ko-KR" sz="1100" dirty="0"/>
              <a:t>(</a:t>
            </a:r>
            <a:r>
              <a:rPr lang="ko-KR" altLang="en-US" sz="1100" dirty="0"/>
              <a:t>예를 들어 가로필터</a:t>
            </a:r>
            <a:r>
              <a:rPr lang="en-US" altLang="ko-KR" sz="1100" dirty="0"/>
              <a:t>)</a:t>
            </a:r>
            <a:r>
              <a:rPr lang="ko-KR" altLang="en-US" sz="1100" dirty="0"/>
              <a:t> 등을 이용할 경우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stride</a:t>
            </a:r>
            <a:r>
              <a:rPr lang="ko-KR" altLang="en-US" sz="1100" dirty="0"/>
              <a:t>에 따라</a:t>
            </a:r>
            <a:r>
              <a:rPr lang="en-US" altLang="ko-KR" sz="1100" dirty="0"/>
              <a:t>(?)</a:t>
            </a:r>
            <a:r>
              <a:rPr lang="ko-KR" altLang="en-US" sz="1100" dirty="0"/>
              <a:t> 노이즈가 섞여보이는 특징맵을 출력하는데 이는 도움이될 수 있을까 아니면 더 어렵게 만드는 </a:t>
            </a:r>
            <a:r>
              <a:rPr lang="ko-KR" altLang="en-US" sz="1100" dirty="0" err="1"/>
              <a:t>과정일까</a:t>
            </a:r>
            <a:r>
              <a:rPr lang="ko-KR" altLang="en-US" sz="1100" dirty="0"/>
              <a:t> 또는 그것조차도 </a:t>
            </a:r>
            <a:r>
              <a:rPr lang="ko-KR" altLang="en-US" sz="1100" dirty="0" err="1"/>
              <a:t>직관적이지</a:t>
            </a:r>
            <a:r>
              <a:rPr lang="ko-KR" altLang="en-US" sz="1100" dirty="0"/>
              <a:t> 않은 </a:t>
            </a:r>
            <a:r>
              <a:rPr lang="ko-KR" altLang="en-US" sz="1100" dirty="0" err="1"/>
              <a:t>것일까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각 필터가 사이즈가 다 다르면 안될까</a:t>
            </a:r>
            <a:r>
              <a:rPr lang="en-US" altLang="ko-KR" sz="1100" dirty="0"/>
              <a:t>?</a:t>
            </a:r>
            <a:r>
              <a:rPr lang="ko-KR" altLang="en-US" sz="1100" dirty="0"/>
              <a:t> 어차피 </a:t>
            </a:r>
            <a:r>
              <a:rPr lang="ko-KR" altLang="en-US" sz="1100" dirty="0" err="1"/>
              <a:t>종국에는</a:t>
            </a:r>
            <a:r>
              <a:rPr lang="ko-KR" altLang="en-US" sz="1100" dirty="0"/>
              <a:t> </a:t>
            </a:r>
            <a:r>
              <a:rPr lang="en-US" altLang="ko-KR" sz="1100" dirty="0"/>
              <a:t>flatten</a:t>
            </a:r>
            <a:r>
              <a:rPr lang="ko-KR" altLang="en-US" sz="1100" dirty="0"/>
              <a:t> 으로 펼칠거잖아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이미지에서 중요한 특징 부분을 </a:t>
            </a:r>
            <a:r>
              <a:rPr lang="en-US" altLang="ko-KR" sz="1100" dirty="0"/>
              <a:t>stride</a:t>
            </a:r>
            <a:r>
              <a:rPr lang="ko-KR" altLang="en-US" sz="1100" dirty="0"/>
              <a:t>를 작게해서 </a:t>
            </a:r>
            <a:r>
              <a:rPr lang="en-US" altLang="ko-KR" sz="1100" dirty="0"/>
              <a:t>catch </a:t>
            </a:r>
            <a:r>
              <a:rPr lang="ko-KR" altLang="en-US" sz="1100" dirty="0"/>
              <a:t>하고 덜 중요한 부분은 그냥 </a:t>
            </a:r>
            <a:r>
              <a:rPr lang="en-US" altLang="ko-KR" sz="1100" dirty="0"/>
              <a:t>stride</a:t>
            </a:r>
            <a:r>
              <a:rPr lang="ko-KR" altLang="en-US" sz="1100" dirty="0"/>
              <a:t>를 크게 해서 훅훅 지나가면 </a:t>
            </a:r>
            <a:r>
              <a:rPr lang="ko-KR" altLang="en-US" sz="1100" dirty="0" err="1"/>
              <a:t>효율적일까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이미지의 크기를 줄일때</a:t>
            </a:r>
            <a:r>
              <a:rPr lang="en-US" altLang="ko-KR" sz="1100" dirty="0"/>
              <a:t>,</a:t>
            </a:r>
            <a:r>
              <a:rPr lang="ko-KR" altLang="en-US" sz="1100" dirty="0"/>
              <a:t> 필터의 사이즈를 늘리는 것과 </a:t>
            </a:r>
            <a:r>
              <a:rPr lang="en-US" altLang="ko-KR" sz="1100" dirty="0"/>
              <a:t>stride</a:t>
            </a:r>
            <a:r>
              <a:rPr lang="ko-KR" altLang="en-US" sz="1100" dirty="0"/>
              <a:t> 폭을 늘리는 것 중 장단점이 뭘까</a:t>
            </a:r>
            <a:r>
              <a:rPr lang="en-US" altLang="ko-KR" sz="1100" dirty="0"/>
              <a:t>?</a:t>
            </a:r>
          </a:p>
          <a:p>
            <a:r>
              <a:rPr lang="en-US" altLang="ko-KR" sz="1100" dirty="0"/>
              <a:t>3x3 , 5x5 , </a:t>
            </a:r>
            <a:r>
              <a:rPr lang="en-US" altLang="ko-KR" sz="1100" dirty="0" err="1"/>
              <a:t>nxn</a:t>
            </a:r>
            <a:r>
              <a:rPr lang="en-US" altLang="ko-KR" sz="1100" dirty="0"/>
              <a:t> </a:t>
            </a:r>
            <a:r>
              <a:rPr lang="ko-KR" altLang="en-US" sz="1100" dirty="0"/>
              <a:t>필터 중에 어떤 의미가 있는가</a:t>
            </a:r>
            <a:r>
              <a:rPr lang="en-US" altLang="ko-KR" sz="1100" dirty="0"/>
              <a:t>?</a:t>
            </a:r>
          </a:p>
          <a:p>
            <a:r>
              <a:rPr lang="en-US" altLang="ko-Kore-KR" sz="1100" dirty="0"/>
              <a:t>Stride </a:t>
            </a:r>
            <a:r>
              <a:rPr lang="ko-KR" altLang="en-US" sz="1100" dirty="0"/>
              <a:t>와 </a:t>
            </a:r>
            <a:r>
              <a:rPr lang="en-US" altLang="ko-KR" sz="1100" dirty="0"/>
              <a:t>pooling </a:t>
            </a:r>
            <a:r>
              <a:rPr lang="ko-KR" altLang="en-US" sz="1100" dirty="0"/>
              <a:t>은 어떤 것이 비슷하며 </a:t>
            </a:r>
            <a:r>
              <a:rPr lang="ko-KR" altLang="en-US" sz="1100" dirty="0" err="1"/>
              <a:t>다른가</a:t>
            </a:r>
            <a:r>
              <a:rPr lang="en-US" altLang="ko-KR" sz="1100" dirty="0"/>
              <a:t>? / </a:t>
            </a:r>
            <a:r>
              <a:rPr lang="ko-KR" altLang="en-US" sz="1100" dirty="0"/>
              <a:t>필터 사이즈를 크게 하는 것과는 어떻게 다를까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 err="1"/>
              <a:t>합성곱에서</a:t>
            </a:r>
            <a:r>
              <a:rPr lang="ko-KR" altLang="en-US" sz="1100" dirty="0"/>
              <a:t> 활성화 함수를 사용하는 것은 어떤 의미일까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 err="1"/>
              <a:t>합성곱에서</a:t>
            </a:r>
            <a:r>
              <a:rPr lang="ko-KR" altLang="en-US" sz="1100" dirty="0"/>
              <a:t> 편향을 더하는 이유는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필터를 층마다 동일하게 할 이유가 있는가</a:t>
            </a:r>
            <a:r>
              <a:rPr lang="en-US" altLang="ko-KR" sz="1100" dirty="0"/>
              <a:t>? </a:t>
            </a:r>
            <a:r>
              <a:rPr lang="ko-KR" altLang="en-US" sz="1100" dirty="0"/>
              <a:t>한쪽으로 </a:t>
            </a:r>
            <a:r>
              <a:rPr lang="en-US" altLang="ko-KR" sz="1100" dirty="0" err="1"/>
              <a:t>mxn</a:t>
            </a:r>
            <a:r>
              <a:rPr lang="en-US" altLang="ko-KR" sz="1100" dirty="0"/>
              <a:t> , </a:t>
            </a:r>
            <a:r>
              <a:rPr lang="ko-KR" altLang="en-US" sz="1100" dirty="0" err="1"/>
              <a:t>다른쪽으론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kxj</a:t>
            </a:r>
            <a:r>
              <a:rPr lang="en-US" altLang="ko-KR" sz="1100" dirty="0"/>
              <a:t> </a:t>
            </a:r>
            <a:r>
              <a:rPr lang="ko-KR" altLang="en-US" sz="1100" dirty="0"/>
              <a:t>를 사용해서 병렬적으로 진행하면 안되는 것일까</a:t>
            </a:r>
            <a:r>
              <a:rPr lang="en-US" altLang="ko-KR" sz="1100" dirty="0"/>
              <a:t>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060BBE-6CAD-B24B-8218-E6665C3E9D09}"/>
                  </a:ext>
                </a:extLst>
              </p14:cNvPr>
              <p14:cNvContentPartPr/>
              <p14:nvPr/>
            </p14:nvContentPartPr>
            <p14:xfrm>
              <a:off x="606973" y="1412245"/>
              <a:ext cx="2897640" cy="45719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060BBE-6CAD-B24B-8218-E6665C3E9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966" y="1304247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2BBD420-7E7B-4380-AF99-60E9E7E8D356}"/>
                  </a:ext>
                </a:extLst>
              </p14:cNvPr>
              <p14:cNvContentPartPr/>
              <p14:nvPr/>
            </p14:nvContentPartPr>
            <p14:xfrm>
              <a:off x="606973" y="875350"/>
              <a:ext cx="2897640" cy="45719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2BBD420-7E7B-4380-AF99-60E9E7E8D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966" y="767352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4945CBD-8397-4CF8-A300-91CC0EDD811D}"/>
                  </a:ext>
                </a:extLst>
              </p14:cNvPr>
              <p14:cNvContentPartPr/>
              <p14:nvPr/>
            </p14:nvContentPartPr>
            <p14:xfrm>
              <a:off x="674084" y="2964209"/>
              <a:ext cx="2897640" cy="4571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4945CBD-8397-4CF8-A300-91CC0EDD81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077" y="2856211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BC3BCAD-BE9D-4914-8407-E71D742756DE}"/>
                  </a:ext>
                </a:extLst>
              </p14:cNvPr>
              <p14:cNvContentPartPr/>
              <p14:nvPr/>
            </p14:nvContentPartPr>
            <p14:xfrm>
              <a:off x="606973" y="3802354"/>
              <a:ext cx="2897640" cy="4571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BC3BCAD-BE9D-4914-8407-E71D742756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966" y="3694356"/>
                <a:ext cx="3005293" cy="261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47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BA10-2688-4A9A-A9C2-DBA283C1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0FDFB43-D610-4086-AEFC-674AABA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90687"/>
            <a:ext cx="11068050" cy="4955645"/>
          </a:xfrm>
        </p:spPr>
        <p:txBody>
          <a:bodyPr>
            <a:normAutofit/>
          </a:bodyPr>
          <a:lstStyle/>
          <a:p>
            <a:r>
              <a:rPr lang="ko-KR" altLang="en-US" sz="1100" dirty="0" err="1"/>
              <a:t>합성곱을</a:t>
            </a:r>
            <a:r>
              <a:rPr lang="ko-KR" altLang="en-US" sz="1100" dirty="0"/>
              <a:t> 하면 필터는 중요한 특징이 </a:t>
            </a:r>
            <a:r>
              <a:rPr lang="ko-KR" altLang="en-US" sz="1100" dirty="0" err="1"/>
              <a:t>뽑아지길</a:t>
            </a:r>
            <a:r>
              <a:rPr lang="ko-KR" altLang="en-US" sz="1100" dirty="0"/>
              <a:t> 기대하는데 </a:t>
            </a:r>
            <a:r>
              <a:rPr lang="en-US" altLang="ko-KR" sz="1100" dirty="0"/>
              <a:t>, </a:t>
            </a:r>
            <a:r>
              <a:rPr lang="ko-KR" altLang="en-US" sz="1100" dirty="0"/>
              <a:t>학습은 </a:t>
            </a:r>
            <a:r>
              <a:rPr lang="en-US" altLang="ko-KR" sz="1100" dirty="0"/>
              <a:t>gradient descent </a:t>
            </a:r>
            <a:r>
              <a:rPr lang="ko-KR" altLang="en-US" sz="1100" dirty="0"/>
              <a:t>로 한다</a:t>
            </a:r>
            <a:r>
              <a:rPr lang="en-US" altLang="ko-KR" sz="1100" dirty="0"/>
              <a:t>. </a:t>
            </a:r>
            <a:r>
              <a:rPr lang="ko-KR" altLang="en-US" sz="1100" dirty="0"/>
              <a:t>그럼 그 의미와 맞을까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필터의 개수를 어떻게 정할까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합성곱을 할 때</a:t>
            </a:r>
            <a:r>
              <a:rPr lang="en-US" altLang="ko-KR" sz="1100" dirty="0"/>
              <a:t>,</a:t>
            </a:r>
            <a:r>
              <a:rPr lang="ko-KR" altLang="en-US" sz="1100" dirty="0"/>
              <a:t> 깊이까지 다 더해서 </a:t>
            </a:r>
            <a:r>
              <a:rPr lang="ko-KR" altLang="en-US" sz="1100" dirty="0" err="1"/>
              <a:t>특징맵으로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나오는</a:t>
            </a:r>
            <a:r>
              <a:rPr lang="ko-KR" altLang="en-US" sz="1100" dirty="0"/>
              <a:t> 경우 </a:t>
            </a:r>
            <a:r>
              <a:rPr lang="ko-KR" altLang="en-US" sz="1100" dirty="0" err="1"/>
              <a:t>순전파와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역전파는</a:t>
            </a:r>
            <a:r>
              <a:rPr lang="ko-KR" altLang="en-US" sz="1100" dirty="0"/>
              <a:t> 어떤 의미를 가지는가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stride</a:t>
            </a:r>
            <a:r>
              <a:rPr lang="ko-KR" altLang="en-US" sz="1100" dirty="0"/>
              <a:t>의 의미는 무엇인가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필터의 모양이 왜 정사각형</a:t>
            </a:r>
            <a:r>
              <a:rPr lang="en-US" altLang="ko-KR" sz="1100" dirty="0"/>
              <a:t>?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깊이 제외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 err="1"/>
              <a:t>패딩의</a:t>
            </a:r>
            <a:r>
              <a:rPr lang="ko-KR" altLang="en-US" sz="1100" dirty="0"/>
              <a:t> 의미를 </a:t>
            </a:r>
            <a:r>
              <a:rPr lang="ko-KR" altLang="en-US" sz="1100" dirty="0" err="1"/>
              <a:t>순전파와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역전파로</a:t>
            </a:r>
            <a:r>
              <a:rPr lang="ko-KR" altLang="en-US" sz="1100" dirty="0"/>
              <a:t> 생각해보자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정의한 필터</a:t>
            </a:r>
            <a:r>
              <a:rPr lang="en-US" altLang="ko-KR" sz="1100" dirty="0"/>
              <a:t>(</a:t>
            </a:r>
            <a:r>
              <a:rPr lang="ko-KR" altLang="en-US" sz="1100" dirty="0"/>
              <a:t>예를 들어 가로필터</a:t>
            </a:r>
            <a:r>
              <a:rPr lang="en-US" altLang="ko-KR" sz="1100" dirty="0"/>
              <a:t>)</a:t>
            </a:r>
            <a:r>
              <a:rPr lang="ko-KR" altLang="en-US" sz="1100" dirty="0"/>
              <a:t> 등을 이용할 경우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stride</a:t>
            </a:r>
            <a:r>
              <a:rPr lang="ko-KR" altLang="en-US" sz="1100" dirty="0"/>
              <a:t>에 따라</a:t>
            </a:r>
            <a:r>
              <a:rPr lang="en-US" altLang="ko-KR" sz="1100" dirty="0"/>
              <a:t>(?)</a:t>
            </a:r>
            <a:r>
              <a:rPr lang="ko-KR" altLang="en-US" sz="1100" dirty="0"/>
              <a:t> 노이즈가 섞여보이는 특징맵을 출력하는데 이는 도움이될 수 있을까 아니면 더 어렵게 만드는 </a:t>
            </a:r>
            <a:r>
              <a:rPr lang="ko-KR" altLang="en-US" sz="1100" dirty="0" err="1"/>
              <a:t>과정일까</a:t>
            </a:r>
            <a:r>
              <a:rPr lang="ko-KR" altLang="en-US" sz="1100" dirty="0"/>
              <a:t> 또는 그것조차도 </a:t>
            </a:r>
            <a:r>
              <a:rPr lang="ko-KR" altLang="en-US" sz="1100" dirty="0" err="1"/>
              <a:t>직관적이지</a:t>
            </a:r>
            <a:r>
              <a:rPr lang="ko-KR" altLang="en-US" sz="1100" dirty="0"/>
              <a:t> 않은 </a:t>
            </a:r>
            <a:r>
              <a:rPr lang="ko-KR" altLang="en-US" sz="1100" dirty="0" err="1"/>
              <a:t>것일까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각 필터가 사이즈가 다 다르면 안될까</a:t>
            </a:r>
            <a:r>
              <a:rPr lang="en-US" altLang="ko-KR" sz="1100" dirty="0"/>
              <a:t>?</a:t>
            </a:r>
            <a:r>
              <a:rPr lang="ko-KR" altLang="en-US" sz="1100" dirty="0"/>
              <a:t> 어차피 </a:t>
            </a:r>
            <a:r>
              <a:rPr lang="ko-KR" altLang="en-US" sz="1100" dirty="0" err="1"/>
              <a:t>종국에는</a:t>
            </a:r>
            <a:r>
              <a:rPr lang="ko-KR" altLang="en-US" sz="1100" dirty="0"/>
              <a:t> </a:t>
            </a:r>
            <a:r>
              <a:rPr lang="en-US" altLang="ko-KR" sz="1100" dirty="0"/>
              <a:t>flatten</a:t>
            </a:r>
            <a:r>
              <a:rPr lang="ko-KR" altLang="en-US" sz="1100" dirty="0"/>
              <a:t> 으로 펼칠거잖아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이미지에서 중요한 특징 부분을 </a:t>
            </a:r>
            <a:r>
              <a:rPr lang="en-US" altLang="ko-KR" sz="1100" dirty="0"/>
              <a:t>stride</a:t>
            </a:r>
            <a:r>
              <a:rPr lang="ko-KR" altLang="en-US" sz="1100" dirty="0"/>
              <a:t>를 작게해서 </a:t>
            </a:r>
            <a:r>
              <a:rPr lang="en-US" altLang="ko-KR" sz="1100" dirty="0"/>
              <a:t>catch </a:t>
            </a:r>
            <a:r>
              <a:rPr lang="ko-KR" altLang="en-US" sz="1100" dirty="0"/>
              <a:t>하고 덜 중요한 부분은 그냥 </a:t>
            </a:r>
            <a:r>
              <a:rPr lang="en-US" altLang="ko-KR" sz="1100" dirty="0"/>
              <a:t>stride</a:t>
            </a:r>
            <a:r>
              <a:rPr lang="ko-KR" altLang="en-US" sz="1100" dirty="0"/>
              <a:t>를 크게 해서 훅훅 지나가면 </a:t>
            </a:r>
            <a:r>
              <a:rPr lang="ko-KR" altLang="en-US" sz="1100" dirty="0" err="1"/>
              <a:t>효율적일까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이미지의 크기를 줄일때</a:t>
            </a:r>
            <a:r>
              <a:rPr lang="en-US" altLang="ko-KR" sz="1100" dirty="0"/>
              <a:t>,</a:t>
            </a:r>
            <a:r>
              <a:rPr lang="ko-KR" altLang="en-US" sz="1100" dirty="0"/>
              <a:t> 필터의 사이즈를 늘리는 것과 </a:t>
            </a:r>
            <a:r>
              <a:rPr lang="en-US" altLang="ko-KR" sz="1100" dirty="0"/>
              <a:t>stride</a:t>
            </a:r>
            <a:r>
              <a:rPr lang="ko-KR" altLang="en-US" sz="1100" dirty="0"/>
              <a:t> 폭을 늘리는 것 중 장단점이 뭘까</a:t>
            </a:r>
            <a:r>
              <a:rPr lang="en-US" altLang="ko-KR" sz="1100" dirty="0"/>
              <a:t>?</a:t>
            </a:r>
          </a:p>
          <a:p>
            <a:r>
              <a:rPr lang="en-US" altLang="ko-KR" sz="1100" dirty="0"/>
              <a:t>3x3 , 5x5 , </a:t>
            </a:r>
            <a:r>
              <a:rPr lang="en-US" altLang="ko-KR" sz="1100" dirty="0" err="1"/>
              <a:t>nxn</a:t>
            </a:r>
            <a:r>
              <a:rPr lang="en-US" altLang="ko-KR" sz="1100" dirty="0"/>
              <a:t> </a:t>
            </a:r>
            <a:r>
              <a:rPr lang="ko-KR" altLang="en-US" sz="1100" dirty="0"/>
              <a:t>필터 중에 어떤 의미가 있는가</a:t>
            </a:r>
            <a:r>
              <a:rPr lang="en-US" altLang="ko-KR" sz="1100" dirty="0"/>
              <a:t>?</a:t>
            </a:r>
          </a:p>
          <a:p>
            <a:r>
              <a:rPr lang="en-US" altLang="ko-Kore-KR" sz="1100" dirty="0"/>
              <a:t>Stride </a:t>
            </a:r>
            <a:r>
              <a:rPr lang="ko-KR" altLang="en-US" sz="1100" dirty="0"/>
              <a:t>와 </a:t>
            </a:r>
            <a:r>
              <a:rPr lang="en-US" altLang="ko-KR" sz="1100" dirty="0"/>
              <a:t>pooling </a:t>
            </a:r>
            <a:r>
              <a:rPr lang="ko-KR" altLang="en-US" sz="1100" dirty="0"/>
              <a:t>은 어떤 것이 비슷하며 </a:t>
            </a:r>
            <a:r>
              <a:rPr lang="ko-KR" altLang="en-US" sz="1100" dirty="0" err="1"/>
              <a:t>다른가</a:t>
            </a:r>
            <a:r>
              <a:rPr lang="en-US" altLang="ko-KR" sz="1100" dirty="0"/>
              <a:t>? / </a:t>
            </a:r>
            <a:r>
              <a:rPr lang="ko-KR" altLang="en-US" sz="1100" dirty="0"/>
              <a:t>필터 사이즈를 크게 하는 것과는 어떻게 다를까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 err="1"/>
              <a:t>합성곱에서</a:t>
            </a:r>
            <a:r>
              <a:rPr lang="ko-KR" altLang="en-US" sz="1100" dirty="0"/>
              <a:t> 편향을 더하는 이유는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필터를 층마다 동일하게 할 이유가 있는가</a:t>
            </a:r>
            <a:r>
              <a:rPr lang="en-US" altLang="ko-KR" sz="1100" dirty="0"/>
              <a:t>? </a:t>
            </a:r>
            <a:r>
              <a:rPr lang="ko-KR" altLang="en-US" sz="1100" dirty="0"/>
              <a:t>한쪽으로 </a:t>
            </a:r>
            <a:r>
              <a:rPr lang="en-US" altLang="ko-KR" sz="1100" dirty="0" err="1"/>
              <a:t>mxn</a:t>
            </a:r>
            <a:r>
              <a:rPr lang="en-US" altLang="ko-KR" sz="1100" dirty="0"/>
              <a:t> , </a:t>
            </a:r>
            <a:r>
              <a:rPr lang="ko-KR" altLang="en-US" sz="1100" dirty="0" err="1"/>
              <a:t>다른쪽으론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kxj</a:t>
            </a:r>
            <a:r>
              <a:rPr lang="en-US" altLang="ko-KR" sz="1100" dirty="0"/>
              <a:t> </a:t>
            </a:r>
            <a:r>
              <a:rPr lang="ko-KR" altLang="en-US" sz="1100" dirty="0"/>
              <a:t>를 사용해서 병렬적으로 진행하면 안되는 것일까</a:t>
            </a:r>
            <a:r>
              <a:rPr lang="en-US" altLang="ko-KR" sz="1100" dirty="0"/>
              <a:t>? </a:t>
            </a:r>
          </a:p>
          <a:p>
            <a:r>
              <a:rPr lang="en-US" altLang="ko-KR" sz="1100" dirty="0"/>
              <a:t>Pooling </a:t>
            </a:r>
            <a:r>
              <a:rPr lang="ko-KR" altLang="en-US" sz="1100" dirty="0"/>
              <a:t>과 </a:t>
            </a:r>
            <a:r>
              <a:rPr lang="en-US" altLang="ko-KR" sz="1100" dirty="0"/>
              <a:t>activation </a:t>
            </a:r>
            <a:r>
              <a:rPr lang="ko-KR" altLang="en-US" sz="1100" dirty="0"/>
              <a:t>없이 </a:t>
            </a:r>
            <a:r>
              <a:rPr lang="ko-KR" altLang="en-US" sz="1100" dirty="0" err="1"/>
              <a:t>합성곱만</a:t>
            </a:r>
            <a:r>
              <a:rPr lang="ko-KR" altLang="en-US" sz="1100" dirty="0"/>
              <a:t> 할 경우 선형적인 성질만 가지고 가서 재미없는가</a:t>
            </a:r>
            <a:r>
              <a:rPr lang="en-US" altLang="ko-KR" sz="1100" dirty="0"/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BCA01C6-6096-4997-9BCD-ADDAC5ACD2D5}"/>
                  </a:ext>
                </a:extLst>
              </p14:cNvPr>
              <p14:cNvContentPartPr/>
              <p14:nvPr/>
            </p14:nvContentPartPr>
            <p14:xfrm>
              <a:off x="590195" y="2650410"/>
              <a:ext cx="2897640" cy="45719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BCA01C6-6096-4997-9BCD-ADDAC5ACD2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88" y="2542412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DFEF7E0-C8F7-4C5A-9643-F61F2D5A6A9F}"/>
                  </a:ext>
                </a:extLst>
              </p14:cNvPr>
              <p14:cNvContentPartPr/>
              <p14:nvPr/>
            </p14:nvContentPartPr>
            <p14:xfrm>
              <a:off x="674085" y="3187306"/>
              <a:ext cx="2897640" cy="45719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DFEF7E0-C8F7-4C5A-9643-F61F2D5A6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078" y="3079308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EE5D9E7-877E-42CA-90A9-8D85CC5B3386}"/>
                  </a:ext>
                </a:extLst>
              </p14:cNvPr>
              <p14:cNvContentPartPr/>
              <p14:nvPr/>
            </p14:nvContentPartPr>
            <p14:xfrm>
              <a:off x="590195" y="4174796"/>
              <a:ext cx="2897640" cy="45719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EE5D9E7-877E-42CA-90A9-8D85CC5B3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88" y="4066798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6D24C64-0F8E-4A38-B001-C440521BF5B5}"/>
                  </a:ext>
                </a:extLst>
              </p14:cNvPr>
              <p14:cNvContentPartPr/>
              <p14:nvPr/>
            </p14:nvContentPartPr>
            <p14:xfrm>
              <a:off x="590195" y="4711692"/>
              <a:ext cx="2897640" cy="45719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6D24C64-0F8E-4A38-B001-C440521BF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88" y="4603694"/>
                <a:ext cx="3005293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C501F2-1224-449D-B395-23F6FD20FBD9}"/>
                  </a:ext>
                </a:extLst>
              </p14:cNvPr>
              <p14:cNvContentPartPr/>
              <p14:nvPr/>
            </p14:nvContentPartPr>
            <p14:xfrm>
              <a:off x="590195" y="5248588"/>
              <a:ext cx="2897640" cy="45719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DC501F2-1224-449D-B395-23F6FD20F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88" y="5140590"/>
                <a:ext cx="3005293" cy="261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71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1BE9CCA-1494-4C09-B12B-DAB2C8C53EEE}"/>
              </a:ext>
            </a:extLst>
          </p:cNvPr>
          <p:cNvSpPr txBox="1">
            <a:spLocks/>
          </p:cNvSpPr>
          <p:nvPr/>
        </p:nvSpPr>
        <p:spPr>
          <a:xfrm>
            <a:off x="650059" y="395792"/>
            <a:ext cx="5999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DNN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4F711C7-821F-47B1-8C94-80A24216C27B}"/>
              </a:ext>
            </a:extLst>
          </p:cNvPr>
          <p:cNvSpPr txBox="1">
            <a:spLocks/>
          </p:cNvSpPr>
          <p:nvPr/>
        </p:nvSpPr>
        <p:spPr>
          <a:xfrm>
            <a:off x="6096000" y="395792"/>
            <a:ext cx="5999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CNN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4B6384-C8F5-48A2-A594-196B535DB71B}"/>
              </a:ext>
            </a:extLst>
          </p:cNvPr>
          <p:cNvCxnSpPr>
            <a:cxnSpLocks/>
          </p:cNvCxnSpPr>
          <p:nvPr/>
        </p:nvCxnSpPr>
        <p:spPr>
          <a:xfrm>
            <a:off x="6006517" y="58723"/>
            <a:ext cx="0" cy="674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3CD41-FC30-41C1-8047-7F5D48E08110}"/>
              </a:ext>
            </a:extLst>
          </p:cNvPr>
          <p:cNvSpPr/>
          <p:nvPr/>
        </p:nvSpPr>
        <p:spPr>
          <a:xfrm>
            <a:off x="201336" y="830509"/>
            <a:ext cx="662727" cy="65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45228A-FE4F-41A4-9E31-29FC829C1A0E}"/>
              </a:ext>
            </a:extLst>
          </p:cNvPr>
          <p:cNvSpPr/>
          <p:nvPr/>
        </p:nvSpPr>
        <p:spPr>
          <a:xfrm>
            <a:off x="1073791" y="716671"/>
            <a:ext cx="45719" cy="153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F6A9F2-9000-4CD3-A0C4-C8D83C74F52B}"/>
              </a:ext>
            </a:extLst>
          </p:cNvPr>
          <p:cNvCxnSpPr>
            <a:endCxn id="12" idx="0"/>
          </p:cNvCxnSpPr>
          <p:nvPr/>
        </p:nvCxnSpPr>
        <p:spPr>
          <a:xfrm flipV="1">
            <a:off x="864063" y="716671"/>
            <a:ext cx="232588" cy="11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992AD7-A5AD-4706-AD4E-7F1427B50AF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64063" y="1484850"/>
            <a:ext cx="232588" cy="7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9974EFD-622B-4781-A4A3-19286D3176C0}"/>
              </a:ext>
            </a:extLst>
          </p:cNvPr>
          <p:cNvSpPr/>
          <p:nvPr/>
        </p:nvSpPr>
        <p:spPr>
          <a:xfrm>
            <a:off x="1518407" y="830509"/>
            <a:ext cx="45719" cy="58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C53241-42B9-432F-B8CF-63E5FC4B419E}"/>
              </a:ext>
            </a:extLst>
          </p:cNvPr>
          <p:cNvSpPr/>
          <p:nvPr/>
        </p:nvSpPr>
        <p:spPr>
          <a:xfrm>
            <a:off x="1518407" y="998288"/>
            <a:ext cx="45719" cy="58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7CBE3F2-F47D-4FB4-B243-72C6D48D4AD1}"/>
              </a:ext>
            </a:extLst>
          </p:cNvPr>
          <p:cNvSpPr/>
          <p:nvPr/>
        </p:nvSpPr>
        <p:spPr>
          <a:xfrm>
            <a:off x="1518407" y="1166067"/>
            <a:ext cx="45719" cy="58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A9777E-33BE-4397-A028-0D2C815A34B6}"/>
              </a:ext>
            </a:extLst>
          </p:cNvPr>
          <p:cNvSpPr/>
          <p:nvPr/>
        </p:nvSpPr>
        <p:spPr>
          <a:xfrm>
            <a:off x="1516099" y="1812020"/>
            <a:ext cx="45719" cy="58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84C476-973D-4871-87E7-4CC6EDB5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0" y="1418175"/>
            <a:ext cx="285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ECE10A-7940-4E1E-8102-F886BE78E8C8}"/>
              </a:ext>
            </a:extLst>
          </p:cNvPr>
          <p:cNvCxnSpPr>
            <a:cxnSpLocks/>
          </p:cNvCxnSpPr>
          <p:nvPr/>
        </p:nvCxnSpPr>
        <p:spPr>
          <a:xfrm flipV="1">
            <a:off x="1643084" y="773590"/>
            <a:ext cx="232588" cy="5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D461DD-DA37-4861-B08C-A62876AF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00" y="624325"/>
            <a:ext cx="27241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A1096F9-E084-49D8-BFC5-F27F4DEA7339}"/>
              </a:ext>
            </a:extLst>
          </p:cNvPr>
          <p:cNvSpPr txBox="1">
            <a:spLocks/>
          </p:cNvSpPr>
          <p:nvPr/>
        </p:nvSpPr>
        <p:spPr>
          <a:xfrm>
            <a:off x="980357" y="902057"/>
            <a:ext cx="5999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완전연결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C3A0B6-4420-4739-B2DC-52065C3BF819}"/>
              </a:ext>
            </a:extLst>
          </p:cNvPr>
          <p:cNvSpPr/>
          <p:nvPr/>
        </p:nvSpPr>
        <p:spPr>
          <a:xfrm>
            <a:off x="6197980" y="729841"/>
            <a:ext cx="662727" cy="65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8B34FA-17A7-43DD-9077-3139CE85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70" y="402211"/>
            <a:ext cx="2933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EE58DD-8726-4B62-8F12-07F51AD67E1F}"/>
              </a:ext>
            </a:extLst>
          </p:cNvPr>
          <p:cNvSpPr/>
          <p:nvPr/>
        </p:nvSpPr>
        <p:spPr>
          <a:xfrm>
            <a:off x="7100006" y="744620"/>
            <a:ext cx="202358" cy="17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57CE36-DFEA-44F5-825A-E18E9C2A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91" y="88150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99B5716-D36D-4595-ACD5-82681083F1D3}"/>
              </a:ext>
            </a:extLst>
          </p:cNvPr>
          <p:cNvSpPr txBox="1">
            <a:spLocks/>
          </p:cNvSpPr>
          <p:nvPr/>
        </p:nvSpPr>
        <p:spPr>
          <a:xfrm>
            <a:off x="201337" y="2415785"/>
            <a:ext cx="1269044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둘 다 연산은 내적</a:t>
            </a:r>
            <a:endParaRPr lang="en-US" altLang="ko-KR" sz="1100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E454BC05-CB8D-4AC0-A21D-5EC377143899}"/>
              </a:ext>
            </a:extLst>
          </p:cNvPr>
          <p:cNvSpPr txBox="1">
            <a:spLocks/>
          </p:cNvSpPr>
          <p:nvPr/>
        </p:nvSpPr>
        <p:spPr>
          <a:xfrm>
            <a:off x="6218259" y="1658921"/>
            <a:ext cx="554512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공간 정보에 대한 부분 내적</a:t>
            </a:r>
            <a:endParaRPr lang="en-US" altLang="ko-KR" sz="1100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9BBABD2F-BA00-47D1-8ED3-9480B1AB4FD3}"/>
              </a:ext>
            </a:extLst>
          </p:cNvPr>
          <p:cNvSpPr txBox="1">
            <a:spLocks/>
          </p:cNvSpPr>
          <p:nvPr/>
        </p:nvSpPr>
        <p:spPr>
          <a:xfrm>
            <a:off x="6185484" y="1933660"/>
            <a:ext cx="5545121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왜 </a:t>
            </a:r>
            <a:r>
              <a:rPr lang="en-US" altLang="ko-KR" sz="1100" dirty="0"/>
              <a:t>Sparse connectivity </a:t>
            </a:r>
            <a:r>
              <a:rPr lang="ko-KR" altLang="en-US" sz="1100" dirty="0"/>
              <a:t>와 </a:t>
            </a:r>
            <a:r>
              <a:rPr lang="en-US" altLang="ko-KR" sz="1100" dirty="0"/>
              <a:t>parameter sharing </a:t>
            </a:r>
            <a:r>
              <a:rPr lang="ko-KR" altLang="en-US" sz="1100" dirty="0"/>
              <a:t>이 </a:t>
            </a:r>
            <a:r>
              <a:rPr lang="ko-KR" altLang="en-US" sz="1100" dirty="0" err="1"/>
              <a:t>좋은건가</a:t>
            </a:r>
            <a:r>
              <a:rPr lang="en-US" altLang="ko-KR" sz="1100" dirty="0"/>
              <a:t>?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99126EBF-8ED6-4D37-BCC4-598CF3BA1AAB}"/>
              </a:ext>
            </a:extLst>
          </p:cNvPr>
          <p:cNvSpPr txBox="1">
            <a:spLocks/>
          </p:cNvSpPr>
          <p:nvPr/>
        </p:nvSpPr>
        <p:spPr>
          <a:xfrm>
            <a:off x="201336" y="2699156"/>
            <a:ext cx="5545121" cy="353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많은 가중치 필요</a:t>
            </a:r>
            <a:endParaRPr lang="en-US" altLang="ko-KR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이미지는 위치정보를 담고 있음</a:t>
            </a:r>
            <a:r>
              <a:rPr lang="en-US" altLang="ko-KR" sz="1000" dirty="0"/>
              <a:t>(</a:t>
            </a:r>
            <a:r>
              <a:rPr lang="ko-KR" altLang="en-US" sz="1000" dirty="0"/>
              <a:t>특히 </a:t>
            </a:r>
            <a:r>
              <a:rPr lang="ko-KR" altLang="en-US" sz="1000" dirty="0" err="1"/>
              <a:t>전체가아닌</a:t>
            </a:r>
            <a:r>
              <a:rPr lang="ko-KR" altLang="en-US" sz="1000" dirty="0"/>
              <a:t> 부분에 대한 이미지 정보를 포함하고 있음</a:t>
            </a:r>
            <a:r>
              <a:rPr lang="en-US" altLang="ko-KR" sz="1000" dirty="0"/>
              <a:t>.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0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48C85A4A-85AF-4465-B683-F97A3F2483CA}"/>
              </a:ext>
            </a:extLst>
          </p:cNvPr>
          <p:cNvSpPr txBox="1">
            <a:spLocks/>
          </p:cNvSpPr>
          <p:nvPr/>
        </p:nvSpPr>
        <p:spPr>
          <a:xfrm>
            <a:off x="2241192" y="1952048"/>
            <a:ext cx="3167991" cy="6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>
                <a:solidFill>
                  <a:srgbClr val="FF0000"/>
                </a:solidFill>
              </a:rPr>
              <a:t>Convolution</a:t>
            </a:r>
            <a:r>
              <a:rPr lang="ko-KR" altLang="en-US" sz="1000" dirty="0">
                <a:solidFill>
                  <a:srgbClr val="FF0000"/>
                </a:solidFill>
              </a:rPr>
              <a:t>을 사용하는 핵심 이유가 </a:t>
            </a:r>
            <a:r>
              <a:rPr lang="ko-KR" altLang="en-US" sz="1000" dirty="0" err="1">
                <a:solidFill>
                  <a:srgbClr val="FF0000"/>
                </a:solidFill>
              </a:rPr>
              <a:t>뭘까</a:t>
            </a:r>
            <a:r>
              <a:rPr lang="en-US" altLang="ko-KR" sz="1000" dirty="0">
                <a:solidFill>
                  <a:srgbClr val="FF0000"/>
                </a:solidFill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 err="1">
                <a:solidFill>
                  <a:srgbClr val="FF0000"/>
                </a:solidFill>
              </a:rPr>
              <a:t>뭐겠어</a:t>
            </a:r>
            <a:r>
              <a:rPr lang="ko-KR" altLang="en-US" sz="1000" dirty="0">
                <a:solidFill>
                  <a:srgbClr val="FF0000"/>
                </a:solidFill>
              </a:rPr>
              <a:t> 본질은 </a:t>
            </a:r>
            <a:r>
              <a:rPr lang="en-US" altLang="ko-KR" sz="1000" dirty="0">
                <a:solidFill>
                  <a:srgbClr val="FF0000"/>
                </a:solidFill>
              </a:rPr>
              <a:t>Loss </a:t>
            </a:r>
            <a:r>
              <a:rPr lang="ko-KR" altLang="en-US" sz="1000" dirty="0">
                <a:solidFill>
                  <a:srgbClr val="FF0000"/>
                </a:solidFill>
              </a:rPr>
              <a:t>를 줄이는 거지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6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D30B8-B1FC-4A37-918A-47158352DB36}"/>
              </a:ext>
            </a:extLst>
          </p:cNvPr>
          <p:cNvSpPr txBox="1">
            <a:spLocks/>
          </p:cNvSpPr>
          <p:nvPr/>
        </p:nvSpPr>
        <p:spPr>
          <a:xfrm>
            <a:off x="1639960" y="520232"/>
            <a:ext cx="5999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DNN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D909731-A731-44ED-BC28-9FD8A9A0BDCC}"/>
              </a:ext>
            </a:extLst>
          </p:cNvPr>
          <p:cNvSpPr txBox="1">
            <a:spLocks/>
          </p:cNvSpPr>
          <p:nvPr/>
        </p:nvSpPr>
        <p:spPr>
          <a:xfrm>
            <a:off x="8057537" y="522445"/>
            <a:ext cx="599902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CNN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8C54FC-78AF-4737-9476-DFD13BA765EB}"/>
              </a:ext>
            </a:extLst>
          </p:cNvPr>
          <p:cNvSpPr txBox="1">
            <a:spLocks/>
          </p:cNvSpPr>
          <p:nvPr/>
        </p:nvSpPr>
        <p:spPr>
          <a:xfrm>
            <a:off x="5874347" y="2894318"/>
            <a:ext cx="5566183" cy="171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CNN </a:t>
            </a:r>
            <a:r>
              <a:rPr lang="ko-KR" altLang="en-US" sz="1000" dirty="0"/>
              <a:t>에서 필터가 최적화 되었다는 것은 </a:t>
            </a:r>
            <a:r>
              <a:rPr lang="ko-KR" altLang="en-US" sz="1000" dirty="0" err="1"/>
              <a:t>경사기울기</a:t>
            </a:r>
            <a:r>
              <a:rPr lang="ko-KR" altLang="en-US" sz="1000" dirty="0"/>
              <a:t> 하강을 이용한 </a:t>
            </a:r>
            <a:r>
              <a:rPr lang="en-US" altLang="ko-KR" sz="1000" dirty="0"/>
              <a:t>loss </a:t>
            </a:r>
            <a:r>
              <a:rPr lang="ko-KR" altLang="en-US" sz="1000" dirty="0"/>
              <a:t>를 줄이는 필터가 찾아졌다는 것이다</a:t>
            </a:r>
            <a:r>
              <a:rPr lang="en-US" altLang="ko-KR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특징추출이라고 불리는 </a:t>
            </a:r>
            <a:r>
              <a:rPr lang="en-US" altLang="ko-KR" sz="1000" dirty="0"/>
              <a:t>CNN </a:t>
            </a:r>
            <a:r>
              <a:rPr lang="ko-KR" altLang="en-US" sz="1000" dirty="0"/>
              <a:t>에서 특징이란 </a:t>
            </a:r>
            <a:r>
              <a:rPr lang="en-US" altLang="ko-KR" sz="1000" dirty="0"/>
              <a:t>loss </a:t>
            </a:r>
            <a:r>
              <a:rPr lang="ko-KR" altLang="en-US" sz="1000" dirty="0"/>
              <a:t>줄이는 요인이라고 정의해보면 어떨까</a:t>
            </a:r>
            <a:r>
              <a:rPr lang="en-US" altLang="ko-KR" sz="10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 err="1"/>
              <a:t>특징맵의</a:t>
            </a:r>
            <a:r>
              <a:rPr lang="ko-KR" altLang="en-US" sz="1000" dirty="0"/>
              <a:t> 특징은 이미지와 필터의 </a:t>
            </a:r>
            <a:r>
              <a:rPr lang="ko-KR" altLang="en-US" sz="1000" dirty="0" err="1"/>
              <a:t>합성곱으로</a:t>
            </a:r>
            <a:r>
              <a:rPr lang="ko-KR" altLang="en-US" sz="1000" dirty="0"/>
              <a:t> 나타나고 결국 내적이기 때문에 고정된 이미지와 최적화된 고정된 필터의 내적이다</a:t>
            </a:r>
            <a:r>
              <a:rPr lang="en-US" altLang="ko-KR" sz="1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추출된 특징이란 </a:t>
            </a:r>
            <a:r>
              <a:rPr lang="en-US" altLang="ko-KR" sz="1000" dirty="0"/>
              <a:t>loss </a:t>
            </a:r>
            <a:r>
              <a:rPr lang="ko-KR" altLang="en-US" sz="1000" dirty="0"/>
              <a:t>를 줄이는 중요한 요인이 뽑혔다고 해석할 수 있고 내적으로 주어졌기 때문에 이미지에서 </a:t>
            </a:r>
            <a:r>
              <a:rPr lang="en-US" altLang="ko-KR" sz="1000" dirty="0"/>
              <a:t>loss </a:t>
            </a:r>
            <a:r>
              <a:rPr lang="ko-KR" altLang="en-US" sz="1000" dirty="0"/>
              <a:t>를 줄이는 중요한 요인을 필터가 내적을 최대화해서 추출했다고 할 수 있겠다</a:t>
            </a:r>
            <a:r>
              <a:rPr lang="en-US" altLang="ko-KR" sz="1000" dirty="0"/>
              <a:t>.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9B9DCA9-0363-44FB-B0E2-08C112000AE1}"/>
              </a:ext>
            </a:extLst>
          </p:cNvPr>
          <p:cNvSpPr txBox="1">
            <a:spLocks/>
          </p:cNvSpPr>
          <p:nvPr/>
        </p:nvSpPr>
        <p:spPr>
          <a:xfrm>
            <a:off x="159214" y="990017"/>
            <a:ext cx="5566183" cy="43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DNN </a:t>
            </a:r>
            <a:r>
              <a:rPr lang="ko-KR" altLang="en-US" sz="1000" dirty="0"/>
              <a:t>은 입력 데이터들을 초평면으로 매핑하고 휘게 하여 비선형 자료점들에 대해 맞게끔 한다</a:t>
            </a:r>
            <a:r>
              <a:rPr lang="en-US" altLang="ko-KR" sz="1000" dirty="0"/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E3397A2-86D2-4EAC-A00F-800F506BB1CA}"/>
              </a:ext>
            </a:extLst>
          </p:cNvPr>
          <p:cNvSpPr txBox="1">
            <a:spLocks/>
          </p:cNvSpPr>
          <p:nvPr/>
        </p:nvSpPr>
        <p:spPr>
          <a:xfrm>
            <a:off x="7667361" y="990017"/>
            <a:ext cx="1543752" cy="43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 err="1"/>
              <a:t>합성곱</a:t>
            </a:r>
            <a:r>
              <a:rPr lang="en-US" altLang="ko-KR" sz="1000" dirty="0"/>
              <a:t>(</a:t>
            </a:r>
            <a:r>
              <a:rPr lang="ko-KR" altLang="en-US" sz="1000" dirty="0"/>
              <a:t>내적</a:t>
            </a:r>
            <a:r>
              <a:rPr lang="en-US" altLang="ko-KR" sz="1000" dirty="0"/>
              <a:t>) </a:t>
            </a:r>
            <a:r>
              <a:rPr lang="ko-KR" altLang="en-US" sz="1000" dirty="0"/>
              <a:t>을 이용</a:t>
            </a:r>
            <a:r>
              <a:rPr lang="en-US" altLang="ko-KR" sz="1000" dirty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934E9A-153F-4C3E-9450-31DCC160D85A}"/>
              </a:ext>
            </a:extLst>
          </p:cNvPr>
          <p:cNvSpPr txBox="1">
            <a:spLocks/>
          </p:cNvSpPr>
          <p:nvPr/>
        </p:nvSpPr>
        <p:spPr>
          <a:xfrm>
            <a:off x="1342062" y="1816332"/>
            <a:ext cx="1317248" cy="43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Fully connected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41B5E9A-CD28-4870-8C8E-773643B01EB8}"/>
              </a:ext>
            </a:extLst>
          </p:cNvPr>
          <p:cNvSpPr txBox="1">
            <a:spLocks/>
          </p:cNvSpPr>
          <p:nvPr/>
        </p:nvSpPr>
        <p:spPr>
          <a:xfrm>
            <a:off x="7698863" y="1816332"/>
            <a:ext cx="3827609" cy="43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Locally connected(</a:t>
            </a:r>
            <a:r>
              <a:rPr lang="ko-KR" altLang="en-US" sz="1000" dirty="0"/>
              <a:t>희소하게 연결되어 있다 표현하는데</a:t>
            </a:r>
            <a:r>
              <a:rPr lang="en-US" altLang="ko-KR" sz="1000" dirty="0"/>
              <a:t>, </a:t>
            </a:r>
            <a:r>
              <a:rPr lang="ko-KR" altLang="en-US" sz="1000" dirty="0"/>
              <a:t>공간정보</a:t>
            </a:r>
            <a:r>
              <a:rPr lang="en-US" altLang="ko-KR" sz="1000" dirty="0"/>
              <a:t>(</a:t>
            </a:r>
            <a:r>
              <a:rPr lang="ko-KR" altLang="en-US" sz="1000" dirty="0"/>
              <a:t>이웃 픽셀</a:t>
            </a:r>
            <a:r>
              <a:rPr lang="en-US" altLang="ko-KR" sz="1000" dirty="0"/>
              <a:t>)</a:t>
            </a:r>
            <a:r>
              <a:rPr lang="ko-KR" altLang="en-US" sz="1000" dirty="0"/>
              <a:t>도 포함하는 가중치</a:t>
            </a:r>
            <a:r>
              <a:rPr lang="en-US" altLang="ko-KR" sz="1000" dirty="0"/>
              <a:t>)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A239C18-A36D-4AC3-8A3A-1EB7091BFA85}"/>
              </a:ext>
            </a:extLst>
          </p:cNvPr>
          <p:cNvSpPr txBox="1">
            <a:spLocks/>
          </p:cNvSpPr>
          <p:nvPr/>
        </p:nvSpPr>
        <p:spPr>
          <a:xfrm>
            <a:off x="322712" y="2789453"/>
            <a:ext cx="4484180" cy="171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DNN </a:t>
            </a:r>
            <a:r>
              <a:rPr lang="ko-KR" altLang="en-US" sz="1000" dirty="0"/>
              <a:t>처럼 다 연결하지 않고 가중치가 </a:t>
            </a:r>
            <a:r>
              <a:rPr lang="en-US" altLang="ko-KR" sz="1000" dirty="0"/>
              <a:t>Sparse </a:t>
            </a:r>
            <a:r>
              <a:rPr lang="ko-KR" altLang="en-US" sz="1000" dirty="0"/>
              <a:t>하게 연결된다는 것이 무슨 의미 인가</a:t>
            </a:r>
            <a:endParaRPr lang="en-US" altLang="ko-KR" sz="10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C51C491-327E-44F3-8398-0F6340E555BE}"/>
              </a:ext>
            </a:extLst>
          </p:cNvPr>
          <p:cNvSpPr txBox="1">
            <a:spLocks/>
          </p:cNvSpPr>
          <p:nvPr/>
        </p:nvSpPr>
        <p:spPr>
          <a:xfrm>
            <a:off x="2491530" y="202444"/>
            <a:ext cx="6241409" cy="211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 둘의 차이점은 전체가 연결되었냐 부분적으로 연결되었냐</a:t>
            </a:r>
            <a:r>
              <a:rPr lang="en-US" altLang="ko-KR" sz="11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6497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2118</Words>
  <Application>Microsoft Office PowerPoint</Application>
  <PresentationFormat>와이드스크린</PresentationFormat>
  <Paragraphs>365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Convolutional Neural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Convolution</vt:lpstr>
      <vt:lpstr>PowerPoint 프레젠테이션</vt:lpstr>
      <vt:lpstr>PowerPoint 프레젠테이션</vt:lpstr>
      <vt:lpstr>PowerPoint 프레젠테이션</vt:lpstr>
      <vt:lpstr>Convolution 의미를 보기위해 코사인 유사도를 확인할 모델 구성)</vt:lpstr>
      <vt:lpstr>PowerPoint 프레젠테이션</vt:lpstr>
      <vt:lpstr>Convolution 의미</vt:lpstr>
      <vt:lpstr>PowerPoint 프레젠테이션</vt:lpstr>
      <vt:lpstr>PowerPoint 프레젠테이션</vt:lpstr>
      <vt:lpstr>필터가 Convolution 의미</vt:lpstr>
      <vt:lpstr>Padding</vt:lpstr>
      <vt:lpstr>Padding</vt:lpstr>
      <vt:lpstr>PowerPoint 프레젠테이션</vt:lpstr>
      <vt:lpstr>3x3 , 5x5 filter 중 어떤 의미를 갖는가? (풀링과 활성화가 없다고 가정)</vt:lpstr>
      <vt:lpstr>5x5 filter</vt:lpstr>
      <vt:lpstr>3x3 filter</vt:lpstr>
      <vt:lpstr>3x3 , 5x5 filter</vt:lpstr>
      <vt:lpstr>3x3 , 5x5 filter</vt:lpstr>
      <vt:lpstr>Stride 의미</vt:lpstr>
      <vt:lpstr>합성곱에서의 편향 bias</vt:lpstr>
      <vt:lpstr>합성곱에서의 활성화 함수 의미</vt:lpstr>
      <vt:lpstr>Pooling 왜 하지?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smart</dc:creator>
  <cp:lastModifiedBy>고영민</cp:lastModifiedBy>
  <cp:revision>418</cp:revision>
  <dcterms:created xsi:type="dcterms:W3CDTF">2020-09-16T09:06:25Z</dcterms:created>
  <dcterms:modified xsi:type="dcterms:W3CDTF">2020-10-12T12:32:45Z</dcterms:modified>
</cp:coreProperties>
</file>