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199DE-898C-4839-ACB7-FDDD8326C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0998F-51AB-412A-8382-66A7EAFA1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ABECF-F03C-489B-93DD-FFCF335D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B17F2-1A9C-4A7A-9EDD-93CCD2AE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CABD7-27D0-4454-9DDC-254FAD5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5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1696-D048-4C79-A2D7-14FF7143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56D41-BA07-45D6-A645-B17EB0DBD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B6411-B559-4270-8A9C-E8AC6108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C36B5-A647-45B4-8CAB-66396F01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D2B82-C77B-44BB-B2F6-44509B2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47458-3521-4CC0-A434-A5988CFC7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500C80-2116-445D-95E5-0FB4EA1F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71911-1D80-481B-A2F8-CF0B1CAD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A4C64-CB7E-48B8-8FC2-1856AC4E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560BC-D609-4AA5-AF13-62BC0587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DA6C1-80D7-470C-9971-3902B5C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72DE7-7EB0-48E7-8F47-1755C796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DE83-C2BE-4CF0-8646-4FF19A44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1937C-5C9E-4530-924E-DD1EA012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BDB1D-FA7D-4122-99F2-031CCC4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DEBAD-3B9E-4C44-892C-B9E2A38B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D3056-1762-436F-AA31-5F429395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AC425-5B6D-49E7-8D9C-7C6E2878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305B-522D-4771-8A82-B2AED71D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32AE1-3F13-4DE1-A24E-C37D423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78FD-EF45-48DF-B728-5DE63F14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7854E-D442-4899-8FF8-193E0F64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FFCCE-0CD8-4109-82CF-E49BFAFBA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3FB12-60CA-48E0-9507-171792C1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25C2F-DCC6-4E3B-8545-08B48288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631FF-11B2-47D6-9FF3-E49B4C16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6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D3AD-3874-49B1-ADC0-2C5BD4D7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2E6BB-0797-440A-B57C-4FEBD352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0F006-65E9-4092-BCE8-86F9F1C0F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02940A-F1CD-45DF-B556-976AC6F6A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C0B37-5CDB-4AD4-AFAA-CB81489B1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030177-4714-4F33-9496-85EAA09C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7A563-3903-445A-A716-62FCEFA1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49BDAA-BFA6-495F-9EAC-A3661F50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9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B220A-F2E8-4D07-BA80-01C31ECF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A2235-D580-41D9-8526-990B764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A39139-B478-4EA0-8EE2-7105E93B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BBC951-EBAE-4224-9D1C-50ACAE4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6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1A3862-2561-411E-B923-13496305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7583E1-2255-4AC9-9D81-363EAA8D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20045-F4FF-4E4C-B5EF-6AD7343E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3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E3B63-A61C-4AC3-AFB8-49D4C6D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E910E-5CF7-43E6-8E26-10D93CD1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F4AC1-BB91-4CF3-BA0F-EFFF27A9E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AAE47-CEA8-425C-B16B-C4453973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DAE19-0CA1-4DEB-BCFD-13B83785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CC39E-19C1-426F-81E6-D4B81C4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4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8063-3140-47C7-A686-8ACCA8E9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77D85-8D42-4C99-A14B-9BCEC3190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FCB79-F680-432B-8975-52B19758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C92BC-225D-46EB-9AC1-6DDE9A06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66647-DADD-4B3A-B0E8-E8DA2494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FF70F-A801-410D-9E3A-5028EE51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4A04-1D9B-40DA-8CC3-182A7871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54534-0699-4EE2-A0C3-B85E35D2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8D559-24FE-4D4D-9FD2-A44FB9F1E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0BCC-868F-4D5F-B884-8FA3CFB9108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0B88D-1F8B-4861-A9AE-6156DEF5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7B0AC-4E64-434D-A3F8-2F2297648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9AA9-D43E-41A5-BF5A-567F8D0E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gif"/><Relationship Id="rId13" Type="http://schemas.openxmlformats.org/officeDocument/2006/relationships/image" Target="../media/image39.gif"/><Relationship Id="rId18" Type="http://schemas.openxmlformats.org/officeDocument/2006/relationships/image" Target="../media/image45.gif"/><Relationship Id="rId26" Type="http://schemas.openxmlformats.org/officeDocument/2006/relationships/image" Target="../media/image55.gif"/><Relationship Id="rId3" Type="http://schemas.openxmlformats.org/officeDocument/2006/relationships/image" Target="../media/image16.gif"/><Relationship Id="rId21" Type="http://schemas.openxmlformats.org/officeDocument/2006/relationships/image" Target="../media/image48.gif"/><Relationship Id="rId7" Type="http://schemas.openxmlformats.org/officeDocument/2006/relationships/image" Target="../media/image29.gif"/><Relationship Id="rId12" Type="http://schemas.openxmlformats.org/officeDocument/2006/relationships/image" Target="../media/image35.gif"/><Relationship Id="rId17" Type="http://schemas.openxmlformats.org/officeDocument/2006/relationships/image" Target="../media/image44.gif"/><Relationship Id="rId25" Type="http://schemas.openxmlformats.org/officeDocument/2006/relationships/image" Target="../media/image54.gif"/><Relationship Id="rId2" Type="http://schemas.openxmlformats.org/officeDocument/2006/relationships/image" Target="../media/image15.gif"/><Relationship Id="rId16" Type="http://schemas.openxmlformats.org/officeDocument/2006/relationships/image" Target="../media/image43.gif"/><Relationship Id="rId20" Type="http://schemas.openxmlformats.org/officeDocument/2006/relationships/image" Target="../media/image47.gif"/><Relationship Id="rId29" Type="http://schemas.openxmlformats.org/officeDocument/2006/relationships/image" Target="../media/image18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34.gif"/><Relationship Id="rId24" Type="http://schemas.openxmlformats.org/officeDocument/2006/relationships/image" Target="../media/image51.gif"/><Relationship Id="rId5" Type="http://schemas.openxmlformats.org/officeDocument/2006/relationships/image" Target="../media/image18.gif"/><Relationship Id="rId15" Type="http://schemas.openxmlformats.org/officeDocument/2006/relationships/image" Target="../media/image41.gif"/><Relationship Id="rId23" Type="http://schemas.openxmlformats.org/officeDocument/2006/relationships/image" Target="../media/image50.gif"/><Relationship Id="rId28" Type="http://schemas.openxmlformats.org/officeDocument/2006/relationships/image" Target="../media/image181.gif"/><Relationship Id="rId10" Type="http://schemas.openxmlformats.org/officeDocument/2006/relationships/image" Target="../media/image33.gif"/><Relationship Id="rId19" Type="http://schemas.openxmlformats.org/officeDocument/2006/relationships/image" Target="../media/image46.gif"/><Relationship Id="rId31" Type="http://schemas.openxmlformats.org/officeDocument/2006/relationships/image" Target="../media/image184.gif"/><Relationship Id="rId4" Type="http://schemas.openxmlformats.org/officeDocument/2006/relationships/image" Target="../media/image17.gif"/><Relationship Id="rId9" Type="http://schemas.openxmlformats.org/officeDocument/2006/relationships/image" Target="../media/image31.gif"/><Relationship Id="rId14" Type="http://schemas.openxmlformats.org/officeDocument/2006/relationships/image" Target="../media/image40.gif"/><Relationship Id="rId22" Type="http://schemas.openxmlformats.org/officeDocument/2006/relationships/image" Target="../media/image49.gif"/><Relationship Id="rId27" Type="http://schemas.openxmlformats.org/officeDocument/2006/relationships/image" Target="../media/image23.gif"/><Relationship Id="rId30" Type="http://schemas.openxmlformats.org/officeDocument/2006/relationships/image" Target="../media/image183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gif"/><Relationship Id="rId13" Type="http://schemas.openxmlformats.org/officeDocument/2006/relationships/image" Target="../media/image79.gif"/><Relationship Id="rId18" Type="http://schemas.openxmlformats.org/officeDocument/2006/relationships/image" Target="../media/image189.gif"/><Relationship Id="rId3" Type="http://schemas.openxmlformats.org/officeDocument/2006/relationships/image" Target="../media/image57.gif"/><Relationship Id="rId21" Type="http://schemas.openxmlformats.org/officeDocument/2006/relationships/image" Target="../media/image192.gif"/><Relationship Id="rId7" Type="http://schemas.openxmlformats.org/officeDocument/2006/relationships/image" Target="../media/image29.gif"/><Relationship Id="rId12" Type="http://schemas.openxmlformats.org/officeDocument/2006/relationships/image" Target="../media/image72.gif"/><Relationship Id="rId17" Type="http://schemas.openxmlformats.org/officeDocument/2006/relationships/image" Target="../media/image188.gif"/><Relationship Id="rId25" Type="http://schemas.openxmlformats.org/officeDocument/2006/relationships/image" Target="../media/image196.gif"/><Relationship Id="rId2" Type="http://schemas.openxmlformats.org/officeDocument/2006/relationships/image" Target="../media/image56.gif"/><Relationship Id="rId16" Type="http://schemas.openxmlformats.org/officeDocument/2006/relationships/image" Target="../media/image187.gif"/><Relationship Id="rId20" Type="http://schemas.openxmlformats.org/officeDocument/2006/relationships/image" Target="../media/image19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11" Type="http://schemas.openxmlformats.org/officeDocument/2006/relationships/image" Target="../media/image65.gif"/><Relationship Id="rId24" Type="http://schemas.openxmlformats.org/officeDocument/2006/relationships/image" Target="../media/image195.gif"/><Relationship Id="rId5" Type="http://schemas.openxmlformats.org/officeDocument/2006/relationships/image" Target="../media/image59.gif"/><Relationship Id="rId15" Type="http://schemas.openxmlformats.org/officeDocument/2006/relationships/image" Target="../media/image186.gif"/><Relationship Id="rId23" Type="http://schemas.openxmlformats.org/officeDocument/2006/relationships/image" Target="../media/image194.gif"/><Relationship Id="rId10" Type="http://schemas.openxmlformats.org/officeDocument/2006/relationships/image" Target="../media/image63.gif"/><Relationship Id="rId19" Type="http://schemas.openxmlformats.org/officeDocument/2006/relationships/image" Target="../media/image190.gif"/><Relationship Id="rId4" Type="http://schemas.openxmlformats.org/officeDocument/2006/relationships/image" Target="../media/image58.gif"/><Relationship Id="rId9" Type="http://schemas.openxmlformats.org/officeDocument/2006/relationships/image" Target="../media/image18.gif"/><Relationship Id="rId14" Type="http://schemas.openxmlformats.org/officeDocument/2006/relationships/image" Target="../media/image185.gif"/><Relationship Id="rId22" Type="http://schemas.openxmlformats.org/officeDocument/2006/relationships/image" Target="../media/image193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gif"/><Relationship Id="rId13" Type="http://schemas.openxmlformats.org/officeDocument/2006/relationships/image" Target="../media/image99.gif"/><Relationship Id="rId18" Type="http://schemas.openxmlformats.org/officeDocument/2006/relationships/image" Target="../media/image198.gif"/><Relationship Id="rId26" Type="http://schemas.openxmlformats.org/officeDocument/2006/relationships/image" Target="../media/image127.gif"/><Relationship Id="rId3" Type="http://schemas.openxmlformats.org/officeDocument/2006/relationships/image" Target="../media/image29.gif"/><Relationship Id="rId21" Type="http://schemas.openxmlformats.org/officeDocument/2006/relationships/image" Target="../media/image65.gif"/><Relationship Id="rId7" Type="http://schemas.openxmlformats.org/officeDocument/2006/relationships/image" Target="../media/image88.gif"/><Relationship Id="rId12" Type="http://schemas.openxmlformats.org/officeDocument/2006/relationships/image" Target="../media/image98.gif"/><Relationship Id="rId17" Type="http://schemas.openxmlformats.org/officeDocument/2006/relationships/image" Target="../media/image197.gif"/><Relationship Id="rId25" Type="http://schemas.openxmlformats.org/officeDocument/2006/relationships/image" Target="../media/image126.gif"/><Relationship Id="rId2" Type="http://schemas.openxmlformats.org/officeDocument/2006/relationships/image" Target="../media/image61.gif"/><Relationship Id="rId16" Type="http://schemas.openxmlformats.org/officeDocument/2006/relationships/image" Target="../media/image120.gif"/><Relationship Id="rId20" Type="http://schemas.openxmlformats.org/officeDocument/2006/relationships/image" Target="../media/image200.gif"/><Relationship Id="rId29" Type="http://schemas.openxmlformats.org/officeDocument/2006/relationships/image" Target="../media/image20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gif"/><Relationship Id="rId11" Type="http://schemas.openxmlformats.org/officeDocument/2006/relationships/image" Target="../media/image97.gif"/><Relationship Id="rId24" Type="http://schemas.openxmlformats.org/officeDocument/2006/relationships/image" Target="../media/image125.gif"/><Relationship Id="rId5" Type="http://schemas.openxmlformats.org/officeDocument/2006/relationships/image" Target="../media/image87.gif"/><Relationship Id="rId15" Type="http://schemas.openxmlformats.org/officeDocument/2006/relationships/image" Target="../media/image119.gif"/><Relationship Id="rId23" Type="http://schemas.openxmlformats.org/officeDocument/2006/relationships/image" Target="../media/image188.gif"/><Relationship Id="rId28" Type="http://schemas.openxmlformats.org/officeDocument/2006/relationships/image" Target="../media/image201.gif"/><Relationship Id="rId10" Type="http://schemas.openxmlformats.org/officeDocument/2006/relationships/image" Target="../media/image96.gif"/><Relationship Id="rId19" Type="http://schemas.openxmlformats.org/officeDocument/2006/relationships/image" Target="../media/image199.gif"/><Relationship Id="rId31" Type="http://schemas.openxmlformats.org/officeDocument/2006/relationships/image" Target="../media/image204.gif"/><Relationship Id="rId4" Type="http://schemas.openxmlformats.org/officeDocument/2006/relationships/image" Target="../media/image18.gif"/><Relationship Id="rId9" Type="http://schemas.openxmlformats.org/officeDocument/2006/relationships/image" Target="../media/image91.gif"/><Relationship Id="rId14" Type="http://schemas.openxmlformats.org/officeDocument/2006/relationships/image" Target="../media/image100.gif"/><Relationship Id="rId22" Type="http://schemas.openxmlformats.org/officeDocument/2006/relationships/image" Target="../media/image187.gif"/><Relationship Id="rId27" Type="http://schemas.openxmlformats.org/officeDocument/2006/relationships/image" Target="../media/image128.gif"/><Relationship Id="rId30" Type="http://schemas.openxmlformats.org/officeDocument/2006/relationships/image" Target="../media/image203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gif"/><Relationship Id="rId13" Type="http://schemas.openxmlformats.org/officeDocument/2006/relationships/image" Target="../media/image210.gif"/><Relationship Id="rId18" Type="http://schemas.openxmlformats.org/officeDocument/2006/relationships/image" Target="../media/image29.gif"/><Relationship Id="rId26" Type="http://schemas.openxmlformats.org/officeDocument/2006/relationships/image" Target="../media/image218.gif"/><Relationship Id="rId3" Type="http://schemas.openxmlformats.org/officeDocument/2006/relationships/image" Target="../media/image18.gif"/><Relationship Id="rId21" Type="http://schemas.openxmlformats.org/officeDocument/2006/relationships/image" Target="../media/image88.gif"/><Relationship Id="rId7" Type="http://schemas.openxmlformats.org/officeDocument/2006/relationships/image" Target="../media/image23.gif"/><Relationship Id="rId12" Type="http://schemas.openxmlformats.org/officeDocument/2006/relationships/image" Target="../media/image209.gif"/><Relationship Id="rId17" Type="http://schemas.openxmlformats.org/officeDocument/2006/relationships/image" Target="../media/image214.gif"/><Relationship Id="rId25" Type="http://schemas.openxmlformats.org/officeDocument/2006/relationships/image" Target="../media/image217.gif"/><Relationship Id="rId2" Type="http://schemas.openxmlformats.org/officeDocument/2006/relationships/image" Target="../media/image65.gif"/><Relationship Id="rId16" Type="http://schemas.openxmlformats.org/officeDocument/2006/relationships/image" Target="../media/image213.gif"/><Relationship Id="rId20" Type="http://schemas.openxmlformats.org/officeDocument/2006/relationships/image" Target="../media/image15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gif"/><Relationship Id="rId11" Type="http://schemas.openxmlformats.org/officeDocument/2006/relationships/image" Target="../media/image208.gif"/><Relationship Id="rId24" Type="http://schemas.openxmlformats.org/officeDocument/2006/relationships/image" Target="../media/image216.gif"/><Relationship Id="rId5" Type="http://schemas.openxmlformats.org/officeDocument/2006/relationships/image" Target="../media/image188.gif"/><Relationship Id="rId15" Type="http://schemas.openxmlformats.org/officeDocument/2006/relationships/image" Target="../media/image212.gif"/><Relationship Id="rId23" Type="http://schemas.openxmlformats.org/officeDocument/2006/relationships/image" Target="../media/image215.gif"/><Relationship Id="rId28" Type="http://schemas.openxmlformats.org/officeDocument/2006/relationships/image" Target="../media/image220.gif"/><Relationship Id="rId10" Type="http://schemas.openxmlformats.org/officeDocument/2006/relationships/image" Target="../media/image207.gif"/><Relationship Id="rId19" Type="http://schemas.openxmlformats.org/officeDocument/2006/relationships/image" Target="../media/image154.gif"/><Relationship Id="rId4" Type="http://schemas.openxmlformats.org/officeDocument/2006/relationships/image" Target="../media/image187.gif"/><Relationship Id="rId9" Type="http://schemas.openxmlformats.org/officeDocument/2006/relationships/image" Target="../media/image206.gif"/><Relationship Id="rId14" Type="http://schemas.openxmlformats.org/officeDocument/2006/relationships/image" Target="../media/image211.gif"/><Relationship Id="rId22" Type="http://schemas.openxmlformats.org/officeDocument/2006/relationships/image" Target="../media/image91.gif"/><Relationship Id="rId27" Type="http://schemas.openxmlformats.org/officeDocument/2006/relationships/image" Target="../media/image219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gif"/><Relationship Id="rId13" Type="http://schemas.openxmlformats.org/officeDocument/2006/relationships/image" Target="../media/image224.gif"/><Relationship Id="rId18" Type="http://schemas.openxmlformats.org/officeDocument/2006/relationships/image" Target="../media/image229.gif"/><Relationship Id="rId3" Type="http://schemas.openxmlformats.org/officeDocument/2006/relationships/image" Target="../media/image182.gif"/><Relationship Id="rId21" Type="http://schemas.openxmlformats.org/officeDocument/2006/relationships/image" Target="../media/image232.gif"/><Relationship Id="rId7" Type="http://schemas.openxmlformats.org/officeDocument/2006/relationships/image" Target="../media/image18.gif"/><Relationship Id="rId12" Type="http://schemas.openxmlformats.org/officeDocument/2006/relationships/image" Target="../media/image223.gif"/><Relationship Id="rId17" Type="http://schemas.openxmlformats.org/officeDocument/2006/relationships/image" Target="../media/image228.gif"/><Relationship Id="rId25" Type="http://schemas.openxmlformats.org/officeDocument/2006/relationships/image" Target="../media/image236.gif"/><Relationship Id="rId2" Type="http://schemas.openxmlformats.org/officeDocument/2006/relationships/image" Target="../media/image23.gif"/><Relationship Id="rId16" Type="http://schemas.openxmlformats.org/officeDocument/2006/relationships/image" Target="../media/image227.gif"/><Relationship Id="rId20" Type="http://schemas.openxmlformats.org/officeDocument/2006/relationships/image" Target="../media/image2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gif"/><Relationship Id="rId11" Type="http://schemas.openxmlformats.org/officeDocument/2006/relationships/image" Target="../media/image222.gif"/><Relationship Id="rId24" Type="http://schemas.openxmlformats.org/officeDocument/2006/relationships/image" Target="../media/image235.gif"/><Relationship Id="rId5" Type="http://schemas.openxmlformats.org/officeDocument/2006/relationships/image" Target="../media/image154.gif"/><Relationship Id="rId15" Type="http://schemas.openxmlformats.org/officeDocument/2006/relationships/image" Target="../media/image226.gif"/><Relationship Id="rId23" Type="http://schemas.openxmlformats.org/officeDocument/2006/relationships/image" Target="../media/image234.gif"/><Relationship Id="rId10" Type="http://schemas.openxmlformats.org/officeDocument/2006/relationships/image" Target="../media/image221.gif"/><Relationship Id="rId19" Type="http://schemas.openxmlformats.org/officeDocument/2006/relationships/image" Target="../media/image230.gif"/><Relationship Id="rId4" Type="http://schemas.openxmlformats.org/officeDocument/2006/relationships/image" Target="../media/image29.gif"/><Relationship Id="rId9" Type="http://schemas.openxmlformats.org/officeDocument/2006/relationships/image" Target="../media/image91.gif"/><Relationship Id="rId14" Type="http://schemas.openxmlformats.org/officeDocument/2006/relationships/image" Target="../media/image225.gif"/><Relationship Id="rId22" Type="http://schemas.openxmlformats.org/officeDocument/2006/relationships/image" Target="../media/image233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gif"/><Relationship Id="rId13" Type="http://schemas.openxmlformats.org/officeDocument/2006/relationships/image" Target="../media/image238.gif"/><Relationship Id="rId18" Type="http://schemas.openxmlformats.org/officeDocument/2006/relationships/image" Target="../media/image229.gif"/><Relationship Id="rId26" Type="http://schemas.openxmlformats.org/officeDocument/2006/relationships/image" Target="../media/image243.gif"/><Relationship Id="rId3" Type="http://schemas.openxmlformats.org/officeDocument/2006/relationships/image" Target="../media/image182.gif"/><Relationship Id="rId21" Type="http://schemas.openxmlformats.org/officeDocument/2006/relationships/image" Target="../media/image232.gif"/><Relationship Id="rId7" Type="http://schemas.openxmlformats.org/officeDocument/2006/relationships/image" Target="../media/image155.gif"/><Relationship Id="rId12" Type="http://schemas.openxmlformats.org/officeDocument/2006/relationships/image" Target="../media/image237.gif"/><Relationship Id="rId17" Type="http://schemas.openxmlformats.org/officeDocument/2006/relationships/image" Target="../media/image228.gif"/><Relationship Id="rId25" Type="http://schemas.openxmlformats.org/officeDocument/2006/relationships/image" Target="../media/image242.gif"/><Relationship Id="rId2" Type="http://schemas.openxmlformats.org/officeDocument/2006/relationships/image" Target="../media/image23.gif"/><Relationship Id="rId16" Type="http://schemas.openxmlformats.org/officeDocument/2006/relationships/image" Target="../media/image227.gif"/><Relationship Id="rId20" Type="http://schemas.openxmlformats.org/officeDocument/2006/relationships/image" Target="../media/image2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gif"/><Relationship Id="rId11" Type="http://schemas.openxmlformats.org/officeDocument/2006/relationships/image" Target="../media/image166.gif"/><Relationship Id="rId24" Type="http://schemas.openxmlformats.org/officeDocument/2006/relationships/image" Target="../media/image241.gif"/><Relationship Id="rId5" Type="http://schemas.openxmlformats.org/officeDocument/2006/relationships/image" Target="../media/image29.gif"/><Relationship Id="rId15" Type="http://schemas.openxmlformats.org/officeDocument/2006/relationships/image" Target="../media/image240.gif"/><Relationship Id="rId23" Type="http://schemas.openxmlformats.org/officeDocument/2006/relationships/image" Target="../media/image234.gif"/><Relationship Id="rId28" Type="http://schemas.openxmlformats.org/officeDocument/2006/relationships/image" Target="../media/image174.gif"/><Relationship Id="rId10" Type="http://schemas.openxmlformats.org/officeDocument/2006/relationships/image" Target="../media/image165.gif"/><Relationship Id="rId19" Type="http://schemas.openxmlformats.org/officeDocument/2006/relationships/image" Target="../media/image230.gif"/><Relationship Id="rId4" Type="http://schemas.openxmlformats.org/officeDocument/2006/relationships/image" Target="../media/image18.gif"/><Relationship Id="rId9" Type="http://schemas.openxmlformats.org/officeDocument/2006/relationships/image" Target="../media/image91.gif"/><Relationship Id="rId14" Type="http://schemas.openxmlformats.org/officeDocument/2006/relationships/image" Target="../media/image239.gif"/><Relationship Id="rId22" Type="http://schemas.openxmlformats.org/officeDocument/2006/relationships/image" Target="../media/image233.gif"/><Relationship Id="rId27" Type="http://schemas.openxmlformats.org/officeDocument/2006/relationships/image" Target="../media/image244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gif"/><Relationship Id="rId13" Type="http://schemas.openxmlformats.org/officeDocument/2006/relationships/image" Target="../media/image256.gif"/><Relationship Id="rId18" Type="http://schemas.openxmlformats.org/officeDocument/2006/relationships/image" Target="../media/image260.gif"/><Relationship Id="rId3" Type="http://schemas.openxmlformats.org/officeDocument/2006/relationships/image" Target="../media/image246.gif"/><Relationship Id="rId21" Type="http://schemas.openxmlformats.org/officeDocument/2006/relationships/image" Target="../media/image263.gif"/><Relationship Id="rId7" Type="http://schemas.openxmlformats.org/officeDocument/2006/relationships/image" Target="../media/image250.gif"/><Relationship Id="rId12" Type="http://schemas.openxmlformats.org/officeDocument/2006/relationships/image" Target="../media/image255.gif"/><Relationship Id="rId17" Type="http://schemas.openxmlformats.org/officeDocument/2006/relationships/image" Target="../media/image259.gif"/><Relationship Id="rId2" Type="http://schemas.openxmlformats.org/officeDocument/2006/relationships/image" Target="../media/image245.gif"/><Relationship Id="rId16" Type="http://schemas.openxmlformats.org/officeDocument/2006/relationships/image" Target="../media/image18.gif"/><Relationship Id="rId20" Type="http://schemas.openxmlformats.org/officeDocument/2006/relationships/image" Target="../media/image26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gif"/><Relationship Id="rId11" Type="http://schemas.openxmlformats.org/officeDocument/2006/relationships/image" Target="../media/image254.gif"/><Relationship Id="rId5" Type="http://schemas.openxmlformats.org/officeDocument/2006/relationships/image" Target="../media/image248.gif"/><Relationship Id="rId15" Type="http://schemas.openxmlformats.org/officeDocument/2006/relationships/image" Target="../media/image258.gif"/><Relationship Id="rId10" Type="http://schemas.openxmlformats.org/officeDocument/2006/relationships/image" Target="../media/image253.gif"/><Relationship Id="rId19" Type="http://schemas.openxmlformats.org/officeDocument/2006/relationships/image" Target="../media/image261.gif"/><Relationship Id="rId4" Type="http://schemas.openxmlformats.org/officeDocument/2006/relationships/image" Target="../media/image247.gif"/><Relationship Id="rId9" Type="http://schemas.openxmlformats.org/officeDocument/2006/relationships/image" Target="../media/image252.gif"/><Relationship Id="rId14" Type="http://schemas.openxmlformats.org/officeDocument/2006/relationships/image" Target="../media/image257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gif"/><Relationship Id="rId13" Type="http://schemas.openxmlformats.org/officeDocument/2006/relationships/image" Target="../media/image272.gif"/><Relationship Id="rId18" Type="http://schemas.openxmlformats.org/officeDocument/2006/relationships/image" Target="../media/image276.gif"/><Relationship Id="rId3" Type="http://schemas.openxmlformats.org/officeDocument/2006/relationships/image" Target="../media/image264.gif"/><Relationship Id="rId21" Type="http://schemas.openxmlformats.org/officeDocument/2006/relationships/image" Target="../media/image279.gif"/><Relationship Id="rId7" Type="http://schemas.openxmlformats.org/officeDocument/2006/relationships/image" Target="../media/image267.gif"/><Relationship Id="rId12" Type="http://schemas.openxmlformats.org/officeDocument/2006/relationships/image" Target="../media/image29.gif"/><Relationship Id="rId17" Type="http://schemas.openxmlformats.org/officeDocument/2006/relationships/image" Target="../media/image275.gif"/><Relationship Id="rId2" Type="http://schemas.openxmlformats.org/officeDocument/2006/relationships/image" Target="../media/image119.gif"/><Relationship Id="rId16" Type="http://schemas.openxmlformats.org/officeDocument/2006/relationships/image" Target="../media/image274.gif"/><Relationship Id="rId20" Type="http://schemas.openxmlformats.org/officeDocument/2006/relationships/image" Target="../media/image27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gif"/><Relationship Id="rId11" Type="http://schemas.openxmlformats.org/officeDocument/2006/relationships/image" Target="../media/image271.gif"/><Relationship Id="rId5" Type="http://schemas.openxmlformats.org/officeDocument/2006/relationships/image" Target="../media/image266.gif"/><Relationship Id="rId15" Type="http://schemas.openxmlformats.org/officeDocument/2006/relationships/image" Target="../media/image273.gif"/><Relationship Id="rId10" Type="http://schemas.openxmlformats.org/officeDocument/2006/relationships/image" Target="../media/image270.gif"/><Relationship Id="rId19" Type="http://schemas.openxmlformats.org/officeDocument/2006/relationships/image" Target="../media/image277.gif"/><Relationship Id="rId4" Type="http://schemas.openxmlformats.org/officeDocument/2006/relationships/image" Target="../media/image265.gif"/><Relationship Id="rId9" Type="http://schemas.openxmlformats.org/officeDocument/2006/relationships/image" Target="../media/image269.gif"/><Relationship Id="rId14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gif"/><Relationship Id="rId3" Type="http://schemas.openxmlformats.org/officeDocument/2006/relationships/image" Target="../media/image264.gif"/><Relationship Id="rId7" Type="http://schemas.openxmlformats.org/officeDocument/2006/relationships/image" Target="../media/image18.gif"/><Relationship Id="rId2" Type="http://schemas.openxmlformats.org/officeDocument/2006/relationships/image" Target="../media/image1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gif"/><Relationship Id="rId5" Type="http://schemas.openxmlformats.org/officeDocument/2006/relationships/image" Target="../media/image266.gif"/><Relationship Id="rId4" Type="http://schemas.openxmlformats.org/officeDocument/2006/relationships/image" Target="../media/image265.gif"/><Relationship Id="rId9" Type="http://schemas.openxmlformats.org/officeDocument/2006/relationships/image" Target="../media/image252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66.gif"/><Relationship Id="rId3" Type="http://schemas.openxmlformats.org/officeDocument/2006/relationships/image" Target="../media/image282.gif"/><Relationship Id="rId7" Type="http://schemas.openxmlformats.org/officeDocument/2006/relationships/image" Target="../media/image286.gif"/><Relationship Id="rId12" Type="http://schemas.openxmlformats.org/officeDocument/2006/relationships/image" Target="../media/image265.gif"/><Relationship Id="rId17" Type="http://schemas.openxmlformats.org/officeDocument/2006/relationships/image" Target="../media/image292.gif"/><Relationship Id="rId2" Type="http://schemas.openxmlformats.org/officeDocument/2006/relationships/image" Target="../media/image281.gif"/><Relationship Id="rId16" Type="http://schemas.openxmlformats.org/officeDocument/2006/relationships/image" Target="../media/image29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gif"/><Relationship Id="rId11" Type="http://schemas.openxmlformats.org/officeDocument/2006/relationships/image" Target="../media/image289.gif"/><Relationship Id="rId5" Type="http://schemas.openxmlformats.org/officeDocument/2006/relationships/image" Target="../media/image284.gif"/><Relationship Id="rId15" Type="http://schemas.openxmlformats.org/officeDocument/2006/relationships/image" Target="../media/image165.gif"/><Relationship Id="rId10" Type="http://schemas.openxmlformats.org/officeDocument/2006/relationships/image" Target="../media/image288.gif"/><Relationship Id="rId4" Type="http://schemas.openxmlformats.org/officeDocument/2006/relationships/image" Target="../media/image283.gif"/><Relationship Id="rId9" Type="http://schemas.openxmlformats.org/officeDocument/2006/relationships/image" Target="../media/image287.gif"/><Relationship Id="rId14" Type="http://schemas.openxmlformats.org/officeDocument/2006/relationships/image" Target="../media/image290.gi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gif"/><Relationship Id="rId18" Type="http://schemas.openxmlformats.org/officeDocument/2006/relationships/image" Target="../media/image31.gif"/><Relationship Id="rId26" Type="http://schemas.openxmlformats.org/officeDocument/2006/relationships/image" Target="../media/image39.gif"/><Relationship Id="rId39" Type="http://schemas.openxmlformats.org/officeDocument/2006/relationships/image" Target="../media/image52.gif"/><Relationship Id="rId21" Type="http://schemas.openxmlformats.org/officeDocument/2006/relationships/image" Target="../media/image34.gif"/><Relationship Id="rId34" Type="http://schemas.openxmlformats.org/officeDocument/2006/relationships/image" Target="../media/image47.gif"/><Relationship Id="rId42" Type="http://schemas.openxmlformats.org/officeDocument/2006/relationships/image" Target="../media/image55.gif"/><Relationship Id="rId7" Type="http://schemas.openxmlformats.org/officeDocument/2006/relationships/image" Target="../media/image20.gif"/><Relationship Id="rId2" Type="http://schemas.openxmlformats.org/officeDocument/2006/relationships/image" Target="../media/image15.gif"/><Relationship Id="rId16" Type="http://schemas.openxmlformats.org/officeDocument/2006/relationships/image" Target="../media/image29.gif"/><Relationship Id="rId20" Type="http://schemas.openxmlformats.org/officeDocument/2006/relationships/image" Target="../media/image33.gif"/><Relationship Id="rId29" Type="http://schemas.openxmlformats.org/officeDocument/2006/relationships/image" Target="../media/image42.gif"/><Relationship Id="rId41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gif"/><Relationship Id="rId24" Type="http://schemas.openxmlformats.org/officeDocument/2006/relationships/image" Target="../media/image37.gif"/><Relationship Id="rId32" Type="http://schemas.openxmlformats.org/officeDocument/2006/relationships/image" Target="../media/image45.gif"/><Relationship Id="rId37" Type="http://schemas.openxmlformats.org/officeDocument/2006/relationships/image" Target="../media/image50.gif"/><Relationship Id="rId40" Type="http://schemas.openxmlformats.org/officeDocument/2006/relationships/image" Target="../media/image53.gif"/><Relationship Id="rId5" Type="http://schemas.openxmlformats.org/officeDocument/2006/relationships/image" Target="../media/image18.gif"/><Relationship Id="rId15" Type="http://schemas.openxmlformats.org/officeDocument/2006/relationships/image" Target="../media/image28.gif"/><Relationship Id="rId23" Type="http://schemas.openxmlformats.org/officeDocument/2006/relationships/image" Target="../media/image36.gif"/><Relationship Id="rId28" Type="http://schemas.openxmlformats.org/officeDocument/2006/relationships/image" Target="../media/image41.gif"/><Relationship Id="rId36" Type="http://schemas.openxmlformats.org/officeDocument/2006/relationships/image" Target="../media/image49.gif"/><Relationship Id="rId10" Type="http://schemas.openxmlformats.org/officeDocument/2006/relationships/image" Target="../media/image23.gif"/><Relationship Id="rId19" Type="http://schemas.openxmlformats.org/officeDocument/2006/relationships/image" Target="../media/image32.gif"/><Relationship Id="rId31" Type="http://schemas.openxmlformats.org/officeDocument/2006/relationships/image" Target="../media/image44.gif"/><Relationship Id="rId4" Type="http://schemas.openxmlformats.org/officeDocument/2006/relationships/image" Target="../media/image17.gif"/><Relationship Id="rId9" Type="http://schemas.openxmlformats.org/officeDocument/2006/relationships/image" Target="../media/image22.gif"/><Relationship Id="rId14" Type="http://schemas.openxmlformats.org/officeDocument/2006/relationships/image" Target="../media/image27.gif"/><Relationship Id="rId22" Type="http://schemas.openxmlformats.org/officeDocument/2006/relationships/image" Target="../media/image35.gif"/><Relationship Id="rId27" Type="http://schemas.openxmlformats.org/officeDocument/2006/relationships/image" Target="../media/image40.gif"/><Relationship Id="rId30" Type="http://schemas.openxmlformats.org/officeDocument/2006/relationships/image" Target="../media/image43.gif"/><Relationship Id="rId35" Type="http://schemas.openxmlformats.org/officeDocument/2006/relationships/image" Target="../media/image48.gif"/><Relationship Id="rId8" Type="http://schemas.openxmlformats.org/officeDocument/2006/relationships/image" Target="../media/image21.gif"/><Relationship Id="rId3" Type="http://schemas.openxmlformats.org/officeDocument/2006/relationships/image" Target="../media/image16.gif"/><Relationship Id="rId12" Type="http://schemas.openxmlformats.org/officeDocument/2006/relationships/image" Target="../media/image25.gif"/><Relationship Id="rId17" Type="http://schemas.openxmlformats.org/officeDocument/2006/relationships/image" Target="../media/image30.gif"/><Relationship Id="rId25" Type="http://schemas.openxmlformats.org/officeDocument/2006/relationships/image" Target="../media/image38.gif"/><Relationship Id="rId33" Type="http://schemas.openxmlformats.org/officeDocument/2006/relationships/image" Target="../media/image46.gif"/><Relationship Id="rId38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gif"/><Relationship Id="rId13" Type="http://schemas.openxmlformats.org/officeDocument/2006/relationships/image" Target="../media/image65.gif"/><Relationship Id="rId18" Type="http://schemas.openxmlformats.org/officeDocument/2006/relationships/image" Target="../media/image70.gif"/><Relationship Id="rId26" Type="http://schemas.openxmlformats.org/officeDocument/2006/relationships/image" Target="../media/image78.gif"/><Relationship Id="rId3" Type="http://schemas.openxmlformats.org/officeDocument/2006/relationships/image" Target="../media/image57.gif"/><Relationship Id="rId21" Type="http://schemas.openxmlformats.org/officeDocument/2006/relationships/image" Target="../media/image73.gif"/><Relationship Id="rId7" Type="http://schemas.openxmlformats.org/officeDocument/2006/relationships/image" Target="../media/image29.gif"/><Relationship Id="rId12" Type="http://schemas.openxmlformats.org/officeDocument/2006/relationships/image" Target="../media/image64.gif"/><Relationship Id="rId17" Type="http://schemas.openxmlformats.org/officeDocument/2006/relationships/image" Target="../media/image69.gif"/><Relationship Id="rId25" Type="http://schemas.openxmlformats.org/officeDocument/2006/relationships/image" Target="../media/image77.gif"/><Relationship Id="rId2" Type="http://schemas.openxmlformats.org/officeDocument/2006/relationships/image" Target="../media/image56.gif"/><Relationship Id="rId16" Type="http://schemas.openxmlformats.org/officeDocument/2006/relationships/image" Target="../media/image68.gif"/><Relationship Id="rId20" Type="http://schemas.openxmlformats.org/officeDocument/2006/relationships/image" Target="../media/image7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11" Type="http://schemas.openxmlformats.org/officeDocument/2006/relationships/image" Target="../media/image63.gif"/><Relationship Id="rId24" Type="http://schemas.openxmlformats.org/officeDocument/2006/relationships/image" Target="../media/image76.gif"/><Relationship Id="rId5" Type="http://schemas.openxmlformats.org/officeDocument/2006/relationships/image" Target="../media/image59.gif"/><Relationship Id="rId15" Type="http://schemas.openxmlformats.org/officeDocument/2006/relationships/image" Target="../media/image67.gif"/><Relationship Id="rId23" Type="http://schemas.openxmlformats.org/officeDocument/2006/relationships/image" Target="../media/image75.gif"/><Relationship Id="rId10" Type="http://schemas.openxmlformats.org/officeDocument/2006/relationships/image" Target="../media/image62.gif"/><Relationship Id="rId19" Type="http://schemas.openxmlformats.org/officeDocument/2006/relationships/image" Target="../media/image71.gif"/><Relationship Id="rId4" Type="http://schemas.openxmlformats.org/officeDocument/2006/relationships/image" Target="../media/image58.gif"/><Relationship Id="rId9" Type="http://schemas.openxmlformats.org/officeDocument/2006/relationships/image" Target="../media/image18.gif"/><Relationship Id="rId14" Type="http://schemas.openxmlformats.org/officeDocument/2006/relationships/image" Target="../media/image66.gif"/><Relationship Id="rId22" Type="http://schemas.openxmlformats.org/officeDocument/2006/relationships/image" Target="../media/image74.gif"/><Relationship Id="rId27" Type="http://schemas.openxmlformats.org/officeDocument/2006/relationships/image" Target="../media/image7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gif"/><Relationship Id="rId13" Type="http://schemas.openxmlformats.org/officeDocument/2006/relationships/image" Target="../media/image61.gif"/><Relationship Id="rId18" Type="http://schemas.openxmlformats.org/officeDocument/2006/relationships/image" Target="../media/image89.gif"/><Relationship Id="rId26" Type="http://schemas.openxmlformats.org/officeDocument/2006/relationships/image" Target="../media/image97.gif"/><Relationship Id="rId3" Type="http://schemas.openxmlformats.org/officeDocument/2006/relationships/image" Target="../media/image81.gif"/><Relationship Id="rId21" Type="http://schemas.openxmlformats.org/officeDocument/2006/relationships/image" Target="../media/image92.gif"/><Relationship Id="rId7" Type="http://schemas.openxmlformats.org/officeDocument/2006/relationships/image" Target="../media/image85.gif"/><Relationship Id="rId12" Type="http://schemas.openxmlformats.org/officeDocument/2006/relationships/image" Target="../media/image71.gif"/><Relationship Id="rId17" Type="http://schemas.openxmlformats.org/officeDocument/2006/relationships/image" Target="../media/image88.gif"/><Relationship Id="rId25" Type="http://schemas.openxmlformats.org/officeDocument/2006/relationships/image" Target="../media/image96.gif"/><Relationship Id="rId2" Type="http://schemas.openxmlformats.org/officeDocument/2006/relationships/image" Target="../media/image80.gif"/><Relationship Id="rId16" Type="http://schemas.openxmlformats.org/officeDocument/2006/relationships/image" Target="../media/image63.gif"/><Relationship Id="rId20" Type="http://schemas.openxmlformats.org/officeDocument/2006/relationships/image" Target="../media/image91.gif"/><Relationship Id="rId29" Type="http://schemas.openxmlformats.org/officeDocument/2006/relationships/image" Target="../media/image10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gif"/><Relationship Id="rId11" Type="http://schemas.openxmlformats.org/officeDocument/2006/relationships/image" Target="../media/image66.gif"/><Relationship Id="rId24" Type="http://schemas.openxmlformats.org/officeDocument/2006/relationships/image" Target="../media/image95.gif"/><Relationship Id="rId5" Type="http://schemas.openxmlformats.org/officeDocument/2006/relationships/image" Target="../media/image83.gif"/><Relationship Id="rId15" Type="http://schemas.openxmlformats.org/officeDocument/2006/relationships/image" Target="../media/image87.gif"/><Relationship Id="rId23" Type="http://schemas.openxmlformats.org/officeDocument/2006/relationships/image" Target="../media/image94.gif"/><Relationship Id="rId28" Type="http://schemas.openxmlformats.org/officeDocument/2006/relationships/image" Target="../media/image99.gif"/><Relationship Id="rId10" Type="http://schemas.openxmlformats.org/officeDocument/2006/relationships/image" Target="../media/image18.gif"/><Relationship Id="rId19" Type="http://schemas.openxmlformats.org/officeDocument/2006/relationships/image" Target="../media/image90.gif"/><Relationship Id="rId31" Type="http://schemas.openxmlformats.org/officeDocument/2006/relationships/image" Target="../media/image102.gif"/><Relationship Id="rId4" Type="http://schemas.openxmlformats.org/officeDocument/2006/relationships/image" Target="../media/image82.gif"/><Relationship Id="rId9" Type="http://schemas.openxmlformats.org/officeDocument/2006/relationships/image" Target="../media/image65.gif"/><Relationship Id="rId14" Type="http://schemas.openxmlformats.org/officeDocument/2006/relationships/image" Target="../media/image29.gif"/><Relationship Id="rId22" Type="http://schemas.openxmlformats.org/officeDocument/2006/relationships/image" Target="../media/image93.gif"/><Relationship Id="rId27" Type="http://schemas.openxmlformats.org/officeDocument/2006/relationships/image" Target="../media/image98.gif"/><Relationship Id="rId30" Type="http://schemas.openxmlformats.org/officeDocument/2006/relationships/image" Target="../media/image10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gif"/><Relationship Id="rId13" Type="http://schemas.openxmlformats.org/officeDocument/2006/relationships/image" Target="../media/image29.gif"/><Relationship Id="rId18" Type="http://schemas.openxmlformats.org/officeDocument/2006/relationships/image" Target="../media/image112.gif"/><Relationship Id="rId3" Type="http://schemas.openxmlformats.org/officeDocument/2006/relationships/image" Target="../media/image65.gif"/><Relationship Id="rId21" Type="http://schemas.openxmlformats.org/officeDocument/2006/relationships/image" Target="../media/image115.gif"/><Relationship Id="rId7" Type="http://schemas.openxmlformats.org/officeDocument/2006/relationships/image" Target="../media/image104.gif"/><Relationship Id="rId12" Type="http://schemas.openxmlformats.org/officeDocument/2006/relationships/image" Target="../media/image107.gif"/><Relationship Id="rId17" Type="http://schemas.openxmlformats.org/officeDocument/2006/relationships/image" Target="../media/image111.gif"/><Relationship Id="rId2" Type="http://schemas.openxmlformats.org/officeDocument/2006/relationships/image" Target="../media/image103.gif"/><Relationship Id="rId16" Type="http://schemas.openxmlformats.org/officeDocument/2006/relationships/image" Target="../media/image110.gif"/><Relationship Id="rId20" Type="http://schemas.openxmlformats.org/officeDocument/2006/relationships/image" Target="../media/image1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gif"/><Relationship Id="rId11" Type="http://schemas.openxmlformats.org/officeDocument/2006/relationships/image" Target="../media/image106.gif"/><Relationship Id="rId24" Type="http://schemas.openxmlformats.org/officeDocument/2006/relationships/image" Target="../media/image118.gif"/><Relationship Id="rId5" Type="http://schemas.openxmlformats.org/officeDocument/2006/relationships/image" Target="../media/image66.gif"/><Relationship Id="rId15" Type="http://schemas.openxmlformats.org/officeDocument/2006/relationships/image" Target="../media/image109.gif"/><Relationship Id="rId23" Type="http://schemas.openxmlformats.org/officeDocument/2006/relationships/image" Target="../media/image117.gif"/><Relationship Id="rId10" Type="http://schemas.openxmlformats.org/officeDocument/2006/relationships/image" Target="../media/image105.gif"/><Relationship Id="rId19" Type="http://schemas.openxmlformats.org/officeDocument/2006/relationships/image" Target="../media/image113.gif"/><Relationship Id="rId4" Type="http://schemas.openxmlformats.org/officeDocument/2006/relationships/image" Target="../media/image18.gif"/><Relationship Id="rId9" Type="http://schemas.openxmlformats.org/officeDocument/2006/relationships/image" Target="../media/image91.gif"/><Relationship Id="rId14" Type="http://schemas.openxmlformats.org/officeDocument/2006/relationships/image" Target="../media/image108.gif"/><Relationship Id="rId22" Type="http://schemas.openxmlformats.org/officeDocument/2006/relationships/image" Target="../media/image116.gi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gif"/><Relationship Id="rId18" Type="http://schemas.openxmlformats.org/officeDocument/2006/relationships/image" Target="../media/image124.gif"/><Relationship Id="rId26" Type="http://schemas.openxmlformats.org/officeDocument/2006/relationships/image" Target="../media/image130.gif"/><Relationship Id="rId39" Type="http://schemas.openxmlformats.org/officeDocument/2006/relationships/image" Target="../media/image143.gif"/><Relationship Id="rId21" Type="http://schemas.openxmlformats.org/officeDocument/2006/relationships/image" Target="../media/image125.gif"/><Relationship Id="rId34" Type="http://schemas.openxmlformats.org/officeDocument/2006/relationships/image" Target="../media/image138.gif"/><Relationship Id="rId42" Type="http://schemas.openxmlformats.org/officeDocument/2006/relationships/image" Target="../media/image146.gif"/><Relationship Id="rId7" Type="http://schemas.openxmlformats.org/officeDocument/2006/relationships/image" Target="../media/image71.gif"/><Relationship Id="rId2" Type="http://schemas.openxmlformats.org/officeDocument/2006/relationships/image" Target="../media/image119.gif"/><Relationship Id="rId16" Type="http://schemas.openxmlformats.org/officeDocument/2006/relationships/image" Target="../media/image123.gif"/><Relationship Id="rId20" Type="http://schemas.openxmlformats.org/officeDocument/2006/relationships/image" Target="../media/image91.gif"/><Relationship Id="rId29" Type="http://schemas.openxmlformats.org/officeDocument/2006/relationships/image" Target="../media/image133.gif"/><Relationship Id="rId41" Type="http://schemas.openxmlformats.org/officeDocument/2006/relationships/image" Target="../media/image14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gif"/><Relationship Id="rId11" Type="http://schemas.openxmlformats.org/officeDocument/2006/relationships/image" Target="../media/image106.gif"/><Relationship Id="rId24" Type="http://schemas.openxmlformats.org/officeDocument/2006/relationships/image" Target="../media/image128.gif"/><Relationship Id="rId32" Type="http://schemas.openxmlformats.org/officeDocument/2006/relationships/image" Target="../media/image136.gif"/><Relationship Id="rId37" Type="http://schemas.openxmlformats.org/officeDocument/2006/relationships/image" Target="../media/image141.gif"/><Relationship Id="rId40" Type="http://schemas.openxmlformats.org/officeDocument/2006/relationships/image" Target="../media/image144.gif"/><Relationship Id="rId5" Type="http://schemas.openxmlformats.org/officeDocument/2006/relationships/image" Target="../media/image18.gif"/><Relationship Id="rId15" Type="http://schemas.openxmlformats.org/officeDocument/2006/relationships/image" Target="../media/image112.gif"/><Relationship Id="rId23" Type="http://schemas.openxmlformats.org/officeDocument/2006/relationships/image" Target="../media/image127.gif"/><Relationship Id="rId28" Type="http://schemas.openxmlformats.org/officeDocument/2006/relationships/image" Target="../media/image132.gif"/><Relationship Id="rId36" Type="http://schemas.openxmlformats.org/officeDocument/2006/relationships/image" Target="../media/image140.gif"/><Relationship Id="rId10" Type="http://schemas.openxmlformats.org/officeDocument/2006/relationships/image" Target="../media/image105.gif"/><Relationship Id="rId19" Type="http://schemas.openxmlformats.org/officeDocument/2006/relationships/image" Target="../media/image88.gif"/><Relationship Id="rId31" Type="http://schemas.openxmlformats.org/officeDocument/2006/relationships/image" Target="../media/image135.gif"/><Relationship Id="rId4" Type="http://schemas.openxmlformats.org/officeDocument/2006/relationships/image" Target="../media/image65.gif"/><Relationship Id="rId9" Type="http://schemas.openxmlformats.org/officeDocument/2006/relationships/image" Target="../media/image122.gif"/><Relationship Id="rId14" Type="http://schemas.openxmlformats.org/officeDocument/2006/relationships/image" Target="../media/image111.gif"/><Relationship Id="rId22" Type="http://schemas.openxmlformats.org/officeDocument/2006/relationships/image" Target="../media/image126.gif"/><Relationship Id="rId27" Type="http://schemas.openxmlformats.org/officeDocument/2006/relationships/image" Target="../media/image131.gif"/><Relationship Id="rId30" Type="http://schemas.openxmlformats.org/officeDocument/2006/relationships/image" Target="../media/image134.gif"/><Relationship Id="rId35" Type="http://schemas.openxmlformats.org/officeDocument/2006/relationships/image" Target="../media/image139.gif"/><Relationship Id="rId43" Type="http://schemas.openxmlformats.org/officeDocument/2006/relationships/image" Target="../media/image147.gif"/><Relationship Id="rId8" Type="http://schemas.openxmlformats.org/officeDocument/2006/relationships/image" Target="../media/image121.gif"/><Relationship Id="rId3" Type="http://schemas.openxmlformats.org/officeDocument/2006/relationships/image" Target="../media/image120.gif"/><Relationship Id="rId12" Type="http://schemas.openxmlformats.org/officeDocument/2006/relationships/image" Target="../media/image109.gif"/><Relationship Id="rId17" Type="http://schemas.openxmlformats.org/officeDocument/2006/relationships/image" Target="../media/image29.gif"/><Relationship Id="rId25" Type="http://schemas.openxmlformats.org/officeDocument/2006/relationships/image" Target="../media/image129.gif"/><Relationship Id="rId33" Type="http://schemas.openxmlformats.org/officeDocument/2006/relationships/image" Target="../media/image137.gif"/><Relationship Id="rId38" Type="http://schemas.openxmlformats.org/officeDocument/2006/relationships/image" Target="../media/image14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gif"/><Relationship Id="rId13" Type="http://schemas.openxmlformats.org/officeDocument/2006/relationships/image" Target="../media/image157.gif"/><Relationship Id="rId18" Type="http://schemas.openxmlformats.org/officeDocument/2006/relationships/image" Target="../media/image161.gif"/><Relationship Id="rId3" Type="http://schemas.openxmlformats.org/officeDocument/2006/relationships/image" Target="../media/image149.gif"/><Relationship Id="rId21" Type="http://schemas.openxmlformats.org/officeDocument/2006/relationships/image" Target="../media/image164.gif"/><Relationship Id="rId7" Type="http://schemas.openxmlformats.org/officeDocument/2006/relationships/image" Target="../media/image152.gif"/><Relationship Id="rId12" Type="http://schemas.openxmlformats.org/officeDocument/2006/relationships/image" Target="../media/image156.gif"/><Relationship Id="rId17" Type="http://schemas.openxmlformats.org/officeDocument/2006/relationships/image" Target="../media/image160.gif"/><Relationship Id="rId2" Type="http://schemas.openxmlformats.org/officeDocument/2006/relationships/image" Target="../media/image148.gif"/><Relationship Id="rId16" Type="http://schemas.openxmlformats.org/officeDocument/2006/relationships/image" Target="../media/image159.gif"/><Relationship Id="rId20" Type="http://schemas.openxmlformats.org/officeDocument/2006/relationships/image" Target="../media/image16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11" Type="http://schemas.openxmlformats.org/officeDocument/2006/relationships/image" Target="../media/image155.gif"/><Relationship Id="rId5" Type="http://schemas.openxmlformats.org/officeDocument/2006/relationships/image" Target="../media/image151.gif"/><Relationship Id="rId15" Type="http://schemas.openxmlformats.org/officeDocument/2006/relationships/image" Target="../media/image55.gif"/><Relationship Id="rId10" Type="http://schemas.openxmlformats.org/officeDocument/2006/relationships/image" Target="../media/image154.gif"/><Relationship Id="rId19" Type="http://schemas.openxmlformats.org/officeDocument/2006/relationships/image" Target="../media/image162.gif"/><Relationship Id="rId4" Type="http://schemas.openxmlformats.org/officeDocument/2006/relationships/image" Target="../media/image150.gif"/><Relationship Id="rId9" Type="http://schemas.openxmlformats.org/officeDocument/2006/relationships/image" Target="../media/image14.gif"/><Relationship Id="rId14" Type="http://schemas.openxmlformats.org/officeDocument/2006/relationships/image" Target="../media/image158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gif"/><Relationship Id="rId13" Type="http://schemas.openxmlformats.org/officeDocument/2006/relationships/image" Target="../media/image156.gif"/><Relationship Id="rId18" Type="http://schemas.openxmlformats.org/officeDocument/2006/relationships/image" Target="../media/image176.gif"/><Relationship Id="rId26" Type="http://schemas.openxmlformats.org/officeDocument/2006/relationships/image" Target="../media/image179.gif"/><Relationship Id="rId3" Type="http://schemas.openxmlformats.org/officeDocument/2006/relationships/image" Target="../media/image166.gif"/><Relationship Id="rId21" Type="http://schemas.openxmlformats.org/officeDocument/2006/relationships/image" Target="../media/image162.gif"/><Relationship Id="rId7" Type="http://schemas.openxmlformats.org/officeDocument/2006/relationships/image" Target="../media/image169.gif"/><Relationship Id="rId12" Type="http://schemas.openxmlformats.org/officeDocument/2006/relationships/image" Target="../media/image173.gif"/><Relationship Id="rId17" Type="http://schemas.openxmlformats.org/officeDocument/2006/relationships/image" Target="../media/image175.gif"/><Relationship Id="rId25" Type="http://schemas.openxmlformats.org/officeDocument/2006/relationships/image" Target="../media/image178.gif"/><Relationship Id="rId2" Type="http://schemas.openxmlformats.org/officeDocument/2006/relationships/image" Target="../media/image165.gif"/><Relationship Id="rId16" Type="http://schemas.openxmlformats.org/officeDocument/2006/relationships/image" Target="../media/image174.gif"/><Relationship Id="rId20" Type="http://schemas.openxmlformats.org/officeDocument/2006/relationships/image" Target="../media/image16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11" Type="http://schemas.openxmlformats.org/officeDocument/2006/relationships/image" Target="../media/image172.gif"/><Relationship Id="rId24" Type="http://schemas.openxmlformats.org/officeDocument/2006/relationships/image" Target="../media/image177.gif"/><Relationship Id="rId5" Type="http://schemas.openxmlformats.org/officeDocument/2006/relationships/image" Target="../media/image168.gif"/><Relationship Id="rId15" Type="http://schemas.openxmlformats.org/officeDocument/2006/relationships/image" Target="../media/image159.gif"/><Relationship Id="rId23" Type="http://schemas.openxmlformats.org/officeDocument/2006/relationships/image" Target="../media/image164.gif"/><Relationship Id="rId10" Type="http://schemas.openxmlformats.org/officeDocument/2006/relationships/image" Target="../media/image171.gif"/><Relationship Id="rId19" Type="http://schemas.openxmlformats.org/officeDocument/2006/relationships/image" Target="../media/image55.gif"/><Relationship Id="rId4" Type="http://schemas.openxmlformats.org/officeDocument/2006/relationships/image" Target="../media/image167.gif"/><Relationship Id="rId9" Type="http://schemas.openxmlformats.org/officeDocument/2006/relationships/image" Target="../media/image29.gif"/><Relationship Id="rId14" Type="http://schemas.openxmlformats.org/officeDocument/2006/relationships/image" Target="../media/image157.gif"/><Relationship Id="rId22" Type="http://schemas.openxmlformats.org/officeDocument/2006/relationships/image" Target="../media/image163.gif"/><Relationship Id="rId27" Type="http://schemas.openxmlformats.org/officeDocument/2006/relationships/image" Target="../media/image18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772F4-838D-4761-8BBE-91EB6B92B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Agile sigmoid activation function notation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민첩한 </a:t>
            </a:r>
            <a:r>
              <a:rPr lang="ko-KR" altLang="en-US" sz="4000" dirty="0" err="1"/>
              <a:t>시그모이드</a:t>
            </a:r>
            <a:r>
              <a:rPr lang="ko-KR" altLang="en-US" sz="4000" dirty="0"/>
              <a:t> 활성함수 표기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36142-BA01-48F5-BE4F-6540D261A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민첩한 </a:t>
            </a:r>
            <a:r>
              <a:rPr lang="ko-KR" altLang="en-US" dirty="0" err="1"/>
              <a:t>시그모이드</a:t>
            </a:r>
            <a:r>
              <a:rPr lang="ko-KR" altLang="en-US" dirty="0"/>
              <a:t> 활성함수를 사용한 신경망의 전파</a:t>
            </a:r>
            <a:r>
              <a:rPr lang="en-US" altLang="ko-KR" dirty="0"/>
              <a:t>, </a:t>
            </a:r>
            <a:r>
              <a:rPr lang="ko-KR" altLang="en-US" dirty="0"/>
              <a:t>역전파를 수식으로 표기</a:t>
            </a:r>
            <a:endParaRPr lang="en-US" altLang="ko-KR" dirty="0"/>
          </a:p>
          <a:p>
            <a:r>
              <a:rPr lang="en-US" altLang="ko-KR" dirty="0"/>
              <a:t>2020 / 11 / 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7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E2F54-98CE-4356-8F3B-412EC81A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CBB8B-1A0A-40CB-AE51-0AF8C97F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0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06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992AD0-DB03-480E-8591-8F465121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7" y="1956571"/>
            <a:ext cx="990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F95510-8ECA-440F-B1F4-0D61619A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98" y="1851795"/>
            <a:ext cx="8667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90F67B-0E79-497D-9143-5B6D30BA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82" y="1956571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2141204-031D-4DB7-B23B-1FE5C859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67" y="219469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6A619D-7B9E-47B7-9A3F-CD18C1A0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77" y="1956571"/>
            <a:ext cx="38481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E93BD78-B181-4379-B56F-300C6320B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26" y="361271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D398370-A058-4428-A37A-2D5332CD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99" y="3398402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5D3B9CBD-DD6F-403F-B21A-64798534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51" y="2175643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73853DE6-CD03-4238-91DA-C181C2BF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23" y="219469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6">
            <a:extLst>
              <a:ext uri="{FF2B5EF4-FFF2-40B4-BE49-F238E27FC236}">
                <a16:creationId xmlns:a16="http://schemas.microsoft.com/office/drawing/2014/main" id="{B9695549-98D9-4FC1-8793-5CB2E4F8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19" y="5144257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C173186-A1E0-4EB1-98DE-31C9F6E5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87" y="4863269"/>
            <a:ext cx="4286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41F1A22C-C0CD-4D25-9309-EF9ED669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05" y="516016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218C86F-B26F-44B3-8C4F-76086394A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17" y="4925183"/>
            <a:ext cx="361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A9835528-2B22-4FF1-84FD-E6482937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59" y="517920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67A86A8E-945B-4DD3-A0CF-89A2F821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5" y="6400016"/>
            <a:ext cx="2381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3023929-7F81-4484-A83C-3C120F2D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87" y="5741526"/>
            <a:ext cx="3905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75D3CF4D-CC01-40DC-AE96-D987F0E5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99" y="5732779"/>
            <a:ext cx="352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D25830EE-ED9B-4174-BBD3-A4E4DFF94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77" y="4225043"/>
            <a:ext cx="74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238DC99A-B761-41C7-BA01-EB2B69F2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9" y="4301242"/>
            <a:ext cx="4572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9BF22C87-1CB9-4A72-B336-52AD9ED3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9" y="4233679"/>
            <a:ext cx="7810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8">
            <a:extLst>
              <a:ext uri="{FF2B5EF4-FFF2-40B4-BE49-F238E27FC236}">
                <a16:creationId xmlns:a16="http://schemas.microsoft.com/office/drawing/2014/main" id="{AE5537FF-7661-4792-AFD4-F260C476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82" y="2728093"/>
            <a:ext cx="7810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58AB0F6D-05D1-4961-B970-710CAB1B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57" y="2734251"/>
            <a:ext cx="8572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>
            <a:extLst>
              <a:ext uri="{FF2B5EF4-FFF2-40B4-BE49-F238E27FC236}">
                <a16:creationId xmlns:a16="http://schemas.microsoft.com/office/drawing/2014/main" id="{4F2773D6-87A5-415E-9B91-12F6E42B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4" y="2746449"/>
            <a:ext cx="74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A6ACBC-FABE-41AC-A3F7-DDA9AB6107EF}"/>
              </a:ext>
            </a:extLst>
          </p:cNvPr>
          <p:cNvCxnSpPr/>
          <p:nvPr/>
        </p:nvCxnSpPr>
        <p:spPr>
          <a:xfrm>
            <a:off x="178487" y="6233020"/>
            <a:ext cx="1005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76DE1F-2EFD-4CBC-A1D5-035037D959F2}"/>
              </a:ext>
            </a:extLst>
          </p:cNvPr>
          <p:cNvCxnSpPr/>
          <p:nvPr/>
        </p:nvCxnSpPr>
        <p:spPr>
          <a:xfrm>
            <a:off x="254095" y="4798503"/>
            <a:ext cx="1005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DF2FBA-7170-4C7D-94D2-8E22C89632E5}"/>
              </a:ext>
            </a:extLst>
          </p:cNvPr>
          <p:cNvCxnSpPr/>
          <p:nvPr/>
        </p:nvCxnSpPr>
        <p:spPr>
          <a:xfrm>
            <a:off x="159437" y="3162650"/>
            <a:ext cx="1005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6BF9A3B-955E-41BA-A4F8-0CBBCEBB7485}"/>
              </a:ext>
            </a:extLst>
          </p:cNvPr>
          <p:cNvSpPr/>
          <p:nvPr/>
        </p:nvSpPr>
        <p:spPr>
          <a:xfrm>
            <a:off x="1083464" y="402704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C026046-5D47-40A3-BCA5-EB9B1B77895C}"/>
              </a:ext>
            </a:extLst>
          </p:cNvPr>
          <p:cNvSpPr/>
          <p:nvPr/>
        </p:nvSpPr>
        <p:spPr>
          <a:xfrm>
            <a:off x="1083464" y="916370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7F63F6-A283-4437-8CFE-378880EFCE00}"/>
              </a:ext>
            </a:extLst>
          </p:cNvPr>
          <p:cNvSpPr/>
          <p:nvPr/>
        </p:nvSpPr>
        <p:spPr>
          <a:xfrm>
            <a:off x="1867376" y="402704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0F920DA-112A-44FB-913C-386DB78A9683}"/>
              </a:ext>
            </a:extLst>
          </p:cNvPr>
          <p:cNvSpPr/>
          <p:nvPr/>
        </p:nvSpPr>
        <p:spPr>
          <a:xfrm>
            <a:off x="1867376" y="916370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B6BEFDF-8730-4B39-82CC-5C2196E8AC76}"/>
              </a:ext>
            </a:extLst>
          </p:cNvPr>
          <p:cNvSpPr/>
          <p:nvPr/>
        </p:nvSpPr>
        <p:spPr>
          <a:xfrm>
            <a:off x="4543748" y="394457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6C6B9B-6D25-4FC8-8ED5-868376749943}"/>
              </a:ext>
            </a:extLst>
          </p:cNvPr>
          <p:cNvCxnSpPr>
            <a:stCxn id="2" idx="6"/>
            <a:endCxn id="48" idx="2"/>
          </p:cNvCxnSpPr>
          <p:nvPr/>
        </p:nvCxnSpPr>
        <p:spPr>
          <a:xfrm>
            <a:off x="1359386" y="526441"/>
            <a:ext cx="50799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8530A9A-0387-4223-A555-33519A68B8CE}"/>
              </a:ext>
            </a:extLst>
          </p:cNvPr>
          <p:cNvCxnSpPr>
            <a:cxnSpLocks/>
            <a:stCxn id="2" idx="6"/>
            <a:endCxn id="50" idx="2"/>
          </p:cNvCxnSpPr>
          <p:nvPr/>
        </p:nvCxnSpPr>
        <p:spPr>
          <a:xfrm>
            <a:off x="1359386" y="526441"/>
            <a:ext cx="507990" cy="51366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AB14F5C-7FB4-4AAF-A09C-56B74CE047B2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59386" y="1040107"/>
            <a:ext cx="50799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B039B55-5D7D-40E1-BFF8-D0AB7E8859B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1359386" y="526441"/>
            <a:ext cx="507990" cy="51366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742B7CC5-7A34-498B-8FFC-8B9964F4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66" y="113162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474094F-0E94-4AC1-B4C3-4C1E3DD9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28" y="394457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C9BA7D0-F608-4EA9-B622-A427AE392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27" y="603589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2E98164-D07C-44FB-A265-549F6F41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16" y="1251326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EDC9AF8-A489-4C5B-9B28-63B83E99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27" y="606257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5243202-1780-42B7-9616-6E06A408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67" y="932463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53F84C-9FF5-4906-9C36-D8CDA78CC381}"/>
              </a:ext>
            </a:extLst>
          </p:cNvPr>
          <p:cNvCxnSpPr>
            <a:cxnSpLocks/>
            <a:stCxn id="2054" idx="3"/>
            <a:endCxn id="48" idx="0"/>
          </p:cNvCxnSpPr>
          <p:nvPr/>
        </p:nvCxnSpPr>
        <p:spPr>
          <a:xfrm>
            <a:off x="1789866" y="227462"/>
            <a:ext cx="215471" cy="17524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425B96-4AF3-46A2-B6B9-D9D4F2D3065E}"/>
              </a:ext>
            </a:extLst>
          </p:cNvPr>
          <p:cNvCxnSpPr>
            <a:cxnSpLocks/>
            <a:stCxn id="2060" idx="3"/>
            <a:endCxn id="50" idx="4"/>
          </p:cNvCxnSpPr>
          <p:nvPr/>
        </p:nvCxnSpPr>
        <p:spPr>
          <a:xfrm flipV="1">
            <a:off x="1732716" y="1163844"/>
            <a:ext cx="272621" cy="20178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300409-B970-4094-A001-0DCDA542049D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 flipV="1">
            <a:off x="2143298" y="518194"/>
            <a:ext cx="2400450" cy="8247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F09FF8D-FDBD-4638-AF79-7D85A384170A}"/>
              </a:ext>
            </a:extLst>
          </p:cNvPr>
          <p:cNvSpPr/>
          <p:nvPr/>
        </p:nvSpPr>
        <p:spPr>
          <a:xfrm>
            <a:off x="4543748" y="914778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F64EAD-2640-4391-9212-80D31DF7C7B0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 flipV="1">
            <a:off x="2143298" y="518194"/>
            <a:ext cx="2400450" cy="521913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7299F98-7419-48A1-B30E-FB474EE0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" y="514640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EFF58B09-79A1-4069-A922-C1B74CB8D95D}"/>
              </a:ext>
            </a:extLst>
          </p:cNvPr>
          <p:cNvSpPr/>
          <p:nvPr/>
        </p:nvSpPr>
        <p:spPr>
          <a:xfrm>
            <a:off x="5675392" y="633376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079D6D8-87AA-45D5-A5E8-C50A38D65A64}"/>
              </a:ext>
            </a:extLst>
          </p:cNvPr>
          <p:cNvCxnSpPr>
            <a:cxnSpLocks/>
            <a:stCxn id="51" idx="6"/>
            <a:endCxn id="93" idx="2"/>
          </p:cNvCxnSpPr>
          <p:nvPr/>
        </p:nvCxnSpPr>
        <p:spPr>
          <a:xfrm>
            <a:off x="4819670" y="518194"/>
            <a:ext cx="855722" cy="238919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72CC465-0DCD-4E70-AC34-49F2C3E49225}"/>
              </a:ext>
            </a:extLst>
          </p:cNvPr>
          <p:cNvCxnSpPr>
            <a:cxnSpLocks/>
            <a:stCxn id="81" idx="6"/>
            <a:endCxn id="93" idx="2"/>
          </p:cNvCxnSpPr>
          <p:nvPr/>
        </p:nvCxnSpPr>
        <p:spPr>
          <a:xfrm flipV="1">
            <a:off x="4819670" y="757113"/>
            <a:ext cx="855722" cy="28140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0" name="Picture 32">
            <a:extLst>
              <a:ext uri="{FF2B5EF4-FFF2-40B4-BE49-F238E27FC236}">
                <a16:creationId xmlns:a16="http://schemas.microsoft.com/office/drawing/2014/main" id="{EE07670F-E515-4CCC-8753-DFBE32380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19" y="633376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B1F52F9E-78A9-4CE2-B6DB-BB43123E6A0E}"/>
              </a:ext>
            </a:extLst>
          </p:cNvPr>
          <p:cNvSpPr/>
          <p:nvPr/>
        </p:nvSpPr>
        <p:spPr>
          <a:xfrm>
            <a:off x="7074842" y="633376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2" name="Picture 34">
            <a:extLst>
              <a:ext uri="{FF2B5EF4-FFF2-40B4-BE49-F238E27FC236}">
                <a16:creationId xmlns:a16="http://schemas.microsoft.com/office/drawing/2014/main" id="{5B7F778E-250D-4CC0-B76B-BEAF1C417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58" y="685519"/>
            <a:ext cx="3524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2">
            <a:extLst>
              <a:ext uri="{FF2B5EF4-FFF2-40B4-BE49-F238E27FC236}">
                <a16:creationId xmlns:a16="http://schemas.microsoft.com/office/drawing/2014/main" id="{75F02323-7F6F-4592-9FB1-65EA7245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4" y="3407925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6">
            <a:extLst>
              <a:ext uri="{FF2B5EF4-FFF2-40B4-BE49-F238E27FC236}">
                <a16:creationId xmlns:a16="http://schemas.microsoft.com/office/drawing/2014/main" id="{D476E9A2-72F6-4795-8139-3D6A9C04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21" y="364772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5594491-7244-476C-B334-DE2C0C04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564" y="3397589"/>
            <a:ext cx="2190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5075C3-FED9-43D1-89DF-AB0E2961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3" y="3331791"/>
            <a:ext cx="43148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8A07E30D-A2E3-4119-A1A3-5EEF4272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4" y="4955297"/>
            <a:ext cx="990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EC972C27-264F-4A49-8915-4E2646AF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79" y="4910955"/>
            <a:ext cx="1905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732B78C-B2B9-423B-A791-E2582469D45F}"/>
              </a:ext>
            </a:extLst>
          </p:cNvPr>
          <p:cNvCxnSpPr>
            <a:cxnSpLocks/>
            <a:stCxn id="50" idx="6"/>
            <a:endCxn id="81" idx="2"/>
          </p:cNvCxnSpPr>
          <p:nvPr/>
        </p:nvCxnSpPr>
        <p:spPr>
          <a:xfrm flipV="1">
            <a:off x="2143298" y="1038515"/>
            <a:ext cx="2400450" cy="159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11E9E3B-F700-4530-B03F-BB58C6967A34}"/>
              </a:ext>
            </a:extLst>
          </p:cNvPr>
          <p:cNvCxnSpPr>
            <a:cxnSpLocks/>
            <a:stCxn id="48" idx="6"/>
            <a:endCxn id="81" idx="2"/>
          </p:cNvCxnSpPr>
          <p:nvPr/>
        </p:nvCxnSpPr>
        <p:spPr>
          <a:xfrm>
            <a:off x="2143298" y="526441"/>
            <a:ext cx="2400450" cy="512074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5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7B4EBC7-3796-4125-8A6C-0D12F1F4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9" y="441340"/>
            <a:ext cx="6477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4C9A140-943E-43A7-AD0F-72CD4ABA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1" y="431666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F550A52-338D-4632-A813-6680E21E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1" y="3410605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AA80954-6E09-4351-8399-08669ED7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5" y="5218569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C3C1F-E5C7-4D9D-954C-C86E4D5B4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24" y="103202"/>
            <a:ext cx="9620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6">
            <a:extLst>
              <a:ext uri="{FF2B5EF4-FFF2-40B4-BE49-F238E27FC236}">
                <a16:creationId xmlns:a16="http://schemas.microsoft.com/office/drawing/2014/main" id="{D030E0A3-366A-4FDD-B37C-C55051A1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84" y="54135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2511A21B-A71D-4DB0-B024-9A2C0389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69" y="346089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734704EC-99F0-4632-9D68-4D5388DD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54" y="53658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D9B8082A-1BFD-4E95-999D-E019D453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54" y="360376"/>
            <a:ext cx="923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6">
            <a:extLst>
              <a:ext uri="{FF2B5EF4-FFF2-40B4-BE49-F238E27FC236}">
                <a16:creationId xmlns:a16="http://schemas.microsoft.com/office/drawing/2014/main" id="{065C5A03-14B2-4BEC-A881-8A7DB935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71" y="536589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372481F4-CD56-4A5F-8B69-4A393827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12" y="53182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BA2A7EF5-9E7D-45FF-A9F4-34135BAB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0" y="2153349"/>
            <a:ext cx="3829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18D8EBF3-70A6-4649-997E-B2FE464E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04" y="227241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8">
            <a:extLst>
              <a:ext uri="{FF2B5EF4-FFF2-40B4-BE49-F238E27FC236}">
                <a16:creationId xmlns:a16="http://schemas.microsoft.com/office/drawing/2014/main" id="{BD06E97E-E619-4BDE-B564-1E494B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88" y="3493883"/>
            <a:ext cx="20097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6">
            <a:extLst>
              <a:ext uri="{FF2B5EF4-FFF2-40B4-BE49-F238E27FC236}">
                <a16:creationId xmlns:a16="http://schemas.microsoft.com/office/drawing/2014/main" id="{35C6C80C-77C4-4B27-A882-4234F607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64" y="442172"/>
            <a:ext cx="13049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934727-C744-42E4-B739-D5A70F91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26" y="303225"/>
            <a:ext cx="7810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E06DD0-B874-4488-B1AD-831B58B4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91" y="270331"/>
            <a:ext cx="24765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1D934DC-D894-4050-B0EA-905E1793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12" y="2148622"/>
            <a:ext cx="4667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C82E41-30A5-4203-927F-2041454B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64" y="2472194"/>
            <a:ext cx="4810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85095F3-F304-46EC-B475-27B69BB0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64" y="3493883"/>
            <a:ext cx="24288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35699EE8-E3B2-44BE-8E4A-EE4A2A09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75" y="4389409"/>
            <a:ext cx="29337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5D0680AD-9136-456B-8D8E-1B4ECA2C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74" y="5313583"/>
            <a:ext cx="29337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3DFC6AE-05F8-4F8F-ADCB-EDF51F41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84" y="3493883"/>
            <a:ext cx="25622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CB4FDA25-B802-4AA4-84FE-308F32C1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39" y="4389409"/>
            <a:ext cx="3067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5E58F1F4-B830-4C4B-A1AE-6EF29BBC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80" y="5313582"/>
            <a:ext cx="3067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46E8F9B5-F256-4687-8272-C38B0C66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91" y="4389408"/>
            <a:ext cx="2514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200E9048-1477-4D67-BE4A-1FFAA3D0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91" y="5313582"/>
            <a:ext cx="2514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7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4">
            <a:extLst>
              <a:ext uri="{FF2B5EF4-FFF2-40B4-BE49-F238E27FC236}">
                <a16:creationId xmlns:a16="http://schemas.microsoft.com/office/drawing/2014/main" id="{D8B4635A-D269-4C70-966C-8BFC8022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85" y="175600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6">
            <a:extLst>
              <a:ext uri="{FF2B5EF4-FFF2-40B4-BE49-F238E27FC236}">
                <a16:creationId xmlns:a16="http://schemas.microsoft.com/office/drawing/2014/main" id="{331E115D-8CB9-4730-A304-60D72C86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75" y="35657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7120F133-B44B-4741-AA2F-9D20B636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04" y="375623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0EAA3DEE-E869-4F80-9BB3-1B7CE5F2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25" y="175600"/>
            <a:ext cx="838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61731566-F9E4-42BE-8A26-E1C43B67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52" y="175600"/>
            <a:ext cx="923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6">
            <a:extLst>
              <a:ext uri="{FF2B5EF4-FFF2-40B4-BE49-F238E27FC236}">
                <a16:creationId xmlns:a16="http://schemas.microsoft.com/office/drawing/2014/main" id="{F9F67A68-82DB-48CF-8E2B-FE2D0DA1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76" y="35657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>
            <a:extLst>
              <a:ext uri="{FF2B5EF4-FFF2-40B4-BE49-F238E27FC236}">
                <a16:creationId xmlns:a16="http://schemas.microsoft.com/office/drawing/2014/main" id="{CAB828A6-7557-4E75-AD4A-8FB24727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03" y="35181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373792D0-47D7-4644-AA79-F7C7D5E0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73503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>
            <a:extLst>
              <a:ext uri="{FF2B5EF4-FFF2-40B4-BE49-F238E27FC236}">
                <a16:creationId xmlns:a16="http://schemas.microsoft.com/office/drawing/2014/main" id="{A1074F2D-22F9-4245-9BCB-C4501F9C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43" y="1185611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6">
            <a:extLst>
              <a:ext uri="{FF2B5EF4-FFF2-40B4-BE49-F238E27FC236}">
                <a16:creationId xmlns:a16="http://schemas.microsoft.com/office/drawing/2014/main" id="{B5C9DEA1-8FC3-44FF-8D9E-2FDEF6D3B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33" y="1366585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4C76F9E-B4E8-4468-9817-867E458B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14" y="140259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87C9AC41-AC49-4C94-A974-710747B4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60" y="1204660"/>
            <a:ext cx="838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>
            <a:extLst>
              <a:ext uri="{FF2B5EF4-FFF2-40B4-BE49-F238E27FC236}">
                <a16:creationId xmlns:a16="http://schemas.microsoft.com/office/drawing/2014/main" id="{C5D098DD-CC61-4397-B367-A2FE0490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13" y="1204660"/>
            <a:ext cx="923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6">
            <a:extLst>
              <a:ext uri="{FF2B5EF4-FFF2-40B4-BE49-F238E27FC236}">
                <a16:creationId xmlns:a16="http://schemas.microsoft.com/office/drawing/2014/main" id="{5E18DE7E-224E-47BC-833A-EC22BB74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37" y="138563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>
            <a:extLst>
              <a:ext uri="{FF2B5EF4-FFF2-40B4-BE49-F238E27FC236}">
                <a16:creationId xmlns:a16="http://schemas.microsoft.com/office/drawing/2014/main" id="{49D0EA84-68A4-4177-9481-0EFC1353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03" y="142641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912FE710-E661-4881-AB55-73096C6F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212098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>
            <a:extLst>
              <a:ext uri="{FF2B5EF4-FFF2-40B4-BE49-F238E27FC236}">
                <a16:creationId xmlns:a16="http://schemas.microsoft.com/office/drawing/2014/main" id="{8DDD75ED-4C94-4E51-89B6-D97EE96E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37" y="4436959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>
            <a:extLst>
              <a:ext uri="{FF2B5EF4-FFF2-40B4-BE49-F238E27FC236}">
                <a16:creationId xmlns:a16="http://schemas.microsoft.com/office/drawing/2014/main" id="{C1900ACE-5FE0-4620-A284-7FD267DC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37" y="5787240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8" name="Picture 66">
            <a:extLst>
              <a:ext uri="{FF2B5EF4-FFF2-40B4-BE49-F238E27FC236}">
                <a16:creationId xmlns:a16="http://schemas.microsoft.com/office/drawing/2014/main" id="{A2505CB9-E45A-44D4-AD77-D5ABA66F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56" y="5806259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>
            <a:extLst>
              <a:ext uri="{FF2B5EF4-FFF2-40B4-BE49-F238E27FC236}">
                <a16:creationId xmlns:a16="http://schemas.microsoft.com/office/drawing/2014/main" id="{5CBDA45F-15A6-4378-B832-50FBEC0D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247" y="4415800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>
            <a:extLst>
              <a:ext uri="{FF2B5EF4-FFF2-40B4-BE49-F238E27FC236}">
                <a16:creationId xmlns:a16="http://schemas.microsoft.com/office/drawing/2014/main" id="{3DAB9C5F-8CF8-499F-B84F-74A13417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759" y="747977"/>
            <a:ext cx="24669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5D9F430-C20A-4DAA-A98A-54DA820E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2" y="232749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45BD81-3B78-49F3-A4CB-2BE55291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9" y="1288298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A2B8AAA-4B51-48F5-AC7D-1CB0B38C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94" y="212251"/>
            <a:ext cx="1266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97E6B9A-0D8D-49E5-BF83-77EA9FCC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9" y="1238989"/>
            <a:ext cx="1266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F35E9E3-3CCA-4E7E-9347-F6C3B77B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15" y="103059"/>
            <a:ext cx="914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4B94B959-7E3B-4EC9-BDC9-AB4CA008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15" y="1099884"/>
            <a:ext cx="914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2">
            <a:extLst>
              <a:ext uri="{FF2B5EF4-FFF2-40B4-BE49-F238E27FC236}">
                <a16:creationId xmlns:a16="http://schemas.microsoft.com/office/drawing/2014/main" id="{C52AFDD8-7862-4CB7-BABF-425038E1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2" y="2632929"/>
            <a:ext cx="3829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5D345B93-3234-406F-B3B9-EE638B95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46" y="275199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5196E3D-71BC-412A-B628-9B74C3FB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54" y="2628202"/>
            <a:ext cx="4667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DBE42E6D-FB42-43AE-B107-E8B7DAD3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06" y="2951774"/>
            <a:ext cx="4810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894C60-2530-440B-AB36-125C7AB5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4" y="4372932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B5E32D8-AC41-432B-8048-810D88EA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35" y="4347379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E2FC9E0C-A31E-4078-828F-F06873E2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2" y="573504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69C7B50B-1BE1-42D6-A215-F75E537F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35" y="5736868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>
            <a:extLst>
              <a:ext uri="{FF2B5EF4-FFF2-40B4-BE49-F238E27FC236}">
                <a16:creationId xmlns:a16="http://schemas.microsoft.com/office/drawing/2014/main" id="{4F475444-A629-4269-A2C0-E0DF2B49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1" y="4436959"/>
            <a:ext cx="30099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1889087B-967B-493A-AD97-62156654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44" y="4436959"/>
            <a:ext cx="30099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13021541-D69A-4197-B1A7-FDB8E66A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23" y="5813603"/>
            <a:ext cx="30099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56CAE779-C06B-4931-B46D-CB8412DC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44" y="5787240"/>
            <a:ext cx="30099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7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>
            <a:extLst>
              <a:ext uri="{FF2B5EF4-FFF2-40B4-BE49-F238E27FC236}">
                <a16:creationId xmlns:a16="http://schemas.microsoft.com/office/drawing/2014/main" id="{E2A5881A-68B5-4665-A32F-AADDFEB78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" y="1215190"/>
            <a:ext cx="3829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3CCC59EC-4460-436D-BA7F-CB7B69DD9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3" y="133425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A495488-000D-45CD-88A7-96AB0E71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31" y="1210463"/>
            <a:ext cx="4667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553224A-66D2-406F-85A6-9DEEA7DE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83" y="1534035"/>
            <a:ext cx="4810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BDA35EF-EEDD-4500-8A3F-6F0DDECE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6" y="2034762"/>
            <a:ext cx="5481655" cy="4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A8B515A5-920B-4D3B-B616-DB90537D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3" y="220273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C21080CB-C410-449C-A4F3-8DB7A2B8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" y="251738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6410A41F-3926-4C4A-AC86-F1CD17E1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90" y="142200"/>
            <a:ext cx="43148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A10A222-E35E-43EC-9480-6CC7F367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77" y="2064547"/>
            <a:ext cx="5481655" cy="4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2E6AFBD-FD09-47EE-A108-0604121B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457" y="2190685"/>
            <a:ext cx="192542" cy="1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99FCA7C-F59C-4CD6-B832-4C7BAC07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" y="2642784"/>
            <a:ext cx="5481655" cy="4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784BB40-91F8-43A5-A211-FFC655FA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44" y="2652958"/>
            <a:ext cx="5594601" cy="4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4C2E562C-4FB9-42EF-B071-FBF362D4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232" y="2762709"/>
            <a:ext cx="195773" cy="1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>
            <a:extLst>
              <a:ext uri="{FF2B5EF4-FFF2-40B4-BE49-F238E27FC236}">
                <a16:creationId xmlns:a16="http://schemas.microsoft.com/office/drawing/2014/main" id="{CE6E9A26-0167-4609-8630-34E10D4A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4" y="48107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378F24FE-599B-49B8-ACA6-3B80FB97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4" y="4438345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222E179B-670B-4339-B9B6-B9145404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4" y="5176085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A8FEEABD-5520-4995-83FE-E44084A5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54" y="4246389"/>
            <a:ext cx="914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6">
            <a:extLst>
              <a:ext uri="{FF2B5EF4-FFF2-40B4-BE49-F238E27FC236}">
                <a16:creationId xmlns:a16="http://schemas.microsoft.com/office/drawing/2014/main" id="{1D3294BD-6B49-4C02-B086-FE9296B8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54" y="5157210"/>
            <a:ext cx="914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6">
            <a:extLst>
              <a:ext uri="{FF2B5EF4-FFF2-40B4-BE49-F238E27FC236}">
                <a16:creationId xmlns:a16="http://schemas.microsoft.com/office/drawing/2014/main" id="{FDECD73A-5CFC-4DE8-80AB-ACDD0563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34" y="456693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6">
            <a:extLst>
              <a:ext uri="{FF2B5EF4-FFF2-40B4-BE49-F238E27FC236}">
                <a16:creationId xmlns:a16="http://schemas.microsoft.com/office/drawing/2014/main" id="{874028D5-5B14-4F71-AC1D-7E4B0304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34" y="5402139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8">
            <a:extLst>
              <a:ext uri="{FF2B5EF4-FFF2-40B4-BE49-F238E27FC236}">
                <a16:creationId xmlns:a16="http://schemas.microsoft.com/office/drawing/2014/main" id="{105922CF-AD53-4E20-8375-5EE3BA73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10" y="4326578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0">
            <a:extLst>
              <a:ext uri="{FF2B5EF4-FFF2-40B4-BE49-F238E27FC236}">
                <a16:creationId xmlns:a16="http://schemas.microsoft.com/office/drawing/2014/main" id="{6E7EEAE3-DB33-4D9D-8A22-C690B6FA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10" y="5206876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9FDD4D23-7703-440B-A1F3-082D63FB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31" y="458375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FE19250E-2AF7-4DE6-8048-B99F9396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31" y="547629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4">
            <a:extLst>
              <a:ext uri="{FF2B5EF4-FFF2-40B4-BE49-F238E27FC236}">
                <a16:creationId xmlns:a16="http://schemas.microsoft.com/office/drawing/2014/main" id="{FDE627B9-C770-4A92-BF38-D823314F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48" y="4326578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6">
            <a:extLst>
              <a:ext uri="{FF2B5EF4-FFF2-40B4-BE49-F238E27FC236}">
                <a16:creationId xmlns:a16="http://schemas.microsoft.com/office/drawing/2014/main" id="{7E247EA6-D47B-4FBB-AB66-62D0D68F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48" y="5225925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2">
            <a:extLst>
              <a:ext uri="{FF2B5EF4-FFF2-40B4-BE49-F238E27FC236}">
                <a16:creationId xmlns:a16="http://schemas.microsoft.com/office/drawing/2014/main" id="{96D844B5-B20E-422E-85A3-5FE0A217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63" y="4252607"/>
            <a:ext cx="2085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6BA82F9B-62ED-4262-9803-CDDBD472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34" y="4567645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6">
            <a:extLst>
              <a:ext uri="{FF2B5EF4-FFF2-40B4-BE49-F238E27FC236}">
                <a16:creationId xmlns:a16="http://schemas.microsoft.com/office/drawing/2014/main" id="{04BC4185-C218-47B6-9784-288B13CA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34" y="540285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4">
            <a:extLst>
              <a:ext uri="{FF2B5EF4-FFF2-40B4-BE49-F238E27FC236}">
                <a16:creationId xmlns:a16="http://schemas.microsoft.com/office/drawing/2014/main" id="{E0335D9E-9710-43F1-AAC2-97E4F590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62" y="5209597"/>
            <a:ext cx="2085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3B6B4A28-1859-4509-940A-DEEC2B45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61" y="456693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>
            <a:extLst>
              <a:ext uri="{FF2B5EF4-FFF2-40B4-BE49-F238E27FC236}">
                <a16:creationId xmlns:a16="http://schemas.microsoft.com/office/drawing/2014/main" id="{EDA6FF8E-2C18-4765-A529-DFEECCED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61" y="545947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8">
            <a:extLst>
              <a:ext uri="{FF2B5EF4-FFF2-40B4-BE49-F238E27FC236}">
                <a16:creationId xmlns:a16="http://schemas.microsoft.com/office/drawing/2014/main" id="{814F7431-3C3D-4FDD-A5E3-397666DD1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97" y="4219269"/>
            <a:ext cx="21526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0">
            <a:extLst>
              <a:ext uri="{FF2B5EF4-FFF2-40B4-BE49-F238E27FC236}">
                <a16:creationId xmlns:a16="http://schemas.microsoft.com/office/drawing/2014/main" id="{D3B9F446-2D82-4CE4-8596-0453EB3A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97" y="5152447"/>
            <a:ext cx="21526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526B7F3E-35C2-41ED-9353-A2629D90F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39" y="4400244"/>
            <a:ext cx="10763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CE46B03D-0CE1-4468-98FC-B150340E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39" y="5152447"/>
            <a:ext cx="10763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>
            <a:extLst>
              <a:ext uri="{FF2B5EF4-FFF2-40B4-BE49-F238E27FC236}">
                <a16:creationId xmlns:a16="http://schemas.microsoft.com/office/drawing/2014/main" id="{473B8BE4-117E-4D5E-8658-1AAEBACA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06" y="463137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>
            <a:extLst>
              <a:ext uri="{FF2B5EF4-FFF2-40B4-BE49-F238E27FC236}">
                <a16:creationId xmlns:a16="http://schemas.microsoft.com/office/drawing/2014/main" id="{DEA92848-3411-41C2-8FB5-22CE992F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6" y="545947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">
            <a:extLst>
              <a:ext uri="{FF2B5EF4-FFF2-40B4-BE49-F238E27FC236}">
                <a16:creationId xmlns:a16="http://schemas.microsoft.com/office/drawing/2014/main" id="{C21080CB-C410-449C-A4F3-8DB7A2B8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" y="251738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6410A41F-3926-4C4A-AC86-F1CD17E1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90" y="142200"/>
            <a:ext cx="43148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>
            <a:extLst>
              <a:ext uri="{FF2B5EF4-FFF2-40B4-BE49-F238E27FC236}">
                <a16:creationId xmlns:a16="http://schemas.microsoft.com/office/drawing/2014/main" id="{ADB984F1-E576-4F61-9798-50999D54E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26" y="3240485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6">
            <a:extLst>
              <a:ext uri="{FF2B5EF4-FFF2-40B4-BE49-F238E27FC236}">
                <a16:creationId xmlns:a16="http://schemas.microsoft.com/office/drawing/2014/main" id="{30BF36B2-A4C1-444D-A29F-8B47727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34" y="5140623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>
            <a:extLst>
              <a:ext uri="{FF2B5EF4-FFF2-40B4-BE49-F238E27FC236}">
                <a16:creationId xmlns:a16="http://schemas.microsoft.com/office/drawing/2014/main" id="{1C0F7A81-B2E3-410C-8DBF-886AFA15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02" y="3000131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>
            <a:extLst>
              <a:ext uri="{FF2B5EF4-FFF2-40B4-BE49-F238E27FC236}">
                <a16:creationId xmlns:a16="http://schemas.microsoft.com/office/drawing/2014/main" id="{0796A1DC-6FD8-4A90-AB16-654AA658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10" y="4945360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>
            <a:extLst>
              <a:ext uri="{FF2B5EF4-FFF2-40B4-BE49-F238E27FC236}">
                <a16:creationId xmlns:a16="http://schemas.microsoft.com/office/drawing/2014/main" id="{760CF871-7104-495D-8736-1A98A22A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23" y="325730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>
            <a:extLst>
              <a:ext uri="{FF2B5EF4-FFF2-40B4-BE49-F238E27FC236}">
                <a16:creationId xmlns:a16="http://schemas.microsoft.com/office/drawing/2014/main" id="{DE17A5A3-9746-4299-A069-498B34D8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31" y="521478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4">
            <a:extLst>
              <a:ext uri="{FF2B5EF4-FFF2-40B4-BE49-F238E27FC236}">
                <a16:creationId xmlns:a16="http://schemas.microsoft.com/office/drawing/2014/main" id="{51D00237-CB04-4451-A904-5E2A10A8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78" y="3005541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6">
            <a:extLst>
              <a:ext uri="{FF2B5EF4-FFF2-40B4-BE49-F238E27FC236}">
                <a16:creationId xmlns:a16="http://schemas.microsoft.com/office/drawing/2014/main" id="{8B3B473E-D296-497A-B387-576DCE4A6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86" y="4990197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6">
            <a:extLst>
              <a:ext uri="{FF2B5EF4-FFF2-40B4-BE49-F238E27FC236}">
                <a16:creationId xmlns:a16="http://schemas.microsoft.com/office/drawing/2014/main" id="{26BD5C56-EA8B-4AA6-A4C0-5AF3CD98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64" y="3246608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6">
            <a:extLst>
              <a:ext uri="{FF2B5EF4-FFF2-40B4-BE49-F238E27FC236}">
                <a16:creationId xmlns:a16="http://schemas.microsoft.com/office/drawing/2014/main" id="{D2DF31A1-49F4-4AD7-8383-B61D4B0B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472" y="516712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A5DCA2CE-0D55-4954-A46A-2E024D02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91" y="324589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D91DC048-5D0C-4D7E-AAC5-A33626760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699" y="522374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>
            <a:extLst>
              <a:ext uri="{FF2B5EF4-FFF2-40B4-BE49-F238E27FC236}">
                <a16:creationId xmlns:a16="http://schemas.microsoft.com/office/drawing/2014/main" id="{CE6E9A26-0167-4609-8630-34E10D4A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4" y="48107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BBD7B91-80D8-477F-BBC1-62E57AEDA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7" y="316481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61EAA01-9AF3-4C46-92A5-6FBF05F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7" y="5038568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8A269C6-905E-4103-AB1D-5C325640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3" y="3091571"/>
            <a:ext cx="10858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116E2E8-5226-4179-89C1-BBD98265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1" y="5009247"/>
            <a:ext cx="10858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E03B62D1-E7DD-4B16-B810-924CD524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8" y="330493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>
            <a:extLst>
              <a:ext uri="{FF2B5EF4-FFF2-40B4-BE49-F238E27FC236}">
                <a16:creationId xmlns:a16="http://schemas.microsoft.com/office/drawing/2014/main" id="{AC016447-6DD1-4141-A254-D98E4397F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6" y="519796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64A898FD-94C8-42AE-801D-E99D1333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44" y="2938217"/>
            <a:ext cx="904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C8448D79-6371-40CE-B084-8E65E471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62" y="4918534"/>
            <a:ext cx="904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FD79A04D-8D76-4F7E-A996-0B8052DF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1" y="1062901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8FDCD169-3A9C-4D95-9210-54436EC1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41" y="1061000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12F11B35-5CAA-4548-B016-780EAF96D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1" y="1745628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A1CB33CF-9BE9-43E2-85DD-11604E52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41" y="1751451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>
            <a:extLst>
              <a:ext uri="{FF2B5EF4-FFF2-40B4-BE49-F238E27FC236}">
                <a16:creationId xmlns:a16="http://schemas.microsoft.com/office/drawing/2014/main" id="{425D416E-76D1-495F-BE43-8454CC77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50" y="1061000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>
            <a:extLst>
              <a:ext uri="{FF2B5EF4-FFF2-40B4-BE49-F238E27FC236}">
                <a16:creationId xmlns:a16="http://schemas.microsoft.com/office/drawing/2014/main" id="{2F154A6A-2E3E-41C3-A780-B0CC487C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34" y="1057669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>
            <a:extLst>
              <a:ext uri="{FF2B5EF4-FFF2-40B4-BE49-F238E27FC236}">
                <a16:creationId xmlns:a16="http://schemas.microsoft.com/office/drawing/2014/main" id="{FF867652-658F-48DE-8640-E6E7BB7E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48" y="1743954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>
            <a:extLst>
              <a:ext uri="{FF2B5EF4-FFF2-40B4-BE49-F238E27FC236}">
                <a16:creationId xmlns:a16="http://schemas.microsoft.com/office/drawing/2014/main" id="{E8DD82FE-3FD5-4EC6-9866-9E085B14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34" y="1751451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Picture 34">
            <a:extLst>
              <a:ext uri="{FF2B5EF4-FFF2-40B4-BE49-F238E27FC236}">
                <a16:creationId xmlns:a16="http://schemas.microsoft.com/office/drawing/2014/main" id="{7AE968A4-3B9C-467C-A909-53625AB6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27" y="4890374"/>
            <a:ext cx="35337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>
            <a:extLst>
              <a:ext uri="{FF2B5EF4-FFF2-40B4-BE49-F238E27FC236}">
                <a16:creationId xmlns:a16="http://schemas.microsoft.com/office/drawing/2014/main" id="{324A2F2A-70AA-4A6F-8BE7-50140F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32" y="2915682"/>
            <a:ext cx="35337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">
            <a:extLst>
              <a:ext uri="{FF2B5EF4-FFF2-40B4-BE49-F238E27FC236}">
                <a16:creationId xmlns:a16="http://schemas.microsoft.com/office/drawing/2014/main" id="{C21080CB-C410-449C-A4F3-8DB7A2B8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" y="251738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6410A41F-3926-4C4A-AC86-F1CD17E1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90" y="142200"/>
            <a:ext cx="43148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>
            <a:extLst>
              <a:ext uri="{FF2B5EF4-FFF2-40B4-BE49-F238E27FC236}">
                <a16:creationId xmlns:a16="http://schemas.microsoft.com/office/drawing/2014/main" id="{CE6E9A26-0167-4609-8630-34E10D4A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4" y="48107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6">
            <a:extLst>
              <a:ext uri="{FF2B5EF4-FFF2-40B4-BE49-F238E27FC236}">
                <a16:creationId xmlns:a16="http://schemas.microsoft.com/office/drawing/2014/main" id="{FDECD73A-5CFC-4DE8-80AB-ACDD0563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34" y="456693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6">
            <a:extLst>
              <a:ext uri="{FF2B5EF4-FFF2-40B4-BE49-F238E27FC236}">
                <a16:creationId xmlns:a16="http://schemas.microsoft.com/office/drawing/2014/main" id="{874028D5-5B14-4F71-AC1D-7E4B0304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34" y="5402139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8">
            <a:extLst>
              <a:ext uri="{FF2B5EF4-FFF2-40B4-BE49-F238E27FC236}">
                <a16:creationId xmlns:a16="http://schemas.microsoft.com/office/drawing/2014/main" id="{105922CF-AD53-4E20-8375-5EE3BA73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10" y="4326578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0">
            <a:extLst>
              <a:ext uri="{FF2B5EF4-FFF2-40B4-BE49-F238E27FC236}">
                <a16:creationId xmlns:a16="http://schemas.microsoft.com/office/drawing/2014/main" id="{6E7EEAE3-DB33-4D9D-8A22-C690B6FA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10" y="5206876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9FDD4D23-7703-440B-A1F3-082D63FB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31" y="458375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FE19250E-2AF7-4DE6-8048-B99F9396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31" y="547629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4">
            <a:extLst>
              <a:ext uri="{FF2B5EF4-FFF2-40B4-BE49-F238E27FC236}">
                <a16:creationId xmlns:a16="http://schemas.microsoft.com/office/drawing/2014/main" id="{FDE627B9-C770-4A92-BF38-D823314F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98" y="427391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6">
            <a:extLst>
              <a:ext uri="{FF2B5EF4-FFF2-40B4-BE49-F238E27FC236}">
                <a16:creationId xmlns:a16="http://schemas.microsoft.com/office/drawing/2014/main" id="{7E247EA6-D47B-4FBB-AB66-62D0D68F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208" y="5245630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6BA82F9B-62ED-4262-9803-CDDBD472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84" y="4514979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6">
            <a:extLst>
              <a:ext uri="{FF2B5EF4-FFF2-40B4-BE49-F238E27FC236}">
                <a16:creationId xmlns:a16="http://schemas.microsoft.com/office/drawing/2014/main" id="{04BC4185-C218-47B6-9784-288B13CA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94" y="5422557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3B6B4A28-1859-4509-940A-DEEC2B45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711" y="451426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>
            <a:extLst>
              <a:ext uri="{FF2B5EF4-FFF2-40B4-BE49-F238E27FC236}">
                <a16:creationId xmlns:a16="http://schemas.microsoft.com/office/drawing/2014/main" id="{EDA6FF8E-2C18-4765-A529-DFEECCED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21" y="547918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>
            <a:extLst>
              <a:ext uri="{FF2B5EF4-FFF2-40B4-BE49-F238E27FC236}">
                <a16:creationId xmlns:a16="http://schemas.microsoft.com/office/drawing/2014/main" id="{473B8BE4-117E-4D5E-8658-1AAEBACA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06" y="463137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>
            <a:extLst>
              <a:ext uri="{FF2B5EF4-FFF2-40B4-BE49-F238E27FC236}">
                <a16:creationId xmlns:a16="http://schemas.microsoft.com/office/drawing/2014/main" id="{DEA92848-3411-41C2-8FB5-22CE992F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6" y="545947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B8C4AF1-34E2-41EF-AAC4-FE382052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4" y="4479559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07A63F8-34E2-40CC-A92F-6765180F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" y="5171354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9B0C232-57CA-4DD4-82A4-02FD93DC8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2" y="4426589"/>
            <a:ext cx="10858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83F737E-E46B-469F-9D74-87FA6F249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2" y="5137985"/>
            <a:ext cx="10858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3A9A9A6-FAE8-4AAC-BD47-2241E0DA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22" y="4228794"/>
            <a:ext cx="914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3025F4B9-0148-45DE-8C1D-30C9786E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29" y="5158061"/>
            <a:ext cx="914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8">
            <a:extLst>
              <a:ext uri="{FF2B5EF4-FFF2-40B4-BE49-F238E27FC236}">
                <a16:creationId xmlns:a16="http://schemas.microsoft.com/office/drawing/2014/main" id="{C20548CA-2E6A-4B2B-9BEF-85771929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9" y="1179849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0">
            <a:extLst>
              <a:ext uri="{FF2B5EF4-FFF2-40B4-BE49-F238E27FC236}">
                <a16:creationId xmlns:a16="http://schemas.microsoft.com/office/drawing/2014/main" id="{01989F34-8A10-4B3B-BAEE-74FC9074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99" y="1177948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>
            <a:extLst>
              <a:ext uri="{FF2B5EF4-FFF2-40B4-BE49-F238E27FC236}">
                <a16:creationId xmlns:a16="http://schemas.microsoft.com/office/drawing/2014/main" id="{2F2004B1-95FD-4855-9D70-019AE688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9" y="1862576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>
            <a:extLst>
              <a:ext uri="{FF2B5EF4-FFF2-40B4-BE49-F238E27FC236}">
                <a16:creationId xmlns:a16="http://schemas.microsoft.com/office/drawing/2014/main" id="{6E447B3C-2AC8-4CEA-BFE3-3E28F2F8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99" y="1868399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>
            <a:extLst>
              <a:ext uri="{FF2B5EF4-FFF2-40B4-BE49-F238E27FC236}">
                <a16:creationId xmlns:a16="http://schemas.microsoft.com/office/drawing/2014/main" id="{C0783459-A418-4B8B-9AA3-531D2859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08" y="1177948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>
            <a:extLst>
              <a:ext uri="{FF2B5EF4-FFF2-40B4-BE49-F238E27FC236}">
                <a16:creationId xmlns:a16="http://schemas.microsoft.com/office/drawing/2014/main" id="{F368E5B3-C327-4F36-A084-DAD39E39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392" y="1174617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0">
            <a:extLst>
              <a:ext uri="{FF2B5EF4-FFF2-40B4-BE49-F238E27FC236}">
                <a16:creationId xmlns:a16="http://schemas.microsoft.com/office/drawing/2014/main" id="{567C3327-A3E8-4A30-B7CC-9D0F10F6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06" y="1860902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2">
            <a:extLst>
              <a:ext uri="{FF2B5EF4-FFF2-40B4-BE49-F238E27FC236}">
                <a16:creationId xmlns:a16="http://schemas.microsoft.com/office/drawing/2014/main" id="{8E42EA34-DDD8-48DA-B1CC-C49936F1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392" y="1868399"/>
            <a:ext cx="1695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6D56262D-A794-4704-A63A-3F1F3EC1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05" y="4139212"/>
            <a:ext cx="2545580" cy="7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88BF4CA9-0CE5-44F9-B5DB-F1D209E4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039" y="5141134"/>
            <a:ext cx="2545580" cy="7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7B9C6B2A-8058-42AB-807C-CC1082D6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411" y="4095166"/>
            <a:ext cx="2743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514BB82D-2FF6-4D85-8D20-F35956EF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395" y="5164005"/>
            <a:ext cx="2743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>
            <a:extLst>
              <a:ext uri="{FF2B5EF4-FFF2-40B4-BE49-F238E27FC236}">
                <a16:creationId xmlns:a16="http://schemas.microsoft.com/office/drawing/2014/main" id="{058E17D9-5437-440F-824D-995DD927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1" y="2783991"/>
            <a:ext cx="2743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0">
            <a:extLst>
              <a:ext uri="{FF2B5EF4-FFF2-40B4-BE49-F238E27FC236}">
                <a16:creationId xmlns:a16="http://schemas.microsoft.com/office/drawing/2014/main" id="{6DA6376F-E1C8-4E35-ADD0-7EABDF8F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56" y="2783991"/>
            <a:ext cx="2743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2135FE38-5397-4527-AF4A-93A461B5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66" y="3015994"/>
            <a:ext cx="6477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774DE-470C-4568-B12F-7FC30B45DD96}"/>
              </a:ext>
            </a:extLst>
          </p:cNvPr>
          <p:cNvSpPr txBox="1"/>
          <p:nvPr/>
        </p:nvSpPr>
        <p:spPr>
          <a:xfrm>
            <a:off x="438042" y="6038164"/>
            <a:ext cx="51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/>
              <a:t>한쪽 씩 빼먹음</a:t>
            </a:r>
          </a:p>
        </p:txBody>
      </p:sp>
    </p:spTree>
    <p:extLst>
      <p:ext uri="{BB962C8B-B14F-4D97-AF65-F5344CB8AC3E}">
        <p14:creationId xmlns:p14="http://schemas.microsoft.com/office/powerpoint/2010/main" val="412419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55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5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FD32B84-B97E-44DD-9EF4-A7281CB1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2" y="1032677"/>
            <a:ext cx="2124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663592C-16B1-4339-A748-09D4EBA4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2" y="1575470"/>
            <a:ext cx="514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FCC4BB3-73D9-4C1B-B377-FC2E38634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6" y="2110704"/>
            <a:ext cx="5619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45C8DA3-B1CD-485C-AED0-8FCFAD52A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64" y="1518712"/>
            <a:ext cx="14382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1FDB435-9E66-4FFA-89BD-1068AC88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64" y="2024979"/>
            <a:ext cx="14478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78EDA87A-AC40-48C2-BD6C-1EC5330B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0" y="1551657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4104B184-6B38-4022-99C3-503E6178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67" y="2058316"/>
            <a:ext cx="561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FDFEE93E-AC3F-4357-98EE-3665B861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1" y="3188731"/>
            <a:ext cx="390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C00FA2DC-46A7-4EA6-8B4C-E677AE53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65" y="3052762"/>
            <a:ext cx="1181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423A304F-E60E-45E0-8B03-73C5BBA3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67" y="3284854"/>
            <a:ext cx="5810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82A9C-CAA3-4EB5-8E9C-9E130E97B7E3}"/>
              </a:ext>
            </a:extLst>
          </p:cNvPr>
          <p:cNvSpPr txBox="1"/>
          <p:nvPr/>
        </p:nvSpPr>
        <p:spPr>
          <a:xfrm>
            <a:off x="4991449" y="2095104"/>
            <a:ext cx="51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Jacobian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definition</a:t>
            </a:r>
            <a:r>
              <a:rPr lang="ko-KR" altLang="en-US" dirty="0"/>
              <a:t> 의 전치행렬로 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42C8A-0976-4DAB-9328-2DC4A751DBBD}"/>
              </a:ext>
            </a:extLst>
          </p:cNvPr>
          <p:cNvSpPr txBox="1"/>
          <p:nvPr/>
        </p:nvSpPr>
        <p:spPr>
          <a:xfrm>
            <a:off x="4991449" y="2819399"/>
            <a:ext cx="515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벡터는 열벡터로 정의하기 때문에 표기를 이렇게 하기로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A017B-ACF5-46CE-8D5B-A8E8EFAB7AFA}"/>
              </a:ext>
            </a:extLst>
          </p:cNvPr>
          <p:cNvSpPr txBox="1"/>
          <p:nvPr/>
        </p:nvSpPr>
        <p:spPr>
          <a:xfrm>
            <a:off x="4991449" y="4715311"/>
            <a:ext cx="51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그래프 형식을 따름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42" name="Picture 22">
            <a:extLst>
              <a:ext uri="{FF2B5EF4-FFF2-40B4-BE49-F238E27FC236}">
                <a16:creationId xmlns:a16="http://schemas.microsoft.com/office/drawing/2014/main" id="{FCD4502C-F2EB-44CD-8275-F487F359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33" y="4743689"/>
            <a:ext cx="6858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ED950F32-5479-4408-A90D-3FB2F1C4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6" y="5445286"/>
            <a:ext cx="6953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>
            <a:extLst>
              <a:ext uri="{FF2B5EF4-FFF2-40B4-BE49-F238E27FC236}">
                <a16:creationId xmlns:a16="http://schemas.microsoft.com/office/drawing/2014/main" id="{67999AEA-7CE4-4729-85DA-8E7BD372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02" y="5445286"/>
            <a:ext cx="1304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EE7F1F-FAB7-4E79-A661-A8C8B767E1EE}"/>
              </a:ext>
            </a:extLst>
          </p:cNvPr>
          <p:cNvCxnSpPr/>
          <p:nvPr/>
        </p:nvCxnSpPr>
        <p:spPr>
          <a:xfrm>
            <a:off x="493596" y="4169328"/>
            <a:ext cx="1005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8" name="Picture 28">
            <a:extLst>
              <a:ext uri="{FF2B5EF4-FFF2-40B4-BE49-F238E27FC236}">
                <a16:creationId xmlns:a16="http://schemas.microsoft.com/office/drawing/2014/main" id="{7E30A138-093B-4B5C-96B1-E922C0597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45" y="6037715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78F3D9-9581-4AC1-B579-2BF07158959B}"/>
              </a:ext>
            </a:extLst>
          </p:cNvPr>
          <p:cNvSpPr txBox="1"/>
          <p:nvPr/>
        </p:nvSpPr>
        <p:spPr>
          <a:xfrm>
            <a:off x="5512288" y="5874221"/>
            <a:ext cx="51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Hadamard 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02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FFA980-2C99-4FF7-9036-FA6893C6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2" y="302136"/>
            <a:ext cx="15716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9CD269-00B0-4AC6-81A6-2EF355BA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66" y="240223"/>
            <a:ext cx="14573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0CCC6D-A123-4E55-9051-5239E247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9" y="902210"/>
            <a:ext cx="904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235381-AE4F-4CDE-A044-EDE55B16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83" y="291649"/>
            <a:ext cx="14382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29382B-7779-4AC9-8F23-9DABFECF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136"/>
            <a:ext cx="14192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3733CE5-F4B2-44BD-BBAD-9E38032E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07" y="902209"/>
            <a:ext cx="9620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276D6EC-5E1F-43AD-A0AF-542A321A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2" y="1997411"/>
            <a:ext cx="1333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93AD03B-5F6E-4D25-B1A8-AC5558BE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07" y="1986925"/>
            <a:ext cx="12382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A15BB2C-073E-47E1-A12A-91D3FFB0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97411"/>
            <a:ext cx="21431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93116E0-E77C-4B16-8452-7C84BA7B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9" y="2406985"/>
            <a:ext cx="476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2649087-4B0A-4F0B-81F1-3FBE647B7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4" y="2521285"/>
            <a:ext cx="5429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A2962BE8-6DCD-44C3-9092-B383609B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39" y="1986925"/>
            <a:ext cx="21621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93E97FA-47FB-4DC0-B18B-E892EE63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2" y="3271837"/>
            <a:ext cx="13239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C8280E2-FD89-4786-A397-1353CDD6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07" y="3271837"/>
            <a:ext cx="12287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F1BE7E25-9F09-4825-8F14-8506B90BB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82" y="340518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17AFCAC2-2609-47A2-8DB8-29044EC1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237980"/>
            <a:ext cx="47625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1C93E880-65F0-49B9-A835-AC85604B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955" y="3220103"/>
            <a:ext cx="15144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4383F930-9828-443B-80E4-B17A19B2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955" y="3716411"/>
            <a:ext cx="15144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1237CEB0-C28A-4C63-B3F0-F0A83423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2" y="5075471"/>
            <a:ext cx="15716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C45C78AC-051D-4C43-84D2-14507DA2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18" y="5075471"/>
            <a:ext cx="14573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3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55900C-413F-4014-9C22-493D646F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4" y="233535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51F6DD-53AD-4C7E-82F5-E01054B8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32" y="219247"/>
            <a:ext cx="6477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A0E1CB4-D10F-4555-8026-EB1AD6E1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6" y="191590"/>
            <a:ext cx="504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4EC9A1B-E676-4FE8-9203-9D4509D6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73" y="192965"/>
            <a:ext cx="523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4837F1-A9D2-4105-9258-962601E7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87" y="1594477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AF6D97-E5D2-4DBD-9836-45965D54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4" y="3136393"/>
            <a:ext cx="6477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A0752A-E28B-4313-90ED-3F30651D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87" y="1537327"/>
            <a:ext cx="1257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D74EB7D-70F2-47E4-A284-52C318C1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32" y="3079243"/>
            <a:ext cx="1257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163DC212-B3F9-4E34-940D-219B3972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23" y="1408738"/>
            <a:ext cx="504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DBE8CE-C4CE-42F8-83A8-21D1B04D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23" y="2990850"/>
            <a:ext cx="523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EE270D1-226C-4F5C-8DCC-50D0A697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510" y="1302936"/>
            <a:ext cx="14192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592BD16-6F64-4E60-8F8D-11BA7DDF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32" y="2895600"/>
            <a:ext cx="15621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6573FA5-16BA-455B-9115-08E76198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8" y="1746876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453A86-1187-4868-A0FD-F1BAE310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8" y="3355468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D5378A9-0C3D-4E2E-9C2F-D8ECE061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50" y="1345798"/>
            <a:ext cx="18764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677237-1D85-4E0C-898E-419D57E4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50" y="2967037"/>
            <a:ext cx="18764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52E1BA8-DE53-4564-9573-E54731E6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57" y="1408738"/>
            <a:ext cx="504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D7FCA081-E728-4526-AB6B-BE7E0BD2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57" y="2990850"/>
            <a:ext cx="523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1044D0AC-DDA8-4EA2-8456-43EAD63E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92" y="1746876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AD760810-B6BA-41FD-8F71-883A09B9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92" y="3355468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C536548-9977-4323-BCA9-C4DB7985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217" y="178497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86859B0D-0986-4FC5-B0FC-AA887561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60" y="3355468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ED92A723-FBA6-4E8A-AD90-CCCC6FBA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60" y="208959"/>
            <a:ext cx="504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ABBA34FE-387A-4291-A05E-3D30FCCE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228" y="180384"/>
            <a:ext cx="523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7A61835-DD54-421D-BCF1-7D86A463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50" y="596402"/>
            <a:ext cx="1809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E81EC377-714A-4B18-928E-29E79174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06" y="524659"/>
            <a:ext cx="504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07D6E817-DA17-49EC-9CB4-2EE5FB03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72" y="866325"/>
            <a:ext cx="476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A08C869D-FD7B-4DFA-BAD2-7FFB5ED3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7" y="5077785"/>
            <a:ext cx="6477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D6E8CBBC-B760-4D27-9C0E-A9AE3670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60" y="4858710"/>
            <a:ext cx="18764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7961145C-E763-4A61-84F4-1E061B3A0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35" y="5277809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55D48BBF-9D7A-417C-9E4E-E66F6E88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35" y="5239709"/>
            <a:ext cx="3238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2EBFE0DE-D803-4B55-A7B5-CA8D1667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35" y="6143587"/>
            <a:ext cx="485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136FFCD7-E3B0-472D-9556-142825BD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35" y="6086437"/>
            <a:ext cx="476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E74CDE-D67E-46FE-BD42-C07CFC7A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50" y="4915858"/>
            <a:ext cx="2085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6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F423A8-9C87-4A47-9F01-C8E2B773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7" y="401315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0DE7B-4282-405B-8B9B-72D97238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45" y="387027"/>
            <a:ext cx="6477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19B86B1-89BD-40D7-BF32-AB57DAA0B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59" y="359370"/>
            <a:ext cx="504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6A7236D4-F8BC-42A6-9582-157F8B4C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86" y="360745"/>
            <a:ext cx="523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0">
            <a:extLst>
              <a:ext uri="{FF2B5EF4-FFF2-40B4-BE49-F238E27FC236}">
                <a16:creationId xmlns:a16="http://schemas.microsoft.com/office/drawing/2014/main" id="{1CE9FBED-E885-469F-9E86-CC441E76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80" y="401315"/>
            <a:ext cx="12287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>
            <a:extLst>
              <a:ext uri="{FF2B5EF4-FFF2-40B4-BE49-F238E27FC236}">
                <a16:creationId xmlns:a16="http://schemas.microsoft.com/office/drawing/2014/main" id="{B9213C39-BCE2-4E0D-B92A-898D0CBA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55" y="53466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F810A5-FA44-4983-AF40-4144FB51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30" y="374051"/>
            <a:ext cx="4457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F146A6ED-8819-4C8A-9B5E-4BC167A9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80" y="1727692"/>
            <a:ext cx="12382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8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6A57695-705B-4583-9CE4-E7D1C72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7" y="248831"/>
            <a:ext cx="5619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2943B7-1FC0-471D-BDED-77E943AC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7" y="1867906"/>
            <a:ext cx="5619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4DD0CD0-5427-43F7-92D0-6858B5AB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7" y="3453424"/>
            <a:ext cx="5619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4A30486-93D2-4089-8865-60A4173B1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45" y="170096"/>
            <a:ext cx="12858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2210898-EDAC-443B-B905-335D6D32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45" y="1840642"/>
            <a:ext cx="12858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13DC1DA-1D82-4590-AC08-0D56A173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45" y="3368575"/>
            <a:ext cx="14097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A3EA837-D73B-451B-927B-723C235DE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59" y="47743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277EA180-4B26-489E-9E43-F3476C8F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60" y="209650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FF157997-861C-4965-889F-FD1E5DCB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60" y="3682023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036AB35-0724-46F2-A65B-7BABB303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36" y="146591"/>
            <a:ext cx="4656629" cy="121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A8057250-2A58-4DAB-95A3-E43A0C3C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36" y="1765666"/>
            <a:ext cx="4656629" cy="121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EE3803B8-3A3B-4BF1-AF7D-FC0445D3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35" y="3320079"/>
            <a:ext cx="4656629" cy="121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EFEAD8B-D15E-4D73-860B-D5B319AFA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901" y="385539"/>
            <a:ext cx="504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FC0D86D8-CDB7-4576-9CF8-D9453AD1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812" y="3622118"/>
            <a:ext cx="523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CCE0211-4A71-47BC-86D0-B84FE8676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901" y="1989409"/>
            <a:ext cx="504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965E7315-2DD2-427B-B35C-1581C081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1" y="5622051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1904979C-00A7-4384-BB59-D064CC12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2" y="5313770"/>
            <a:ext cx="48291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E36F842-5460-4BD9-8EF6-3986347A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224" y="5622006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992AD0-DB03-480E-8591-8F465121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7" y="1956571"/>
            <a:ext cx="990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F95510-8ECA-440F-B1F4-0D61619A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98" y="1851795"/>
            <a:ext cx="8667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90F67B-0E79-497D-9143-5B6D30BA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82" y="1956571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2141204-031D-4DB7-B23B-1FE5C859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67" y="219469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6A619D-7B9E-47B7-9A3F-CD18C1A0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77" y="1956571"/>
            <a:ext cx="38481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2F2F4E-0942-48DF-8F00-4D85F631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6" y="3398402"/>
            <a:ext cx="8667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E93BD78-B181-4379-B56F-300C6320B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26" y="361271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D398370-A058-4428-A37A-2D5332CD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99" y="3398402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68E6324-A81C-4F1C-8BA8-1F10A47C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47" y="3660339"/>
            <a:ext cx="1143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4D26866-4F44-4657-9A5E-5B62DD3B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95" y="3407926"/>
            <a:ext cx="7334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A73F693-C45E-4D65-94C6-F2E1BCAB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14" y="3407926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F9C738B-2713-42A9-8D7A-EE7F180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56" y="3612713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59D2284-3419-4A80-BD5D-A1F6A475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223" y="3407925"/>
            <a:ext cx="1333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61F25EAE-4DB0-4025-9602-CF097A77F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65" y="3612713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F906544-CA9C-4A5E-893E-86BF3931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60" y="3398402"/>
            <a:ext cx="16287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63B488BA-7B26-47B8-9261-1EAB963EC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4" y="4989581"/>
            <a:ext cx="8953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6A1DF1A9-B7FD-4679-A920-0E2FE0F4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44" y="522770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C093FBC-C3E7-4CE7-8042-DC9D00F1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87" y="4989581"/>
            <a:ext cx="2066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955AF5A1-F42E-4D00-A0B2-5FC9B7AD7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16" y="5013392"/>
            <a:ext cx="1123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5D3B9CBD-DD6F-403F-B21A-64798534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51" y="2175643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73853DE6-CD03-4238-91DA-C181C2BF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23" y="219469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6">
            <a:extLst>
              <a:ext uri="{FF2B5EF4-FFF2-40B4-BE49-F238E27FC236}">
                <a16:creationId xmlns:a16="http://schemas.microsoft.com/office/drawing/2014/main" id="{B9695549-98D9-4FC1-8793-5CB2E4F8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10" y="5232466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C173186-A1E0-4EB1-98DE-31C9F6E5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78" y="4951478"/>
            <a:ext cx="4286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41F1A22C-C0CD-4D25-9309-EF9ED669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96" y="524837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218C86F-B26F-44B3-8C4F-76086394A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308" y="5013392"/>
            <a:ext cx="361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A9835528-2B22-4FF1-84FD-E6482937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45" y="522770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F69319A4-0151-4F3C-AAA2-6F23E7C2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68" y="5010244"/>
            <a:ext cx="20383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67A86A8E-945B-4DD3-A0CF-89A2F821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5" y="6400016"/>
            <a:ext cx="2381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3023929-7F81-4484-A83C-3C120F2D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7" y="5840149"/>
            <a:ext cx="3905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75D3CF4D-CC01-40DC-AE96-D987F0E5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33" y="5839146"/>
            <a:ext cx="352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79445CB2-7CBF-4ADE-9859-22CA07F7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76" y="5792525"/>
            <a:ext cx="14859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A258310E-0105-4A1A-92C6-D086619F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65" y="5792525"/>
            <a:ext cx="16764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8">
            <a:extLst>
              <a:ext uri="{FF2B5EF4-FFF2-40B4-BE49-F238E27FC236}">
                <a16:creationId xmlns:a16="http://schemas.microsoft.com/office/drawing/2014/main" id="{B61329B9-F90F-43B0-8522-6070CA5F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4" y="5779459"/>
            <a:ext cx="14859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9CFDAB19-66AC-40C2-BAAF-EB97106ED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15" y="4233679"/>
            <a:ext cx="13525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D25830EE-ED9B-4174-BBD3-A4E4DFF94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64" y="4233679"/>
            <a:ext cx="74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238DC99A-B761-41C7-BA01-EB2B69F2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76" y="4309878"/>
            <a:ext cx="4572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9BF22C87-1CB9-4A72-B336-52AD9ED3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9" y="4233679"/>
            <a:ext cx="7810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73940675-B2BE-421D-B43B-055C2A90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9" y="4233679"/>
            <a:ext cx="8858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8">
            <a:extLst>
              <a:ext uri="{FF2B5EF4-FFF2-40B4-BE49-F238E27FC236}">
                <a16:creationId xmlns:a16="http://schemas.microsoft.com/office/drawing/2014/main" id="{AE5537FF-7661-4792-AFD4-F260C476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82" y="2728093"/>
            <a:ext cx="7810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58AB0F6D-05D1-4961-B970-710CAB1B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57" y="2734251"/>
            <a:ext cx="8572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>
            <a:extLst>
              <a:ext uri="{FF2B5EF4-FFF2-40B4-BE49-F238E27FC236}">
                <a16:creationId xmlns:a16="http://schemas.microsoft.com/office/drawing/2014/main" id="{4F2773D6-87A5-415E-9B91-12F6E42B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4" y="2746449"/>
            <a:ext cx="74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A6ACBC-FABE-41AC-A3F7-DDA9AB6107EF}"/>
              </a:ext>
            </a:extLst>
          </p:cNvPr>
          <p:cNvCxnSpPr/>
          <p:nvPr/>
        </p:nvCxnSpPr>
        <p:spPr>
          <a:xfrm>
            <a:off x="178487" y="6233020"/>
            <a:ext cx="1005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76DE1F-2EFD-4CBC-A1D5-035037D959F2}"/>
              </a:ext>
            </a:extLst>
          </p:cNvPr>
          <p:cNvCxnSpPr/>
          <p:nvPr/>
        </p:nvCxnSpPr>
        <p:spPr>
          <a:xfrm>
            <a:off x="254095" y="4798503"/>
            <a:ext cx="1005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DF2FBA-7170-4C7D-94D2-8E22C89632E5}"/>
              </a:ext>
            </a:extLst>
          </p:cNvPr>
          <p:cNvCxnSpPr/>
          <p:nvPr/>
        </p:nvCxnSpPr>
        <p:spPr>
          <a:xfrm>
            <a:off x="159437" y="3162650"/>
            <a:ext cx="1005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6BF9A3B-955E-41BA-A4F8-0CBBCEBB7485}"/>
              </a:ext>
            </a:extLst>
          </p:cNvPr>
          <p:cNvSpPr/>
          <p:nvPr/>
        </p:nvSpPr>
        <p:spPr>
          <a:xfrm>
            <a:off x="1083464" y="402704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C026046-5D47-40A3-BCA5-EB9B1B77895C}"/>
              </a:ext>
            </a:extLst>
          </p:cNvPr>
          <p:cNvSpPr/>
          <p:nvPr/>
        </p:nvSpPr>
        <p:spPr>
          <a:xfrm>
            <a:off x="1083464" y="916370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7F63F6-A283-4437-8CFE-378880EFCE00}"/>
              </a:ext>
            </a:extLst>
          </p:cNvPr>
          <p:cNvSpPr/>
          <p:nvPr/>
        </p:nvSpPr>
        <p:spPr>
          <a:xfrm>
            <a:off x="1867376" y="402704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0F920DA-112A-44FB-913C-386DB78A9683}"/>
              </a:ext>
            </a:extLst>
          </p:cNvPr>
          <p:cNvSpPr/>
          <p:nvPr/>
        </p:nvSpPr>
        <p:spPr>
          <a:xfrm>
            <a:off x="1867376" y="916370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B6BEFDF-8730-4B39-82CC-5C2196E8AC76}"/>
              </a:ext>
            </a:extLst>
          </p:cNvPr>
          <p:cNvSpPr/>
          <p:nvPr/>
        </p:nvSpPr>
        <p:spPr>
          <a:xfrm>
            <a:off x="4543748" y="394457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6C6B9B-6D25-4FC8-8ED5-868376749943}"/>
              </a:ext>
            </a:extLst>
          </p:cNvPr>
          <p:cNvCxnSpPr>
            <a:stCxn id="2" idx="6"/>
            <a:endCxn id="48" idx="2"/>
          </p:cNvCxnSpPr>
          <p:nvPr/>
        </p:nvCxnSpPr>
        <p:spPr>
          <a:xfrm>
            <a:off x="1359386" y="526441"/>
            <a:ext cx="50799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8530A9A-0387-4223-A555-33519A68B8CE}"/>
              </a:ext>
            </a:extLst>
          </p:cNvPr>
          <p:cNvCxnSpPr>
            <a:cxnSpLocks/>
            <a:stCxn id="2" idx="6"/>
            <a:endCxn id="50" idx="2"/>
          </p:cNvCxnSpPr>
          <p:nvPr/>
        </p:nvCxnSpPr>
        <p:spPr>
          <a:xfrm>
            <a:off x="1359386" y="526441"/>
            <a:ext cx="507990" cy="51366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AB14F5C-7FB4-4AAF-A09C-56B74CE047B2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59386" y="1040107"/>
            <a:ext cx="50799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B039B55-5D7D-40E1-BFF8-D0AB7E8859B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1359386" y="526441"/>
            <a:ext cx="507990" cy="51366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742B7CC5-7A34-498B-8FFC-8B9964F4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66" y="113162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474094F-0E94-4AC1-B4C3-4C1E3DD9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28" y="394457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C9BA7D0-F608-4EA9-B622-A427AE392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27" y="603589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2E98164-D07C-44FB-A265-549F6F41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16" y="1251326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EDC9AF8-A489-4C5B-9B28-63B83E99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27" y="606257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5243202-1780-42B7-9616-6E06A408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67" y="932463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53F84C-9FF5-4906-9C36-D8CDA78CC381}"/>
              </a:ext>
            </a:extLst>
          </p:cNvPr>
          <p:cNvCxnSpPr>
            <a:cxnSpLocks/>
            <a:stCxn id="2054" idx="3"/>
            <a:endCxn id="48" idx="0"/>
          </p:cNvCxnSpPr>
          <p:nvPr/>
        </p:nvCxnSpPr>
        <p:spPr>
          <a:xfrm>
            <a:off x="1789866" y="227462"/>
            <a:ext cx="215471" cy="17524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425B96-4AF3-46A2-B6B9-D9D4F2D3065E}"/>
              </a:ext>
            </a:extLst>
          </p:cNvPr>
          <p:cNvCxnSpPr>
            <a:cxnSpLocks/>
            <a:stCxn id="2060" idx="3"/>
            <a:endCxn id="50" idx="4"/>
          </p:cNvCxnSpPr>
          <p:nvPr/>
        </p:nvCxnSpPr>
        <p:spPr>
          <a:xfrm flipV="1">
            <a:off x="1732716" y="1163844"/>
            <a:ext cx="272621" cy="20178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300409-B970-4094-A001-0DCDA542049D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 flipV="1">
            <a:off x="2143298" y="518194"/>
            <a:ext cx="2400450" cy="8247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F09FF8D-FDBD-4638-AF79-7D85A384170A}"/>
              </a:ext>
            </a:extLst>
          </p:cNvPr>
          <p:cNvSpPr/>
          <p:nvPr/>
        </p:nvSpPr>
        <p:spPr>
          <a:xfrm>
            <a:off x="4543748" y="914778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F64EAD-2640-4391-9212-80D31DF7C7B0}"/>
              </a:ext>
            </a:extLst>
          </p:cNvPr>
          <p:cNvCxnSpPr>
            <a:cxnSpLocks/>
            <a:stCxn id="50" idx="6"/>
            <a:endCxn id="81" idx="2"/>
          </p:cNvCxnSpPr>
          <p:nvPr/>
        </p:nvCxnSpPr>
        <p:spPr>
          <a:xfrm flipV="1">
            <a:off x="2143298" y="1038515"/>
            <a:ext cx="2400450" cy="159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7299F98-7419-48A1-B30E-FB474EE0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" y="514640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E86EF047-34E7-4868-A32E-6A401D078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8" y="855511"/>
            <a:ext cx="10763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499826B0-986F-4E49-9D40-C616BDA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8" y="52333"/>
            <a:ext cx="10763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EFF58B09-79A1-4069-A922-C1B74CB8D95D}"/>
              </a:ext>
            </a:extLst>
          </p:cNvPr>
          <p:cNvSpPr/>
          <p:nvPr/>
        </p:nvSpPr>
        <p:spPr>
          <a:xfrm>
            <a:off x="5675392" y="633376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079D6D8-87AA-45D5-A5E8-C50A38D65A64}"/>
              </a:ext>
            </a:extLst>
          </p:cNvPr>
          <p:cNvCxnSpPr>
            <a:cxnSpLocks/>
            <a:stCxn id="51" idx="6"/>
            <a:endCxn id="93" idx="2"/>
          </p:cNvCxnSpPr>
          <p:nvPr/>
        </p:nvCxnSpPr>
        <p:spPr>
          <a:xfrm>
            <a:off x="4819670" y="518194"/>
            <a:ext cx="855722" cy="238919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72CC465-0DCD-4E70-AC34-49F2C3E49225}"/>
              </a:ext>
            </a:extLst>
          </p:cNvPr>
          <p:cNvCxnSpPr>
            <a:cxnSpLocks/>
            <a:stCxn id="81" idx="6"/>
            <a:endCxn id="93" idx="2"/>
          </p:cNvCxnSpPr>
          <p:nvPr/>
        </p:nvCxnSpPr>
        <p:spPr>
          <a:xfrm flipV="1">
            <a:off x="4819670" y="757113"/>
            <a:ext cx="855722" cy="28140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0" name="Picture 32">
            <a:extLst>
              <a:ext uri="{FF2B5EF4-FFF2-40B4-BE49-F238E27FC236}">
                <a16:creationId xmlns:a16="http://schemas.microsoft.com/office/drawing/2014/main" id="{EE07670F-E515-4CCC-8753-DFBE32380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19" y="633376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B1F52F9E-78A9-4CE2-B6DB-BB43123E6A0E}"/>
              </a:ext>
            </a:extLst>
          </p:cNvPr>
          <p:cNvSpPr/>
          <p:nvPr/>
        </p:nvSpPr>
        <p:spPr>
          <a:xfrm>
            <a:off x="7074842" y="633376"/>
            <a:ext cx="275922" cy="24747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2" name="Picture 34">
            <a:extLst>
              <a:ext uri="{FF2B5EF4-FFF2-40B4-BE49-F238E27FC236}">
                <a16:creationId xmlns:a16="http://schemas.microsoft.com/office/drawing/2014/main" id="{5B7F778E-250D-4CC0-B76B-BEAF1C417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58" y="685519"/>
            <a:ext cx="3524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7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6381BA2-8AFA-4671-BF6A-1E0D59DB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9" y="441340"/>
            <a:ext cx="6477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569AFAB-CE0E-43B9-BCA7-BE96E18A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1" y="431666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054562-0BF5-46C7-B856-C39DB864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1" y="3410605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EE2CB8-C227-49DD-8097-07726008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5" y="5218569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37803FA-3B3F-40B2-8223-BEB35800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24" y="103202"/>
            <a:ext cx="9620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6">
            <a:extLst>
              <a:ext uri="{FF2B5EF4-FFF2-40B4-BE49-F238E27FC236}">
                <a16:creationId xmlns:a16="http://schemas.microsoft.com/office/drawing/2014/main" id="{81874A12-0776-4ED7-B7B7-A7141F31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84" y="54135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8D93CD2-0D6E-4F9F-9A68-450E93A8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69" y="346089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9C16B5E3-99AC-4863-AAE3-9DFBD01A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54" y="53658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DFEDCBE-FC55-40AE-B22F-3D3CF513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14" y="327214"/>
            <a:ext cx="9144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C259697-394B-4A4D-BC51-E3D077FC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54" y="360376"/>
            <a:ext cx="923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>
            <a:extLst>
              <a:ext uri="{FF2B5EF4-FFF2-40B4-BE49-F238E27FC236}">
                <a16:creationId xmlns:a16="http://schemas.microsoft.com/office/drawing/2014/main" id="{694E1AFF-EDE3-4905-81AF-888308A8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71" y="536589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F2B6AD4-8832-437F-A1EB-B44C1EE9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86" y="279588"/>
            <a:ext cx="26098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721F1F8E-5C21-401A-9720-E7BFD8F61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12" y="53182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C0902733-E39E-40F3-910F-662FF336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0" y="2153349"/>
            <a:ext cx="3829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BCDEC394-C7EC-4926-AC45-BEC1A236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04" y="227241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E42A9FB9-5752-4E14-BBAC-F1AAE440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11" y="2153348"/>
            <a:ext cx="4933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321DE2C3-2543-4E89-86FF-BA2240BD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36" y="3486106"/>
            <a:ext cx="2133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65239324-9BBC-4F4D-9749-9D97DCB4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12" y="3550508"/>
            <a:ext cx="3238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8D844C7B-A2EA-483D-A779-7A4E57CA3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38" y="3472036"/>
            <a:ext cx="2266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1D72A70E-0B8D-470C-BEE5-FE97BA31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63" y="3533730"/>
            <a:ext cx="3238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98F22D20-9311-449A-995D-28718D16D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11" y="2513878"/>
            <a:ext cx="50768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12C8880D-0060-4510-B150-E6929D6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73" y="3472036"/>
            <a:ext cx="20097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9976FEDC-8B38-4E49-9639-D1E90957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61" y="4406188"/>
            <a:ext cx="31908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FBF6C6AB-7FC0-4C5E-A88B-A7991E12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60" y="5306565"/>
            <a:ext cx="31908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BE059F27-ED53-46BB-8A98-4F6A98655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13" y="4399282"/>
            <a:ext cx="31146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>
            <a:extLst>
              <a:ext uri="{FF2B5EF4-FFF2-40B4-BE49-F238E27FC236}">
                <a16:creationId xmlns:a16="http://schemas.microsoft.com/office/drawing/2014/main" id="{9E4A94E6-9BD7-45A9-BB12-E692F34A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16" y="5306564"/>
            <a:ext cx="31146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23B3FB09-E388-4403-A9CB-BDE0A93A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01" y="4406188"/>
            <a:ext cx="26384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>
            <a:extLst>
              <a:ext uri="{FF2B5EF4-FFF2-40B4-BE49-F238E27FC236}">
                <a16:creationId xmlns:a16="http://schemas.microsoft.com/office/drawing/2014/main" id="{62B20DB2-7CCF-49D9-AF89-1664FF84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63" y="5306563"/>
            <a:ext cx="26384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>
            <a:extLst>
              <a:ext uri="{FF2B5EF4-FFF2-40B4-BE49-F238E27FC236}">
                <a16:creationId xmlns:a16="http://schemas.microsoft.com/office/drawing/2014/main" id="{3855B4DD-5117-4496-9CA7-7127B4EF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64" y="442172"/>
            <a:ext cx="13049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0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>
            <a:extLst>
              <a:ext uri="{FF2B5EF4-FFF2-40B4-BE49-F238E27FC236}">
                <a16:creationId xmlns:a16="http://schemas.microsoft.com/office/drawing/2014/main" id="{CBF923AA-D929-4F1E-ADCE-CD293D92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5" y="175600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17EE6CC-CA2B-4EDB-9D02-04B5E069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5" y="1178762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33F92C9-2013-4183-886B-9D95D6305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1" y="4380094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BD97E85E-8355-4159-9016-F557C776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04" y="4344584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6D2E4C1F-2E6F-463C-8E47-96DDBAA11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2" y="5736077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EC43A72B-46A0-4DAE-A148-DA91F2FF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04" y="573504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7F6A691D-07F9-4253-BC62-0A6BEA6C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15" y="111350"/>
            <a:ext cx="1028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21FA002C-37A7-4AEB-B324-BAF3E0DE4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5" y="2797527"/>
            <a:ext cx="3829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2AE9CE10-FDEF-4073-932C-E86211CC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19" y="291658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3FBF403C-421E-46A9-8C5C-34B7B9FC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26" y="2797526"/>
            <a:ext cx="4933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>
            <a:extLst>
              <a:ext uri="{FF2B5EF4-FFF2-40B4-BE49-F238E27FC236}">
                <a16:creationId xmlns:a16="http://schemas.microsoft.com/office/drawing/2014/main" id="{97B424AD-3ECA-4CF3-9CFB-9C20A968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26" y="3158056"/>
            <a:ext cx="50768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D8B4635A-D269-4C70-966C-8BFC8022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85" y="175600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6">
            <a:extLst>
              <a:ext uri="{FF2B5EF4-FFF2-40B4-BE49-F238E27FC236}">
                <a16:creationId xmlns:a16="http://schemas.microsoft.com/office/drawing/2014/main" id="{331E115D-8CB9-4730-A304-60D72C86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75" y="35657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7120F133-B44B-4741-AA2F-9D20B636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04" y="375623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0EAA3DEE-E869-4F80-9BB3-1B7CE5F2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25" y="175600"/>
            <a:ext cx="838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61731566-F9E4-42BE-8A26-E1C43B67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52" y="175600"/>
            <a:ext cx="923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6">
            <a:extLst>
              <a:ext uri="{FF2B5EF4-FFF2-40B4-BE49-F238E27FC236}">
                <a16:creationId xmlns:a16="http://schemas.microsoft.com/office/drawing/2014/main" id="{F9F67A68-82DB-48CF-8E2B-FE2D0DA1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76" y="35657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>
            <a:extLst>
              <a:ext uri="{FF2B5EF4-FFF2-40B4-BE49-F238E27FC236}">
                <a16:creationId xmlns:a16="http://schemas.microsoft.com/office/drawing/2014/main" id="{CAB828A6-7557-4E75-AD4A-8FB24727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03" y="35181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373792D0-47D7-4644-AA79-F7C7D5E0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73503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72E88946-7D1B-43E3-9364-FCBB69005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64" y="1164474"/>
            <a:ext cx="1028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>
            <a:extLst>
              <a:ext uri="{FF2B5EF4-FFF2-40B4-BE49-F238E27FC236}">
                <a16:creationId xmlns:a16="http://schemas.microsoft.com/office/drawing/2014/main" id="{A1074F2D-22F9-4245-9BCB-C4501F9C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43" y="1185611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6">
            <a:extLst>
              <a:ext uri="{FF2B5EF4-FFF2-40B4-BE49-F238E27FC236}">
                <a16:creationId xmlns:a16="http://schemas.microsoft.com/office/drawing/2014/main" id="{B5C9DEA1-8FC3-44FF-8D9E-2FDEF6D3B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33" y="1366585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4C76F9E-B4E8-4468-9817-867E458B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14" y="140259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87C9AC41-AC49-4C94-A974-710747B4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60" y="1204660"/>
            <a:ext cx="838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>
            <a:extLst>
              <a:ext uri="{FF2B5EF4-FFF2-40B4-BE49-F238E27FC236}">
                <a16:creationId xmlns:a16="http://schemas.microsoft.com/office/drawing/2014/main" id="{C5D098DD-CC61-4397-B367-A2FE0490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13" y="1204660"/>
            <a:ext cx="923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6">
            <a:extLst>
              <a:ext uri="{FF2B5EF4-FFF2-40B4-BE49-F238E27FC236}">
                <a16:creationId xmlns:a16="http://schemas.microsoft.com/office/drawing/2014/main" id="{5E18DE7E-224E-47BC-833A-EC22BB74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37" y="138563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>
            <a:extLst>
              <a:ext uri="{FF2B5EF4-FFF2-40B4-BE49-F238E27FC236}">
                <a16:creationId xmlns:a16="http://schemas.microsoft.com/office/drawing/2014/main" id="{49D0EA84-68A4-4177-9481-0EFC1353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03" y="142641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912FE710-E661-4881-AB55-73096C6F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212098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55ACF90A-81EA-4B78-A070-17F763DC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54" y="4436959"/>
            <a:ext cx="3143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C2078C2D-58B6-4D9E-976E-F7315745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64" y="4415801"/>
            <a:ext cx="3143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392D1664-985A-4B26-B2B7-C239794F4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44" y="5806260"/>
            <a:ext cx="3143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>
            <a:extLst>
              <a:ext uri="{FF2B5EF4-FFF2-40B4-BE49-F238E27FC236}">
                <a16:creationId xmlns:a16="http://schemas.microsoft.com/office/drawing/2014/main" id="{0C0FD968-B7F3-4AD1-A058-A8C45609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2" y="5792942"/>
            <a:ext cx="3143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>
            <a:extLst>
              <a:ext uri="{FF2B5EF4-FFF2-40B4-BE49-F238E27FC236}">
                <a16:creationId xmlns:a16="http://schemas.microsoft.com/office/drawing/2014/main" id="{8DDD75ED-4C94-4E51-89B6-D97EE96E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37" y="4436959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>
            <a:extLst>
              <a:ext uri="{FF2B5EF4-FFF2-40B4-BE49-F238E27FC236}">
                <a16:creationId xmlns:a16="http://schemas.microsoft.com/office/drawing/2014/main" id="{C1900ACE-5FE0-4620-A284-7FD267DC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37" y="5787240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8" name="Picture 66">
            <a:extLst>
              <a:ext uri="{FF2B5EF4-FFF2-40B4-BE49-F238E27FC236}">
                <a16:creationId xmlns:a16="http://schemas.microsoft.com/office/drawing/2014/main" id="{A2505CB9-E45A-44D4-AD77-D5ABA66F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56" y="5806259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>
            <a:extLst>
              <a:ext uri="{FF2B5EF4-FFF2-40B4-BE49-F238E27FC236}">
                <a16:creationId xmlns:a16="http://schemas.microsoft.com/office/drawing/2014/main" id="{5CBDA45F-15A6-4378-B832-50FBEC0D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247" y="4415800"/>
            <a:ext cx="1276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>
            <a:extLst>
              <a:ext uri="{FF2B5EF4-FFF2-40B4-BE49-F238E27FC236}">
                <a16:creationId xmlns:a16="http://schemas.microsoft.com/office/drawing/2014/main" id="{3DAB9C5F-8CF8-499F-B84F-74A13417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759" y="747977"/>
            <a:ext cx="24669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8" name="Picture 76">
            <a:extLst>
              <a:ext uri="{FF2B5EF4-FFF2-40B4-BE49-F238E27FC236}">
                <a16:creationId xmlns:a16="http://schemas.microsoft.com/office/drawing/2014/main" id="{47155C13-8AB3-45DB-81D2-B7C02026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9" y="147025"/>
            <a:ext cx="1314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0" name="Picture 78">
            <a:extLst>
              <a:ext uri="{FF2B5EF4-FFF2-40B4-BE49-F238E27FC236}">
                <a16:creationId xmlns:a16="http://schemas.microsoft.com/office/drawing/2014/main" id="{8A29EC9D-DB4D-4440-8DBD-2C0A716B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9" y="1167375"/>
            <a:ext cx="1314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1812CC8-0E42-40F5-BD70-F9EF6A28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3" y="3833226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>
            <a:extLst>
              <a:ext uri="{FF2B5EF4-FFF2-40B4-BE49-F238E27FC236}">
                <a16:creationId xmlns:a16="http://schemas.microsoft.com/office/drawing/2014/main" id="{0F4B0831-03EB-4D56-A88B-7A04E057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9" y="373108"/>
            <a:ext cx="3829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4027AF15-6BCA-4E9F-B54F-E3B63BC8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23" y="49217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0E72B1D6-7379-4394-97A0-4A8262737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0" y="373107"/>
            <a:ext cx="4933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6">
            <a:extLst>
              <a:ext uri="{FF2B5EF4-FFF2-40B4-BE49-F238E27FC236}">
                <a16:creationId xmlns:a16="http://schemas.microsoft.com/office/drawing/2014/main" id="{B0532B2B-8BD1-4D9E-8330-302F899A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30" y="733637"/>
            <a:ext cx="50768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84F026-3393-4ACA-86C6-445F678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3" y="493218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4">
            <a:extLst>
              <a:ext uri="{FF2B5EF4-FFF2-40B4-BE49-F238E27FC236}">
                <a16:creationId xmlns:a16="http://schemas.microsoft.com/office/drawing/2014/main" id="{A6435759-FE83-4545-87B4-4FCF3A3C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73" y="3747500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6">
            <a:extLst>
              <a:ext uri="{FF2B5EF4-FFF2-40B4-BE49-F238E27FC236}">
                <a16:creationId xmlns:a16="http://schemas.microsoft.com/office/drawing/2014/main" id="{171D95D8-D34D-4F34-AACD-EB153E3FE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73" y="4932183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992A50AD-49A5-4EFA-8701-4F199B92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03" y="4009438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0B697E1E-233F-4D97-8F5A-B03FC401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03" y="510839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90C266F6-1F4C-491A-95A1-5D5A9AC3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82" y="3776075"/>
            <a:ext cx="485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AD51A529-771D-4D6C-A597-7C024263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82" y="4870269"/>
            <a:ext cx="485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938AFC4E-116A-4C08-B6A2-ABB19CB7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818937"/>
            <a:ext cx="10001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6">
            <a:extLst>
              <a:ext uri="{FF2B5EF4-FFF2-40B4-BE49-F238E27FC236}">
                <a16:creationId xmlns:a16="http://schemas.microsoft.com/office/drawing/2014/main" id="{CCA4C86E-6254-4978-AFC4-FE0FAC80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73" y="398562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6">
            <a:extLst>
              <a:ext uri="{FF2B5EF4-FFF2-40B4-BE49-F238E27FC236}">
                <a16:creationId xmlns:a16="http://schemas.microsoft.com/office/drawing/2014/main" id="{8A55A91E-2069-4B68-BF82-F7161144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74" y="506553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66B197B9-C93E-4DA0-985A-C912C41B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79" y="4941706"/>
            <a:ext cx="10001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BACCBE32-568F-47B4-857A-09B26ABD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79" y="4009438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1114FB72-544F-4900-B583-9D5AD8D9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79" y="510839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BAA52813-7AED-46EE-B427-F989190E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2" y="1638584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77D26EF7-83F5-4391-8B0D-DDB084E1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2" y="2220744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0C595525-B8AC-4A29-8633-E613C52A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6" y="1637930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>
            <a:extLst>
              <a:ext uri="{FF2B5EF4-FFF2-40B4-BE49-F238E27FC236}">
                <a16:creationId xmlns:a16="http://schemas.microsoft.com/office/drawing/2014/main" id="{A769C2D9-326A-4E63-86E7-25883289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220744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A2616C19-9A12-4981-94A6-6764D068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77" y="3776076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>
            <a:extLst>
              <a:ext uri="{FF2B5EF4-FFF2-40B4-BE49-F238E27FC236}">
                <a16:creationId xmlns:a16="http://schemas.microsoft.com/office/drawing/2014/main" id="{A714FEB1-0425-4CA9-BCF4-76083D38A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58" y="4872482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>
            <a:extLst>
              <a:ext uri="{FF2B5EF4-FFF2-40B4-BE49-F238E27FC236}">
                <a16:creationId xmlns:a16="http://schemas.microsoft.com/office/drawing/2014/main" id="{03FFCDF3-F796-489A-8CD8-1CE74B932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443" y="3871323"/>
            <a:ext cx="74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>
            <a:extLst>
              <a:ext uri="{FF2B5EF4-FFF2-40B4-BE49-F238E27FC236}">
                <a16:creationId xmlns:a16="http://schemas.microsoft.com/office/drawing/2014/main" id="{E5284A8D-0AF6-433B-BB6B-EBED2275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443" y="4994093"/>
            <a:ext cx="74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6">
            <a:extLst>
              <a:ext uri="{FF2B5EF4-FFF2-40B4-BE49-F238E27FC236}">
                <a16:creationId xmlns:a16="http://schemas.microsoft.com/office/drawing/2014/main" id="{2EA72A97-A88C-482D-82CC-29C20569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59" y="4009437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6">
            <a:extLst>
              <a:ext uri="{FF2B5EF4-FFF2-40B4-BE49-F238E27FC236}">
                <a16:creationId xmlns:a16="http://schemas.microsoft.com/office/drawing/2014/main" id="{FF3DB54F-9F4B-43B9-A44E-592564335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09" y="510839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>
            <a:extLst>
              <a:ext uri="{FF2B5EF4-FFF2-40B4-BE49-F238E27FC236}">
                <a16:creationId xmlns:a16="http://schemas.microsoft.com/office/drawing/2014/main" id="{05DFA237-71A2-4BAF-84B5-5347503E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90" y="3850832"/>
            <a:ext cx="2914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78717618-2F8E-42A0-A4B9-694ACCF8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72" y="396181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7D0833D8-E83B-4165-8983-8BC8EAF6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72" y="506076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>
            <a:extLst>
              <a:ext uri="{FF2B5EF4-FFF2-40B4-BE49-F238E27FC236}">
                <a16:creationId xmlns:a16="http://schemas.microsoft.com/office/drawing/2014/main" id="{DC447E1B-FA51-4CB6-82E9-6C1BE5C6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90" y="4965516"/>
            <a:ext cx="2914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5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F420D77-2B20-4121-B438-58C92C0D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2238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B88D56-0003-4F1F-823C-558AAE0E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0931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>
            <a:extLst>
              <a:ext uri="{FF2B5EF4-FFF2-40B4-BE49-F238E27FC236}">
                <a16:creationId xmlns:a16="http://schemas.microsoft.com/office/drawing/2014/main" id="{2E4BE5F0-4C1F-4236-B55D-D9307E1DF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52804"/>
            <a:ext cx="3829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6D114101-1CEE-4003-9A80-EABE3F76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24" y="247186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135B94CB-F6A4-4555-827D-52163E10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31" y="2352803"/>
            <a:ext cx="4933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>
            <a:extLst>
              <a:ext uri="{FF2B5EF4-FFF2-40B4-BE49-F238E27FC236}">
                <a16:creationId xmlns:a16="http://schemas.microsoft.com/office/drawing/2014/main" id="{39E51AAD-AD69-4AB2-9D5E-D9C27D99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31" y="2713333"/>
            <a:ext cx="50768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ECB5FF2-F8D3-4C4D-B1D1-459A6D92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9" y="221565"/>
            <a:ext cx="13144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5299157-316D-4014-905B-5C754E0C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9" y="1080737"/>
            <a:ext cx="13144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8866E34-C8D5-4D50-BEF6-A4378C5C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36" y="252238"/>
            <a:ext cx="485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8707B0B7-89AC-49F0-9CB8-3320FED9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35" y="1126221"/>
            <a:ext cx="485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>
            <a:extLst>
              <a:ext uri="{FF2B5EF4-FFF2-40B4-BE49-F238E27FC236}">
                <a16:creationId xmlns:a16="http://schemas.microsoft.com/office/drawing/2014/main" id="{18DDDB95-B7AD-40DE-AE3B-DA3BA667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20853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A94703D7-7755-44A5-8C9A-CD162847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43464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>
            <a:extLst>
              <a:ext uri="{FF2B5EF4-FFF2-40B4-BE49-F238E27FC236}">
                <a16:creationId xmlns:a16="http://schemas.microsoft.com/office/drawing/2014/main" id="{7BFEAD31-C1DF-4225-907C-CA6FFECD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13" y="3120853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6F237D30-5297-4405-A525-0992E0295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14" y="3543464"/>
            <a:ext cx="1247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C10A11E-1B98-4AB0-9008-97D764B3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78" y="177523"/>
            <a:ext cx="1028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6">
            <a:extLst>
              <a:ext uri="{FF2B5EF4-FFF2-40B4-BE49-F238E27FC236}">
                <a16:creationId xmlns:a16="http://schemas.microsoft.com/office/drawing/2014/main" id="{3724A79F-74DF-4BC9-8432-312F115E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46" y="423970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6">
            <a:extLst>
              <a:ext uri="{FF2B5EF4-FFF2-40B4-BE49-F238E27FC236}">
                <a16:creationId xmlns:a16="http://schemas.microsoft.com/office/drawing/2014/main" id="{49556EA4-0999-43A6-8571-A11907481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46" y="134552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BB59B17-9D9E-4E2C-AC01-724F7A62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78" y="1117193"/>
            <a:ext cx="1028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>
            <a:extLst>
              <a:ext uri="{FF2B5EF4-FFF2-40B4-BE49-F238E27FC236}">
                <a16:creationId xmlns:a16="http://schemas.microsoft.com/office/drawing/2014/main" id="{E0932AC2-9F1F-4EAB-8FB7-07731E3C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51" y="46683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234CBCA5-9700-4E10-838A-BBF085B0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51" y="1367239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B346A2D8-EEFB-4A9F-B340-D2851C1A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83" y="443858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6">
            <a:extLst>
              <a:ext uri="{FF2B5EF4-FFF2-40B4-BE49-F238E27FC236}">
                <a16:creationId xmlns:a16="http://schemas.microsoft.com/office/drawing/2014/main" id="{9F51DC36-1F32-48CB-B945-56D71363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83" y="136541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>
            <a:extLst>
              <a:ext uri="{FF2B5EF4-FFF2-40B4-BE49-F238E27FC236}">
                <a16:creationId xmlns:a16="http://schemas.microsoft.com/office/drawing/2014/main" id="{9365BC30-E149-4BB1-90F6-3EF27A9B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69" y="221565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6">
            <a:extLst>
              <a:ext uri="{FF2B5EF4-FFF2-40B4-BE49-F238E27FC236}">
                <a16:creationId xmlns:a16="http://schemas.microsoft.com/office/drawing/2014/main" id="{5CDE90F3-C970-4162-BF2C-829F7899D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44" y="1177940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C8783C70-C31E-49A6-9ABE-A6AAD7E4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4217343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3202A3EF-3447-435A-B43F-C5BBB2C5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62" y="4226735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307F572C-B520-47AF-8389-817C308C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8" y="5491702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>
            <a:extLst>
              <a:ext uri="{FF2B5EF4-FFF2-40B4-BE49-F238E27FC236}">
                <a16:creationId xmlns:a16="http://schemas.microsoft.com/office/drawing/2014/main" id="{F8CCC68A-E50A-42A4-A68A-F0FF0D1C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61" y="5483228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>
            <a:extLst>
              <a:ext uri="{FF2B5EF4-FFF2-40B4-BE49-F238E27FC236}">
                <a16:creationId xmlns:a16="http://schemas.microsoft.com/office/drawing/2014/main" id="{DE552DDD-C7F7-4688-A645-2A09B7C0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22" y="3134147"/>
            <a:ext cx="2676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>
            <a:extLst>
              <a:ext uri="{FF2B5EF4-FFF2-40B4-BE49-F238E27FC236}">
                <a16:creationId xmlns:a16="http://schemas.microsoft.com/office/drawing/2014/main" id="{F2EA1838-3FFD-4BC1-A17D-65372207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20" y="3134146"/>
            <a:ext cx="31051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6" name="Picture 42">
            <a:extLst>
              <a:ext uri="{FF2B5EF4-FFF2-40B4-BE49-F238E27FC236}">
                <a16:creationId xmlns:a16="http://schemas.microsoft.com/office/drawing/2014/main" id="{335BAEE0-A6AC-428B-93EA-2DCA37B6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31" y="3518788"/>
            <a:ext cx="26289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8" name="Picture 44">
            <a:extLst>
              <a:ext uri="{FF2B5EF4-FFF2-40B4-BE49-F238E27FC236}">
                <a16:creationId xmlns:a16="http://schemas.microsoft.com/office/drawing/2014/main" id="{8C266054-F194-4E5A-B600-023CA0CD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77" y="3516406"/>
            <a:ext cx="31051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0" name="Picture 46">
            <a:extLst>
              <a:ext uri="{FF2B5EF4-FFF2-40B4-BE49-F238E27FC236}">
                <a16:creationId xmlns:a16="http://schemas.microsoft.com/office/drawing/2014/main" id="{BB2C0B80-971F-44F9-A638-6A5D9F642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5" y="4288520"/>
            <a:ext cx="3057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2" name="Picture 48">
            <a:extLst>
              <a:ext uri="{FF2B5EF4-FFF2-40B4-BE49-F238E27FC236}">
                <a16:creationId xmlns:a16="http://schemas.microsoft.com/office/drawing/2014/main" id="{62CFDE8E-14FF-4685-9F29-2A68E0DD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10" y="4288520"/>
            <a:ext cx="3057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4" name="Picture 50">
            <a:extLst>
              <a:ext uri="{FF2B5EF4-FFF2-40B4-BE49-F238E27FC236}">
                <a16:creationId xmlns:a16="http://schemas.microsoft.com/office/drawing/2014/main" id="{B92C1785-E5D9-424E-840E-604722B79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67" y="4288520"/>
            <a:ext cx="866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6" name="Picture 52">
            <a:extLst>
              <a:ext uri="{FF2B5EF4-FFF2-40B4-BE49-F238E27FC236}">
                <a16:creationId xmlns:a16="http://schemas.microsoft.com/office/drawing/2014/main" id="{C82E668C-16A3-46A1-A652-821C5ED44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983" y="4283441"/>
            <a:ext cx="866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0" name="Picture 56">
            <a:extLst>
              <a:ext uri="{FF2B5EF4-FFF2-40B4-BE49-F238E27FC236}">
                <a16:creationId xmlns:a16="http://schemas.microsoft.com/office/drawing/2014/main" id="{4FBE92AF-F07D-4B67-95A9-7638CAF7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13" y="5550324"/>
            <a:ext cx="40195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2" name="Picture 58">
            <a:extLst>
              <a:ext uri="{FF2B5EF4-FFF2-40B4-BE49-F238E27FC236}">
                <a16:creationId xmlns:a16="http://schemas.microsoft.com/office/drawing/2014/main" id="{61695174-B2C1-4A41-8D87-EB15F255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10" y="5559681"/>
            <a:ext cx="40195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6" name="Picture 62">
            <a:extLst>
              <a:ext uri="{FF2B5EF4-FFF2-40B4-BE49-F238E27FC236}">
                <a16:creationId xmlns:a16="http://schemas.microsoft.com/office/drawing/2014/main" id="{5156E703-76B7-46F1-B89F-C9D304835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64" y="266829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8" name="Picture 64">
            <a:extLst>
              <a:ext uri="{FF2B5EF4-FFF2-40B4-BE49-F238E27FC236}">
                <a16:creationId xmlns:a16="http://schemas.microsoft.com/office/drawing/2014/main" id="{DED20A8C-7F72-4F5E-BD53-B01431DF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42" y="1214338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0" name="Picture 66">
            <a:extLst>
              <a:ext uri="{FF2B5EF4-FFF2-40B4-BE49-F238E27FC236}">
                <a16:creationId xmlns:a16="http://schemas.microsoft.com/office/drawing/2014/main" id="{C145330D-4F5A-43C2-BAE1-25204840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55" y="221565"/>
            <a:ext cx="16954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2" name="Picture 68">
            <a:extLst>
              <a:ext uri="{FF2B5EF4-FFF2-40B4-BE49-F238E27FC236}">
                <a16:creationId xmlns:a16="http://schemas.microsoft.com/office/drawing/2014/main" id="{AE4FBF30-D6C3-42D4-9DC7-33F99D4D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11" y="1197300"/>
            <a:ext cx="16954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4" name="Picture 70">
            <a:extLst>
              <a:ext uri="{FF2B5EF4-FFF2-40B4-BE49-F238E27FC236}">
                <a16:creationId xmlns:a16="http://schemas.microsoft.com/office/drawing/2014/main" id="{7D2C8E77-21B3-43E6-BDBC-0373ABA5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07" y="714512"/>
            <a:ext cx="2628900" cy="4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6" name="Picture 72">
            <a:extLst>
              <a:ext uri="{FF2B5EF4-FFF2-40B4-BE49-F238E27FC236}">
                <a16:creationId xmlns:a16="http://schemas.microsoft.com/office/drawing/2014/main" id="{EACA0F8F-627C-4E91-9BA2-06A8E7CE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4737742"/>
            <a:ext cx="1533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8" name="Picture 74">
            <a:extLst>
              <a:ext uri="{FF2B5EF4-FFF2-40B4-BE49-F238E27FC236}">
                <a16:creationId xmlns:a16="http://schemas.microsoft.com/office/drawing/2014/main" id="{D8731171-772D-4464-A9C0-C79773D3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5" y="5999421"/>
            <a:ext cx="1533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0" name="Picture 76">
            <a:extLst>
              <a:ext uri="{FF2B5EF4-FFF2-40B4-BE49-F238E27FC236}">
                <a16:creationId xmlns:a16="http://schemas.microsoft.com/office/drawing/2014/main" id="{27122AF8-0EA4-4FC0-982D-0E184D58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60" y="4716910"/>
            <a:ext cx="1533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2" name="Picture 78">
            <a:extLst>
              <a:ext uri="{FF2B5EF4-FFF2-40B4-BE49-F238E27FC236}">
                <a16:creationId xmlns:a16="http://schemas.microsoft.com/office/drawing/2014/main" id="{5F0EDB45-EE81-41AE-A506-CF92600E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28" y="6083556"/>
            <a:ext cx="1533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8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69ED8A8-24C3-4616-9416-5AC7282C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9" y="319350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DFB9EC7-DB66-4648-A859-3395ADC7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9" y="1133082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5E42630-94C3-4DBE-9AA7-CE08610F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54" y="278978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8B483DFD-1A65-4E20-85C0-768ECDC3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53" y="1075932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960E8CC6-6BDC-48B9-9A07-1C839C21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54" y="128565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85CD785C-1419-4EED-9719-1C53BF4E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54" y="49709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1E435CB2-FD8E-4590-A435-0DDF387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97" y="176474"/>
            <a:ext cx="5048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A8785424-46FE-4463-862B-781EAB4A5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90" y="1082224"/>
            <a:ext cx="5048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D5D91C73-4C8E-45CD-A7FA-F60F65DB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40" y="487565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C6651F95-A840-4F2C-8EF8-00BDD177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26" y="1298676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2E66EB2C-D9EB-40C9-BAA7-C22ED2FD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95" y="268492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>
            <a:extLst>
              <a:ext uri="{FF2B5EF4-FFF2-40B4-BE49-F238E27FC236}">
                <a16:creationId xmlns:a16="http://schemas.microsoft.com/office/drawing/2014/main" id="{55738998-9814-4579-A4B1-D7C6E08AB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95" y="1084363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F6B9B615-25A3-4564-8E4F-6870AD0A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39" y="128565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E97686E6-5243-49E7-8241-01382B64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39" y="49709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>
            <a:extLst>
              <a:ext uri="{FF2B5EF4-FFF2-40B4-BE49-F238E27FC236}">
                <a16:creationId xmlns:a16="http://schemas.microsoft.com/office/drawing/2014/main" id="{43F06C16-7BBF-4849-9000-353F0460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758"/>
            <a:ext cx="1466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>
            <a:extLst>
              <a:ext uri="{FF2B5EF4-FFF2-40B4-BE49-F238E27FC236}">
                <a16:creationId xmlns:a16="http://schemas.microsoft.com/office/drawing/2014/main" id="{F4FEDBB8-53E1-4E90-88FF-FAE78C49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2207"/>
            <a:ext cx="1466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5FBFE54A-18DC-49BD-ACFC-A3A9020A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18" y="291780"/>
            <a:ext cx="1047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>
            <a:extLst>
              <a:ext uri="{FF2B5EF4-FFF2-40B4-BE49-F238E27FC236}">
                <a16:creationId xmlns:a16="http://schemas.microsoft.com/office/drawing/2014/main" id="{2CD2AFA5-28F2-406B-A397-BA6EC110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33" y="516359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>
            <a:extLst>
              <a:ext uri="{FF2B5EF4-FFF2-40B4-BE49-F238E27FC236}">
                <a16:creationId xmlns:a16="http://schemas.microsoft.com/office/drawing/2014/main" id="{E94CCEF1-1806-4A31-AFC4-FD04160F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19" y="132747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2" name="Picture 34">
            <a:extLst>
              <a:ext uri="{FF2B5EF4-FFF2-40B4-BE49-F238E27FC236}">
                <a16:creationId xmlns:a16="http://schemas.microsoft.com/office/drawing/2014/main" id="{BEACF64E-D0AF-4055-9DC4-5FC6414A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6" y="2244390"/>
            <a:ext cx="3524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4" name="Picture 36">
            <a:extLst>
              <a:ext uri="{FF2B5EF4-FFF2-40B4-BE49-F238E27FC236}">
                <a16:creationId xmlns:a16="http://schemas.microsoft.com/office/drawing/2014/main" id="{7F9DDB5D-9DD9-44E0-9A2D-674E24A5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331" y="689403"/>
            <a:ext cx="4433975" cy="44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6" name="Picture 38">
            <a:extLst>
              <a:ext uri="{FF2B5EF4-FFF2-40B4-BE49-F238E27FC236}">
                <a16:creationId xmlns:a16="http://schemas.microsoft.com/office/drawing/2014/main" id="{B3A4E9AA-5D1E-4629-BB3D-FFE6D48B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95" y="1132207"/>
            <a:ext cx="1047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8" name="Picture 40">
            <a:extLst>
              <a:ext uri="{FF2B5EF4-FFF2-40B4-BE49-F238E27FC236}">
                <a16:creationId xmlns:a16="http://schemas.microsoft.com/office/drawing/2014/main" id="{A6C1E656-0861-4EA8-9B67-C63DB499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59" y="2083573"/>
            <a:ext cx="40290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0" name="Picture 42">
            <a:extLst>
              <a:ext uri="{FF2B5EF4-FFF2-40B4-BE49-F238E27FC236}">
                <a16:creationId xmlns:a16="http://schemas.microsoft.com/office/drawing/2014/main" id="{C54E0E3B-E290-466F-8802-A8B55517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33" y="2112913"/>
            <a:ext cx="44862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4" name="Picture 46">
            <a:extLst>
              <a:ext uri="{FF2B5EF4-FFF2-40B4-BE49-F238E27FC236}">
                <a16:creationId xmlns:a16="http://schemas.microsoft.com/office/drawing/2014/main" id="{49788B13-8438-47F2-8A0A-669B6AF1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08" y="2709493"/>
            <a:ext cx="4010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6" name="Picture 48">
            <a:extLst>
              <a:ext uri="{FF2B5EF4-FFF2-40B4-BE49-F238E27FC236}">
                <a16:creationId xmlns:a16="http://schemas.microsoft.com/office/drawing/2014/main" id="{E17EC445-F48A-49A3-948C-B0306A88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2" y="2748239"/>
            <a:ext cx="44862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7E3AA74-E1B9-4DC3-ACA8-2FD14737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4" y="336129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2C6A7CF-CB80-406B-8D18-8DAC3573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4" y="1050590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DC24502-254D-48B1-AAF3-2646F88E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33" y="278979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BEE2D7F-31AC-49A2-9291-6DDA1ED8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32" y="1033288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03C4429F-5482-4A61-877C-53E0D7DF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54" y="128565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CD46B66-45C3-4463-981B-B3E4A008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54" y="49709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68629541-A1FB-46BC-8C94-92A1276C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2" y="193253"/>
            <a:ext cx="10096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50B92941-BE1D-46DD-9F1C-59F0788B5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2" y="1065271"/>
            <a:ext cx="10096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6">
            <a:extLst>
              <a:ext uri="{FF2B5EF4-FFF2-40B4-BE49-F238E27FC236}">
                <a16:creationId xmlns:a16="http://schemas.microsoft.com/office/drawing/2014/main" id="{E352422E-B14A-4F36-84C9-FCD2954E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5" y="411728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6">
            <a:extLst>
              <a:ext uri="{FF2B5EF4-FFF2-40B4-BE49-F238E27FC236}">
                <a16:creationId xmlns:a16="http://schemas.microsoft.com/office/drawing/2014/main" id="{B7AC84F2-BF8B-477C-8774-661E7A11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5" y="133328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253136-7C0F-4453-BC26-4C8DE566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34" y="250403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71F4C7-3BF8-45DC-9F98-C3FE4C2E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57" y="1138019"/>
            <a:ext cx="476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81D33463-4572-41C5-859D-A7E372AE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25" y="126752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579531F1-ABB6-4B37-9C7B-D9A1C659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25" y="478958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C8FA38-DFC1-4AB3-8F51-C4435DB1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16" y="311353"/>
            <a:ext cx="4286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063F0C5-DA0D-47C5-9753-76DD90AF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16" y="1103764"/>
            <a:ext cx="4286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6">
            <a:extLst>
              <a:ext uri="{FF2B5EF4-FFF2-40B4-BE49-F238E27FC236}">
                <a16:creationId xmlns:a16="http://schemas.microsoft.com/office/drawing/2014/main" id="{24C68233-9FF4-4A50-B169-926E0D4D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04" y="393595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6">
            <a:extLst>
              <a:ext uri="{FF2B5EF4-FFF2-40B4-BE49-F238E27FC236}">
                <a16:creationId xmlns:a16="http://schemas.microsoft.com/office/drawing/2014/main" id="{C7E90E63-FBCA-4882-9A27-733749BF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04" y="1315149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4">
            <a:extLst>
              <a:ext uri="{FF2B5EF4-FFF2-40B4-BE49-F238E27FC236}">
                <a16:creationId xmlns:a16="http://schemas.microsoft.com/office/drawing/2014/main" id="{7C6DFD2F-BB5E-4C9D-9F3D-4C6EEE48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98" y="279065"/>
            <a:ext cx="1466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6">
            <a:extLst>
              <a:ext uri="{FF2B5EF4-FFF2-40B4-BE49-F238E27FC236}">
                <a16:creationId xmlns:a16="http://schemas.microsoft.com/office/drawing/2014/main" id="{E00E2BB8-F157-445E-9E95-D3B96E08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98" y="1123514"/>
            <a:ext cx="1466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7415FC7F-230E-49C4-834F-0C3FD333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92" y="123667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5684CB8C-6389-483A-9035-D8E9864B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92" y="44811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>
            <a:extLst>
              <a:ext uri="{FF2B5EF4-FFF2-40B4-BE49-F238E27FC236}">
                <a16:creationId xmlns:a16="http://schemas.microsoft.com/office/drawing/2014/main" id="{B8A2D650-0B46-483F-A462-654282F4A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05" y="279065"/>
            <a:ext cx="1466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EF6219-11E1-4B8E-B4F8-9C8E7F89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05" y="1123514"/>
            <a:ext cx="1466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6">
            <a:extLst>
              <a:ext uri="{FF2B5EF4-FFF2-40B4-BE49-F238E27FC236}">
                <a16:creationId xmlns:a16="http://schemas.microsoft.com/office/drawing/2014/main" id="{22FE7081-831F-476C-9E88-1BA1F977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97" y="1967964"/>
            <a:ext cx="5267316" cy="5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A8EAB47-E90B-40FF-B530-4CB9314B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54" y="2044163"/>
            <a:ext cx="6477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3880757-3607-4944-8E20-C6A10FA6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4" y="2651490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3D20E35-E3D4-497E-B45E-54F04C2D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4" y="3534998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4">
            <a:extLst>
              <a:ext uri="{FF2B5EF4-FFF2-40B4-BE49-F238E27FC236}">
                <a16:creationId xmlns:a16="http://schemas.microsoft.com/office/drawing/2014/main" id="{81F181F1-DEBE-43FF-9C38-53C05E96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5059615"/>
            <a:ext cx="3524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0">
            <a:extLst>
              <a:ext uri="{FF2B5EF4-FFF2-40B4-BE49-F238E27FC236}">
                <a16:creationId xmlns:a16="http://schemas.microsoft.com/office/drawing/2014/main" id="{725B83BC-6B5F-4BED-B65D-EC6C44209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35" y="4898798"/>
            <a:ext cx="40290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2">
            <a:extLst>
              <a:ext uri="{FF2B5EF4-FFF2-40B4-BE49-F238E27FC236}">
                <a16:creationId xmlns:a16="http://schemas.microsoft.com/office/drawing/2014/main" id="{B4FEE058-AD8B-4994-8E22-0C2FE28B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09" y="4928138"/>
            <a:ext cx="44862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6">
            <a:extLst>
              <a:ext uri="{FF2B5EF4-FFF2-40B4-BE49-F238E27FC236}">
                <a16:creationId xmlns:a16="http://schemas.microsoft.com/office/drawing/2014/main" id="{72B9495E-72C7-4C2D-A58B-7E847406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84" y="5524718"/>
            <a:ext cx="4010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8">
            <a:extLst>
              <a:ext uri="{FF2B5EF4-FFF2-40B4-BE49-F238E27FC236}">
                <a16:creationId xmlns:a16="http://schemas.microsoft.com/office/drawing/2014/main" id="{94985694-FA15-46EB-A4F3-0FD7828B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08" y="5563464"/>
            <a:ext cx="44862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533D3D7-B178-4706-8351-6E7AF175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25" y="2602148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18957DF-280B-48B3-8754-F60338130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84" y="3494156"/>
            <a:ext cx="1133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92C6E06-62D9-438B-A987-9D9AFA5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41" y="2628631"/>
            <a:ext cx="19526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D0550AD6-89FF-4602-A9E7-AA5063E8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54" y="3494156"/>
            <a:ext cx="19526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4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53</Words>
  <Application>Microsoft Office PowerPoint</Application>
  <PresentationFormat>와이드스크린</PresentationFormat>
  <Paragraphs>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Agile sigmoid activation function notation  민첩한 시그모이드 활성함수 표기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고영민</dc:creator>
  <cp:lastModifiedBy>고영민</cp:lastModifiedBy>
  <cp:revision>446</cp:revision>
  <dcterms:created xsi:type="dcterms:W3CDTF">2020-11-07T04:57:34Z</dcterms:created>
  <dcterms:modified xsi:type="dcterms:W3CDTF">2020-11-14T12:05:28Z</dcterms:modified>
</cp:coreProperties>
</file>