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  <p:sldId id="256" r:id="rId4"/>
    <p:sldId id="257" r:id="rId5"/>
    <p:sldId id="25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6" r:id="rId16"/>
    <p:sldId id="283" r:id="rId17"/>
    <p:sldId id="267" r:id="rId18"/>
    <p:sldId id="284" r:id="rId19"/>
    <p:sldId id="268" r:id="rId20"/>
    <p:sldId id="269" r:id="rId21"/>
    <p:sldId id="270" r:id="rId22"/>
    <p:sldId id="285" r:id="rId23"/>
    <p:sldId id="271" r:id="rId24"/>
    <p:sldId id="272" r:id="rId25"/>
    <p:sldId id="286" r:id="rId26"/>
    <p:sldId id="273" r:id="rId27"/>
    <p:sldId id="287" r:id="rId28"/>
    <p:sldId id="288" r:id="rId29"/>
    <p:sldId id="274" r:id="rId30"/>
    <p:sldId id="289" r:id="rId31"/>
    <p:sldId id="290" r:id="rId32"/>
    <p:sldId id="293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CD6"/>
    <a:srgbClr val="71AF4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78E75-3BB2-4C2C-B46A-3987EFFAD9F3}" v="154" dt="2023-02-18T06:22:0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 yeongmin" userId="ffd94f0f062faf7c" providerId="LiveId" clId="{FA678E75-3BB2-4C2C-B46A-3987EFFAD9F3}"/>
    <pc:docChg chg="undo custSel addSld delSld modSld sldOrd">
      <pc:chgData name="Ko yeongmin" userId="ffd94f0f062faf7c" providerId="LiveId" clId="{FA678E75-3BB2-4C2C-B46A-3987EFFAD9F3}" dt="2023-02-18T06:22:38.167" v="4092" actId="478"/>
      <pc:docMkLst>
        <pc:docMk/>
      </pc:docMkLst>
      <pc:sldChg chg="addSp delSp modSp mod">
        <pc:chgData name="Ko yeongmin" userId="ffd94f0f062faf7c" providerId="LiveId" clId="{FA678E75-3BB2-4C2C-B46A-3987EFFAD9F3}" dt="2023-02-18T04:41:15.911" v="499" actId="14100"/>
        <pc:sldMkLst>
          <pc:docMk/>
          <pc:sldMk cId="3628853152" sldId="256"/>
        </pc:sldMkLst>
        <pc:spChg chg="del">
          <ac:chgData name="Ko yeongmin" userId="ffd94f0f062faf7c" providerId="LiveId" clId="{FA678E75-3BB2-4C2C-B46A-3987EFFAD9F3}" dt="2023-02-18T03:33:08.198" v="0" actId="478"/>
          <ac:spMkLst>
            <pc:docMk/>
            <pc:sldMk cId="3628853152" sldId="256"/>
            <ac:spMk id="2" creationId="{2D789BE7-CDDF-1BC8-CC9E-92B1E1AA1A9D}"/>
          </ac:spMkLst>
        </pc:spChg>
        <pc:spChg chg="del">
          <ac:chgData name="Ko yeongmin" userId="ffd94f0f062faf7c" providerId="LiveId" clId="{FA678E75-3BB2-4C2C-B46A-3987EFFAD9F3}" dt="2023-02-18T03:33:08.198" v="0" actId="478"/>
          <ac:spMkLst>
            <pc:docMk/>
            <pc:sldMk cId="3628853152" sldId="256"/>
            <ac:spMk id="3" creationId="{F6C35807-4EBC-BCAE-5664-C26DAE79C58E}"/>
          </ac:spMkLst>
        </pc:spChg>
        <pc:spChg chg="add mod">
          <ac:chgData name="Ko yeongmin" userId="ffd94f0f062faf7c" providerId="LiveId" clId="{FA678E75-3BB2-4C2C-B46A-3987EFFAD9F3}" dt="2023-02-18T04:41:00.088" v="494" actId="1076"/>
          <ac:spMkLst>
            <pc:docMk/>
            <pc:sldMk cId="3628853152" sldId="256"/>
            <ac:spMk id="4" creationId="{900BA74C-5B33-0B21-A4B4-4944865DAF0A}"/>
          </ac:spMkLst>
        </pc:spChg>
        <pc:spChg chg="add mod">
          <ac:chgData name="Ko yeongmin" userId="ffd94f0f062faf7c" providerId="LiveId" clId="{FA678E75-3BB2-4C2C-B46A-3987EFFAD9F3}" dt="2023-02-18T04:41:15.911" v="499" actId="14100"/>
          <ac:spMkLst>
            <pc:docMk/>
            <pc:sldMk cId="3628853152" sldId="256"/>
            <ac:spMk id="7" creationId="{9ACAE22C-5376-805A-E937-62A97AAE9C14}"/>
          </ac:spMkLst>
        </pc:spChg>
        <pc:picChg chg="add mod">
          <ac:chgData name="Ko yeongmin" userId="ffd94f0f062faf7c" providerId="LiveId" clId="{FA678E75-3BB2-4C2C-B46A-3987EFFAD9F3}" dt="2023-02-18T04:41:10.791" v="497" actId="1076"/>
          <ac:picMkLst>
            <pc:docMk/>
            <pc:sldMk cId="3628853152" sldId="256"/>
            <ac:picMk id="6" creationId="{E5D07173-AA57-5BA4-0873-B38788B2A004}"/>
          </ac:picMkLst>
        </pc:picChg>
      </pc:sldChg>
      <pc:sldChg chg="addSp delSp modSp new mod">
        <pc:chgData name="Ko yeongmin" userId="ffd94f0f062faf7c" providerId="LiveId" clId="{FA678E75-3BB2-4C2C-B46A-3987EFFAD9F3}" dt="2023-02-18T04:42:04.290" v="577" actId="20577"/>
        <pc:sldMkLst>
          <pc:docMk/>
          <pc:sldMk cId="966503820" sldId="257"/>
        </pc:sldMkLst>
        <pc:spChg chg="del">
          <ac:chgData name="Ko yeongmin" userId="ffd94f0f062faf7c" providerId="LiveId" clId="{FA678E75-3BB2-4C2C-B46A-3987EFFAD9F3}" dt="2023-02-18T03:34:27.021" v="42" actId="478"/>
          <ac:spMkLst>
            <pc:docMk/>
            <pc:sldMk cId="966503820" sldId="257"/>
            <ac:spMk id="2" creationId="{1B47302E-8CD0-5B15-D186-3EA6C9CC91BA}"/>
          </ac:spMkLst>
        </pc:spChg>
        <pc:spChg chg="del">
          <ac:chgData name="Ko yeongmin" userId="ffd94f0f062faf7c" providerId="LiveId" clId="{FA678E75-3BB2-4C2C-B46A-3987EFFAD9F3}" dt="2023-02-18T03:34:27.021" v="42" actId="478"/>
          <ac:spMkLst>
            <pc:docMk/>
            <pc:sldMk cId="966503820" sldId="257"/>
            <ac:spMk id="3" creationId="{46B3B427-8679-1969-D335-96982383BD7A}"/>
          </ac:spMkLst>
        </pc:spChg>
        <pc:spChg chg="add mod">
          <ac:chgData name="Ko yeongmin" userId="ffd94f0f062faf7c" providerId="LiveId" clId="{FA678E75-3BB2-4C2C-B46A-3987EFFAD9F3}" dt="2023-02-18T03:42:48.478" v="82" actId="1582"/>
          <ac:spMkLst>
            <pc:docMk/>
            <pc:sldMk cId="966503820" sldId="257"/>
            <ac:spMk id="8" creationId="{28348149-8CF0-0EC0-88D9-0F231CC902F9}"/>
          </ac:spMkLst>
        </pc:spChg>
        <pc:spChg chg="add mod">
          <ac:chgData name="Ko yeongmin" userId="ffd94f0f062faf7c" providerId="LiveId" clId="{FA678E75-3BB2-4C2C-B46A-3987EFFAD9F3}" dt="2023-02-18T04:42:04.290" v="577" actId="20577"/>
          <ac:spMkLst>
            <pc:docMk/>
            <pc:sldMk cId="966503820" sldId="257"/>
            <ac:spMk id="11" creationId="{F9C63BBB-C2C5-1484-78A8-2695C268EF6A}"/>
          </ac:spMkLst>
        </pc:spChg>
        <pc:picChg chg="add">
          <ac:chgData name="Ko yeongmin" userId="ffd94f0f062faf7c" providerId="LiveId" clId="{FA678E75-3BB2-4C2C-B46A-3987EFFAD9F3}" dt="2023-02-18T03:35:50.402" v="61" actId="22"/>
          <ac:picMkLst>
            <pc:docMk/>
            <pc:sldMk cId="966503820" sldId="257"/>
            <ac:picMk id="5" creationId="{7AACFF1C-F906-9B35-1AFD-89870FEFD175}"/>
          </ac:picMkLst>
        </pc:picChg>
        <pc:picChg chg="add mod">
          <ac:chgData name="Ko yeongmin" userId="ffd94f0f062faf7c" providerId="LiveId" clId="{FA678E75-3BB2-4C2C-B46A-3987EFFAD9F3}" dt="2023-02-18T03:36:31.174" v="63" actId="1076"/>
          <ac:picMkLst>
            <pc:docMk/>
            <pc:sldMk cId="966503820" sldId="257"/>
            <ac:picMk id="7" creationId="{B34F0EBD-790F-D966-C47D-62FC18FD0C7A}"/>
          </ac:picMkLst>
        </pc:picChg>
        <pc:cxnChg chg="add mod">
          <ac:chgData name="Ko yeongmin" userId="ffd94f0f062faf7c" providerId="LiveId" clId="{FA678E75-3BB2-4C2C-B46A-3987EFFAD9F3}" dt="2023-02-18T03:43:06.899" v="85" actId="1582"/>
          <ac:cxnSpMkLst>
            <pc:docMk/>
            <pc:sldMk cId="966503820" sldId="257"/>
            <ac:cxnSpMk id="10" creationId="{2253CF3C-E669-EDC3-A1D0-9B2D2D7E13AC}"/>
          </ac:cxnSpMkLst>
        </pc:cxnChg>
      </pc:sldChg>
      <pc:sldChg chg="addSp modSp add mod">
        <pc:chgData name="Ko yeongmin" userId="ffd94f0f062faf7c" providerId="LiveId" clId="{FA678E75-3BB2-4C2C-B46A-3987EFFAD9F3}" dt="2023-02-18T03:43:18.022" v="89" actId="571"/>
        <pc:sldMkLst>
          <pc:docMk/>
          <pc:sldMk cId="3944110483" sldId="258"/>
        </pc:sldMkLst>
        <pc:spChg chg="add mod">
          <ac:chgData name="Ko yeongmin" userId="ffd94f0f062faf7c" providerId="LiveId" clId="{FA678E75-3BB2-4C2C-B46A-3987EFFAD9F3}" dt="2023-02-18T03:43:15.506" v="88" actId="14100"/>
          <ac:spMkLst>
            <pc:docMk/>
            <pc:sldMk cId="3944110483" sldId="258"/>
            <ac:spMk id="6" creationId="{08005885-34BA-868F-B9C7-82987A559F8A}"/>
          </ac:spMkLst>
        </pc:spChg>
        <pc:spChg chg="add mod">
          <ac:chgData name="Ko yeongmin" userId="ffd94f0f062faf7c" providerId="LiveId" clId="{FA678E75-3BB2-4C2C-B46A-3987EFFAD9F3}" dt="2023-02-18T03:43:18.022" v="89" actId="571"/>
          <ac:spMkLst>
            <pc:docMk/>
            <pc:sldMk cId="3944110483" sldId="258"/>
            <ac:spMk id="7" creationId="{B0854989-6CA8-8F5F-2805-3EE4684DD7EF}"/>
          </ac:spMkLst>
        </pc:spChg>
        <pc:picChg chg="add mod">
          <ac:chgData name="Ko yeongmin" userId="ffd94f0f062faf7c" providerId="LiveId" clId="{FA678E75-3BB2-4C2C-B46A-3987EFFAD9F3}" dt="2023-02-18T03:39:36.164" v="68" actId="1076"/>
          <ac:picMkLst>
            <pc:docMk/>
            <pc:sldMk cId="3944110483" sldId="258"/>
            <ac:picMk id="3" creationId="{FC4000F1-3694-19F5-5388-0A48EED1ACE5}"/>
          </ac:picMkLst>
        </pc:picChg>
        <pc:picChg chg="add mod">
          <ac:chgData name="Ko yeongmin" userId="ffd94f0f062faf7c" providerId="LiveId" clId="{FA678E75-3BB2-4C2C-B46A-3987EFFAD9F3}" dt="2023-02-18T03:39:37.047" v="69" actId="1076"/>
          <ac:picMkLst>
            <pc:docMk/>
            <pc:sldMk cId="3944110483" sldId="258"/>
            <ac:picMk id="5" creationId="{7DE58CFA-5D1C-6FBF-570B-BDC7E3723409}"/>
          </ac:picMkLst>
        </pc:picChg>
      </pc:sldChg>
      <pc:sldChg chg="addSp modSp add mod">
        <pc:chgData name="Ko yeongmin" userId="ffd94f0f062faf7c" providerId="LiveId" clId="{FA678E75-3BB2-4C2C-B46A-3987EFFAD9F3}" dt="2023-02-18T04:45:23.972" v="798" actId="20577"/>
        <pc:sldMkLst>
          <pc:docMk/>
          <pc:sldMk cId="1565385758" sldId="259"/>
        </pc:sldMkLst>
        <pc:spChg chg="add mod">
          <ac:chgData name="Ko yeongmin" userId="ffd94f0f062faf7c" providerId="LiveId" clId="{FA678E75-3BB2-4C2C-B46A-3987EFFAD9F3}" dt="2023-02-18T03:46:51.073" v="204" actId="1076"/>
          <ac:spMkLst>
            <pc:docMk/>
            <pc:sldMk cId="1565385758" sldId="259"/>
            <ac:spMk id="6" creationId="{A8B6E967-2ECC-FE37-2E8C-40A787849F3E}"/>
          </ac:spMkLst>
        </pc:spChg>
        <pc:spChg chg="add mod">
          <ac:chgData name="Ko yeongmin" userId="ffd94f0f062faf7c" providerId="LiveId" clId="{FA678E75-3BB2-4C2C-B46A-3987EFFAD9F3}" dt="2023-02-18T03:46:51.073" v="204" actId="1076"/>
          <ac:spMkLst>
            <pc:docMk/>
            <pc:sldMk cId="1565385758" sldId="259"/>
            <ac:spMk id="7" creationId="{DCBDE355-D55B-C381-57F9-8C0FD780F479}"/>
          </ac:spMkLst>
        </pc:spChg>
        <pc:spChg chg="add mod">
          <ac:chgData name="Ko yeongmin" userId="ffd94f0f062faf7c" providerId="LiveId" clId="{FA678E75-3BB2-4C2C-B46A-3987EFFAD9F3}" dt="2023-02-18T03:46:54.529" v="205" actId="1076"/>
          <ac:spMkLst>
            <pc:docMk/>
            <pc:sldMk cId="1565385758" sldId="259"/>
            <ac:spMk id="8" creationId="{349519F3-45E0-9D55-2C97-FF6E7040B49A}"/>
          </ac:spMkLst>
        </pc:spChg>
        <pc:spChg chg="add mod">
          <ac:chgData name="Ko yeongmin" userId="ffd94f0f062faf7c" providerId="LiveId" clId="{FA678E75-3BB2-4C2C-B46A-3987EFFAD9F3}" dt="2023-02-18T03:46:54.529" v="205" actId="1076"/>
          <ac:spMkLst>
            <pc:docMk/>
            <pc:sldMk cId="1565385758" sldId="259"/>
            <ac:spMk id="9" creationId="{297C3245-2115-0DAC-AFEF-A1836C1F0963}"/>
          </ac:spMkLst>
        </pc:spChg>
        <pc:spChg chg="add mod">
          <ac:chgData name="Ko yeongmin" userId="ffd94f0f062faf7c" providerId="LiveId" clId="{FA678E75-3BB2-4C2C-B46A-3987EFFAD9F3}" dt="2023-02-18T03:46:56.292" v="206" actId="1076"/>
          <ac:spMkLst>
            <pc:docMk/>
            <pc:sldMk cId="1565385758" sldId="259"/>
            <ac:spMk id="10" creationId="{0D0C9F6E-CE0B-188C-AC23-911C42B9E247}"/>
          </ac:spMkLst>
        </pc:spChg>
        <pc:spChg chg="add mod">
          <ac:chgData name="Ko yeongmin" userId="ffd94f0f062faf7c" providerId="LiveId" clId="{FA678E75-3BB2-4C2C-B46A-3987EFFAD9F3}" dt="2023-02-18T04:45:23.972" v="798" actId="20577"/>
          <ac:spMkLst>
            <pc:docMk/>
            <pc:sldMk cId="1565385758" sldId="259"/>
            <ac:spMk id="15" creationId="{7D5EF8D8-E21E-FF5F-CA44-E768A1A953A5}"/>
          </ac:spMkLst>
        </pc:spChg>
        <pc:picChg chg="add mod">
          <ac:chgData name="Ko yeongmin" userId="ffd94f0f062faf7c" providerId="LiveId" clId="{FA678E75-3BB2-4C2C-B46A-3987EFFAD9F3}" dt="2023-02-18T03:46:51.073" v="204" actId="1076"/>
          <ac:picMkLst>
            <pc:docMk/>
            <pc:sldMk cId="1565385758" sldId="259"/>
            <ac:picMk id="3" creationId="{98F79B23-E2D3-5BD4-A11E-78A469096D75}"/>
          </ac:picMkLst>
        </pc:picChg>
        <pc:picChg chg="add mod">
          <ac:chgData name="Ko yeongmin" userId="ffd94f0f062faf7c" providerId="LiveId" clId="{FA678E75-3BB2-4C2C-B46A-3987EFFAD9F3}" dt="2023-02-18T03:46:54.529" v="205" actId="1076"/>
          <ac:picMkLst>
            <pc:docMk/>
            <pc:sldMk cId="1565385758" sldId="259"/>
            <ac:picMk id="5" creationId="{F38C45FF-62EA-D0EA-A406-0D693B8E5C35}"/>
          </ac:picMkLst>
        </pc:picChg>
        <pc:cxnChg chg="add mod">
          <ac:chgData name="Ko yeongmin" userId="ffd94f0f062faf7c" providerId="LiveId" clId="{FA678E75-3BB2-4C2C-B46A-3987EFFAD9F3}" dt="2023-02-18T03:47:27.483" v="211" actId="1076"/>
          <ac:cxnSpMkLst>
            <pc:docMk/>
            <pc:sldMk cId="1565385758" sldId="259"/>
            <ac:cxnSpMk id="12" creationId="{129CA726-D4D5-F517-F634-9AE34CFB2689}"/>
          </ac:cxnSpMkLst>
        </pc:cxnChg>
        <pc:cxnChg chg="add mod">
          <ac:chgData name="Ko yeongmin" userId="ffd94f0f062faf7c" providerId="LiveId" clId="{FA678E75-3BB2-4C2C-B46A-3987EFFAD9F3}" dt="2023-02-18T03:47:39.627" v="214" actId="1582"/>
          <ac:cxnSpMkLst>
            <pc:docMk/>
            <pc:sldMk cId="1565385758" sldId="259"/>
            <ac:cxnSpMk id="14" creationId="{682A1C1E-9C67-8566-ECAB-956C121B9780}"/>
          </ac:cxnSpMkLst>
        </pc:cxnChg>
      </pc:sldChg>
      <pc:sldChg chg="addSp modSp add mod">
        <pc:chgData name="Ko yeongmin" userId="ffd94f0f062faf7c" providerId="LiveId" clId="{FA678E75-3BB2-4C2C-B46A-3987EFFAD9F3}" dt="2023-02-18T04:43:15.916" v="711" actId="14100"/>
        <pc:sldMkLst>
          <pc:docMk/>
          <pc:sldMk cId="2552009078" sldId="260"/>
        </pc:sldMkLst>
        <pc:spChg chg="add mod">
          <ac:chgData name="Ko yeongmin" userId="ffd94f0f062faf7c" providerId="LiveId" clId="{FA678E75-3BB2-4C2C-B46A-3987EFFAD9F3}" dt="2023-02-18T03:45:30.401" v="110" actId="14100"/>
          <ac:spMkLst>
            <pc:docMk/>
            <pc:sldMk cId="2552009078" sldId="260"/>
            <ac:spMk id="6" creationId="{81F5BDB0-962A-B433-B3E5-F7E3FB190709}"/>
          </ac:spMkLst>
        </pc:spChg>
        <pc:spChg chg="add mod">
          <ac:chgData name="Ko yeongmin" userId="ffd94f0f062faf7c" providerId="LiveId" clId="{FA678E75-3BB2-4C2C-B46A-3987EFFAD9F3}" dt="2023-02-18T03:45:32.558" v="111"/>
          <ac:spMkLst>
            <pc:docMk/>
            <pc:sldMk cId="2552009078" sldId="260"/>
            <ac:spMk id="7" creationId="{7BB5B6DB-7920-63B4-A15A-4321B5D2CB38}"/>
          </ac:spMkLst>
        </pc:spChg>
        <pc:spChg chg="add mod">
          <ac:chgData name="Ko yeongmin" userId="ffd94f0f062faf7c" providerId="LiveId" clId="{FA678E75-3BB2-4C2C-B46A-3987EFFAD9F3}" dt="2023-02-18T04:43:14.251" v="710" actId="1076"/>
          <ac:spMkLst>
            <pc:docMk/>
            <pc:sldMk cId="2552009078" sldId="260"/>
            <ac:spMk id="8" creationId="{E6B19D83-4BC2-B42D-8D02-1B8EEF172102}"/>
          </ac:spMkLst>
        </pc:spChg>
        <pc:picChg chg="add mod">
          <ac:chgData name="Ko yeongmin" userId="ffd94f0f062faf7c" providerId="LiveId" clId="{FA678E75-3BB2-4C2C-B46A-3987EFFAD9F3}" dt="2023-02-18T03:41:25.266" v="75" actId="1076"/>
          <ac:picMkLst>
            <pc:docMk/>
            <pc:sldMk cId="2552009078" sldId="260"/>
            <ac:picMk id="3" creationId="{155541FF-D1D0-50DE-91E3-46469013C1AD}"/>
          </ac:picMkLst>
        </pc:picChg>
        <pc:picChg chg="add mod">
          <ac:chgData name="Ko yeongmin" userId="ffd94f0f062faf7c" providerId="LiveId" clId="{FA678E75-3BB2-4C2C-B46A-3987EFFAD9F3}" dt="2023-02-18T03:42:09.491" v="78" actId="1076"/>
          <ac:picMkLst>
            <pc:docMk/>
            <pc:sldMk cId="2552009078" sldId="260"/>
            <ac:picMk id="5" creationId="{BBE4D963-A508-AAA9-6B09-1DE7AD419E46}"/>
          </ac:picMkLst>
        </pc:picChg>
        <pc:cxnChg chg="add mod">
          <ac:chgData name="Ko yeongmin" userId="ffd94f0f062faf7c" providerId="LiveId" clId="{FA678E75-3BB2-4C2C-B46A-3987EFFAD9F3}" dt="2023-02-18T04:43:15.916" v="711" actId="14100"/>
          <ac:cxnSpMkLst>
            <pc:docMk/>
            <pc:sldMk cId="2552009078" sldId="260"/>
            <ac:cxnSpMk id="9" creationId="{E9A62101-0853-5D8A-FC3F-5998F61B0C2D}"/>
          </ac:cxnSpMkLst>
        </pc:cxnChg>
      </pc:sldChg>
      <pc:sldChg chg="addSp modSp add mod">
        <pc:chgData name="Ko yeongmin" userId="ffd94f0f062faf7c" providerId="LiveId" clId="{FA678E75-3BB2-4C2C-B46A-3987EFFAD9F3}" dt="2023-02-18T03:45:41.976" v="113" actId="571"/>
        <pc:sldMkLst>
          <pc:docMk/>
          <pc:sldMk cId="3907878425" sldId="261"/>
        </pc:sldMkLst>
        <pc:spChg chg="add mod">
          <ac:chgData name="Ko yeongmin" userId="ffd94f0f062faf7c" providerId="LiveId" clId="{FA678E75-3BB2-4C2C-B46A-3987EFFAD9F3}" dt="2023-02-18T03:45:37.446" v="112"/>
          <ac:spMkLst>
            <pc:docMk/>
            <pc:sldMk cId="3907878425" sldId="261"/>
            <ac:spMk id="6" creationId="{BD2B9B73-E7A3-18F6-A79C-7B7FE6953B1C}"/>
          </ac:spMkLst>
        </pc:spChg>
        <pc:spChg chg="add mod">
          <ac:chgData name="Ko yeongmin" userId="ffd94f0f062faf7c" providerId="LiveId" clId="{FA678E75-3BB2-4C2C-B46A-3987EFFAD9F3}" dt="2023-02-18T03:45:41.976" v="113" actId="571"/>
          <ac:spMkLst>
            <pc:docMk/>
            <pc:sldMk cId="3907878425" sldId="261"/>
            <ac:spMk id="7" creationId="{F699B0B5-3E51-26A9-8B42-F54D2B06EBB1}"/>
          </ac:spMkLst>
        </pc:spChg>
        <pc:picChg chg="add mod">
          <ac:chgData name="Ko yeongmin" userId="ffd94f0f062faf7c" providerId="LiveId" clId="{FA678E75-3BB2-4C2C-B46A-3987EFFAD9F3}" dt="2023-02-18T03:44:10.613" v="102" actId="1076"/>
          <ac:picMkLst>
            <pc:docMk/>
            <pc:sldMk cId="3907878425" sldId="261"/>
            <ac:picMk id="3" creationId="{4C718960-4CBE-C540-ADF4-7B0D5FBB51AF}"/>
          </ac:picMkLst>
        </pc:picChg>
        <pc:picChg chg="add mod">
          <ac:chgData name="Ko yeongmin" userId="ffd94f0f062faf7c" providerId="LiveId" clId="{FA678E75-3BB2-4C2C-B46A-3987EFFAD9F3}" dt="2023-02-18T03:44:37.544" v="105" actId="1076"/>
          <ac:picMkLst>
            <pc:docMk/>
            <pc:sldMk cId="3907878425" sldId="261"/>
            <ac:picMk id="5" creationId="{8B13C732-A74E-838E-C613-D2558528494C}"/>
          </ac:picMkLst>
        </pc:picChg>
      </pc:sldChg>
      <pc:sldChg chg="addSp delSp modSp add mod">
        <pc:chgData name="Ko yeongmin" userId="ffd94f0f062faf7c" providerId="LiveId" clId="{FA678E75-3BB2-4C2C-B46A-3987EFFAD9F3}" dt="2023-02-18T03:55:49.420" v="388" actId="14100"/>
        <pc:sldMkLst>
          <pc:docMk/>
          <pc:sldMk cId="2001321339" sldId="262"/>
        </pc:sldMkLst>
        <pc:spChg chg="add mod">
          <ac:chgData name="Ko yeongmin" userId="ffd94f0f062faf7c" providerId="LiveId" clId="{FA678E75-3BB2-4C2C-B46A-3987EFFAD9F3}" dt="2023-02-18T03:48:09.224" v="289" actId="1076"/>
          <ac:spMkLst>
            <pc:docMk/>
            <pc:sldMk cId="2001321339" sldId="262"/>
            <ac:spMk id="4" creationId="{F9D5FFD0-364F-7C86-85D6-BB8606DA39FB}"/>
          </ac:spMkLst>
        </pc:spChg>
        <pc:spChg chg="add mod">
          <ac:chgData name="Ko yeongmin" userId="ffd94f0f062faf7c" providerId="LiveId" clId="{FA678E75-3BB2-4C2C-B46A-3987EFFAD9F3}" dt="2023-02-18T03:48:09.224" v="289" actId="1076"/>
          <ac:spMkLst>
            <pc:docMk/>
            <pc:sldMk cId="2001321339" sldId="262"/>
            <ac:spMk id="5" creationId="{13F6FD07-3C8E-8D6E-5AD7-2A1047FA7F32}"/>
          </ac:spMkLst>
        </pc:spChg>
        <pc:spChg chg="add mod">
          <ac:chgData name="Ko yeongmin" userId="ffd94f0f062faf7c" providerId="LiveId" clId="{FA678E75-3BB2-4C2C-B46A-3987EFFAD9F3}" dt="2023-02-18T03:55:41.103" v="385" actId="1076"/>
          <ac:spMkLst>
            <pc:docMk/>
            <pc:sldMk cId="2001321339" sldId="262"/>
            <ac:spMk id="9" creationId="{DBEAA010-1DD4-DC8D-4A34-E54639D7886B}"/>
          </ac:spMkLst>
        </pc:spChg>
        <pc:spChg chg="add mod">
          <ac:chgData name="Ko yeongmin" userId="ffd94f0f062faf7c" providerId="LiveId" clId="{FA678E75-3BB2-4C2C-B46A-3987EFFAD9F3}" dt="2023-02-18T03:55:49.420" v="388" actId="14100"/>
          <ac:spMkLst>
            <pc:docMk/>
            <pc:sldMk cId="2001321339" sldId="262"/>
            <ac:spMk id="10" creationId="{B9A3982B-C686-EC39-89E0-DC33021CBFC2}"/>
          </ac:spMkLst>
        </pc:spChg>
        <pc:picChg chg="add mod">
          <ac:chgData name="Ko yeongmin" userId="ffd94f0f062faf7c" providerId="LiveId" clId="{FA678E75-3BB2-4C2C-B46A-3987EFFAD9F3}" dt="2023-02-18T03:48:09.224" v="289" actId="1076"/>
          <ac:picMkLst>
            <pc:docMk/>
            <pc:sldMk cId="2001321339" sldId="262"/>
            <ac:picMk id="3" creationId="{54C28843-BC47-D4B8-3331-CF3C42610801}"/>
          </ac:picMkLst>
        </pc:picChg>
        <pc:picChg chg="add del mod">
          <ac:chgData name="Ko yeongmin" userId="ffd94f0f062faf7c" providerId="LiveId" clId="{FA678E75-3BB2-4C2C-B46A-3987EFFAD9F3}" dt="2023-02-18T03:54:26.613" v="294" actId="478"/>
          <ac:picMkLst>
            <pc:docMk/>
            <pc:sldMk cId="2001321339" sldId="262"/>
            <ac:picMk id="7" creationId="{00044D25-E3CF-A616-34F0-75AC630C3485}"/>
          </ac:picMkLst>
        </pc:picChg>
        <pc:picChg chg="add mod">
          <ac:chgData name="Ko yeongmin" userId="ffd94f0f062faf7c" providerId="LiveId" clId="{FA678E75-3BB2-4C2C-B46A-3987EFFAD9F3}" dt="2023-02-18T03:55:03.516" v="300" actId="1076"/>
          <ac:picMkLst>
            <pc:docMk/>
            <pc:sldMk cId="2001321339" sldId="262"/>
            <ac:picMk id="8" creationId="{4AE8FC1B-C82E-4886-A551-6E7E59531B3F}"/>
          </ac:picMkLst>
        </pc:picChg>
      </pc:sldChg>
      <pc:sldChg chg="addSp delSp modSp add mod">
        <pc:chgData name="Ko yeongmin" userId="ffd94f0f062faf7c" providerId="LiveId" clId="{FA678E75-3BB2-4C2C-B46A-3987EFFAD9F3}" dt="2023-02-18T03:55:14.526" v="301" actId="478"/>
        <pc:sldMkLst>
          <pc:docMk/>
          <pc:sldMk cId="632143007" sldId="263"/>
        </pc:sldMkLst>
        <pc:picChg chg="add del">
          <ac:chgData name="Ko yeongmin" userId="ffd94f0f062faf7c" providerId="LiveId" clId="{FA678E75-3BB2-4C2C-B46A-3987EFFAD9F3}" dt="2023-02-18T03:54:21.072" v="291" actId="478"/>
          <ac:picMkLst>
            <pc:docMk/>
            <pc:sldMk cId="632143007" sldId="263"/>
            <ac:picMk id="3" creationId="{C15790DC-331A-088B-CE8F-73FA12FE2521}"/>
          </ac:picMkLst>
        </pc:picChg>
        <pc:picChg chg="add del mod">
          <ac:chgData name="Ko yeongmin" userId="ffd94f0f062faf7c" providerId="LiveId" clId="{FA678E75-3BB2-4C2C-B46A-3987EFFAD9F3}" dt="2023-02-18T03:55:14.526" v="301" actId="478"/>
          <ac:picMkLst>
            <pc:docMk/>
            <pc:sldMk cId="632143007" sldId="263"/>
            <ac:picMk id="5" creationId="{23D66B34-DC74-7DC6-D70F-5713FE7CAA91}"/>
          </ac:picMkLst>
        </pc:picChg>
      </pc:sldChg>
      <pc:sldChg chg="addSp modSp add mod">
        <pc:chgData name="Ko yeongmin" userId="ffd94f0f062faf7c" providerId="LiveId" clId="{FA678E75-3BB2-4C2C-B46A-3987EFFAD9F3}" dt="2023-02-18T05:02:54.721" v="2070" actId="1076"/>
        <pc:sldMkLst>
          <pc:docMk/>
          <pc:sldMk cId="3432784423" sldId="264"/>
        </pc:sldMkLst>
        <pc:spChg chg="add mod">
          <ac:chgData name="Ko yeongmin" userId="ffd94f0f062faf7c" providerId="LiveId" clId="{FA678E75-3BB2-4C2C-B46A-3987EFFAD9F3}" dt="2023-02-18T05:02:54.721" v="2070" actId="1076"/>
          <ac:spMkLst>
            <pc:docMk/>
            <pc:sldMk cId="3432784423" sldId="264"/>
            <ac:spMk id="2" creationId="{607FEFF1-3D82-CD7F-A3EF-91F8CDAED32C}"/>
          </ac:spMkLst>
        </pc:spChg>
      </pc:sldChg>
      <pc:sldChg chg="addSp delSp modSp add mod">
        <pc:chgData name="Ko yeongmin" userId="ffd94f0f062faf7c" providerId="LiveId" clId="{FA678E75-3BB2-4C2C-B46A-3987EFFAD9F3}" dt="2023-02-18T05:47:06.202" v="3034"/>
        <pc:sldMkLst>
          <pc:docMk/>
          <pc:sldMk cId="3938814512" sldId="265"/>
        </pc:sldMkLst>
        <pc:spChg chg="add mod">
          <ac:chgData name="Ko yeongmin" userId="ffd94f0f062faf7c" providerId="LiveId" clId="{FA678E75-3BB2-4C2C-B46A-3987EFFAD9F3}" dt="2023-02-18T05:38:57.192" v="2630" actId="1076"/>
          <ac:spMkLst>
            <pc:docMk/>
            <pc:sldMk cId="3938814512" sldId="265"/>
            <ac:spMk id="3" creationId="{F6C4CDDF-8800-549F-EA29-C2884C4B1885}"/>
          </ac:spMkLst>
        </pc:spChg>
        <pc:spChg chg="add mod">
          <ac:chgData name="Ko yeongmin" userId="ffd94f0f062faf7c" providerId="LiveId" clId="{FA678E75-3BB2-4C2C-B46A-3987EFFAD9F3}" dt="2023-02-18T05:38:54.717" v="2629" actId="1076"/>
          <ac:spMkLst>
            <pc:docMk/>
            <pc:sldMk cId="3938814512" sldId="265"/>
            <ac:spMk id="4" creationId="{A05B02D6-0CF5-8226-BC4A-654BB4CB2651}"/>
          </ac:spMkLst>
        </pc:spChg>
        <pc:spChg chg="add mod">
          <ac:chgData name="Ko yeongmin" userId="ffd94f0f062faf7c" providerId="LiveId" clId="{FA678E75-3BB2-4C2C-B46A-3987EFFAD9F3}" dt="2023-02-18T05:42:39.899" v="2825" actId="20577"/>
          <ac:spMkLst>
            <pc:docMk/>
            <pc:sldMk cId="3938814512" sldId="265"/>
            <ac:spMk id="5" creationId="{CBEDB2AC-411D-F2AC-3570-850FFC53F34F}"/>
          </ac:spMkLst>
        </pc:spChg>
        <pc:spChg chg="add mod">
          <ac:chgData name="Ko yeongmin" userId="ffd94f0f062faf7c" providerId="LiveId" clId="{FA678E75-3BB2-4C2C-B46A-3987EFFAD9F3}" dt="2023-02-18T05:39:28.590" v="2750" actId="1076"/>
          <ac:spMkLst>
            <pc:docMk/>
            <pc:sldMk cId="3938814512" sldId="265"/>
            <ac:spMk id="6" creationId="{6EE501FA-FC9A-C904-A1DE-CC9AEDAF6696}"/>
          </ac:spMkLst>
        </pc:spChg>
        <pc:picChg chg="add mod">
          <ac:chgData name="Ko yeongmin" userId="ffd94f0f062faf7c" providerId="LiveId" clId="{FA678E75-3BB2-4C2C-B46A-3987EFFAD9F3}" dt="2023-02-18T05:38:54.717" v="2629" actId="1076"/>
          <ac:picMkLst>
            <pc:docMk/>
            <pc:sldMk cId="3938814512" sldId="265"/>
            <ac:picMk id="2" creationId="{FFC72350-C283-17D3-2880-CD17CE71A2C7}"/>
          </ac:picMkLst>
        </pc:picChg>
        <pc:cxnChg chg="add del mod">
          <ac:chgData name="Ko yeongmin" userId="ffd94f0f062faf7c" providerId="LiveId" clId="{FA678E75-3BB2-4C2C-B46A-3987EFFAD9F3}" dt="2023-02-18T05:47:06.202" v="3034"/>
          <ac:cxnSpMkLst>
            <pc:docMk/>
            <pc:sldMk cId="3938814512" sldId="265"/>
            <ac:cxnSpMk id="7" creationId="{D9939CC1-0B8F-04A4-D458-90271C5AC08B}"/>
          </ac:cxnSpMkLst>
        </pc:cxnChg>
      </pc:sldChg>
      <pc:sldChg chg="addSp modSp add mod">
        <pc:chgData name="Ko yeongmin" userId="ffd94f0f062faf7c" providerId="LiveId" clId="{FA678E75-3BB2-4C2C-B46A-3987EFFAD9F3}" dt="2023-02-18T05:41:25.595" v="2814" actId="113"/>
        <pc:sldMkLst>
          <pc:docMk/>
          <pc:sldMk cId="2681908737" sldId="266"/>
        </pc:sldMkLst>
        <pc:spChg chg="add mod">
          <ac:chgData name="Ko yeongmin" userId="ffd94f0f062faf7c" providerId="LiveId" clId="{FA678E75-3BB2-4C2C-B46A-3987EFFAD9F3}" dt="2023-02-18T05:40:42.231" v="2752" actId="1076"/>
          <ac:spMkLst>
            <pc:docMk/>
            <pc:sldMk cId="2681908737" sldId="266"/>
            <ac:spMk id="4" creationId="{83E6630A-1BB6-035D-EABA-DE4D9F8726DF}"/>
          </ac:spMkLst>
        </pc:spChg>
        <pc:spChg chg="add mod">
          <ac:chgData name="Ko yeongmin" userId="ffd94f0f062faf7c" providerId="LiveId" clId="{FA678E75-3BB2-4C2C-B46A-3987EFFAD9F3}" dt="2023-02-18T05:41:25.595" v="2814" actId="113"/>
          <ac:spMkLst>
            <pc:docMk/>
            <pc:sldMk cId="2681908737" sldId="266"/>
            <ac:spMk id="5" creationId="{7B940A29-FBAB-24F5-B0C5-C413EB5521E4}"/>
          </ac:spMkLst>
        </pc:spChg>
        <pc:picChg chg="add mod">
          <ac:chgData name="Ko yeongmin" userId="ffd94f0f062faf7c" providerId="LiveId" clId="{FA678E75-3BB2-4C2C-B46A-3987EFFAD9F3}" dt="2023-02-18T05:40:42.231" v="2752" actId="1076"/>
          <ac:picMkLst>
            <pc:docMk/>
            <pc:sldMk cId="2681908737" sldId="266"/>
            <ac:picMk id="3" creationId="{528B3B4C-1B98-7E18-D4DB-4CFF4D3649ED}"/>
          </ac:picMkLst>
        </pc:picChg>
      </pc:sldChg>
      <pc:sldChg chg="addSp modSp add mod">
        <pc:chgData name="Ko yeongmin" userId="ffd94f0f062faf7c" providerId="LiveId" clId="{FA678E75-3BB2-4C2C-B46A-3987EFFAD9F3}" dt="2023-02-18T05:47:13.707" v="3037" actId="14100"/>
        <pc:sldMkLst>
          <pc:docMk/>
          <pc:sldMk cId="198911833" sldId="267"/>
        </pc:sldMkLst>
        <pc:spChg chg="add mod">
          <ac:chgData name="Ko yeongmin" userId="ffd94f0f062faf7c" providerId="LiveId" clId="{FA678E75-3BB2-4C2C-B46A-3987EFFAD9F3}" dt="2023-02-18T05:42:34.105" v="2823"/>
          <ac:spMkLst>
            <pc:docMk/>
            <pc:sldMk cId="198911833" sldId="267"/>
            <ac:spMk id="4" creationId="{1F16864B-38CC-051F-B816-96C2AE33B689}"/>
          </ac:spMkLst>
        </pc:spChg>
        <pc:spChg chg="add mod">
          <ac:chgData name="Ko yeongmin" userId="ffd94f0f062faf7c" providerId="LiveId" clId="{FA678E75-3BB2-4C2C-B46A-3987EFFAD9F3}" dt="2023-02-18T05:46:16.458" v="2949" actId="14100"/>
          <ac:spMkLst>
            <pc:docMk/>
            <pc:sldMk cId="198911833" sldId="267"/>
            <ac:spMk id="5" creationId="{9D813E1F-2DCD-98EB-9922-DEAD22FE0417}"/>
          </ac:spMkLst>
        </pc:spChg>
        <pc:spChg chg="add mod">
          <ac:chgData name="Ko yeongmin" userId="ffd94f0f062faf7c" providerId="LiveId" clId="{FA678E75-3BB2-4C2C-B46A-3987EFFAD9F3}" dt="2023-02-18T05:46:19.372" v="2951" actId="571"/>
          <ac:spMkLst>
            <pc:docMk/>
            <pc:sldMk cId="198911833" sldId="267"/>
            <ac:spMk id="7" creationId="{7AEA9E45-09B8-2141-423F-A95B0C7922CF}"/>
          </ac:spMkLst>
        </pc:spChg>
        <pc:spChg chg="add mod">
          <ac:chgData name="Ko yeongmin" userId="ffd94f0f062faf7c" providerId="LiveId" clId="{FA678E75-3BB2-4C2C-B46A-3987EFFAD9F3}" dt="2023-02-18T05:46:24.312" v="2953" actId="14100"/>
          <ac:spMkLst>
            <pc:docMk/>
            <pc:sldMk cId="198911833" sldId="267"/>
            <ac:spMk id="8" creationId="{8DC03821-6BE2-E49E-D2DD-EBF6A98EC121}"/>
          </ac:spMkLst>
        </pc:spChg>
        <pc:spChg chg="add mod">
          <ac:chgData name="Ko yeongmin" userId="ffd94f0f062faf7c" providerId="LiveId" clId="{FA678E75-3BB2-4C2C-B46A-3987EFFAD9F3}" dt="2023-02-18T05:46:40.075" v="3001" actId="1076"/>
          <ac:spMkLst>
            <pc:docMk/>
            <pc:sldMk cId="198911833" sldId="267"/>
            <ac:spMk id="9" creationId="{F8B7C7B0-59FF-7CD9-6BD4-1EEBE9A1C1E3}"/>
          </ac:spMkLst>
        </pc:spChg>
        <pc:spChg chg="add mod">
          <ac:chgData name="Ko yeongmin" userId="ffd94f0f062faf7c" providerId="LiveId" clId="{FA678E75-3BB2-4C2C-B46A-3987EFFAD9F3}" dt="2023-02-18T05:46:57.046" v="3032" actId="1076"/>
          <ac:spMkLst>
            <pc:docMk/>
            <pc:sldMk cId="198911833" sldId="267"/>
            <ac:spMk id="10" creationId="{6CE68A68-9F73-E83C-D134-0571E1CED77E}"/>
          </ac:spMkLst>
        </pc:spChg>
        <pc:picChg chg="add mod">
          <ac:chgData name="Ko yeongmin" userId="ffd94f0f062faf7c" providerId="LiveId" clId="{FA678E75-3BB2-4C2C-B46A-3987EFFAD9F3}" dt="2023-02-18T05:42:31.132" v="2822" actId="1076"/>
          <ac:picMkLst>
            <pc:docMk/>
            <pc:sldMk cId="198911833" sldId="267"/>
            <ac:picMk id="3" creationId="{DA938093-D89D-F916-2CC5-3BCBE4E48BA6}"/>
          </ac:picMkLst>
        </pc:picChg>
        <pc:picChg chg="add mod">
          <ac:chgData name="Ko yeongmin" userId="ffd94f0f062faf7c" providerId="LiveId" clId="{FA678E75-3BB2-4C2C-B46A-3987EFFAD9F3}" dt="2023-02-18T05:46:19.372" v="2951" actId="571"/>
          <ac:picMkLst>
            <pc:docMk/>
            <pc:sldMk cId="198911833" sldId="267"/>
            <ac:picMk id="6" creationId="{5CFA69E0-F531-79C9-BBA5-80B2E3F66E9E}"/>
          </ac:picMkLst>
        </pc:picChg>
        <pc:cxnChg chg="add mod">
          <ac:chgData name="Ko yeongmin" userId="ffd94f0f062faf7c" providerId="LiveId" clId="{FA678E75-3BB2-4C2C-B46A-3987EFFAD9F3}" dt="2023-02-18T05:47:13.707" v="3037" actId="14100"/>
          <ac:cxnSpMkLst>
            <pc:docMk/>
            <pc:sldMk cId="198911833" sldId="267"/>
            <ac:cxnSpMk id="11" creationId="{77651478-5577-49DD-5C06-B7E776929B3B}"/>
          </ac:cxnSpMkLst>
        </pc:cxnChg>
      </pc:sldChg>
      <pc:sldChg chg="addSp modSp add mod">
        <pc:chgData name="Ko yeongmin" userId="ffd94f0f062faf7c" providerId="LiveId" clId="{FA678E75-3BB2-4C2C-B46A-3987EFFAD9F3}" dt="2023-02-18T05:49:30.235" v="3075" actId="1076"/>
        <pc:sldMkLst>
          <pc:docMk/>
          <pc:sldMk cId="3954017305" sldId="268"/>
        </pc:sldMkLst>
        <pc:spChg chg="add mod">
          <ac:chgData name="Ko yeongmin" userId="ffd94f0f062faf7c" providerId="LiveId" clId="{FA678E75-3BB2-4C2C-B46A-3987EFFAD9F3}" dt="2023-02-18T05:49:26.461" v="3074"/>
          <ac:spMkLst>
            <pc:docMk/>
            <pc:sldMk cId="3954017305" sldId="268"/>
            <ac:spMk id="4" creationId="{136D2EE3-266F-9C83-F1B6-88932E39B538}"/>
          </ac:spMkLst>
        </pc:spChg>
        <pc:spChg chg="add mod">
          <ac:chgData name="Ko yeongmin" userId="ffd94f0f062faf7c" providerId="LiveId" clId="{FA678E75-3BB2-4C2C-B46A-3987EFFAD9F3}" dt="2023-02-18T05:49:30.235" v="3075" actId="1076"/>
          <ac:spMkLst>
            <pc:docMk/>
            <pc:sldMk cId="3954017305" sldId="268"/>
            <ac:spMk id="5" creationId="{DD649970-BF40-D53D-5A22-68118ED10E31}"/>
          </ac:spMkLst>
        </pc:spChg>
        <pc:picChg chg="add">
          <ac:chgData name="Ko yeongmin" userId="ffd94f0f062faf7c" providerId="LiveId" clId="{FA678E75-3BB2-4C2C-B46A-3987EFFAD9F3}" dt="2023-02-18T05:49:20.636" v="3073" actId="22"/>
          <ac:picMkLst>
            <pc:docMk/>
            <pc:sldMk cId="3954017305" sldId="268"/>
            <ac:picMk id="3" creationId="{8557072E-33B7-6D19-12F7-FACBB48CFBBA}"/>
          </ac:picMkLst>
        </pc:picChg>
      </pc:sldChg>
      <pc:sldChg chg="addSp modSp add mod">
        <pc:chgData name="Ko yeongmin" userId="ffd94f0f062faf7c" providerId="LiveId" clId="{FA678E75-3BB2-4C2C-B46A-3987EFFAD9F3}" dt="2023-02-18T05:50:32.139" v="3176" actId="1076"/>
        <pc:sldMkLst>
          <pc:docMk/>
          <pc:sldMk cId="2520582332" sldId="269"/>
        </pc:sldMkLst>
        <pc:spChg chg="add mod">
          <ac:chgData name="Ko yeongmin" userId="ffd94f0f062faf7c" providerId="LiveId" clId="{FA678E75-3BB2-4C2C-B46A-3987EFFAD9F3}" dt="2023-02-18T05:49:57.623" v="3077"/>
          <ac:spMkLst>
            <pc:docMk/>
            <pc:sldMk cId="2520582332" sldId="269"/>
            <ac:spMk id="4" creationId="{815714DA-5173-88F1-8152-6E5A846C5DA9}"/>
          </ac:spMkLst>
        </pc:spChg>
        <pc:spChg chg="add mod">
          <ac:chgData name="Ko yeongmin" userId="ffd94f0f062faf7c" providerId="LiveId" clId="{FA678E75-3BB2-4C2C-B46A-3987EFFAD9F3}" dt="2023-02-18T05:50:32.139" v="3176" actId="1076"/>
          <ac:spMkLst>
            <pc:docMk/>
            <pc:sldMk cId="2520582332" sldId="269"/>
            <ac:spMk id="5" creationId="{00BC8424-344B-D65C-5047-2186A1DD2AA8}"/>
          </ac:spMkLst>
        </pc:spChg>
        <pc:picChg chg="add">
          <ac:chgData name="Ko yeongmin" userId="ffd94f0f062faf7c" providerId="LiveId" clId="{FA678E75-3BB2-4C2C-B46A-3987EFFAD9F3}" dt="2023-02-18T05:49:53.103" v="3076" actId="22"/>
          <ac:picMkLst>
            <pc:docMk/>
            <pc:sldMk cId="2520582332" sldId="269"/>
            <ac:picMk id="3" creationId="{F96F7164-AFDA-60F3-97CF-9295DDB60F1C}"/>
          </ac:picMkLst>
        </pc:picChg>
      </pc:sldChg>
      <pc:sldChg chg="addSp modSp add mod">
        <pc:chgData name="Ko yeongmin" userId="ffd94f0f062faf7c" providerId="LiveId" clId="{FA678E75-3BB2-4C2C-B46A-3987EFFAD9F3}" dt="2023-02-18T05:51:29.463" v="3212" actId="1076"/>
        <pc:sldMkLst>
          <pc:docMk/>
          <pc:sldMk cId="270301479" sldId="270"/>
        </pc:sldMkLst>
        <pc:spChg chg="add mod">
          <ac:chgData name="Ko yeongmin" userId="ffd94f0f062faf7c" providerId="LiveId" clId="{FA678E75-3BB2-4C2C-B46A-3987EFFAD9F3}" dt="2023-02-18T05:51:02.254" v="3207" actId="20577"/>
          <ac:spMkLst>
            <pc:docMk/>
            <pc:sldMk cId="270301479" sldId="270"/>
            <ac:spMk id="2" creationId="{036FD527-3E2B-9BF2-8855-E5DA66CE6B42}"/>
          </ac:spMkLst>
        </pc:spChg>
        <pc:spChg chg="add mod">
          <ac:chgData name="Ko yeongmin" userId="ffd94f0f062faf7c" providerId="LiveId" clId="{FA678E75-3BB2-4C2C-B46A-3987EFFAD9F3}" dt="2023-02-18T05:51:29.463" v="3212" actId="1076"/>
          <ac:spMkLst>
            <pc:docMk/>
            <pc:sldMk cId="270301479" sldId="270"/>
            <ac:spMk id="5" creationId="{160FBB95-D307-C6C4-BBF9-8069ADEB768F}"/>
          </ac:spMkLst>
        </pc:spChg>
        <pc:picChg chg="add">
          <ac:chgData name="Ko yeongmin" userId="ffd94f0f062faf7c" providerId="LiveId" clId="{FA678E75-3BB2-4C2C-B46A-3987EFFAD9F3}" dt="2023-02-18T05:51:18.302" v="3208" actId="22"/>
          <ac:picMkLst>
            <pc:docMk/>
            <pc:sldMk cId="270301479" sldId="270"/>
            <ac:picMk id="4" creationId="{ED065B31-7197-3552-1711-6D5E9A23BD9B}"/>
          </ac:picMkLst>
        </pc:picChg>
      </pc:sldChg>
      <pc:sldChg chg="addSp modSp add mod">
        <pc:chgData name="Ko yeongmin" userId="ffd94f0f062faf7c" providerId="LiveId" clId="{FA678E75-3BB2-4C2C-B46A-3987EFFAD9F3}" dt="2023-02-18T06:04:28.127" v="3282" actId="1076"/>
        <pc:sldMkLst>
          <pc:docMk/>
          <pc:sldMk cId="981027656" sldId="271"/>
        </pc:sldMkLst>
        <pc:spChg chg="add mod">
          <ac:chgData name="Ko yeongmin" userId="ffd94f0f062faf7c" providerId="LiveId" clId="{FA678E75-3BB2-4C2C-B46A-3987EFFAD9F3}" dt="2023-02-18T06:02:48.994" v="3264"/>
          <ac:spMkLst>
            <pc:docMk/>
            <pc:sldMk cId="981027656" sldId="271"/>
            <ac:spMk id="2" creationId="{AB95D7B2-A905-3BDD-C5BE-1AC957DF1811}"/>
          </ac:spMkLst>
        </pc:spChg>
        <pc:spChg chg="add mod">
          <ac:chgData name="Ko yeongmin" userId="ffd94f0f062faf7c" providerId="LiveId" clId="{FA678E75-3BB2-4C2C-B46A-3987EFFAD9F3}" dt="2023-02-18T06:03:54.739" v="3275" actId="1076"/>
          <ac:spMkLst>
            <pc:docMk/>
            <pc:sldMk cId="981027656" sldId="271"/>
            <ac:spMk id="5" creationId="{7B8BBC7B-2BCB-2E41-39B7-FF25A7FC1F34}"/>
          </ac:spMkLst>
        </pc:spChg>
        <pc:spChg chg="add mod">
          <ac:chgData name="Ko yeongmin" userId="ffd94f0f062faf7c" providerId="LiveId" clId="{FA678E75-3BB2-4C2C-B46A-3987EFFAD9F3}" dt="2023-02-18T06:03:59.172" v="3277" actId="14100"/>
          <ac:spMkLst>
            <pc:docMk/>
            <pc:sldMk cId="981027656" sldId="271"/>
            <ac:spMk id="7" creationId="{FC8E1F6D-A72B-E1F4-F58D-6B80E4FE77BD}"/>
          </ac:spMkLst>
        </pc:spChg>
        <pc:picChg chg="add mod">
          <ac:chgData name="Ko yeongmin" userId="ffd94f0f062faf7c" providerId="LiveId" clId="{FA678E75-3BB2-4C2C-B46A-3987EFFAD9F3}" dt="2023-02-18T06:03:39.966" v="3269" actId="1076"/>
          <ac:picMkLst>
            <pc:docMk/>
            <pc:sldMk cId="981027656" sldId="271"/>
            <ac:picMk id="4" creationId="{B7C4FD32-8251-59EB-80AD-8CCCFAAC9D67}"/>
          </ac:picMkLst>
        </pc:picChg>
        <pc:picChg chg="add mod">
          <ac:chgData name="Ko yeongmin" userId="ffd94f0f062faf7c" providerId="LiveId" clId="{FA678E75-3BB2-4C2C-B46A-3987EFFAD9F3}" dt="2023-02-18T06:03:50.211" v="3273" actId="571"/>
          <ac:picMkLst>
            <pc:docMk/>
            <pc:sldMk cId="981027656" sldId="271"/>
            <ac:picMk id="6" creationId="{54BCDB52-7336-807C-3C99-59F40C8A1D46}"/>
          </ac:picMkLst>
        </pc:picChg>
        <pc:picChg chg="add mod">
          <ac:chgData name="Ko yeongmin" userId="ffd94f0f062faf7c" providerId="LiveId" clId="{FA678E75-3BB2-4C2C-B46A-3987EFFAD9F3}" dt="2023-02-18T06:04:28.127" v="3282" actId="1076"/>
          <ac:picMkLst>
            <pc:docMk/>
            <pc:sldMk cId="981027656" sldId="271"/>
            <ac:picMk id="12" creationId="{FD79F48E-841F-024B-C7D1-09DBCED75CD7}"/>
          </ac:picMkLst>
        </pc:picChg>
        <pc:cxnChg chg="add mod">
          <ac:chgData name="Ko yeongmin" userId="ffd94f0f062faf7c" providerId="LiveId" clId="{FA678E75-3BB2-4C2C-B46A-3987EFFAD9F3}" dt="2023-02-18T06:04:11.768" v="3280" actId="14100"/>
          <ac:cxnSpMkLst>
            <pc:docMk/>
            <pc:sldMk cId="981027656" sldId="271"/>
            <ac:cxnSpMk id="8" creationId="{D3D2D654-1F93-1180-4FC3-1872E6C02513}"/>
          </ac:cxnSpMkLst>
        </pc:cxnChg>
      </pc:sldChg>
      <pc:sldChg chg="addSp modSp add mod">
        <pc:chgData name="Ko yeongmin" userId="ffd94f0f062faf7c" providerId="LiveId" clId="{FA678E75-3BB2-4C2C-B46A-3987EFFAD9F3}" dt="2023-02-18T06:09:24.615" v="3402" actId="20577"/>
        <pc:sldMkLst>
          <pc:docMk/>
          <pc:sldMk cId="869460498" sldId="272"/>
        </pc:sldMkLst>
        <pc:spChg chg="add mod">
          <ac:chgData name="Ko yeongmin" userId="ffd94f0f062faf7c" providerId="LiveId" clId="{FA678E75-3BB2-4C2C-B46A-3987EFFAD9F3}" dt="2023-02-18T06:08:34.413" v="3349" actId="20577"/>
          <ac:spMkLst>
            <pc:docMk/>
            <pc:sldMk cId="869460498" sldId="272"/>
            <ac:spMk id="2" creationId="{869894B4-6FAE-68C8-78D4-3435D8356B09}"/>
          </ac:spMkLst>
        </pc:spChg>
        <pc:spChg chg="add mod">
          <ac:chgData name="Ko yeongmin" userId="ffd94f0f062faf7c" providerId="LiveId" clId="{FA678E75-3BB2-4C2C-B46A-3987EFFAD9F3}" dt="2023-02-18T06:08:57.298" v="3354" actId="14100"/>
          <ac:spMkLst>
            <pc:docMk/>
            <pc:sldMk cId="869460498" sldId="272"/>
            <ac:spMk id="5" creationId="{6BE828C7-5BC1-00A7-849B-DD45D3CE8406}"/>
          </ac:spMkLst>
        </pc:spChg>
        <pc:spChg chg="add mod">
          <ac:chgData name="Ko yeongmin" userId="ffd94f0f062faf7c" providerId="LiveId" clId="{FA678E75-3BB2-4C2C-B46A-3987EFFAD9F3}" dt="2023-02-18T06:09:02.296" v="3356" actId="14100"/>
          <ac:spMkLst>
            <pc:docMk/>
            <pc:sldMk cId="869460498" sldId="272"/>
            <ac:spMk id="6" creationId="{82F1561D-E4F7-7E04-167F-0F3D6C684879}"/>
          </ac:spMkLst>
        </pc:spChg>
        <pc:spChg chg="add mod">
          <ac:chgData name="Ko yeongmin" userId="ffd94f0f062faf7c" providerId="LiveId" clId="{FA678E75-3BB2-4C2C-B46A-3987EFFAD9F3}" dt="2023-02-18T06:09:17.480" v="3374" actId="1076"/>
          <ac:spMkLst>
            <pc:docMk/>
            <pc:sldMk cId="869460498" sldId="272"/>
            <ac:spMk id="7" creationId="{BE0A7E63-0433-CBF0-5470-93BC7797B0B3}"/>
          </ac:spMkLst>
        </pc:spChg>
        <pc:spChg chg="add mod">
          <ac:chgData name="Ko yeongmin" userId="ffd94f0f062faf7c" providerId="LiveId" clId="{FA678E75-3BB2-4C2C-B46A-3987EFFAD9F3}" dt="2023-02-18T06:09:24.615" v="3402" actId="20577"/>
          <ac:spMkLst>
            <pc:docMk/>
            <pc:sldMk cId="869460498" sldId="272"/>
            <ac:spMk id="8" creationId="{0B4DA5C5-616F-2E42-2F58-C892EE5C0594}"/>
          </ac:spMkLst>
        </pc:spChg>
        <pc:picChg chg="add mod">
          <ac:chgData name="Ko yeongmin" userId="ffd94f0f062faf7c" providerId="LiveId" clId="{FA678E75-3BB2-4C2C-B46A-3987EFFAD9F3}" dt="2023-02-18T06:08:39.129" v="3350" actId="1076"/>
          <ac:picMkLst>
            <pc:docMk/>
            <pc:sldMk cId="869460498" sldId="272"/>
            <ac:picMk id="4" creationId="{6FE6A209-D448-B54C-4F3C-4207A0893EB2}"/>
          </ac:picMkLst>
        </pc:picChg>
      </pc:sldChg>
      <pc:sldChg chg="addSp modSp add mod">
        <pc:chgData name="Ko yeongmin" userId="ffd94f0f062faf7c" providerId="LiveId" clId="{FA678E75-3BB2-4C2C-B46A-3987EFFAD9F3}" dt="2023-02-18T06:12:51.078" v="3544" actId="1076"/>
        <pc:sldMkLst>
          <pc:docMk/>
          <pc:sldMk cId="3101742508" sldId="273"/>
        </pc:sldMkLst>
        <pc:spChg chg="add mod">
          <ac:chgData name="Ko yeongmin" userId="ffd94f0f062faf7c" providerId="LiveId" clId="{FA678E75-3BB2-4C2C-B46A-3987EFFAD9F3}" dt="2023-02-18T06:11:16.502" v="3511" actId="20577"/>
          <ac:spMkLst>
            <pc:docMk/>
            <pc:sldMk cId="3101742508" sldId="273"/>
            <ac:spMk id="4" creationId="{C61CB78F-C35D-451C-21BF-0FA540C845F0}"/>
          </ac:spMkLst>
        </pc:spChg>
        <pc:spChg chg="add mod">
          <ac:chgData name="Ko yeongmin" userId="ffd94f0f062faf7c" providerId="LiveId" clId="{FA678E75-3BB2-4C2C-B46A-3987EFFAD9F3}" dt="2023-02-18T06:11:24.533" v="3513" actId="1076"/>
          <ac:spMkLst>
            <pc:docMk/>
            <pc:sldMk cId="3101742508" sldId="273"/>
            <ac:spMk id="5" creationId="{17D146F5-0AA0-FDDB-15E5-E4B872540516}"/>
          </ac:spMkLst>
        </pc:spChg>
        <pc:spChg chg="add mod">
          <ac:chgData name="Ko yeongmin" userId="ffd94f0f062faf7c" providerId="LiveId" clId="{FA678E75-3BB2-4C2C-B46A-3987EFFAD9F3}" dt="2023-02-18T06:11:31.071" v="3522" actId="1076"/>
          <ac:spMkLst>
            <pc:docMk/>
            <pc:sldMk cId="3101742508" sldId="273"/>
            <ac:spMk id="6" creationId="{B3DBC4F9-2A0C-1588-BB92-9460B6DA01C2}"/>
          </ac:spMkLst>
        </pc:spChg>
        <pc:spChg chg="add mod">
          <ac:chgData name="Ko yeongmin" userId="ffd94f0f062faf7c" providerId="LiveId" clId="{FA678E75-3BB2-4C2C-B46A-3987EFFAD9F3}" dt="2023-02-18T06:12:51.078" v="3544" actId="1076"/>
          <ac:spMkLst>
            <pc:docMk/>
            <pc:sldMk cId="3101742508" sldId="273"/>
            <ac:spMk id="7" creationId="{0A72D8DE-D429-C180-0C94-5773FBEF4D35}"/>
          </ac:spMkLst>
        </pc:spChg>
        <pc:spChg chg="add mod">
          <ac:chgData name="Ko yeongmin" userId="ffd94f0f062faf7c" providerId="LiveId" clId="{FA678E75-3BB2-4C2C-B46A-3987EFFAD9F3}" dt="2023-02-18T06:12:44.075" v="3524" actId="1076"/>
          <ac:spMkLst>
            <pc:docMk/>
            <pc:sldMk cId="3101742508" sldId="273"/>
            <ac:spMk id="8" creationId="{C517BCE0-722B-DE90-87C1-58D14CC12F39}"/>
          </ac:spMkLst>
        </pc:spChg>
        <pc:picChg chg="add mod">
          <ac:chgData name="Ko yeongmin" userId="ffd94f0f062faf7c" providerId="LiveId" clId="{FA678E75-3BB2-4C2C-B46A-3987EFFAD9F3}" dt="2023-02-18T06:11:21.017" v="3512" actId="1076"/>
          <ac:picMkLst>
            <pc:docMk/>
            <pc:sldMk cId="3101742508" sldId="273"/>
            <ac:picMk id="3" creationId="{B4A3661C-6A9C-4E1C-3A9D-2B111ADC2945}"/>
          </ac:picMkLst>
        </pc:picChg>
      </pc:sldChg>
      <pc:sldChg chg="addSp modSp add mod">
        <pc:chgData name="Ko yeongmin" userId="ffd94f0f062faf7c" providerId="LiveId" clId="{FA678E75-3BB2-4C2C-B46A-3987EFFAD9F3}" dt="2023-02-18T06:20:41.084" v="3893" actId="20577"/>
        <pc:sldMkLst>
          <pc:docMk/>
          <pc:sldMk cId="373225496" sldId="274"/>
        </pc:sldMkLst>
        <pc:spChg chg="add mod">
          <ac:chgData name="Ko yeongmin" userId="ffd94f0f062faf7c" providerId="LiveId" clId="{FA678E75-3BB2-4C2C-B46A-3987EFFAD9F3}" dt="2023-02-18T06:20:21.786" v="3829" actId="20577"/>
          <ac:spMkLst>
            <pc:docMk/>
            <pc:sldMk cId="373225496" sldId="274"/>
            <ac:spMk id="4" creationId="{704DEFE0-F926-440D-F085-4948DA699F09}"/>
          </ac:spMkLst>
        </pc:spChg>
        <pc:spChg chg="add mod">
          <ac:chgData name="Ko yeongmin" userId="ffd94f0f062faf7c" providerId="LiveId" clId="{FA678E75-3BB2-4C2C-B46A-3987EFFAD9F3}" dt="2023-02-18T06:20:27.088" v="3832" actId="14100"/>
          <ac:spMkLst>
            <pc:docMk/>
            <pc:sldMk cId="373225496" sldId="274"/>
            <ac:spMk id="5" creationId="{A08E4BC1-3F68-8837-862A-FF3BDC812D02}"/>
          </ac:spMkLst>
        </pc:spChg>
        <pc:spChg chg="add mod">
          <ac:chgData name="Ko yeongmin" userId="ffd94f0f062faf7c" providerId="LiveId" clId="{FA678E75-3BB2-4C2C-B46A-3987EFFAD9F3}" dt="2023-02-18T06:20:41.084" v="3893" actId="20577"/>
          <ac:spMkLst>
            <pc:docMk/>
            <pc:sldMk cId="373225496" sldId="274"/>
            <ac:spMk id="6" creationId="{E19786EB-4139-F985-289C-E986CF8F7200}"/>
          </ac:spMkLst>
        </pc:spChg>
        <pc:picChg chg="add">
          <ac:chgData name="Ko yeongmin" userId="ffd94f0f062faf7c" providerId="LiveId" clId="{FA678E75-3BB2-4C2C-B46A-3987EFFAD9F3}" dt="2023-02-18T06:20:08.736" v="3801" actId="22"/>
          <ac:picMkLst>
            <pc:docMk/>
            <pc:sldMk cId="373225496" sldId="274"/>
            <ac:picMk id="3" creationId="{E6792D6B-62D0-C803-60E2-9DDC2D8BF854}"/>
          </ac:picMkLst>
        </pc:picChg>
      </pc:sldChg>
      <pc:sldChg chg="add del">
        <pc:chgData name="Ko yeongmin" userId="ffd94f0f062faf7c" providerId="LiveId" clId="{FA678E75-3BB2-4C2C-B46A-3987EFFAD9F3}" dt="2023-02-18T06:09:30.524" v="3404" actId="47"/>
        <pc:sldMkLst>
          <pc:docMk/>
          <pc:sldMk cId="2082267661" sldId="275"/>
        </pc:sldMkLst>
      </pc:sldChg>
      <pc:sldChg chg="addSp delSp modSp new mod ord">
        <pc:chgData name="Ko yeongmin" userId="ffd94f0f062faf7c" providerId="LiveId" clId="{FA678E75-3BB2-4C2C-B46A-3987EFFAD9F3}" dt="2023-02-18T04:40:38.341" v="425" actId="1076"/>
        <pc:sldMkLst>
          <pc:docMk/>
          <pc:sldMk cId="127359671" sldId="276"/>
        </pc:sldMkLst>
        <pc:spChg chg="del">
          <ac:chgData name="Ko yeongmin" userId="ffd94f0f062faf7c" providerId="LiveId" clId="{FA678E75-3BB2-4C2C-B46A-3987EFFAD9F3}" dt="2023-02-18T04:40:00.308" v="405" actId="478"/>
          <ac:spMkLst>
            <pc:docMk/>
            <pc:sldMk cId="127359671" sldId="276"/>
            <ac:spMk id="2" creationId="{81C1E661-38A0-DBBA-54AF-37A693CF057A}"/>
          </ac:spMkLst>
        </pc:spChg>
        <pc:spChg chg="del">
          <ac:chgData name="Ko yeongmin" userId="ffd94f0f062faf7c" providerId="LiveId" clId="{FA678E75-3BB2-4C2C-B46A-3987EFFAD9F3}" dt="2023-02-18T04:40:00.308" v="405" actId="478"/>
          <ac:spMkLst>
            <pc:docMk/>
            <pc:sldMk cId="127359671" sldId="276"/>
            <ac:spMk id="3" creationId="{9D78059B-6BCB-DA92-2497-FE0DC41313AE}"/>
          </ac:spMkLst>
        </pc:spChg>
        <pc:spChg chg="add mod">
          <ac:chgData name="Ko yeongmin" userId="ffd94f0f062faf7c" providerId="LiveId" clId="{FA678E75-3BB2-4C2C-B46A-3987EFFAD9F3}" dt="2023-02-18T04:40:38.341" v="425" actId="1076"/>
          <ac:spMkLst>
            <pc:docMk/>
            <pc:sldMk cId="127359671" sldId="276"/>
            <ac:spMk id="4" creationId="{E0E994F8-98FD-D41C-E2A9-70994A4C898E}"/>
          </ac:spMkLst>
        </pc:spChg>
      </pc:sldChg>
      <pc:sldChg chg="addSp delSp modSp add mod">
        <pc:chgData name="Ko yeongmin" userId="ffd94f0f062faf7c" providerId="LiveId" clId="{FA678E75-3BB2-4C2C-B46A-3987EFFAD9F3}" dt="2023-02-18T04:48:08.957" v="1035" actId="571"/>
        <pc:sldMkLst>
          <pc:docMk/>
          <pc:sldMk cId="61212142" sldId="277"/>
        </pc:sldMkLst>
        <pc:spChg chg="mod ord">
          <ac:chgData name="Ko yeongmin" userId="ffd94f0f062faf7c" providerId="LiveId" clId="{FA678E75-3BB2-4C2C-B46A-3987EFFAD9F3}" dt="2023-02-18T04:47:53.506" v="1027" actId="14100"/>
          <ac:spMkLst>
            <pc:docMk/>
            <pc:sldMk cId="61212142" sldId="277"/>
            <ac:spMk id="6" creationId="{A8B6E967-2ECC-FE37-2E8C-40A787849F3E}"/>
          </ac:spMkLst>
        </pc:spChg>
        <pc:spChg chg="mod ord">
          <ac:chgData name="Ko yeongmin" userId="ffd94f0f062faf7c" providerId="LiveId" clId="{FA678E75-3BB2-4C2C-B46A-3987EFFAD9F3}" dt="2023-02-18T04:48:00.470" v="1031" actId="14100"/>
          <ac:spMkLst>
            <pc:docMk/>
            <pc:sldMk cId="61212142" sldId="277"/>
            <ac:spMk id="7" creationId="{DCBDE355-D55B-C381-57F9-8C0FD780F479}"/>
          </ac:spMkLst>
        </pc:spChg>
        <pc:spChg chg="mod">
          <ac:chgData name="Ko yeongmin" userId="ffd94f0f062faf7c" providerId="LiveId" clId="{FA678E75-3BB2-4C2C-B46A-3987EFFAD9F3}" dt="2023-02-18T04:48:06.709" v="1034" actId="14100"/>
          <ac:spMkLst>
            <pc:docMk/>
            <pc:sldMk cId="61212142" sldId="277"/>
            <ac:spMk id="8" creationId="{349519F3-45E0-9D55-2C97-FF6E7040B49A}"/>
          </ac:spMkLst>
        </pc:spChg>
        <pc:spChg chg="mod ord">
          <ac:chgData name="Ko yeongmin" userId="ffd94f0f062faf7c" providerId="LiveId" clId="{FA678E75-3BB2-4C2C-B46A-3987EFFAD9F3}" dt="2023-02-18T04:47:41.152" v="1000" actId="1076"/>
          <ac:spMkLst>
            <pc:docMk/>
            <pc:sldMk cId="61212142" sldId="277"/>
            <ac:spMk id="9" creationId="{297C3245-2115-0DAC-AFEF-A1836C1F0963}"/>
          </ac:spMkLst>
        </pc:spChg>
        <pc:spChg chg="del">
          <ac:chgData name="Ko yeongmin" userId="ffd94f0f062faf7c" providerId="LiveId" clId="{FA678E75-3BB2-4C2C-B46A-3987EFFAD9F3}" dt="2023-02-18T04:46:12.338" v="951" actId="478"/>
          <ac:spMkLst>
            <pc:docMk/>
            <pc:sldMk cId="61212142" sldId="277"/>
            <ac:spMk id="10" creationId="{0D0C9F6E-CE0B-188C-AC23-911C42B9E247}"/>
          </ac:spMkLst>
        </pc:spChg>
        <pc:spChg chg="mod">
          <ac:chgData name="Ko yeongmin" userId="ffd94f0f062faf7c" providerId="LiveId" clId="{FA678E75-3BB2-4C2C-B46A-3987EFFAD9F3}" dt="2023-02-18T04:46:31.567" v="956" actId="113"/>
          <ac:spMkLst>
            <pc:docMk/>
            <pc:sldMk cId="61212142" sldId="277"/>
            <ac:spMk id="15" creationId="{7D5EF8D8-E21E-FF5F-CA44-E768A1A953A5}"/>
          </ac:spMkLst>
        </pc:spChg>
        <pc:spChg chg="add mod ord">
          <ac:chgData name="Ko yeongmin" userId="ffd94f0f062faf7c" providerId="LiveId" clId="{FA678E75-3BB2-4C2C-B46A-3987EFFAD9F3}" dt="2023-02-18T04:47:56.488" v="1029" actId="1076"/>
          <ac:spMkLst>
            <pc:docMk/>
            <pc:sldMk cId="61212142" sldId="277"/>
            <ac:spMk id="16" creationId="{E4C69F70-F446-3D2F-8CEE-C2B0CF712333}"/>
          </ac:spMkLst>
        </pc:spChg>
        <pc:spChg chg="add mod">
          <ac:chgData name="Ko yeongmin" userId="ffd94f0f062faf7c" providerId="LiveId" clId="{FA678E75-3BB2-4C2C-B46A-3987EFFAD9F3}" dt="2023-02-18T04:47:48.723" v="1025" actId="20577"/>
          <ac:spMkLst>
            <pc:docMk/>
            <pc:sldMk cId="61212142" sldId="277"/>
            <ac:spMk id="18" creationId="{4790900E-8E87-3181-542E-0ABC5CF72243}"/>
          </ac:spMkLst>
        </pc:spChg>
        <pc:spChg chg="add mod">
          <ac:chgData name="Ko yeongmin" userId="ffd94f0f062faf7c" providerId="LiveId" clId="{FA678E75-3BB2-4C2C-B46A-3987EFFAD9F3}" dt="2023-02-18T04:48:08.957" v="1035" actId="571"/>
          <ac:spMkLst>
            <pc:docMk/>
            <pc:sldMk cId="61212142" sldId="277"/>
            <ac:spMk id="21" creationId="{B34A7C4E-7977-DB1D-5D29-1769C89CCA0F}"/>
          </ac:spMkLst>
        </pc:spChg>
        <pc:picChg chg="mod">
          <ac:chgData name="Ko yeongmin" userId="ffd94f0f062faf7c" providerId="LiveId" clId="{FA678E75-3BB2-4C2C-B46A-3987EFFAD9F3}" dt="2023-02-18T04:47:29.374" v="996" actId="1076"/>
          <ac:picMkLst>
            <pc:docMk/>
            <pc:sldMk cId="61212142" sldId="277"/>
            <ac:picMk id="3" creationId="{98F79B23-E2D3-5BD4-A11E-78A469096D75}"/>
          </ac:picMkLst>
        </pc:picChg>
        <pc:picChg chg="mod">
          <ac:chgData name="Ko yeongmin" userId="ffd94f0f062faf7c" providerId="LiveId" clId="{FA678E75-3BB2-4C2C-B46A-3987EFFAD9F3}" dt="2023-02-18T04:47:24.294" v="994" actId="1076"/>
          <ac:picMkLst>
            <pc:docMk/>
            <pc:sldMk cId="61212142" sldId="277"/>
            <ac:picMk id="5" creationId="{F38C45FF-62EA-D0EA-A406-0D693B8E5C35}"/>
          </ac:picMkLst>
        </pc:picChg>
        <pc:picChg chg="add mod">
          <ac:chgData name="Ko yeongmin" userId="ffd94f0f062faf7c" providerId="LiveId" clId="{FA678E75-3BB2-4C2C-B46A-3987EFFAD9F3}" dt="2023-02-18T04:47:28.194" v="995" actId="1076"/>
          <ac:picMkLst>
            <pc:docMk/>
            <pc:sldMk cId="61212142" sldId="277"/>
            <ac:picMk id="17" creationId="{32EF195D-5A3F-C472-4E53-A083D71A04DC}"/>
          </ac:picMkLst>
        </pc:picChg>
        <pc:cxnChg chg="add mod ord">
          <ac:chgData name="Ko yeongmin" userId="ffd94f0f062faf7c" providerId="LiveId" clId="{FA678E75-3BB2-4C2C-B46A-3987EFFAD9F3}" dt="2023-02-18T04:47:55.020" v="1028" actId="14100"/>
          <ac:cxnSpMkLst>
            <pc:docMk/>
            <pc:sldMk cId="61212142" sldId="277"/>
            <ac:cxnSpMk id="2" creationId="{0B9CE7C4-EF9D-2026-A1B9-B97BC0AEE38F}"/>
          </ac:cxnSpMkLst>
        </pc:cxnChg>
        <pc:cxnChg chg="del">
          <ac:chgData name="Ko yeongmin" userId="ffd94f0f062faf7c" providerId="LiveId" clId="{FA678E75-3BB2-4C2C-B46A-3987EFFAD9F3}" dt="2023-02-18T04:46:42.010" v="961" actId="478"/>
          <ac:cxnSpMkLst>
            <pc:docMk/>
            <pc:sldMk cId="61212142" sldId="277"/>
            <ac:cxnSpMk id="12" creationId="{129CA726-D4D5-F517-F634-9AE34CFB2689}"/>
          </ac:cxnSpMkLst>
        </pc:cxnChg>
        <pc:cxnChg chg="del">
          <ac:chgData name="Ko yeongmin" userId="ffd94f0f062faf7c" providerId="LiveId" clId="{FA678E75-3BB2-4C2C-B46A-3987EFFAD9F3}" dt="2023-02-18T04:46:42.010" v="961" actId="478"/>
          <ac:cxnSpMkLst>
            <pc:docMk/>
            <pc:sldMk cId="61212142" sldId="277"/>
            <ac:cxnSpMk id="14" creationId="{682A1C1E-9C67-8566-ECAB-956C121B9780}"/>
          </ac:cxnSpMkLst>
        </pc:cxnChg>
      </pc:sldChg>
      <pc:sldChg chg="add del">
        <pc:chgData name="Ko yeongmin" userId="ffd94f0f062faf7c" providerId="LiveId" clId="{FA678E75-3BB2-4C2C-B46A-3987EFFAD9F3}" dt="2023-02-18T06:09:30.524" v="3404" actId="47"/>
        <pc:sldMkLst>
          <pc:docMk/>
          <pc:sldMk cId="4221902851" sldId="278"/>
        </pc:sldMkLst>
      </pc:sldChg>
      <pc:sldChg chg="add del">
        <pc:chgData name="Ko yeongmin" userId="ffd94f0f062faf7c" providerId="LiveId" clId="{FA678E75-3BB2-4C2C-B46A-3987EFFAD9F3}" dt="2023-02-18T06:09:30.524" v="3404" actId="47"/>
        <pc:sldMkLst>
          <pc:docMk/>
          <pc:sldMk cId="504334652" sldId="279"/>
        </pc:sldMkLst>
      </pc:sldChg>
      <pc:sldChg chg="add del">
        <pc:chgData name="Ko yeongmin" userId="ffd94f0f062faf7c" providerId="LiveId" clId="{FA678E75-3BB2-4C2C-B46A-3987EFFAD9F3}" dt="2023-02-18T06:09:30.524" v="3404" actId="47"/>
        <pc:sldMkLst>
          <pc:docMk/>
          <pc:sldMk cId="4055453018" sldId="280"/>
        </pc:sldMkLst>
      </pc:sldChg>
      <pc:sldChg chg="addSp delSp modSp new mod">
        <pc:chgData name="Ko yeongmin" userId="ffd94f0f062faf7c" providerId="LiveId" clId="{FA678E75-3BB2-4C2C-B46A-3987EFFAD9F3}" dt="2023-02-18T05:01:58.707" v="2028" actId="20577"/>
        <pc:sldMkLst>
          <pc:docMk/>
          <pc:sldMk cId="1382362114" sldId="281"/>
        </pc:sldMkLst>
        <pc:spChg chg="del">
          <ac:chgData name="Ko yeongmin" userId="ffd94f0f062faf7c" providerId="LiveId" clId="{FA678E75-3BB2-4C2C-B46A-3987EFFAD9F3}" dt="2023-02-18T04:50:58.666" v="1082" actId="478"/>
          <ac:spMkLst>
            <pc:docMk/>
            <pc:sldMk cId="1382362114" sldId="281"/>
            <ac:spMk id="2" creationId="{8F01103F-CCC5-9804-56A5-68AB5029DF9F}"/>
          </ac:spMkLst>
        </pc:spChg>
        <pc:spChg chg="del">
          <ac:chgData name="Ko yeongmin" userId="ffd94f0f062faf7c" providerId="LiveId" clId="{FA678E75-3BB2-4C2C-B46A-3987EFFAD9F3}" dt="2023-02-18T04:50:58.666" v="1082" actId="478"/>
          <ac:spMkLst>
            <pc:docMk/>
            <pc:sldMk cId="1382362114" sldId="281"/>
            <ac:spMk id="3" creationId="{EDE6A21A-62FA-5FF1-2042-8C501E164650}"/>
          </ac:spMkLst>
        </pc:spChg>
        <pc:spChg chg="add mod">
          <ac:chgData name="Ko yeongmin" userId="ffd94f0f062faf7c" providerId="LiveId" clId="{FA678E75-3BB2-4C2C-B46A-3987EFFAD9F3}" dt="2023-02-18T04:56:22.081" v="1468" actId="1076"/>
          <ac:spMkLst>
            <pc:docMk/>
            <pc:sldMk cId="1382362114" sldId="281"/>
            <ac:spMk id="4" creationId="{3B8F0411-A57B-8936-683E-3B2C4DC74713}"/>
          </ac:spMkLst>
        </pc:spChg>
        <pc:spChg chg="add mod">
          <ac:chgData name="Ko yeongmin" userId="ffd94f0f062faf7c" providerId="LiveId" clId="{FA678E75-3BB2-4C2C-B46A-3987EFFAD9F3}" dt="2023-02-18T04:56:52.936" v="1470" actId="1076"/>
          <ac:spMkLst>
            <pc:docMk/>
            <pc:sldMk cId="1382362114" sldId="281"/>
            <ac:spMk id="7" creationId="{84605793-C991-AC17-8A41-D8930E8BB8D2}"/>
          </ac:spMkLst>
        </pc:spChg>
        <pc:spChg chg="add del mod">
          <ac:chgData name="Ko yeongmin" userId="ffd94f0f062faf7c" providerId="LiveId" clId="{FA678E75-3BB2-4C2C-B46A-3987EFFAD9F3}" dt="2023-02-18T04:56:04.835" v="1442" actId="478"/>
          <ac:spMkLst>
            <pc:docMk/>
            <pc:sldMk cId="1382362114" sldId="281"/>
            <ac:spMk id="9" creationId="{BB291912-66E6-4D96-AC42-46523BC852BB}"/>
          </ac:spMkLst>
        </pc:spChg>
        <pc:spChg chg="add mod">
          <ac:chgData name="Ko yeongmin" userId="ffd94f0f062faf7c" providerId="LiveId" clId="{FA678E75-3BB2-4C2C-B46A-3987EFFAD9F3}" dt="2023-02-18T04:58:02.649" v="1503" actId="113"/>
          <ac:spMkLst>
            <pc:docMk/>
            <pc:sldMk cId="1382362114" sldId="281"/>
            <ac:spMk id="10" creationId="{C16A6519-0480-3636-451D-937182714845}"/>
          </ac:spMkLst>
        </pc:spChg>
        <pc:spChg chg="add mod">
          <ac:chgData name="Ko yeongmin" userId="ffd94f0f062faf7c" providerId="LiveId" clId="{FA678E75-3BB2-4C2C-B46A-3987EFFAD9F3}" dt="2023-02-18T05:01:58.707" v="2028" actId="20577"/>
          <ac:spMkLst>
            <pc:docMk/>
            <pc:sldMk cId="1382362114" sldId="281"/>
            <ac:spMk id="15" creationId="{8ECBBF34-51C1-55D4-CF83-ED2CB7B88685}"/>
          </ac:spMkLst>
        </pc:spChg>
        <pc:spChg chg="add mod">
          <ac:chgData name="Ko yeongmin" userId="ffd94f0f062faf7c" providerId="LiveId" clId="{FA678E75-3BB2-4C2C-B46A-3987EFFAD9F3}" dt="2023-02-18T04:57:54.584" v="1502" actId="1076"/>
          <ac:spMkLst>
            <pc:docMk/>
            <pc:sldMk cId="1382362114" sldId="281"/>
            <ac:spMk id="17" creationId="{A3734B5D-A37C-72B6-16B0-7E92071C1F04}"/>
          </ac:spMkLst>
        </pc:spChg>
        <pc:spChg chg="add mod">
          <ac:chgData name="Ko yeongmin" userId="ffd94f0f062faf7c" providerId="LiveId" clId="{FA678E75-3BB2-4C2C-B46A-3987EFFAD9F3}" dt="2023-02-18T05:01:09.087" v="1988" actId="20577"/>
          <ac:spMkLst>
            <pc:docMk/>
            <pc:sldMk cId="1382362114" sldId="281"/>
            <ac:spMk id="18" creationId="{2B31D938-4FAA-A3A6-0D67-D613CC5E228F}"/>
          </ac:spMkLst>
        </pc:spChg>
        <pc:spChg chg="add mod">
          <ac:chgData name="Ko yeongmin" userId="ffd94f0f062faf7c" providerId="LiveId" clId="{FA678E75-3BB2-4C2C-B46A-3987EFFAD9F3}" dt="2023-02-18T05:01:51.792" v="2026" actId="14100"/>
          <ac:spMkLst>
            <pc:docMk/>
            <pc:sldMk cId="1382362114" sldId="281"/>
            <ac:spMk id="22" creationId="{F884F141-ED90-92BE-3B9E-E54AA0112595}"/>
          </ac:spMkLst>
        </pc:spChg>
        <pc:picChg chg="add mod">
          <ac:chgData name="Ko yeongmin" userId="ffd94f0f062faf7c" providerId="LiveId" clId="{FA678E75-3BB2-4C2C-B46A-3987EFFAD9F3}" dt="2023-02-18T04:56:52.936" v="1470" actId="1076"/>
          <ac:picMkLst>
            <pc:docMk/>
            <pc:sldMk cId="1382362114" sldId="281"/>
            <ac:picMk id="6" creationId="{2C5C0887-5BB8-5698-2C50-B457EFF748EB}"/>
          </ac:picMkLst>
        </pc:picChg>
        <pc:picChg chg="add mod">
          <ac:chgData name="Ko yeongmin" userId="ffd94f0f062faf7c" providerId="LiveId" clId="{FA678E75-3BB2-4C2C-B46A-3987EFFAD9F3}" dt="2023-02-18T04:56:23.416" v="1469" actId="1076"/>
          <ac:picMkLst>
            <pc:docMk/>
            <pc:sldMk cId="1382362114" sldId="281"/>
            <ac:picMk id="1026" creationId="{D3BDE97E-173B-8BB0-E30E-E8082A26B899}"/>
          </ac:picMkLst>
        </pc:picChg>
        <pc:cxnChg chg="add mod">
          <ac:chgData name="Ko yeongmin" userId="ffd94f0f062faf7c" providerId="LiveId" clId="{FA678E75-3BB2-4C2C-B46A-3987EFFAD9F3}" dt="2023-02-18T05:01:58.707" v="2028" actId="20577"/>
          <ac:cxnSpMkLst>
            <pc:docMk/>
            <pc:sldMk cId="1382362114" sldId="281"/>
            <ac:cxnSpMk id="12" creationId="{2144255B-AE05-D5DA-D9D8-C758F72389CB}"/>
          </ac:cxnSpMkLst>
        </pc:cxnChg>
        <pc:cxnChg chg="add mod">
          <ac:chgData name="Ko yeongmin" userId="ffd94f0f062faf7c" providerId="LiveId" clId="{FA678E75-3BB2-4C2C-B46A-3987EFFAD9F3}" dt="2023-02-18T05:01:09.087" v="1988" actId="20577"/>
          <ac:cxnSpMkLst>
            <pc:docMk/>
            <pc:sldMk cId="1382362114" sldId="281"/>
            <ac:cxnSpMk id="13" creationId="{2B9D4EF3-44DC-2A77-1F64-9E906898D762}"/>
          </ac:cxnSpMkLst>
        </pc:cxnChg>
      </pc:sldChg>
      <pc:sldChg chg="addSp delSp modSp new mod">
        <pc:chgData name="Ko yeongmin" userId="ffd94f0f062faf7c" providerId="LiveId" clId="{FA678E75-3BB2-4C2C-B46A-3987EFFAD9F3}" dt="2023-02-18T05:45:31.614" v="2946" actId="1076"/>
        <pc:sldMkLst>
          <pc:docMk/>
          <pc:sldMk cId="2766523277" sldId="282"/>
        </pc:sldMkLst>
        <pc:spChg chg="del">
          <ac:chgData name="Ko yeongmin" userId="ffd94f0f062faf7c" providerId="LiveId" clId="{FA678E75-3BB2-4C2C-B46A-3987EFFAD9F3}" dt="2023-02-18T05:03:01.983" v="2072" actId="478"/>
          <ac:spMkLst>
            <pc:docMk/>
            <pc:sldMk cId="2766523277" sldId="282"/>
            <ac:spMk id="2" creationId="{93E5D076-D122-C6AF-50DC-6549EA6E7102}"/>
          </ac:spMkLst>
        </pc:spChg>
        <pc:spChg chg="del">
          <ac:chgData name="Ko yeongmin" userId="ffd94f0f062faf7c" providerId="LiveId" clId="{FA678E75-3BB2-4C2C-B46A-3987EFFAD9F3}" dt="2023-02-18T05:03:01.983" v="2072" actId="478"/>
          <ac:spMkLst>
            <pc:docMk/>
            <pc:sldMk cId="2766523277" sldId="282"/>
            <ac:spMk id="3" creationId="{6FBAE1C4-C9C8-7C12-A59F-5944DA50230C}"/>
          </ac:spMkLst>
        </pc:spChg>
        <pc:spChg chg="add mod">
          <ac:chgData name="Ko yeongmin" userId="ffd94f0f062faf7c" providerId="LiveId" clId="{FA678E75-3BB2-4C2C-B46A-3987EFFAD9F3}" dt="2023-02-18T05:06:36.791" v="2333" actId="20577"/>
          <ac:spMkLst>
            <pc:docMk/>
            <pc:sldMk cId="2766523277" sldId="282"/>
            <ac:spMk id="4" creationId="{D0F469E5-A2B8-4B49-277F-2CA947C555D6}"/>
          </ac:spMkLst>
        </pc:spChg>
        <pc:spChg chg="add mod">
          <ac:chgData name="Ko yeongmin" userId="ffd94f0f062faf7c" providerId="LiveId" clId="{FA678E75-3BB2-4C2C-B46A-3987EFFAD9F3}" dt="2023-02-18T05:45:28.308" v="2945" actId="1076"/>
          <ac:spMkLst>
            <pc:docMk/>
            <pc:sldMk cId="2766523277" sldId="282"/>
            <ac:spMk id="9" creationId="{7FA8181C-7F73-7751-445A-F3843AE556B3}"/>
          </ac:spMkLst>
        </pc:spChg>
        <pc:spChg chg="add mod">
          <ac:chgData name="Ko yeongmin" userId="ffd94f0f062faf7c" providerId="LiveId" clId="{FA678E75-3BB2-4C2C-B46A-3987EFFAD9F3}" dt="2023-02-18T05:45:28.308" v="2945" actId="1076"/>
          <ac:spMkLst>
            <pc:docMk/>
            <pc:sldMk cId="2766523277" sldId="282"/>
            <ac:spMk id="10" creationId="{538D285C-83BA-DF8B-FF72-E0B4A682ADA3}"/>
          </ac:spMkLst>
        </pc:spChg>
        <pc:spChg chg="add mod">
          <ac:chgData name="Ko yeongmin" userId="ffd94f0f062faf7c" providerId="LiveId" clId="{FA678E75-3BB2-4C2C-B46A-3987EFFAD9F3}" dt="2023-02-18T05:44:38.583" v="2901" actId="1076"/>
          <ac:spMkLst>
            <pc:docMk/>
            <pc:sldMk cId="2766523277" sldId="282"/>
            <ac:spMk id="15" creationId="{AC77444A-9A7E-D798-E15B-4BAA86949685}"/>
          </ac:spMkLst>
        </pc:spChg>
        <pc:spChg chg="add mod">
          <ac:chgData name="Ko yeongmin" userId="ffd94f0f062faf7c" providerId="LiveId" clId="{FA678E75-3BB2-4C2C-B46A-3987EFFAD9F3}" dt="2023-02-18T05:44:38.583" v="2901" actId="1076"/>
          <ac:spMkLst>
            <pc:docMk/>
            <pc:sldMk cId="2766523277" sldId="282"/>
            <ac:spMk id="16" creationId="{DB4B0F7A-0125-02B8-3234-48D16F087579}"/>
          </ac:spMkLst>
        </pc:spChg>
        <pc:spChg chg="add mod">
          <ac:chgData name="Ko yeongmin" userId="ffd94f0f062faf7c" providerId="LiveId" clId="{FA678E75-3BB2-4C2C-B46A-3987EFFAD9F3}" dt="2023-02-18T05:45:28.308" v="2945" actId="1076"/>
          <ac:spMkLst>
            <pc:docMk/>
            <pc:sldMk cId="2766523277" sldId="282"/>
            <ac:spMk id="19" creationId="{87EF66BF-F0F9-2563-652C-AE62152F64C8}"/>
          </ac:spMkLst>
        </pc:spChg>
        <pc:spChg chg="add mod">
          <ac:chgData name="Ko yeongmin" userId="ffd94f0f062faf7c" providerId="LiveId" clId="{FA678E75-3BB2-4C2C-B46A-3987EFFAD9F3}" dt="2023-02-18T05:45:31.614" v="2946" actId="1076"/>
          <ac:spMkLst>
            <pc:docMk/>
            <pc:sldMk cId="2766523277" sldId="282"/>
            <ac:spMk id="20" creationId="{180243B4-399E-AFB2-42E5-9DCAA3FFE5A5}"/>
          </ac:spMkLst>
        </pc:spChg>
        <pc:picChg chg="add del mod">
          <ac:chgData name="Ko yeongmin" userId="ffd94f0f062faf7c" providerId="LiveId" clId="{FA678E75-3BB2-4C2C-B46A-3987EFFAD9F3}" dt="2023-02-18T05:07:29" v="2338" actId="478"/>
          <ac:picMkLst>
            <pc:docMk/>
            <pc:sldMk cId="2766523277" sldId="282"/>
            <ac:picMk id="6" creationId="{75CF15CF-7356-E139-AB51-8B3A6BD18CE6}"/>
          </ac:picMkLst>
        </pc:picChg>
        <pc:picChg chg="add mod">
          <ac:chgData name="Ko yeongmin" userId="ffd94f0f062faf7c" providerId="LiveId" clId="{FA678E75-3BB2-4C2C-B46A-3987EFFAD9F3}" dt="2023-02-18T05:45:23.957" v="2944" actId="1076"/>
          <ac:picMkLst>
            <pc:docMk/>
            <pc:sldMk cId="2766523277" sldId="282"/>
            <ac:picMk id="8" creationId="{AA1BF3D5-8505-4EE4-F069-7EF8665B7AF4}"/>
          </ac:picMkLst>
        </pc:picChg>
        <pc:picChg chg="add del mod">
          <ac:chgData name="Ko yeongmin" userId="ffd94f0f062faf7c" providerId="LiveId" clId="{FA678E75-3BB2-4C2C-B46A-3987EFFAD9F3}" dt="2023-02-18T05:10:09.158" v="2471" actId="478"/>
          <ac:picMkLst>
            <pc:docMk/>
            <pc:sldMk cId="2766523277" sldId="282"/>
            <ac:picMk id="12" creationId="{9463DCA2-167A-E541-822B-1572D7EC1FA9}"/>
          </ac:picMkLst>
        </pc:picChg>
        <pc:picChg chg="add mod">
          <ac:chgData name="Ko yeongmin" userId="ffd94f0f062faf7c" providerId="LiveId" clId="{FA678E75-3BB2-4C2C-B46A-3987EFFAD9F3}" dt="2023-02-18T05:44:38.583" v="2901" actId="1076"/>
          <ac:picMkLst>
            <pc:docMk/>
            <pc:sldMk cId="2766523277" sldId="282"/>
            <ac:picMk id="14" creationId="{83A857E9-77AB-C8F2-8304-9DC0814CC91E}"/>
          </ac:picMkLst>
        </pc:picChg>
        <pc:picChg chg="add mod">
          <ac:chgData name="Ko yeongmin" userId="ffd94f0f062faf7c" providerId="LiveId" clId="{FA678E75-3BB2-4C2C-B46A-3987EFFAD9F3}" dt="2023-02-18T05:45:23.957" v="2944" actId="1076"/>
          <ac:picMkLst>
            <pc:docMk/>
            <pc:sldMk cId="2766523277" sldId="282"/>
            <ac:picMk id="18" creationId="{8861439D-1977-BFE4-DF07-E4BE4F74535E}"/>
          </ac:picMkLst>
        </pc:picChg>
        <pc:picChg chg="add mod">
          <ac:chgData name="Ko yeongmin" userId="ffd94f0f062faf7c" providerId="LiveId" clId="{FA678E75-3BB2-4C2C-B46A-3987EFFAD9F3}" dt="2023-02-18T05:45:23.957" v="2944" actId="1076"/>
          <ac:picMkLst>
            <pc:docMk/>
            <pc:sldMk cId="2766523277" sldId="282"/>
            <ac:picMk id="2050" creationId="{4F38501D-43BA-8695-5D3E-5EB26C095954}"/>
          </ac:picMkLst>
        </pc:picChg>
      </pc:sldChg>
      <pc:sldChg chg="addSp delSp modSp add mod">
        <pc:chgData name="Ko yeongmin" userId="ffd94f0f062faf7c" providerId="LiveId" clId="{FA678E75-3BB2-4C2C-B46A-3987EFFAD9F3}" dt="2023-02-18T05:41:58.658" v="2820" actId="14100"/>
        <pc:sldMkLst>
          <pc:docMk/>
          <pc:sldMk cId="743306009" sldId="283"/>
        </pc:sldMkLst>
        <pc:spChg chg="mod">
          <ac:chgData name="Ko yeongmin" userId="ffd94f0f062faf7c" providerId="LiveId" clId="{FA678E75-3BB2-4C2C-B46A-3987EFFAD9F3}" dt="2023-02-18T05:41:58.658" v="2820" actId="14100"/>
          <ac:spMkLst>
            <pc:docMk/>
            <pc:sldMk cId="743306009" sldId="283"/>
            <ac:spMk id="4" creationId="{83E6630A-1BB6-035D-EABA-DE4D9F8726DF}"/>
          </ac:spMkLst>
        </pc:spChg>
        <pc:picChg chg="del">
          <ac:chgData name="Ko yeongmin" userId="ffd94f0f062faf7c" providerId="LiveId" clId="{FA678E75-3BB2-4C2C-B46A-3987EFFAD9F3}" dt="2023-02-18T05:41:32.791" v="2816" actId="478"/>
          <ac:picMkLst>
            <pc:docMk/>
            <pc:sldMk cId="743306009" sldId="283"/>
            <ac:picMk id="3" creationId="{528B3B4C-1B98-7E18-D4DB-4CFF4D3649ED}"/>
          </ac:picMkLst>
        </pc:picChg>
        <pc:picChg chg="add ord">
          <ac:chgData name="Ko yeongmin" userId="ffd94f0f062faf7c" providerId="LiveId" clId="{FA678E75-3BB2-4C2C-B46A-3987EFFAD9F3}" dt="2023-02-18T05:41:54.560" v="2818" actId="167"/>
          <ac:picMkLst>
            <pc:docMk/>
            <pc:sldMk cId="743306009" sldId="283"/>
            <ac:picMk id="6" creationId="{706C6827-0B87-6617-6AA9-3E219C3A288E}"/>
          </ac:picMkLst>
        </pc:picChg>
      </pc:sldChg>
      <pc:sldChg chg="addSp delSp modSp add mod">
        <pc:chgData name="Ko yeongmin" userId="ffd94f0f062faf7c" providerId="LiveId" clId="{FA678E75-3BB2-4C2C-B46A-3987EFFAD9F3}" dt="2023-02-18T05:48:50.988" v="3072" actId="20577"/>
        <pc:sldMkLst>
          <pc:docMk/>
          <pc:sldMk cId="4055238811" sldId="284"/>
        </pc:sldMkLst>
        <pc:spChg chg="mod">
          <ac:chgData name="Ko yeongmin" userId="ffd94f0f062faf7c" providerId="LiveId" clId="{FA678E75-3BB2-4C2C-B46A-3987EFFAD9F3}" dt="2023-02-18T05:48:31.106" v="3043" actId="14100"/>
          <ac:spMkLst>
            <pc:docMk/>
            <pc:sldMk cId="4055238811" sldId="284"/>
            <ac:spMk id="5" creationId="{9D813E1F-2DCD-98EB-9922-DEAD22FE0417}"/>
          </ac:spMkLst>
        </pc:spChg>
        <pc:spChg chg="mod">
          <ac:chgData name="Ko yeongmin" userId="ffd94f0f062faf7c" providerId="LiveId" clId="{FA678E75-3BB2-4C2C-B46A-3987EFFAD9F3}" dt="2023-02-18T05:48:41.835" v="3046" actId="1076"/>
          <ac:spMkLst>
            <pc:docMk/>
            <pc:sldMk cId="4055238811" sldId="284"/>
            <ac:spMk id="8" creationId="{8DC03821-6BE2-E49E-D2DD-EBF6A98EC121}"/>
          </ac:spMkLst>
        </pc:spChg>
        <pc:spChg chg="mod">
          <ac:chgData name="Ko yeongmin" userId="ffd94f0f062faf7c" providerId="LiveId" clId="{FA678E75-3BB2-4C2C-B46A-3987EFFAD9F3}" dt="2023-02-18T05:48:50.988" v="3072" actId="20577"/>
          <ac:spMkLst>
            <pc:docMk/>
            <pc:sldMk cId="4055238811" sldId="284"/>
            <ac:spMk id="9" creationId="{F8B7C7B0-59FF-7CD9-6BD4-1EEBE9A1C1E3}"/>
          </ac:spMkLst>
        </pc:spChg>
        <pc:spChg chg="del">
          <ac:chgData name="Ko yeongmin" userId="ffd94f0f062faf7c" providerId="LiveId" clId="{FA678E75-3BB2-4C2C-B46A-3987EFFAD9F3}" dt="2023-02-18T05:48:43.733" v="3047" actId="478"/>
          <ac:spMkLst>
            <pc:docMk/>
            <pc:sldMk cId="4055238811" sldId="284"/>
            <ac:spMk id="10" creationId="{6CE68A68-9F73-E83C-D134-0571E1CED77E}"/>
          </ac:spMkLst>
        </pc:spChg>
        <pc:picChg chg="del">
          <ac:chgData name="Ko yeongmin" userId="ffd94f0f062faf7c" providerId="LiveId" clId="{FA678E75-3BB2-4C2C-B46A-3987EFFAD9F3}" dt="2023-02-18T05:48:14.809" v="3039" actId="478"/>
          <ac:picMkLst>
            <pc:docMk/>
            <pc:sldMk cId="4055238811" sldId="284"/>
            <ac:picMk id="3" creationId="{DA938093-D89D-F916-2CC5-3BCBE4E48BA6}"/>
          </ac:picMkLst>
        </pc:picChg>
        <pc:picChg chg="add ord">
          <ac:chgData name="Ko yeongmin" userId="ffd94f0f062faf7c" providerId="LiveId" clId="{FA678E75-3BB2-4C2C-B46A-3987EFFAD9F3}" dt="2023-02-18T05:48:16.925" v="3041" actId="167"/>
          <ac:picMkLst>
            <pc:docMk/>
            <pc:sldMk cId="4055238811" sldId="284"/>
            <ac:picMk id="6" creationId="{8ABB63AB-7A01-B4B9-6D49-396BC6FB12B3}"/>
          </ac:picMkLst>
        </pc:picChg>
        <pc:cxnChg chg="mod">
          <ac:chgData name="Ko yeongmin" userId="ffd94f0f062faf7c" providerId="LiveId" clId="{FA678E75-3BB2-4C2C-B46A-3987EFFAD9F3}" dt="2023-02-18T05:48:38.096" v="3045" actId="14100"/>
          <ac:cxnSpMkLst>
            <pc:docMk/>
            <pc:sldMk cId="4055238811" sldId="284"/>
            <ac:cxnSpMk id="11" creationId="{77651478-5577-49DD-5C06-B7E776929B3B}"/>
          </ac:cxnSpMkLst>
        </pc:cxnChg>
      </pc:sldChg>
      <pc:sldChg chg="addSp delSp modSp add mod">
        <pc:chgData name="Ko yeongmin" userId="ffd94f0f062faf7c" providerId="LiveId" clId="{FA678E75-3BB2-4C2C-B46A-3987EFFAD9F3}" dt="2023-02-18T06:02:38.090" v="3263" actId="20577"/>
        <pc:sldMkLst>
          <pc:docMk/>
          <pc:sldMk cId="3454611821" sldId="285"/>
        </pc:sldMkLst>
        <pc:spChg chg="mod">
          <ac:chgData name="Ko yeongmin" userId="ffd94f0f062faf7c" providerId="LiveId" clId="{FA678E75-3BB2-4C2C-B46A-3987EFFAD9F3}" dt="2023-02-18T05:52:37.443" v="3221" actId="14100"/>
          <ac:spMkLst>
            <pc:docMk/>
            <pc:sldMk cId="3454611821" sldId="285"/>
            <ac:spMk id="5" creationId="{160FBB95-D307-C6C4-BBF9-8069ADEB768F}"/>
          </ac:spMkLst>
        </pc:spChg>
        <pc:spChg chg="add mod">
          <ac:chgData name="Ko yeongmin" userId="ffd94f0f062faf7c" providerId="LiveId" clId="{FA678E75-3BB2-4C2C-B46A-3987EFFAD9F3}" dt="2023-02-18T05:52:54.936" v="3250" actId="1076"/>
          <ac:spMkLst>
            <pc:docMk/>
            <pc:sldMk cId="3454611821" sldId="285"/>
            <ac:spMk id="7" creationId="{E15B75FB-AEDC-729D-0C02-A950A2B44216}"/>
          </ac:spMkLst>
        </pc:spChg>
        <pc:spChg chg="add mod">
          <ac:chgData name="Ko yeongmin" userId="ffd94f0f062faf7c" providerId="LiveId" clId="{FA678E75-3BB2-4C2C-B46A-3987EFFAD9F3}" dt="2023-02-18T06:02:30.165" v="3253" actId="571"/>
          <ac:spMkLst>
            <pc:docMk/>
            <pc:sldMk cId="3454611821" sldId="285"/>
            <ac:spMk id="10" creationId="{031F33BC-D6B8-6548-8DA2-A32DE80C03F6}"/>
          </ac:spMkLst>
        </pc:spChg>
        <pc:spChg chg="add mod">
          <ac:chgData name="Ko yeongmin" userId="ffd94f0f062faf7c" providerId="LiveId" clId="{FA678E75-3BB2-4C2C-B46A-3987EFFAD9F3}" dt="2023-02-18T06:02:38.090" v="3263" actId="20577"/>
          <ac:spMkLst>
            <pc:docMk/>
            <pc:sldMk cId="3454611821" sldId="285"/>
            <ac:spMk id="11" creationId="{8D644C99-BDA8-BD77-8167-10194BB961E9}"/>
          </ac:spMkLst>
        </pc:spChg>
        <pc:picChg chg="del">
          <ac:chgData name="Ko yeongmin" userId="ffd94f0f062faf7c" providerId="LiveId" clId="{FA678E75-3BB2-4C2C-B46A-3987EFFAD9F3}" dt="2023-02-18T05:51:35.597" v="3214" actId="478"/>
          <ac:picMkLst>
            <pc:docMk/>
            <pc:sldMk cId="3454611821" sldId="285"/>
            <ac:picMk id="4" creationId="{ED065B31-7197-3552-1711-6D5E9A23BD9B}"/>
          </ac:picMkLst>
        </pc:picChg>
        <pc:picChg chg="add mod ord">
          <ac:chgData name="Ko yeongmin" userId="ffd94f0f062faf7c" providerId="LiveId" clId="{FA678E75-3BB2-4C2C-B46A-3987EFFAD9F3}" dt="2023-02-18T05:52:30.086" v="3218" actId="1076"/>
          <ac:picMkLst>
            <pc:docMk/>
            <pc:sldMk cId="3454611821" sldId="285"/>
            <ac:picMk id="6" creationId="{05AB8E13-D877-0268-D7FD-D7CEB734621D}"/>
          </ac:picMkLst>
        </pc:picChg>
        <pc:picChg chg="add mod">
          <ac:chgData name="Ko yeongmin" userId="ffd94f0f062faf7c" providerId="LiveId" clId="{FA678E75-3BB2-4C2C-B46A-3987EFFAD9F3}" dt="2023-02-18T06:02:25.972" v="3252" actId="1076"/>
          <ac:picMkLst>
            <pc:docMk/>
            <pc:sldMk cId="3454611821" sldId="285"/>
            <ac:picMk id="9" creationId="{EF6FCE43-0F12-7704-B0D4-44FB9A7EC06B}"/>
          </ac:picMkLst>
        </pc:picChg>
      </pc:sldChg>
      <pc:sldChg chg="addSp delSp modSp add mod">
        <pc:chgData name="Ko yeongmin" userId="ffd94f0f062faf7c" providerId="LiveId" clId="{FA678E75-3BB2-4C2C-B46A-3987EFFAD9F3}" dt="2023-02-18T06:10:33.695" v="3501" actId="20577"/>
        <pc:sldMkLst>
          <pc:docMk/>
          <pc:sldMk cId="4009922091" sldId="286"/>
        </pc:sldMkLst>
        <pc:spChg chg="mod">
          <ac:chgData name="Ko yeongmin" userId="ffd94f0f062faf7c" providerId="LiveId" clId="{FA678E75-3BB2-4C2C-B46A-3987EFFAD9F3}" dt="2023-02-18T06:10:11.561" v="3436" actId="20577"/>
          <ac:spMkLst>
            <pc:docMk/>
            <pc:sldMk cId="4009922091" sldId="286"/>
            <ac:spMk id="2" creationId="{869894B4-6FAE-68C8-78D4-3435D8356B09}"/>
          </ac:spMkLst>
        </pc:spChg>
        <pc:spChg chg="mod">
          <ac:chgData name="Ko yeongmin" userId="ffd94f0f062faf7c" providerId="LiveId" clId="{FA678E75-3BB2-4C2C-B46A-3987EFFAD9F3}" dt="2023-02-18T06:10:04.399" v="3411" actId="1076"/>
          <ac:spMkLst>
            <pc:docMk/>
            <pc:sldMk cId="4009922091" sldId="286"/>
            <ac:spMk id="5" creationId="{6BE828C7-5BC1-00A7-849B-DD45D3CE8406}"/>
          </ac:spMkLst>
        </pc:spChg>
        <pc:spChg chg="mod">
          <ac:chgData name="Ko yeongmin" userId="ffd94f0f062faf7c" providerId="LiveId" clId="{FA678E75-3BB2-4C2C-B46A-3987EFFAD9F3}" dt="2023-02-18T06:10:24.987" v="3459" actId="14100"/>
          <ac:spMkLst>
            <pc:docMk/>
            <pc:sldMk cId="4009922091" sldId="286"/>
            <ac:spMk id="6" creationId="{82F1561D-E4F7-7E04-167F-0F3D6C684879}"/>
          </ac:spMkLst>
        </pc:spChg>
        <pc:spChg chg="mod">
          <ac:chgData name="Ko yeongmin" userId="ffd94f0f062faf7c" providerId="LiveId" clId="{FA678E75-3BB2-4C2C-B46A-3987EFFAD9F3}" dt="2023-02-18T06:10:18.562" v="3457" actId="1076"/>
          <ac:spMkLst>
            <pc:docMk/>
            <pc:sldMk cId="4009922091" sldId="286"/>
            <ac:spMk id="7" creationId="{BE0A7E63-0433-CBF0-5470-93BC7797B0B3}"/>
          </ac:spMkLst>
        </pc:spChg>
        <pc:spChg chg="mod">
          <ac:chgData name="Ko yeongmin" userId="ffd94f0f062faf7c" providerId="LiveId" clId="{FA678E75-3BB2-4C2C-B46A-3987EFFAD9F3}" dt="2023-02-18T06:10:33.695" v="3501" actId="20577"/>
          <ac:spMkLst>
            <pc:docMk/>
            <pc:sldMk cId="4009922091" sldId="286"/>
            <ac:spMk id="8" creationId="{0B4DA5C5-616F-2E42-2F58-C892EE5C0594}"/>
          </ac:spMkLst>
        </pc:spChg>
        <pc:picChg chg="del">
          <ac:chgData name="Ko yeongmin" userId="ffd94f0f062faf7c" providerId="LiveId" clId="{FA678E75-3BB2-4C2C-B46A-3987EFFAD9F3}" dt="2023-02-18T06:09:33.026" v="3405" actId="478"/>
          <ac:picMkLst>
            <pc:docMk/>
            <pc:sldMk cId="4009922091" sldId="286"/>
            <ac:picMk id="4" creationId="{6FE6A209-D448-B54C-4F3C-4207A0893EB2}"/>
          </ac:picMkLst>
        </pc:picChg>
        <pc:picChg chg="add mod ord">
          <ac:chgData name="Ko yeongmin" userId="ffd94f0f062faf7c" providerId="LiveId" clId="{FA678E75-3BB2-4C2C-B46A-3987EFFAD9F3}" dt="2023-02-18T06:10:00.270" v="3410" actId="1076"/>
          <ac:picMkLst>
            <pc:docMk/>
            <pc:sldMk cId="4009922091" sldId="286"/>
            <ac:picMk id="9" creationId="{002317B3-B1F6-205A-27C3-8C421AF73DE0}"/>
          </ac:picMkLst>
        </pc:picChg>
      </pc:sldChg>
      <pc:sldChg chg="addSp delSp modSp add mod">
        <pc:chgData name="Ko yeongmin" userId="ffd94f0f062faf7c" providerId="LiveId" clId="{FA678E75-3BB2-4C2C-B46A-3987EFFAD9F3}" dt="2023-02-18T06:15:12.605" v="3632" actId="14100"/>
        <pc:sldMkLst>
          <pc:docMk/>
          <pc:sldMk cId="3735686502" sldId="287"/>
        </pc:sldMkLst>
        <pc:spChg chg="mod">
          <ac:chgData name="Ko yeongmin" userId="ffd94f0f062faf7c" providerId="LiveId" clId="{FA678E75-3BB2-4C2C-B46A-3987EFFAD9F3}" dt="2023-02-18T06:14:11.127" v="3584" actId="20577"/>
          <ac:spMkLst>
            <pc:docMk/>
            <pc:sldMk cId="3735686502" sldId="287"/>
            <ac:spMk id="4" creationId="{C61CB78F-C35D-451C-21BF-0FA540C845F0}"/>
          </ac:spMkLst>
        </pc:spChg>
        <pc:spChg chg="mod">
          <ac:chgData name="Ko yeongmin" userId="ffd94f0f062faf7c" providerId="LiveId" clId="{FA678E75-3BB2-4C2C-B46A-3987EFFAD9F3}" dt="2023-02-18T06:14:20.214" v="3585" actId="1076"/>
          <ac:spMkLst>
            <pc:docMk/>
            <pc:sldMk cId="3735686502" sldId="287"/>
            <ac:spMk id="5" creationId="{17D146F5-0AA0-FDDB-15E5-E4B872540516}"/>
          </ac:spMkLst>
        </pc:spChg>
        <pc:spChg chg="mod">
          <ac:chgData name="Ko yeongmin" userId="ffd94f0f062faf7c" providerId="LiveId" clId="{FA678E75-3BB2-4C2C-B46A-3987EFFAD9F3}" dt="2023-02-18T06:14:44.225" v="3607" actId="1076"/>
          <ac:spMkLst>
            <pc:docMk/>
            <pc:sldMk cId="3735686502" sldId="287"/>
            <ac:spMk id="6" creationId="{B3DBC4F9-2A0C-1588-BB92-9460B6DA01C2}"/>
          </ac:spMkLst>
        </pc:spChg>
        <pc:spChg chg="del">
          <ac:chgData name="Ko yeongmin" userId="ffd94f0f062faf7c" providerId="LiveId" clId="{FA678E75-3BB2-4C2C-B46A-3987EFFAD9F3}" dt="2023-02-18T06:15:01.699" v="3627" actId="478"/>
          <ac:spMkLst>
            <pc:docMk/>
            <pc:sldMk cId="3735686502" sldId="287"/>
            <ac:spMk id="7" creationId="{0A72D8DE-D429-C180-0C94-5773FBEF4D35}"/>
          </ac:spMkLst>
        </pc:spChg>
        <pc:spChg chg="del">
          <ac:chgData name="Ko yeongmin" userId="ffd94f0f062faf7c" providerId="LiveId" clId="{FA678E75-3BB2-4C2C-B46A-3987EFFAD9F3}" dt="2023-02-18T06:14:48.656" v="3608" actId="478"/>
          <ac:spMkLst>
            <pc:docMk/>
            <pc:sldMk cId="3735686502" sldId="287"/>
            <ac:spMk id="8" creationId="{C517BCE0-722B-DE90-87C1-58D14CC12F39}"/>
          </ac:spMkLst>
        </pc:spChg>
        <pc:spChg chg="add mod">
          <ac:chgData name="Ko yeongmin" userId="ffd94f0f062faf7c" providerId="LiveId" clId="{FA678E75-3BB2-4C2C-B46A-3987EFFAD9F3}" dt="2023-02-18T06:14:52.592" v="3609" actId="571"/>
          <ac:spMkLst>
            <pc:docMk/>
            <pc:sldMk cId="3735686502" sldId="287"/>
            <ac:spMk id="14" creationId="{23D13783-A891-BCAF-05E6-65F97D00E4B3}"/>
          </ac:spMkLst>
        </pc:spChg>
        <pc:spChg chg="add mod">
          <ac:chgData name="Ko yeongmin" userId="ffd94f0f062faf7c" providerId="LiveId" clId="{FA678E75-3BB2-4C2C-B46A-3987EFFAD9F3}" dt="2023-02-18T06:14:58.747" v="3626" actId="20577"/>
          <ac:spMkLst>
            <pc:docMk/>
            <pc:sldMk cId="3735686502" sldId="287"/>
            <ac:spMk id="15" creationId="{A27A6A0B-F8AE-8390-2118-F01ADBAD2FE7}"/>
          </ac:spMkLst>
        </pc:spChg>
        <pc:picChg chg="del">
          <ac:chgData name="Ko yeongmin" userId="ffd94f0f062faf7c" providerId="LiveId" clId="{FA678E75-3BB2-4C2C-B46A-3987EFFAD9F3}" dt="2023-02-18T06:13:06.019" v="3546" actId="478"/>
          <ac:picMkLst>
            <pc:docMk/>
            <pc:sldMk cId="3735686502" sldId="287"/>
            <ac:picMk id="3" creationId="{B4A3661C-6A9C-4E1C-3A9D-2B111ADC2945}"/>
          </ac:picMkLst>
        </pc:picChg>
        <pc:picChg chg="add mod ord">
          <ac:chgData name="Ko yeongmin" userId="ffd94f0f062faf7c" providerId="LiveId" clId="{FA678E75-3BB2-4C2C-B46A-3987EFFAD9F3}" dt="2023-02-18T06:14:03.507" v="3556" actId="1076"/>
          <ac:picMkLst>
            <pc:docMk/>
            <pc:sldMk cId="3735686502" sldId="287"/>
            <ac:picMk id="9" creationId="{B4238375-198E-3147-0651-E784A253E704}"/>
          </ac:picMkLst>
        </pc:picChg>
        <pc:picChg chg="add mod ord">
          <ac:chgData name="Ko yeongmin" userId="ffd94f0f062faf7c" providerId="LiveId" clId="{FA678E75-3BB2-4C2C-B46A-3987EFFAD9F3}" dt="2023-02-18T06:14:05.402" v="3557" actId="1076"/>
          <ac:picMkLst>
            <pc:docMk/>
            <pc:sldMk cId="3735686502" sldId="287"/>
            <ac:picMk id="11" creationId="{FF8FEE33-5906-9CE5-3102-5D2FBA4F6A1E}"/>
          </ac:picMkLst>
        </pc:picChg>
        <pc:cxnChg chg="add mod">
          <ac:chgData name="Ko yeongmin" userId="ffd94f0f062faf7c" providerId="LiveId" clId="{FA678E75-3BB2-4C2C-B46A-3987EFFAD9F3}" dt="2023-02-18T06:14:40.489" v="3606" actId="14100"/>
          <ac:cxnSpMkLst>
            <pc:docMk/>
            <pc:sldMk cId="3735686502" sldId="287"/>
            <ac:cxnSpMk id="12" creationId="{D35FFDB1-194C-E371-E23F-C4B4D3DDFB5B}"/>
          </ac:cxnSpMkLst>
        </pc:cxnChg>
        <pc:cxnChg chg="add mod">
          <ac:chgData name="Ko yeongmin" userId="ffd94f0f062faf7c" providerId="LiveId" clId="{FA678E75-3BB2-4C2C-B46A-3987EFFAD9F3}" dt="2023-02-18T06:15:12.605" v="3632" actId="14100"/>
          <ac:cxnSpMkLst>
            <pc:docMk/>
            <pc:sldMk cId="3735686502" sldId="287"/>
            <ac:cxnSpMk id="16" creationId="{35D70C3E-FB68-465D-D2C2-5311AE84688E}"/>
          </ac:cxnSpMkLst>
        </pc:cxnChg>
      </pc:sldChg>
      <pc:sldChg chg="addSp delSp modSp add mod">
        <pc:chgData name="Ko yeongmin" userId="ffd94f0f062faf7c" providerId="LiveId" clId="{FA678E75-3BB2-4C2C-B46A-3987EFFAD9F3}" dt="2023-02-18T06:19:31.572" v="3800" actId="1076"/>
        <pc:sldMkLst>
          <pc:docMk/>
          <pc:sldMk cId="3443860590" sldId="288"/>
        </pc:sldMkLst>
        <pc:spChg chg="mod">
          <ac:chgData name="Ko yeongmin" userId="ffd94f0f062faf7c" providerId="LiveId" clId="{FA678E75-3BB2-4C2C-B46A-3987EFFAD9F3}" dt="2023-02-18T06:18:35.013" v="3719" actId="20577"/>
          <ac:spMkLst>
            <pc:docMk/>
            <pc:sldMk cId="3443860590" sldId="288"/>
            <ac:spMk id="4" creationId="{C61CB78F-C35D-451C-21BF-0FA540C845F0}"/>
          </ac:spMkLst>
        </pc:spChg>
        <pc:spChg chg="mod">
          <ac:chgData name="Ko yeongmin" userId="ffd94f0f062faf7c" providerId="LiveId" clId="{FA678E75-3BB2-4C2C-B46A-3987EFFAD9F3}" dt="2023-02-18T06:18:39.954" v="3721" actId="14100"/>
          <ac:spMkLst>
            <pc:docMk/>
            <pc:sldMk cId="3443860590" sldId="288"/>
            <ac:spMk id="5" creationId="{17D146F5-0AA0-FDDB-15E5-E4B872540516}"/>
          </ac:spMkLst>
        </pc:spChg>
        <pc:spChg chg="del mod">
          <ac:chgData name="Ko yeongmin" userId="ffd94f0f062faf7c" providerId="LiveId" clId="{FA678E75-3BB2-4C2C-B46A-3987EFFAD9F3}" dt="2023-02-18T06:16:29.645" v="3671" actId="478"/>
          <ac:spMkLst>
            <pc:docMk/>
            <pc:sldMk cId="3443860590" sldId="288"/>
            <ac:spMk id="6" creationId="{B3DBC4F9-2A0C-1588-BB92-9460B6DA01C2}"/>
          </ac:spMkLst>
        </pc:spChg>
        <pc:spChg chg="del mod">
          <ac:chgData name="Ko yeongmin" userId="ffd94f0f062faf7c" providerId="LiveId" clId="{FA678E75-3BB2-4C2C-B46A-3987EFFAD9F3}" dt="2023-02-18T06:17:24.679" v="3680"/>
          <ac:spMkLst>
            <pc:docMk/>
            <pc:sldMk cId="3443860590" sldId="288"/>
            <ac:spMk id="7" creationId="{0A72D8DE-D429-C180-0C94-5773FBEF4D35}"/>
          </ac:spMkLst>
        </pc:spChg>
        <pc:spChg chg="del">
          <ac:chgData name="Ko yeongmin" userId="ffd94f0f062faf7c" providerId="LiveId" clId="{FA678E75-3BB2-4C2C-B46A-3987EFFAD9F3}" dt="2023-02-18T06:16:12.274" v="3638" actId="478"/>
          <ac:spMkLst>
            <pc:docMk/>
            <pc:sldMk cId="3443860590" sldId="288"/>
            <ac:spMk id="8" creationId="{C517BCE0-722B-DE90-87C1-58D14CC12F39}"/>
          </ac:spMkLst>
        </pc:spChg>
        <pc:spChg chg="add mod">
          <ac:chgData name="Ko yeongmin" userId="ffd94f0f062faf7c" providerId="LiveId" clId="{FA678E75-3BB2-4C2C-B46A-3987EFFAD9F3}" dt="2023-02-18T06:18:53.686" v="3755" actId="20577"/>
          <ac:spMkLst>
            <pc:docMk/>
            <pc:sldMk cId="3443860590" sldId="288"/>
            <ac:spMk id="14" creationId="{60942464-33E2-0B08-1F0A-A23B75D68E0D}"/>
          </ac:spMkLst>
        </pc:spChg>
        <pc:spChg chg="add mod">
          <ac:chgData name="Ko yeongmin" userId="ffd94f0f062faf7c" providerId="LiveId" clId="{FA678E75-3BB2-4C2C-B46A-3987EFFAD9F3}" dt="2023-02-18T06:19:18.330" v="3796" actId="20577"/>
          <ac:spMkLst>
            <pc:docMk/>
            <pc:sldMk cId="3443860590" sldId="288"/>
            <ac:spMk id="15" creationId="{2C460990-160B-4CB2-2AD4-DACE086516E4}"/>
          </ac:spMkLst>
        </pc:spChg>
        <pc:spChg chg="add mod">
          <ac:chgData name="Ko yeongmin" userId="ffd94f0f062faf7c" providerId="LiveId" clId="{FA678E75-3BB2-4C2C-B46A-3987EFFAD9F3}" dt="2023-02-18T06:19:09.834" v="3761" actId="14100"/>
          <ac:spMkLst>
            <pc:docMk/>
            <pc:sldMk cId="3443860590" sldId="288"/>
            <ac:spMk id="17" creationId="{B64940B0-DE4B-0089-AE74-C68D63DDBAF5}"/>
          </ac:spMkLst>
        </pc:spChg>
        <pc:picChg chg="del">
          <ac:chgData name="Ko yeongmin" userId="ffd94f0f062faf7c" providerId="LiveId" clId="{FA678E75-3BB2-4C2C-B46A-3987EFFAD9F3}" dt="2023-02-18T06:15:19.834" v="3634" actId="478"/>
          <ac:picMkLst>
            <pc:docMk/>
            <pc:sldMk cId="3443860590" sldId="288"/>
            <ac:picMk id="3" creationId="{B4A3661C-6A9C-4E1C-3A9D-2B111ADC2945}"/>
          </ac:picMkLst>
        </pc:picChg>
        <pc:picChg chg="add del ord">
          <ac:chgData name="Ko yeongmin" userId="ffd94f0f062faf7c" providerId="LiveId" clId="{FA678E75-3BB2-4C2C-B46A-3987EFFAD9F3}" dt="2023-02-18T06:17:09.603" v="3672" actId="478"/>
          <ac:picMkLst>
            <pc:docMk/>
            <pc:sldMk cId="3443860590" sldId="288"/>
            <ac:picMk id="9" creationId="{7CAF9F49-5F5C-F7CC-91B0-0A4BE74ECAD4}"/>
          </ac:picMkLst>
        </pc:picChg>
        <pc:picChg chg="add mod ord">
          <ac:chgData name="Ko yeongmin" userId="ffd94f0f062faf7c" providerId="LiveId" clId="{FA678E75-3BB2-4C2C-B46A-3987EFFAD9F3}" dt="2023-02-18T06:17:56.092" v="3692" actId="1076"/>
          <ac:picMkLst>
            <pc:docMk/>
            <pc:sldMk cId="3443860590" sldId="288"/>
            <ac:picMk id="11" creationId="{0F406849-D95F-B75F-17C1-4DA80CF595FA}"/>
          </ac:picMkLst>
        </pc:picChg>
        <pc:picChg chg="add mod ord">
          <ac:chgData name="Ko yeongmin" userId="ffd94f0f062faf7c" providerId="LiveId" clId="{FA678E75-3BB2-4C2C-B46A-3987EFFAD9F3}" dt="2023-02-18T06:17:54.459" v="3691" actId="1076"/>
          <ac:picMkLst>
            <pc:docMk/>
            <pc:sldMk cId="3443860590" sldId="288"/>
            <ac:picMk id="13" creationId="{E012F2B4-C303-6346-B68D-9235B552246F}"/>
          </ac:picMkLst>
        </pc:picChg>
        <pc:picChg chg="add mod">
          <ac:chgData name="Ko yeongmin" userId="ffd94f0f062faf7c" providerId="LiveId" clId="{FA678E75-3BB2-4C2C-B46A-3987EFFAD9F3}" dt="2023-02-18T06:19:02.548" v="3758" actId="571"/>
          <ac:picMkLst>
            <pc:docMk/>
            <pc:sldMk cId="3443860590" sldId="288"/>
            <ac:picMk id="16" creationId="{8D937904-AA4C-7ACA-D719-682B11804EC2}"/>
          </ac:picMkLst>
        </pc:picChg>
        <pc:cxnChg chg="add mod">
          <ac:chgData name="Ko yeongmin" userId="ffd94f0f062faf7c" providerId="LiveId" clId="{FA678E75-3BB2-4C2C-B46A-3987EFFAD9F3}" dt="2023-02-18T06:19:31.572" v="3800" actId="1076"/>
          <ac:cxnSpMkLst>
            <pc:docMk/>
            <pc:sldMk cId="3443860590" sldId="288"/>
            <ac:cxnSpMk id="18" creationId="{2440A4A8-E0D6-B8A6-B5C8-4A84B811D1DD}"/>
          </ac:cxnSpMkLst>
        </pc:cxnChg>
      </pc:sldChg>
      <pc:sldChg chg="addSp delSp modSp add mod">
        <pc:chgData name="Ko yeongmin" userId="ffd94f0f062faf7c" providerId="LiveId" clId="{FA678E75-3BB2-4C2C-B46A-3987EFFAD9F3}" dt="2023-02-18T06:21:31.054" v="4044" actId="478"/>
        <pc:sldMkLst>
          <pc:docMk/>
          <pc:sldMk cId="776873571" sldId="289"/>
        </pc:sldMkLst>
        <pc:spChg chg="mod">
          <ac:chgData name="Ko yeongmin" userId="ffd94f0f062faf7c" providerId="LiveId" clId="{FA678E75-3BB2-4C2C-B46A-3987EFFAD9F3}" dt="2023-02-18T06:21:07.963" v="3992" actId="20577"/>
          <ac:spMkLst>
            <pc:docMk/>
            <pc:sldMk cId="776873571" sldId="289"/>
            <ac:spMk id="4" creationId="{704DEFE0-F926-440D-F085-4948DA699F09}"/>
          </ac:spMkLst>
        </pc:spChg>
        <pc:spChg chg="mod">
          <ac:chgData name="Ko yeongmin" userId="ffd94f0f062faf7c" providerId="LiveId" clId="{FA678E75-3BB2-4C2C-B46A-3987EFFAD9F3}" dt="2023-02-18T06:21:11.434" v="3993" actId="1076"/>
          <ac:spMkLst>
            <pc:docMk/>
            <pc:sldMk cId="776873571" sldId="289"/>
            <ac:spMk id="5" creationId="{A08E4BC1-3F68-8837-862A-FF3BDC812D02}"/>
          </ac:spMkLst>
        </pc:spChg>
        <pc:spChg chg="mod">
          <ac:chgData name="Ko yeongmin" userId="ffd94f0f062faf7c" providerId="LiveId" clId="{FA678E75-3BB2-4C2C-B46A-3987EFFAD9F3}" dt="2023-02-18T06:21:19.615" v="4042" actId="20577"/>
          <ac:spMkLst>
            <pc:docMk/>
            <pc:sldMk cId="776873571" sldId="289"/>
            <ac:spMk id="6" creationId="{E19786EB-4139-F985-289C-E986CF8F7200}"/>
          </ac:spMkLst>
        </pc:spChg>
        <pc:picChg chg="add del">
          <ac:chgData name="Ko yeongmin" userId="ffd94f0f062faf7c" providerId="LiveId" clId="{FA678E75-3BB2-4C2C-B46A-3987EFFAD9F3}" dt="2023-02-18T06:21:31.054" v="4044" actId="478"/>
          <ac:picMkLst>
            <pc:docMk/>
            <pc:sldMk cId="776873571" sldId="289"/>
            <ac:picMk id="3" creationId="{E6792D6B-62D0-C803-60E2-9DDC2D8BF854}"/>
          </ac:picMkLst>
        </pc:picChg>
      </pc:sldChg>
      <pc:sldChg chg="addSp delSp modSp add mod">
        <pc:chgData name="Ko yeongmin" userId="ffd94f0f062faf7c" providerId="LiveId" clId="{FA678E75-3BB2-4C2C-B46A-3987EFFAD9F3}" dt="2023-02-18T06:22:38.167" v="4092" actId="478"/>
        <pc:sldMkLst>
          <pc:docMk/>
          <pc:sldMk cId="3097868765" sldId="290"/>
        </pc:sldMkLst>
        <pc:spChg chg="mod">
          <ac:chgData name="Ko yeongmin" userId="ffd94f0f062faf7c" providerId="LiveId" clId="{FA678E75-3BB2-4C2C-B46A-3987EFFAD9F3}" dt="2023-02-18T06:22:30.080" v="4089" actId="20577"/>
          <ac:spMkLst>
            <pc:docMk/>
            <pc:sldMk cId="3097868765" sldId="290"/>
            <ac:spMk id="4" creationId="{704DEFE0-F926-440D-F085-4948DA699F09}"/>
          </ac:spMkLst>
        </pc:spChg>
        <pc:spChg chg="mod">
          <ac:chgData name="Ko yeongmin" userId="ffd94f0f062faf7c" providerId="LiveId" clId="{FA678E75-3BB2-4C2C-B46A-3987EFFAD9F3}" dt="2023-02-18T06:22:35.064" v="4091" actId="14100"/>
          <ac:spMkLst>
            <pc:docMk/>
            <pc:sldMk cId="3097868765" sldId="290"/>
            <ac:spMk id="5" creationId="{A08E4BC1-3F68-8837-862A-FF3BDC812D02}"/>
          </ac:spMkLst>
        </pc:spChg>
        <pc:spChg chg="del">
          <ac:chgData name="Ko yeongmin" userId="ffd94f0f062faf7c" providerId="LiveId" clId="{FA678E75-3BB2-4C2C-B46A-3987EFFAD9F3}" dt="2023-02-18T06:22:38.167" v="4092" actId="478"/>
          <ac:spMkLst>
            <pc:docMk/>
            <pc:sldMk cId="3097868765" sldId="290"/>
            <ac:spMk id="6" creationId="{E19786EB-4139-F985-289C-E986CF8F7200}"/>
          </ac:spMkLst>
        </pc:spChg>
        <pc:picChg chg="del">
          <ac:chgData name="Ko yeongmin" userId="ffd94f0f062faf7c" providerId="LiveId" clId="{FA678E75-3BB2-4C2C-B46A-3987EFFAD9F3}" dt="2023-02-18T06:21:36.784" v="4046" actId="478"/>
          <ac:picMkLst>
            <pc:docMk/>
            <pc:sldMk cId="3097868765" sldId="290"/>
            <ac:picMk id="3" creationId="{E6792D6B-62D0-C803-60E2-9DDC2D8BF854}"/>
          </ac:picMkLst>
        </pc:picChg>
        <pc:picChg chg="add mod ord">
          <ac:chgData name="Ko yeongmin" userId="ffd94f0f062faf7c" providerId="LiveId" clId="{FA678E75-3BB2-4C2C-B46A-3987EFFAD9F3}" dt="2023-02-18T06:22:10.993" v="4054" actId="1076"/>
          <ac:picMkLst>
            <pc:docMk/>
            <pc:sldMk cId="3097868765" sldId="290"/>
            <ac:picMk id="7" creationId="{29761672-7C3F-B7A1-E22D-8D9C66A0B8AE}"/>
          </ac:picMkLst>
        </pc:picChg>
        <pc:picChg chg="add mod ord">
          <ac:chgData name="Ko yeongmin" userId="ffd94f0f062faf7c" providerId="LiveId" clId="{FA678E75-3BB2-4C2C-B46A-3987EFFAD9F3}" dt="2023-02-18T06:22:08.654" v="4053" actId="1076"/>
          <ac:picMkLst>
            <pc:docMk/>
            <pc:sldMk cId="3097868765" sldId="290"/>
            <ac:picMk id="8" creationId="{0F8AA342-286A-6792-39D5-139D2EF78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95D6-A95E-AF10-8322-D8B74065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3C822-B65F-A004-A387-1D253FCF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24436-5F35-C332-96F2-A5E96227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396DB-291A-AD86-43F5-FEC558A9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E344A-A606-0E5F-5FAE-9F040F7D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EAE5-066A-75F7-D92D-48242081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659ED-1AE5-D8FF-5951-2108C90F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CCAA7-F7B3-5C14-DCF1-F0F2F5D0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D07FB-8E10-AF9E-0B70-F0218C44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8EBD5-E664-C2D2-9221-D539F69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76F88-1385-225F-BC92-72EDDD539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9174A-9676-D828-F2D0-718529A0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1F758-791F-EFA0-6E6B-14FF870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EBD4-B980-4108-D42F-2406A893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63403-B1C3-D0F3-7372-FA3BD8F3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CE33-598F-560B-D4D9-D4577F74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BC510-1ABA-5ABF-55F6-A3A0E906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0925F-38FE-2D2D-C012-8AE27BFC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0B45C-4601-9569-1D33-E4C1AD01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46038-FA79-D90A-F143-DC9EFEAE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B4B-993C-30AE-6722-2D200593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C1798-322B-909F-24D8-D58F3E2B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4469-CF9D-7974-B61A-613509B0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EC129-A2FE-3B29-D737-74EFF6E2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76FE7-9110-7206-20CB-5E825A32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1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400E-AA76-4A45-8AF9-571A2A50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ED872-058C-EDCF-0449-67C412BC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0201D-B4E1-0268-0728-FDDBB9F00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88355-47D6-48EB-45DB-1BB4A787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F150F-D775-A914-9E46-9CE1246A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71CEC-2516-DD3B-6F98-126DDDD3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D2416-EC81-DFED-A4E3-BA87C5BE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DC75A-1F7E-B4FB-CF0D-80D58A6B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AB1A3-EDF1-A504-C951-7B66C2A4E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C6FA2-BCB1-44C8-A274-B06A622A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EB912-A2F7-846B-0AE1-FC9D63807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ABF4D-3C42-12AB-B3C6-9E2A3F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AE4F40-BFF1-BF5E-AB55-46F9A99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B3DF0-6F09-C1C6-DBFA-EC49F3D0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73870-4E05-C77E-85A8-FD1DE25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DD2278-5315-9827-9672-AE60CAA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45102-33CF-1D4A-B29A-BAB03701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E826CA-0E00-9502-4E79-26DFADA5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EF61C-65E7-78C6-589D-A9B6FF5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6EC8-A663-1564-6072-134C7684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10E56-E0AD-DB9B-7939-8E83832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BE16-3E1D-DC76-4166-421C0C34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5F650-6912-0B8A-9FE3-21E80B0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E3282-084A-578B-56AF-C53E6ECF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FD01F-F659-E811-5E3B-1D089FE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F2D3-4A3E-7942-8750-4AAC490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E51F3-F33A-CD67-E98B-0C4E758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D219-2BD6-FE20-F53E-4076DEE0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CC0C8-2DA9-2505-1E0B-9ABAF5A75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33EEB-9AC8-2FB0-DD3D-99EC7E91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4A45B-42CA-26CF-6A6C-5B6E0B12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8398F-BEAF-B9FB-63A1-2BB9F276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7D168-E2A0-CE4C-2BCE-4652C9A8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0FA2A-12BE-F892-669B-04F1092C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6F98D-09D5-468C-00B7-5D9A1ED0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40897-21A0-E02A-608E-24EF6D10E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41C3-AD60-44FC-A89B-7B6E3D2D963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B001E-44C6-EDFA-BCB8-7AC071C1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3F18-8099-9BD8-A72B-CE14F69E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0571-EBEE-4AD5-A30A-86897AB1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kim96.tistory.com/3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994F8-98FD-D41C-E2A9-70994A4C898E}"/>
              </a:ext>
            </a:extLst>
          </p:cNvPr>
          <p:cNvSpPr txBox="1"/>
          <p:nvPr/>
        </p:nvSpPr>
        <p:spPr>
          <a:xfrm>
            <a:off x="3892512" y="2551837"/>
            <a:ext cx="4406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아나콘다</a:t>
            </a:r>
            <a:r>
              <a:rPr lang="en-US" altLang="ko-KR" sz="3600" dirty="0"/>
              <a:t>(Anaconda)</a:t>
            </a:r>
          </a:p>
          <a:p>
            <a:endParaRPr lang="en-US" altLang="ko-KR" sz="3600" dirty="0"/>
          </a:p>
          <a:p>
            <a:pPr algn="ctr"/>
            <a:r>
              <a:rPr lang="ko-KR" altLang="en-US" sz="3600" dirty="0"/>
              <a:t>설치와 실행 방법</a:t>
            </a:r>
          </a:p>
        </p:txBody>
      </p:sp>
    </p:spTree>
    <p:extLst>
      <p:ext uri="{BB962C8B-B14F-4D97-AF65-F5344CB8AC3E}">
        <p14:creationId xmlns:p14="http://schemas.microsoft.com/office/powerpoint/2010/main" val="12735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C28843-BC47-D4B8-3331-CF3C4261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2" y="1144314"/>
            <a:ext cx="4791110" cy="37719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D5FFD0-364F-7C86-85D6-BB8606DA39FB}"/>
              </a:ext>
            </a:extLst>
          </p:cNvPr>
          <p:cNvSpPr/>
          <p:nvPr/>
        </p:nvSpPr>
        <p:spPr>
          <a:xfrm>
            <a:off x="3592033" y="4492257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6FD07-3C8E-8D6E-5AD7-2A1047FA7F32}"/>
              </a:ext>
            </a:extLst>
          </p:cNvPr>
          <p:cNvSpPr/>
          <p:nvPr/>
        </p:nvSpPr>
        <p:spPr>
          <a:xfrm>
            <a:off x="2133600" y="2690039"/>
            <a:ext cx="2060944" cy="7655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E8FC1B-C82E-4886-A551-6E7E5953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24" y="270004"/>
            <a:ext cx="5343564" cy="50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EAA010-1DD4-DC8D-4A34-E54639D7886B}"/>
              </a:ext>
            </a:extLst>
          </p:cNvPr>
          <p:cNvSpPr txBox="1"/>
          <p:nvPr/>
        </p:nvSpPr>
        <p:spPr>
          <a:xfrm>
            <a:off x="6310106" y="5746269"/>
            <a:ext cx="51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  <a:r>
              <a:rPr lang="en-US" altLang="ko-KR" dirty="0"/>
              <a:t>-&gt; </a:t>
            </a:r>
            <a:r>
              <a:rPr lang="ko-KR" altLang="en-US" dirty="0"/>
              <a:t>검색창에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검색 후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3982B-C686-EC39-89E0-DC33021CBFC2}"/>
              </a:ext>
            </a:extLst>
          </p:cNvPr>
          <p:cNvSpPr/>
          <p:nvPr/>
        </p:nvSpPr>
        <p:spPr>
          <a:xfrm>
            <a:off x="6441558" y="1440713"/>
            <a:ext cx="2351568" cy="55289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2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FEFF1-3D82-CD7F-A3EF-91F8CDAED32C}"/>
              </a:ext>
            </a:extLst>
          </p:cNvPr>
          <p:cNvSpPr txBox="1"/>
          <p:nvPr/>
        </p:nvSpPr>
        <p:spPr>
          <a:xfrm>
            <a:off x="2513897" y="2551837"/>
            <a:ext cx="7164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Notebook(</a:t>
            </a:r>
            <a:r>
              <a:rPr lang="ko-KR" altLang="en-US" sz="3600" dirty="0"/>
              <a:t>주피터 노트북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pPr algn="ctr"/>
            <a:r>
              <a:rPr lang="ko-KR" altLang="en-US" sz="3600" dirty="0"/>
              <a:t>기본적인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43278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F469E5-A2B8-4B49-277F-2CA947C555D6}"/>
              </a:ext>
            </a:extLst>
          </p:cNvPr>
          <p:cNvSpPr txBox="1"/>
          <p:nvPr/>
        </p:nvSpPr>
        <p:spPr>
          <a:xfrm>
            <a:off x="366824" y="142235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</a:t>
            </a:r>
            <a:r>
              <a:rPr lang="ko-KR" altLang="en-US" dirty="0"/>
              <a:t>주피터 노트북</a:t>
            </a:r>
            <a:r>
              <a:rPr lang="en-US" altLang="ko-KR" dirty="0"/>
              <a:t>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좀 더 쾌적한 환경에서 파이썬 프로그래밍을 할 수 있게 해주는 개발환경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BF3D5-8505-4EE4-F069-7EF8665B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9" y="2198511"/>
            <a:ext cx="3045166" cy="1910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8181C-7F73-7751-445A-F3843AE556B3}"/>
              </a:ext>
            </a:extLst>
          </p:cNvPr>
          <p:cNvSpPr txBox="1"/>
          <p:nvPr/>
        </p:nvSpPr>
        <p:spPr>
          <a:xfrm>
            <a:off x="654345" y="1850574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실행한 경우</a:t>
            </a:r>
            <a:endParaRPr lang="en-US" altLang="ko-KR" sz="1400" dirty="0"/>
          </a:p>
        </p:txBody>
      </p:sp>
      <p:pic>
        <p:nvPicPr>
          <p:cNvPr id="2050" name="Picture 2" descr="파이썬 코딩 도장: 3.1 IDLE에서 Hello, world! 출력해보기">
            <a:extLst>
              <a:ext uri="{FF2B5EF4-FFF2-40B4-BE49-F238E27FC236}">
                <a16:creationId xmlns:a16="http://schemas.microsoft.com/office/drawing/2014/main" id="{4F38501D-43BA-8695-5D3E-5EB26C09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75" y="2233007"/>
            <a:ext cx="3595876" cy="19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D285C-83BA-DF8B-FF72-E0B4A682ADA3}"/>
              </a:ext>
            </a:extLst>
          </p:cNvPr>
          <p:cNvSpPr txBox="1"/>
          <p:nvPr/>
        </p:nvSpPr>
        <p:spPr>
          <a:xfrm>
            <a:off x="4699756" y="1885069"/>
            <a:ext cx="270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IDLE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실행한 경우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A857E9-77AB-C8F2-8304-9DC0814CC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58" y="4772669"/>
            <a:ext cx="6982863" cy="1750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7444A-9A7E-D798-E15B-4BAA86949685}"/>
              </a:ext>
            </a:extLst>
          </p:cNvPr>
          <p:cNvSpPr txBox="1"/>
          <p:nvPr/>
        </p:nvSpPr>
        <p:spPr>
          <a:xfrm>
            <a:off x="3993860" y="4399914"/>
            <a:ext cx="392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Jupyter</a:t>
            </a:r>
            <a:r>
              <a:rPr lang="en-US" altLang="ko-KR" sz="1400" b="1" dirty="0"/>
              <a:t> notebook </a:t>
            </a:r>
            <a:r>
              <a:rPr lang="ko-KR" altLang="en-US" sz="1400" b="1" dirty="0"/>
              <a:t>에서 </a:t>
            </a:r>
            <a:r>
              <a:rPr lang="ko-KR" altLang="en-US" sz="1400" b="1" dirty="0" err="1"/>
              <a:t>파이썬을</a:t>
            </a:r>
            <a:r>
              <a:rPr lang="ko-KR" altLang="en-US" sz="1400" b="1" dirty="0"/>
              <a:t> 실행한 경우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4B0F7A-0125-02B8-3234-48D16F087579}"/>
              </a:ext>
            </a:extLst>
          </p:cNvPr>
          <p:cNvSpPr/>
          <p:nvPr/>
        </p:nvSpPr>
        <p:spPr>
          <a:xfrm>
            <a:off x="2387010" y="4253023"/>
            <a:ext cx="7331149" cy="2462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61439D-1977-BFE4-DF07-E4BE4F745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339" y="2223329"/>
            <a:ext cx="2702984" cy="18884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EF66BF-F0F9-2563-652C-AE62152F64C8}"/>
              </a:ext>
            </a:extLst>
          </p:cNvPr>
          <p:cNvSpPr txBox="1"/>
          <p:nvPr/>
        </p:nvSpPr>
        <p:spPr>
          <a:xfrm>
            <a:off x="8554585" y="1854689"/>
            <a:ext cx="304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Pycharm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실행한 경우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243B4-399E-AFB2-42E5-9DCAA3FFE5A5}"/>
              </a:ext>
            </a:extLst>
          </p:cNvPr>
          <p:cNvSpPr txBox="1"/>
          <p:nvPr/>
        </p:nvSpPr>
        <p:spPr>
          <a:xfrm>
            <a:off x="366824" y="1341508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다양한 개발환경 종류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2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C72350-C283-17D3-2880-CD17CE71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7" y="1109978"/>
            <a:ext cx="4480869" cy="4201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4CDDF-8800-549F-EA29-C2884C4B1885}"/>
              </a:ext>
            </a:extLst>
          </p:cNvPr>
          <p:cNvSpPr txBox="1"/>
          <p:nvPr/>
        </p:nvSpPr>
        <p:spPr>
          <a:xfrm>
            <a:off x="1998603" y="5563356"/>
            <a:ext cx="51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  <a:r>
              <a:rPr lang="en-US" altLang="ko-KR" dirty="0"/>
              <a:t>-&gt; </a:t>
            </a:r>
            <a:r>
              <a:rPr lang="ko-KR" altLang="en-US" dirty="0"/>
              <a:t>검색창에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검색 후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B02D6-0CF5-8226-BC4A-654BB4CB2651}"/>
              </a:ext>
            </a:extLst>
          </p:cNvPr>
          <p:cNvSpPr/>
          <p:nvPr/>
        </p:nvSpPr>
        <p:spPr>
          <a:xfrm>
            <a:off x="2278912" y="1988291"/>
            <a:ext cx="1947530" cy="55289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DB2AC-411D-F2AC-3570-850FFC53F34F}"/>
              </a:ext>
            </a:extLst>
          </p:cNvPr>
          <p:cNvSpPr txBox="1"/>
          <p:nvPr/>
        </p:nvSpPr>
        <p:spPr>
          <a:xfrm>
            <a:off x="260179" y="281134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 </a:t>
            </a:r>
            <a:r>
              <a:rPr lang="ko-KR" altLang="en-US" dirty="0"/>
              <a:t>실행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501FA-FC9A-C904-A1DE-CC9AEDAF6696}"/>
              </a:ext>
            </a:extLst>
          </p:cNvPr>
          <p:cNvSpPr txBox="1"/>
          <p:nvPr/>
        </p:nvSpPr>
        <p:spPr>
          <a:xfrm>
            <a:off x="8112324" y="5486412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연결 프로그램 질문이 나온 경우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웹브라우저</a:t>
            </a:r>
            <a:r>
              <a:rPr lang="ko-KR" altLang="en-US" sz="1400" dirty="0"/>
              <a:t> </a:t>
            </a:r>
            <a:r>
              <a:rPr lang="en-US" altLang="ko-KR" sz="1400" dirty="0"/>
              <a:t>or </a:t>
            </a:r>
            <a:r>
              <a:rPr lang="ko-KR" altLang="en-US" sz="1400" dirty="0"/>
              <a:t>크롬 선택</a:t>
            </a:r>
          </a:p>
        </p:txBody>
      </p:sp>
    </p:spTree>
    <p:extLst>
      <p:ext uri="{BB962C8B-B14F-4D97-AF65-F5344CB8AC3E}">
        <p14:creationId xmlns:p14="http://schemas.microsoft.com/office/powerpoint/2010/main" val="393881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8B3B4C-1B98-7E18-D4DB-4CFF4D36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9" y="1140213"/>
            <a:ext cx="11087181" cy="49816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E6630A-1BB6-035D-EABA-DE4D9F8726DF}"/>
              </a:ext>
            </a:extLst>
          </p:cNvPr>
          <p:cNvSpPr/>
          <p:nvPr/>
        </p:nvSpPr>
        <p:spPr>
          <a:xfrm>
            <a:off x="10722934" y="2020186"/>
            <a:ext cx="574159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40A29-FBAB-24F5-B0C5-C413EB5521E4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</p:spTree>
    <p:extLst>
      <p:ext uri="{BB962C8B-B14F-4D97-AF65-F5344CB8AC3E}">
        <p14:creationId xmlns:p14="http://schemas.microsoft.com/office/powerpoint/2010/main" val="268190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6C6827-0B87-6617-6AA9-3E219C3A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5" y="1000107"/>
            <a:ext cx="10991930" cy="48577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E6630A-1BB6-035D-EABA-DE4D9F8726DF}"/>
              </a:ext>
            </a:extLst>
          </p:cNvPr>
          <p:cNvSpPr/>
          <p:nvPr/>
        </p:nvSpPr>
        <p:spPr>
          <a:xfrm>
            <a:off x="9813850" y="3088758"/>
            <a:ext cx="622006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40A29-FBAB-24F5-B0C5-C413EB5521E4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</p:spTree>
    <p:extLst>
      <p:ext uri="{BB962C8B-B14F-4D97-AF65-F5344CB8AC3E}">
        <p14:creationId xmlns:p14="http://schemas.microsoft.com/office/powerpoint/2010/main" val="74330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938093-D89D-F916-2CC5-3BCBE4E4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0" y="1185954"/>
            <a:ext cx="10972880" cy="5219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6864B-38CC-051F-B816-96C2AE33B689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13E1F-2DCD-98EB-9922-DEAD22FE0417}"/>
              </a:ext>
            </a:extLst>
          </p:cNvPr>
          <p:cNvSpPr/>
          <p:nvPr/>
        </p:nvSpPr>
        <p:spPr>
          <a:xfrm>
            <a:off x="1058754" y="5624624"/>
            <a:ext cx="1227245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C03821-6BE2-E49E-D2DD-EBF6A98EC121}"/>
              </a:ext>
            </a:extLst>
          </p:cNvPr>
          <p:cNvSpPr/>
          <p:nvPr/>
        </p:nvSpPr>
        <p:spPr>
          <a:xfrm>
            <a:off x="609561" y="2052084"/>
            <a:ext cx="692928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7C7B0-59FF-7CD9-6BD4-1EEBE9A1C1E3}"/>
              </a:ext>
            </a:extLst>
          </p:cNvPr>
          <p:cNvSpPr txBox="1"/>
          <p:nvPr/>
        </p:nvSpPr>
        <p:spPr>
          <a:xfrm>
            <a:off x="2392008" y="56549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새로 생성된 폴더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68A68-9F73-E83C-D134-0571E1CED77E}"/>
              </a:ext>
            </a:extLst>
          </p:cNvPr>
          <p:cNvSpPr txBox="1"/>
          <p:nvPr/>
        </p:nvSpPr>
        <p:spPr>
          <a:xfrm>
            <a:off x="1302489" y="230496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폴더의 이름 변경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51478-5577-49DD-5C06-B7E776929B3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956025" y="2392326"/>
            <a:ext cx="716352" cy="323229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BB63AB-7A01-B4B9-6D49-396BC6FB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7" y="852468"/>
            <a:ext cx="11058606" cy="5153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6864B-38CC-051F-B816-96C2AE33B689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13E1F-2DCD-98EB-9922-DEAD22FE0417}"/>
              </a:ext>
            </a:extLst>
          </p:cNvPr>
          <p:cNvSpPr/>
          <p:nvPr/>
        </p:nvSpPr>
        <p:spPr>
          <a:xfrm>
            <a:off x="2868943" y="2118607"/>
            <a:ext cx="1921024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C03821-6BE2-E49E-D2DD-EBF6A98EC121}"/>
              </a:ext>
            </a:extLst>
          </p:cNvPr>
          <p:cNvSpPr/>
          <p:nvPr/>
        </p:nvSpPr>
        <p:spPr>
          <a:xfrm>
            <a:off x="8546765" y="2689470"/>
            <a:ext cx="692928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7C7B0-59FF-7CD9-6BD4-1EEBE9A1C1E3}"/>
              </a:ext>
            </a:extLst>
          </p:cNvPr>
          <p:cNvSpPr txBox="1"/>
          <p:nvPr/>
        </p:nvSpPr>
        <p:spPr>
          <a:xfrm>
            <a:off x="4640794" y="170982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폴더 이름 변경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51478-5577-49DD-5C06-B7E776929B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89967" y="2288728"/>
            <a:ext cx="3859619" cy="40662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7072E-33B7-6D19-12F7-FACBB48C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4" y="823893"/>
            <a:ext cx="11030031" cy="5210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D2EE3-266F-9C83-F1B6-88932E39B538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649970-BF40-D53D-5A22-68118ED10E31}"/>
              </a:ext>
            </a:extLst>
          </p:cNvPr>
          <p:cNvSpPr/>
          <p:nvPr/>
        </p:nvSpPr>
        <p:spPr>
          <a:xfrm>
            <a:off x="928501" y="5568872"/>
            <a:ext cx="1921024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BDE97E-173B-8BB0-E30E-E8082A26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44" y="740310"/>
            <a:ext cx="3445945" cy="26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F0411-A57B-8936-683E-3B2C4DC74713}"/>
              </a:ext>
            </a:extLst>
          </p:cNvPr>
          <p:cNvSpPr txBox="1"/>
          <p:nvPr/>
        </p:nvSpPr>
        <p:spPr>
          <a:xfrm>
            <a:off x="366824" y="142235"/>
            <a:ext cx="1092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파이썬 프로그램 위에서 돌아가는 편리하고 많은 라이브러리들을 한꺼번에 설치해주는 패키지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5C0887-5BB8-5698-2C50-B457EFF7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" y="3912545"/>
            <a:ext cx="5495965" cy="2009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05793-C991-AC17-8A41-D8930E8BB8D2}"/>
              </a:ext>
            </a:extLst>
          </p:cNvPr>
          <p:cNvSpPr txBox="1"/>
          <p:nvPr/>
        </p:nvSpPr>
        <p:spPr>
          <a:xfrm>
            <a:off x="754912" y="3604768"/>
            <a:ext cx="2136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</a:t>
            </a:r>
            <a:r>
              <a:rPr lang="ko-KR" altLang="en-US" sz="1400" dirty="0"/>
              <a:t>만 설치하는 경우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A6519-0480-3636-451D-937182714845}"/>
              </a:ext>
            </a:extLst>
          </p:cNvPr>
          <p:cNvSpPr txBox="1"/>
          <p:nvPr/>
        </p:nvSpPr>
        <p:spPr>
          <a:xfrm>
            <a:off x="3382531" y="3604768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Anaconda</a:t>
            </a:r>
            <a:r>
              <a:rPr lang="ko-KR" altLang="en-US" sz="1400" b="1" dirty="0"/>
              <a:t>를 설치하는 경우</a:t>
            </a:r>
            <a:endParaRPr lang="en-US" altLang="ko-KR" sz="1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44255B-AE05-D5DA-D9D8-C758F72389C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550195" y="3753223"/>
            <a:ext cx="1527150" cy="749665"/>
          </a:xfrm>
          <a:prstGeom prst="straightConnector1">
            <a:avLst/>
          </a:prstGeom>
          <a:ln w="38100">
            <a:solidFill>
              <a:srgbClr val="5B9C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9D4EF3-44DC-2A77-1F64-9E906898D76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43399" y="5122117"/>
            <a:ext cx="2733946" cy="206366"/>
          </a:xfrm>
          <a:prstGeom prst="straightConnector1">
            <a:avLst/>
          </a:prstGeom>
          <a:ln w="38100">
            <a:solidFill>
              <a:srgbClr val="71A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BBF34-51C1-55D4-CF83-ED2CB7B88685}"/>
              </a:ext>
            </a:extLst>
          </p:cNvPr>
          <p:cNvSpPr txBox="1"/>
          <p:nvPr/>
        </p:nvSpPr>
        <p:spPr>
          <a:xfrm>
            <a:off x="7077345" y="3599334"/>
            <a:ext cx="140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판다스</a:t>
            </a:r>
            <a:r>
              <a:rPr lang="en-US" altLang="ko-KR" sz="1400" dirty="0"/>
              <a:t>(Pandas)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34B5D-A37C-72B6-16B0-7E92071C1F04}"/>
              </a:ext>
            </a:extLst>
          </p:cNvPr>
          <p:cNvSpPr txBox="1"/>
          <p:nvPr/>
        </p:nvSpPr>
        <p:spPr>
          <a:xfrm>
            <a:off x="9788599" y="6502131"/>
            <a:ext cx="22474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hlinkClick r:id="rId4"/>
              </a:rPr>
              <a:t>그림출처</a:t>
            </a:r>
            <a:r>
              <a:rPr lang="ko-KR" altLang="en-US" sz="800" dirty="0">
                <a:hlinkClick r:id="rId4"/>
              </a:rPr>
              <a:t> </a:t>
            </a:r>
            <a:r>
              <a:rPr lang="en-US" altLang="ko-KR" sz="800" dirty="0">
                <a:hlinkClick r:id="rId4"/>
              </a:rPr>
              <a:t>: </a:t>
            </a:r>
            <a:r>
              <a:rPr lang="ko-KR" altLang="en-US" sz="800" dirty="0">
                <a:hlinkClick r:id="rId4"/>
              </a:rPr>
              <a:t>https://jwkim96.tistory.com/32</a:t>
            </a:r>
            <a:r>
              <a:rPr lang="ko-KR" altLang="en-US" sz="8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1D938-4FAA-A3A6-0D67-D613CC5E228F}"/>
              </a:ext>
            </a:extLst>
          </p:cNvPr>
          <p:cNvSpPr txBox="1"/>
          <p:nvPr/>
        </p:nvSpPr>
        <p:spPr>
          <a:xfrm>
            <a:off x="7077345" y="496822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넘파이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84F141-ED90-92BE-3B9E-E54AA0112595}"/>
              </a:ext>
            </a:extLst>
          </p:cNvPr>
          <p:cNvSpPr txBox="1"/>
          <p:nvPr/>
        </p:nvSpPr>
        <p:spPr>
          <a:xfrm>
            <a:off x="7487906" y="4212338"/>
            <a:ext cx="4021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인공지능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빅데이터를 개발자들이</a:t>
            </a:r>
            <a:endParaRPr lang="en-US" altLang="ko-KR" sz="1400" b="1" dirty="0"/>
          </a:p>
          <a:p>
            <a:r>
              <a:rPr lang="ko-KR" altLang="en-US" sz="1400" b="1" dirty="0"/>
              <a:t>편리하게 다룰 수 있게 해주는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필수 라이브러리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38236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6F7164-AFDA-60F3-97CF-9295DDB6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9" y="2257416"/>
            <a:ext cx="11049081" cy="2343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714DA-5173-88F1-8152-6E5A846C5DA9}"/>
              </a:ext>
            </a:extLst>
          </p:cNvPr>
          <p:cNvSpPr txBox="1"/>
          <p:nvPr/>
        </p:nvSpPr>
        <p:spPr>
          <a:xfrm>
            <a:off x="260179" y="28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C8424-344B-D65C-5047-2186A1DD2AA8}"/>
              </a:ext>
            </a:extLst>
          </p:cNvPr>
          <p:cNvSpPr txBox="1"/>
          <p:nvPr/>
        </p:nvSpPr>
        <p:spPr>
          <a:xfrm>
            <a:off x="4183594" y="1571606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“</a:t>
            </a:r>
            <a:r>
              <a:rPr lang="ko-KR" altLang="en-US" sz="1400" b="1" dirty="0"/>
              <a:t>인공지능 기초와 활용</a:t>
            </a:r>
            <a:r>
              <a:rPr lang="en-US" altLang="ko-KR" sz="1400" b="1" dirty="0"/>
              <a:t>“ </a:t>
            </a:r>
            <a:r>
              <a:rPr lang="ko-KR" altLang="en-US" sz="1400" b="1" dirty="0"/>
              <a:t>폴더로 들어온 모습</a:t>
            </a:r>
          </a:p>
        </p:txBody>
      </p:sp>
    </p:spTree>
    <p:extLst>
      <p:ext uri="{BB962C8B-B14F-4D97-AF65-F5344CB8AC3E}">
        <p14:creationId xmlns:p14="http://schemas.microsoft.com/office/powerpoint/2010/main" val="252058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FD527-3E2B-9BF2-8855-E5DA66CE6B42}"/>
              </a:ext>
            </a:extLst>
          </p:cNvPr>
          <p:cNvSpPr txBox="1"/>
          <p:nvPr/>
        </p:nvSpPr>
        <p:spPr>
          <a:xfrm>
            <a:off x="260179" y="2811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파이썬 파일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65B31-7197-3552-1711-6D5E9A23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2" y="1966902"/>
            <a:ext cx="11039556" cy="29241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0FBB95-D307-C6C4-BBF9-8069ADEB768F}"/>
              </a:ext>
            </a:extLst>
          </p:cNvPr>
          <p:cNvSpPr/>
          <p:nvPr/>
        </p:nvSpPr>
        <p:spPr>
          <a:xfrm>
            <a:off x="9774498" y="3309453"/>
            <a:ext cx="1448167" cy="34024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AB8E13-D877-0268-D7FD-D7CEB734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2" y="1257369"/>
            <a:ext cx="11039556" cy="2124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D527-3E2B-9BF2-8855-E5DA66CE6B42}"/>
              </a:ext>
            </a:extLst>
          </p:cNvPr>
          <p:cNvSpPr txBox="1"/>
          <p:nvPr/>
        </p:nvSpPr>
        <p:spPr>
          <a:xfrm>
            <a:off x="260179" y="2811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파이썬 파일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0FBB95-D307-C6C4-BBF9-8069ADEB768F}"/>
              </a:ext>
            </a:extLst>
          </p:cNvPr>
          <p:cNvSpPr/>
          <p:nvPr/>
        </p:nvSpPr>
        <p:spPr>
          <a:xfrm>
            <a:off x="1629959" y="1257368"/>
            <a:ext cx="1033497" cy="4172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B75FB-AEDC-729D-0C02-A950A2B44216}"/>
              </a:ext>
            </a:extLst>
          </p:cNvPr>
          <p:cNvSpPr txBox="1"/>
          <p:nvPr/>
        </p:nvSpPr>
        <p:spPr>
          <a:xfrm>
            <a:off x="1539583" y="90707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파이썬 파일 이름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6FCE43-0F12-7704-B0D4-44FB9A7E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2" y="3770671"/>
            <a:ext cx="10982405" cy="26765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F33BC-D6B8-6548-8DA2-A32DE80C03F6}"/>
              </a:ext>
            </a:extLst>
          </p:cNvPr>
          <p:cNvSpPr/>
          <p:nvPr/>
        </p:nvSpPr>
        <p:spPr>
          <a:xfrm>
            <a:off x="2847387" y="5015977"/>
            <a:ext cx="1033497" cy="4172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44C99-BDA8-BD77-8167-10194BB961E9}"/>
              </a:ext>
            </a:extLst>
          </p:cNvPr>
          <p:cNvSpPr txBox="1"/>
          <p:nvPr/>
        </p:nvSpPr>
        <p:spPr>
          <a:xfrm>
            <a:off x="4346579" y="510894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파이썬 파일 이름 변경</a:t>
            </a:r>
          </a:p>
        </p:txBody>
      </p:sp>
    </p:spTree>
    <p:extLst>
      <p:ext uri="{BB962C8B-B14F-4D97-AF65-F5344CB8AC3E}">
        <p14:creationId xmlns:p14="http://schemas.microsoft.com/office/powerpoint/2010/main" val="345461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5D7B2-A905-3BDD-C5BE-1AC957DF1811}"/>
              </a:ext>
            </a:extLst>
          </p:cNvPr>
          <p:cNvSpPr txBox="1"/>
          <p:nvPr/>
        </p:nvSpPr>
        <p:spPr>
          <a:xfrm>
            <a:off x="260179" y="2811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파이썬 파일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4FD32-8251-59EB-80AD-8CCCFAAC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8" y="1101459"/>
            <a:ext cx="10968118" cy="20288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8BBC7B-2BCB-2E41-39B7-FF25A7FC1F34}"/>
              </a:ext>
            </a:extLst>
          </p:cNvPr>
          <p:cNvSpPr/>
          <p:nvPr/>
        </p:nvSpPr>
        <p:spPr>
          <a:xfrm>
            <a:off x="1225921" y="2482702"/>
            <a:ext cx="2064855" cy="4465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E1F6D-A72B-E1F4-F58D-6B80E4FE77BD}"/>
              </a:ext>
            </a:extLst>
          </p:cNvPr>
          <p:cNvSpPr/>
          <p:nvPr/>
        </p:nvSpPr>
        <p:spPr>
          <a:xfrm>
            <a:off x="2703847" y="1759688"/>
            <a:ext cx="586929" cy="4465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D2D654-1F93-1180-4FC3-1872E6C0251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2258349" y="1982972"/>
            <a:ext cx="445498" cy="4997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D79F48E-841F-024B-C7D1-09DBCED7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" y="3581292"/>
            <a:ext cx="10972880" cy="2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2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894B4-6FAE-68C8-78D4-3435D8356B09}"/>
              </a:ext>
            </a:extLst>
          </p:cNvPr>
          <p:cNvSpPr txBox="1"/>
          <p:nvPr/>
        </p:nvSpPr>
        <p:spPr>
          <a:xfrm>
            <a:off x="260179" y="281134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파일 저장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E6A209-D448-B54C-4F3C-4207A089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6" y="1274900"/>
            <a:ext cx="10401376" cy="25431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E828C7-5BC1-00A7-849B-DD45D3CE8406}"/>
              </a:ext>
            </a:extLst>
          </p:cNvPr>
          <p:cNvSpPr/>
          <p:nvPr/>
        </p:nvSpPr>
        <p:spPr>
          <a:xfrm>
            <a:off x="455061" y="1945758"/>
            <a:ext cx="422125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F1561D-E4F7-7E04-167F-0F3D6C684879}"/>
              </a:ext>
            </a:extLst>
          </p:cNvPr>
          <p:cNvSpPr/>
          <p:nvPr/>
        </p:nvSpPr>
        <p:spPr>
          <a:xfrm>
            <a:off x="6701689" y="1653362"/>
            <a:ext cx="1889418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A7E63-0433-CBF0-5470-93BC7797B0B3}"/>
              </a:ext>
            </a:extLst>
          </p:cNvPr>
          <p:cNvSpPr txBox="1"/>
          <p:nvPr/>
        </p:nvSpPr>
        <p:spPr>
          <a:xfrm>
            <a:off x="115306" y="23150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저장 버튼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DA5C5-616F-2E42-2F58-C892EE5C0594}"/>
              </a:ext>
            </a:extLst>
          </p:cNvPr>
          <p:cNvSpPr txBox="1"/>
          <p:nvPr/>
        </p:nvSpPr>
        <p:spPr>
          <a:xfrm>
            <a:off x="7068999" y="209337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저장된 시간 체크</a:t>
            </a:r>
          </a:p>
        </p:txBody>
      </p:sp>
    </p:spTree>
    <p:extLst>
      <p:ext uri="{BB962C8B-B14F-4D97-AF65-F5344CB8AC3E}">
        <p14:creationId xmlns:p14="http://schemas.microsoft.com/office/powerpoint/2010/main" val="86946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02317B3-B1F6-205A-27C3-8C421AF7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0" y="1273459"/>
            <a:ext cx="10934780" cy="3067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894B4-6FAE-68C8-78D4-3435D8356B09}"/>
              </a:ext>
            </a:extLst>
          </p:cNvPr>
          <p:cNvSpPr txBox="1"/>
          <p:nvPr/>
        </p:nvSpPr>
        <p:spPr>
          <a:xfrm>
            <a:off x="260179" y="281134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명령 셀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E828C7-5BC1-00A7-849B-DD45D3CE8406}"/>
              </a:ext>
            </a:extLst>
          </p:cNvPr>
          <p:cNvSpPr/>
          <p:nvPr/>
        </p:nvSpPr>
        <p:spPr>
          <a:xfrm>
            <a:off x="779354" y="1945758"/>
            <a:ext cx="422125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F1561D-E4F7-7E04-167F-0F3D6C684879}"/>
              </a:ext>
            </a:extLst>
          </p:cNvPr>
          <p:cNvSpPr/>
          <p:nvPr/>
        </p:nvSpPr>
        <p:spPr>
          <a:xfrm>
            <a:off x="482076" y="3610382"/>
            <a:ext cx="10934780" cy="62475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A7E63-0433-CBF0-5470-93BC7797B0B3}"/>
              </a:ext>
            </a:extLst>
          </p:cNvPr>
          <p:cNvSpPr txBox="1"/>
          <p:nvPr/>
        </p:nvSpPr>
        <p:spPr>
          <a:xfrm>
            <a:off x="322641" y="231509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명령 셀 추가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DA5C5-616F-2E42-2F58-C892EE5C0594}"/>
              </a:ext>
            </a:extLst>
          </p:cNvPr>
          <p:cNvSpPr txBox="1"/>
          <p:nvPr/>
        </p:nvSpPr>
        <p:spPr>
          <a:xfrm>
            <a:off x="2002585" y="445912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추가된 명령 셀</a:t>
            </a:r>
          </a:p>
        </p:txBody>
      </p:sp>
    </p:spTree>
    <p:extLst>
      <p:ext uri="{BB962C8B-B14F-4D97-AF65-F5344CB8AC3E}">
        <p14:creationId xmlns:p14="http://schemas.microsoft.com/office/powerpoint/2010/main" val="400992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A3661C-6A9C-4E1C-3A9D-2B111ADC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" y="1284594"/>
            <a:ext cx="10953830" cy="267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CB78F-C35D-451C-21BF-0FA540C845F0}"/>
              </a:ext>
            </a:extLst>
          </p:cNvPr>
          <p:cNvSpPr txBox="1"/>
          <p:nvPr/>
        </p:nvSpPr>
        <p:spPr>
          <a:xfrm>
            <a:off x="260179" y="281134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명령 셀 제거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146F5-0AA0-FDDB-15E5-E4B872540516}"/>
              </a:ext>
            </a:extLst>
          </p:cNvPr>
          <p:cNvSpPr/>
          <p:nvPr/>
        </p:nvSpPr>
        <p:spPr>
          <a:xfrm>
            <a:off x="1107898" y="1945758"/>
            <a:ext cx="422125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C4F9-2A0C-1588-BB92-9460B6DA01C2}"/>
              </a:ext>
            </a:extLst>
          </p:cNvPr>
          <p:cNvSpPr txBox="1"/>
          <p:nvPr/>
        </p:nvSpPr>
        <p:spPr>
          <a:xfrm>
            <a:off x="688197" y="236825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명령 셀 제거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2D8DE-D429-C180-0C94-5773FBEF4D35}"/>
              </a:ext>
            </a:extLst>
          </p:cNvPr>
          <p:cNvSpPr txBox="1"/>
          <p:nvPr/>
        </p:nvSpPr>
        <p:spPr>
          <a:xfrm>
            <a:off x="731994" y="448240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제거된 명령 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7BCE0-722B-DE90-87C1-58D14CC12F39}"/>
              </a:ext>
            </a:extLst>
          </p:cNvPr>
          <p:cNvSpPr/>
          <p:nvPr/>
        </p:nvSpPr>
        <p:spPr>
          <a:xfrm>
            <a:off x="569023" y="3759689"/>
            <a:ext cx="10934780" cy="62475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4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F8FEE33-5906-9CE5-3102-5D2FBA4F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01" y="3642779"/>
            <a:ext cx="9894296" cy="30299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238375-198E-3147-0651-E784A253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4" y="961190"/>
            <a:ext cx="9885736" cy="2370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CB78F-C35D-451C-21BF-0FA540C845F0}"/>
              </a:ext>
            </a:extLst>
          </p:cNvPr>
          <p:cNvSpPr txBox="1"/>
          <p:nvPr/>
        </p:nvSpPr>
        <p:spPr>
          <a:xfrm>
            <a:off x="260179" y="281134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명령 복사</a:t>
            </a:r>
            <a:r>
              <a:rPr lang="en-US" altLang="ko-KR" b="1" dirty="0"/>
              <a:t>, </a:t>
            </a:r>
            <a:r>
              <a:rPr lang="ko-KR" altLang="en-US" b="1" dirty="0" err="1"/>
              <a:t>붙혀넣기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146F5-0AA0-FDDB-15E5-E4B872540516}"/>
              </a:ext>
            </a:extLst>
          </p:cNvPr>
          <p:cNvSpPr/>
          <p:nvPr/>
        </p:nvSpPr>
        <p:spPr>
          <a:xfrm>
            <a:off x="1756485" y="1566303"/>
            <a:ext cx="422125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C4F9-2A0C-1588-BB92-9460B6DA01C2}"/>
              </a:ext>
            </a:extLst>
          </p:cNvPr>
          <p:cNvSpPr txBox="1"/>
          <p:nvPr/>
        </p:nvSpPr>
        <p:spPr>
          <a:xfrm>
            <a:off x="220366" y="279053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해당 명령 셀 복사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FFDB1-194C-E371-E23F-C4B4D3DDFB5B}"/>
              </a:ext>
            </a:extLst>
          </p:cNvPr>
          <p:cNvCxnSpPr>
            <a:cxnSpLocks/>
          </p:cNvCxnSpPr>
          <p:nvPr/>
        </p:nvCxnSpPr>
        <p:spPr>
          <a:xfrm flipV="1">
            <a:off x="1139006" y="1955212"/>
            <a:ext cx="818849" cy="44127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D13783-A891-BCAF-05E6-65F97D00E4B3}"/>
              </a:ext>
            </a:extLst>
          </p:cNvPr>
          <p:cNvSpPr/>
          <p:nvPr/>
        </p:nvSpPr>
        <p:spPr>
          <a:xfrm>
            <a:off x="1957855" y="4266964"/>
            <a:ext cx="422125" cy="3693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A6A0B-F8AE-8390-2118-F01ADBAD2FE7}"/>
              </a:ext>
            </a:extLst>
          </p:cNvPr>
          <p:cNvSpPr txBox="1"/>
          <p:nvPr/>
        </p:nvSpPr>
        <p:spPr>
          <a:xfrm>
            <a:off x="1569233" y="4636296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해당 명령 셀 </a:t>
            </a:r>
            <a:r>
              <a:rPr lang="ko-KR" altLang="en-US" sz="1400" b="1" dirty="0" err="1"/>
              <a:t>붙혀넣기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D70C3E-FB68-465D-D2C2-5311AE84688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563256" y="4944073"/>
            <a:ext cx="0" cy="54446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86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F406849-D95F-B75F-17C1-4DA80CF5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55" y="3873246"/>
            <a:ext cx="7909667" cy="2645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12F2B4-C303-6346-B68D-9235B552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55" y="1049524"/>
            <a:ext cx="7861812" cy="2631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CB78F-C35D-451C-21BF-0FA540C845F0}"/>
              </a:ext>
            </a:extLst>
          </p:cNvPr>
          <p:cNvSpPr txBox="1"/>
          <p:nvPr/>
        </p:nvSpPr>
        <p:spPr>
          <a:xfrm>
            <a:off x="260179" y="281134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명령 셀 위치 이동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146F5-0AA0-FDDB-15E5-E4B872540516}"/>
              </a:ext>
            </a:extLst>
          </p:cNvPr>
          <p:cNvSpPr/>
          <p:nvPr/>
        </p:nvSpPr>
        <p:spPr>
          <a:xfrm>
            <a:off x="2414340" y="2977115"/>
            <a:ext cx="2035386" cy="63263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42464-33E2-0B08-1F0A-A23B75D68E0D}"/>
              </a:ext>
            </a:extLst>
          </p:cNvPr>
          <p:cNvSpPr txBox="1"/>
          <p:nvPr/>
        </p:nvSpPr>
        <p:spPr>
          <a:xfrm>
            <a:off x="4449726" y="307229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새로 만든 </a:t>
            </a:r>
            <a:r>
              <a:rPr lang="ko-KR" altLang="en-US" sz="1400" b="1" dirty="0" err="1"/>
              <a:t>명령셀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60990-160B-4CB2-2AD4-DACE086516E4}"/>
              </a:ext>
            </a:extLst>
          </p:cNvPr>
          <p:cNvSpPr txBox="1"/>
          <p:nvPr/>
        </p:nvSpPr>
        <p:spPr>
          <a:xfrm>
            <a:off x="3774559" y="5402847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명령 셀 위로 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4940B0-DE4B-0089-AE74-C68D63DDBAF5}"/>
              </a:ext>
            </a:extLst>
          </p:cNvPr>
          <p:cNvSpPr/>
          <p:nvPr/>
        </p:nvSpPr>
        <p:spPr>
          <a:xfrm>
            <a:off x="3142670" y="4358031"/>
            <a:ext cx="541511" cy="35751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40A4A8-E0D6-B8A6-B5C8-4A84B811D1DD}"/>
              </a:ext>
            </a:extLst>
          </p:cNvPr>
          <p:cNvCxnSpPr>
            <a:cxnSpLocks/>
          </p:cNvCxnSpPr>
          <p:nvPr/>
        </p:nvCxnSpPr>
        <p:spPr>
          <a:xfrm flipV="1">
            <a:off x="2378448" y="5556735"/>
            <a:ext cx="449" cy="5942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6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792D6B-62D0-C803-60E2-9DDC2D8B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7" y="1576374"/>
            <a:ext cx="11020506" cy="3705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DEFE0-F926-440D-F085-4948DA699F09}"/>
              </a:ext>
            </a:extLst>
          </p:cNvPr>
          <p:cNvSpPr txBox="1"/>
          <p:nvPr/>
        </p:nvSpPr>
        <p:spPr>
          <a:xfrm>
            <a:off x="260179" y="281134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명령 셀 실행 정지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E4BC1-3F68-8837-862A-FF3BDC812D02}"/>
              </a:ext>
            </a:extLst>
          </p:cNvPr>
          <p:cNvSpPr/>
          <p:nvPr/>
        </p:nvSpPr>
        <p:spPr>
          <a:xfrm>
            <a:off x="3197567" y="2248785"/>
            <a:ext cx="529145" cy="4146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86EB-4139-F985-289C-E986CF8F7200}"/>
              </a:ext>
            </a:extLst>
          </p:cNvPr>
          <p:cNvSpPr txBox="1"/>
          <p:nvPr/>
        </p:nvSpPr>
        <p:spPr>
          <a:xfrm>
            <a:off x="3094075" y="2726739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해당 명령 셀의</a:t>
            </a:r>
            <a:endParaRPr lang="en-US" altLang="ko-KR" sz="1400" b="1" dirty="0"/>
          </a:p>
          <a:p>
            <a:r>
              <a:rPr lang="ko-KR" altLang="en-US" sz="1400" b="1" dirty="0"/>
              <a:t>프로그램 실행 정지</a:t>
            </a:r>
          </a:p>
        </p:txBody>
      </p:sp>
    </p:spTree>
    <p:extLst>
      <p:ext uri="{BB962C8B-B14F-4D97-AF65-F5344CB8AC3E}">
        <p14:creationId xmlns:p14="http://schemas.microsoft.com/office/powerpoint/2010/main" val="3732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BA74C-5B33-0B21-A4B4-4944865DAF0A}"/>
              </a:ext>
            </a:extLst>
          </p:cNvPr>
          <p:cNvSpPr txBox="1"/>
          <p:nvPr/>
        </p:nvSpPr>
        <p:spPr>
          <a:xfrm>
            <a:off x="345558" y="441251"/>
            <a:ext cx="457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사이트에 </a:t>
            </a:r>
            <a:r>
              <a:rPr lang="en-US" altLang="ko-KR" dirty="0"/>
              <a:t>“anaconda download” </a:t>
            </a:r>
            <a:r>
              <a:rPr lang="ko-KR" altLang="en-US" dirty="0"/>
              <a:t>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07173-AA57-5BA4-0873-B38788B2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20" y="1724012"/>
            <a:ext cx="8115359" cy="3409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CAE22C-5376-805A-E937-62A97AAE9C14}"/>
              </a:ext>
            </a:extLst>
          </p:cNvPr>
          <p:cNvSpPr/>
          <p:nvPr/>
        </p:nvSpPr>
        <p:spPr>
          <a:xfrm>
            <a:off x="3530010" y="3668232"/>
            <a:ext cx="6161567" cy="140349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53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792D6B-62D0-C803-60E2-9DDC2D8B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7" y="1576374"/>
            <a:ext cx="11020506" cy="3705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DEFE0-F926-440D-F085-4948DA699F09}"/>
              </a:ext>
            </a:extLst>
          </p:cNvPr>
          <p:cNvSpPr txBox="1"/>
          <p:nvPr/>
        </p:nvSpPr>
        <p:spPr>
          <a:xfrm>
            <a:off x="260179" y="281134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모든 명령 셀 실행 초기화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E4BC1-3F68-8837-862A-FF3BDC812D02}"/>
              </a:ext>
            </a:extLst>
          </p:cNvPr>
          <p:cNvSpPr/>
          <p:nvPr/>
        </p:nvSpPr>
        <p:spPr>
          <a:xfrm>
            <a:off x="3437925" y="2222203"/>
            <a:ext cx="529145" cy="4146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86EB-4139-F985-289C-E986CF8F7200}"/>
              </a:ext>
            </a:extLst>
          </p:cNvPr>
          <p:cNvSpPr txBox="1"/>
          <p:nvPr/>
        </p:nvSpPr>
        <p:spPr>
          <a:xfrm>
            <a:off x="3094075" y="272673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모든 명령 셀의</a:t>
            </a:r>
            <a:endParaRPr lang="en-US" altLang="ko-KR" sz="1400" b="1" dirty="0"/>
          </a:p>
          <a:p>
            <a:r>
              <a:rPr lang="ko-KR" altLang="en-US" sz="1400" b="1" dirty="0"/>
              <a:t>실행 초기화</a:t>
            </a:r>
          </a:p>
        </p:txBody>
      </p:sp>
    </p:spTree>
    <p:extLst>
      <p:ext uri="{BB962C8B-B14F-4D97-AF65-F5344CB8AC3E}">
        <p14:creationId xmlns:p14="http://schemas.microsoft.com/office/powerpoint/2010/main" val="776873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761672-7C3F-B7A1-E22D-8D9C66A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79" y="3803188"/>
            <a:ext cx="8527610" cy="2899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AA342-286A-6792-39D5-139D2EF7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79" y="828766"/>
            <a:ext cx="8579518" cy="2884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DEFE0-F926-440D-F085-4948DA699F09}"/>
              </a:ext>
            </a:extLst>
          </p:cNvPr>
          <p:cNvSpPr txBox="1"/>
          <p:nvPr/>
        </p:nvSpPr>
        <p:spPr>
          <a:xfrm>
            <a:off x="260179" y="281134"/>
            <a:ext cx="794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주피터 노트북 사용 방법</a:t>
            </a:r>
            <a:r>
              <a:rPr lang="en-US" altLang="ko-KR" b="1" dirty="0"/>
              <a:t>(</a:t>
            </a:r>
            <a:r>
              <a:rPr lang="ko-KR" altLang="en-US" b="1" dirty="0"/>
              <a:t>모든 명령 셀 실행 초기화 그리고 모두 다시 실행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E4BC1-3F68-8837-862A-FF3BDC812D02}"/>
              </a:ext>
            </a:extLst>
          </p:cNvPr>
          <p:cNvSpPr/>
          <p:nvPr/>
        </p:nvSpPr>
        <p:spPr>
          <a:xfrm>
            <a:off x="3703436" y="1318435"/>
            <a:ext cx="469843" cy="4146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68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EFE0-F926-440D-F085-4948DA699F09}"/>
              </a:ext>
            </a:extLst>
          </p:cNvPr>
          <p:cNvSpPr txBox="1"/>
          <p:nvPr/>
        </p:nvSpPr>
        <p:spPr>
          <a:xfrm>
            <a:off x="260179" y="28113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주피터 노트북에서 작성한 파일 불러오고 보내는 방법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54E51-DFE0-47B6-A15D-F8C411F7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4" y="866021"/>
            <a:ext cx="8255703" cy="26502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8E4BC1-3F68-8837-862A-FF3BDC812D02}"/>
              </a:ext>
            </a:extLst>
          </p:cNvPr>
          <p:cNvSpPr/>
          <p:nvPr/>
        </p:nvSpPr>
        <p:spPr>
          <a:xfrm>
            <a:off x="2057485" y="2393400"/>
            <a:ext cx="1015916" cy="28754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4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50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16C42-B73E-4737-8283-359641309246}"/>
              </a:ext>
            </a:extLst>
          </p:cNvPr>
          <p:cNvSpPr txBox="1"/>
          <p:nvPr/>
        </p:nvSpPr>
        <p:spPr>
          <a:xfrm>
            <a:off x="260179" y="28113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과제 </a:t>
            </a:r>
            <a:r>
              <a:rPr lang="en-US" altLang="ko-KR" b="1"/>
              <a:t>: </a:t>
            </a:r>
            <a:r>
              <a:rPr lang="ko-KR" altLang="en-US" b="1"/>
              <a:t>다음 </a:t>
            </a:r>
            <a:r>
              <a:rPr lang="en-US" altLang="ko-KR" b="1"/>
              <a:t>ipynb </a:t>
            </a:r>
            <a:r>
              <a:rPr lang="ko-KR" altLang="en-US" b="1"/>
              <a:t>파일을 작성하여 사이버캠퍼스에 제출하세요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05942-50A8-46E8-AB44-D045CD50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85761"/>
            <a:ext cx="11126753" cy="288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96272-1D2A-4F55-BB4F-1099E21F4DDB}"/>
              </a:ext>
            </a:extLst>
          </p:cNvPr>
          <p:cNvSpPr txBox="1"/>
          <p:nvPr/>
        </p:nvSpPr>
        <p:spPr>
          <a:xfrm>
            <a:off x="260179" y="891936"/>
            <a:ext cx="10416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조건 </a:t>
            </a:r>
            <a:r>
              <a:rPr lang="en-US" altLang="ko-KR" sz="1400"/>
              <a:t>: </a:t>
            </a:r>
          </a:p>
          <a:p>
            <a:pPr marL="342900" indent="-342900">
              <a:buAutoNum type="arabicPeriod"/>
            </a:pPr>
            <a:r>
              <a:rPr lang="ko-KR" altLang="en-US" sz="1400"/>
              <a:t>파일 이름 </a:t>
            </a:r>
            <a:r>
              <a:rPr lang="en-US" altLang="ko-KR" sz="1400"/>
              <a:t>: </a:t>
            </a:r>
            <a:r>
              <a:rPr lang="ko-KR" altLang="en-US" sz="1400"/>
              <a:t>본인 이름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코드는 아래와 같이 이름과 학번을 프로그래밍하여 출력한 코드 작성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028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ACFF1C-F906-9B35-1AFD-89870FEF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" y="995344"/>
            <a:ext cx="12001588" cy="48673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F0EBD-790F-D966-C47D-62FC18FD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7" y="5631930"/>
            <a:ext cx="3333774" cy="8572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348149-8CF0-0EC0-88D9-0F231CC902F9}"/>
              </a:ext>
            </a:extLst>
          </p:cNvPr>
          <p:cNvSpPr/>
          <p:nvPr/>
        </p:nvSpPr>
        <p:spPr>
          <a:xfrm>
            <a:off x="8245549" y="3184451"/>
            <a:ext cx="1961707" cy="69643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53CF3C-E669-EDC3-A1D0-9B2D2D7E13AC}"/>
              </a:ext>
            </a:extLst>
          </p:cNvPr>
          <p:cNvCxnSpPr>
            <a:stCxn id="8" idx="1"/>
          </p:cNvCxnSpPr>
          <p:nvPr/>
        </p:nvCxnSpPr>
        <p:spPr>
          <a:xfrm flipH="1">
            <a:off x="3732028" y="3532668"/>
            <a:ext cx="4513521" cy="198031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C63BBB-C2C5-1484-78A8-2695C268EF6A}"/>
              </a:ext>
            </a:extLst>
          </p:cNvPr>
          <p:cNvSpPr txBox="1"/>
          <p:nvPr/>
        </p:nvSpPr>
        <p:spPr>
          <a:xfrm>
            <a:off x="345558" y="441251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Anaconda distribution </a:t>
            </a:r>
            <a:r>
              <a:rPr lang="ko-KR" altLang="en-US" dirty="0"/>
              <a:t>에서 </a:t>
            </a:r>
            <a:r>
              <a:rPr lang="en-US" altLang="ko-KR" dirty="0"/>
              <a:t>windows, 64bit </a:t>
            </a:r>
            <a:r>
              <a:rPr lang="ko-KR" altLang="en-US" dirty="0"/>
              <a:t>확인 후 다운로드</a:t>
            </a:r>
          </a:p>
        </p:txBody>
      </p:sp>
    </p:spTree>
    <p:extLst>
      <p:ext uri="{BB962C8B-B14F-4D97-AF65-F5344CB8AC3E}">
        <p14:creationId xmlns:p14="http://schemas.microsoft.com/office/powerpoint/2010/main" val="96650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4000F1-3694-19F5-5388-0A48EED1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6" y="1233581"/>
            <a:ext cx="4876836" cy="3752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58CFA-5D1C-6FBF-570B-BDC7E372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4" y="1233581"/>
            <a:ext cx="4772060" cy="3743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005885-34BA-868F-B9C7-82987A559F8A}"/>
              </a:ext>
            </a:extLst>
          </p:cNvPr>
          <p:cNvSpPr/>
          <p:nvPr/>
        </p:nvSpPr>
        <p:spPr>
          <a:xfrm>
            <a:off x="3833536" y="4481623"/>
            <a:ext cx="871371" cy="55289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4989-6CA8-8F5F-2805-3EE4684DD7EF}"/>
              </a:ext>
            </a:extLst>
          </p:cNvPr>
          <p:cNvSpPr/>
          <p:nvPr/>
        </p:nvSpPr>
        <p:spPr>
          <a:xfrm>
            <a:off x="9032857" y="4433565"/>
            <a:ext cx="871371" cy="55289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F79B23-E2D3-5BD4-A11E-78A46909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7" y="1004985"/>
            <a:ext cx="4791110" cy="3752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8C45FF-62EA-D0EA-A406-0D693B8E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31" y="1003325"/>
            <a:ext cx="4791110" cy="3724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B6E967-2ECC-FE37-2E8C-40A787849F3E}"/>
              </a:ext>
            </a:extLst>
          </p:cNvPr>
          <p:cNvSpPr/>
          <p:nvPr/>
        </p:nvSpPr>
        <p:spPr>
          <a:xfrm>
            <a:off x="643270" y="2488020"/>
            <a:ext cx="196170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BDE355-D55B-C381-57F9-8C0FD780F479}"/>
              </a:ext>
            </a:extLst>
          </p:cNvPr>
          <p:cNvSpPr/>
          <p:nvPr/>
        </p:nvSpPr>
        <p:spPr>
          <a:xfrm>
            <a:off x="3639879" y="4295555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519F3-45E0-9D55-2C97-FF6E7040B49A}"/>
              </a:ext>
            </a:extLst>
          </p:cNvPr>
          <p:cNvSpPr/>
          <p:nvPr/>
        </p:nvSpPr>
        <p:spPr>
          <a:xfrm>
            <a:off x="6367130" y="2901692"/>
            <a:ext cx="4488712" cy="70440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3245-2115-0DAC-AFEF-A1836C1F0963}"/>
              </a:ext>
            </a:extLst>
          </p:cNvPr>
          <p:cNvSpPr/>
          <p:nvPr/>
        </p:nvSpPr>
        <p:spPr>
          <a:xfrm>
            <a:off x="9296399" y="4265320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9F6E-CE0B-188C-AC23-911C42B9E247}"/>
              </a:ext>
            </a:extLst>
          </p:cNvPr>
          <p:cNvSpPr txBox="1"/>
          <p:nvPr/>
        </p:nvSpPr>
        <p:spPr>
          <a:xfrm>
            <a:off x="5985813" y="5060256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C:\Users\</a:t>
            </a:r>
            <a:r>
              <a:rPr lang="ko-KR" altLang="en-US" b="1" dirty="0" err="1">
                <a:solidFill>
                  <a:srgbClr val="FF0000"/>
                </a:solidFill>
              </a:rPr>
              <a:t>이부분</a:t>
            </a:r>
            <a:r>
              <a:rPr lang="en-US" altLang="ko-KR" dirty="0"/>
              <a:t>\anaconda3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9CA726-D4D5-F517-F634-9AE34CFB2689}"/>
              </a:ext>
            </a:extLst>
          </p:cNvPr>
          <p:cNvCxnSpPr/>
          <p:nvPr/>
        </p:nvCxnSpPr>
        <p:spPr>
          <a:xfrm>
            <a:off x="6554972" y="3498112"/>
            <a:ext cx="14353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2A1C1E-9C67-8566-ECAB-956C121B9780}"/>
              </a:ext>
            </a:extLst>
          </p:cNvPr>
          <p:cNvCxnSpPr/>
          <p:nvPr/>
        </p:nvCxnSpPr>
        <p:spPr>
          <a:xfrm>
            <a:off x="7283302" y="3508744"/>
            <a:ext cx="154172" cy="144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EF8D8-E21E-FF5F-CA44-E768A1A953A5}"/>
              </a:ext>
            </a:extLst>
          </p:cNvPr>
          <p:cNvSpPr txBox="1"/>
          <p:nvPr/>
        </p:nvSpPr>
        <p:spPr>
          <a:xfrm>
            <a:off x="5985813" y="5577551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한글이라면 설치 시 문제가 발생함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다음 슬라이드에서 해결법 설명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3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F79B23-E2D3-5BD4-A11E-78A46909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176" y="2022017"/>
            <a:ext cx="3699815" cy="2898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8C45FF-62EA-D0EA-A406-0D693B8E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63" y="2044083"/>
            <a:ext cx="3699815" cy="28759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9519F3-45E0-9D55-2C97-FF6E7040B49A}"/>
              </a:ext>
            </a:extLst>
          </p:cNvPr>
          <p:cNvSpPr/>
          <p:nvPr/>
        </p:nvSpPr>
        <p:spPr>
          <a:xfrm>
            <a:off x="8436935" y="3524692"/>
            <a:ext cx="3530010" cy="59010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EF8D8-E21E-FF5F-CA44-E768A1A953A5}"/>
              </a:ext>
            </a:extLst>
          </p:cNvPr>
          <p:cNvSpPr txBox="1"/>
          <p:nvPr/>
        </p:nvSpPr>
        <p:spPr>
          <a:xfrm>
            <a:off x="467515" y="196404"/>
            <a:ext cx="899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C:\User\----\anaconda3 </a:t>
            </a:r>
            <a:r>
              <a:rPr lang="ko-KR" altLang="en-US" b="1" dirty="0">
                <a:solidFill>
                  <a:srgbClr val="FF0000"/>
                </a:solidFill>
              </a:rPr>
              <a:t>에서 문제가 발생했을 시 해결 방법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이상 없을 경우 </a:t>
            </a:r>
            <a:r>
              <a:rPr lang="en-US" altLang="ko-KR" b="1" dirty="0">
                <a:solidFill>
                  <a:srgbClr val="FF0000"/>
                </a:solidFill>
              </a:rPr>
              <a:t>pass)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2EF195D-5A3F-C472-4E53-A083D71A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5" y="2022017"/>
            <a:ext cx="3699815" cy="2875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B6E967-2ECC-FE37-2E8C-40A787849F3E}"/>
              </a:ext>
            </a:extLst>
          </p:cNvPr>
          <p:cNvSpPr/>
          <p:nvPr/>
        </p:nvSpPr>
        <p:spPr>
          <a:xfrm>
            <a:off x="4220339" y="3418363"/>
            <a:ext cx="1723262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BDE355-D55B-C381-57F9-8C0FD780F479}"/>
              </a:ext>
            </a:extLst>
          </p:cNvPr>
          <p:cNvSpPr/>
          <p:nvPr/>
        </p:nvSpPr>
        <p:spPr>
          <a:xfrm>
            <a:off x="6587814" y="4520560"/>
            <a:ext cx="62637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B9CE7C4-EF9D-2026-A1B9-B97BC0AEE38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81970" y="3795819"/>
            <a:ext cx="333112" cy="16245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C69F70-F446-3D2F-8CEE-C2B0CF712333}"/>
              </a:ext>
            </a:extLst>
          </p:cNvPr>
          <p:cNvSpPr txBox="1"/>
          <p:nvPr/>
        </p:nvSpPr>
        <p:spPr>
          <a:xfrm>
            <a:off x="4504360" y="5428515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All Users </a:t>
            </a:r>
            <a:r>
              <a:rPr lang="ko-KR" altLang="en-US" b="1" dirty="0">
                <a:solidFill>
                  <a:srgbClr val="0000FF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3245-2115-0DAC-AFEF-A1836C1F0963}"/>
              </a:ext>
            </a:extLst>
          </p:cNvPr>
          <p:cNvSpPr/>
          <p:nvPr/>
        </p:nvSpPr>
        <p:spPr>
          <a:xfrm>
            <a:off x="1868732" y="4493073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0900E-8E87-3181-542E-0ABC5CF72243}"/>
              </a:ext>
            </a:extLst>
          </p:cNvPr>
          <p:cNvSpPr txBox="1"/>
          <p:nvPr/>
        </p:nvSpPr>
        <p:spPr>
          <a:xfrm>
            <a:off x="917645" y="497352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다시 되돌아가기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4A7C4E-7977-DB1D-5D29-1769C89CCA0F}"/>
              </a:ext>
            </a:extLst>
          </p:cNvPr>
          <p:cNvSpPr/>
          <p:nvPr/>
        </p:nvSpPr>
        <p:spPr>
          <a:xfrm>
            <a:off x="10590972" y="4505429"/>
            <a:ext cx="62637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541FF-D1D0-50DE-91E3-46469013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8" y="1285640"/>
            <a:ext cx="4772060" cy="37338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E4D963-A508-AAA9-6B09-1DE7AD41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39" y="1257064"/>
            <a:ext cx="4772060" cy="37624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F5BDB0-962A-B433-B3E5-F7E3FB190709}"/>
              </a:ext>
            </a:extLst>
          </p:cNvPr>
          <p:cNvSpPr/>
          <p:nvPr/>
        </p:nvSpPr>
        <p:spPr>
          <a:xfrm>
            <a:off x="1010617" y="2371061"/>
            <a:ext cx="3667709" cy="87718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5B6DB-7920-63B4-A15A-4321B5D2CB38}"/>
              </a:ext>
            </a:extLst>
          </p:cNvPr>
          <p:cNvSpPr/>
          <p:nvPr/>
        </p:nvSpPr>
        <p:spPr>
          <a:xfrm>
            <a:off x="3703674" y="4603899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19D83-4BC2-B42D-8D02-1B8EEF172102}"/>
              </a:ext>
            </a:extLst>
          </p:cNvPr>
          <p:cNvSpPr txBox="1"/>
          <p:nvPr/>
        </p:nvSpPr>
        <p:spPr>
          <a:xfrm>
            <a:off x="1251752" y="297537"/>
            <a:ext cx="490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아나콘다를 컴퓨터 환경변수 </a:t>
            </a:r>
            <a:r>
              <a:rPr lang="en-US" altLang="ko-KR" dirty="0">
                <a:solidFill>
                  <a:srgbClr val="FF0000"/>
                </a:solidFill>
              </a:rPr>
              <a:t>path</a:t>
            </a:r>
            <a:r>
              <a:rPr lang="ko-KR" altLang="en-US" dirty="0">
                <a:solidFill>
                  <a:srgbClr val="FF0000"/>
                </a:solidFill>
              </a:rPr>
              <a:t>에 설정하는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것으로 매우 중요함 체크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A62101-0853-5D8A-FC3F-5998F61B0C2D}"/>
              </a:ext>
            </a:extLst>
          </p:cNvPr>
          <p:cNvCxnSpPr>
            <a:cxnSpLocks/>
          </p:cNvCxnSpPr>
          <p:nvPr/>
        </p:nvCxnSpPr>
        <p:spPr>
          <a:xfrm flipV="1">
            <a:off x="1275907" y="1081413"/>
            <a:ext cx="808074" cy="12524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718960-4CBE-C540-ADF4-7B0D5FBB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8" y="1245325"/>
            <a:ext cx="4781585" cy="3771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13C732-A74E-838E-C613-D2558528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87" y="1264375"/>
            <a:ext cx="4772060" cy="37338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2B9B73-E7A3-18F6-A79C-7B7FE6953B1C}"/>
              </a:ext>
            </a:extLst>
          </p:cNvPr>
          <p:cNvSpPr/>
          <p:nvPr/>
        </p:nvSpPr>
        <p:spPr>
          <a:xfrm>
            <a:off x="3703674" y="4603899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99B0B5-3E51-26A9-8B42-F54D2B06EBB1}"/>
              </a:ext>
            </a:extLst>
          </p:cNvPr>
          <p:cNvSpPr/>
          <p:nvPr/>
        </p:nvSpPr>
        <p:spPr>
          <a:xfrm>
            <a:off x="9195390" y="4603899"/>
            <a:ext cx="751367" cy="3774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408</Words>
  <Application>Microsoft Office PowerPoint</Application>
  <PresentationFormat>와이드스크린</PresentationFormat>
  <Paragraphs>81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고영민</cp:lastModifiedBy>
  <cp:revision>12</cp:revision>
  <dcterms:created xsi:type="dcterms:W3CDTF">2023-02-18T03:32:34Z</dcterms:created>
  <dcterms:modified xsi:type="dcterms:W3CDTF">2024-03-11T07:21:35Z</dcterms:modified>
</cp:coreProperties>
</file>