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4" r:id="rId7"/>
    <p:sldId id="281" r:id="rId8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fr-FR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fr-FR"/>
        </a:p>
      </dgm:t>
    </dgm:pt>
  </dgm:ptLst>
  <dgm:cxnLst>
    <dgm:cxn modelId="{A045104B-70CA-42EC-BE1F-933B20FE0C6C}" type="presOf" srcId="{8554BDF9-8515-4677-9942-0171F000F8EB}" destId="{9D58511D-D18C-46E6-ADFB-6CDE1389D37F}" srcOrd="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A4A27-1972-47A1-A6C0-7C903E45AA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B741E13-12A0-4375-A81E-5D292AD99B42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36438F33-FDBA-4EEA-A5FF-293CAF126460}" type="parTrans" cxnId="{7B18AE3A-7393-4852-9C18-403ECBB39299}">
      <dgm:prSet/>
      <dgm:spPr/>
      <dgm:t>
        <a:bodyPr/>
        <a:lstStyle/>
        <a:p>
          <a:endParaRPr lang="fr-FR"/>
        </a:p>
      </dgm:t>
    </dgm:pt>
    <dgm:pt modelId="{A5409BE0-6897-462E-86CE-40E78C6EBFBE}" type="sibTrans" cxnId="{7B18AE3A-7393-4852-9C18-403ECBB39299}">
      <dgm:prSet/>
      <dgm:spPr/>
      <dgm:t>
        <a:bodyPr/>
        <a:lstStyle/>
        <a:p>
          <a:endParaRPr lang="fr-FR"/>
        </a:p>
      </dgm:t>
    </dgm:pt>
    <dgm:pt modelId="{24377E25-E5B5-408C-8714-02B9DF8D2A7B}">
      <dgm:prSet phldrT="[Texte]" custT="1"/>
      <dgm:spPr/>
      <dgm:t>
        <a:bodyPr/>
        <a:lstStyle/>
        <a:p>
          <a:r>
            <a:rPr lang="fr-FR" sz="2200" dirty="0" smtClean="0"/>
            <a:t>Baccalauréat </a:t>
          </a:r>
          <a:r>
            <a:rPr lang="fr-FR" sz="2200" dirty="0" smtClean="0"/>
            <a:t> Scientifique</a:t>
          </a:r>
          <a:endParaRPr lang="fr-FR" sz="2200" dirty="0"/>
        </a:p>
      </dgm:t>
    </dgm:pt>
    <dgm:pt modelId="{F86D8CF5-0403-4CBD-BECA-C0A344DF06D5}" type="parTrans" cxnId="{24EFBA66-15A9-4763-B68E-1080E96A3FF1}">
      <dgm:prSet/>
      <dgm:spPr/>
      <dgm:t>
        <a:bodyPr/>
        <a:lstStyle/>
        <a:p>
          <a:endParaRPr lang="fr-FR"/>
        </a:p>
      </dgm:t>
    </dgm:pt>
    <dgm:pt modelId="{11C82E42-16D2-49DB-8906-A7C37B0C38C3}" type="sibTrans" cxnId="{24EFBA66-15A9-4763-B68E-1080E96A3FF1}">
      <dgm:prSet/>
      <dgm:spPr/>
      <dgm:t>
        <a:bodyPr/>
        <a:lstStyle/>
        <a:p>
          <a:endParaRPr lang="fr-FR"/>
        </a:p>
      </dgm:t>
    </dgm:pt>
    <dgm:pt modelId="{A2391110-3303-4EA4-9B11-662AAB8F0393}">
      <dgm:prSet phldrT="[Texte]" custT="1"/>
      <dgm:spPr/>
      <dgm:t>
        <a:bodyPr/>
        <a:lstStyle/>
        <a:p>
          <a:r>
            <a:rPr lang="fr-FR" sz="2200" dirty="0" smtClean="0"/>
            <a:t>Licence en Mathématiques et informatique</a:t>
          </a:r>
          <a:endParaRPr lang="fr-FR" sz="2200" dirty="0"/>
        </a:p>
      </dgm:t>
    </dgm:pt>
    <dgm:pt modelId="{B89EE5A8-2C7E-4486-A561-25833EDBE447}" type="parTrans" cxnId="{CA285AFD-1475-4DBC-AEAA-147CD773302F}">
      <dgm:prSet/>
      <dgm:spPr/>
      <dgm:t>
        <a:bodyPr/>
        <a:lstStyle/>
        <a:p>
          <a:endParaRPr lang="fr-FR"/>
        </a:p>
      </dgm:t>
    </dgm:pt>
    <dgm:pt modelId="{B04FF511-0A22-4D55-A1BB-20BF9472A8B4}" type="sibTrans" cxnId="{CA285AFD-1475-4DBC-AEAA-147CD773302F}">
      <dgm:prSet/>
      <dgm:spPr/>
      <dgm:t>
        <a:bodyPr/>
        <a:lstStyle/>
        <a:p>
          <a:endParaRPr lang="fr-FR"/>
        </a:p>
      </dgm:t>
    </dgm:pt>
    <dgm:pt modelId="{4C109CAE-E2CF-42C0-9BD7-41A72DE9B85A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02691DF8-08E5-436A-8BCA-B4225A27A9A0}" type="parTrans" cxnId="{F6AF0217-8F9C-4191-B299-68E0C0F64206}">
      <dgm:prSet/>
      <dgm:spPr/>
      <dgm:t>
        <a:bodyPr/>
        <a:lstStyle/>
        <a:p>
          <a:endParaRPr lang="fr-FR"/>
        </a:p>
      </dgm:t>
    </dgm:pt>
    <dgm:pt modelId="{64BEFBF0-8A90-41EA-B662-E61116B1C3CD}" type="sibTrans" cxnId="{F6AF0217-8F9C-4191-B299-68E0C0F64206}">
      <dgm:prSet/>
      <dgm:spPr/>
      <dgm:t>
        <a:bodyPr/>
        <a:lstStyle/>
        <a:p>
          <a:endParaRPr lang="fr-FR"/>
        </a:p>
      </dgm:t>
    </dgm:pt>
    <dgm:pt modelId="{A79513C7-18D8-4288-8FEC-A6CAFF6CC407}">
      <dgm:prSet phldrT="[Texte]" custT="1"/>
      <dgm:spPr/>
      <dgm:t>
        <a:bodyPr/>
        <a:lstStyle/>
        <a:p>
          <a:r>
            <a:rPr lang="fr-FR" sz="2200" dirty="0" smtClean="0"/>
            <a:t>Master en Recherche Opérationnelle</a:t>
          </a:r>
          <a:endParaRPr lang="fr-FR" sz="2200" dirty="0"/>
        </a:p>
      </dgm:t>
    </dgm:pt>
    <dgm:pt modelId="{2F7F39BB-13E4-4531-BBC9-059EC7549B35}" type="parTrans" cxnId="{C4853017-05F3-497F-884A-75FB5F390647}">
      <dgm:prSet/>
      <dgm:spPr/>
      <dgm:t>
        <a:bodyPr/>
        <a:lstStyle/>
        <a:p>
          <a:endParaRPr lang="fr-FR"/>
        </a:p>
      </dgm:t>
    </dgm:pt>
    <dgm:pt modelId="{B69C046B-AB8E-4A80-85FD-0379EAF428C9}" type="sibTrans" cxnId="{C4853017-05F3-497F-884A-75FB5F390647}">
      <dgm:prSet/>
      <dgm:spPr/>
      <dgm:t>
        <a:bodyPr/>
        <a:lstStyle/>
        <a:p>
          <a:endParaRPr lang="fr-FR"/>
        </a:p>
      </dgm:t>
    </dgm:pt>
    <dgm:pt modelId="{6A1C96B2-B1DF-467E-B7E6-9B848325E3E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3F563487-2CB6-4AB5-9CF4-58967F7D133F}" type="parTrans" cxnId="{E8CAD0D5-5C56-47AB-90E2-0CAF5D0B15A6}">
      <dgm:prSet/>
      <dgm:spPr/>
      <dgm:t>
        <a:bodyPr/>
        <a:lstStyle/>
        <a:p>
          <a:endParaRPr lang="fr-FR"/>
        </a:p>
      </dgm:t>
    </dgm:pt>
    <dgm:pt modelId="{262E9264-6E08-472E-85D2-B69AFB6B526F}" type="sibTrans" cxnId="{E8CAD0D5-5C56-47AB-90E2-0CAF5D0B15A6}">
      <dgm:prSet/>
      <dgm:spPr/>
      <dgm:t>
        <a:bodyPr/>
        <a:lstStyle/>
        <a:p>
          <a:endParaRPr lang="fr-FR"/>
        </a:p>
      </dgm:t>
    </dgm:pt>
    <dgm:pt modelId="{8DED1ABD-E577-4889-B06E-4185CFDA8734}">
      <dgm:prSet phldrT="[Texte]" custT="1"/>
      <dgm:spPr/>
      <dgm:t>
        <a:bodyPr/>
        <a:lstStyle/>
        <a:p>
          <a:r>
            <a:rPr lang="fr-FR" sz="2200" dirty="0" smtClean="0"/>
            <a:t>Formation </a:t>
          </a:r>
          <a:r>
            <a:rPr lang="fr-FR" sz="2200" dirty="0" err="1" smtClean="0"/>
            <a:t>entrepreunariat</a:t>
          </a:r>
          <a:endParaRPr lang="fr-FR" sz="2200" dirty="0"/>
        </a:p>
      </dgm:t>
    </dgm:pt>
    <dgm:pt modelId="{E0CB79F0-0449-437C-90BF-6BE5622E09F9}" type="parTrans" cxnId="{1D873536-A89B-4857-BFCD-F3B0AFD3962C}">
      <dgm:prSet/>
      <dgm:spPr/>
      <dgm:t>
        <a:bodyPr/>
        <a:lstStyle/>
        <a:p>
          <a:endParaRPr lang="fr-FR"/>
        </a:p>
      </dgm:t>
    </dgm:pt>
    <dgm:pt modelId="{3048AF01-6086-4510-A61E-A1B19F50049A}" type="sibTrans" cxnId="{1D873536-A89B-4857-BFCD-F3B0AFD3962C}">
      <dgm:prSet/>
      <dgm:spPr/>
      <dgm:t>
        <a:bodyPr/>
        <a:lstStyle/>
        <a:p>
          <a:endParaRPr lang="fr-FR"/>
        </a:p>
      </dgm:t>
    </dgm:pt>
    <dgm:pt modelId="{C6108BD2-AA39-4C62-BF4F-C8A00C5335B8}">
      <dgm:prSet phldrT="[Texte]"/>
      <dgm:spPr/>
      <dgm:t>
        <a:bodyPr/>
        <a:lstStyle/>
        <a:p>
          <a:endParaRPr lang="fr-FR" dirty="0"/>
        </a:p>
      </dgm:t>
    </dgm:pt>
    <dgm:pt modelId="{808A7843-0AC0-43C1-99AB-CA9225E3F4AE}" type="sibTrans" cxnId="{0CBA9641-55D1-414F-A34F-1F9770D24615}">
      <dgm:prSet/>
      <dgm:spPr/>
      <dgm:t>
        <a:bodyPr/>
        <a:lstStyle/>
        <a:p>
          <a:endParaRPr lang="fr-FR"/>
        </a:p>
      </dgm:t>
    </dgm:pt>
    <dgm:pt modelId="{1D239F5E-6949-40F1-879F-F62D3D81297B}" type="parTrans" cxnId="{0CBA9641-55D1-414F-A34F-1F9770D24615}">
      <dgm:prSet/>
      <dgm:spPr/>
      <dgm:t>
        <a:bodyPr/>
        <a:lstStyle/>
        <a:p>
          <a:endParaRPr lang="fr-FR"/>
        </a:p>
      </dgm:t>
    </dgm:pt>
    <dgm:pt modelId="{5D29E29D-CB16-41A8-B107-7D110D1BB556}" type="pres">
      <dgm:prSet presAssocID="{228A4A27-1972-47A1-A6C0-7C903E45AAD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19B427-3904-4DAD-8233-5EF77BB744DF}" type="pres">
      <dgm:prSet presAssocID="{FB741E13-12A0-4375-A81E-5D292AD99B42}" presName="composite" presStyleCnt="0"/>
      <dgm:spPr/>
    </dgm:pt>
    <dgm:pt modelId="{C4CDBAC0-BFF5-4E59-8ACD-0F526C50FED9}" type="pres">
      <dgm:prSet presAssocID="{FB741E13-12A0-4375-A81E-5D292AD99B4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45FC0B-A46D-4389-9D09-359FDE43A985}" type="pres">
      <dgm:prSet presAssocID="{FB741E13-12A0-4375-A81E-5D292AD99B42}" presName="descendantText" presStyleLbl="alignAcc1" presStyleIdx="0" presStyleCnt="4" custLinFactNeighborX="-660" custLinFactNeighborY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504711-36AE-45FB-A96F-CB19D514AF28}" type="pres">
      <dgm:prSet presAssocID="{A5409BE0-6897-462E-86CE-40E78C6EBFBE}" presName="sp" presStyleCnt="0"/>
      <dgm:spPr/>
    </dgm:pt>
    <dgm:pt modelId="{DBDECEF4-B02A-446B-88FD-B0DBF0DA436E}" type="pres">
      <dgm:prSet presAssocID="{C6108BD2-AA39-4C62-BF4F-C8A00C5335B8}" presName="composite" presStyleCnt="0"/>
      <dgm:spPr/>
    </dgm:pt>
    <dgm:pt modelId="{9E3AC225-03F7-4C36-B652-BCB9AF32541D}" type="pres">
      <dgm:prSet presAssocID="{C6108BD2-AA39-4C62-BF4F-C8A00C5335B8}" presName="parentText" presStyleLbl="alignNode1" presStyleIdx="1" presStyleCnt="4" custScaleX="11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902DF3-737A-4C9B-A56F-16AB16B37C57}" type="pres">
      <dgm:prSet presAssocID="{C6108BD2-AA39-4C62-BF4F-C8A00C5335B8}" presName="descendantText" presStyleLbl="alignAcc1" presStyleIdx="1" presStyleCnt="4" custLinFactNeighborX="-568" custLinFactNeighborY="37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0752FE-35D8-4EA3-93E9-F26726D5C5DE}" type="pres">
      <dgm:prSet presAssocID="{808A7843-0AC0-43C1-99AB-CA9225E3F4AE}" presName="sp" presStyleCnt="0"/>
      <dgm:spPr/>
    </dgm:pt>
    <dgm:pt modelId="{261CD04A-CFD6-428A-A391-D0A5BBE20C9A}" type="pres">
      <dgm:prSet presAssocID="{4C109CAE-E2CF-42C0-9BD7-41A72DE9B85A}" presName="composite" presStyleCnt="0"/>
      <dgm:spPr/>
    </dgm:pt>
    <dgm:pt modelId="{2E04EC93-FAF0-4737-A76D-235C3BE48484}" type="pres">
      <dgm:prSet presAssocID="{4C109CAE-E2CF-42C0-9BD7-41A72DE9B85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F7A2AF-7A1C-4563-9524-0EF39DD6E973}" type="pres">
      <dgm:prSet presAssocID="{4C109CAE-E2CF-42C0-9BD7-41A72DE9B85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DDA02B-1448-4F74-A7DC-A2DE463DAD93}" type="pres">
      <dgm:prSet presAssocID="{64BEFBF0-8A90-41EA-B662-E61116B1C3CD}" presName="sp" presStyleCnt="0"/>
      <dgm:spPr/>
    </dgm:pt>
    <dgm:pt modelId="{C674842C-0E9D-458F-BA88-A190ADA53D08}" type="pres">
      <dgm:prSet presAssocID="{6A1C96B2-B1DF-467E-B7E6-9B848325E3E0}" presName="composite" presStyleCnt="0"/>
      <dgm:spPr/>
    </dgm:pt>
    <dgm:pt modelId="{0DB1013A-A069-45FB-B696-0F3DA39433EB}" type="pres">
      <dgm:prSet presAssocID="{6A1C96B2-B1DF-467E-B7E6-9B848325E3E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3A8415-4CCE-459C-9EB2-B3D5F19A0839}" type="pres">
      <dgm:prSet presAssocID="{6A1C96B2-B1DF-467E-B7E6-9B848325E3E0}" presName="descendantText" presStyleLbl="alignAcc1" presStyleIdx="3" presStyleCnt="4" custLinFactNeighborX="-1118" custLinFactNeighborY="239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2F793C0-1549-4B9A-B124-4B0D6F329454}" type="presOf" srcId="{A79513C7-18D8-4288-8FEC-A6CAFF6CC407}" destId="{CDF7A2AF-7A1C-4563-9524-0EF39DD6E973}" srcOrd="0" destOrd="0" presId="urn:microsoft.com/office/officeart/2005/8/layout/chevron2"/>
    <dgm:cxn modelId="{00FF42D0-8CF5-42BA-A1C2-AC0BD61A6616}" type="presOf" srcId="{6A1C96B2-B1DF-467E-B7E6-9B848325E3E0}" destId="{0DB1013A-A069-45FB-B696-0F3DA39433EB}" srcOrd="0" destOrd="0" presId="urn:microsoft.com/office/officeart/2005/8/layout/chevron2"/>
    <dgm:cxn modelId="{C4853017-05F3-497F-884A-75FB5F390647}" srcId="{4C109CAE-E2CF-42C0-9BD7-41A72DE9B85A}" destId="{A79513C7-18D8-4288-8FEC-A6CAFF6CC407}" srcOrd="0" destOrd="0" parTransId="{2F7F39BB-13E4-4531-BBC9-059EC7549B35}" sibTransId="{B69C046B-AB8E-4A80-85FD-0379EAF428C9}"/>
    <dgm:cxn modelId="{E8CAD0D5-5C56-47AB-90E2-0CAF5D0B15A6}" srcId="{228A4A27-1972-47A1-A6C0-7C903E45AAD6}" destId="{6A1C96B2-B1DF-467E-B7E6-9B848325E3E0}" srcOrd="3" destOrd="0" parTransId="{3F563487-2CB6-4AB5-9CF4-58967F7D133F}" sibTransId="{262E9264-6E08-472E-85D2-B69AFB6B526F}"/>
    <dgm:cxn modelId="{28C53186-1CA4-472F-A7C9-E06023A68AD8}" type="presOf" srcId="{4C109CAE-E2CF-42C0-9BD7-41A72DE9B85A}" destId="{2E04EC93-FAF0-4737-A76D-235C3BE48484}" srcOrd="0" destOrd="0" presId="urn:microsoft.com/office/officeart/2005/8/layout/chevron2"/>
    <dgm:cxn modelId="{540804D0-DEDF-459A-99B5-4782254D647D}" type="presOf" srcId="{FB741E13-12A0-4375-A81E-5D292AD99B42}" destId="{C4CDBAC0-BFF5-4E59-8ACD-0F526C50FED9}" srcOrd="0" destOrd="0" presId="urn:microsoft.com/office/officeart/2005/8/layout/chevron2"/>
    <dgm:cxn modelId="{7B18AE3A-7393-4852-9C18-403ECBB39299}" srcId="{228A4A27-1972-47A1-A6C0-7C903E45AAD6}" destId="{FB741E13-12A0-4375-A81E-5D292AD99B42}" srcOrd="0" destOrd="0" parTransId="{36438F33-FDBA-4EEA-A5FF-293CAF126460}" sibTransId="{A5409BE0-6897-462E-86CE-40E78C6EBFBE}"/>
    <dgm:cxn modelId="{FFD5821B-5937-497B-9D36-7BE9DF4EF503}" type="presOf" srcId="{24377E25-E5B5-408C-8714-02B9DF8D2A7B}" destId="{4E45FC0B-A46D-4389-9D09-359FDE43A985}" srcOrd="0" destOrd="0" presId="urn:microsoft.com/office/officeart/2005/8/layout/chevron2"/>
    <dgm:cxn modelId="{7F9DE555-A51C-47C2-8C82-B311A0C319D3}" type="presOf" srcId="{A2391110-3303-4EA4-9B11-662AAB8F0393}" destId="{BC902DF3-737A-4C9B-A56F-16AB16B37C57}" srcOrd="0" destOrd="0" presId="urn:microsoft.com/office/officeart/2005/8/layout/chevron2"/>
    <dgm:cxn modelId="{C381C3D2-5EA0-43DF-98FF-9310E3EC8662}" type="presOf" srcId="{C6108BD2-AA39-4C62-BF4F-C8A00C5335B8}" destId="{9E3AC225-03F7-4C36-B652-BCB9AF32541D}" srcOrd="0" destOrd="0" presId="urn:microsoft.com/office/officeart/2005/8/layout/chevron2"/>
    <dgm:cxn modelId="{CA285AFD-1475-4DBC-AEAA-147CD773302F}" srcId="{C6108BD2-AA39-4C62-BF4F-C8A00C5335B8}" destId="{A2391110-3303-4EA4-9B11-662AAB8F0393}" srcOrd="0" destOrd="0" parTransId="{B89EE5A8-2C7E-4486-A561-25833EDBE447}" sibTransId="{B04FF511-0A22-4D55-A1BB-20BF9472A8B4}"/>
    <dgm:cxn modelId="{0CBA9641-55D1-414F-A34F-1F9770D24615}" srcId="{228A4A27-1972-47A1-A6C0-7C903E45AAD6}" destId="{C6108BD2-AA39-4C62-BF4F-C8A00C5335B8}" srcOrd="1" destOrd="0" parTransId="{1D239F5E-6949-40F1-879F-F62D3D81297B}" sibTransId="{808A7843-0AC0-43C1-99AB-CA9225E3F4AE}"/>
    <dgm:cxn modelId="{5E09B973-B21B-4C12-BCBD-358A8306CBBD}" type="presOf" srcId="{8DED1ABD-E577-4889-B06E-4185CFDA8734}" destId="{FF3A8415-4CCE-459C-9EB2-B3D5F19A0839}" srcOrd="0" destOrd="0" presId="urn:microsoft.com/office/officeart/2005/8/layout/chevron2"/>
    <dgm:cxn modelId="{C8BA007A-C9DB-4AEE-8C72-8A1C3B073FAA}" type="presOf" srcId="{228A4A27-1972-47A1-A6C0-7C903E45AAD6}" destId="{5D29E29D-CB16-41A8-B107-7D110D1BB556}" srcOrd="0" destOrd="0" presId="urn:microsoft.com/office/officeart/2005/8/layout/chevron2"/>
    <dgm:cxn modelId="{1D873536-A89B-4857-BFCD-F3B0AFD3962C}" srcId="{6A1C96B2-B1DF-467E-B7E6-9B848325E3E0}" destId="{8DED1ABD-E577-4889-B06E-4185CFDA8734}" srcOrd="0" destOrd="0" parTransId="{E0CB79F0-0449-437C-90BF-6BE5622E09F9}" sibTransId="{3048AF01-6086-4510-A61E-A1B19F50049A}"/>
    <dgm:cxn modelId="{24EFBA66-15A9-4763-B68E-1080E96A3FF1}" srcId="{FB741E13-12A0-4375-A81E-5D292AD99B42}" destId="{24377E25-E5B5-408C-8714-02B9DF8D2A7B}" srcOrd="0" destOrd="0" parTransId="{F86D8CF5-0403-4CBD-BECA-C0A344DF06D5}" sibTransId="{11C82E42-16D2-49DB-8906-A7C37B0C38C3}"/>
    <dgm:cxn modelId="{F6AF0217-8F9C-4191-B299-68E0C0F64206}" srcId="{228A4A27-1972-47A1-A6C0-7C903E45AAD6}" destId="{4C109CAE-E2CF-42C0-9BD7-41A72DE9B85A}" srcOrd="2" destOrd="0" parTransId="{02691DF8-08E5-436A-8BCA-B4225A27A9A0}" sibTransId="{64BEFBF0-8A90-41EA-B662-E61116B1C3CD}"/>
    <dgm:cxn modelId="{95CE6613-CB5E-4996-8FF2-42C27078F774}" type="presParOf" srcId="{5D29E29D-CB16-41A8-B107-7D110D1BB556}" destId="{0419B427-3904-4DAD-8233-5EF77BB744DF}" srcOrd="0" destOrd="0" presId="urn:microsoft.com/office/officeart/2005/8/layout/chevron2"/>
    <dgm:cxn modelId="{925C0351-7208-4185-A534-22940411E89B}" type="presParOf" srcId="{0419B427-3904-4DAD-8233-5EF77BB744DF}" destId="{C4CDBAC0-BFF5-4E59-8ACD-0F526C50FED9}" srcOrd="0" destOrd="0" presId="urn:microsoft.com/office/officeart/2005/8/layout/chevron2"/>
    <dgm:cxn modelId="{C7FB280E-CC4C-4D79-B0A5-DFFB2F51A423}" type="presParOf" srcId="{0419B427-3904-4DAD-8233-5EF77BB744DF}" destId="{4E45FC0B-A46D-4389-9D09-359FDE43A985}" srcOrd="1" destOrd="0" presId="urn:microsoft.com/office/officeart/2005/8/layout/chevron2"/>
    <dgm:cxn modelId="{2F15A2CC-97D8-42AE-B511-D84FFB4C0259}" type="presParOf" srcId="{5D29E29D-CB16-41A8-B107-7D110D1BB556}" destId="{AD504711-36AE-45FB-A96F-CB19D514AF28}" srcOrd="1" destOrd="0" presId="urn:microsoft.com/office/officeart/2005/8/layout/chevron2"/>
    <dgm:cxn modelId="{BBB8BB81-B7DD-4796-9473-A52638CDD527}" type="presParOf" srcId="{5D29E29D-CB16-41A8-B107-7D110D1BB556}" destId="{DBDECEF4-B02A-446B-88FD-B0DBF0DA436E}" srcOrd="2" destOrd="0" presId="urn:microsoft.com/office/officeart/2005/8/layout/chevron2"/>
    <dgm:cxn modelId="{1886C314-7E2E-4FF7-9C60-CA8E326D83E1}" type="presParOf" srcId="{DBDECEF4-B02A-446B-88FD-B0DBF0DA436E}" destId="{9E3AC225-03F7-4C36-B652-BCB9AF32541D}" srcOrd="0" destOrd="0" presId="urn:microsoft.com/office/officeart/2005/8/layout/chevron2"/>
    <dgm:cxn modelId="{8EEB307B-CE38-43F7-A2B3-5A41DB2BB37F}" type="presParOf" srcId="{DBDECEF4-B02A-446B-88FD-B0DBF0DA436E}" destId="{BC902DF3-737A-4C9B-A56F-16AB16B37C57}" srcOrd="1" destOrd="0" presId="urn:microsoft.com/office/officeart/2005/8/layout/chevron2"/>
    <dgm:cxn modelId="{EB6FCF4F-3CCC-47D1-9AE3-5FE1DD698426}" type="presParOf" srcId="{5D29E29D-CB16-41A8-B107-7D110D1BB556}" destId="{A30752FE-35D8-4EA3-93E9-F26726D5C5DE}" srcOrd="3" destOrd="0" presId="urn:microsoft.com/office/officeart/2005/8/layout/chevron2"/>
    <dgm:cxn modelId="{47F3386C-5DF8-40E1-A41B-5ECE78981913}" type="presParOf" srcId="{5D29E29D-CB16-41A8-B107-7D110D1BB556}" destId="{261CD04A-CFD6-428A-A391-D0A5BBE20C9A}" srcOrd="4" destOrd="0" presId="urn:microsoft.com/office/officeart/2005/8/layout/chevron2"/>
    <dgm:cxn modelId="{890C4461-60C9-411C-B00B-0BD6268D25DC}" type="presParOf" srcId="{261CD04A-CFD6-428A-A391-D0A5BBE20C9A}" destId="{2E04EC93-FAF0-4737-A76D-235C3BE48484}" srcOrd="0" destOrd="0" presId="urn:microsoft.com/office/officeart/2005/8/layout/chevron2"/>
    <dgm:cxn modelId="{688055B2-CC93-401F-8C4B-A86823B4713A}" type="presParOf" srcId="{261CD04A-CFD6-428A-A391-D0A5BBE20C9A}" destId="{CDF7A2AF-7A1C-4563-9524-0EF39DD6E973}" srcOrd="1" destOrd="0" presId="urn:microsoft.com/office/officeart/2005/8/layout/chevron2"/>
    <dgm:cxn modelId="{DE1525AD-0593-444D-8388-684FB5C8912E}" type="presParOf" srcId="{5D29E29D-CB16-41A8-B107-7D110D1BB556}" destId="{44DDA02B-1448-4F74-A7DC-A2DE463DAD93}" srcOrd="5" destOrd="0" presId="urn:microsoft.com/office/officeart/2005/8/layout/chevron2"/>
    <dgm:cxn modelId="{4CF8FE41-EFBA-4D09-B319-36637B9C8684}" type="presParOf" srcId="{5D29E29D-CB16-41A8-B107-7D110D1BB556}" destId="{C674842C-0E9D-458F-BA88-A190ADA53D08}" srcOrd="6" destOrd="0" presId="urn:microsoft.com/office/officeart/2005/8/layout/chevron2"/>
    <dgm:cxn modelId="{CFC8C06A-1DEE-4B83-92F9-AC47FD50462B}" type="presParOf" srcId="{C674842C-0E9D-458F-BA88-A190ADA53D08}" destId="{0DB1013A-A069-45FB-B696-0F3DA39433EB}" srcOrd="0" destOrd="0" presId="urn:microsoft.com/office/officeart/2005/8/layout/chevron2"/>
    <dgm:cxn modelId="{9BFB15A1-CA6E-43BC-A69F-FDF8B9B20D5A}" type="presParOf" srcId="{C674842C-0E9D-458F-BA88-A190ADA53D08}" destId="{FF3A8415-4CCE-459C-9EB2-B3D5F19A08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CDBAC0-BFF5-4E59-8ACD-0F526C50FED9}">
      <dsp:nvSpPr>
        <dsp:cNvPr id="0" name=""/>
        <dsp:cNvSpPr/>
      </dsp:nvSpPr>
      <dsp:spPr>
        <a:xfrm rot="5400000">
          <a:off x="-176582" y="163014"/>
          <a:ext cx="1054222" cy="7379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 </a:t>
          </a:r>
          <a:endParaRPr lang="fr-FR" sz="2000" kern="1200" dirty="0"/>
        </a:p>
      </dsp:txBody>
      <dsp:txXfrm rot="5400000">
        <a:off x="-176582" y="163014"/>
        <a:ext cx="1054222" cy="737956"/>
      </dsp:txXfrm>
    </dsp:sp>
    <dsp:sp modelId="{4E45FC0B-A46D-4389-9D09-359FDE43A985}">
      <dsp:nvSpPr>
        <dsp:cNvPr id="0" name=""/>
        <dsp:cNvSpPr/>
      </dsp:nvSpPr>
      <dsp:spPr>
        <a:xfrm rot="5400000">
          <a:off x="3530123" y="-2847914"/>
          <a:ext cx="685244" cy="63908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Baccalauréat </a:t>
          </a:r>
          <a:r>
            <a:rPr lang="fr-FR" sz="2200" kern="1200" dirty="0" smtClean="0"/>
            <a:t> Scientifique</a:t>
          </a:r>
          <a:endParaRPr lang="fr-FR" sz="2200" kern="1200" dirty="0"/>
        </a:p>
      </dsp:txBody>
      <dsp:txXfrm rot="5400000">
        <a:off x="3530123" y="-2847914"/>
        <a:ext cx="685244" cy="6390835"/>
      </dsp:txXfrm>
    </dsp:sp>
    <dsp:sp modelId="{9E3AC225-03F7-4C36-B652-BCB9AF32541D}">
      <dsp:nvSpPr>
        <dsp:cNvPr id="0" name=""/>
        <dsp:cNvSpPr/>
      </dsp:nvSpPr>
      <dsp:spPr>
        <a:xfrm rot="5400000">
          <a:off x="-139684" y="1030871"/>
          <a:ext cx="1054222" cy="8117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dirty="0"/>
        </a:p>
      </dsp:txBody>
      <dsp:txXfrm rot="5400000">
        <a:off x="-139684" y="1030871"/>
        <a:ext cx="1054222" cy="811751"/>
      </dsp:txXfrm>
    </dsp:sp>
    <dsp:sp modelId="{BC902DF3-737A-4C9B-A56F-16AB16B37C57}">
      <dsp:nvSpPr>
        <dsp:cNvPr id="0" name=""/>
        <dsp:cNvSpPr/>
      </dsp:nvSpPr>
      <dsp:spPr>
        <a:xfrm rot="5400000">
          <a:off x="3572900" y="-1917435"/>
          <a:ext cx="685244" cy="63908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Licence en Mathématiques et informatique</a:t>
          </a:r>
          <a:endParaRPr lang="fr-FR" sz="2200" kern="1200" dirty="0"/>
        </a:p>
      </dsp:txBody>
      <dsp:txXfrm rot="5400000">
        <a:off x="3572900" y="-1917435"/>
        <a:ext cx="685244" cy="6390835"/>
      </dsp:txXfrm>
    </dsp:sp>
    <dsp:sp modelId="{2E04EC93-FAF0-4737-A76D-235C3BE48484}">
      <dsp:nvSpPr>
        <dsp:cNvPr id="0" name=""/>
        <dsp:cNvSpPr/>
      </dsp:nvSpPr>
      <dsp:spPr>
        <a:xfrm rot="5400000">
          <a:off x="-176582" y="1972524"/>
          <a:ext cx="1054222" cy="7379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 </a:t>
          </a:r>
          <a:endParaRPr lang="fr-FR" sz="2000" kern="1200" dirty="0"/>
        </a:p>
      </dsp:txBody>
      <dsp:txXfrm rot="5400000">
        <a:off x="-176582" y="1972524"/>
        <a:ext cx="1054222" cy="737956"/>
      </dsp:txXfrm>
    </dsp:sp>
    <dsp:sp modelId="{CDF7A2AF-7A1C-4563-9524-0EF39DD6E973}">
      <dsp:nvSpPr>
        <dsp:cNvPr id="0" name=""/>
        <dsp:cNvSpPr/>
      </dsp:nvSpPr>
      <dsp:spPr>
        <a:xfrm rot="5400000">
          <a:off x="3572302" y="-1038404"/>
          <a:ext cx="685244" cy="63908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Master en Recherche Opérationnelle</a:t>
          </a:r>
          <a:endParaRPr lang="fr-FR" sz="2200" kern="1200" dirty="0"/>
        </a:p>
      </dsp:txBody>
      <dsp:txXfrm rot="5400000">
        <a:off x="3572302" y="-1038404"/>
        <a:ext cx="685244" cy="6390835"/>
      </dsp:txXfrm>
    </dsp:sp>
    <dsp:sp modelId="{0DB1013A-A069-45FB-B696-0F3DA39433EB}">
      <dsp:nvSpPr>
        <dsp:cNvPr id="0" name=""/>
        <dsp:cNvSpPr/>
      </dsp:nvSpPr>
      <dsp:spPr>
        <a:xfrm rot="5400000">
          <a:off x="-176582" y="2877279"/>
          <a:ext cx="1054222" cy="7379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 </a:t>
          </a:r>
          <a:endParaRPr lang="fr-FR" sz="2000" kern="1200" dirty="0"/>
        </a:p>
      </dsp:txBody>
      <dsp:txXfrm rot="5400000">
        <a:off x="-176582" y="2877279"/>
        <a:ext cx="1054222" cy="737956"/>
      </dsp:txXfrm>
    </dsp:sp>
    <dsp:sp modelId="{FF3A8415-4CCE-459C-9EB2-B3D5F19A0839}">
      <dsp:nvSpPr>
        <dsp:cNvPr id="0" name=""/>
        <dsp:cNvSpPr/>
      </dsp:nvSpPr>
      <dsp:spPr>
        <a:xfrm rot="5400000">
          <a:off x="3500853" y="-117237"/>
          <a:ext cx="685244" cy="63908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Formation </a:t>
          </a:r>
          <a:r>
            <a:rPr lang="fr-FR" sz="2200" kern="1200" dirty="0" err="1" smtClean="0"/>
            <a:t>entrepreunariat</a:t>
          </a:r>
          <a:endParaRPr lang="fr-FR" sz="2200" kern="1200" dirty="0"/>
        </a:p>
      </dsp:txBody>
      <dsp:txXfrm rot="5400000">
        <a:off x="3500853" y="-117237"/>
        <a:ext cx="685244" cy="639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C238408C-6839-46EE-8131-EDA75C487F2E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87D77045-401A-4D5E-BFE3-54C21A8A6634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fr-FR" sz="38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fr-FR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fr-F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fr-FR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20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fr-FR" sz="40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fr-FR" sz="4000" cap="none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fr-FR" sz="36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fr-FR" sz="21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fr-FR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fr-FR" sz="1200"/>
            </a:lvl2pPr>
            <a:lvl3pPr eaLnBrk="1" latinLnBrk="0" hangingPunct="1">
              <a:defRPr kumimoji="0" lang="fr-FR" sz="1000"/>
            </a:lvl3pPr>
            <a:lvl4pPr eaLnBrk="1" latinLnBrk="0" hangingPunct="1">
              <a:defRPr kumimoji="0" lang="fr-FR" sz="900"/>
            </a:lvl4pPr>
            <a:lvl5pPr eaLnBrk="1" latinLnBrk="0" hangingPunct="1"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fr-FR">
                <a:solidFill>
                  <a:schemeClr val="tx2"/>
                </a:solidFill>
              </a:rPr>
              <a:pPr/>
              <a:t>28/09/2022</a:t>
            </a:fld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fr-FR" sz="120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fr-F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fr-F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fr-F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55576" y="836712"/>
            <a:ext cx="7772400" cy="1974059"/>
          </a:xfrm>
        </p:spPr>
        <p:txBody>
          <a:bodyPr/>
          <a:lstStyle>
            <a:extLst/>
          </a:lstStyle>
          <a:p>
            <a:r>
              <a:rPr lang="fr-FR" dirty="0" smtClean="0"/>
              <a:t>Ma Présentation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827584" y="3212976"/>
            <a:ext cx="7772400" cy="3212752"/>
          </a:xfrm>
        </p:spPr>
        <p:txBody>
          <a:bodyPr/>
          <a:lstStyle>
            <a:extLst/>
          </a:lstStyle>
          <a:p>
            <a:r>
              <a:rPr lang="fr-FR" dirty="0" smtClean="0"/>
              <a:t>Carte </a:t>
            </a:r>
            <a:r>
              <a:rPr lang="fr-FR" dirty="0" smtClean="0"/>
              <a:t>d’identité</a:t>
            </a:r>
          </a:p>
          <a:p>
            <a:r>
              <a:rPr lang="fr-FR" dirty="0" smtClean="0"/>
              <a:t>Les formations</a:t>
            </a:r>
            <a:endParaRPr lang="fr-FR" dirty="0" smtClean="0"/>
          </a:p>
          <a:p>
            <a:r>
              <a:rPr lang="fr-FR" dirty="0" smtClean="0"/>
              <a:t>Expérience</a:t>
            </a:r>
            <a:endParaRPr lang="fr-FR" dirty="0" smtClean="0"/>
          </a:p>
          <a:p>
            <a:r>
              <a:rPr lang="fr-FR" dirty="0" smtClean="0"/>
              <a:t>En informatique</a:t>
            </a:r>
          </a:p>
          <a:p>
            <a:r>
              <a:rPr lang="fr-FR" dirty="0" smtClean="0"/>
              <a:t>L’AFPA </a:t>
            </a:r>
            <a:r>
              <a:rPr lang="fr-FR" dirty="0" smtClean="0"/>
              <a:t>et la formation CDA</a:t>
            </a:r>
          </a:p>
          <a:p>
            <a:r>
              <a:rPr lang="fr-FR" dirty="0" smtClean="0"/>
              <a:t>Centre d’</a:t>
            </a:r>
            <a:r>
              <a:rPr lang="fr-FR" dirty="0" err="1" smtClean="0"/>
              <a:t>interets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Carte d’identité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11560" y="1556792"/>
            <a:ext cx="4038600" cy="4525963"/>
          </a:xfrm>
        </p:spPr>
        <p:txBody>
          <a:bodyPr/>
          <a:lstStyle>
            <a:extLst/>
          </a:lstStyle>
          <a:p>
            <a:pPr algn="ctr"/>
            <a:r>
              <a:rPr lang="fr-FR" dirty="0" smtClean="0"/>
              <a:t>Prénom : </a:t>
            </a:r>
            <a:r>
              <a:rPr lang="fr-FR" dirty="0" err="1" smtClean="0"/>
              <a:t>Koceila</a:t>
            </a:r>
            <a:endParaRPr lang="fr-FR" dirty="0" smtClean="0"/>
          </a:p>
          <a:p>
            <a:pPr algn="ctr"/>
            <a:r>
              <a:rPr lang="fr-FR" dirty="0" smtClean="0"/>
              <a:t>Nom : </a:t>
            </a:r>
            <a:r>
              <a:rPr lang="fr-FR" dirty="0" smtClean="0"/>
              <a:t>ZEGANE</a:t>
            </a:r>
            <a:endParaRPr lang="fr-FR" dirty="0" smtClean="0"/>
          </a:p>
          <a:p>
            <a:pPr algn="ctr"/>
            <a:r>
              <a:rPr lang="fr-FR" dirty="0" smtClean="0"/>
              <a:t>Age : </a:t>
            </a:r>
            <a:r>
              <a:rPr lang="fr-FR" dirty="0" smtClean="0"/>
              <a:t>29 ans</a:t>
            </a:r>
            <a:endParaRPr lang="fr-FR" dirty="0" smtClean="0"/>
          </a:p>
          <a:p>
            <a:pPr algn="ctr"/>
            <a:r>
              <a:rPr lang="fr-FR" dirty="0" smtClean="0"/>
              <a:t>Vis </a:t>
            </a:r>
            <a:r>
              <a:rPr lang="fr-FR" dirty="0" smtClean="0"/>
              <a:t>à : Paris</a:t>
            </a:r>
          </a:p>
          <a:p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Formation</a:t>
            </a:r>
            <a:endParaRPr lang="fr-FR" dirty="0"/>
          </a:p>
        </p:txBody>
      </p:sp>
      <p:graphicFrame>
        <p:nvGraphicFramePr>
          <p:cNvPr id="17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94232933"/>
              </p:ext>
            </p:extLst>
          </p:nvPr>
        </p:nvGraphicFramePr>
        <p:xfrm>
          <a:off x="1259632" y="2133600"/>
          <a:ext cx="7128792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Expérience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1 an et demi en temps que analyste opérationnel chez air </a:t>
            </a:r>
            <a:r>
              <a:rPr lang="fr-FR" dirty="0" err="1" smtClean="0"/>
              <a:t>algérie</a:t>
            </a:r>
            <a:endParaRPr lang="fr-FR" dirty="0" smtClean="0"/>
          </a:p>
          <a:p>
            <a:r>
              <a:rPr lang="fr-FR" dirty="0" smtClean="0"/>
              <a:t>5 an gérant d’unité de production textile</a:t>
            </a:r>
          </a:p>
          <a:p>
            <a:r>
              <a:rPr lang="fr-FR" dirty="0" smtClean="0"/>
              <a:t>6 mois technicien réseau télécom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fr-FR" dirty="0" smtClean="0"/>
              <a:t>En informatique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/>
          <a:lstStyle>
            <a:extLst/>
          </a:lstStyle>
          <a:p>
            <a:r>
              <a:rPr lang="fr-FR" dirty="0" smtClean="0"/>
              <a:t>C, C++, Java,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sql,html</a:t>
            </a:r>
            <a:r>
              <a:rPr lang="fr-FR" dirty="0" smtClean="0"/>
              <a:t>, </a:t>
            </a:r>
            <a:r>
              <a:rPr lang="fr-FR" dirty="0" err="1" smtClean="0"/>
              <a:t>css</a:t>
            </a:r>
            <a:r>
              <a:rPr lang="fr-FR" dirty="0" smtClean="0"/>
              <a:t>, </a:t>
            </a:r>
            <a:r>
              <a:rPr lang="fr-FR" dirty="0" err="1" smtClean="0"/>
              <a:t>javascript,pascal</a:t>
            </a:r>
            <a:r>
              <a:rPr lang="fr-FR" dirty="0" smtClean="0"/>
              <a:t>, </a:t>
            </a:r>
            <a:r>
              <a:rPr lang="fr-FR" dirty="0" err="1" smtClean="0"/>
              <a:t>caml</a:t>
            </a:r>
            <a:endParaRPr lang="fr-FR" dirty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b="16004"/>
          <a:stretch>
            <a:fillRect/>
          </a:stretch>
        </p:blipFill>
        <p:spPr>
          <a:xfrm>
            <a:off x="5638800" y="1371981"/>
            <a:ext cx="2209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ctangle 9"/>
          <p:cNvPicPr>
            <a:picLocks noChangeAspect="1"/>
          </p:cNvPicPr>
          <p:nvPr/>
        </p:nvPicPr>
        <p:blipFill>
          <a:blip r:embed="rId3" cstate="print"/>
          <a:srcRect l="6897" r="6897" b="16026"/>
          <a:stretch>
            <a:fillRect/>
          </a:stretch>
        </p:blipFill>
        <p:spPr>
          <a:xfrm>
            <a:off x="5791200" y="4953381"/>
            <a:ext cx="1905000" cy="14474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lum contrast="2000"/>
            <a:duotone>
              <a:schemeClr val="accent3">
                <a:shade val="45000"/>
                <a:satMod val="135000"/>
              </a:schemeClr>
              <a:srgbClr val="FFFFFF"/>
            </a:duotone>
          </a:blip>
          <a:srcRect/>
          <a:stretch>
            <a:fillRect/>
          </a:stretch>
        </p:blipFill>
        <p:spPr bwMode="auto">
          <a:xfrm>
            <a:off x="5638800" y="3162681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Pourquoi l’</a:t>
            </a:r>
            <a:r>
              <a:rPr lang="fr-FR" dirty="0" err="1" smtClean="0"/>
              <a:t>Afpa</a:t>
            </a:r>
            <a:r>
              <a:rPr lang="fr-FR" dirty="0" smtClean="0"/>
              <a:t> et CDA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Pour sa bo</a:t>
            </a:r>
            <a:r>
              <a:rPr lang="fr-FR" dirty="0" smtClean="0"/>
              <a:t>nne réputation et son sérieux</a:t>
            </a:r>
          </a:p>
          <a:p>
            <a:r>
              <a:rPr lang="fr-FR" dirty="0" smtClean="0"/>
              <a:t>La reconnaissance du titre</a:t>
            </a:r>
          </a:p>
          <a:p>
            <a:r>
              <a:rPr lang="fr-FR" dirty="0" smtClean="0"/>
              <a:t>La qualité de la formation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Pour son coté pratique</a:t>
            </a:r>
          </a:p>
          <a:p>
            <a:r>
              <a:rPr lang="fr-FR" dirty="0" smtClean="0"/>
              <a:t>Pour le java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Centre d’</a:t>
            </a:r>
            <a:r>
              <a:rPr lang="fr-FR" dirty="0" err="1" smtClean="0"/>
              <a:t>interets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Football</a:t>
            </a:r>
          </a:p>
          <a:p>
            <a:r>
              <a:rPr lang="fr-FR" dirty="0" smtClean="0"/>
              <a:t>Jeux vidéo</a:t>
            </a:r>
          </a:p>
          <a:p>
            <a:r>
              <a:rPr lang="fr-FR" dirty="0" smtClean="0"/>
              <a:t>Sport</a:t>
            </a:r>
          </a:p>
          <a:p>
            <a:r>
              <a:rPr lang="fr-FR" dirty="0" smtClean="0"/>
              <a:t>Automobile</a:t>
            </a:r>
          </a:p>
          <a:p>
            <a:r>
              <a:rPr lang="fr-FR" dirty="0" smtClean="0"/>
              <a:t>Moto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132</Words>
  <Application>Microsoft Office PowerPoint</Application>
  <PresentationFormat>Affichage à l'écran (4:3)</PresentationFormat>
  <Paragraphs>47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IntroducingPowerPoint2007</vt:lpstr>
      <vt:lpstr>Ma Présentation</vt:lpstr>
      <vt:lpstr>Carte d’identité</vt:lpstr>
      <vt:lpstr>Formation</vt:lpstr>
      <vt:lpstr>Expérience</vt:lpstr>
      <vt:lpstr>En informatique</vt:lpstr>
      <vt:lpstr>Pourquoi l’Afpa et CDA</vt:lpstr>
      <vt:lpstr>Centre d’interets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2022-09-28T08:52:55Z</dcterms:created>
  <dcterms:modified xsi:type="dcterms:W3CDTF">2022-09-28T09:11:21Z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