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8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93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32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4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38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4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174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42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53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5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29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B424AE-26F5-4BC5-BB3E-A8CE328127D5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7124DE-9C3B-48A9-B482-3E12E344D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8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1520D008-A7C2-7035-AE24-CCBA0795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673296" y="2247010"/>
            <a:ext cx="1409897" cy="28578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D4C9D2B-0174-56E1-3443-CC9D9FAC3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 Tank </a:t>
            </a:r>
            <a:r>
              <a:rPr lang="hu-HU" dirty="0" err="1"/>
              <a:t>wars</a:t>
            </a:r>
            <a:r>
              <a:rPr lang="hu-HU" dirty="0"/>
              <a:t> </a:t>
            </a:r>
            <a:br>
              <a:rPr lang="hu-HU" dirty="0"/>
            </a:br>
            <a:r>
              <a:rPr lang="hu-HU" sz="2800" dirty="0"/>
              <a:t>//c# - </a:t>
            </a:r>
            <a:r>
              <a:rPr lang="hu-HU" sz="2800" dirty="0" err="1"/>
              <a:t>wINFORMS</a:t>
            </a:r>
            <a:br>
              <a:rPr lang="hu-HU" dirty="0"/>
            </a:br>
            <a:r>
              <a:rPr lang="hu-HU" dirty="0"/>
              <a:t>					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644483-912A-D313-BC7A-DC1CEA6FE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8587" y="4468031"/>
            <a:ext cx="2246371" cy="1998662"/>
          </a:xfrm>
        </p:spPr>
        <p:txBody>
          <a:bodyPr>
            <a:normAutofit/>
          </a:bodyPr>
          <a:lstStyle/>
          <a:p>
            <a:r>
              <a:rPr lang="hu-HU" dirty="0"/>
              <a:t>Készítette: </a:t>
            </a:r>
          </a:p>
          <a:p>
            <a:r>
              <a:rPr lang="hu-HU" dirty="0"/>
              <a:t>Kocsis Zoltán </a:t>
            </a:r>
          </a:p>
          <a:p>
            <a:r>
              <a:rPr lang="hu-HU" dirty="0"/>
              <a:t>Z501CK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E782BC7-2009-B016-027A-402C37E10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560" y="779669"/>
            <a:ext cx="137179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9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5F78C-3D26-D9E9-9505-3325596F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1C012F-7B49-69E6-30F7-BB38EA7C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Két felhasználó játszik egymás ellen egy - egy tankkal.</a:t>
            </a:r>
          </a:p>
          <a:p>
            <a:r>
              <a:rPr lang="hu-HU" b="1" dirty="0"/>
              <a:t>A feladat el kell találni a másik játékost mielőtt ő találna el</a:t>
            </a:r>
          </a:p>
          <a:p>
            <a:r>
              <a:rPr lang="hu-HU" b="1" dirty="0"/>
              <a:t>Ki kell kerülni a random megjelenő lövedékeket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A1492E-B714-AB20-B4BB-81263335C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18"/>
          <a:stretch/>
        </p:blipFill>
        <p:spPr>
          <a:xfrm>
            <a:off x="1077686" y="3429000"/>
            <a:ext cx="9095014" cy="33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7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8F3AD9-D983-238E-2A15-646E926E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Meglepetés nehezítés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1C83CF-6A00-4BFA-14A3-07844769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Minél tovább vagyunk a játékban annál több lövedék jelenik meg a pálya valamelyik pontjában és tart a szemközt lévő oldalhoz.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36EFA9-BECF-71B3-4F1B-F7381CEE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29" y="2714047"/>
            <a:ext cx="928817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305E2F-AA7E-7BC4-AAC6-DB613F56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vége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DC25AB-AA45-1F3A-6F54-EE5D5A7B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valamelyik játékos eléri a 10 pontot a játék megáll és egy felugró ablakban kiválaszthatjuk, hogy újra kezdjük vagy bezárjuk az alkalmazást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7A4448-9F32-09F3-28CD-E339FE65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742507"/>
            <a:ext cx="6707614" cy="38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3F7084-12DC-31F5-2C47-A96DD3B0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Időzítők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532A9A6-C72E-B294-D8B5-802ED603B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389" y="292100"/>
            <a:ext cx="7508809" cy="4051300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4706F0F-7202-7525-82FA-770F87FF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858"/>
            <a:ext cx="4867954" cy="1943371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CD78AEEE-EA32-774F-EA3F-30AE8850BBE4}"/>
              </a:ext>
            </a:extLst>
          </p:cNvPr>
          <p:cNvCxnSpPr>
            <a:cxnSpLocks/>
          </p:cNvCxnSpPr>
          <p:nvPr/>
        </p:nvCxnSpPr>
        <p:spPr>
          <a:xfrm flipH="1" flipV="1">
            <a:off x="2113935" y="2317750"/>
            <a:ext cx="2438400" cy="181179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Kép 17">
            <a:extLst>
              <a:ext uri="{FF2B5EF4-FFF2-40B4-BE49-F238E27FC236}">
                <a16:creationId xmlns:a16="http://schemas.microsoft.com/office/drawing/2014/main" id="{77C2EDFA-EC46-CA1B-1419-90C059C7B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270" y="3895229"/>
            <a:ext cx="4300721" cy="29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CC5C59-CECA-3A1F-0A61-66F9CB30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 Lövedékek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3EBE9F-6E89-AE34-F5D2-498A4442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81" y="1729688"/>
            <a:ext cx="4267200" cy="5026226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02A492E-00A3-6A42-1D86-89050867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630" y="1729688"/>
            <a:ext cx="5723589" cy="48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2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420A83C-42DC-139B-22E6-6C9E7BE9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570079"/>
            <a:ext cx="7942960" cy="48032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5975B2E-1646-0AEF-5961-82F40E1F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5CF820-8ED9-0485-8AFC-FDD4981A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lvl="3" indent="0">
              <a:buNone/>
            </a:pPr>
            <a:endParaRPr lang="hu-HU" dirty="0"/>
          </a:p>
          <a:p>
            <a:pPr marL="822960" lvl="3" indent="0">
              <a:buNone/>
            </a:pPr>
            <a:endParaRPr lang="hu-HU" dirty="0"/>
          </a:p>
          <a:p>
            <a:pPr marL="822960" lvl="3" indent="0">
              <a:buNone/>
            </a:pPr>
            <a:endParaRPr lang="hu-HU" dirty="0"/>
          </a:p>
          <a:p>
            <a:pPr marL="822960" lvl="3" indent="0">
              <a:buNone/>
            </a:pPr>
            <a:endParaRPr lang="hu-HU" dirty="0"/>
          </a:p>
          <a:p>
            <a:pPr marL="822960" lvl="3" indent="0">
              <a:buNone/>
            </a:pPr>
            <a:endParaRPr lang="hu-HU" dirty="0"/>
          </a:p>
          <a:p>
            <a:pPr marL="822960" lvl="3" indent="0">
              <a:buNone/>
            </a:pPr>
            <a:r>
              <a:rPr lang="hu-HU" dirty="0"/>
              <a:t>		             </a:t>
            </a:r>
            <a:r>
              <a:rPr lang="hu-HU" sz="3200" dirty="0"/>
              <a:t>  </a:t>
            </a:r>
            <a:r>
              <a:rPr lang="hu-HU" sz="3200" dirty="0">
                <a:solidFill>
                  <a:schemeClr val="bg1"/>
                </a:solidFill>
              </a:rPr>
              <a:t>Jó játékot.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96</TotalTime>
  <Words>114</Words>
  <Application>Microsoft Office PowerPoint</Application>
  <PresentationFormat>Szélesvásznú</PresentationFormat>
  <Paragraphs>21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Fabetű</vt:lpstr>
      <vt:lpstr> Tank wars  //c# - wINFORMS       </vt:lpstr>
      <vt:lpstr>Játék célja</vt:lpstr>
      <vt:lpstr>Meglepetés nehezítés</vt:lpstr>
      <vt:lpstr>Játék vége</vt:lpstr>
      <vt:lpstr>Időzítők</vt:lpstr>
      <vt:lpstr>Random Lövedékek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Tank Shooter</dc:title>
  <dc:creator>Zoltán Kocsis</dc:creator>
  <cp:lastModifiedBy>Zoltán Kocsis</cp:lastModifiedBy>
  <cp:revision>19</cp:revision>
  <dcterms:created xsi:type="dcterms:W3CDTF">2024-05-08T08:30:18Z</dcterms:created>
  <dcterms:modified xsi:type="dcterms:W3CDTF">2024-05-08T10:06:48Z</dcterms:modified>
</cp:coreProperties>
</file>