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9A6D3-DDDA-2A4D-A070-A4C81664CE40}"/>
              </a:ext>
            </a:extLst>
          </p:cNvPr>
          <p:cNvSpPr/>
          <p:nvPr userDrawn="1"/>
        </p:nvSpPr>
        <p:spPr>
          <a:xfrm>
            <a:off x="288235" y="1043609"/>
            <a:ext cx="11261035" cy="5178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037"/>
            <a:ext cx="10058400" cy="806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77681"/>
            <a:ext cx="10058400" cy="4791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0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4936E-ECD1-A348-861A-804BE4E2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1CE5-876D-EB4C-B064-EF27258A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D0C8831-602D-6246-ADEF-1249CAE5D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0"/>
          <a:stretch/>
        </p:blipFill>
        <p:spPr>
          <a:xfrm>
            <a:off x="7620000" y="209298"/>
            <a:ext cx="3073062" cy="12451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1A7B3-0A58-4449-89F7-FC458114C1BC}"/>
              </a:ext>
            </a:extLst>
          </p:cNvPr>
          <p:cNvSpPr/>
          <p:nvPr/>
        </p:nvSpPr>
        <p:spPr>
          <a:xfrm>
            <a:off x="1187355" y="115614"/>
            <a:ext cx="9612450" cy="24699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Joint Code Sprint 2021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D14DF6C-F411-BD4A-B3EB-B22E5121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2" y="318512"/>
            <a:ext cx="3322515" cy="1135976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25CF34C-ACCF-4043-AADD-594CFD43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96" y="209298"/>
            <a:ext cx="2513505" cy="1206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6DDF2B-199D-6E40-B614-E91F13F2BAAD}"/>
              </a:ext>
            </a:extLst>
          </p:cNvPr>
          <p:cNvSpPr txBox="1"/>
          <p:nvPr/>
        </p:nvSpPr>
        <p:spPr>
          <a:xfrm>
            <a:off x="9156531" y="6423850"/>
            <a:ext cx="30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57507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8E33-67F3-C84A-95F0-390E78AD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Sponsors</a:t>
            </a: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E9F2C6FD-E730-044F-A404-79B6477B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87" y="4235881"/>
            <a:ext cx="3444395" cy="92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36E4F-F325-A84E-89FA-E786337EF19F}"/>
              </a:ext>
            </a:extLst>
          </p:cNvPr>
          <p:cNvSpPr txBox="1"/>
          <p:nvPr/>
        </p:nvSpPr>
        <p:spPr>
          <a:xfrm>
            <a:off x="1406769" y="1801578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Gold Sponsor: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2B044-0579-2244-93EA-EFEDB0EC1A7E}"/>
              </a:ext>
            </a:extLst>
          </p:cNvPr>
          <p:cNvSpPr txBox="1"/>
          <p:nvPr/>
        </p:nvSpPr>
        <p:spPr>
          <a:xfrm>
            <a:off x="1406769" y="4437939"/>
            <a:ext cx="257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Silver Sponsor: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A580DFA-5217-4143-A9A5-AB63D494C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28" y="997117"/>
            <a:ext cx="6792752" cy="21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1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FFB-9B2A-C344-B5D1-D3955E27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ABC1-331B-9543-8EAF-BF4CA9C3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8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 Light</vt:lpstr>
      <vt:lpstr>Bembo</vt:lpstr>
      <vt:lpstr>Calibri</vt:lpstr>
      <vt:lpstr>RetrospectVTI</vt:lpstr>
      <vt:lpstr>PowerPoint Presentation</vt:lpstr>
      <vt:lpstr>Sponsors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Gobe Hobona</cp:lastModifiedBy>
  <cp:revision>27</cp:revision>
  <dcterms:created xsi:type="dcterms:W3CDTF">2021-02-05T12:16:07Z</dcterms:created>
  <dcterms:modified xsi:type="dcterms:W3CDTF">2021-02-05T13:10:51Z</dcterms:modified>
</cp:coreProperties>
</file>