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3"/>
  </p:normalViewPr>
  <p:slideViewPr>
    <p:cSldViewPr snapToGrid="0" snapToObjects="1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0347-9BA0-5B4D-9E7D-96E147C8B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2B678-5FFB-7E4D-A473-93D17812C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EDF6A-8CD8-2140-A8DA-AE6ACC82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D5A2-C6CF-E543-A8A5-8D7D78B7A743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A9B19-B309-FC40-8DB6-E8C0ED18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38EF7-27EF-794D-BC16-9B35F7E1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D829-808E-BE46-8334-4EE3D981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1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3114A-A76B-B648-93FF-44F58B66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52B93-E503-8845-A0C6-521C79DAC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CF2D4-E1C5-EA4D-90B5-C9F0D606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D5A2-C6CF-E543-A8A5-8D7D78B7A743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34EBA-48C8-A542-A0AD-450D835A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CFA4D-2A6F-7646-803D-3F860116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D829-808E-BE46-8334-4EE3D981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9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33FD9-18A1-C943-9244-741839592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31B8C-F33C-E84F-A35F-D06485A45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C90C2-566C-9145-B5C8-F8EA23906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D5A2-C6CF-E543-A8A5-8D7D78B7A743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0BFB5-8542-BF45-91C4-236F74EA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56902-5A85-5446-B77A-4FF108A5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D829-808E-BE46-8334-4EE3D981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5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11A2-A656-EE49-8C3E-55F65571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A39C9-86D6-674E-9159-2669C35F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D76C0-ABD8-C042-9F34-D897AFCF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D5A2-C6CF-E543-A8A5-8D7D78B7A743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D8591-55EC-4542-B94F-D0D70F93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CD528-777D-CD4A-95D1-7B1F1D94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D829-808E-BE46-8334-4EE3D981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0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FA13-703B-E049-885B-E8293004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DD383-8AA2-DD4A-BE19-6A0797465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47B5D-0E04-1F4A-AA0D-588C8357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D5A2-C6CF-E543-A8A5-8D7D78B7A743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4A9CC-BE04-024E-9822-09A779B3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5B76F-8CB6-0F4C-B526-E65812AD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D829-808E-BE46-8334-4EE3D981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8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B3517-C26A-0542-B4F5-B7A0C7920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FB213-785C-0F4C-BF3E-8331F9B03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5226F-6341-174A-8CB6-AE8E5F1E0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A2D2B-60AE-A54F-A5B8-39B1AE68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D5A2-C6CF-E543-A8A5-8D7D78B7A743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751B6-E4B9-D548-ACD2-B64E050D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01631-1E4E-7C42-B39B-ECFA20B1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D829-808E-BE46-8334-4EE3D981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6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8673-114C-614F-9DE8-7A24B788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F8CB5-F70B-6A40-B96C-92D283461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7743B-F7C8-354D-ABA9-830AE0792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D6E4A-FE76-8146-8949-0A2C7B667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DACF9-76A2-494A-BD4A-F2A132CBD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89E600-EF91-FC43-AC6B-41F710C4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D5A2-C6CF-E543-A8A5-8D7D78B7A743}" type="datetimeFigureOut">
              <a:rPr lang="en-US" smtClean="0"/>
              <a:t>1/14/21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7790F-FEE7-6E47-802B-6B1CD8A7E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EAE03C-2441-CF46-BCB7-DD936593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D829-808E-BE46-8334-4EE3D981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3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979E-F6EF-FD42-8754-03E9334F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C59A8-E514-9841-94BC-F840574D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D5A2-C6CF-E543-A8A5-8D7D78B7A743}" type="datetimeFigureOut">
              <a:rPr lang="en-US" smtClean="0"/>
              <a:t>1/14/21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EDA51-EF64-BF45-84CF-B0835D6C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BBE5D-0D27-584A-A7A1-1965BCD3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D829-808E-BE46-8334-4EE3D981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1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4442AA-7B4B-D84F-B2D0-C8DFB044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D5A2-C6CF-E543-A8A5-8D7D78B7A743}" type="datetimeFigureOut">
              <a:rPr lang="en-US" smtClean="0"/>
              <a:t>1/14/21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19207-EC98-084B-91AE-F74E7B56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EBD5B-5038-6A40-BED3-C88EE3F20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D829-808E-BE46-8334-4EE3D981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3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A1E3-5354-8E42-97ED-BC3C49D31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AE9F3-886A-A440-B6FF-F83E09540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3CE19-F707-5A41-AE8F-04E7747C3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EB515-BB8F-774A-9D93-A86FEA03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D5A2-C6CF-E543-A8A5-8D7D78B7A743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20B11-2274-FF48-A9AC-FF286F3E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76CC3-85D5-2E4A-9896-A05248606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D829-808E-BE46-8334-4EE3D981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4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5226-3428-AF48-A6B3-CA613B012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435701-9F5D-E34A-B53A-D3A834512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A801E-0D61-6049-A18C-B9B8858AA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CE4F0-0849-014B-9D6E-8B8860DE2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D5A2-C6CF-E543-A8A5-8D7D78B7A743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BEEE7-9262-FC47-8444-7EE891D3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95FC0-CFFE-0248-AF85-5274D3CE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D829-808E-BE46-8334-4EE3D981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9E286B-1C32-3247-9D76-A188482EB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F9D23-FC5D-B243-83C6-868B5DF61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05BC5-691C-9041-B5FE-634DC8F83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7D5A2-C6CF-E543-A8A5-8D7D78B7A743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5380A-FF13-DE48-A01C-34BB9DA18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4CCB8-3662-4744-8153-330377ED3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FD829-808E-BE46-8334-4EE3D981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8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39E93D3-D73C-A240-895B-585848956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986" y="2456132"/>
            <a:ext cx="3754438" cy="1530853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1943B561-D48C-574E-9C00-12963DA2C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56133"/>
            <a:ext cx="3030778" cy="153085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C383149E-E95B-5442-9B3D-A465AF479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510" y="2456133"/>
            <a:ext cx="4826687" cy="153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6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Gobe Hobona</dc:creator>
  <cp:lastModifiedBy>Gobe Hobona</cp:lastModifiedBy>
  <cp:revision>2</cp:revision>
  <dcterms:created xsi:type="dcterms:W3CDTF">2021-01-14T10:41:13Z</dcterms:created>
  <dcterms:modified xsi:type="dcterms:W3CDTF">2021-01-14T10:43:36Z</dcterms:modified>
</cp:coreProperties>
</file>