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>
        <p:scale>
          <a:sx n="100" d="100"/>
          <a:sy n="100" d="100"/>
        </p:scale>
        <p:origin x="10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ABDB3-4D2B-4EF2-80C7-F8F477742AE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98C0-6B1B-460A-8928-DB9FF66F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8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5FE5-16E8-4CB3-90C6-63B47F178051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45CF-00F8-43A0-9E39-19D996EBE3C0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6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C1DB-6C76-4BB6-9B72-4196200DB2B4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1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2C43-9BD7-4B08-8B2D-D86AF1F04FA5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2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CD60-8D37-43EA-8D8B-B2DC6F2D9C6A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9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F36-BB16-48D8-8926-484C2205211F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5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89D3-6238-4F46-89A4-56A0F994D953}" type="datetime1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827A-250A-411D-83B4-37BB84F65A1F}" type="datetime1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07F-4C19-4451-B43F-8F50E3DE11DD}" type="datetime1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24C644-7E2A-40FE-A40C-9AF569D6B0E7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80C8-E46E-419A-92C3-EC9A35C57A1A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328A43-921E-4643-BDF3-BFF4EB6CB848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82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Rapport Python for Data </a:t>
            </a:r>
            <a:r>
              <a:rPr lang="fr-FR" dirty="0" err="1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Marc Guynot Esilv-s9 </a:t>
            </a:r>
          </a:p>
          <a:p>
            <a:pPr algn="r"/>
            <a:r>
              <a:rPr lang="fr-FR" dirty="0" smtClean="0"/>
              <a:t>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2400" dirty="0" smtClean="0"/>
              <a:t>3 </a:t>
            </a:r>
            <a:r>
              <a:rPr lang="fr-FR" sz="2400" dirty="0"/>
              <a:t>) Data visualisation et affinage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4738" y="2206869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5946" y="1560315"/>
            <a:ext cx="4554416" cy="33809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 err="1" smtClean="0"/>
              <a:t>Features</a:t>
            </a:r>
            <a:r>
              <a:rPr lang="fr-FR" sz="1600" b="1" dirty="0"/>
              <a:t> engineering </a:t>
            </a:r>
            <a:r>
              <a:rPr lang="fr-FR" sz="1600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La data est déjà très propre, aucun NA  pas de données hors normes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Seulement des valeurs numériques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Pas de création de variables imaginable, les données sont certes brutes mais trop abstraites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Le meilleurs traitement à faire serait de retirer des variables car il y en a au total 561</a:t>
            </a:r>
            <a:endParaRPr lang="en-US" sz="1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451" y="835268"/>
            <a:ext cx="5826761" cy="525175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36072"/>
            <a:ext cx="10058400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2400" smtClean="0"/>
              <a:t>3 ) Data visualisation et affinage prédiction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08125" y="1747095"/>
            <a:ext cx="2971806" cy="25347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 err="1" smtClean="0"/>
              <a:t>Features</a:t>
            </a:r>
            <a:r>
              <a:rPr lang="fr-FR" sz="1600" b="1" dirty="0"/>
              <a:t> engineering </a:t>
            </a:r>
            <a:r>
              <a:rPr lang="fr-FR" sz="1600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En enlevant les postures intermédiaires qui sont présentes en sous nombre on améliore la prédiction.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Ces </a:t>
            </a:r>
            <a:r>
              <a:rPr lang="fr-FR" sz="1600" b="1" dirty="0" err="1" smtClean="0"/>
              <a:t>features</a:t>
            </a:r>
            <a:r>
              <a:rPr lang="fr-FR" sz="1600" b="1" dirty="0" smtClean="0"/>
              <a:t> étaient indiqué comme « complémentaires » dans la présentation du </a:t>
            </a:r>
            <a:r>
              <a:rPr lang="fr-FR" sz="1600" b="1" dirty="0" err="1" smtClean="0"/>
              <a:t>dataset</a:t>
            </a:r>
            <a:r>
              <a:rPr lang="fr-FR" sz="1600" b="1" dirty="0" smtClean="0"/>
              <a:t>.</a:t>
            </a:r>
            <a:endParaRPr lang="en-US" sz="1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06" y="1661746"/>
            <a:ext cx="2524477" cy="28388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50427" y="3309768"/>
            <a:ext cx="1213642" cy="1081454"/>
          </a:xfrm>
          <a:prstGeom prst="rect">
            <a:avLst/>
          </a:prstGeom>
          <a:solidFill>
            <a:srgbClr val="FF0000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6138" y="1512277"/>
            <a:ext cx="5890847" cy="473026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606" y="2179657"/>
            <a:ext cx="3934374" cy="241968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675096" y="4737366"/>
            <a:ext cx="2989393" cy="405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 smtClean="0"/>
              <a:t>Modèle SVC : 98.7 % de précision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6761285" y="1747095"/>
            <a:ext cx="4774223" cy="367775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81" y="4500592"/>
            <a:ext cx="5472376" cy="1658551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312377"/>
            <a:ext cx="9831558" cy="2971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 smtClean="0"/>
              <a:t>DataSet</a:t>
            </a:r>
            <a:r>
              <a:rPr lang="fr-FR" sz="1800" dirty="0" smtClean="0"/>
              <a:t> très qualitatif, aucune nécessité de retravailler la données pour obtenir des premiers modèles satisfaisants.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Avec le </a:t>
            </a:r>
            <a:r>
              <a:rPr lang="fr-FR" sz="1800" dirty="0" err="1" smtClean="0"/>
              <a:t>DataSet</a:t>
            </a:r>
            <a:r>
              <a:rPr lang="fr-FR" sz="1800" dirty="0" smtClean="0"/>
              <a:t> complet et un modèle Support </a:t>
            </a:r>
            <a:r>
              <a:rPr lang="fr-FR" sz="1800" dirty="0" err="1" smtClean="0"/>
              <a:t>Vector</a:t>
            </a:r>
            <a:r>
              <a:rPr lang="fr-FR" sz="1800" dirty="0" smtClean="0"/>
              <a:t> Machine nous avons une prédiction de 95.4%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En retirant les classes complémentaires du </a:t>
            </a:r>
            <a:r>
              <a:rPr lang="fr-FR" sz="1800" dirty="0" err="1" smtClean="0"/>
              <a:t>dataset</a:t>
            </a:r>
            <a:r>
              <a:rPr lang="fr-FR" sz="1800" dirty="0" smtClean="0"/>
              <a:t> de départ on monte à 98.7% de précision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L’intégration Django quant à elle a un temps de réponse de 18ms  (en local) en moyenne quelque soit la quantité de prédiction demandée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partir d’un </a:t>
            </a:r>
            <a:r>
              <a:rPr lang="fr-FR" dirty="0" err="1" smtClean="0"/>
              <a:t>dataset</a:t>
            </a:r>
            <a:r>
              <a:rPr lang="fr-FR" dirty="0" smtClean="0"/>
              <a:t> de 11k observations de 561 variables issues de différents capteurs d’un téléphone accroché à une ceinture sur 30 individus différents.</a:t>
            </a:r>
            <a:endParaRPr lang="en-US" dirty="0" smtClean="0"/>
          </a:p>
          <a:p>
            <a:r>
              <a:rPr lang="fr-FR" dirty="0" smtClean="0"/>
              <a:t>&gt; Déterminer l’une des 12 postures labellisées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11857"/>
              </p:ext>
            </p:extLst>
          </p:nvPr>
        </p:nvGraphicFramePr>
        <p:xfrm>
          <a:off x="1096963" y="1846263"/>
          <a:ext cx="10058400" cy="3139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2951808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8177696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99740623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91934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Intégration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DataVisualisation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DataVisualisation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6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Feature</a:t>
                      </a:r>
                      <a:r>
                        <a:rPr lang="fr-FR" dirty="0" smtClean="0"/>
                        <a:t> engineering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Feature</a:t>
                      </a:r>
                      <a:r>
                        <a:rPr lang="fr-FR" dirty="0" smtClean="0"/>
                        <a:t> engineering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Models</a:t>
                      </a:r>
                      <a:r>
                        <a:rPr lang="fr-FR" dirty="0" smtClean="0"/>
                        <a:t> préparation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5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Models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tunning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Models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tunning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1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Intégration Django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0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1 ) Préparation</a:t>
                      </a:r>
                      <a:r>
                        <a:rPr lang="fr-FR" baseline="0" dirty="0" smtClean="0"/>
                        <a:t> environnement &amp; 1</a:t>
                      </a:r>
                      <a:r>
                        <a:rPr lang="fr-FR" baseline="30000" dirty="0" smtClean="0"/>
                        <a:t>ère</a:t>
                      </a:r>
                      <a:r>
                        <a:rPr lang="fr-FR" baseline="0" dirty="0" smtClean="0"/>
                        <a:t> prédiction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2 ) </a:t>
                      </a:r>
                      <a:r>
                        <a:rPr lang="fr-FR" dirty="0" err="1" smtClean="0"/>
                        <a:t>Models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tunning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3 ) Data</a:t>
                      </a:r>
                      <a:r>
                        <a:rPr lang="fr-FR" baseline="0" dirty="0" smtClean="0"/>
                        <a:t> visualisation et affinage prédiction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Itérations</a:t>
                      </a:r>
                      <a:r>
                        <a:rPr lang="fr-FR" baseline="0" dirty="0" smtClean="0"/>
                        <a:t> sur affinage prédiction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375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869303" y="1846263"/>
            <a:ext cx="18720" cy="21102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96963" y="5310554"/>
            <a:ext cx="10058400" cy="37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 rot="16200000">
            <a:off x="-668418" y="2462779"/>
            <a:ext cx="2436816" cy="410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PipeLine</a:t>
            </a:r>
            <a:r>
              <a:rPr lang="fr-FR" dirty="0" smtClean="0"/>
              <a:t> data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86804" y="5468370"/>
            <a:ext cx="2436816" cy="410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Développement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r>
              <a:rPr lang="fr-FR" sz="2400" dirty="0"/>
              <a:t>1 ) </a:t>
            </a:r>
            <a:r>
              <a:rPr lang="fr-FR" sz="2400" dirty="0" smtClean="0"/>
              <a:t>Préparation </a:t>
            </a:r>
            <a:r>
              <a:rPr lang="fr-FR" sz="2400" dirty="0"/>
              <a:t>environnement &amp; 1</a:t>
            </a:r>
            <a:r>
              <a:rPr lang="fr-FR" sz="2400" baseline="30000" dirty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286694"/>
            <a:ext cx="10058400" cy="3559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7280" y="5097767"/>
            <a:ext cx="10058400" cy="933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Import des données et création du train-test</a:t>
            </a:r>
          </a:p>
          <a:p>
            <a:endParaRPr lang="fr-FR" sz="1800" dirty="0" smtClean="0"/>
          </a:p>
          <a:p>
            <a:r>
              <a:rPr lang="fr-FR" sz="1800" dirty="0" smtClean="0"/>
              <a:t>11k observations et 561 variables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77035" y="49015"/>
            <a:ext cx="1757289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 smtClean="0"/>
              <a:t>IMPORT</a:t>
            </a:r>
            <a:endParaRPr lang="en-US" sz="28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r>
              <a:rPr lang="fr-FR" sz="2400" dirty="0"/>
              <a:t>1 ) </a:t>
            </a:r>
            <a:r>
              <a:rPr lang="fr-FR" sz="2400" dirty="0" smtClean="0"/>
              <a:t>Préparation </a:t>
            </a:r>
            <a:r>
              <a:rPr lang="fr-FR" sz="2400" dirty="0"/>
              <a:t>environnement &amp; 1</a:t>
            </a:r>
            <a:r>
              <a:rPr lang="fr-FR" sz="2400" baseline="30000" dirty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5097767"/>
            <a:ext cx="10058400" cy="9337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Premier modèle de test non paramétré</a:t>
            </a:r>
          </a:p>
          <a:p>
            <a:endParaRPr lang="fr-FR" sz="1800" dirty="0" smtClean="0"/>
          </a:p>
          <a:p>
            <a:r>
              <a:rPr lang="fr-FR" sz="1800" dirty="0" smtClean="0"/>
              <a:t>Régression logistique avec 94,7 % de précision pour un temps d’exécution de 77 secondes et bonne matrice de confusion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7262446" y="1705708"/>
            <a:ext cx="3893234" cy="193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09554"/>
            <a:ext cx="6261882" cy="3888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95" y="1209554"/>
            <a:ext cx="4044427" cy="3031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277035" y="49015"/>
            <a:ext cx="1757289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 smtClean="0"/>
              <a:t>MODEL</a:t>
            </a:r>
            <a:endParaRPr lang="en-US" sz="2800" b="1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21" y="1637567"/>
            <a:ext cx="4887007" cy="7049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r>
              <a:rPr lang="fr-FR" sz="2400" dirty="0"/>
              <a:t>1 ) </a:t>
            </a:r>
            <a:r>
              <a:rPr lang="fr-FR" sz="2400" dirty="0" smtClean="0"/>
              <a:t>Préparation </a:t>
            </a:r>
            <a:r>
              <a:rPr lang="fr-FR" sz="2400" dirty="0"/>
              <a:t>environnement &amp; 1</a:t>
            </a:r>
            <a:r>
              <a:rPr lang="fr-FR" sz="2400" baseline="30000" dirty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85121" y="1296006"/>
            <a:ext cx="1706587" cy="2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1) Export du model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429" y="1637567"/>
            <a:ext cx="2097191" cy="43441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316769" y="1345418"/>
            <a:ext cx="2001079" cy="2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2) Architecture Django</a:t>
            </a:r>
            <a:endParaRPr lang="en-US" sz="16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85121" y="2602523"/>
            <a:ext cx="2232609" cy="2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3) views.py : Class </a:t>
            </a:r>
            <a:r>
              <a:rPr lang="fr-FR" sz="1600" dirty="0" err="1" smtClean="0"/>
              <a:t>Predict</a:t>
            </a:r>
            <a:r>
              <a:rPr lang="fr-FR" sz="1600" dirty="0" smtClean="0"/>
              <a:t> </a:t>
            </a:r>
            <a:endParaRPr lang="en-US" sz="16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277035" y="49015"/>
            <a:ext cx="1757289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 smtClean="0"/>
              <a:t>DJANGO</a:t>
            </a:r>
            <a:endParaRPr lang="en-US" sz="2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321" y="2834967"/>
            <a:ext cx="4972744" cy="3096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r>
              <a:rPr lang="fr-FR" sz="2400" dirty="0"/>
              <a:t>1 ) </a:t>
            </a:r>
            <a:r>
              <a:rPr lang="fr-FR" sz="2400" dirty="0" smtClean="0"/>
              <a:t>Préparation </a:t>
            </a:r>
            <a:r>
              <a:rPr lang="fr-FR" sz="2400" dirty="0"/>
              <a:t>environnement &amp; 1</a:t>
            </a:r>
            <a:r>
              <a:rPr lang="fr-FR" sz="2400" baseline="30000" dirty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21383" y="4904102"/>
            <a:ext cx="7950005" cy="923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Test de l’intégration sur le serveur local Django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Envoie de 5 observations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Réponse en  18ms </a:t>
            </a:r>
            <a:r>
              <a:rPr lang="fr-FR" sz="1600" dirty="0"/>
              <a:t>(serveur local)</a:t>
            </a:r>
            <a:r>
              <a:rPr lang="fr-FR" sz="1600" dirty="0" smtClean="0"/>
              <a:t>, quelque soit le nombre d’observation envoyées</a:t>
            </a:r>
            <a:endParaRPr lang="en-US" sz="16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277035" y="49015"/>
            <a:ext cx="1757289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 smtClean="0"/>
              <a:t>REQUEST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57" y="1174961"/>
            <a:ext cx="7888459" cy="34873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538" y="2133860"/>
            <a:ext cx="3182306" cy="156955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9474884" y="3783536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Logs Django</a:t>
            </a:r>
            <a:endParaRPr lang="en-US" sz="16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2400" dirty="0"/>
              <a:t>2 ) </a:t>
            </a:r>
            <a:r>
              <a:rPr lang="fr-FR" sz="2400" dirty="0" err="1"/>
              <a:t>Models</a:t>
            </a:r>
            <a:r>
              <a:rPr lang="fr-FR" sz="2400" dirty="0"/>
              <a:t> </a:t>
            </a:r>
            <a:r>
              <a:rPr lang="fr-FR" sz="2400" dirty="0" err="1"/>
              <a:t>tunning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00964" y="5877340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/>
              <a:t>RandomForest</a:t>
            </a:r>
            <a:r>
              <a:rPr lang="fr-FR" sz="1600" dirty="0" smtClean="0"/>
              <a:t> Classifier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294" y="1028800"/>
            <a:ext cx="3905543" cy="47819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166294" y="5877339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/>
              <a:t>Support </a:t>
            </a:r>
            <a:r>
              <a:rPr lang="fr-FR" sz="1600" dirty="0" err="1"/>
              <a:t>Vector</a:t>
            </a:r>
            <a:r>
              <a:rPr lang="fr-FR" sz="1600" dirty="0"/>
              <a:t> Machines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43" r="1104"/>
          <a:stretch/>
        </p:blipFill>
        <p:spPr>
          <a:xfrm>
            <a:off x="131885" y="1028800"/>
            <a:ext cx="4018084" cy="4780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31885" y="5877338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/>
              <a:t>Regression</a:t>
            </a:r>
            <a:r>
              <a:rPr lang="fr-FR" sz="1600" dirty="0" smtClean="0"/>
              <a:t> logistique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964" y="1028800"/>
            <a:ext cx="3877482" cy="4780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2400" dirty="0"/>
              <a:t>2 ) </a:t>
            </a:r>
            <a:r>
              <a:rPr lang="fr-FR" sz="2400" dirty="0" err="1"/>
              <a:t>Models</a:t>
            </a:r>
            <a:r>
              <a:rPr lang="fr-FR" sz="2400" dirty="0"/>
              <a:t> </a:t>
            </a:r>
            <a:r>
              <a:rPr lang="fr-FR" sz="2400" dirty="0" err="1"/>
              <a:t>tunning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68215" y="2162908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19553" y="4582596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/>
              <a:t>Max_iter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3" y="2229593"/>
            <a:ext cx="3877216" cy="23530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31" y="2432123"/>
            <a:ext cx="7221219" cy="36733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545431" y="2845324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/>
              <a:t>Regularisation</a:t>
            </a:r>
            <a:r>
              <a:rPr lang="fr-FR" sz="1600" dirty="0" smtClean="0"/>
              <a:t> </a:t>
            </a:r>
            <a:r>
              <a:rPr lang="fr-FR" sz="1600" dirty="0" err="1" smtClean="0"/>
              <a:t>parameter</a:t>
            </a:r>
            <a:endParaRPr lang="en-US" sz="16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306669" y="2624071"/>
            <a:ext cx="656684" cy="166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" dirty="0" err="1" smtClean="0"/>
              <a:t>acc</a:t>
            </a:r>
            <a:endParaRPr lang="en-US" sz="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306669" y="2460268"/>
            <a:ext cx="656684" cy="166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" dirty="0" smtClean="0"/>
              <a:t>C</a:t>
            </a:r>
            <a:endParaRPr lang="en-US" sz="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706" y="3883901"/>
            <a:ext cx="4315427" cy="409632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775706" y="4369392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/>
              <a:t>Tolerence</a:t>
            </a:r>
            <a:r>
              <a:rPr lang="fr-FR" sz="1600" dirty="0" smtClean="0"/>
              <a:t> </a:t>
            </a:r>
            <a:r>
              <a:rPr lang="fr-FR" sz="1600" dirty="0" err="1" smtClean="0"/>
              <a:t>parameter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036613" y="1637593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68215" y="1780124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/>
              <a:t>Support </a:t>
            </a:r>
            <a:r>
              <a:rPr lang="fr-FR" sz="1600" b="1" dirty="0" err="1"/>
              <a:t>Vector</a:t>
            </a:r>
            <a:r>
              <a:rPr lang="fr-FR" sz="1600" b="1" dirty="0"/>
              <a:t> </a:t>
            </a:r>
            <a:r>
              <a:rPr lang="fr-FR" sz="1600" b="1" dirty="0" smtClean="0"/>
              <a:t>Machines </a:t>
            </a:r>
            <a:r>
              <a:rPr lang="fr-FR" sz="1600" b="1" dirty="0" err="1" smtClean="0"/>
              <a:t>Tunning</a:t>
            </a:r>
            <a:endParaRPr lang="en-US" sz="1600" b="1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45975" y="5244949"/>
            <a:ext cx="11150017" cy="10415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Paramètres retenus pour 95,38% :</a:t>
            </a:r>
          </a:p>
          <a:p>
            <a:r>
              <a:rPr lang="fr-FR" sz="1600" dirty="0" smtClean="0"/>
              <a:t> </a:t>
            </a:r>
          </a:p>
          <a:p>
            <a:r>
              <a:rPr lang="en-US" sz="1600" dirty="0" err="1" smtClean="0"/>
              <a:t>svm.SVC</a:t>
            </a:r>
            <a:r>
              <a:rPr lang="en-US" sz="1600" dirty="0" smtClean="0"/>
              <a:t>(gamma=0.001</a:t>
            </a:r>
            <a:r>
              <a:rPr lang="en-US" sz="1600" dirty="0"/>
              <a:t>, C=100., </a:t>
            </a:r>
            <a:r>
              <a:rPr lang="en-US" sz="1600" dirty="0" err="1"/>
              <a:t>decision_function_shape</a:t>
            </a:r>
            <a:r>
              <a:rPr lang="en-US" sz="1600" dirty="0"/>
              <a:t>='</a:t>
            </a:r>
            <a:r>
              <a:rPr lang="en-US" sz="1600" dirty="0" err="1"/>
              <a:t>ovr</a:t>
            </a:r>
            <a:r>
              <a:rPr lang="en-US" sz="1600" dirty="0"/>
              <a:t>', </a:t>
            </a:r>
            <a:r>
              <a:rPr lang="en-US" sz="1600" dirty="0" err="1"/>
              <a:t>random_state</a:t>
            </a:r>
            <a:r>
              <a:rPr lang="en-US" sz="1600" dirty="0"/>
              <a:t>=22, </a:t>
            </a:r>
            <a:r>
              <a:rPr lang="en-US" sz="1600" dirty="0" err="1"/>
              <a:t>max_iter</a:t>
            </a:r>
            <a:r>
              <a:rPr lang="en-US" sz="1600" dirty="0"/>
              <a:t>=2500, kernel='</a:t>
            </a:r>
            <a:r>
              <a:rPr lang="en-US" sz="1600" dirty="0" err="1"/>
              <a:t>rbf</a:t>
            </a:r>
            <a:r>
              <a:rPr lang="en-US" sz="1600" dirty="0"/>
              <a:t>', </a:t>
            </a:r>
            <a:r>
              <a:rPr lang="en-US" sz="1600" dirty="0" err="1" smtClean="0"/>
              <a:t>tol</a:t>
            </a:r>
            <a:r>
              <a:rPr lang="en-US" sz="1600" dirty="0" smtClean="0"/>
              <a:t>=0.0001)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29452" y="1705708"/>
            <a:ext cx="11337198" cy="328832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Marc Guynot de Boismenu - Devoir Maison Python for Data Analysis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1425</TotalTime>
  <Words>566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Rapport Python for Data Analysis</vt:lpstr>
      <vt:lpstr>Objectif</vt:lpstr>
      <vt:lpstr>Process</vt:lpstr>
      <vt:lpstr>1 ) Préparation environnement &amp; 1ère prédiction</vt:lpstr>
      <vt:lpstr>1 ) Préparation environnement &amp; 1ère prédiction</vt:lpstr>
      <vt:lpstr>1 ) Préparation environnement &amp; 1ère prédiction</vt:lpstr>
      <vt:lpstr>1 ) Préparation environnement &amp; 1ère prédiction</vt:lpstr>
      <vt:lpstr>2 ) Models tunning</vt:lpstr>
      <vt:lpstr>2 ) Models tunning</vt:lpstr>
      <vt:lpstr>3 ) Data visualisation et affinage prédiction</vt:lpstr>
      <vt:lpstr>PowerPoint Presentation</vt:lpstr>
      <vt:lpstr>Conclusion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Python for DataScience</dc:title>
  <dc:creator>GUYNOT DE BOISMENU Marc</dc:creator>
  <cp:lastModifiedBy>GUYNOT DE BOISMENU Marc</cp:lastModifiedBy>
  <cp:revision>20</cp:revision>
  <dcterms:created xsi:type="dcterms:W3CDTF">2020-01-30T18:12:34Z</dcterms:created>
  <dcterms:modified xsi:type="dcterms:W3CDTF">2020-01-31T17:58:30Z</dcterms:modified>
</cp:coreProperties>
</file>