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9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F8541-B639-48E3-803C-A6CDCBCCD19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249ED2-F46C-4B1E-97C2-B7EB0C9E3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Rapport Python for Data </a:t>
            </a:r>
            <a:r>
              <a:rPr lang="fr-FR" dirty="0" err="1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Marc Guynot Esilv-s9 </a:t>
            </a:r>
          </a:p>
          <a:p>
            <a:pPr algn="r"/>
            <a:r>
              <a:rPr lang="fr-FR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 smtClean="0"/>
              <a:t>3 </a:t>
            </a:r>
            <a:r>
              <a:rPr lang="fr-FR" sz="2400" dirty="0"/>
              <a:t>) Data visualisation et affinage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4738" y="2206869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5946" y="1560315"/>
            <a:ext cx="4554416" cy="3380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err="1" smtClean="0"/>
              <a:t>Features</a:t>
            </a:r>
            <a:r>
              <a:rPr lang="fr-FR" sz="1600" b="1" dirty="0"/>
              <a:t> engineering </a:t>
            </a:r>
            <a:r>
              <a:rPr lang="fr-FR" sz="16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La data est déjà très propre, aucun NA  pas de données hors normes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Seulement des valeurs numériques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Pas de création de variables imaginable, les données sont certes brutes mais trop abstraites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Le meilleurs traitement à faire serait de retirer des variables car il y en a au total 561</a:t>
            </a: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51" y="835268"/>
            <a:ext cx="5826761" cy="52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36072"/>
            <a:ext cx="10058400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smtClean="0"/>
              <a:t>3 ) Data visualisation et affinage prédiction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8125" y="1747095"/>
            <a:ext cx="2971806" cy="3380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err="1" smtClean="0"/>
              <a:t>Features</a:t>
            </a:r>
            <a:r>
              <a:rPr lang="fr-FR" sz="1600" b="1" dirty="0"/>
              <a:t> engineering </a:t>
            </a:r>
            <a:r>
              <a:rPr lang="fr-FR" sz="16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/>
              <a:t>En enlevant les postures intermédiaires qui sont présentes en sous nombre on améliore la prédiction</a:t>
            </a:r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6" y="1661746"/>
            <a:ext cx="2524477" cy="28388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50427" y="3309768"/>
            <a:ext cx="1213642" cy="1081454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3" y="4599345"/>
            <a:ext cx="5553850" cy="10574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6138" y="1512277"/>
            <a:ext cx="5890847" cy="449286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606" y="2179657"/>
            <a:ext cx="3934374" cy="241968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75096" y="4737366"/>
            <a:ext cx="2989393" cy="405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 smtClean="0"/>
              <a:t>Modèle SVC : 98.7 % de précision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761285" y="1747095"/>
            <a:ext cx="4774223" cy="367775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partir d’un </a:t>
            </a:r>
            <a:r>
              <a:rPr lang="fr-FR" dirty="0" err="1" smtClean="0"/>
              <a:t>dataset</a:t>
            </a:r>
            <a:r>
              <a:rPr lang="fr-FR" dirty="0" smtClean="0"/>
              <a:t> de 11k observations de 561 variables issues de différents capteurs d’un téléphone accroché à une ceinture sur 30 individus différents.</a:t>
            </a:r>
            <a:endParaRPr lang="en-US" dirty="0" smtClean="0"/>
          </a:p>
          <a:p>
            <a:r>
              <a:rPr lang="fr-FR" dirty="0" smtClean="0"/>
              <a:t>&gt; Déterminer l’une des 12 postures labellisées</a:t>
            </a:r>
          </a:p>
        </p:txBody>
      </p:sp>
    </p:spTree>
    <p:extLst>
      <p:ext uri="{BB962C8B-B14F-4D97-AF65-F5344CB8AC3E}">
        <p14:creationId xmlns:p14="http://schemas.microsoft.com/office/powerpoint/2010/main" val="19317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11857"/>
              </p:ext>
            </p:extLst>
          </p:nvPr>
        </p:nvGraphicFramePr>
        <p:xfrm>
          <a:off x="1096963" y="1846263"/>
          <a:ext cx="10058400" cy="3139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951808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8177696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974062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91934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DataVisualisation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DataVisualisation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6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Feature</a:t>
                      </a:r>
                      <a:r>
                        <a:rPr lang="fr-FR" dirty="0" smtClean="0"/>
                        <a:t> engineering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Feature</a:t>
                      </a:r>
                      <a:r>
                        <a:rPr lang="fr-FR" dirty="0" smtClean="0"/>
                        <a:t> engineering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préparation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5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0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1 ) Préparation</a:t>
                      </a:r>
                      <a:r>
                        <a:rPr lang="fr-FR" baseline="0" dirty="0" smtClean="0"/>
                        <a:t> environnement &amp; 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baseline="0" dirty="0" smtClean="0"/>
                        <a:t>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2 ) </a:t>
                      </a:r>
                      <a:r>
                        <a:rPr lang="fr-FR" dirty="0" err="1" smtClean="0"/>
                        <a:t>Models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tunning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3 ) Data</a:t>
                      </a:r>
                      <a:r>
                        <a:rPr lang="fr-FR" baseline="0" dirty="0" smtClean="0"/>
                        <a:t> visualisation et affinage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Itérations</a:t>
                      </a:r>
                      <a:r>
                        <a:rPr lang="fr-FR" baseline="0" dirty="0" smtClean="0"/>
                        <a:t> sur affinage prédiction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3752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640703" y="1846263"/>
            <a:ext cx="18720" cy="21102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96963" y="5310554"/>
            <a:ext cx="10058400" cy="37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 rot="16200000">
            <a:off x="-897018" y="2462779"/>
            <a:ext cx="2436816" cy="41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PipeLine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86804" y="5468370"/>
            <a:ext cx="2436816" cy="41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Développement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86694"/>
            <a:ext cx="10058400" cy="3559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5097767"/>
            <a:ext cx="10058400" cy="933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Import des données et création du train-test</a:t>
            </a:r>
          </a:p>
          <a:p>
            <a:endParaRPr lang="fr-FR" sz="1800" dirty="0" smtClean="0"/>
          </a:p>
          <a:p>
            <a:r>
              <a:rPr lang="fr-FR" sz="1800" dirty="0" smtClean="0"/>
              <a:t>11k observations et 561 variables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IMPORT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93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5097767"/>
            <a:ext cx="10058400" cy="933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Premier modèle de test non paramétré</a:t>
            </a:r>
          </a:p>
          <a:p>
            <a:endParaRPr lang="fr-FR" sz="1800" dirty="0" smtClean="0"/>
          </a:p>
          <a:p>
            <a:r>
              <a:rPr lang="fr-FR" sz="1800" dirty="0" smtClean="0"/>
              <a:t>Régression logistique avec 94,7 % de précision pour un temps d’exécution de 77 secondes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262446" y="1705708"/>
            <a:ext cx="3893234" cy="193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09554"/>
            <a:ext cx="6261882" cy="3888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95" y="1209554"/>
            <a:ext cx="4044427" cy="3031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9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1" y="1309272"/>
            <a:ext cx="4887007" cy="704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61321" y="2103987"/>
            <a:ext cx="1706587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1) Export du model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04" y="1309272"/>
            <a:ext cx="2097191" cy="4344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301183" y="5743221"/>
            <a:ext cx="2001079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2) Architecture Django</a:t>
            </a:r>
            <a:endParaRPr lang="en-US" sz="16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61321" y="5743221"/>
            <a:ext cx="2232609" cy="2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3) views.py : Class </a:t>
            </a:r>
            <a:r>
              <a:rPr lang="fr-FR" sz="1600" dirty="0" err="1" smtClean="0"/>
              <a:t>Predict</a:t>
            </a:r>
            <a:r>
              <a:rPr lang="fr-FR" sz="1600" dirty="0" smtClean="0"/>
              <a:t> 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DJANGO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21" y="2454898"/>
            <a:ext cx="4972744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9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r>
              <a:rPr lang="fr-FR" sz="2400" dirty="0"/>
              <a:t>1 ) </a:t>
            </a:r>
            <a:r>
              <a:rPr lang="fr-FR" sz="2400" dirty="0" smtClean="0"/>
              <a:t>Préparation </a:t>
            </a:r>
            <a:r>
              <a:rPr lang="fr-FR" sz="2400" dirty="0"/>
              <a:t>environnement &amp; 1</a:t>
            </a:r>
            <a:r>
              <a:rPr lang="fr-FR" sz="2400" baseline="30000" dirty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prédiction</a:t>
            </a: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1383" y="4904102"/>
            <a:ext cx="7950005" cy="923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Test de l’intégration sur le serveur local Django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Envoie de 5 observations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Réponse en  18ms </a:t>
            </a:r>
            <a:r>
              <a:rPr lang="fr-FR" sz="1600" dirty="0"/>
              <a:t>(serveur local)</a:t>
            </a:r>
            <a:r>
              <a:rPr lang="fr-FR" sz="1600" dirty="0" smtClean="0"/>
              <a:t>, quelque soit le nombre d’observation envoyées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277035" y="49015"/>
            <a:ext cx="1757289" cy="52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 smtClean="0"/>
              <a:t>REQUEST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7" y="1174961"/>
            <a:ext cx="7888459" cy="3487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38" y="2133860"/>
            <a:ext cx="3182306" cy="156955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474884" y="3783536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Logs Django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/>
              <a:t>2 )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tunning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75946" y="1661746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64" y="1028800"/>
            <a:ext cx="3914335" cy="47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200964" y="5877340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RandomForest</a:t>
            </a:r>
            <a:r>
              <a:rPr lang="fr-FR" sz="1600" dirty="0" smtClean="0"/>
              <a:t> Classifier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294" y="1028800"/>
            <a:ext cx="3905543" cy="4781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166294" y="5877339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/>
              <a:t>Support </a:t>
            </a:r>
            <a:r>
              <a:rPr lang="fr-FR" sz="1600" dirty="0" err="1"/>
              <a:t>Vector</a:t>
            </a:r>
            <a:r>
              <a:rPr lang="fr-FR" sz="1600" dirty="0"/>
              <a:t> Machines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743" r="1104"/>
          <a:stretch/>
        </p:blipFill>
        <p:spPr>
          <a:xfrm>
            <a:off x="131885" y="1028800"/>
            <a:ext cx="4018084" cy="47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1885" y="5877338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Regression</a:t>
            </a:r>
            <a:r>
              <a:rPr lang="fr-FR" sz="1600" dirty="0" smtClean="0"/>
              <a:t> logistique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43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436072"/>
            <a:ext cx="10058400" cy="52228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2400" dirty="0"/>
              <a:t>2 )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tunning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68215" y="2162908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19553" y="4582596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Max_iter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3" y="2229593"/>
            <a:ext cx="3877216" cy="23530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31" y="2432123"/>
            <a:ext cx="7221219" cy="36733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45431" y="2845324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Regularisation</a:t>
            </a:r>
            <a:r>
              <a:rPr lang="fr-FR" sz="1600" dirty="0" smtClean="0"/>
              <a:t> </a:t>
            </a:r>
            <a:r>
              <a:rPr lang="fr-FR" sz="1600" dirty="0" err="1" smtClean="0"/>
              <a:t>parameter</a:t>
            </a:r>
            <a:endParaRPr lang="en-US" sz="16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306669" y="2624071"/>
            <a:ext cx="656684" cy="166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" dirty="0" err="1" smtClean="0"/>
              <a:t>acc</a:t>
            </a:r>
            <a:endParaRPr lang="en-US" sz="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306669" y="2460268"/>
            <a:ext cx="656684" cy="166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" dirty="0" smtClean="0"/>
              <a:t>C</a:t>
            </a:r>
            <a:endParaRPr lang="en-US" sz="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31" y="3539577"/>
            <a:ext cx="4315427" cy="409632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45431" y="4025068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Tolerence</a:t>
            </a:r>
            <a:r>
              <a:rPr lang="fr-FR" sz="1600" dirty="0" smtClean="0"/>
              <a:t> </a:t>
            </a:r>
            <a:r>
              <a:rPr lang="fr-FR" sz="1600" dirty="0" err="1" smtClean="0"/>
              <a:t>parameter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036613" y="1637593"/>
            <a:ext cx="10179734" cy="23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8215" y="1780124"/>
            <a:ext cx="2790386" cy="309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/>
              <a:t>Support </a:t>
            </a:r>
            <a:r>
              <a:rPr lang="fr-FR" sz="1600" b="1" dirty="0" err="1"/>
              <a:t>Vector</a:t>
            </a:r>
            <a:r>
              <a:rPr lang="fr-FR" sz="1600" b="1" dirty="0"/>
              <a:t> </a:t>
            </a:r>
            <a:r>
              <a:rPr lang="fr-FR" sz="1600" b="1" dirty="0" smtClean="0"/>
              <a:t>Machines </a:t>
            </a:r>
            <a:r>
              <a:rPr lang="fr-FR" sz="1600" b="1" dirty="0" err="1" smtClean="0"/>
              <a:t>Tunning</a:t>
            </a:r>
            <a:endParaRPr lang="en-US" sz="1600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45975" y="5244949"/>
            <a:ext cx="11150017" cy="10415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Paramètres retenus :</a:t>
            </a:r>
          </a:p>
          <a:p>
            <a:r>
              <a:rPr lang="fr-FR" sz="1600" dirty="0" smtClean="0"/>
              <a:t> </a:t>
            </a:r>
          </a:p>
          <a:p>
            <a:r>
              <a:rPr lang="en-US" sz="1600" dirty="0" err="1" smtClean="0"/>
              <a:t>svm.SVC</a:t>
            </a:r>
            <a:r>
              <a:rPr lang="en-US" sz="1600" dirty="0" smtClean="0"/>
              <a:t>(gamma=0.001</a:t>
            </a:r>
            <a:r>
              <a:rPr lang="en-US" sz="1600" dirty="0"/>
              <a:t>, C=100., </a:t>
            </a:r>
            <a:r>
              <a:rPr lang="en-US" sz="1600" dirty="0" err="1"/>
              <a:t>decision_function_shape</a:t>
            </a:r>
            <a:r>
              <a:rPr lang="en-US" sz="1600" dirty="0"/>
              <a:t>='</a:t>
            </a:r>
            <a:r>
              <a:rPr lang="en-US" sz="1600" dirty="0" err="1"/>
              <a:t>ovr</a:t>
            </a:r>
            <a:r>
              <a:rPr lang="en-US" sz="1600" dirty="0"/>
              <a:t>', </a:t>
            </a:r>
            <a:r>
              <a:rPr lang="en-US" sz="1600" dirty="0" err="1"/>
              <a:t>random_state</a:t>
            </a:r>
            <a:r>
              <a:rPr lang="en-US" sz="1600" dirty="0"/>
              <a:t>=22, </a:t>
            </a:r>
            <a:r>
              <a:rPr lang="en-US" sz="1600" dirty="0" err="1"/>
              <a:t>max_iter</a:t>
            </a:r>
            <a:r>
              <a:rPr lang="en-US" sz="1600" dirty="0"/>
              <a:t>=2500, kernel='</a:t>
            </a:r>
            <a:r>
              <a:rPr lang="en-US" sz="1600" dirty="0" err="1"/>
              <a:t>rbf</a:t>
            </a:r>
            <a:r>
              <a:rPr lang="en-US" sz="1600" dirty="0"/>
              <a:t>', </a:t>
            </a:r>
            <a:r>
              <a:rPr lang="en-US" sz="1600" dirty="0" err="1" smtClean="0"/>
              <a:t>tol</a:t>
            </a:r>
            <a:r>
              <a:rPr lang="en-US" sz="1600" dirty="0" smtClean="0"/>
              <a:t>=0.0001)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29452" y="1705708"/>
            <a:ext cx="11337198" cy="3288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1289</TotalTime>
  <Words>331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Rapport Python for Data Analysis</vt:lpstr>
      <vt:lpstr>Objectif</vt:lpstr>
      <vt:lpstr>Process</vt:lpstr>
      <vt:lpstr>1 ) Préparation environnement &amp; 1ère prédiction</vt:lpstr>
      <vt:lpstr>1 ) Préparation environnement &amp; 1ère prédiction</vt:lpstr>
      <vt:lpstr>1 ) Préparation environnement &amp; 1ère prédiction</vt:lpstr>
      <vt:lpstr>1 ) Préparation environnement &amp; 1ère prédiction</vt:lpstr>
      <vt:lpstr>2 ) Models tunning</vt:lpstr>
      <vt:lpstr>2 ) Models tunning</vt:lpstr>
      <vt:lpstr>3 ) Data visualisation et affinage prédiction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Python for DataScience</dc:title>
  <dc:creator>GUYNOT DE BOISMENU Marc</dc:creator>
  <cp:lastModifiedBy>GUYNOT DE BOISMENU Marc</cp:lastModifiedBy>
  <cp:revision>17</cp:revision>
  <dcterms:created xsi:type="dcterms:W3CDTF">2020-01-30T18:12:34Z</dcterms:created>
  <dcterms:modified xsi:type="dcterms:W3CDTF">2020-01-31T15:42:12Z</dcterms:modified>
</cp:coreProperties>
</file>