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Rapport Python for </a:t>
            </a:r>
            <a:r>
              <a:rPr lang="fr-FR" dirty="0" err="1" smtClean="0"/>
              <a:t>DataScience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Marc Guynot Esilv-s9 </a:t>
            </a:r>
          </a:p>
          <a:p>
            <a:pPr algn="r"/>
            <a:r>
              <a:rPr lang="fr-FR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19774"/>
              </p:ext>
            </p:extLst>
          </p:nvPr>
        </p:nvGraphicFramePr>
        <p:xfrm>
          <a:off x="1096963" y="1846263"/>
          <a:ext cx="10058400" cy="313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951808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8177696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974062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9193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Intégration</a:t>
                      </a:r>
                      <a:r>
                        <a:rPr lang="fr-FR" baseline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préparation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1 ) Préparation</a:t>
                      </a:r>
                      <a:r>
                        <a:rPr lang="fr-FR" baseline="0" dirty="0" smtClean="0"/>
                        <a:t> environnement &amp; 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baseline="0" dirty="0" smtClean="0"/>
                        <a:t>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2 ) </a:t>
                      </a: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3 ) Data</a:t>
                      </a:r>
                      <a:r>
                        <a:rPr lang="fr-FR" baseline="0" dirty="0" smtClean="0"/>
                        <a:t> visualisation et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Itérations</a:t>
                      </a:r>
                      <a:r>
                        <a:rPr lang="fr-FR" baseline="0" dirty="0" smtClean="0"/>
                        <a:t> sur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375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640703" y="1846263"/>
            <a:ext cx="18720" cy="2110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96963" y="5310554"/>
            <a:ext cx="10058400" cy="37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 rot="16200000">
            <a:off x="-897018" y="2462779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PipeLine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86804" y="5468370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Développement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86694"/>
            <a:ext cx="10058400" cy="3559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Import des données et création du train-test</a:t>
            </a:r>
          </a:p>
          <a:p>
            <a:endParaRPr lang="fr-FR" sz="1800" dirty="0" smtClean="0"/>
          </a:p>
          <a:p>
            <a:r>
              <a:rPr lang="fr-FR" sz="1800" dirty="0" smtClean="0"/>
              <a:t>11k observations et 561 variables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IMPORT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93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Premier modèle de test non paramétré</a:t>
            </a:r>
          </a:p>
          <a:p>
            <a:endParaRPr lang="fr-FR" sz="1800" dirty="0" smtClean="0"/>
          </a:p>
          <a:p>
            <a:r>
              <a:rPr lang="fr-FR" sz="1800" dirty="0" smtClean="0"/>
              <a:t>Régression logistique avec 94,7 % de précision pour un temps d’exécution de 77 secondes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262446" y="1705708"/>
            <a:ext cx="3893234" cy="193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09554"/>
            <a:ext cx="6261882" cy="3888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95" y="1209554"/>
            <a:ext cx="4044427" cy="3031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9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1" y="1309272"/>
            <a:ext cx="4887007" cy="704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61321" y="2103987"/>
            <a:ext cx="1706587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1) Export du model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04" y="1309272"/>
            <a:ext cx="2097191" cy="4344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301183" y="5743221"/>
            <a:ext cx="200107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2) Architecture Django</a:t>
            </a:r>
            <a:endParaRPr lang="en-US" sz="1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61321" y="5743221"/>
            <a:ext cx="223260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3) views.py : Class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DJANGO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21" y="2454898"/>
            <a:ext cx="497274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9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1383" y="4904102"/>
            <a:ext cx="7950005" cy="923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Test de l’intégration sur le serveur local Django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Envoie de 5 observations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Réponse en  18ms </a:t>
            </a:r>
            <a:r>
              <a:rPr lang="fr-FR" sz="1600" dirty="0"/>
              <a:t>(serveur local)</a:t>
            </a:r>
            <a:r>
              <a:rPr lang="fr-FR" sz="1600" dirty="0" smtClean="0"/>
              <a:t>, quelque soit le nombre d’observation envoyées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REQUEST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" y="1174961"/>
            <a:ext cx="7888459" cy="3487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38" y="2133860"/>
            <a:ext cx="3182306" cy="156955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474884" y="3783536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Logs Django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/>
              <a:t>2 )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tunning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1131</TotalTime>
  <Words>160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Rapport Python for DataScience</vt:lpstr>
      <vt:lpstr>Process</vt:lpstr>
      <vt:lpstr>1 ) Préparation environnement &amp; 1ère prédiction</vt:lpstr>
      <vt:lpstr>1 ) Préparation environnement &amp; 1ère prédiction</vt:lpstr>
      <vt:lpstr>1 ) Préparation environnement &amp; 1ère prédiction</vt:lpstr>
      <vt:lpstr>1 ) Préparation environnement &amp; 1ère prédiction</vt:lpstr>
      <vt:lpstr>2 ) Models tunning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Python for DataScience</dc:title>
  <dc:creator>GUYNOT DE BOISMENU Marc</dc:creator>
  <cp:lastModifiedBy>GUYNOT DE BOISMENU Marc</cp:lastModifiedBy>
  <cp:revision>9</cp:revision>
  <dcterms:created xsi:type="dcterms:W3CDTF">2020-01-30T18:12:34Z</dcterms:created>
  <dcterms:modified xsi:type="dcterms:W3CDTF">2020-01-31T13:03:56Z</dcterms:modified>
</cp:coreProperties>
</file>