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5657db78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5657db78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1e12294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1e12294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5657db78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5657db78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425ed05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425ed05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5657db78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5657db78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5657db78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5657db78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5657db78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5657db78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5657db78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5657db78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5657db78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5657db78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5657db78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5657db78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063" y="781050"/>
            <a:ext cx="5857875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556" y="0"/>
            <a:ext cx="748488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750" y="152400"/>
            <a:ext cx="607650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0600" y="110325"/>
            <a:ext cx="6881124" cy="492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350" y="747700"/>
            <a:ext cx="6391275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3">
            <a:alphaModFix/>
          </a:blip>
          <a:srcRect b="0" l="0" r="0" t="16964"/>
          <a:stretch/>
        </p:blipFill>
        <p:spPr>
          <a:xfrm>
            <a:off x="4745850" y="2757502"/>
            <a:ext cx="2405050" cy="466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15"/>
          <p:cNvGrpSpPr/>
          <p:nvPr/>
        </p:nvGrpSpPr>
        <p:grpSpPr>
          <a:xfrm>
            <a:off x="1381125" y="476238"/>
            <a:ext cx="6381750" cy="4191000"/>
            <a:chOff x="1381125" y="476238"/>
            <a:chExt cx="6381750" cy="4191000"/>
          </a:xfrm>
        </p:grpSpPr>
        <p:pic>
          <p:nvPicPr>
            <p:cNvPr id="66" name="Google Shape;66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81125" y="476238"/>
              <a:ext cx="6381750" cy="4191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15"/>
            <p:cNvPicPr preferRelativeResize="0"/>
            <p:nvPr/>
          </p:nvPicPr>
          <p:blipFill rotWithShape="1">
            <a:blip r:embed="rId3">
              <a:alphaModFix/>
            </a:blip>
            <a:srcRect b="0" l="0" r="0" t="16964"/>
            <a:stretch/>
          </p:blipFill>
          <p:spPr>
            <a:xfrm>
              <a:off x="4745850" y="2757502"/>
              <a:ext cx="2405050" cy="46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15"/>
            <p:cNvPicPr preferRelativeResize="0"/>
            <p:nvPr/>
          </p:nvPicPr>
          <p:blipFill rotWithShape="1">
            <a:blip r:embed="rId3">
              <a:alphaModFix/>
            </a:blip>
            <a:srcRect b="0" l="55742" r="0" t="0"/>
            <a:stretch/>
          </p:blipFill>
          <p:spPr>
            <a:xfrm>
              <a:off x="6086471" y="2662250"/>
              <a:ext cx="1064425" cy="561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125" y="476263"/>
            <a:ext cx="6381750" cy="41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9300" y="2695950"/>
            <a:ext cx="942975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963" y="661263"/>
            <a:ext cx="5740069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4588" y="485775"/>
            <a:ext cx="6315075" cy="41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238" y="417925"/>
            <a:ext cx="6417525" cy="430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263" y="198525"/>
            <a:ext cx="6583476" cy="474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225" y="390550"/>
            <a:ext cx="6287551" cy="43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Когда объектов много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