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007-9548-94A6-5AF9-D52949645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18897-5868-4945-8CE3-4720EFBE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4413B47-00F2-BC41-4DDF-6566CFB1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576207"/>
            <a:ext cx="12191999" cy="6614105"/>
          </a:xfrm>
          <a:prstGeom prst="rect">
            <a:avLst/>
          </a:prstGeom>
        </p:spPr>
      </p:pic>
      <p:pic>
        <p:nvPicPr>
          <p:cNvPr id="1026" name="Picture 2" descr="Download HD Share This Image - Kevin Garnett Celtics No Background ...">
            <a:extLst>
              <a:ext uri="{FF2B5EF4-FFF2-40B4-BE49-F238E27FC236}">
                <a16:creationId xmlns:a16="http://schemas.microsoft.com/office/drawing/2014/main" id="{BDC8E5D0-7FAC-97BF-5A3E-C4CF3130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93" y="1900962"/>
            <a:ext cx="698482" cy="1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6B6E1-57FD-E6DD-67A7-CA3969747068}"/>
              </a:ext>
            </a:extLst>
          </p:cNvPr>
          <p:cNvSpPr txBox="1"/>
          <p:nvPr/>
        </p:nvSpPr>
        <p:spPr>
          <a:xfrm>
            <a:off x="3008256" y="3210821"/>
            <a:ext cx="48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KG</a:t>
            </a:r>
          </a:p>
        </p:txBody>
      </p:sp>
      <p:pic>
        <p:nvPicPr>
          <p:cNvPr id="1032" name="Picture 8" descr="Klay Thompson PNG Images Transparent Background | PNG Play">
            <a:extLst>
              <a:ext uri="{FF2B5EF4-FFF2-40B4-BE49-F238E27FC236}">
                <a16:creationId xmlns:a16="http://schemas.microsoft.com/office/drawing/2014/main" id="{B58E136A-3C1C-0E1C-4839-167CB7A3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32" y="1394419"/>
            <a:ext cx="1478012" cy="1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97325-BC50-79C1-8726-F77CCBDF9FFB}"/>
              </a:ext>
            </a:extLst>
          </p:cNvPr>
          <p:cNvSpPr txBox="1"/>
          <p:nvPr/>
        </p:nvSpPr>
        <p:spPr>
          <a:xfrm>
            <a:off x="4366870" y="2718611"/>
            <a:ext cx="104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Klay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Thompson</a:t>
            </a:r>
          </a:p>
        </p:txBody>
      </p:sp>
      <p:pic>
        <p:nvPicPr>
          <p:cNvPr id="1034" name="Picture 10" descr="Duncan Robinson | Miami Heat | NBA.com">
            <a:extLst>
              <a:ext uri="{FF2B5EF4-FFF2-40B4-BE49-F238E27FC236}">
                <a16:creationId xmlns:a16="http://schemas.microsoft.com/office/drawing/2014/main" id="{8E25DE64-AA68-8A57-6976-B032DCF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48" y="1426652"/>
            <a:ext cx="966360" cy="7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17EC7-7555-7606-8FCB-345BBBF1F3D4}"/>
              </a:ext>
            </a:extLst>
          </p:cNvPr>
          <p:cNvSpPr txBox="1"/>
          <p:nvPr/>
        </p:nvSpPr>
        <p:spPr>
          <a:xfrm>
            <a:off x="7400775" y="2079407"/>
            <a:ext cx="958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Duncan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Robinson</a:t>
            </a:r>
          </a:p>
        </p:txBody>
      </p:sp>
      <p:pic>
        <p:nvPicPr>
          <p:cNvPr id="1036" name="Picture 12" descr="Chris Bosh Png">
            <a:extLst>
              <a:ext uri="{FF2B5EF4-FFF2-40B4-BE49-F238E27FC236}">
                <a16:creationId xmlns:a16="http://schemas.microsoft.com/office/drawing/2014/main" id="{613D81A8-4A77-B755-740B-FC7FC36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95" y="1453416"/>
            <a:ext cx="759470" cy="13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F2020-3D35-32BF-4540-C4C04F2E4E74}"/>
              </a:ext>
            </a:extLst>
          </p:cNvPr>
          <p:cNvSpPr txBox="1"/>
          <p:nvPr/>
        </p:nvSpPr>
        <p:spPr>
          <a:xfrm>
            <a:off x="8602549" y="2755060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Chris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Bosh</a:t>
            </a:r>
          </a:p>
        </p:txBody>
      </p:sp>
      <p:pic>
        <p:nvPicPr>
          <p:cNvPr id="1038" name="Picture 14" descr="Jayson Tatum Free Png Images">
            <a:extLst>
              <a:ext uri="{FF2B5EF4-FFF2-40B4-BE49-F238E27FC236}">
                <a16:creationId xmlns:a16="http://schemas.microsoft.com/office/drawing/2014/main" id="{4D517ABE-39DA-174B-AF0A-10B77CF3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12" y="4062582"/>
            <a:ext cx="865771" cy="6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BBFD7-1D8D-CAD6-BD1D-9639C47E1198}"/>
              </a:ext>
            </a:extLst>
          </p:cNvPr>
          <p:cNvSpPr txBox="1"/>
          <p:nvPr/>
        </p:nvSpPr>
        <p:spPr>
          <a:xfrm>
            <a:off x="7862456" y="4654891"/>
            <a:ext cx="689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Jason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Tatum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871203-83BE-46CC-EAB5-6FF9597FEA32}"/>
              </a:ext>
            </a:extLst>
          </p:cNvPr>
          <p:cNvCxnSpPr>
            <a:cxnSpLocks/>
          </p:cNvCxnSpPr>
          <p:nvPr/>
        </p:nvCxnSpPr>
        <p:spPr>
          <a:xfrm flipV="1">
            <a:off x="8249035" y="3807254"/>
            <a:ext cx="116962" cy="24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Toni Kukoc - TheSportsDB.com">
            <a:extLst>
              <a:ext uri="{FF2B5EF4-FFF2-40B4-BE49-F238E27FC236}">
                <a16:creationId xmlns:a16="http://schemas.microsoft.com/office/drawing/2014/main" id="{74B9BCDB-320F-6F26-BADA-B4BA555D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91" y="1881006"/>
            <a:ext cx="1478012" cy="14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E8355-9EC3-299D-CFE3-9DCE69D10474}"/>
              </a:ext>
            </a:extLst>
          </p:cNvPr>
          <p:cNvSpPr txBox="1"/>
          <p:nvPr/>
        </p:nvSpPr>
        <p:spPr>
          <a:xfrm>
            <a:off x="6486001" y="3298038"/>
            <a:ext cx="68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Toni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Kukoc</a:t>
            </a:r>
          </a:p>
        </p:txBody>
      </p:sp>
      <p:pic>
        <p:nvPicPr>
          <p:cNvPr id="1042" name="Picture 18" descr="Business Opportunities | Speaking Engagements | Muggsy Bogues">
            <a:extLst>
              <a:ext uri="{FF2B5EF4-FFF2-40B4-BE49-F238E27FC236}">
                <a16:creationId xmlns:a16="http://schemas.microsoft.com/office/drawing/2014/main" id="{A8814840-89F6-595C-846A-2A0ADCC7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456" y="1882303"/>
            <a:ext cx="977648" cy="14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11BBC3-C052-C330-56D4-2DA740DD5E9D}"/>
              </a:ext>
            </a:extLst>
          </p:cNvPr>
          <p:cNvSpPr txBox="1"/>
          <p:nvPr/>
        </p:nvSpPr>
        <p:spPr>
          <a:xfrm>
            <a:off x="9565928" y="3302059"/>
            <a:ext cx="83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Muggsy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Bogues</a:t>
            </a:r>
          </a:p>
        </p:txBody>
      </p:sp>
      <p:sp>
        <p:nvSpPr>
          <p:cNvPr id="18" name="AutoShape 20" descr="An NBA ballboy wearing a branded uniform consisting of a short-sleeved shirt and track pants, holding a basketball and a towel, standing in a neutral pose. The ballboy has a youthful appearance and a professional demeanor, set on a transparent background for versatility. Highly detailed and realistic rendering suitable for digital use.">
            <a:extLst>
              <a:ext uri="{FF2B5EF4-FFF2-40B4-BE49-F238E27FC236}">
                <a16:creationId xmlns:a16="http://schemas.microsoft.com/office/drawing/2014/main" id="{CB7D104E-C82B-2B7B-0B41-DDB437FDD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620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A person holding a basketball and towel&#10;&#10;Description automatically generated">
            <a:extLst>
              <a:ext uri="{FF2B5EF4-FFF2-40B4-BE49-F238E27FC236}">
                <a16:creationId xmlns:a16="http://schemas.microsoft.com/office/drawing/2014/main" id="{B236DC1F-1E88-067B-6504-B00FE7683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5" y="3456933"/>
            <a:ext cx="1099448" cy="10994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24C7FD-454F-2D07-B56A-32E11BC67086}"/>
              </a:ext>
            </a:extLst>
          </p:cNvPr>
          <p:cNvSpPr txBox="1"/>
          <p:nvPr/>
        </p:nvSpPr>
        <p:spPr>
          <a:xfrm>
            <a:off x="5011438" y="4529880"/>
            <a:ext cx="795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Ballboy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34CBFE-317E-67B2-A55E-1004283B1F87}"/>
              </a:ext>
            </a:extLst>
          </p:cNvPr>
          <p:cNvSpPr/>
          <p:nvPr/>
        </p:nvSpPr>
        <p:spPr>
          <a:xfrm>
            <a:off x="131201" y="307527"/>
            <a:ext cx="5904544" cy="863932"/>
          </a:xfrm>
          <a:prstGeom prst="roundRect">
            <a:avLst/>
          </a:prstGeom>
          <a:solidFill>
            <a:srgbClr val="D93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r/NBA AMAs  </a:t>
            </a:r>
            <a:r>
              <a:rPr lang="en-US" sz="2400" b="1" dirty="0">
                <a:solidFill>
                  <a:schemeClr val="bg1"/>
                </a:solidFill>
              </a:rPr>
              <a:t>2015/12/03 to 2023/11/19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1400" b="1" i="1" dirty="0">
                <a:solidFill>
                  <a:schemeClr val="bg1"/>
                </a:solidFill>
              </a:rPr>
              <a:t>Size represents # of comments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4697EF-3261-062A-45DA-30FE9506C3B2}"/>
              </a:ext>
            </a:extLst>
          </p:cNvPr>
          <p:cNvSpPr/>
          <p:nvPr/>
        </p:nvSpPr>
        <p:spPr>
          <a:xfrm>
            <a:off x="6160399" y="309491"/>
            <a:ext cx="5900405" cy="863932"/>
          </a:xfrm>
          <a:prstGeom prst="roundRect">
            <a:avLst/>
          </a:prstGeom>
          <a:solidFill>
            <a:srgbClr val="1E41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FFFF"/>
                </a:solidFill>
                <a:latin typeface="Source Sans Pro" panose="020B0503030403020204" pitchFamily="34" charset="0"/>
              </a:rPr>
              <a:t>This visualization tracks Ask Me Anything threads in r/NBA. Active Players and a Ballboy captured most attention. There are elevated engagement levels between 2019 and 2022 very likely attributable to work from home.</a:t>
            </a:r>
            <a:endParaRPr 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5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64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</vt:vector>
  </TitlesOfParts>
  <Company>NBA Properties,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Khitalishvili, Koba</dc:creator>
  <cp:lastModifiedBy>Khitalishvili, Koba</cp:lastModifiedBy>
  <cp:revision>1</cp:revision>
  <dcterms:created xsi:type="dcterms:W3CDTF">2024-11-18T14:05:22Z</dcterms:created>
  <dcterms:modified xsi:type="dcterms:W3CDTF">2024-11-18T14:06:51Z</dcterms:modified>
</cp:coreProperties>
</file>