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204E6-FD34-478A-94B4-F7EB36BAC6C8}" v="152" dt="2024-11-18T19:36:33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>
        <p:scale>
          <a:sx n="60" d="100"/>
          <a:sy n="60" d="100"/>
        </p:scale>
        <p:origin x="4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italishvili, Koba" userId="c02c2335-1b21-4459-93e3-a2125e4631b1" providerId="ADAL" clId="{CD1204E6-FD34-478A-94B4-F7EB36BAC6C8}"/>
    <pc:docChg chg="undo custSel addSld delSld modSld modMainMaster">
      <pc:chgData name="Khitalishvili, Koba" userId="c02c2335-1b21-4459-93e3-a2125e4631b1" providerId="ADAL" clId="{CD1204E6-FD34-478A-94B4-F7EB36BAC6C8}" dt="2024-11-18T19:36:23.106" v="222"/>
      <pc:docMkLst>
        <pc:docMk/>
      </pc:docMkLst>
      <pc:sldChg chg="del">
        <pc:chgData name="Khitalishvili, Koba" userId="c02c2335-1b21-4459-93e3-a2125e4631b1" providerId="ADAL" clId="{CD1204E6-FD34-478A-94B4-F7EB36BAC6C8}" dt="2024-11-18T18:49:05.062" v="0" actId="2696"/>
        <pc:sldMkLst>
          <pc:docMk/>
          <pc:sldMk cId="3236357601" sldId="256"/>
        </pc:sldMkLst>
      </pc:sldChg>
      <pc:sldChg chg="modSp del">
        <pc:chgData name="Khitalishvili, Koba" userId="c02c2335-1b21-4459-93e3-a2125e4631b1" providerId="ADAL" clId="{CD1204E6-FD34-478A-94B4-F7EB36BAC6C8}" dt="2024-11-18T19:15:17.198" v="221" actId="47"/>
        <pc:sldMkLst>
          <pc:docMk/>
          <pc:sldMk cId="1378656094" sldId="258"/>
        </pc:sldMkLst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6" creationId="{9746B6E1-57FD-E6DD-67A7-CA3969747068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7" creationId="{4D897325-BC50-79C1-8726-F77CCBDF9FFB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8" creationId="{24417EC7-7555-7606-8FCB-345BBBF1F3D4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9" creationId="{355F2020-3D35-32BF-4540-C4C04F2E4E74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10" creationId="{021BBFD7-1D8D-CAD6-BD1D-9639C47E1198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14" creationId="{233E8355-9EC3-299D-CFE3-9DCE69D10474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16" creationId="{EF11BBC3-C052-C330-56D4-2DA740DD5E9D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18" creationId="{CB7D104E-C82B-2B7B-0B41-DDB437FDD6F1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27" creationId="{A424C7FD-454F-2D07-B56A-32E11BC67086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29" creationId="{C034CBFE-317E-67B2-A55E-1004283B1F87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k cId="1378656094" sldId="258"/>
            <ac:spMk id="30" creationId="{7B4697EF-3261-062A-45DA-30FE9506C3B2}"/>
          </ac:spMkLst>
        </pc:sp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5" creationId="{24413B47-00F2-BC41-4DDF-6566CFB1BA84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26" creationId="{B236DC1F-1E88-067B-6504-B00FE7683649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26" creationId="{BDC8E5D0-7FAC-97BF-5A3E-C4CF3130F9C8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32" creationId="{B58E136A-3C1C-0E1C-4839-167CB7A3401F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34" creationId="{8E25DE64-AA68-8A57-6976-B032DCF772CA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36" creationId="{613D81A8-4A77-B755-740B-FC7FC3699F1C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38" creationId="{4D517ABE-39DA-174B-AF0A-10B77CF311D8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40" creationId="{74B9BCDB-320F-6F26-BADA-B4BA555D53F7}"/>
          </ac:picMkLst>
        </pc:picChg>
        <pc:picChg chg="mod">
          <ac:chgData name="Khitalishvili, Koba" userId="c02c2335-1b21-4459-93e3-a2125e4631b1" providerId="ADAL" clId="{CD1204E6-FD34-478A-94B4-F7EB36BAC6C8}" dt="2024-11-18T19:14:38.387" v="220"/>
          <ac:picMkLst>
            <pc:docMk/>
            <pc:sldMk cId="1378656094" sldId="258"/>
            <ac:picMk id="1042" creationId="{A8814840-89F6-595C-846A-2A0ADCC71953}"/>
          </ac:picMkLst>
        </pc:picChg>
        <pc:cxnChg chg="mod">
          <ac:chgData name="Khitalishvili, Koba" userId="c02c2335-1b21-4459-93e3-a2125e4631b1" providerId="ADAL" clId="{CD1204E6-FD34-478A-94B4-F7EB36BAC6C8}" dt="2024-11-18T19:14:38.387" v="220"/>
          <ac:cxnSpMkLst>
            <pc:docMk/>
            <pc:sldMk cId="1378656094" sldId="258"/>
            <ac:cxnSpMk id="12" creationId="{CE871203-83BE-46CC-EAB5-6FF9597FEA32}"/>
          </ac:cxnSpMkLst>
        </pc:cxnChg>
      </pc:sldChg>
      <pc:sldChg chg="addSp delSp modSp add mod setBg">
        <pc:chgData name="Khitalishvili, Koba" userId="c02c2335-1b21-4459-93e3-a2125e4631b1" providerId="ADAL" clId="{CD1204E6-FD34-478A-94B4-F7EB36BAC6C8}" dt="2024-11-18T19:36:23.106" v="222"/>
        <pc:sldMkLst>
          <pc:docMk/>
          <pc:sldMk cId="1169629662" sldId="259"/>
        </pc:sldMkLst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6" creationId="{9746B6E1-57FD-E6DD-67A7-CA3969747068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7" creationId="{4D897325-BC50-79C1-8726-F77CCBDF9FFB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8" creationId="{24417EC7-7555-7606-8FCB-345BBBF1F3D4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9" creationId="{355F2020-3D35-32BF-4540-C4C04F2E4E74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10" creationId="{021BBFD7-1D8D-CAD6-BD1D-9639C47E1198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14" creationId="{233E8355-9EC3-299D-CFE3-9DCE69D10474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16" creationId="{EF11BBC3-C052-C330-56D4-2DA740DD5E9D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18" creationId="{CB7D104E-C82B-2B7B-0B41-DDB437FDD6F1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27" creationId="{A424C7FD-454F-2D07-B56A-32E11BC67086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29" creationId="{C034CBFE-317E-67B2-A55E-1004283B1F87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30" creationId="{7B4697EF-3261-062A-45DA-30FE9506C3B2}"/>
          </ac:spMkLst>
        </pc:spChg>
        <pc:spChg chg="add mod">
          <ac:chgData name="Khitalishvili, Koba" userId="c02c2335-1b21-4459-93e3-a2125e4631b1" providerId="ADAL" clId="{CD1204E6-FD34-478A-94B4-F7EB36BAC6C8}" dt="2024-11-18T19:36:23.106" v="222"/>
          <ac:spMkLst>
            <pc:docMk/>
            <pc:sldMk cId="1169629662" sldId="259"/>
            <ac:spMk id="34" creationId="{EF80AF4B-902D-B20C-1437-B35AEB01C919}"/>
          </ac:spMkLst>
        </pc:spChg>
        <pc:picChg chg="add mod or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3" creationId="{C5C4DDC0-2365-DDE6-A0BF-76D263BF5FF8}"/>
          </ac:picMkLst>
        </pc:picChg>
        <pc:picChg chg="del">
          <ac:chgData name="Khitalishvili, Koba" userId="c02c2335-1b21-4459-93e3-a2125e4631b1" providerId="ADAL" clId="{CD1204E6-FD34-478A-94B4-F7EB36BAC6C8}" dt="2024-11-18T18:49:24.539" v="3" actId="478"/>
          <ac:picMkLst>
            <pc:docMk/>
            <pc:sldMk cId="1169629662" sldId="259"/>
            <ac:picMk id="5" creationId="{24413B47-00F2-BC41-4DDF-6566CFB1BA84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26" creationId="{B236DC1F-1E88-067B-6504-B00FE7683649}"/>
          </ac:picMkLst>
        </pc:picChg>
        <pc:picChg chg="add 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33" creationId="{618E496F-FD92-CB6F-D193-FB232A72DF71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26" creationId="{BDC8E5D0-7FAC-97BF-5A3E-C4CF3130F9C8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32" creationId="{B58E136A-3C1C-0E1C-4839-167CB7A3401F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34" creationId="{8E25DE64-AA68-8A57-6976-B032DCF772CA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36" creationId="{613D81A8-4A77-B755-740B-FC7FC3699F1C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38" creationId="{4D517ABE-39DA-174B-AF0A-10B77CF311D8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40" creationId="{74B9BCDB-320F-6F26-BADA-B4BA555D53F7}"/>
          </ac:picMkLst>
        </pc:picChg>
        <pc:picChg chg="mod">
          <ac:chgData name="Khitalishvili, Koba" userId="c02c2335-1b21-4459-93e3-a2125e4631b1" providerId="ADAL" clId="{CD1204E6-FD34-478A-94B4-F7EB36BAC6C8}" dt="2024-11-18T19:36:23.106" v="222"/>
          <ac:picMkLst>
            <pc:docMk/>
            <pc:sldMk cId="1169629662" sldId="259"/>
            <ac:picMk id="1042" creationId="{A8814840-89F6-595C-846A-2A0ADCC71953}"/>
          </ac:picMkLst>
        </pc:picChg>
        <pc:cxnChg chg="add mod">
          <ac:chgData name="Khitalishvili, Koba" userId="c02c2335-1b21-4459-93e3-a2125e4631b1" providerId="ADAL" clId="{CD1204E6-FD34-478A-94B4-F7EB36BAC6C8}" dt="2024-11-18T19:36:23.106" v="222"/>
          <ac:cxnSpMkLst>
            <pc:docMk/>
            <pc:sldMk cId="1169629662" sldId="259"/>
            <ac:cxnSpMk id="4" creationId="{3E57B7E7-7622-98AC-5B61-5D9A12EF0774}"/>
          </ac:cxnSpMkLst>
        </pc:cxnChg>
        <pc:cxnChg chg="add del mod">
          <ac:chgData name="Khitalishvili, Koba" userId="c02c2335-1b21-4459-93e3-a2125e4631b1" providerId="ADAL" clId="{CD1204E6-FD34-478A-94B4-F7EB36BAC6C8}" dt="2024-11-18T19:36:23.106" v="222"/>
          <ac:cxnSpMkLst>
            <pc:docMk/>
            <pc:sldMk cId="1169629662" sldId="259"/>
            <ac:cxnSpMk id="12" creationId="{CE871203-83BE-46CC-EAB5-6FF9597FEA32}"/>
          </ac:cxnSpMkLst>
        </pc:cxnChg>
        <pc:cxnChg chg="add mod">
          <ac:chgData name="Khitalishvili, Koba" userId="c02c2335-1b21-4459-93e3-a2125e4631b1" providerId="ADAL" clId="{CD1204E6-FD34-478A-94B4-F7EB36BAC6C8}" dt="2024-11-18T19:36:23.106" v="222"/>
          <ac:cxnSpMkLst>
            <pc:docMk/>
            <pc:sldMk cId="1169629662" sldId="259"/>
            <ac:cxnSpMk id="23" creationId="{322B4B57-3D1A-501E-407B-1C19F1ED216E}"/>
          </ac:cxnSpMkLst>
        </pc:cxnChg>
      </pc:sldChg>
      <pc:sldMasterChg chg="modSp modSldLayout">
        <pc:chgData name="Khitalishvili, Koba" userId="c02c2335-1b21-4459-93e3-a2125e4631b1" providerId="ADAL" clId="{CD1204E6-FD34-478A-94B4-F7EB36BAC6C8}" dt="2024-11-18T19:14:38.387" v="220"/>
        <pc:sldMasterMkLst>
          <pc:docMk/>
          <pc:sldMasterMk cId="2353312228" sldId="2147483660"/>
        </pc:sldMasterMkLst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asterMk cId="2353312228" sldId="2147483660"/>
            <ac:spMk id="2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asterMk cId="2353312228" sldId="2147483660"/>
            <ac:spMk id="3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asterMk cId="2353312228" sldId="2147483660"/>
            <ac:spMk id="4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asterMk cId="2353312228" sldId="2147483660"/>
            <ac:spMk id="5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8.387" v="220"/>
          <ac:spMkLst>
            <pc:docMk/>
            <pc:sldMasterMk cId="2353312228" sldId="2147483660"/>
            <ac:spMk id="6" creationId="{00000000-0000-0000-0000-000000000000}"/>
          </ac:spMkLst>
        </pc:sp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4132962695" sldId="2147483661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4132962695" sldId="2147483661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4132962695" sldId="2147483661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3456582653" sldId="2147483663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3456582653" sldId="2147483663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3456582653" sldId="2147483663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1812917617" sldId="2147483664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812917617" sldId="2147483664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812917617" sldId="2147483664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152299624" sldId="2147483665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52299624" sldId="2147483665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52299624" sldId="2147483665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52299624" sldId="2147483665"/>
              <ac:spMk id="4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52299624" sldId="2147483665"/>
              <ac:spMk id="5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52299624" sldId="2147483665"/>
              <ac:spMk id="6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2330909102" sldId="2147483668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330909102" sldId="2147483668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330909102" sldId="2147483668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330909102" sldId="2147483668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268978110" sldId="2147483669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68978110" sldId="2147483669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68978110" sldId="2147483669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268978110" sldId="2147483669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8.387" v="220"/>
          <pc:sldLayoutMkLst>
            <pc:docMk/>
            <pc:sldMasterMk cId="2353312228" sldId="2147483660"/>
            <pc:sldLayoutMk cId="1084632251" sldId="2147483671"/>
          </pc:sldLayoutMkLst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084632251" sldId="2147483671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8.387" v="220"/>
            <ac:spMkLst>
              <pc:docMk/>
              <pc:sldMasterMk cId="2353312228" sldId="2147483660"/>
              <pc:sldLayoutMk cId="108463225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Khitalishvili, Koba" userId="c02c2335-1b21-4459-93e3-a2125e4631b1" providerId="ADAL" clId="{CD1204E6-FD34-478A-94B4-F7EB36BAC6C8}" dt="2024-11-18T19:36:23.106" v="222"/>
        <pc:sldMasterMkLst>
          <pc:docMk/>
          <pc:sldMasterMk cId="1350515898" sldId="2147483672"/>
        </pc:sldMasterMkLst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asterMk cId="1350515898" sldId="2147483672"/>
            <ac:spMk id="2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asterMk cId="1350515898" sldId="2147483672"/>
            <ac:spMk id="3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asterMk cId="1350515898" sldId="2147483672"/>
            <ac:spMk id="4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asterMk cId="1350515898" sldId="2147483672"/>
            <ac:spMk id="5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36:23.106" v="222"/>
          <ac:spMkLst>
            <pc:docMk/>
            <pc:sldMasterMk cId="1350515898" sldId="2147483672"/>
            <ac:spMk id="6" creationId="{00000000-0000-0000-0000-000000000000}"/>
          </ac:spMkLst>
        </pc:sp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296811831" sldId="2147483673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296811831" sldId="2147483673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296811831" sldId="2147483673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3001319164" sldId="2147483675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001319164" sldId="2147483675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001319164" sldId="2147483675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3619184624" sldId="2147483676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619184624" sldId="2147483676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619184624" sldId="2147483676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988179574" sldId="2147483677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988179574" sldId="2147483677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988179574" sldId="2147483677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988179574" sldId="2147483677"/>
              <ac:spMk id="4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988179574" sldId="2147483677"/>
              <ac:spMk id="5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988179574" sldId="2147483677"/>
              <ac:spMk id="6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3842542614" sldId="2147483680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842542614" sldId="2147483680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842542614" sldId="2147483680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842542614" sldId="2147483680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3978219478" sldId="2147483681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978219478" sldId="2147483681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978219478" sldId="2147483681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3978219478" sldId="2147483681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36:23.106" v="222"/>
          <pc:sldLayoutMkLst>
            <pc:docMk/>
            <pc:sldMasterMk cId="1350515898" sldId="2147483672"/>
            <pc:sldLayoutMk cId="766640973" sldId="2147483683"/>
          </pc:sldLayoutMkLst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766640973" sldId="2147483683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36:23.106" v="222"/>
            <ac:spMkLst>
              <pc:docMk/>
              <pc:sldMasterMk cId="1350515898" sldId="2147483672"/>
              <pc:sldLayoutMk cId="766640973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Khitalishvili, Koba" userId="c02c2335-1b21-4459-93e3-a2125e4631b1" providerId="ADAL" clId="{CD1204E6-FD34-478A-94B4-F7EB36BAC6C8}" dt="2024-11-18T19:14:37.974" v="219"/>
        <pc:sldMasterMkLst>
          <pc:docMk/>
          <pc:sldMasterMk cId="2928706238" sldId="2147483672"/>
        </pc:sldMasterMkLst>
        <pc:spChg chg="mod">
          <ac:chgData name="Khitalishvili, Koba" userId="c02c2335-1b21-4459-93e3-a2125e4631b1" providerId="ADAL" clId="{CD1204E6-FD34-478A-94B4-F7EB36BAC6C8}" dt="2024-11-18T19:14:37.974" v="219"/>
          <ac:spMkLst>
            <pc:docMk/>
            <pc:sldMasterMk cId="2928706238" sldId="2147483672"/>
            <ac:spMk id="2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7.974" v="219"/>
          <ac:spMkLst>
            <pc:docMk/>
            <pc:sldMasterMk cId="2928706238" sldId="2147483672"/>
            <ac:spMk id="3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7.974" v="219"/>
          <ac:spMkLst>
            <pc:docMk/>
            <pc:sldMasterMk cId="2928706238" sldId="2147483672"/>
            <ac:spMk id="4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7.974" v="219"/>
          <ac:spMkLst>
            <pc:docMk/>
            <pc:sldMasterMk cId="2928706238" sldId="2147483672"/>
            <ac:spMk id="5" creationId="{00000000-0000-0000-0000-000000000000}"/>
          </ac:spMkLst>
        </pc:spChg>
        <pc:spChg chg="mod">
          <ac:chgData name="Khitalishvili, Koba" userId="c02c2335-1b21-4459-93e3-a2125e4631b1" providerId="ADAL" clId="{CD1204E6-FD34-478A-94B4-F7EB36BAC6C8}" dt="2024-11-18T19:14:37.974" v="219"/>
          <ac:spMkLst>
            <pc:docMk/>
            <pc:sldMasterMk cId="2928706238" sldId="2147483672"/>
            <ac:spMk id="6" creationId="{00000000-0000-0000-0000-000000000000}"/>
          </ac:spMkLst>
        </pc:sp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2988411370" sldId="2147483673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988411370" sldId="2147483673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988411370" sldId="2147483673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2859747164" sldId="2147483675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859747164" sldId="2147483675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859747164" sldId="2147483675"/>
              <ac:spMk id="3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3528431339" sldId="2147483676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528431339" sldId="2147483676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528431339" sldId="2147483676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3094871861" sldId="2147483677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094871861" sldId="2147483677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094871861" sldId="2147483677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094871861" sldId="2147483677"/>
              <ac:spMk id="4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094871861" sldId="2147483677"/>
              <ac:spMk id="5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3094871861" sldId="2147483677"/>
              <ac:spMk id="6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2192572359" sldId="2147483680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192572359" sldId="2147483680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192572359" sldId="2147483680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192572359" sldId="2147483680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2471188281" sldId="2147483681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471188281" sldId="2147483681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471188281" sldId="2147483681"/>
              <ac:spMk id="3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2471188281" sldId="2147483681"/>
              <ac:spMk id="4" creationId="{00000000-0000-0000-0000-000000000000}"/>
            </ac:spMkLst>
          </pc:spChg>
        </pc:sldLayoutChg>
        <pc:sldLayoutChg chg="modSp">
          <pc:chgData name="Khitalishvili, Koba" userId="c02c2335-1b21-4459-93e3-a2125e4631b1" providerId="ADAL" clId="{CD1204E6-FD34-478A-94B4-F7EB36BAC6C8}" dt="2024-11-18T19:14:37.974" v="219"/>
          <pc:sldLayoutMkLst>
            <pc:docMk/>
            <pc:sldMasterMk cId="2928706238" sldId="2147483672"/>
            <pc:sldLayoutMk cId="1883780329" sldId="2147483683"/>
          </pc:sldLayoutMkLst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1883780329" sldId="2147483683"/>
              <ac:spMk id="2" creationId="{00000000-0000-0000-0000-000000000000}"/>
            </ac:spMkLst>
          </pc:spChg>
          <pc:spChg chg="mod">
            <ac:chgData name="Khitalishvili, Koba" userId="c02c2335-1b21-4459-93e3-a2125e4631b1" providerId="ADAL" clId="{CD1204E6-FD34-478A-94B4-F7EB36BAC6C8}" dt="2024-11-18T19:14:37.974" v="219"/>
            <ac:spMkLst>
              <pc:docMk/>
              <pc:sldMasterMk cId="2928706238" sldId="2147483672"/>
              <pc:sldLayoutMk cId="188378032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C5E11-FFA3-4325-A742-E7079B15490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361CA-95C8-40A3-96A2-E4D110AF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5C4DDC0-2365-DDE6-A0BF-76D263BF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4" y="1591159"/>
            <a:ext cx="12802926" cy="6265707"/>
          </a:xfrm>
          <a:prstGeom prst="rect">
            <a:avLst/>
          </a:prstGeom>
        </p:spPr>
      </p:pic>
      <p:pic>
        <p:nvPicPr>
          <p:cNvPr id="1026" name="Picture 2" descr="Download HD Share This Image - Kevin Garnett Celtics No Background ...">
            <a:extLst>
              <a:ext uri="{FF2B5EF4-FFF2-40B4-BE49-F238E27FC236}">
                <a16:creationId xmlns:a16="http://schemas.microsoft.com/office/drawing/2014/main" id="{BDC8E5D0-7FAC-97BF-5A3E-C4CF3130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53" y="1790274"/>
            <a:ext cx="733406" cy="14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6B6E1-57FD-E6DD-67A7-CA3969747068}"/>
              </a:ext>
            </a:extLst>
          </p:cNvPr>
          <p:cNvSpPr txBox="1"/>
          <p:nvPr/>
        </p:nvSpPr>
        <p:spPr>
          <a:xfrm>
            <a:off x="3615869" y="3165622"/>
            <a:ext cx="49988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b="1" dirty="0">
                <a:solidFill>
                  <a:schemeClr val="bg1"/>
                </a:solidFill>
              </a:rPr>
              <a:t>KG</a:t>
            </a:r>
          </a:p>
        </p:txBody>
      </p:sp>
      <p:pic>
        <p:nvPicPr>
          <p:cNvPr id="1032" name="Picture 8" descr="Klay Thompson PNG Images Transparent Background | PNG Play">
            <a:extLst>
              <a:ext uri="{FF2B5EF4-FFF2-40B4-BE49-F238E27FC236}">
                <a16:creationId xmlns:a16="http://schemas.microsoft.com/office/drawing/2014/main" id="{B58E136A-3C1C-0E1C-4839-167CB7A3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17" y="1258404"/>
            <a:ext cx="1551913" cy="141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97325-BC50-79C1-8726-F77CCBDF9FFB}"/>
              </a:ext>
            </a:extLst>
          </p:cNvPr>
          <p:cNvSpPr txBox="1"/>
          <p:nvPr/>
        </p:nvSpPr>
        <p:spPr>
          <a:xfrm>
            <a:off x="5048594" y="2648807"/>
            <a:ext cx="1088760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Klay</a:t>
            </a:r>
          </a:p>
          <a:p>
            <a:pPr algn="ctr"/>
            <a:r>
              <a:rPr lang="en-US" sz="1470" b="1" dirty="0">
                <a:solidFill>
                  <a:schemeClr val="bg1"/>
                </a:solidFill>
              </a:rPr>
              <a:t>Thompson</a:t>
            </a:r>
          </a:p>
        </p:txBody>
      </p:sp>
      <p:pic>
        <p:nvPicPr>
          <p:cNvPr id="1034" name="Picture 10" descr="Duncan Robinson | Miami Heat | NBA.com">
            <a:extLst>
              <a:ext uri="{FF2B5EF4-FFF2-40B4-BE49-F238E27FC236}">
                <a16:creationId xmlns:a16="http://schemas.microsoft.com/office/drawing/2014/main" id="{8E25DE64-AA68-8A57-6976-B032DCF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03" y="3060893"/>
            <a:ext cx="832315" cy="6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17EC7-7555-7606-8FCB-345BBBF1F3D4}"/>
              </a:ext>
            </a:extLst>
          </p:cNvPr>
          <p:cNvSpPr txBox="1"/>
          <p:nvPr/>
        </p:nvSpPr>
        <p:spPr>
          <a:xfrm>
            <a:off x="8048735" y="3630057"/>
            <a:ext cx="10174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b="1" dirty="0">
                <a:solidFill>
                  <a:schemeClr val="bg1"/>
                </a:solidFill>
              </a:rPr>
              <a:t>Duncan</a:t>
            </a:r>
          </a:p>
          <a:p>
            <a:pPr algn="ctr"/>
            <a:r>
              <a:rPr lang="en-US" sz="1260" b="1" dirty="0">
                <a:solidFill>
                  <a:schemeClr val="bg1"/>
                </a:solidFill>
              </a:rPr>
              <a:t>Robinson</a:t>
            </a:r>
          </a:p>
        </p:txBody>
      </p:sp>
      <p:pic>
        <p:nvPicPr>
          <p:cNvPr id="1036" name="Picture 12" descr="Chris Bosh Png">
            <a:extLst>
              <a:ext uri="{FF2B5EF4-FFF2-40B4-BE49-F238E27FC236}">
                <a16:creationId xmlns:a16="http://schemas.microsoft.com/office/drawing/2014/main" id="{613D81A8-4A77-B755-740B-FC7FC36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84" y="1845918"/>
            <a:ext cx="568936" cy="10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F2020-3D35-32BF-4540-C4C04F2E4E74}"/>
              </a:ext>
            </a:extLst>
          </p:cNvPr>
          <p:cNvSpPr txBox="1"/>
          <p:nvPr/>
        </p:nvSpPr>
        <p:spPr>
          <a:xfrm>
            <a:off x="9830985" y="2762879"/>
            <a:ext cx="644728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0" b="1" dirty="0">
                <a:solidFill>
                  <a:schemeClr val="bg1"/>
                </a:solidFill>
              </a:rPr>
              <a:t>Chris</a:t>
            </a:r>
          </a:p>
          <a:p>
            <a:r>
              <a:rPr lang="en-US" sz="1470" b="1" dirty="0">
                <a:solidFill>
                  <a:schemeClr val="bg1"/>
                </a:solidFill>
              </a:rPr>
              <a:t>Bosh</a:t>
            </a:r>
          </a:p>
        </p:txBody>
      </p:sp>
      <p:pic>
        <p:nvPicPr>
          <p:cNvPr id="1038" name="Picture 14" descr="Jayson Tatum Free Png Images">
            <a:extLst>
              <a:ext uri="{FF2B5EF4-FFF2-40B4-BE49-F238E27FC236}">
                <a16:creationId xmlns:a16="http://schemas.microsoft.com/office/drawing/2014/main" id="{4D517ABE-39DA-174B-AF0A-10B77CF3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545" y="4059973"/>
            <a:ext cx="909060" cy="66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BBFD7-1D8D-CAD6-BD1D-9639C47E1198}"/>
              </a:ext>
            </a:extLst>
          </p:cNvPr>
          <p:cNvSpPr txBox="1"/>
          <p:nvPr/>
        </p:nvSpPr>
        <p:spPr>
          <a:xfrm>
            <a:off x="8718344" y="4681901"/>
            <a:ext cx="712696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Jason</a:t>
            </a:r>
          </a:p>
          <a:p>
            <a:pPr algn="ctr"/>
            <a:r>
              <a:rPr lang="en-US" sz="1470" b="1" dirty="0">
                <a:solidFill>
                  <a:schemeClr val="bg1"/>
                </a:solidFill>
              </a:rPr>
              <a:t>Tatum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871203-83BE-46CC-EAB5-6FF9597FEA32}"/>
              </a:ext>
            </a:extLst>
          </p:cNvPr>
          <p:cNvCxnSpPr>
            <a:cxnSpLocks/>
          </p:cNvCxnSpPr>
          <p:nvPr/>
        </p:nvCxnSpPr>
        <p:spPr>
          <a:xfrm flipV="1">
            <a:off x="9118688" y="3756052"/>
            <a:ext cx="102686" cy="29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Toni Kukoc - TheSportsDB.com">
            <a:extLst>
              <a:ext uri="{FF2B5EF4-FFF2-40B4-BE49-F238E27FC236}">
                <a16:creationId xmlns:a16="http://schemas.microsoft.com/office/drawing/2014/main" id="{74B9BCDB-320F-6F26-BADA-B4BA555D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68" y="1718787"/>
            <a:ext cx="1551913" cy="15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E8355-9EC3-299D-CFE3-9DCE69D10474}"/>
              </a:ext>
            </a:extLst>
          </p:cNvPr>
          <p:cNvSpPr txBox="1"/>
          <p:nvPr/>
        </p:nvSpPr>
        <p:spPr>
          <a:xfrm>
            <a:off x="7272131" y="3206670"/>
            <a:ext cx="71423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Toni </a:t>
            </a:r>
          </a:p>
          <a:p>
            <a:pPr algn="ctr"/>
            <a:r>
              <a:rPr lang="en-US" sz="1470" b="1" dirty="0">
                <a:solidFill>
                  <a:schemeClr val="bg1"/>
                </a:solidFill>
              </a:rPr>
              <a:t>Kukoc</a:t>
            </a:r>
          </a:p>
        </p:txBody>
      </p:sp>
      <p:pic>
        <p:nvPicPr>
          <p:cNvPr id="1042" name="Picture 18" descr="Business Opportunities | Speaking Engagements | Muggsy Bogues">
            <a:extLst>
              <a:ext uri="{FF2B5EF4-FFF2-40B4-BE49-F238E27FC236}">
                <a16:creationId xmlns:a16="http://schemas.microsoft.com/office/drawing/2014/main" id="{A8814840-89F6-595C-846A-2A0ADCC7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797" y="1720149"/>
            <a:ext cx="1026530" cy="15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11BBC3-C052-C330-56D4-2DA740DD5E9D}"/>
              </a:ext>
            </a:extLst>
          </p:cNvPr>
          <p:cNvSpPr txBox="1"/>
          <p:nvPr/>
        </p:nvSpPr>
        <p:spPr>
          <a:xfrm>
            <a:off x="10568680" y="3210893"/>
            <a:ext cx="86754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Muggsy </a:t>
            </a:r>
          </a:p>
          <a:p>
            <a:pPr algn="ctr"/>
            <a:r>
              <a:rPr lang="en-US" sz="1470" b="1" dirty="0">
                <a:solidFill>
                  <a:schemeClr val="bg1"/>
                </a:solidFill>
              </a:rPr>
              <a:t>Bogues</a:t>
            </a:r>
          </a:p>
        </p:txBody>
      </p:sp>
      <p:sp>
        <p:nvSpPr>
          <p:cNvPr id="18" name="AutoShape 20" descr="An NBA ballboy wearing a branded uniform consisting of a short-sleeved shirt and track pants, holding a basketball and a towel, standing in a neutral pose. The ballboy has a youthful appearance and a professional demeanor, set on a transparent background for versatility. Highly detailed and realistic rendering suitable for digital use.">
            <a:extLst>
              <a:ext uri="{FF2B5EF4-FFF2-40B4-BE49-F238E27FC236}">
                <a16:creationId xmlns:a16="http://schemas.microsoft.com/office/drawing/2014/main" id="{CB7D104E-C82B-2B7B-0B41-DDB437FDD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7980" y="4645391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6012" tIns="48007" rIns="96012" bIns="48007" numCol="1" anchor="t" anchorCtr="0" compatLnSpc="1">
            <a:prstTxWarp prst="textNoShape">
              <a:avLst/>
            </a:prstTxWarp>
          </a:bodyPr>
          <a:lstStyle/>
          <a:p>
            <a:endParaRPr lang="en-US" sz="1890"/>
          </a:p>
        </p:txBody>
      </p:sp>
      <p:pic>
        <p:nvPicPr>
          <p:cNvPr id="26" name="Picture 25" descr="A person holding a basketball and towel&#10;&#10;Description automatically generated">
            <a:extLst>
              <a:ext uri="{FF2B5EF4-FFF2-40B4-BE49-F238E27FC236}">
                <a16:creationId xmlns:a16="http://schemas.microsoft.com/office/drawing/2014/main" id="{B236DC1F-1E88-067B-6504-B00FE7683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57" y="3247173"/>
            <a:ext cx="1154420" cy="1154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24C7FD-454F-2D07-B56A-32E11BC67086}"/>
              </a:ext>
            </a:extLst>
          </p:cNvPr>
          <p:cNvSpPr txBox="1"/>
          <p:nvPr/>
        </p:nvSpPr>
        <p:spPr>
          <a:xfrm>
            <a:off x="5723128" y="4373774"/>
            <a:ext cx="827214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Ballboy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34CBFE-317E-67B2-A55E-1004283B1F87}"/>
              </a:ext>
            </a:extLst>
          </p:cNvPr>
          <p:cNvSpPr/>
          <p:nvPr/>
        </p:nvSpPr>
        <p:spPr>
          <a:xfrm>
            <a:off x="594964" y="117166"/>
            <a:ext cx="6199771" cy="907129"/>
          </a:xfrm>
          <a:prstGeom prst="roundRect">
            <a:avLst/>
          </a:prstGeom>
          <a:solidFill>
            <a:srgbClr val="D93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40" b="1" dirty="0">
                <a:solidFill>
                  <a:schemeClr val="bg1"/>
                </a:solidFill>
              </a:rPr>
              <a:t>r/NBA AMAs  </a:t>
            </a:r>
            <a:r>
              <a:rPr lang="en-US" sz="2520" b="1" dirty="0">
                <a:solidFill>
                  <a:schemeClr val="bg1"/>
                </a:solidFill>
              </a:rPr>
              <a:t>2015/12/03 to 2023/11/19</a:t>
            </a:r>
            <a:endParaRPr lang="en-US" sz="2940" b="1" dirty="0">
              <a:solidFill>
                <a:schemeClr val="bg1"/>
              </a:solidFill>
            </a:endParaRPr>
          </a:p>
          <a:p>
            <a:r>
              <a:rPr lang="en-US" sz="1470" b="1" i="1" dirty="0">
                <a:solidFill>
                  <a:schemeClr val="bg1"/>
                </a:solidFill>
              </a:rPr>
              <a:t>Size represents # of comments</a:t>
            </a:r>
            <a:endParaRPr lang="en-US" sz="2520" b="1" i="1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4697EF-3261-062A-45DA-30FE9506C3B2}"/>
              </a:ext>
            </a:extLst>
          </p:cNvPr>
          <p:cNvSpPr/>
          <p:nvPr/>
        </p:nvSpPr>
        <p:spPr>
          <a:xfrm>
            <a:off x="6925624" y="119228"/>
            <a:ext cx="6195425" cy="907129"/>
          </a:xfrm>
          <a:prstGeom prst="roundRect">
            <a:avLst/>
          </a:prstGeom>
          <a:solidFill>
            <a:srgbClr val="1E41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70" dirty="0">
                <a:solidFill>
                  <a:srgbClr val="FFFFFF"/>
                </a:solidFill>
                <a:latin typeface="Source Sans Pro" panose="020B0503030403020204" pitchFamily="34" charset="0"/>
              </a:rPr>
              <a:t>This visualization tracks Ask Me Anything threads in r/NBA. Active Players and a Ballboy captured most attention. There are elevated engagement levels between 2019 and 2022 very likely attributable to work from home.</a:t>
            </a:r>
            <a:endParaRPr lang="en-US" sz="1470" b="1" i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57B7E7-7622-98AC-5B61-5D9A12EF0774}"/>
              </a:ext>
            </a:extLst>
          </p:cNvPr>
          <p:cNvCxnSpPr>
            <a:cxnSpLocks/>
          </p:cNvCxnSpPr>
          <p:nvPr/>
        </p:nvCxnSpPr>
        <p:spPr>
          <a:xfrm flipV="1">
            <a:off x="8605911" y="2818816"/>
            <a:ext cx="175846" cy="21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B4B57-3D1A-501E-407B-1C19F1ED21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550603" y="3035262"/>
            <a:ext cx="280383" cy="17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Anthony Davis - TheSportsDB.com">
            <a:extLst>
              <a:ext uri="{FF2B5EF4-FFF2-40B4-BE49-F238E27FC236}">
                <a16:creationId xmlns:a16="http://schemas.microsoft.com/office/drawing/2014/main" id="{618E496F-FD92-CB6F-D193-FB232A72D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63" y="1301671"/>
            <a:ext cx="758752" cy="7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F80AF4B-902D-B20C-1437-B35AEB01C919}"/>
              </a:ext>
            </a:extLst>
          </p:cNvPr>
          <p:cNvSpPr txBox="1"/>
          <p:nvPr/>
        </p:nvSpPr>
        <p:spPr>
          <a:xfrm>
            <a:off x="8872026" y="1998468"/>
            <a:ext cx="93397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0" b="1" dirty="0">
                <a:solidFill>
                  <a:schemeClr val="bg1"/>
                </a:solidFill>
              </a:rPr>
              <a:t>Anthony </a:t>
            </a:r>
          </a:p>
          <a:p>
            <a:pPr algn="ctr"/>
            <a:r>
              <a:rPr lang="en-US" sz="1470" b="1" dirty="0">
                <a:solidFill>
                  <a:schemeClr val="bg1"/>
                </a:solidFill>
              </a:rPr>
              <a:t>Davis</a:t>
            </a:r>
          </a:p>
        </p:txBody>
      </p:sp>
    </p:spTree>
    <p:extLst>
      <p:ext uri="{BB962C8B-B14F-4D97-AF65-F5344CB8AC3E}">
        <p14:creationId xmlns:p14="http://schemas.microsoft.com/office/powerpoint/2010/main" val="11696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>NBA Properties,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Khitalishvili, Koba</dc:creator>
  <cp:lastModifiedBy>Khitalishvili, Koba</cp:lastModifiedBy>
  <cp:revision>1</cp:revision>
  <dcterms:created xsi:type="dcterms:W3CDTF">2024-11-18T14:05:22Z</dcterms:created>
  <dcterms:modified xsi:type="dcterms:W3CDTF">2024-11-18T19:36:39Z</dcterms:modified>
</cp:coreProperties>
</file>