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1051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90" d="100"/>
          <a:sy n="90" d="100"/>
        </p:scale>
        <p:origin x="19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0956"/>
            <a:ext cx="7772400" cy="36609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23125"/>
            <a:ext cx="6858000" cy="253883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192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53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559858"/>
            <a:ext cx="1971675" cy="89114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559858"/>
            <a:ext cx="5800725" cy="89114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17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21600"/>
            <a:ext cx="7886700" cy="437419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7037179"/>
            <a:ext cx="7886700" cy="23002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3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799291"/>
            <a:ext cx="388620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799291"/>
            <a:ext cx="3886200" cy="66720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6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59861"/>
            <a:ext cx="7886700" cy="2032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577783"/>
            <a:ext cx="3868340" cy="1263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841115"/>
            <a:ext cx="3868340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577783"/>
            <a:ext cx="3887391" cy="12633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841115"/>
            <a:ext cx="3887391" cy="56497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3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5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83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01040"/>
            <a:ext cx="2949178" cy="24536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514054"/>
            <a:ext cx="4629150" cy="74728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154680"/>
            <a:ext cx="2949178" cy="58444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2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701040"/>
            <a:ext cx="2949178" cy="24536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514054"/>
            <a:ext cx="4629150" cy="747289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154680"/>
            <a:ext cx="2949178" cy="58444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2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559861"/>
            <a:ext cx="7886700" cy="2032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799291"/>
            <a:ext cx="7886700" cy="6672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9746406"/>
            <a:ext cx="20574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B86BD-18E3-4AA0-87ED-D96D5C67B08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9746406"/>
            <a:ext cx="30861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9746406"/>
            <a:ext cx="2057400" cy="5598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65455-39B7-4C7A-AA70-E544AB3DB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00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A4AB3D5-E759-9914-68E2-F38D312C2925}"/>
              </a:ext>
            </a:extLst>
          </p:cNvPr>
          <p:cNvGrpSpPr/>
          <p:nvPr/>
        </p:nvGrpSpPr>
        <p:grpSpPr>
          <a:xfrm>
            <a:off x="0" y="89263"/>
            <a:ext cx="9146457" cy="6555086"/>
            <a:chOff x="-2457" y="3295"/>
            <a:chExt cx="9146457" cy="6555086"/>
          </a:xfrm>
        </p:grpSpPr>
        <p:pic>
          <p:nvPicPr>
            <p:cNvPr id="5" name="Picture 4" descr="A graph with numbers and lines&#10;&#10;Description automatically generated">
              <a:extLst>
                <a:ext uri="{FF2B5EF4-FFF2-40B4-BE49-F238E27FC236}">
                  <a16:creationId xmlns:a16="http://schemas.microsoft.com/office/drawing/2014/main" id="{4C7D2CB8-7169-0BE4-E16F-5E1A29294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57" y="401208"/>
              <a:ext cx="9146457" cy="61571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AB1C2B-9F2B-47A8-364D-3629F2F3E600}"/>
                </a:ext>
              </a:extLst>
            </p:cNvPr>
            <p:cNvSpPr txBox="1"/>
            <p:nvPr/>
          </p:nvSpPr>
          <p:spPr>
            <a:xfrm>
              <a:off x="858036" y="3295"/>
              <a:ext cx="754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Average Number of Viewers of the            All-Star Game</a:t>
              </a:r>
            </a:p>
          </p:txBody>
        </p:sp>
        <p:pic>
          <p:nvPicPr>
            <p:cNvPr id="8" name="Picture 7" descr="A blue and red logo&#10;&#10;Description automatically generated">
              <a:extLst>
                <a:ext uri="{FF2B5EF4-FFF2-40B4-BE49-F238E27FC236}">
                  <a16:creationId xmlns:a16="http://schemas.microsoft.com/office/drawing/2014/main" id="{2800271A-EB45-0FEE-799D-838497819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49" y="23698"/>
              <a:ext cx="579781" cy="39425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E48EB4-1AC9-1734-B326-D35F4260AAB1}"/>
                </a:ext>
              </a:extLst>
            </p:cNvPr>
            <p:cNvSpPr/>
            <p:nvPr/>
          </p:nvSpPr>
          <p:spPr>
            <a:xfrm>
              <a:off x="8727831" y="677980"/>
              <a:ext cx="205154" cy="3024553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58FB5D-56A4-AA5A-CC79-DCBB60276DBF}"/>
                </a:ext>
              </a:extLst>
            </p:cNvPr>
            <p:cNvCxnSpPr/>
            <p:nvPr/>
          </p:nvCxnSpPr>
          <p:spPr>
            <a:xfrm flipV="1">
              <a:off x="1019908" y="2679694"/>
              <a:ext cx="7397261" cy="4103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9374A8-8B96-E460-31FC-9DB7311298D5}"/>
                </a:ext>
              </a:extLst>
            </p:cNvPr>
            <p:cNvSpPr txBox="1"/>
            <p:nvPr/>
          </p:nvSpPr>
          <p:spPr>
            <a:xfrm>
              <a:off x="7646067" y="2446292"/>
              <a:ext cx="8707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0000"/>
                  </a:solidFill>
                </a:rPr>
                <a:t>Average: 7.2</a:t>
              </a:r>
            </a:p>
          </p:txBody>
        </p:sp>
      </p:grpSp>
      <p:pic>
        <p:nvPicPr>
          <p:cNvPr id="1030" name="Picture 6" descr=" ">
            <a:extLst>
              <a:ext uri="{FF2B5EF4-FFF2-40B4-BE49-F238E27FC236}">
                <a16:creationId xmlns:a16="http://schemas.microsoft.com/office/drawing/2014/main" id="{B68F33E7-41AB-BB83-FBA9-2D7DA7D23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7" y="8209973"/>
            <a:ext cx="2956983" cy="1943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EC81E2-B738-D8BB-E09E-38E50A12CC94}"/>
              </a:ext>
            </a:extLst>
          </p:cNvPr>
          <p:cNvSpPr/>
          <p:nvPr/>
        </p:nvSpPr>
        <p:spPr>
          <a:xfrm>
            <a:off x="84667" y="6553199"/>
            <a:ext cx="8966200" cy="9115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blue and yellow text on a black background&#10;&#10;Description automatically generated">
            <a:extLst>
              <a:ext uri="{FF2B5EF4-FFF2-40B4-BE49-F238E27FC236}">
                <a16:creationId xmlns:a16="http://schemas.microsoft.com/office/drawing/2014/main" id="{A616B361-9FC8-0A71-30AB-65ADC72042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7" y="6747930"/>
            <a:ext cx="3130541" cy="12334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5EC322-989F-62EA-35E4-A9C4A1DCEBF9}"/>
              </a:ext>
            </a:extLst>
          </p:cNvPr>
          <p:cNvSpPr txBox="1"/>
          <p:nvPr/>
        </p:nvSpPr>
        <p:spPr>
          <a:xfrm>
            <a:off x="3359141" y="6730998"/>
            <a:ext cx="567690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NBA All-Star 2024 had a 20% increase in viewership YoY.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All-Star Saturday Night viewership peaked peaked at 5.4 viewers during Stephen Curry and Sabrina Ionescu event (10 – 10.15 pm EST). 10 million unique viewers watched the shootout! (</a:t>
            </a:r>
            <a:r>
              <a:rPr lang="en-US" sz="12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nba.com/news/all-star-</a:t>
            </a:r>
            <a:r>
              <a:rPr lang="en-US" sz="1200" u="sng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saturday</a:t>
            </a:r>
            <a:r>
              <a:rPr lang="en-US" sz="12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-night-ratings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watched All-Star Saturday Night in the last 4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2024 All-Star game featured Stephen Curry and Kevin Durant who did not participate in 2023 due to injuries.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All-Star game returned to the East vs West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44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</TotalTime>
  <Words>104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NBA Properties,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Khitalishvili, Koba</dc:creator>
  <cp:lastModifiedBy>Khitalishvili, Koba</cp:lastModifiedBy>
  <cp:revision>1</cp:revision>
  <dcterms:created xsi:type="dcterms:W3CDTF">2024-02-22T16:26:15Z</dcterms:created>
  <dcterms:modified xsi:type="dcterms:W3CDTF">2024-02-22T17:16:58Z</dcterms:modified>
</cp:coreProperties>
</file>