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8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0956"/>
            <a:ext cx="7772400" cy="3660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23125"/>
            <a:ext cx="6858000" cy="25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59858"/>
            <a:ext cx="1971675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59858"/>
            <a:ext cx="5800725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1600"/>
            <a:ext cx="7886700" cy="43741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037179"/>
            <a:ext cx="7886700" cy="23002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799291"/>
            <a:ext cx="38862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99291"/>
            <a:ext cx="38862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59861"/>
            <a:ext cx="78867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577783"/>
            <a:ext cx="3868340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841115"/>
            <a:ext cx="3868340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577783"/>
            <a:ext cx="3887391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841115"/>
            <a:ext cx="3887391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14054"/>
            <a:ext cx="4629150" cy="74728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14054"/>
            <a:ext cx="4629150" cy="747289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59861"/>
            <a:ext cx="78867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99291"/>
            <a:ext cx="78867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746406"/>
            <a:ext cx="30861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0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A4AB3D5-E759-9914-68E2-F38D312C2925}"/>
              </a:ext>
            </a:extLst>
          </p:cNvPr>
          <p:cNvGrpSpPr/>
          <p:nvPr/>
        </p:nvGrpSpPr>
        <p:grpSpPr>
          <a:xfrm>
            <a:off x="0" y="89263"/>
            <a:ext cx="9146457" cy="6555086"/>
            <a:chOff x="-2457" y="3295"/>
            <a:chExt cx="9146457" cy="6555086"/>
          </a:xfrm>
        </p:grpSpPr>
        <p:pic>
          <p:nvPicPr>
            <p:cNvPr id="5" name="Picture 4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4C7D2CB8-7169-0BE4-E16F-5E1A2929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7" y="401208"/>
              <a:ext cx="9146457" cy="61571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AB1C2B-9F2B-47A8-364D-3629F2F3E600}"/>
                </a:ext>
              </a:extLst>
            </p:cNvPr>
            <p:cNvSpPr txBox="1"/>
            <p:nvPr/>
          </p:nvSpPr>
          <p:spPr>
            <a:xfrm>
              <a:off x="858036" y="3295"/>
              <a:ext cx="754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Average Number of Viewers of the            All-Star Game</a:t>
              </a:r>
            </a:p>
          </p:txBody>
        </p:sp>
        <p:pic>
          <p:nvPicPr>
            <p:cNvPr id="8" name="Picture 7" descr="A blue and red logo&#10;&#10;Description automatically generated">
              <a:extLst>
                <a:ext uri="{FF2B5EF4-FFF2-40B4-BE49-F238E27FC236}">
                  <a16:creationId xmlns:a16="http://schemas.microsoft.com/office/drawing/2014/main" id="{2800271A-EB45-0FEE-799D-83849781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49" y="23698"/>
              <a:ext cx="579781" cy="39425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E48EB4-1AC9-1734-B326-D35F4260AAB1}"/>
                </a:ext>
              </a:extLst>
            </p:cNvPr>
            <p:cNvSpPr/>
            <p:nvPr/>
          </p:nvSpPr>
          <p:spPr>
            <a:xfrm>
              <a:off x="8727831" y="677980"/>
              <a:ext cx="205154" cy="302455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58FB5D-56A4-AA5A-CC79-DCBB60276DBF}"/>
                </a:ext>
              </a:extLst>
            </p:cNvPr>
            <p:cNvCxnSpPr/>
            <p:nvPr/>
          </p:nvCxnSpPr>
          <p:spPr>
            <a:xfrm flipV="1">
              <a:off x="1019908" y="2679694"/>
              <a:ext cx="7397261" cy="4103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374A8-8B96-E460-31FC-9DB7311298D5}"/>
                </a:ext>
              </a:extLst>
            </p:cNvPr>
            <p:cNvSpPr txBox="1"/>
            <p:nvPr/>
          </p:nvSpPr>
          <p:spPr>
            <a:xfrm>
              <a:off x="7646067" y="2446292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Average: 7.2</a:t>
              </a:r>
            </a:p>
          </p:txBody>
        </p:sp>
      </p:grpSp>
      <p:pic>
        <p:nvPicPr>
          <p:cNvPr id="1030" name="Picture 6" descr=" ">
            <a:extLst>
              <a:ext uri="{FF2B5EF4-FFF2-40B4-BE49-F238E27FC236}">
                <a16:creationId xmlns:a16="http://schemas.microsoft.com/office/drawing/2014/main" id="{B68F33E7-41AB-BB83-FBA9-2D7DA7D2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7" y="8209973"/>
            <a:ext cx="2956983" cy="19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EC81E2-B738-D8BB-E09E-38E50A12CC94}"/>
              </a:ext>
            </a:extLst>
          </p:cNvPr>
          <p:cNvSpPr/>
          <p:nvPr/>
        </p:nvSpPr>
        <p:spPr>
          <a:xfrm>
            <a:off x="84667" y="6553199"/>
            <a:ext cx="8966200" cy="911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A616B361-9FC8-0A71-30AB-65ADC7204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7" y="6747930"/>
            <a:ext cx="3130541" cy="12334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5EC322-989F-62EA-35E4-A9C4A1DCEBF9}"/>
              </a:ext>
            </a:extLst>
          </p:cNvPr>
          <p:cNvSpPr txBox="1"/>
          <p:nvPr/>
        </p:nvSpPr>
        <p:spPr>
          <a:xfrm>
            <a:off x="3359141" y="6730998"/>
            <a:ext cx="5676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NBA All-Star 2024 had a 20% increase in viewership YoY.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All-Star Saturday Night viewership peaked at 5.4 viewers during Stephen Curry and Sabrina Ionescu event (10 – 10.15 pm EST). 10 million unique viewers watched the shootout! (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nba.com/news/all-star-</a:t>
            </a:r>
            <a:r>
              <a:rPr lang="en-US" sz="12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saturday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-night-ratings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watched All-Star Saturday Night in the last 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2024 All-Star game featured Stephen Curry and Kevin Durant who did not participate in 2023 due to injuries.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All-Star game returned to the East vs West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4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103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NBA Properties,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Khitalishvili, Koba</dc:creator>
  <cp:lastModifiedBy>Khitalishvili, Koba</cp:lastModifiedBy>
  <cp:revision>2</cp:revision>
  <dcterms:created xsi:type="dcterms:W3CDTF">2024-02-22T16:26:15Z</dcterms:created>
  <dcterms:modified xsi:type="dcterms:W3CDTF">2024-02-22T17:52:35Z</dcterms:modified>
</cp:coreProperties>
</file>