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316" r:id="rId2"/>
    <p:sldId id="320" r:id="rId3"/>
    <p:sldId id="317" r:id="rId4"/>
    <p:sldId id="318" r:id="rId5"/>
    <p:sldId id="31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2266" autoAdjust="0"/>
  </p:normalViewPr>
  <p:slideViewPr>
    <p:cSldViewPr>
      <p:cViewPr varScale="1">
        <p:scale>
          <a:sx n="104" d="100"/>
          <a:sy n="104" d="100"/>
        </p:scale>
        <p:origin x="196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59F-225C-4AA8-B12F-7D0F44785B1A}" type="datetimeFigureOut">
              <a:rPr lang="en-SG" smtClean="0"/>
              <a:t>5/3/2025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393A7-4FB6-4BF3-96F1-9E4FE82699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3D191B-14C9-4E44-80DA-01C7765832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9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B2A1-8233-44BD-A498-681F5159FCD5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29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1520-D923-4264-BEEB-B16F792BE9F5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8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1F38-1DA2-43D2-BD1E-DF8E36BDA9E2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73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2D9-0388-44B2-9659-7ED6750167E0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6E90-0914-4178-BA22-8F1A8D788802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2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DE17-0C7B-4A35-A18C-89DE60B5BE13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CC10-5197-492F-A74B-3B77355C7237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0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EBC-8D29-4AA6-A353-A4EDC1D6AC50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3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42A-AFC2-4BD4-A4E6-E870AFF62A64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3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5CE-4E91-4B9B-8728-9E9AF6AFB403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71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FD5F-22C5-4B1A-ADCD-44CCB852255F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B1D0-31BE-4DA1-8061-6C8C0AEF1DE5}" type="datetime1">
              <a:rPr lang="en-SG" altLang="zh-SG" smtClean="0"/>
              <a:t>5/3/2025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6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9512" y="2924944"/>
            <a:ext cx="876776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  <a:endParaRPr lang="en-US" altLang="zh-CN" sz="4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副标题 2"/>
          <p:cNvSpPr>
            <a:spLocks noChangeArrowheads="1"/>
          </p:cNvSpPr>
          <p:nvPr/>
        </p:nvSpPr>
        <p:spPr bwMode="auto">
          <a:xfrm>
            <a:off x="1036638" y="4778375"/>
            <a:ext cx="68580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chemeClr val="tx2"/>
              </a:solidFill>
              <a:latin typeface="+mj-ea"/>
              <a:ea typeface="+mj-ea"/>
              <a:cs typeface="Times New Roman" pitchFamily="18" charset="0"/>
              <a:sym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rgbClr val="000000"/>
              </a:solidFill>
              <a:latin typeface="+mj-ea"/>
              <a:ea typeface="+mj-ea"/>
              <a:cs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846598"/>
      </p:ext>
    </p:extLst>
  </p:cSld>
  <p:clrMapOvr>
    <a:masterClrMapping/>
  </p:clrMapOvr>
  <p:transition spd="slow" advTm="184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2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764704"/>
            <a:ext cx="8496944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SIMT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各是什么？有何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6941" y="2137707"/>
            <a:ext cx="848353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 Instruction, Multiple Data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SIMT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 Instruction, Multiple Threads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所有处理单元同步执行同一指令，操作不同数据元素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，适合规则数据并行处理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常见于</a:t>
            </a:r>
            <a: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的向量处理单元（如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SSE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AVX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的某些</a:t>
            </a:r>
            <a:r>
              <a:rPr lang="zh-CN" altLang="en-US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SIMT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多个线程同时执行同一指令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，但每个线程可独立处理不同数据，适合不规则数据并行处理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</a:t>
            </a:r>
            <a:r>
              <a:rPr lang="en-US" altLang="zh-CN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支持大规模并行线程</a:t>
            </a:r>
            <a:r>
              <a:rPr lang="zh-CN" altLang="en-US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en-US" altLang="zh-CN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两者都旨在提高并行计算效率，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可视为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的扩展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，支持更复杂控制流和分支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3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764704"/>
            <a:ext cx="8496944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Q2: UMA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NUMA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各是什么？有何区别？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64904"/>
            <a:ext cx="82880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一致存储访问系统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(Uniform Memory Access</a:t>
            </a:r>
            <a:r>
              <a:rPr lang="en-US" altLang="zh-CN" sz="24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非一致存储访问系统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(Non-Uniform Memory Access)</a:t>
            </a:r>
            <a:endParaRPr lang="zh-CN" altLang="en-US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545" y="3572432"/>
            <a:ext cx="1219310" cy="29767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572432"/>
            <a:ext cx="1641088" cy="28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5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4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764704"/>
            <a:ext cx="8496944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Q3: MPP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COW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各是什么？有何区别？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220486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大规模并行处理器系统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工作站机群系统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(COW)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3217029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节点独立性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MPP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：节点高度集成，专为并行计算设计，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通常没有独立操作系统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，依赖全局调度和管理系统。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COW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：节点完全独立，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各自运行操作系统和应用程序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，节点间通过消息传递（如</a:t>
            </a:r>
            <a: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）通信。</a:t>
            </a:r>
          </a:p>
          <a:p>
            <a:endParaRPr lang="en-US" altLang="zh-CN" b="1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MPP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专用高速互联网络（如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InfiniBand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，延迟低、带宽高，适合大规模并行计算。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COW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标准网络（如以太网）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，延迟较高、带宽较低，适合松散耦合任务。</a:t>
            </a:r>
            <a:endParaRPr lang="zh-CN" altLang="en-US" b="0" i="0" dirty="0">
              <a:solidFill>
                <a:srgbClr val="0066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40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5</a:t>
            </a:fld>
            <a:endParaRPr lang="en-SG"/>
          </a:p>
        </p:txBody>
      </p:sp>
      <p:sp>
        <p:nvSpPr>
          <p:cNvPr id="5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23528" y="764704"/>
            <a:ext cx="8496944" cy="1080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Q4: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互连网络和互联网有何区别与联系？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2924944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互连网络（</a:t>
            </a:r>
            <a:r>
              <a:rPr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Interconnection Network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连接多个计算设备或节点的网络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，通常用于高性能计算、数据中心等，强调低延迟和高带宽。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互联网（</a:t>
            </a:r>
            <a:r>
              <a:rPr lang="en-US" altLang="zh-CN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全球范围的公共网络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，连接数百万个私有和公共网络，使用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协议，提供电子邮件、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浏览等服务</a:t>
            </a:r>
            <a:r>
              <a:rPr lang="zh-CN" altLang="en-US" sz="2000" dirty="0" smtClean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互连网络可接入互联网，扩展其应用范围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，如数据中心通过互连网络连接内部节点，并通过互联网对外服务。</a:t>
            </a:r>
            <a:endParaRPr lang="en-US" altLang="zh-CN" sz="2000" dirty="0" smtClean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32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377</Words>
  <Application>Microsoft Office PowerPoint</Application>
  <PresentationFormat>全屏显示(4:3)</PresentationFormat>
  <Paragraphs>36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Storm for Real-Time Stream Data Analytic</dc:title>
  <dc:creator>Tom Fu</dc:creator>
  <cp:lastModifiedBy>Windows 用户</cp:lastModifiedBy>
  <cp:revision>419</cp:revision>
  <dcterms:created xsi:type="dcterms:W3CDTF">2015-08-27T02:23:10Z</dcterms:created>
  <dcterms:modified xsi:type="dcterms:W3CDTF">2025-03-05T01:19:23Z</dcterms:modified>
</cp:coreProperties>
</file>