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16" r:id="rId2"/>
    <p:sldId id="320" r:id="rId3"/>
    <p:sldId id="317" r:id="rId4"/>
    <p:sldId id="318" r:id="rId5"/>
    <p:sldId id="319" r:id="rId6"/>
    <p:sldId id="32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82266" autoAdjust="0"/>
  </p:normalViewPr>
  <p:slideViewPr>
    <p:cSldViewPr>
      <p:cViewPr varScale="1">
        <p:scale>
          <a:sx n="104" d="100"/>
          <a:sy n="104" d="100"/>
        </p:scale>
        <p:origin x="196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59F-225C-4AA8-B12F-7D0F44785B1A}" type="datetimeFigureOut">
              <a:rPr lang="en-SG" smtClean="0"/>
              <a:t>11/3/2025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93A7-4FB6-4BF3-96F1-9E4FE82699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3D191B-14C9-4E44-80DA-01C7765832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B2A1-8233-44BD-A498-681F5159FCD5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2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1520-D923-4264-BEEB-B16F792BE9F5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1F38-1DA2-43D2-BD1E-DF8E36BDA9E2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2D9-0388-44B2-9659-7ED6750167E0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6E90-0914-4178-BA22-8F1A8D788802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2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DE17-0C7B-4A35-A18C-89DE60B5BE13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CC10-5197-492F-A74B-3B77355C7237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EBC-8D29-4AA6-A353-A4EDC1D6AC50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3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42A-AFC2-4BD4-A4E6-E870AFF62A64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3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5CE-4E91-4B9B-8728-9E9AF6AFB403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7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FD5F-22C5-4B1A-ADCD-44CCB852255F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B1D0-31BE-4DA1-8061-6C8C0AEF1DE5}" type="datetime1">
              <a:rPr lang="en-SG" altLang="zh-SG" smtClean="0"/>
              <a:t>11/3/2025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9512" y="2924944"/>
            <a:ext cx="876776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en-US" altLang="zh-CN" sz="4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2"/>
          <p:cNvSpPr>
            <a:spLocks noChangeArrowheads="1"/>
          </p:cNvSpPr>
          <p:nvPr/>
        </p:nvSpPr>
        <p:spPr bwMode="auto">
          <a:xfrm>
            <a:off x="1036638" y="4778375"/>
            <a:ext cx="68580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chemeClr val="tx2"/>
              </a:solidFill>
              <a:latin typeface="+mj-ea"/>
              <a:ea typeface="+mj-ea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rgbClr val="000000"/>
              </a:solidFill>
              <a:latin typeface="+mj-ea"/>
              <a:ea typeface="+mj-ea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6598"/>
      </p:ext>
    </p:extLst>
  </p:cSld>
  <p:clrMapOvr>
    <a:masterClrMapping/>
  </p:clrMapOvr>
  <p:transition spd="slow" advTm="184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2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640960" cy="1224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什么是等分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宽度（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bisection width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endParaRPr lang="en-US" altLang="zh-CN" sz="28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有何意义？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5575" y="2348880"/>
            <a:ext cx="848353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measure of “number of simultaneous communications” or “connectivity</a:t>
            </a:r>
            <a:r>
              <a:rPr lang="en-US" altLang="zh-CN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指将一个网络分成两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个大致相等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部分时，需要移除的最小边数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等分宽度影响处理器间的通信效率，宽度越大，通信效率越高</a:t>
            </a: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296123"/>
            <a:ext cx="2330977" cy="23225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1" y="4296123"/>
            <a:ext cx="2088232" cy="229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3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568952" cy="14401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Q2: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Cut-Through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路由策略？和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Store-and-Forward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相比有何区别？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" y="2564904"/>
            <a:ext cx="56521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数据包在到达中间节点时，无需完全接收整个数据包即可开始转发</a:t>
            </a:r>
            <a:r>
              <a:rPr lang="zh-CN" altLang="en-US" sz="24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Store-and-Forward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：传统方式，节点需接收完整数据包后再转发，延迟较高，但能检测并纠正错误。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Cut-Through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：低延迟，但错误传播风险较高。</a:t>
            </a: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6" descr="net-wormhole">
            <a:extLst>
              <a:ext uri="{FF2B5EF4-FFF2-40B4-BE49-F238E27FC236}">
                <a16:creationId xmlns:a16="http://schemas.microsoft.com/office/drawing/2014/main" id="{AB434566-E191-4BD5-86C8-71669E5D8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2160" y="2444539"/>
            <a:ext cx="2639338" cy="409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4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496944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Q3: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SPMD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编程模式？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SPMD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Program Multiple Data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是一种并行编程模式，多个处理器同时执行相同的程序，</a:t>
            </a:r>
            <a:r>
              <a:rPr lang="zh-CN" altLang="en-US" sz="24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但通过条件语句执行不同的代码。</a:t>
            </a: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2268745" y="3861048"/>
            <a:ext cx="4254500" cy="2357437"/>
          </a:xfrm>
          <a:prstGeom prst="rect">
            <a:avLst/>
          </a:prstGeom>
          <a:noFill/>
          <a:ln w="28575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dirty="0">
                <a:latin typeface="Bodoni MT" panose="02070603080606020203" pitchFamily="18" charset="0"/>
                <a:ea typeface="宋体" panose="02010600030101010101" pitchFamily="2" charset="-122"/>
              </a:rPr>
              <a:t>if (I’m thread process </a:t>
            </a:r>
            <a:r>
              <a:rPr lang="en-US" altLang="zh-CN" dirty="0" err="1">
                <a:latin typeface="Bodoni MT" panose="02070603080606020203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Bodoni MT" panose="02070603080606020203" pitchFamily="18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>
                <a:latin typeface="Bodoni MT" panose="02070603080606020203" pitchFamily="18" charset="0"/>
                <a:ea typeface="宋体" panose="02010600030101010101" pitchFamily="2" charset="-122"/>
              </a:rPr>
              <a:t>     do this;</a:t>
            </a:r>
          </a:p>
          <a:p>
            <a:r>
              <a:rPr lang="en-US" altLang="zh-CN" dirty="0">
                <a:latin typeface="Bodoni MT" panose="02070603080606020203" pitchFamily="18" charset="0"/>
                <a:ea typeface="宋体" panose="02010600030101010101" pitchFamily="2" charset="-122"/>
              </a:rPr>
              <a:t>else</a:t>
            </a:r>
          </a:p>
          <a:p>
            <a:r>
              <a:rPr lang="en-US" altLang="zh-CN" dirty="0">
                <a:latin typeface="Bodoni MT" panose="02070603080606020203" pitchFamily="18" charset="0"/>
                <a:ea typeface="宋体" panose="02010600030101010101" pitchFamily="2" charset="-122"/>
              </a:rPr>
              <a:t>     do that;</a:t>
            </a:r>
          </a:p>
        </p:txBody>
      </p:sp>
    </p:spTree>
    <p:extLst>
      <p:ext uri="{BB962C8B-B14F-4D97-AF65-F5344CB8AC3E}">
        <p14:creationId xmlns:p14="http://schemas.microsoft.com/office/powerpoint/2010/main" val="22814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5</a:t>
            </a:fld>
            <a:endParaRPr lang="en-SG"/>
          </a:p>
        </p:txBody>
      </p:sp>
      <p:sp>
        <p:nvSpPr>
          <p:cNvPr id="5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496944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Q4: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为何多线程并行程序执行时结果存在不确定性（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Nondeterminism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924944"/>
            <a:ext cx="8496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竞争条件（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Race Condition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多个线程对共享资源的访问顺序不确定，导致结果依赖于线程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多个线程同时读写共享数据时，如果没有同步机制（如锁、信号量），可能导致数据不一致。</a:t>
            </a: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3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6</a:t>
            </a:fld>
            <a:endParaRPr lang="en-SG"/>
          </a:p>
        </p:txBody>
      </p:sp>
      <p:sp>
        <p:nvSpPr>
          <p:cNvPr id="5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496944" cy="13681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Q5: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什么是加速比？如何计算？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924944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加速比（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Speedup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是衡量并行计算性能提升的指标，表示并行程序相对于串行程序的执行速度提升倍数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2195736" y="4149080"/>
            <a:ext cx="4511370" cy="1427162"/>
            <a:chOff x="869199" y="2204864"/>
            <a:chExt cx="4510831" cy="1427966"/>
          </a:xfrm>
        </p:grpSpPr>
        <p:sp>
          <p:nvSpPr>
            <p:cNvPr id="8" name="Rectangle 4"/>
            <p:cNvSpPr/>
            <p:nvPr/>
          </p:nvSpPr>
          <p:spPr>
            <a:xfrm>
              <a:off x="3708592" y="2204864"/>
              <a:ext cx="1407945" cy="7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serial </a:t>
              </a:r>
              <a:endParaRPr lang="en-US" sz="4000" dirty="0"/>
            </a:p>
          </p:txBody>
        </p:sp>
        <p:sp>
          <p:nvSpPr>
            <p:cNvPr id="9" name="Rectangle 5"/>
            <p:cNvSpPr/>
            <p:nvPr/>
          </p:nvSpPr>
          <p:spPr>
            <a:xfrm>
              <a:off x="3780021" y="2924406"/>
              <a:ext cx="1600009" cy="708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000000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T</a:t>
              </a:r>
              <a:r>
                <a:rPr lang="en-US" sz="4000" kern="0" baseline="-25000" dirty="0">
                  <a:solidFill>
                    <a:srgbClr val="003399"/>
                  </a:solidFill>
                  <a:latin typeface="Arial"/>
                </a:rPr>
                <a:t>parallel</a:t>
              </a:r>
              <a:endParaRPr lang="en-US" sz="40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6"/>
            <p:cNvSpPr/>
            <p:nvPr/>
          </p:nvSpPr>
          <p:spPr>
            <a:xfrm>
              <a:off x="869199" y="2534581"/>
              <a:ext cx="2822871" cy="7082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4000" kern="0" dirty="0" smtClean="0">
                  <a:solidFill>
                    <a:srgbClr val="003399"/>
                  </a:solidFill>
                  <a:latin typeface="Arial"/>
                </a:rPr>
                <a:t>S</a:t>
              </a:r>
              <a:r>
                <a:rPr lang="en-US" altLang="zh-CN" sz="4000" kern="0" dirty="0" smtClean="0">
                  <a:solidFill>
                    <a:srgbClr val="003399"/>
                  </a:solidFill>
                  <a:latin typeface="Arial"/>
                </a:rPr>
                <a:t>peedup</a:t>
              </a:r>
              <a:r>
                <a:rPr lang="en-US" sz="4000" kern="0" dirty="0" smtClean="0">
                  <a:solidFill>
                    <a:srgbClr val="003399"/>
                  </a:solidFill>
                  <a:latin typeface="Arial"/>
                </a:rPr>
                <a:t> </a:t>
              </a:r>
              <a:r>
                <a:rPr lang="en-US" sz="4000" kern="0" dirty="0">
                  <a:solidFill>
                    <a:srgbClr val="003399"/>
                  </a:solidFill>
                  <a:latin typeface="Arial"/>
                </a:rPr>
                <a:t>= </a:t>
              </a:r>
              <a:endParaRPr lang="en-US" dirty="0"/>
            </a:p>
          </p:txBody>
        </p:sp>
        <p:cxnSp>
          <p:nvCxnSpPr>
            <p:cNvPr id="11" name="Straight Connector 11"/>
            <p:cNvCxnSpPr>
              <a:cxnSpLocks noChangeShapeType="1"/>
            </p:cNvCxnSpPr>
            <p:nvPr/>
          </p:nvCxnSpPr>
          <p:spPr bwMode="auto">
            <a:xfrm>
              <a:off x="3635896" y="2924944"/>
              <a:ext cx="1656184" cy="0"/>
            </a:xfrm>
            <a:prstGeom prst="line">
              <a:avLst/>
            </a:prstGeom>
            <a:noFill/>
            <a:ln w="38100" algn="ctr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769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297</Words>
  <Application>Microsoft Office PowerPoint</Application>
  <PresentationFormat>全屏显示(4:3)</PresentationFormat>
  <Paragraphs>35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微软雅黑</vt:lpstr>
      <vt:lpstr>Arial</vt:lpstr>
      <vt:lpstr>Bodoni MT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Storm for Real-Time Stream Data Analytic</dc:title>
  <dc:creator>Tom Fu</dc:creator>
  <cp:lastModifiedBy>Windows 用户</cp:lastModifiedBy>
  <cp:revision>424</cp:revision>
  <dcterms:created xsi:type="dcterms:W3CDTF">2015-08-27T02:23:10Z</dcterms:created>
  <dcterms:modified xsi:type="dcterms:W3CDTF">2025-03-11T06:51:54Z</dcterms:modified>
</cp:coreProperties>
</file>