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316" r:id="rId2"/>
    <p:sldId id="320" r:id="rId3"/>
    <p:sldId id="324" r:id="rId4"/>
    <p:sldId id="322" r:id="rId5"/>
    <p:sldId id="323" r:id="rId6"/>
    <p:sldId id="32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82266" autoAdjust="0"/>
  </p:normalViewPr>
  <p:slideViewPr>
    <p:cSldViewPr>
      <p:cViewPr varScale="1">
        <p:scale>
          <a:sx n="74" d="100"/>
          <a:sy n="74" d="100"/>
        </p:scale>
        <p:origin x="1326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6459F-225C-4AA8-B12F-7D0F44785B1A}" type="datetimeFigureOut">
              <a:rPr lang="en-SG" smtClean="0"/>
              <a:t>16/3/2025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393A7-4FB6-4BF3-96F1-9E4FE82699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999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3D191B-14C9-4E44-80DA-01C77658321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9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B2A1-8233-44BD-A498-681F5159FCD5}" type="datetime1">
              <a:rPr lang="en-SG" altLang="zh-SG" smtClean="0"/>
              <a:t>16/3/2025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429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1520-D923-4264-BEEB-B16F792BE9F5}" type="datetime1">
              <a:rPr lang="en-SG" altLang="zh-SG" smtClean="0"/>
              <a:t>16/3/2025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582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1F38-1DA2-43D2-BD1E-DF8E36BDA9E2}" type="datetime1">
              <a:rPr lang="en-SG" altLang="zh-SG" smtClean="0"/>
              <a:t>16/3/2025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73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62D9-0388-44B2-9659-7ED6750167E0}" type="datetime1">
              <a:rPr lang="en-SG" altLang="zh-SG" smtClean="0"/>
              <a:t>16/3/2025</a:t>
            </a:fld>
            <a:endParaRPr lang="en-SG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8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6E90-0914-4178-BA22-8F1A8D788802}" type="datetime1">
              <a:rPr lang="en-SG" altLang="zh-SG" smtClean="0"/>
              <a:t>16/3/2025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621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DE17-0C7B-4A35-A18C-89DE60B5BE13}" type="datetime1">
              <a:rPr lang="en-SG" altLang="zh-SG" smtClean="0"/>
              <a:t>16/3/2025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69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CC10-5197-492F-A74B-3B77355C7237}" type="datetime1">
              <a:rPr lang="en-SG" altLang="zh-SG" smtClean="0"/>
              <a:t>16/3/2025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701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0EBC-8D29-4AA6-A353-A4EDC1D6AC50}" type="datetime1">
              <a:rPr lang="en-SG" altLang="zh-SG" smtClean="0"/>
              <a:t>16/3/2025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39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542A-AFC2-4BD4-A4E6-E870AFF62A64}" type="datetime1">
              <a:rPr lang="en-SG" altLang="zh-SG" smtClean="0"/>
              <a:t>16/3/2025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636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15CE-4E91-4B9B-8728-9E9AF6AFB403}" type="datetime1">
              <a:rPr lang="en-SG" altLang="zh-SG" smtClean="0"/>
              <a:t>16/3/2025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971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FD5F-22C5-4B1A-ADCD-44CCB852255F}" type="datetime1">
              <a:rPr lang="en-SG" altLang="zh-SG" smtClean="0"/>
              <a:t>16/3/2025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577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DB1D0-31BE-4DA1-8061-6C8C0AEF1DE5}" type="datetime1">
              <a:rPr lang="en-SG" altLang="zh-SG" smtClean="0"/>
              <a:t>16/3/2025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86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 noChangeArrowheads="1"/>
          </p:cNvSpPr>
          <p:nvPr/>
        </p:nvSpPr>
        <p:spPr bwMode="auto">
          <a:xfrm>
            <a:off x="179512" y="2924944"/>
            <a:ext cx="8767762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j-cs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itchFamily="34" charset="0"/>
                <a:ea typeface="微软雅黑" pitchFamily="34" charset="-122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itchFamily="34" charset="0"/>
                <a:ea typeface="微软雅黑" pitchFamily="34" charset="-122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itchFamily="34" charset="0"/>
                <a:ea typeface="微软雅黑" pitchFamily="34" charset="-122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itchFamily="34" charset="0"/>
                <a:ea typeface="微软雅黑" pitchFamily="34" charset="-122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4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Questions</a:t>
            </a:r>
          </a:p>
        </p:txBody>
      </p:sp>
      <p:sp>
        <p:nvSpPr>
          <p:cNvPr id="13" name="副标题 2"/>
          <p:cNvSpPr>
            <a:spLocks noChangeArrowheads="1"/>
          </p:cNvSpPr>
          <p:nvPr/>
        </p:nvSpPr>
        <p:spPr bwMode="auto">
          <a:xfrm>
            <a:off x="1036638" y="4778375"/>
            <a:ext cx="6858000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zh-CN" altLang="en-US" sz="3200">
              <a:solidFill>
                <a:schemeClr val="tx2"/>
              </a:solidFill>
              <a:latin typeface="+mj-ea"/>
              <a:ea typeface="+mj-ea"/>
              <a:cs typeface="Times New Roman" pitchFamily="18" charset="0"/>
              <a:sym typeface="Times New Roman" pitchFamily="18" charset="0"/>
            </a:endParaRPr>
          </a:p>
          <a:p>
            <a:pPr algn="ctr" eaLnBrk="1" hangingPunct="1">
              <a:lnSpc>
                <a:spcPct val="120000"/>
              </a:lnSpc>
              <a:defRPr/>
            </a:pPr>
            <a:endParaRPr lang="zh-CN" altLang="en-US" sz="3200">
              <a:solidFill>
                <a:srgbClr val="000000"/>
              </a:solidFill>
              <a:latin typeface="+mj-ea"/>
              <a:ea typeface="+mj-ea"/>
              <a:cs typeface="Times New Roman" pitchFamily="18" charset="0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846598"/>
      </p:ext>
    </p:extLst>
  </p:cSld>
  <p:clrMapOvr>
    <a:masterClrMapping/>
  </p:clrMapOvr>
  <p:transition spd="slow" advTm="184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2</a:t>
            </a:fld>
            <a:endParaRPr lang="en-SG"/>
          </a:p>
        </p:txBody>
      </p:sp>
      <p:sp>
        <p:nvSpPr>
          <p:cNvPr id="5" name="AutoShape 2" descr="https://mail.sysu.edu.cn/coremail/s?func=mbox:getMessageData&amp;mid=1:1tbiAQALCFykhnc8fQAAsK&amp;part=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7BB19-9698-4E80-94CD-4E636789BE1C}"/>
              </a:ext>
            </a:extLst>
          </p:cNvPr>
          <p:cNvSpPr/>
          <p:nvPr/>
        </p:nvSpPr>
        <p:spPr>
          <a:xfrm>
            <a:off x="398067" y="692696"/>
            <a:ext cx="8347865" cy="10905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：什么是集合通信？有何特点和用处？</a:t>
            </a:r>
          </a:p>
        </p:txBody>
      </p:sp>
      <p:sp>
        <p:nvSpPr>
          <p:cNvPr id="2" name="矩形 1"/>
          <p:cNvSpPr/>
          <p:nvPr/>
        </p:nvSpPr>
        <p:spPr>
          <a:xfrm>
            <a:off x="185918" y="1844824"/>
            <a:ext cx="8483531" cy="4874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集合通信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中的一种通信模式，它涉及一组进程（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通常是通信域中的所有进程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）之间的协同操作。</a:t>
            </a:r>
            <a:endParaRPr lang="en-US" altLang="zh-CN" sz="24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集合通信的特点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全局性：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集合通信涉及通信域中的所有进程，而不是单独的两个进程。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同步性：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所有参与的进程必须同时调用集合通信函数，否则会导致程序挂起或错误。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高效性：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集合通信通常经过优化，能够利用底层硬件和网络的特性，提高通信效率。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集合通信的用途：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数据分发与收集、数据规约与聚合、进程同步、高效通信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03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3</a:t>
            </a:fld>
            <a:endParaRPr lang="en-SG"/>
          </a:p>
        </p:txBody>
      </p:sp>
      <p:sp>
        <p:nvSpPr>
          <p:cNvPr id="5" name="AutoShape 2" descr="https://mail.sysu.edu.cn/coremail/s?func=mbox:getMessageData&amp;mid=1:1tbiAQALCFykhnc8fQAAsK&amp;part=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7BB19-9698-4E80-94CD-4E636789BE1C}"/>
              </a:ext>
            </a:extLst>
          </p:cNvPr>
          <p:cNvSpPr/>
          <p:nvPr/>
        </p:nvSpPr>
        <p:spPr>
          <a:xfrm>
            <a:off x="398067" y="692696"/>
            <a:ext cx="8347865" cy="10905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：集合通信和点到点通信有何区别？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F22D9C-5C33-4B0F-BA7B-6E0269584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13" y="2060848"/>
            <a:ext cx="6653643" cy="460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3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4</a:t>
            </a:fld>
            <a:endParaRPr lang="en-SG"/>
          </a:p>
        </p:txBody>
      </p:sp>
      <p:sp>
        <p:nvSpPr>
          <p:cNvPr id="5" name="AutoShape 2" descr="https://mail.sysu.edu.cn/coremail/s?func=mbox:getMessageData&amp;mid=1:1tbiAQALCFykhnc8fQAAsK&amp;part=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7BB19-9698-4E80-94CD-4E636789BE1C}"/>
              </a:ext>
            </a:extLst>
          </p:cNvPr>
          <p:cNvSpPr/>
          <p:nvPr/>
        </p:nvSpPr>
        <p:spPr>
          <a:xfrm>
            <a:off x="398067" y="692696"/>
            <a:ext cx="8347865" cy="10905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Q3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MPI_Reduce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是干什么的？</a:t>
            </a:r>
          </a:p>
        </p:txBody>
      </p:sp>
      <p:sp>
        <p:nvSpPr>
          <p:cNvPr id="2" name="矩形 1"/>
          <p:cNvSpPr/>
          <p:nvPr/>
        </p:nvSpPr>
        <p:spPr>
          <a:xfrm>
            <a:off x="203269" y="2060848"/>
            <a:ext cx="8483531" cy="335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MPI_Reduce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规约操作）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：将通信域中所有进程的数据通过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某种操作（如求和、求最大值等）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合并为一个结果，并存储在根进程中。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示例：所有进程发送一个数值，根进程计算这些数值的总和。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43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5</a:t>
            </a:fld>
            <a:endParaRPr lang="en-SG"/>
          </a:p>
        </p:txBody>
      </p:sp>
      <p:sp>
        <p:nvSpPr>
          <p:cNvPr id="5" name="AutoShape 2" descr="https://mail.sysu.edu.cn/coremail/s?func=mbox:getMessageData&amp;mid=1:1tbiAQALCFykhnc8fQAAsK&amp;part=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7BB19-9698-4E80-94CD-4E636789BE1C}"/>
              </a:ext>
            </a:extLst>
          </p:cNvPr>
          <p:cNvSpPr/>
          <p:nvPr/>
        </p:nvSpPr>
        <p:spPr>
          <a:xfrm>
            <a:off x="398067" y="692696"/>
            <a:ext cx="8347865" cy="10905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Q4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：所有进程必须按照相同的顺序调用集合通信函数吗？</a:t>
            </a:r>
          </a:p>
        </p:txBody>
      </p:sp>
      <p:sp>
        <p:nvSpPr>
          <p:cNvPr id="2" name="矩形 1"/>
          <p:cNvSpPr/>
          <p:nvPr/>
        </p:nvSpPr>
        <p:spPr>
          <a:xfrm>
            <a:off x="203269" y="2060848"/>
            <a:ext cx="8483531" cy="3905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是的。</a:t>
            </a:r>
            <a:endParaRPr lang="en-US" altLang="zh-CN" sz="24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集合通信操作是全局同步的，所有进程必须按照相同的顺序调用集合通信函数。</a:t>
            </a:r>
            <a:endParaRPr lang="en-US" altLang="zh-CN" sz="24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 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通过调用顺序来匹配集合通信操作，确保每个进程的发送和接收操作能够正确对应。</a:t>
            </a:r>
            <a:r>
              <a:rPr lang="en-US" altLang="zh-CN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144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6</a:t>
            </a:fld>
            <a:endParaRPr lang="en-SG"/>
          </a:p>
        </p:txBody>
      </p:sp>
      <p:sp>
        <p:nvSpPr>
          <p:cNvPr id="5" name="AutoShape 2" descr="https://mail.sysu.edu.cn/coremail/s?func=mbox:getMessageData&amp;mid=1:1tbiAQALCFykhnc8fQAAsK&amp;part=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7BB19-9698-4E80-94CD-4E636789BE1C}"/>
              </a:ext>
            </a:extLst>
          </p:cNvPr>
          <p:cNvSpPr/>
          <p:nvPr/>
        </p:nvSpPr>
        <p:spPr>
          <a:xfrm>
            <a:off x="398067" y="692696"/>
            <a:ext cx="8347865" cy="10905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Q5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Wall Clock Time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Time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有何区别？</a:t>
            </a:r>
          </a:p>
        </p:txBody>
      </p:sp>
      <p:sp>
        <p:nvSpPr>
          <p:cNvPr id="2" name="矩形 1"/>
          <p:cNvSpPr/>
          <p:nvPr/>
        </p:nvSpPr>
        <p:spPr>
          <a:xfrm>
            <a:off x="203269" y="2060848"/>
            <a:ext cx="8483531" cy="3731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Wall Clock Time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：程序运行的实际时间，包括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所有计算、等待和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Time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：程序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实际使用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进行计算的时间，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不包括等待时间</a:t>
            </a: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假设一个程序运行了 </a:t>
            </a:r>
            <a:r>
              <a:rPr lang="en-US" altLang="zh-CN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秒的 </a:t>
            </a:r>
            <a:r>
              <a:rPr lang="en-US" altLang="zh-CN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Wall Clock Time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，但其中只有 </a:t>
            </a:r>
            <a:r>
              <a:rPr lang="en-US" altLang="zh-CN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秒是 </a:t>
            </a:r>
            <a:r>
              <a:rPr lang="en-US" altLang="zh-CN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计算时间，其余 </a:t>
            </a:r>
            <a:r>
              <a:rPr lang="en-US" altLang="zh-CN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秒可能是等待 </a:t>
            </a:r>
            <a:r>
              <a:rPr lang="en-US" altLang="zh-CN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 </a:t>
            </a:r>
            <a:r>
              <a:rPr lang="zh-CN" altLang="en-US" sz="2000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或资源的时间。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706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359</Words>
  <Application>Microsoft Office PowerPoint</Application>
  <PresentationFormat>全屏显示(4:3)</PresentationFormat>
  <Paragraphs>30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Storm for Real-Time Stream Data Analytic</dc:title>
  <dc:creator>Tom Fu</dc:creator>
  <cp:lastModifiedBy>8613729846087</cp:lastModifiedBy>
  <cp:revision>432</cp:revision>
  <dcterms:created xsi:type="dcterms:W3CDTF">2015-08-27T02:23:10Z</dcterms:created>
  <dcterms:modified xsi:type="dcterms:W3CDTF">2025-03-16T01:59:46Z</dcterms:modified>
</cp:coreProperties>
</file>