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16" r:id="rId2"/>
    <p:sldId id="320" r:id="rId3"/>
    <p:sldId id="322" r:id="rId4"/>
    <p:sldId id="324" r:id="rId5"/>
    <p:sldId id="323" r:id="rId6"/>
    <p:sldId id="32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82266" autoAdjust="0"/>
  </p:normalViewPr>
  <p:slideViewPr>
    <p:cSldViewPr>
      <p:cViewPr varScale="1">
        <p:scale>
          <a:sx n="104" d="100"/>
          <a:sy n="104" d="100"/>
        </p:scale>
        <p:origin x="1963" y="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59F-225C-4AA8-B12F-7D0F44785B1A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93A7-4FB6-4BF3-96F1-9E4FE82699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3D191B-14C9-4E44-80DA-01C7765832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B2A1-8233-44BD-A498-681F5159FCD5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2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1520-D923-4264-BEEB-B16F792BE9F5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1F38-1DA2-43D2-BD1E-DF8E36BDA9E2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2D9-0388-44B2-9659-7ED6750167E0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6E90-0914-4178-BA22-8F1A8D788802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2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DE17-0C7B-4A35-A18C-89DE60B5BE13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CC10-5197-492F-A74B-3B77355C7237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EBC-8D29-4AA6-A353-A4EDC1D6AC50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3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42A-AFC2-4BD4-A4E6-E870AFF62A64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3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5CE-4E91-4B9B-8728-9E9AF6AFB403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7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FD5F-22C5-4B1A-ADCD-44CCB852255F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B1D0-31BE-4DA1-8061-6C8C0AEF1DE5}" type="datetime1">
              <a:rPr lang="en-SG" altLang="zh-SG" smtClean="0"/>
              <a:t>18/3/2025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9512" y="2924944"/>
            <a:ext cx="876776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</a:p>
        </p:txBody>
      </p:sp>
      <p:sp>
        <p:nvSpPr>
          <p:cNvPr id="13" name="副标题 2"/>
          <p:cNvSpPr>
            <a:spLocks noChangeArrowheads="1"/>
          </p:cNvSpPr>
          <p:nvPr/>
        </p:nvSpPr>
        <p:spPr bwMode="auto">
          <a:xfrm>
            <a:off x="1036638" y="4778375"/>
            <a:ext cx="68580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chemeClr val="tx2"/>
              </a:solidFill>
              <a:latin typeface="+mj-ea"/>
              <a:ea typeface="+mj-ea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rgbClr val="000000"/>
              </a:solidFill>
              <a:latin typeface="+mj-ea"/>
              <a:ea typeface="+mj-ea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6598"/>
      </p:ext>
    </p:extLst>
  </p:cSld>
  <p:clrMapOvr>
    <a:masterClrMapping/>
  </p:clrMapOvr>
  <p:transition spd="slow" advTm="184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2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 derived datatypes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有什么用处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978" y="2132856"/>
            <a:ext cx="8483531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派生数据类型（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 Datatypes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定义复杂的数据结构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，以便在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进程之间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高效地传输非连续或异构的数据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派生数据类型的主要用途是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简化通信操作，提高代码的可读性和性能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3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422405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MPI_Allgather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可以实现什么功能？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MPI_Gather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何不同？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269" y="2636912"/>
            <a:ext cx="8483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MPI_Allgather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集合通信函数，用于将每个进程的数据收集到所有进程中，实现了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全收集（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All-to-All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的通信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b="1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4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4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422405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MPI_Allgather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MPI_Gather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有何不同？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269" y="2060848"/>
            <a:ext cx="84835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MPI_Gather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MPI_Allgather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不仅将数据收集到根进程，还会将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收集到的数据分发到所有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56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5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MPI_Scatter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可以实现什么功能？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269" y="2060848"/>
            <a:ext cx="848353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MPI_Scatter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将根进程（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Process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）的数据分散（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Scatter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）到所有进程中</a:t>
            </a:r>
            <a:endParaRPr lang="en-US" altLang="zh-CN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4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6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Q5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MPI_Scatter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MPI_Bcast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有何不同？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269" y="2060848"/>
            <a:ext cx="8483531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MPI_Bcast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MPI_Scatter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不是简单地将相同的数据发送给所有进程，而是将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数据的不同部分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分别发送给不同的进程。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205</Words>
  <Application>Microsoft Office PowerPoint</Application>
  <PresentationFormat>全屏显示(4:3)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Storm for Real-Time Stream Data Analytic</dc:title>
  <dc:creator>Tom Fu</dc:creator>
  <cp:lastModifiedBy>Windows 用户</cp:lastModifiedBy>
  <cp:revision>434</cp:revision>
  <dcterms:created xsi:type="dcterms:W3CDTF">2015-08-27T02:23:10Z</dcterms:created>
  <dcterms:modified xsi:type="dcterms:W3CDTF">2025-03-18T02:08:47Z</dcterms:modified>
</cp:coreProperties>
</file>