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63" r:id="rId4"/>
    <p:sldId id="334" r:id="rId5"/>
    <p:sldId id="335" r:id="rId6"/>
    <p:sldId id="336" r:id="rId7"/>
    <p:sldId id="337" r:id="rId8"/>
    <p:sldId id="338" r:id="rId9"/>
    <p:sldId id="339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089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11  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906469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表上进行（请按照示例中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演示插入不违反约束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，观察执行是否成功，分析原因。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，确保插入的记录的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之间，并绑定到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的绑定，并重复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已知示例三中已插入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的记录，那么加入规则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。观察加入规则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的操作是否能成功。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学习用户自定义约束，并实践用户完整性，利用短语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NULL, UNIQUE, CHECK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保证用户定义完整性。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A42B8F6-8339-454A-BB0F-7940C5B8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5" y="1874054"/>
            <a:ext cx="7853685" cy="48474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表，并自定义两个约束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字段唯一，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级别）字段的上限为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表中插入一条合法记录。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7006176" y="5984914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B6A074-22BF-4983-9803-B8453219FC09}"/>
              </a:ext>
            </a:extLst>
          </p:cNvPr>
          <p:cNvSpPr/>
          <p:nvPr/>
        </p:nvSpPr>
        <p:spPr>
          <a:xfrm>
            <a:off x="4088921" y="2898475"/>
            <a:ext cx="2501660" cy="276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12FA2D-9350-4DFD-AFC1-A40D0DB2A960}"/>
              </a:ext>
            </a:extLst>
          </p:cNvPr>
          <p:cNvSpPr/>
          <p:nvPr/>
        </p:nvSpPr>
        <p:spPr>
          <a:xfrm>
            <a:off x="3594340" y="3375371"/>
            <a:ext cx="3411836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约束的示例（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属性的值必须小于等于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68518" y="5856726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约束，所以数据插入失败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24AD63-5CAF-44CB-B84F-5407B43C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18" y="1527233"/>
            <a:ext cx="8185506" cy="39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5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约束，再重新插入示例二的数据。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71237" y="5664762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因为去除了约束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E8408A-747A-4F31-B603-3481B39B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37" y="1493317"/>
            <a:ext cx="8226653" cy="38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创建规则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，规定插入或更新的值只能是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，并绑定到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111408" y="5553066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先创建规则，再绑定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9E9FE-602B-4C35-8634-8349DD05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3"/>
            <a:ext cx="9927004" cy="364052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B55BFF7-0B39-4A83-AD95-1E76CE7375C6}"/>
              </a:ext>
            </a:extLst>
          </p:cNvPr>
          <p:cNvSpPr/>
          <p:nvPr/>
        </p:nvSpPr>
        <p:spPr>
          <a:xfrm>
            <a:off x="3450568" y="3377241"/>
            <a:ext cx="5641671" cy="49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1A28AF-958F-4DAB-B005-D301CF4EA565}"/>
              </a:ext>
            </a:extLst>
          </p:cNvPr>
          <p:cNvSpPr/>
          <p:nvPr/>
        </p:nvSpPr>
        <p:spPr>
          <a:xfrm>
            <a:off x="2656936" y="2760451"/>
            <a:ext cx="6435303" cy="49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3B39E9-C768-4D04-8FB5-1969806F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25" y="1597041"/>
            <a:ext cx="9985531" cy="3677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规则的插入示例。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8369149" y="2605945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499571-5232-4CB2-933A-E3F039C62F7E}"/>
              </a:ext>
            </a:extLst>
          </p:cNvPr>
          <p:cNvSpPr/>
          <p:nvPr/>
        </p:nvSpPr>
        <p:spPr>
          <a:xfrm>
            <a:off x="8542309" y="2044182"/>
            <a:ext cx="394659" cy="561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3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的绑定，再插入示例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830327" y="5015657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解除绑定后，插入数据成功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6DCAF-CBDE-41BD-969D-F273A21C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89" y="1592531"/>
            <a:ext cx="9116563" cy="27379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A285290-807D-49FF-BE99-EBACCE003064}"/>
              </a:ext>
            </a:extLst>
          </p:cNvPr>
          <p:cNvSpPr/>
          <p:nvPr/>
        </p:nvSpPr>
        <p:spPr>
          <a:xfrm>
            <a:off x="3140015" y="2104677"/>
            <a:ext cx="1742535" cy="30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6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14911</TotalTime>
  <Words>389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11 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 Youming</cp:lastModifiedBy>
  <cp:revision>241</cp:revision>
  <dcterms:created xsi:type="dcterms:W3CDTF">2017-09-12T02:27:40Z</dcterms:created>
  <dcterms:modified xsi:type="dcterms:W3CDTF">2019-11-27T07:06:39Z</dcterms:modified>
</cp:coreProperties>
</file>