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63" r:id="rId4"/>
    <p:sldId id="334" r:id="rId5"/>
    <p:sldId id="341" r:id="rId6"/>
    <p:sldId id="342" r:id="rId7"/>
    <p:sldId id="340" r:id="rId8"/>
    <p:sldId id="335" r:id="rId9"/>
    <p:sldId id="336" r:id="rId10"/>
    <p:sldId id="343" r:id="rId11"/>
    <p:sldId id="339" r:id="rId12"/>
    <p:sldId id="345" r:id="rId13"/>
    <p:sldId id="344" r:id="rId14"/>
    <p:sldId id="346" r:id="rId15"/>
    <p:sldId id="28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D1E0-6BE0-4E15-A7C1-47199E0DF7D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38A-178A-4CD8-BF65-AF46F5084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9480A-67A2-41CE-933D-26148BFE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D7A52-5F6C-458D-A215-7CA6B2028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BD186-E36B-45C0-B59F-5B9287AB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59E-92DA-4447-B286-422C1C18CA39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68FDD-2F5E-4935-9832-6F0AD72F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0D84-A24D-4804-8DF3-1E0B047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1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850E0-C359-45AA-B6F4-05E3A90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FF7F3-07B6-48D1-9277-B43E07EA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4D787-9CB2-4B2A-BE2F-32CE925F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0E14-BD34-4A16-BEA6-61BFDCB6EE13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9724A-0EA7-42F6-9B5D-70A5EA37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1FD8-9813-414B-BC2A-DEF59B72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48231-4477-414B-9BE9-FD3DC11E4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C29E4-F4BF-4BAD-B5AE-29038E28D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3624-078B-4FEF-92F8-8CA27DE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3441-43CF-4600-A581-2728B3BC4035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5301E-1E2C-4313-BBBD-1387B69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EE3E6-219C-42AB-BB1D-96693FD5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74841-1805-4F5D-AC40-2E5E632C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2B604-C1D3-40AA-8C76-57737329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0DAB8-1B3F-483E-B57D-F38C0145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63-DC28-48CC-84F5-12ABE14FE89F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10A46-9019-40B7-8911-39441C34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7225-1657-4F5F-BA35-73173DC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2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4AD1C-84BF-493A-B2BC-359EA8C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1684B-5CDE-4FB5-8AFC-D12141B5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F633C-4A75-4944-AA76-21F4BE1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5CBE-256E-4439-B5A1-4C46324A59AF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613B8-5C0E-490D-853C-97E700D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3842-A3DF-4B05-B16A-CEDDC1BD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4B3E5-2076-449D-B7B2-C4CA5322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6FB6D-608F-405F-8AFD-A0E62516C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291BF-177F-4BCB-8D75-2CE916AF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A3177-F46D-4A5F-9125-4573EE1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516-DD2D-45AB-A003-9B8DB85B6D9E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A080E-E688-4A4F-BE5A-C39813C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6298A-1160-4B2B-B6F4-F9596E8A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681C6-99CA-4894-8627-17193B97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74E17-EF25-4E70-BCA0-90DF07C1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85D94B-4A78-4275-B218-D105CA527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218EB3-C27A-4F06-9B9E-951A84AAF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055C0-DD9D-4AE7-8151-DA4D0062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A9ACE-E2F0-4485-8D20-573EE09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BAAA-C460-4A20-9A94-28A603A090C0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01A6B3-C0A1-45DA-8B05-E489DA96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8CEB8B-CCE7-4BCE-8EC5-4E8C0FA1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4ABD-C4E0-47D9-AD85-1E77F6B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CDBF0-EB27-4819-8172-AFE5E2F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FB05-9225-4CD7-8944-551AF5EAA7AC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A78E4-F073-4CC5-9F7D-3C25DA85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529E3-AEA1-4058-BE66-2F027478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7AE9E-C621-4766-84DC-95A4948B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795F-9A67-4E19-A0CA-82B2591426A6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873C0-364C-49D7-929C-8BAE9F77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60988-FE65-4727-9F18-899F4AAA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44A92-9316-445C-B934-6CC0C6F4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69A6-BC57-4B26-B3DF-5261C81C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00A8A-86CB-4556-BBBC-E83036C5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F0F0-F254-4313-906A-63CAC833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3AE2-2B65-4FC4-8731-8B86742534A6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1597A-E79B-44EB-B067-2FEC550D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B4F09-0BE3-4D50-976A-55B4E4A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FDDAE-3811-47F7-AC35-B9179CE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6D08AE-7F5E-4484-B0B5-BB320DF7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1F862-42D8-4E44-A9EC-620B7924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8FCE4-4AF0-4D80-9CC5-98F6E64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829A-88B9-4BDF-82AE-A6B0D7FBE5E0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F2026-89AA-4000-B1FE-EA47597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B170F-37CC-4190-81BE-924408E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14C1E-B3F8-4043-A656-6979E110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3E6E8-D7F4-4E1F-A53E-BDA43163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9ADD1-CDE5-40A8-8B9E-5CF5FF1F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1992-018F-4C3E-97AC-BDF9A7AFECC8}" type="datetime1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3EB9DC-A2D2-43F6-A706-A71C6E122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9EB6F-A1C8-44E1-A07D-BCFB6A373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334F8-B456-4D2C-B6B6-BB4E8935E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7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1F04-AA5D-4C19-BC08-5732A098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43" y="1024392"/>
            <a:ext cx="9144000" cy="10812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12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数据库系统实验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77075-06C3-4569-97CC-7A42E09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Yubao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刘玉葆）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 of Data and Computer Science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Yat-sen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1914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C02EE0-1B2F-4E91-9A1F-93CEA1C4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36" y="1515878"/>
            <a:ext cx="9269301" cy="380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INSTEAD OF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触发器使不可更新视图上支持更新。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表，其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为参照表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表的外键。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771757-C1D7-4A68-9B79-C0F31A2F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74" y="2075814"/>
            <a:ext cx="8447013" cy="318629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9ACFFFF-C0A5-4FDC-9DA2-71D108EEC0F9}"/>
              </a:ext>
            </a:extLst>
          </p:cNvPr>
          <p:cNvSpPr/>
          <p:nvPr/>
        </p:nvSpPr>
        <p:spPr>
          <a:xfrm>
            <a:off x="2699657" y="2674187"/>
            <a:ext cx="5429068" cy="349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6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创建一个不可更新的视图，该视图基于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scholarship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两个表。（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如果视图中存在多个表的连接关系，则不可更新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266245" y="4358635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测试：在该视图中插入数据失败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9461649-9D5B-4421-A2F1-ADA93D933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966388"/>
            <a:ext cx="7577952" cy="23371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72ECF97-2357-4029-BCAC-101AD2FA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45" y="4916767"/>
            <a:ext cx="6652804" cy="162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2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为了解决上述问题，创建一个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INSTEAD OF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1658A8-B8C1-4A45-9465-524FC135465B}"/>
              </a:ext>
            </a:extLst>
          </p:cNvPr>
          <p:cNvSpPr/>
          <p:nvPr/>
        </p:nvSpPr>
        <p:spPr>
          <a:xfrm>
            <a:off x="1017917" y="1405091"/>
            <a:ext cx="10705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原理：触发器将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语句进行分解，避免了一次对多个基表进行操作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6BFD2A-B74B-4BF7-918F-7ABF28B0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866756"/>
            <a:ext cx="6100713" cy="48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4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INSTEAD OF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触发器后，验证视图支持插入数据。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266244" y="4741279"/>
            <a:ext cx="73443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INSTEAD OF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触发器后，视图支持插入数据。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06E728-B41B-47F6-B31B-55AD1286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483032"/>
            <a:ext cx="9898217" cy="29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2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25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D6E76A-897A-4493-99BD-7804C1155349}"/>
              </a:ext>
            </a:extLst>
          </p:cNvPr>
          <p:cNvSpPr/>
          <p:nvPr/>
        </p:nvSpPr>
        <p:spPr>
          <a:xfrm>
            <a:off x="348357" y="671691"/>
            <a:ext cx="1110186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练习均在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表上进行（请按照示例中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建表）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建立一个在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表上的触发器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，要求插入记录的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值必须比表中已记录的最大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的操作，即插入一条比表中已记录的最大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值小的记录。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建立一个在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表上的触发器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，要求当更新一个记录的时候，表中记录的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值要比老记录的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值大，因为一般工资级别只能升不能降。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表建立触发器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，禁止修改编号为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两个表的视图，创建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INSTEADOF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触发器使该视图支持更新操作，并演示更新操作。 （注：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stu_card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的建表见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参照完整性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731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本节课提纲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74263" y="1488123"/>
            <a:ext cx="1762021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实验目的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实验示例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latinLnBrk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81F517-49A6-435C-8E0E-F84F439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8910"/>
            <a:ext cx="2743200" cy="365125"/>
          </a:xfrm>
        </p:spPr>
        <p:txBody>
          <a:bodyPr/>
          <a:lstStyle/>
          <a:p>
            <a:fld id="{775334F8-B456-4D2C-B6B6-BB4E8935ED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实验目的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F4EF4B-CAD1-4E99-B53E-2302099B4816}"/>
              </a:ext>
            </a:extLst>
          </p:cNvPr>
          <p:cNvSpPr/>
          <p:nvPr/>
        </p:nvSpPr>
        <p:spPr>
          <a:xfrm>
            <a:off x="1389378" y="1569403"/>
            <a:ext cx="10172701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通过实验加深对数据完整性的理解，学会创建和使用触发器。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C8F51F-6264-42BE-891B-0246F79C1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54" y="2183903"/>
            <a:ext cx="8850207" cy="41724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本次课实验是在上周实验课建立的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表基础上进行实验。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表建立触发器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，当插入或是更新表中数据时，保证所操作的记录的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12FA2D-9350-4DFD-AFC1-A40D0DB2A960}"/>
              </a:ext>
            </a:extLst>
          </p:cNvPr>
          <p:cNvSpPr/>
          <p:nvPr/>
        </p:nvSpPr>
        <p:spPr>
          <a:xfrm>
            <a:off x="2334796" y="3033124"/>
            <a:ext cx="3411836" cy="273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140415-FE2C-4DDD-8005-48FF4F4A3D62}"/>
              </a:ext>
            </a:extLst>
          </p:cNvPr>
          <p:cNvSpPr/>
          <p:nvPr/>
        </p:nvSpPr>
        <p:spPr>
          <a:xfrm>
            <a:off x="2334795" y="3772120"/>
            <a:ext cx="3962487" cy="273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1F2396-2181-4ACF-9DF1-C15455892B3A}"/>
              </a:ext>
            </a:extLst>
          </p:cNvPr>
          <p:cNvSpPr txBox="1"/>
          <p:nvPr/>
        </p:nvSpPr>
        <p:spPr>
          <a:xfrm>
            <a:off x="6494836" y="370119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Sage</a:t>
            </a:r>
            <a:r>
              <a:rPr lang="zh-CN" altLang="en-US" dirty="0">
                <a:solidFill>
                  <a:srgbClr val="FF0000"/>
                </a:solidFill>
              </a:rPr>
              <a:t>值小于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则操作失败</a:t>
            </a:r>
          </a:p>
        </p:txBody>
      </p:sp>
    </p:spTree>
    <p:extLst>
      <p:ext uri="{BB962C8B-B14F-4D97-AF65-F5344CB8AC3E}">
        <p14:creationId xmlns:p14="http://schemas.microsoft.com/office/powerpoint/2010/main" val="214870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486207F-B26B-4741-83DB-185C477E3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1" y="1561864"/>
            <a:ext cx="9209172" cy="46377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触发器约束的插入操作。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0EFD52-25CF-4072-8686-BAFBE192EFF8}"/>
              </a:ext>
            </a:extLst>
          </p:cNvPr>
          <p:cNvSpPr/>
          <p:nvPr/>
        </p:nvSpPr>
        <p:spPr>
          <a:xfrm>
            <a:off x="8091577" y="2087592"/>
            <a:ext cx="519023" cy="500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2EBA43-7ECA-4157-8E3F-62D2EC7E13D5}"/>
              </a:ext>
            </a:extLst>
          </p:cNvPr>
          <p:cNvSpPr txBox="1"/>
          <p:nvPr/>
        </p:nvSpPr>
        <p:spPr>
          <a:xfrm>
            <a:off x="6442378" y="2802267"/>
            <a:ext cx="4592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违反了</a:t>
            </a:r>
            <a:r>
              <a:rPr lang="en-US" altLang="zh-CN" sz="2000" dirty="0">
                <a:solidFill>
                  <a:srgbClr val="FF0000"/>
                </a:solidFill>
              </a:rPr>
              <a:t>sage&gt;0</a:t>
            </a:r>
            <a:r>
              <a:rPr lang="zh-CN" altLang="en-US" sz="2000" dirty="0">
                <a:solidFill>
                  <a:srgbClr val="FF0000"/>
                </a:solidFill>
              </a:rPr>
              <a:t>的约束，所以插入失败。</a:t>
            </a:r>
          </a:p>
        </p:txBody>
      </p:sp>
    </p:spTree>
    <p:extLst>
      <p:ext uri="{BB962C8B-B14F-4D97-AF65-F5344CB8AC3E}">
        <p14:creationId xmlns:p14="http://schemas.microsoft.com/office/powerpoint/2010/main" val="8928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27AD95-8A34-4206-B823-7227A365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73" y="1484808"/>
            <a:ext cx="7515446" cy="47918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触发器约束更新操作。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0EFD52-25CF-4072-8686-BAFBE192EFF8}"/>
              </a:ext>
            </a:extLst>
          </p:cNvPr>
          <p:cNvSpPr/>
          <p:nvPr/>
        </p:nvSpPr>
        <p:spPr>
          <a:xfrm>
            <a:off x="4641013" y="1984074"/>
            <a:ext cx="845386" cy="414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2EBA43-7ECA-4157-8E3F-62D2EC7E13D5}"/>
              </a:ext>
            </a:extLst>
          </p:cNvPr>
          <p:cNvSpPr txBox="1"/>
          <p:nvPr/>
        </p:nvSpPr>
        <p:spPr>
          <a:xfrm>
            <a:off x="5063706" y="2744170"/>
            <a:ext cx="4592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违反了</a:t>
            </a:r>
            <a:r>
              <a:rPr lang="en-US" altLang="zh-CN" sz="2000" dirty="0">
                <a:solidFill>
                  <a:srgbClr val="FF0000"/>
                </a:solidFill>
              </a:rPr>
              <a:t>sage&gt;0</a:t>
            </a:r>
            <a:r>
              <a:rPr lang="zh-CN" altLang="en-US" sz="2000" dirty="0">
                <a:solidFill>
                  <a:srgbClr val="FF0000"/>
                </a:solidFill>
              </a:rPr>
              <a:t>的约束，所以插入失败。</a:t>
            </a:r>
          </a:p>
        </p:txBody>
      </p:sp>
    </p:spTree>
    <p:extLst>
      <p:ext uri="{BB962C8B-B14F-4D97-AF65-F5344CB8AC3E}">
        <p14:creationId xmlns:p14="http://schemas.microsoft.com/office/powerpoint/2010/main" val="27820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表建立触发器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，禁止删除编号为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9DCCA0-A502-4D5A-B416-3C03348D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95" y="1546542"/>
            <a:ext cx="7041429" cy="444804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C92702-76AB-48D1-ADB1-48E874C7F786}"/>
              </a:ext>
            </a:extLst>
          </p:cNvPr>
          <p:cNvSpPr/>
          <p:nvPr/>
        </p:nvSpPr>
        <p:spPr>
          <a:xfrm>
            <a:off x="2525486" y="3207658"/>
            <a:ext cx="5094514" cy="319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3DEFC9-6A97-4369-AD49-C16298009002}"/>
              </a:ext>
            </a:extLst>
          </p:cNvPr>
          <p:cNvSpPr txBox="1"/>
          <p:nvPr/>
        </p:nvSpPr>
        <p:spPr>
          <a:xfrm>
            <a:off x="7761027" y="3207658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如果删除的是</a:t>
            </a:r>
            <a:r>
              <a:rPr lang="en-US" altLang="zh-CN" dirty="0">
                <a:solidFill>
                  <a:srgbClr val="FF0000"/>
                </a:solidFill>
              </a:rPr>
              <a:t>00001</a:t>
            </a:r>
            <a:r>
              <a:rPr lang="zh-CN" altLang="en-US" dirty="0">
                <a:solidFill>
                  <a:srgbClr val="FF0000"/>
                </a:solidFill>
              </a:rPr>
              <a:t>记录，则操作失败</a:t>
            </a:r>
          </a:p>
        </p:txBody>
      </p:sp>
    </p:spTree>
    <p:extLst>
      <p:ext uri="{BB962C8B-B14F-4D97-AF65-F5344CB8AC3E}">
        <p14:creationId xmlns:p14="http://schemas.microsoft.com/office/powerpoint/2010/main" val="72776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演示违反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触发器的约束的操作。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468518" y="5856726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因为违反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触发器的约束，所以数据删除失败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44FEF0-254B-49E9-929F-D37A40D3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03" y="1461672"/>
            <a:ext cx="8603813" cy="40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5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FDD92-D8D5-4471-A64F-90C9275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实验示例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800D6-9972-4AFE-9BAB-D94F68BF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334F8-B456-4D2C-B6B6-BB4E8935ED8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897E74-06D7-4AA7-BD71-21C0A6DB1A23}"/>
              </a:ext>
            </a:extLst>
          </p:cNvPr>
          <p:cNvSpPr/>
          <p:nvPr/>
        </p:nvSpPr>
        <p:spPr>
          <a:xfrm>
            <a:off x="1266245" y="943426"/>
            <a:ext cx="10457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6.Worker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表中的人员编号是不允许改变的。创建触发器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实现更新中编号不可改变性。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9A4B64-B87E-4D5C-8D8E-D6645386E0B9}"/>
              </a:ext>
            </a:extLst>
          </p:cNvPr>
          <p:cNvSpPr/>
          <p:nvPr/>
        </p:nvSpPr>
        <p:spPr>
          <a:xfrm>
            <a:off x="1471237" y="5664762"/>
            <a:ext cx="5383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因为去除了约束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，所以插入数据成功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52AE9E-A5C1-4373-80FC-6A30BB8A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45" y="1774422"/>
            <a:ext cx="7567204" cy="459251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A47BBE-F19A-4A3A-B1F6-94E785FEF4E1}"/>
              </a:ext>
            </a:extLst>
          </p:cNvPr>
          <p:cNvSpPr/>
          <p:nvPr/>
        </p:nvSpPr>
        <p:spPr>
          <a:xfrm>
            <a:off x="2423886" y="3599543"/>
            <a:ext cx="271417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15E001-89B7-4483-BBA7-D170A66C8F97}"/>
              </a:ext>
            </a:extLst>
          </p:cNvPr>
          <p:cNvSpPr txBox="1"/>
          <p:nvPr/>
        </p:nvSpPr>
        <p:spPr>
          <a:xfrm>
            <a:off x="5285005" y="36390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不可更新编号</a:t>
            </a:r>
          </a:p>
        </p:txBody>
      </p:sp>
    </p:spTree>
    <p:extLst>
      <p:ext uri="{BB962C8B-B14F-4D97-AF65-F5344CB8AC3E}">
        <p14:creationId xmlns:p14="http://schemas.microsoft.com/office/powerpoint/2010/main" val="161198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15313</TotalTime>
  <Words>591</Words>
  <Application>Microsoft Office PowerPoint</Application>
  <PresentationFormat>宽屏</PresentationFormat>
  <Paragraphs>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Lecture 12  数据库系统实验</vt:lpstr>
      <vt:lpstr>本节课提纲</vt:lpstr>
      <vt:lpstr>实验目的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creator>Genan Dai</dc:creator>
  <cp:lastModifiedBy>Ge Youming</cp:lastModifiedBy>
  <cp:revision>262</cp:revision>
  <dcterms:created xsi:type="dcterms:W3CDTF">2017-09-12T02:27:40Z</dcterms:created>
  <dcterms:modified xsi:type="dcterms:W3CDTF">2019-12-04T02:32:30Z</dcterms:modified>
</cp:coreProperties>
</file>