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63" r:id="rId4"/>
    <p:sldId id="351" r:id="rId5"/>
    <p:sldId id="334" r:id="rId6"/>
    <p:sldId id="352" r:id="rId7"/>
    <p:sldId id="353" r:id="rId8"/>
    <p:sldId id="354" r:id="rId9"/>
    <p:sldId id="347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218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r>
              <a:rPr lang="zh-CN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9C6B5-224E-439A-A99E-C37DC8B8A620}"/>
              </a:ext>
            </a:extLst>
          </p:cNvPr>
          <p:cNvSpPr/>
          <p:nvPr/>
        </p:nvSpPr>
        <p:spPr>
          <a:xfrm>
            <a:off x="1356831" y="1002664"/>
            <a:ext cx="9804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当系统发生锁争夺时，如果有事务超时，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向用户返回错误号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，当发生死锁时，如果有牺牲事务，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向用户返回错误号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，在应用时，需要在应用程序中处理锁争夺与死锁，通过在错误处理器中捕获消息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，然后让应用自动重新提交事务。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为了避免死锁，存取资源顺序最好相同。如连接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先存取甲数据库对象，再存取乙数据库对象，如果连接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的存取顺序刚好相反，则有可能发生死锁。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7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366143-8D57-46F7-8177-3B06B96E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98" y="2663177"/>
            <a:ext cx="9114484" cy="27358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让用户李勇具有查询课程号为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创建在选课表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上视图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（课程号为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），授权给用户李勇，让李勇具有视图上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：在数据库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上创建用户“李勇”。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4461708" y="2923499"/>
            <a:ext cx="764256" cy="41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209964" y="3207615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用户姓名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4406B-FCB8-40A0-9994-0AA11271557D}"/>
              </a:ext>
            </a:extLst>
          </p:cNvPr>
          <p:cNvSpPr/>
          <p:nvPr/>
        </p:nvSpPr>
        <p:spPr>
          <a:xfrm>
            <a:off x="5354331" y="2916245"/>
            <a:ext cx="1018261" cy="41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75E6FB-C527-470D-9A4C-ABF31613915B}"/>
              </a:ext>
            </a:extLst>
          </p:cNvPr>
          <p:cNvSpPr/>
          <p:nvPr/>
        </p:nvSpPr>
        <p:spPr>
          <a:xfrm>
            <a:off x="5354331" y="3200361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49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36C326-5B4E-4AF0-AE28-2F01BAB9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5" y="2080188"/>
            <a:ext cx="7917958" cy="27856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99394" y="1064525"/>
            <a:ext cx="9536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登录数据库，新建查询，在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表上课程号为‘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’创建视图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68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84880" y="1058806"/>
            <a:ext cx="9536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：在视图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上给用户李勇授予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4F08B1-E501-477D-A63B-51ED2167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0" y="1566311"/>
            <a:ext cx="7158525" cy="23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：以用户李勇身份登录，对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视图进行查询，查询成功。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8FA9F-3087-431E-AC9E-983AFB3A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8" y="1452931"/>
            <a:ext cx="7997425" cy="3668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D310A1-5013-4A59-917D-3702CD06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05" y="1452931"/>
            <a:ext cx="1371429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9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对视图上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权限授予给用户李勇，可以修改学生的成绩，但不能对学生的基本信息，例如学号，选课号进行修改。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身份登录，授予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权限给李勇。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F5A00-69BD-4335-A020-5AFA86C7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4" y="2408980"/>
            <a:ext cx="8660298" cy="25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1093778"/>
            <a:ext cx="9536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再以李勇身份登录，对学号为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500024940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的学生的成绩进行修改，改为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分，操作成功。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F5A00-69BD-4335-A020-5AFA86C7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33" y="1923252"/>
            <a:ext cx="8660298" cy="25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914312"/>
            <a:ext cx="95367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DBCC 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命令从内存中直接读取当前活动的全部日志记录。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其语法为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DBCC log ({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|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 [, type=(-1| 0 | 1 | 2 | 3 | 4 }])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：相应的数据库名或数据库的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：输出的类型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提供最少的信息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 operation, context, transaction id)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的基础上增加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flags,tags,row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description)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：增加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 object name, index name, page id, slot id)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：有关操作的全部信息。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：有关操作的全部信息以及记录的原始数据。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但返回不是记录集。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9E8081-F346-4D7A-A6E3-B412012F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33" y="4315938"/>
            <a:ext cx="8151696" cy="2040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89296D-8F6E-461C-AA7D-80F6C7061CC3}"/>
              </a:ext>
            </a:extLst>
          </p:cNvPr>
          <p:cNvSpPr txBox="1"/>
          <p:nvPr/>
        </p:nvSpPr>
        <p:spPr>
          <a:xfrm>
            <a:off x="1151885" y="6429494"/>
            <a:ext cx="113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Record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显示的十六进制，需要通过其他第三方日志分析软件才能得到直观结果，比如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627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1093778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查看错误日志。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中保留最近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个错误日志的档案，可以通过“管理”文件夹中“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日志”，选择相应存档查看日志详细信息（在“消息”列中有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failed,problem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等字样）。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C70AEE-2949-42E3-87CE-8FD3665B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30" y="2234472"/>
            <a:ext cx="3152381" cy="40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362C1-5F74-4EDF-979B-FCD0EA3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29" y="2261112"/>
            <a:ext cx="7240931" cy="42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6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1090134" y="1097755"/>
            <a:ext cx="1110186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表上演示锁争夺，通过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sp_who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查看阻塞的进程。通过设置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lock_timeout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解除锁争夺。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表上演示死锁。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讨论如何避免死锁以及死锁的处理方法。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数据库上创建用户“王二”，在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表上创建视图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，将年级为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的学生元组放入视图。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授予用户王二在视图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授予用户王二在视图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错误日志。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、学会识别锁冲突，学会检查和处理死锁。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、通过实验加深对数据安全性的理解，熟悉视图机制在自主存取控制上的应用。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命令读取日志。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980620" y="1467803"/>
            <a:ext cx="10659837" cy="441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设计实验造成事务对资源的争夺，分析原因，讨论解决锁争夺的办法。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设计实验制造事务之间的死锁，分析造成死锁的原因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关系数据库中授权的数据对象粒度从大到小为数据库、表、列、元组。直接使用授权机制所能达到的数据对象的最小粒度是列，为了使数据粒度达到元组这一级，必须利用视图机制和授权机制配合使用。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命令读取日志。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104E9F-4032-4B4A-848C-02194C35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7" y="2154626"/>
            <a:ext cx="9696422" cy="31430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演示事务对资源的争夺。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：建立一个连接，更新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的课时（为了制造锁争夺，更新事务没有提交）。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1180657" y="4811037"/>
            <a:ext cx="1809286" cy="327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2989943" y="4191067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事务未提交，一直在等待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0D7D2B-3BAB-49B6-AAA4-387E6861A91D}"/>
              </a:ext>
            </a:extLst>
          </p:cNvPr>
          <p:cNvCxnSpPr>
            <a:cxnSpLocks/>
          </p:cNvCxnSpPr>
          <p:nvPr/>
        </p:nvCxnSpPr>
        <p:spPr>
          <a:xfrm flipH="1">
            <a:off x="2743200" y="4490813"/>
            <a:ext cx="246743" cy="288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EC8CFA-82D3-4EF5-A846-B4145CE16A8E}"/>
              </a:ext>
            </a:extLst>
          </p:cNvPr>
          <p:cNvSpPr/>
          <p:nvPr/>
        </p:nvSpPr>
        <p:spPr>
          <a:xfrm>
            <a:off x="6313714" y="2538806"/>
            <a:ext cx="2090057" cy="234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CB1AAA-32CF-4EE6-8FDB-40A4FA817460}"/>
              </a:ext>
            </a:extLst>
          </p:cNvPr>
          <p:cNvSpPr/>
          <p:nvPr/>
        </p:nvSpPr>
        <p:spPr>
          <a:xfrm>
            <a:off x="1110591" y="5513206"/>
            <a:ext cx="95579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注：设置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隔离级别，如果某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在被读取之后由事务进行了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，则该事务会获取一个用于保护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，并且该排他锁在事务完成之前将一直保持（即不允许其他事务对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进行读取或者修改）。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6B80F2-FBDB-4F09-9791-041417AF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51" y="1344424"/>
            <a:ext cx="8019206" cy="25635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59050" y="926171"/>
            <a:ext cx="11009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：建立第二个连接，执行查询事务，发现被连接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1520370" y="3139746"/>
            <a:ext cx="507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查询被阻塞，一直等待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E23C47-717B-498D-A3CB-BD4C12A9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50" y="4726680"/>
            <a:ext cx="8717994" cy="199479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5FF639E-3699-43BF-8F35-61EB253565BA}"/>
              </a:ext>
            </a:extLst>
          </p:cNvPr>
          <p:cNvSpPr/>
          <p:nvPr/>
        </p:nvSpPr>
        <p:spPr>
          <a:xfrm>
            <a:off x="1259050" y="4020040"/>
            <a:ext cx="10094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注：验证进程是否受阻，可通过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”exec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sp_who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，检查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值（即阻塞），如下图说明进程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9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AE59A2-7E61-4985-BC95-A20A3B8D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2" y="2004294"/>
            <a:ext cx="8153973" cy="36029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83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962942" y="1121894"/>
            <a:ext cx="10637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为了解决“永久等待”，可通过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lock_timeout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设置锁定超时时间间隔。超时后，锁定管理器将自动解除锁的争夺。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01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6F32B2-E49F-4E80-99D9-BDDBEAE5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70" y="2316388"/>
            <a:ext cx="6933333" cy="31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59050" y="926171"/>
            <a:ext cx="10094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演示事务间的死锁。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打开两个连接，同时执行下面的代码。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可以发现有一个连接可以查询，另一个连接由于死锁，直接停掉了当前程序工作，并回滚之前的事务。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481285" y="4583408"/>
            <a:ext cx="50716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执行成功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3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E8DE46-65A1-483A-A8FB-2200392A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30" y="1421823"/>
            <a:ext cx="8239205" cy="3730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664096-8894-48A5-9AD0-93D488D0BDE9}"/>
              </a:ext>
            </a:extLst>
          </p:cNvPr>
          <p:cNvSpPr/>
          <p:nvPr/>
        </p:nvSpPr>
        <p:spPr>
          <a:xfrm>
            <a:off x="1356830" y="5171621"/>
            <a:ext cx="9557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出现死锁的原因：因为两个连接都通过设置共享锁（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lock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）对同一数据进行查询，并尝试转换为更新锁（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lock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），进而到排它锁（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exclusive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）以完成更新操作。但隔离级别为“可重复读”，在事务完成之前，两个连接不可能释放放共享锁而永远无法更新，因而导致死锁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9C6B5-224E-439A-A99E-C37DC8B8A620}"/>
              </a:ext>
            </a:extLst>
          </p:cNvPr>
          <p:cNvSpPr/>
          <p:nvPr/>
        </p:nvSpPr>
        <p:spPr>
          <a:xfrm>
            <a:off x="1356830" y="1002663"/>
            <a:ext cx="11009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由于死锁，报错：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950089-E7A6-4713-A82F-5CAC0BC8D462}"/>
              </a:ext>
            </a:extLst>
          </p:cNvPr>
          <p:cNvSpPr/>
          <p:nvPr/>
        </p:nvSpPr>
        <p:spPr>
          <a:xfrm>
            <a:off x="1538514" y="3860800"/>
            <a:ext cx="885372" cy="232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600F46-BE79-43C8-8227-A8AE13B4CEF8}"/>
              </a:ext>
            </a:extLst>
          </p:cNvPr>
          <p:cNvCxnSpPr/>
          <p:nvPr/>
        </p:nvCxnSpPr>
        <p:spPr>
          <a:xfrm flipV="1">
            <a:off x="2423886" y="3672114"/>
            <a:ext cx="711200" cy="29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98D7082-E8A9-4FEB-936E-02D5807E817A}"/>
              </a:ext>
            </a:extLst>
          </p:cNvPr>
          <p:cNvSpPr/>
          <p:nvPr/>
        </p:nvSpPr>
        <p:spPr>
          <a:xfrm>
            <a:off x="3135086" y="3351092"/>
            <a:ext cx="955791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332482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18322</TotalTime>
  <Words>1093</Words>
  <Application>Microsoft Office PowerPoint</Application>
  <PresentationFormat>宽屏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14 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 Youming</cp:lastModifiedBy>
  <cp:revision>350</cp:revision>
  <dcterms:created xsi:type="dcterms:W3CDTF">2017-09-12T02:27:40Z</dcterms:created>
  <dcterms:modified xsi:type="dcterms:W3CDTF">2019-12-18T07:29:54Z</dcterms:modified>
</cp:coreProperties>
</file>