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63" r:id="rId4"/>
    <p:sldId id="287" r:id="rId5"/>
    <p:sldId id="281" r:id="rId6"/>
    <p:sldId id="331" r:id="rId7"/>
    <p:sldId id="337" r:id="rId8"/>
    <p:sldId id="332" r:id="rId9"/>
    <p:sldId id="336" r:id="rId10"/>
    <p:sldId id="334" r:id="rId11"/>
    <p:sldId id="338" r:id="rId12"/>
    <p:sldId id="333" r:id="rId13"/>
    <p:sldId id="339" r:id="rId14"/>
    <p:sldId id="340" r:id="rId15"/>
    <p:sldId id="341" r:id="rId16"/>
    <p:sldId id="345" r:id="rId17"/>
    <p:sldId id="344" r:id="rId18"/>
    <p:sldId id="348" r:id="rId19"/>
    <p:sldId id="349" r:id="rId20"/>
    <p:sldId id="354" r:id="rId21"/>
    <p:sldId id="350" r:id="rId22"/>
    <p:sldId id="347" r:id="rId23"/>
    <p:sldId id="351" r:id="rId24"/>
    <p:sldId id="352" r:id="rId25"/>
    <p:sldId id="353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1287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34A6AB0-3EA7-430C-A9DD-CCE08D4E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47" y="1962855"/>
            <a:ext cx="2742857" cy="4295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56955"/>
            <a:ext cx="1045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切换用户：先“断开连接”，再“建立连接”，选择用户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7A0E47-6F5D-4378-9F24-23A582C4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37" y="1962855"/>
            <a:ext cx="5705125" cy="38249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09A84E-0DD9-4EF6-A579-034F08EF66AF}"/>
              </a:ext>
            </a:extLst>
          </p:cNvPr>
          <p:cNvSpPr txBox="1"/>
          <p:nvPr/>
        </p:nvSpPr>
        <p:spPr>
          <a:xfrm>
            <a:off x="4432349" y="211318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D8BA6C2-0453-4E49-9BE2-377F12DA577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852383" y="2297852"/>
            <a:ext cx="1579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175B129-F8CF-4941-A5C2-47C7F72ECAD0}"/>
              </a:ext>
            </a:extLst>
          </p:cNvPr>
          <p:cNvSpPr/>
          <p:nvPr/>
        </p:nvSpPr>
        <p:spPr>
          <a:xfrm>
            <a:off x="4497350" y="3632912"/>
            <a:ext cx="488997" cy="24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0E2023-A0B3-45B9-8C25-306EC19DEB48}"/>
              </a:ext>
            </a:extLst>
          </p:cNvPr>
          <p:cNvSpPr txBox="1"/>
          <p:nvPr/>
        </p:nvSpPr>
        <p:spPr>
          <a:xfrm>
            <a:off x="151806" y="211318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BA1ADC6-FC44-473F-9493-84BAE1E2F76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450559" y="2297852"/>
            <a:ext cx="8174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1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99" y="-14937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58476" y="831093"/>
            <a:ext cx="10895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身份登录成功后，尝试查询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表，失败，因为没有权限。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E0FF97-80F6-4F92-BA5B-FDDDE2E3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00" y="1608476"/>
            <a:ext cx="9552381" cy="408571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A788C7-2DA9-4E6C-9963-AF63F1407869}"/>
              </a:ext>
            </a:extLst>
          </p:cNvPr>
          <p:cNvCxnSpPr>
            <a:cxnSpLocks/>
          </p:cNvCxnSpPr>
          <p:nvPr/>
        </p:nvCxnSpPr>
        <p:spPr>
          <a:xfrm flipV="1">
            <a:off x="2774727" y="3405343"/>
            <a:ext cx="270958" cy="1013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9D9C470-23E6-4E3C-9C39-72A7290B272C}"/>
              </a:ext>
            </a:extLst>
          </p:cNvPr>
          <p:cNvSpPr txBox="1"/>
          <p:nvPr/>
        </p:nvSpPr>
        <p:spPr>
          <a:xfrm>
            <a:off x="1166644" y="441845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此时为</a:t>
            </a:r>
            <a:r>
              <a:rPr lang="en-US" altLang="zh-CN" dirty="0">
                <a:solidFill>
                  <a:srgbClr val="FF0000"/>
                </a:solidFill>
              </a:rPr>
              <a:t>user1</a:t>
            </a:r>
            <a:r>
              <a:rPr lang="zh-CN" altLang="en-US" dirty="0">
                <a:solidFill>
                  <a:srgbClr val="FF0000"/>
                </a:solidFill>
              </a:rPr>
              <a:t>登录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878EC-404C-4ED1-A73D-A514EFBE91A2}"/>
              </a:ext>
            </a:extLst>
          </p:cNvPr>
          <p:cNvSpPr txBox="1"/>
          <p:nvPr/>
        </p:nvSpPr>
        <p:spPr>
          <a:xfrm>
            <a:off x="0" y="5845990"/>
            <a:ext cx="1226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注意：本节课实验，请同学们务必看清楚自己是以什么身份登录（管理员，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），不要弄混了。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1232CDA-038B-48B3-8F33-8E0003405500}"/>
              </a:ext>
            </a:extLst>
          </p:cNvPr>
          <p:cNvCxnSpPr>
            <a:cxnSpLocks/>
          </p:cNvCxnSpPr>
          <p:nvPr/>
        </p:nvCxnSpPr>
        <p:spPr>
          <a:xfrm flipV="1">
            <a:off x="3171813" y="3405343"/>
            <a:ext cx="0" cy="2440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14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授予所有用户对表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的查询权限。（用管理员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E509FB-18F3-4A28-981A-136ED735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82" y="1789833"/>
            <a:ext cx="8624908" cy="391335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714CD36-B3BF-4A3F-BEC7-F29A5D2BFD75}"/>
              </a:ext>
            </a:extLst>
          </p:cNvPr>
          <p:cNvSpPr/>
          <p:nvPr/>
        </p:nvSpPr>
        <p:spPr>
          <a:xfrm>
            <a:off x="4367282" y="3575712"/>
            <a:ext cx="996287" cy="310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9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测试：再以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身份登录，查询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表。发现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获得查询权限。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CC3115-C2A3-4142-9317-8ED6D931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71" y="1727779"/>
            <a:ext cx="8047619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4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插入和更新的权限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但不授予删除权限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传播这两个权限的权利。（以管理员身份登陆）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C0191E-09A0-493B-8385-7975B517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21" y="2130999"/>
            <a:ext cx="8104762" cy="45904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9465386-9DF6-47F5-B7E7-46A5B786D1DE}"/>
              </a:ext>
            </a:extLst>
          </p:cNvPr>
          <p:cNvSpPr/>
          <p:nvPr/>
        </p:nvSpPr>
        <p:spPr>
          <a:xfrm>
            <a:off x="4940490" y="3862316"/>
            <a:ext cx="1624083" cy="204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99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580806" y="869284"/>
            <a:ext cx="11030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身份登录，查询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表，成功。删除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42EC21-661C-4F41-9BD3-E69505B6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82" y="1764111"/>
            <a:ext cx="6780952" cy="2523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2469EE-F72E-4C4D-95D4-6F470661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08" y="4577007"/>
            <a:ext cx="6858244" cy="17793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CB482F-FC5B-4BE7-97E3-AAD8C8C85976}"/>
              </a:ext>
            </a:extLst>
          </p:cNvPr>
          <p:cNvSpPr txBox="1"/>
          <p:nvPr/>
        </p:nvSpPr>
        <p:spPr>
          <a:xfrm>
            <a:off x="9431241" y="26130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插入数据成功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126C2F-D8FD-4D3A-9762-060AF9B72F6B}"/>
              </a:ext>
            </a:extLst>
          </p:cNvPr>
          <p:cNvSpPr txBox="1"/>
          <p:nvPr/>
        </p:nvSpPr>
        <p:spPr>
          <a:xfrm>
            <a:off x="9431241" y="51484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删除数据失败</a:t>
            </a:r>
          </a:p>
        </p:txBody>
      </p:sp>
    </p:spTree>
    <p:extLst>
      <p:ext uri="{BB962C8B-B14F-4D97-AF65-F5344CB8AC3E}">
        <p14:creationId xmlns:p14="http://schemas.microsoft.com/office/powerpoint/2010/main" val="318872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插入和更新的权限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传播插入操作的权利。 （以管理员身份登陆）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34322-4F1E-4CD4-8824-A42BC43E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75" y="2449575"/>
            <a:ext cx="10240921" cy="30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6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收回对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查询权限的授权。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以管理员身份登录）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978FF-EE39-40FE-A079-D34253D2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0" y="1764110"/>
            <a:ext cx="7388986" cy="35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8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947956" y="943426"/>
            <a:ext cx="11244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测试：收回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权限后，以用户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登录，发现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仍然拥有对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4C1015-0C61-44BE-A157-2486BBC4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92" y="2143755"/>
            <a:ext cx="7858481" cy="23092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67BD85-F403-4FC3-B00B-5C998751F464}"/>
              </a:ext>
            </a:extLst>
          </p:cNvPr>
          <p:cNvSpPr/>
          <p:nvPr/>
        </p:nvSpPr>
        <p:spPr>
          <a:xfrm>
            <a:off x="1266244" y="4454093"/>
            <a:ext cx="102661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原因：因为本实验第一步已经将表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的查询权限授予了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因此数据库中凡是具有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角色的用户都拥有对表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的查询权限。而在本实验中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时赋予给此用户的角色恰恰就是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7626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771701" y="1124042"/>
            <a:ext cx="43420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所以，要收回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的查询权限，应收回对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的权限，如左侧代码所示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以管理员身份登录）。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2B64C6-75AF-46D3-96DB-498D9E47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09" y="4319273"/>
            <a:ext cx="6935575" cy="20370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A993D1-DFB5-4753-A911-EB90703C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63" y="1200869"/>
            <a:ext cx="7063709" cy="212955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E5AD77F-84E6-4E7D-BC12-71E2D10339F2}"/>
              </a:ext>
            </a:extLst>
          </p:cNvPr>
          <p:cNvSpPr/>
          <p:nvPr/>
        </p:nvSpPr>
        <p:spPr>
          <a:xfrm>
            <a:off x="7919114" y="4733434"/>
            <a:ext cx="3804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再次以用户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登录，发现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的查询权限已收回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4A0F88-B3C7-42B9-BE47-B88C1E779E03}"/>
              </a:ext>
            </a:extLst>
          </p:cNvPr>
          <p:cNvSpPr/>
          <p:nvPr/>
        </p:nvSpPr>
        <p:spPr>
          <a:xfrm>
            <a:off x="2567031" y="4733434"/>
            <a:ext cx="360727" cy="165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9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191552" y="816716"/>
            <a:ext cx="10457182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除了工资之外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的所有信息的查询。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以管理员身份登录）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思路：先创建一个除工资以外的视图，再在视图上授予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519253-7731-43A6-886A-6A9A1163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53" y="2728404"/>
            <a:ext cx="4049188" cy="1904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8DA1A8-CBEB-49AA-A86F-1B15C6AC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038" y="2642166"/>
            <a:ext cx="3082558" cy="1991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BA9DB3-4C9E-449F-9D8B-00F21A668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552" y="4778618"/>
            <a:ext cx="5523809" cy="1942857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8288871E-75EB-4FFE-9CD1-EEABD515199C}"/>
              </a:ext>
            </a:extLst>
          </p:cNvPr>
          <p:cNvSpPr/>
          <p:nvPr/>
        </p:nvSpPr>
        <p:spPr>
          <a:xfrm>
            <a:off x="5336275" y="3411940"/>
            <a:ext cx="759725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B21F07-AB2C-49BD-8394-A81A093107C4}"/>
              </a:ext>
            </a:extLst>
          </p:cNvPr>
          <p:cNvSpPr txBox="1"/>
          <p:nvPr/>
        </p:nvSpPr>
        <p:spPr>
          <a:xfrm>
            <a:off x="6878472" y="5426880"/>
            <a:ext cx="435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表中除工资以外的信息。</a:t>
            </a:r>
          </a:p>
        </p:txBody>
      </p:sp>
    </p:spTree>
    <p:extLst>
      <p:ext uri="{BB962C8B-B14F-4D97-AF65-F5344CB8AC3E}">
        <p14:creationId xmlns:p14="http://schemas.microsoft.com/office/powerpoint/2010/main" val="175062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由上述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的授权，再由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插入和更新的权限，并且授予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传播的权利。这时候，如果由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的插入和更新权限是否能得到成功？如果能够成功，那么如果由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会有什么影响？如果再由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有什么影响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43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身份登录，授予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插入和更新的权限，并且授予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传播的权利。成功。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F4179-D692-4D3C-98A7-BC35B56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46" y="2218360"/>
            <a:ext cx="10261549" cy="30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8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是否可以将这两项权利授予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USER1?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的权利是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的权利是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授予的。如果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那么会构成一个环。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是否允许这样的循环授权呢？答案是可以。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649883-4CA2-405C-A864-5FFABB9A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75" y="2828225"/>
            <a:ext cx="10300313" cy="30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28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的权限还存在么？按照级联删除的含义，取消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的权利，会同时取消由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授予的相关权限，那么由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曾经授予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的权限是否也一并取消？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D453CB-ADAB-4D3F-A779-92FC04BB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95" y="2777890"/>
            <a:ext cx="8466667" cy="212381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C7EA53-7314-42C4-8D73-3DA892B8AE4C}"/>
              </a:ext>
            </a:extLst>
          </p:cNvPr>
          <p:cNvCxnSpPr/>
          <p:nvPr/>
        </p:nvCxnSpPr>
        <p:spPr>
          <a:xfrm>
            <a:off x="5636525" y="3562066"/>
            <a:ext cx="4321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C292FA9-9E33-4FBE-9DD2-8A70CFCB484B}"/>
              </a:ext>
            </a:extLst>
          </p:cNvPr>
          <p:cNvSpPr txBox="1"/>
          <p:nvPr/>
        </p:nvSpPr>
        <p:spPr>
          <a:xfrm>
            <a:off x="6101846" y="3074172"/>
            <a:ext cx="562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注意：对于具有传播权利的授权，如果要取消，必须指定</a:t>
            </a:r>
            <a:r>
              <a:rPr lang="en-US" altLang="zh-CN" b="1" dirty="0">
                <a:solidFill>
                  <a:srgbClr val="FF0000"/>
                </a:solidFill>
              </a:rPr>
              <a:t>CASCADE</a:t>
            </a:r>
            <a:r>
              <a:rPr lang="zh-CN" altLang="en-US" b="1" dirty="0">
                <a:solidFill>
                  <a:srgbClr val="FF0000"/>
                </a:solidFill>
              </a:rPr>
              <a:t>选项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F386C5-9051-44A7-818C-9E8ABE16FD46}"/>
              </a:ext>
            </a:extLst>
          </p:cNvPr>
          <p:cNvSpPr txBox="1"/>
          <p:nvPr/>
        </p:nvSpPr>
        <p:spPr>
          <a:xfrm>
            <a:off x="1266245" y="5244255"/>
            <a:ext cx="95413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登录，发现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表的权限并没有取消。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所以在这里并没有实现级联的删除方式。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236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：如果管理员取消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的权限还存在么？答案不存在，因为级联删除。大家可自行实验验证。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4" y="112688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539674" y="864570"/>
            <a:ext cx="111018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以下各题目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若无特别指明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均指由管理员授权或取消授权 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授予所有用户对表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授予所有用户对表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的查询和更新权限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更新工资的权限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且允许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USERI1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可以传播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这些权限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更新成绩的权限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的查询权限和传播的此项权限的权利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和传播的此项权限的权利。再由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语句能否成功得到执行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的身份对表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操作能否成功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的关于表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数据控制操作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对用户进行授予和收回权限。 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181099" y="1398175"/>
            <a:ext cx="101727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语句对用户授权，对单个用户和多个用户授权，或使用保留字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对所有用户授权。对不同的操作对象包括数据库、视图、基本表等进行不同权限的授权。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 GRANT OPTION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子句授予用户传播该权限的权利。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在授权时发生循环授权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能否发现这个错误。如果不能，结合取消权限操作，查看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对循环授权的控制。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REVOKE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子句收回授权，查看取消授权的级联反应。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65850" y="1154381"/>
            <a:ext cx="104571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实验前，先在数据库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中建立三个用户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，它们在数据库中的角色是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。请按以下要求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分别以管理员身份或这三个用户的身份登录到数据库中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64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2" y="-225009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66882" y="781891"/>
            <a:ext cx="104571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创建用户步骤：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展开“安全名”，右击“登录名”，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新建登录名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。选择“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身份验证”，输入用户名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，密码，以及数据库。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238C99-C1EE-4F2C-9035-6B505EDA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63" y="3405304"/>
            <a:ext cx="3038095" cy="2828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291E36-DA24-42C0-8591-4B78D159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65" y="2472263"/>
            <a:ext cx="5230254" cy="4249212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F958D55-39F2-4E86-B133-BFCBD1C39AF4}"/>
              </a:ext>
            </a:extLst>
          </p:cNvPr>
          <p:cNvSpPr/>
          <p:nvPr/>
        </p:nvSpPr>
        <p:spPr>
          <a:xfrm>
            <a:off x="4860758" y="4796588"/>
            <a:ext cx="561474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1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38575" y="1184439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选择“服务器角色”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”，“用户映射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。“确定”。同理，重复上述两个步骤建立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USER2, 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CE74A2-04EA-4D68-824A-47E1BB1F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1" y="2510002"/>
            <a:ext cx="5085714" cy="29333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9B63DF-1E22-4C8D-8C3D-FD84676D3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871" y="2510002"/>
            <a:ext cx="5209898" cy="41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70"/>
            <a:ext cx="10515600" cy="7445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8238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61675" y="735169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测试刚刚创建的用户：先设置，右键“属性”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“安全性”，选择“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身份验证模式”。（必须设置，否则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无法登录）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4F5A37-1B28-41C4-9A2D-057B78CA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301" y="1914723"/>
            <a:ext cx="5793562" cy="46766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2D22BA-EB20-46B1-90CD-590D56C6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10" y="1914723"/>
            <a:ext cx="3076190" cy="463809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975B388F-48D6-4A0A-B40F-4AC1530F0262}"/>
              </a:ext>
            </a:extLst>
          </p:cNvPr>
          <p:cNvSpPr/>
          <p:nvPr/>
        </p:nvSpPr>
        <p:spPr>
          <a:xfrm>
            <a:off x="4334937" y="3597091"/>
            <a:ext cx="586854" cy="39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4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8097</TotalTime>
  <Words>725</Words>
  <Application>Microsoft Office PowerPoint</Application>
  <PresentationFormat>宽屏</PresentationFormat>
  <Paragraphs>114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微软雅黑</vt:lpstr>
      <vt:lpstr>微软雅黑</vt:lpstr>
      <vt:lpstr>Arial</vt:lpstr>
      <vt:lpstr>Times New Roman</vt:lpstr>
      <vt:lpstr>Wingdings</vt:lpstr>
      <vt:lpstr>Office 主题​​</vt:lpstr>
      <vt:lpstr>Lecture 7，数据库系统实验</vt:lpstr>
      <vt:lpstr>本节课提纲</vt:lpstr>
      <vt:lpstr>实验目的</vt:lpstr>
      <vt:lpstr>实验内容</vt:lpstr>
      <vt:lpstr>实验示例</vt:lpstr>
      <vt:lpstr>实验准备</vt:lpstr>
      <vt:lpstr>实验准备</vt:lpstr>
      <vt:lpstr>实验准备</vt:lpstr>
      <vt:lpstr>实验准备</vt:lpstr>
      <vt:lpstr>实验准备</vt:lpstr>
      <vt:lpstr>实验准备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 Youming</cp:lastModifiedBy>
  <cp:revision>157</cp:revision>
  <dcterms:created xsi:type="dcterms:W3CDTF">2017-09-12T02:27:40Z</dcterms:created>
  <dcterms:modified xsi:type="dcterms:W3CDTF">2019-10-23T06:50:50Z</dcterms:modified>
</cp:coreProperties>
</file>