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9"/>
  </p:notesMasterIdLst>
  <p:sldIdLst>
    <p:sldId id="256" r:id="rId3"/>
    <p:sldId id="273" r:id="rId4"/>
    <p:sldId id="263" r:id="rId5"/>
    <p:sldId id="287" r:id="rId6"/>
    <p:sldId id="281" r:id="rId7"/>
    <p:sldId id="333" r:id="rId8"/>
    <p:sldId id="339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9941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  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  <a:endParaRPr lang="zh-CN" altLang="en-US" sz="4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411" y="1764110"/>
            <a:ext cx="5342465" cy="39239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89190" y="1969885"/>
            <a:ext cx="48342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当查询结果存在取值为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的项时，分组时，取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值的会被当作一个分组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结合分组，使用集合函数求每个学生的平均分，总的选课记录数，最高成绩，最低成绩，总成绩。考察取空值的项对集合函数作用的影响。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245" y="2195460"/>
            <a:ext cx="7191591" cy="29713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66245" y="5166776"/>
            <a:ext cx="10289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这个学生有一个选课记录，然而成绩是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时，由于存在一个记录，所以取值为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。而对于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COUNT(SCORE)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的项忽略了。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我们还可以发现，编号为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878918967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的学生有两个选课记录，一个成绩为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各个集合函数统计结果为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(68,2,1,68,68,68),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即再计算平均分，总分，最大，最小值的时候，取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的项被忽略了。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245" y="2276870"/>
            <a:ext cx="6866667" cy="29238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66245" y="552114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集合函数中，除了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计算元组时要把取空值的项计算进去，其他的集合函数都忽略了取空值的项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查询成绩小于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的选课记录，统计总数，平均分，最大最小值。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29" y="1764111"/>
            <a:ext cx="6221233" cy="23191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66245" y="4315367"/>
            <a:ext cx="103047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因为数据库中所有成绩都不小于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，所以查询为空集。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对一个空集使用集合函数，除了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，其他均返回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NULL.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4" y="943426"/>
            <a:ext cx="10636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使用以下代码查询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表中最少的课时（利用比较运算符和谓词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）。假设数据库中只有一个记录，使用该方法会有什么结果？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0030" y="2449425"/>
            <a:ext cx="6590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该表有两条记录。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注意：假设数据库只有一个记录，即子查询中“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C1.CID&lt;&gt;C2.CID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”无法成立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子查询返回为空集。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”HOUR&lt;=ALL(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空集）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，所以上述语句也能成功查询到这唯一的元组。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245" y="2449425"/>
            <a:ext cx="4108759" cy="36579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对于下面学生表和教师表，对这两个表作对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姓名的等值连接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找出既是老师又是学生的人员的学生编号和教师编号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567" y="2435599"/>
            <a:ext cx="3055929" cy="1535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144" y="2379825"/>
            <a:ext cx="2624901" cy="15599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67" y="4259511"/>
            <a:ext cx="4091253" cy="22222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2688" y="2822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学生表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79981" y="2790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教师表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9981" y="4495064"/>
            <a:ext cx="59443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等值连接后，姓名为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的项都被忽略了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即，两个属于不同表，并且对应列都为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的列是不会发生连接的，也不会出现在结果中。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674" y="112688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785" y="671691"/>
            <a:ext cx="11101866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的学生的人数，其中成绩合格的学生人数，不合格的学生人数，讨论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值的特殊含义。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的学生的编号和成绩，使用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按成绩进行排序时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的项是否出现在结果中？如果有，在什么位置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在上面的查询的过程中，如果加上保留字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会有什么效果呢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按年级对所有的学生进行分组，能得到多少个组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与现实的情况有什么不同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使用集合函数求每个课程选修的学生的平均分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总的选课记录数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讨论考察取空值的项对集合函数的作用的影响。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采用嵌套查询的方式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利用比较运算符和谓词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的结合来查询表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中最晚入学的学生年级。当存在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取空值的项时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考虑可能出现的情况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并解释。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值在数据库中的特殊含义。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对空值和空集的处理。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语句进行对空置、空集相关的操作。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6961" y="1250156"/>
            <a:ext cx="11405039" cy="528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通过实验验证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 SERVER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在查询的目标表达式中包含空值的运算。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在查询条件中空值与比较运算符的运算结果。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 NULL”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或“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 NOT NULI”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来判断元组该列是否为空值。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对存在取空值的列按值进行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使用保留字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对空值的处理。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对存在取空值的属性值进行分组。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结合分组考察空值对各个集合函数的影响，特别注意对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的不同影响。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考察结果集是空集时，各个集函数的处理情况。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验证嵌套查询中返回空集的情况下与各个谓词的运算结果。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进行与空值有关的等值连接运算。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课程的学生人数，其中成绩合格的学生人数，不合格的人数。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067" y="2255509"/>
            <a:ext cx="3752381" cy="19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76" y="2236462"/>
            <a:ext cx="3761905" cy="19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067" y="4548436"/>
            <a:ext cx="3752381" cy="19904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3324" y="34283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总人数</a:t>
            </a:r>
            <a:r>
              <a:rPr lang="en-US" altLang="zh-CN" dirty="0">
                <a:solidFill>
                  <a:srgbClr val="FF0000"/>
                </a:solidFill>
              </a:rPr>
              <a:t>6024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794951" y="3617258"/>
            <a:ext cx="585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7466" y="58533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不及格</a:t>
            </a:r>
            <a:r>
              <a:rPr lang="en-US" altLang="zh-CN" dirty="0">
                <a:solidFill>
                  <a:srgbClr val="FF0000"/>
                </a:solidFill>
              </a:rPr>
              <a:t>755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26328" y="6042207"/>
            <a:ext cx="585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9"/>
          <p:cNvSpPr txBox="1"/>
          <p:nvPr/>
        </p:nvSpPr>
        <p:spPr>
          <a:xfrm>
            <a:off x="8044586" y="3548992"/>
            <a:ext cx="18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及格人数</a:t>
            </a:r>
            <a:r>
              <a:rPr lang="en-US" altLang="zh-CN" dirty="0">
                <a:solidFill>
                  <a:srgbClr val="FF0000"/>
                </a:solidFill>
              </a:rPr>
              <a:t>4812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342095" y="3757385"/>
            <a:ext cx="7261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94835" y="5116081"/>
            <a:ext cx="4289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6024-4812-755=475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个人呢？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6929" y="6055314"/>
            <a:ext cx="534202" cy="527743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与所有的比较运算符都是不匹配的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，所以都不会出现在统计结果中。所以应该存在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的元组。以下为代码验证。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169" y="2743697"/>
            <a:ext cx="5829234" cy="30695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19684" y="3437687"/>
            <a:ext cx="852886" cy="43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9"/>
          <p:cNvSpPr txBox="1"/>
          <p:nvPr/>
        </p:nvSpPr>
        <p:spPr>
          <a:xfrm>
            <a:off x="3329155" y="4898613"/>
            <a:ext cx="423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验证，果然有</a:t>
            </a:r>
            <a:r>
              <a:rPr lang="en-US" altLang="zh-CN" dirty="0">
                <a:solidFill>
                  <a:srgbClr val="FF0000"/>
                </a:solidFill>
              </a:rPr>
              <a:t>475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score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03002" y="5083279"/>
            <a:ext cx="526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91718" y="3870935"/>
            <a:ext cx="42627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注意：判断是否为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NULL”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，而非“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=NULL”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排序，查看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值是否被忽略。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245" y="1911755"/>
            <a:ext cx="5889942" cy="43368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261221" y="2984843"/>
            <a:ext cx="455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将成绩按从小到大排列，发现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值并没有被忽略，而是被当作最小值处理。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如果上题查询加入了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保留字，会有什么效果？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621" y="1764111"/>
            <a:ext cx="5224126" cy="38721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75742" y="2572399"/>
            <a:ext cx="4847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值被看成是取一个相同值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演示</Application>
  <PresentationFormat>宽屏</PresentationFormat>
  <Paragraphs>155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等线</vt:lpstr>
      <vt:lpstr>Arial Unicode MS</vt:lpstr>
      <vt:lpstr>等线 Light</vt:lpstr>
      <vt:lpstr>Office 主题​​</vt:lpstr>
      <vt:lpstr>Lecture 8 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葬丿 冷丶尐</cp:lastModifiedBy>
  <cp:revision>175</cp:revision>
  <dcterms:created xsi:type="dcterms:W3CDTF">2017-09-12T02:27:00Z</dcterms:created>
  <dcterms:modified xsi:type="dcterms:W3CDTF">2019-12-24T12:10:18Z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