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18"/>
  </p:notesMasterIdLst>
  <p:sldIdLst>
    <p:sldId id="256" r:id="rId3"/>
    <p:sldId id="273" r:id="rId4"/>
    <p:sldId id="263" r:id="rId5"/>
    <p:sldId id="287" r:id="rId6"/>
    <p:sldId id="281" r:id="rId7"/>
    <p:sldId id="333" r:id="rId8"/>
    <p:sldId id="339" r:id="rId9"/>
    <p:sldId id="355" r:id="rId10"/>
    <p:sldId id="356" r:id="rId11"/>
    <p:sldId id="363" r:id="rId12"/>
    <p:sldId id="364" r:id="rId13"/>
    <p:sldId id="365" r:id="rId14"/>
    <p:sldId id="367" r:id="rId15"/>
    <p:sldId id="368" r:id="rId16"/>
    <p:sldId id="28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56" d="100"/>
          <a:sy n="56" d="100"/>
        </p:scale>
        <p:origin x="7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D1E0-6BE0-4E15-A7C1-47199E0DF7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38A-178A-4CD8-BF65-AF46F5084F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059E-92DA-4447-B286-422C1C18CA3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0E14-BD34-4A16-BEA6-61BFDCB6EE1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3441-43CF-4600-A581-2728B3BC403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4163-DC28-48CC-84F5-12ABE14FE89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5CBE-256E-4439-B5A1-4C46324A59A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516-DD2D-45AB-A003-9B8DB85B6D9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AAA-C460-4A20-9A94-28A603A090C0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FB05-9225-4CD7-8944-551AF5EAA7A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95F-9A67-4E19-A0CA-82B2591426A6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3AE2-2B65-4FC4-8731-8B86742534A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829A-88B9-4BDF-82AE-A6B0D7FBE5E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1992-018F-4C3E-97AC-BDF9A7AFECC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34F8-B456-4D2C-B6B6-BB4E8935ED8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8043" y="1024392"/>
            <a:ext cx="9144000" cy="1132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9  </a:t>
            </a:r>
            <a:r>
              <a:rPr lang="zh-CN" altLang="en-US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数据库系统实验</a:t>
            </a:r>
            <a:endParaRPr lang="zh-CN" altLang="en-US" sz="4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612086" cy="2423205"/>
          </a:xfrm>
        </p:spPr>
        <p:txBody>
          <a:bodyPr>
            <a:normAutofit/>
          </a:bodyPr>
          <a:lstStyle/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Yubao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刘玉葆）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 of Data and Computer Science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Yat-sen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6245" y="2143755"/>
            <a:ext cx="6616514" cy="351725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66245" y="943426"/>
            <a:ext cx="10457182" cy="1053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演示事务的处理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包括事务的建立、处理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以及出错时的事务回退。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先建立事务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1979" y="6048729"/>
            <a:ext cx="10799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注：此句表明当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语句运行错误时，整个事物将终止并回滚。若为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，则只回滚产生错误的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语句。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23393" y="2522484"/>
            <a:ext cx="1797269" cy="1891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720662" y="2617076"/>
            <a:ext cx="0" cy="3337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66245" y="943426"/>
            <a:ext cx="10457182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然后建立事务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6245" y="1443050"/>
            <a:ext cx="7803614" cy="411222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078627" y="2693773"/>
            <a:ext cx="691978" cy="234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5548184" y="2940908"/>
            <a:ext cx="0" cy="5582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785267" y="3517772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表中已存在主键为</a:t>
            </a:r>
            <a:r>
              <a:rPr lang="en-US" altLang="zh-CN" sz="1600" b="1" dirty="0">
                <a:solidFill>
                  <a:srgbClr val="FF0000"/>
                </a:solidFill>
              </a:rPr>
              <a:t>’95009’</a:t>
            </a:r>
            <a:r>
              <a:rPr lang="zh-CN" altLang="en-US" sz="1600" b="1" dirty="0">
                <a:solidFill>
                  <a:srgbClr val="FF0000"/>
                </a:solidFill>
              </a:rPr>
              <a:t>的记录，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而插入主键重复键，违反了实体完整性，插入数据失败，事务回滚。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50076" y="2261286"/>
            <a:ext cx="5647038" cy="2878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7797114" y="2376616"/>
            <a:ext cx="13839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249431" y="1999071"/>
            <a:ext cx="28296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虽然此句没有错误，但由于作为一个事务，</a:t>
            </a:r>
            <a:r>
              <a:rPr lang="en-US" altLang="zh-CN" b="1" dirty="0">
                <a:solidFill>
                  <a:srgbClr val="FF0000"/>
                </a:solidFill>
              </a:rPr>
              <a:t>T2</a:t>
            </a:r>
            <a:r>
              <a:rPr lang="zh-CN" altLang="en-US" b="1" dirty="0">
                <a:solidFill>
                  <a:srgbClr val="FF0000"/>
                </a:solidFill>
              </a:rPr>
              <a:t>中操作要么一起成功，要么一起失败，所以当</a:t>
            </a:r>
            <a:r>
              <a:rPr lang="en-US" altLang="zh-CN" b="1" dirty="0">
                <a:solidFill>
                  <a:srgbClr val="FF0000"/>
                </a:solidFill>
              </a:rPr>
              <a:t>T2</a:t>
            </a:r>
            <a:r>
              <a:rPr lang="zh-CN" altLang="en-US" b="1" dirty="0">
                <a:solidFill>
                  <a:srgbClr val="FF0000"/>
                </a:solidFill>
              </a:rPr>
              <a:t>失败时，此句也无法执行成功。整个事务回滚到初始状态。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同学们可自行查询表</a:t>
            </a:r>
            <a:r>
              <a:rPr lang="en-US" altLang="zh-CN" b="1" dirty="0" err="1">
                <a:solidFill>
                  <a:srgbClr val="FF0000"/>
                </a:solidFill>
              </a:rPr>
              <a:t>stu_union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验证。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66245" y="943426"/>
            <a:ext cx="104571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通过建立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Scholarship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插入数据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演示当与现有的数据环境不等时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无法建立实体完整性以及参照完整性 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首先建立表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scholarship,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并插入两条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M_ID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相同的数据。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7315" y="2697752"/>
            <a:ext cx="6100338" cy="32519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66245" y="943426"/>
            <a:ext cx="10457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然后尝试将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M_ID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设为主键，操作失败。因为数据列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M_ID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不满足实体完整性。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0487" y="1764111"/>
            <a:ext cx="6553513" cy="416711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66245" y="943426"/>
            <a:ext cx="104571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尝试在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scholarship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表中增加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students(id)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的外键。但操作失败，因为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scholarship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中的数据不满足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的对应性。所以创建参照完整性失败。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9858" y="2781332"/>
            <a:ext cx="8108986" cy="319895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8357" y="347466"/>
            <a:ext cx="10515600" cy="559003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1125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1934" y="1141247"/>
            <a:ext cx="1110186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数据库中建立一张新表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，包括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class_id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(varchar(4)), name(varchar(10)), department(varchar(20))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三个列，并约束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class_id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为主键。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创建事务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，在事务中插入一个元组（‘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0001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’，’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01CSC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,’’CS’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中嵌套创建事务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也插入和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一样的元组，编写代码测试，查看结果。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本节课提纲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74263" y="1488123"/>
            <a:ext cx="1802096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实验示例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610600" y="65189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实验目的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89378" y="1569403"/>
            <a:ext cx="10172701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学习实体完整性的建立，以及实践违反实体完整性的结果。</a:t>
            </a: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326" y="25413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6961" y="1250156"/>
            <a:ext cx="114050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在数据库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中建立表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Stu_Union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进行主键约束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在没有违反实体完整性的前提下插入并更新一条记录。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演示违反实体完整性的插入操作。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演示违反实体完整性的更新操作。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演示事务的处理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包括事务的建立、处理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以及出错时的事务回退。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通过建立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Scholarship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插入数据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演示当与现有的数据环境不符时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无法建立实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体完整性和参照完整性。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30018" y="1325563"/>
            <a:ext cx="1045718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数据库为例，在该数据库中存在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张表格，分别为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email , grade)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teachers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email , salary 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courses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hour 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choices (no,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score )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在数据库中，存在这样的关系，学生可以选择课程。一个课程对应一个教师。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表中保存学生的选课记录。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6245" y="2078480"/>
            <a:ext cx="8555672" cy="400287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66245" y="943426"/>
            <a:ext cx="10457182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在数据库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中建立表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Stu_Union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进行主键约束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在没有违反实体完整性的前提下插入并更新一条记录。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796904" y="3877352"/>
            <a:ext cx="4395096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更新成功。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75641" y="4099034"/>
            <a:ext cx="5454869" cy="204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58374" y="6102434"/>
            <a:ext cx="7021089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思考：为什么把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’’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没有违反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NULL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约束呢？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2343" y="2552460"/>
            <a:ext cx="9908652" cy="27794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066929" y="6055314"/>
            <a:ext cx="534202" cy="527743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66245" y="943426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因为：‘ ’（空格）不等于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，也不是空格，而是一个“不知道”或“不确定”的数据值。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验证：将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，则违反主体完整性，更新失败。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96948" y="2847346"/>
            <a:ext cx="1119351" cy="433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6214796" y="3030368"/>
            <a:ext cx="6025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988278" y="2787340"/>
            <a:ext cx="426271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设为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，则更新失败。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66245" y="943426"/>
            <a:ext cx="1045718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演示违反实体完整性的插入操作。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66244" y="5253060"/>
            <a:ext cx="102898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违反了主键的唯一性属性，将破坏实体完整性，所以插入失败。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990" y="1747600"/>
            <a:ext cx="8570090" cy="324932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066270" y="2224216"/>
            <a:ext cx="790833" cy="3583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230950" y="2744147"/>
            <a:ext cx="7252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因为数据库中已存在</a:t>
            </a:r>
            <a:r>
              <a:rPr lang="en-US" altLang="zh-CN" b="1" dirty="0" err="1">
                <a:solidFill>
                  <a:srgbClr val="FF0000"/>
                </a:solidFill>
              </a:rPr>
              <a:t>sno</a:t>
            </a:r>
            <a:r>
              <a:rPr lang="zh-CN" altLang="en-US" b="1" dirty="0">
                <a:solidFill>
                  <a:srgbClr val="FF0000"/>
                </a:solidFill>
              </a:rPr>
              <a:t>为‘</a:t>
            </a:r>
            <a:r>
              <a:rPr lang="en-US" altLang="zh-CN" b="1" dirty="0">
                <a:solidFill>
                  <a:srgbClr val="FF0000"/>
                </a:solidFill>
              </a:rPr>
              <a:t>95002</a:t>
            </a:r>
            <a:r>
              <a:rPr lang="zh-CN" altLang="en-US" b="1" dirty="0">
                <a:solidFill>
                  <a:srgbClr val="FF0000"/>
                </a:solidFill>
              </a:rPr>
              <a:t>’的记录，所以插入重复主键记录失败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>
            <a:stCxn id="3" idx="2"/>
          </p:cNvCxnSpPr>
          <p:nvPr/>
        </p:nvCxnSpPr>
        <p:spPr>
          <a:xfrm flipH="1">
            <a:off x="5461686" y="2582562"/>
            <a:ext cx="1" cy="272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66245" y="943426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演示违反实体完整性的更新操作。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89797" y="5428166"/>
            <a:ext cx="937850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违反主键的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 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属性，将破坏实体完整性，所以更新失败。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6245" y="1764111"/>
            <a:ext cx="8522961" cy="356463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460789" y="2243175"/>
            <a:ext cx="1099752" cy="289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841915" y="2692347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主键不可设置为</a:t>
            </a:r>
            <a:r>
              <a:rPr lang="en-US" altLang="zh-CN" b="1" dirty="0">
                <a:solidFill>
                  <a:srgbClr val="FF0000"/>
                </a:solidFill>
              </a:rPr>
              <a:t>NULL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1602</Words>
  <Application>WPS 演示</Application>
  <PresentationFormat>宽屏</PresentationFormat>
  <Paragraphs>129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Times New Roman</vt:lpstr>
      <vt:lpstr>微软雅黑</vt:lpstr>
      <vt:lpstr>等线</vt:lpstr>
      <vt:lpstr>Arial Unicode MS</vt:lpstr>
      <vt:lpstr>等线 Light</vt:lpstr>
      <vt:lpstr>Office 主题​​</vt:lpstr>
      <vt:lpstr>Lecture 9  数据库系统实验</vt:lpstr>
      <vt:lpstr>本节课提纲</vt:lpstr>
      <vt:lpstr>实验目的</vt:lpstr>
      <vt:lpstr>实验内容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1，Fall 2017/2018 数据库系统实验</dc:title>
  <dc:creator>Genan Dai</dc:creator>
  <cp:lastModifiedBy>葬丿 冷丶尐</cp:lastModifiedBy>
  <cp:revision>192</cp:revision>
  <dcterms:created xsi:type="dcterms:W3CDTF">2017-09-12T02:27:00Z</dcterms:created>
  <dcterms:modified xsi:type="dcterms:W3CDTF">2019-12-24T13:53:05Z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