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2"/>
    <p:sldId id="257" r:id="rId3"/>
    <p:sldId id="258" r:id="rId4"/>
    <p:sldId id="259" r:id="rId5"/>
    <p:sldId id="260" r:id="rId6"/>
    <p:sldId id="263" r:id="rId7"/>
    <p:sldId id="265" r:id="rId8"/>
    <p:sldId id="266" r:id="rId9"/>
    <p:sldId id="264" r:id="rId10"/>
    <p:sldId id="261" r:id="rId11"/>
    <p:sldId id="262"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8"/>
    <p:restoredTop sz="94667"/>
  </p:normalViewPr>
  <p:slideViewPr>
    <p:cSldViewPr snapToGrid="0" snapToObjects="1">
      <p:cViewPr varScale="1">
        <p:scale>
          <a:sx n="85" d="100"/>
          <a:sy n="85" d="100"/>
        </p:scale>
        <p:origin x="192" y="1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6/10/19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923468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088863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772014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2525348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257046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224165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602140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995852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715737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278939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419831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057663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41410" y="3073397"/>
            <a:ext cx="4878391" cy="2717801"/>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6172200" y="3073397"/>
            <a:ext cx="4875210" cy="2717801"/>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902545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364735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206956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170871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811713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6/10/19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8469876"/>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D8F887-FD71-B842-B66E-FF2DF1393A03}"/>
              </a:ext>
            </a:extLst>
          </p:cNvPr>
          <p:cNvSpPr>
            <a:spLocks noGrp="1"/>
          </p:cNvSpPr>
          <p:nvPr>
            <p:ph type="ctrTitle"/>
          </p:nvPr>
        </p:nvSpPr>
        <p:spPr>
          <a:xfrm>
            <a:off x="1447801" y="578077"/>
            <a:ext cx="9078684" cy="2589666"/>
          </a:xfrm>
        </p:spPr>
        <p:txBody>
          <a:bodyPr>
            <a:noAutofit/>
          </a:bodyPr>
          <a:lstStyle/>
          <a:p>
            <a:pPr algn="ctr"/>
            <a:r>
              <a:rPr kumimoji="1" lang="ja-JP" altLang="en-US" sz="11200">
                <a:latin typeface="Arial Rounded MT Bold" panose="020F0704030504030204" pitchFamily="34" charset="0"/>
                <a:ea typeface="HGMinchoE" panose="02020909000000000000" pitchFamily="49" charset="-128"/>
                <a:cs typeface="Gurmukhi MN" panose="02020600050405020304" pitchFamily="18" charset="0"/>
              </a:rPr>
              <a:t>ウェ</a:t>
            </a:r>
            <a:r>
              <a:rPr kumimoji="1" lang="en-US" altLang="ja-JP" sz="11200" dirty="0">
                <a:latin typeface="Arial Rounded MT Bold" panose="020F0704030504030204" pitchFamily="34" charset="0"/>
                <a:ea typeface="HGMinchoE" panose="02020909000000000000" pitchFamily="49" charset="-128"/>
                <a:cs typeface="Gurmukhi MN" panose="02020600050405020304" pitchFamily="18" charset="0"/>
              </a:rPr>
              <a:t>B</a:t>
            </a:r>
            <a:endParaRPr kumimoji="1" lang="ja-JP" altLang="en-US" sz="11200">
              <a:latin typeface="Arial Rounded MT Bold" panose="020F0704030504030204" pitchFamily="34" charset="0"/>
              <a:ea typeface="HGMinchoE" panose="02020909000000000000" pitchFamily="49" charset="-128"/>
              <a:cs typeface="Gurmukhi MN" panose="02020600050405020304" pitchFamily="18" charset="0"/>
            </a:endParaRPr>
          </a:p>
        </p:txBody>
      </p:sp>
      <p:sp>
        <p:nvSpPr>
          <p:cNvPr id="3" name="字幕 2">
            <a:extLst>
              <a:ext uri="{FF2B5EF4-FFF2-40B4-BE49-F238E27FC236}">
                <a16:creationId xmlns:a16="http://schemas.microsoft.com/office/drawing/2014/main" id="{9EFB42AA-4B0E-DB46-9A33-25E272D2AAB4}"/>
              </a:ext>
            </a:extLst>
          </p:cNvPr>
          <p:cNvSpPr>
            <a:spLocks noGrp="1"/>
          </p:cNvSpPr>
          <p:nvPr>
            <p:ph type="subTitle" idx="1"/>
          </p:nvPr>
        </p:nvSpPr>
        <p:spPr>
          <a:xfrm>
            <a:off x="1919965" y="3303134"/>
            <a:ext cx="8127549" cy="2281238"/>
          </a:xfrm>
        </p:spPr>
        <p:txBody>
          <a:bodyPr>
            <a:normAutofit/>
          </a:bodyPr>
          <a:lstStyle/>
          <a:p>
            <a:pPr algn="ctr"/>
            <a:r>
              <a:rPr kumimoji="1" lang="ja-JP" altLang="en-US" sz="2400">
                <a:solidFill>
                  <a:schemeClr val="tx1">
                    <a:lumMod val="85000"/>
                  </a:schemeClr>
                </a:solidFill>
                <a:latin typeface="Hiragino Kaku Gothic Pro W3" panose="020B0300000000000000" pitchFamily="34" charset="-128"/>
                <a:ea typeface="Hiragino Kaku Gothic Pro W3" panose="020B0300000000000000" pitchFamily="34" charset="-128"/>
              </a:rPr>
              <a:t>　</a:t>
            </a:r>
            <a:r>
              <a:rPr lang="ja-JP" altLang="en-US" sz="2400">
                <a:solidFill>
                  <a:schemeClr val="tx1">
                    <a:lumMod val="85000"/>
                  </a:schemeClr>
                </a:solidFill>
                <a:latin typeface="Hiragino Kaku Gothic Pro W3" panose="020B0300000000000000" pitchFamily="34" charset="-128"/>
                <a:ea typeface="Hiragino Kaku Gothic Pro W3" panose="020B0300000000000000" pitchFamily="34" charset="-128"/>
              </a:rPr>
              <a:t>チー</a:t>
            </a:r>
            <a:r>
              <a:rPr lang="en-US" altLang="ja-JP" sz="2400" dirty="0">
                <a:solidFill>
                  <a:schemeClr val="tx1">
                    <a:lumMod val="85000"/>
                  </a:schemeClr>
                </a:solidFill>
                <a:latin typeface="Hiragino Kaku Gothic Pro W3" panose="020B0300000000000000" pitchFamily="34" charset="-128"/>
                <a:ea typeface="Hiragino Kaku Gothic Pro W3" panose="020B0300000000000000" pitchFamily="34" charset="-128"/>
              </a:rPr>
              <a:t> </a:t>
            </a:r>
            <a:r>
              <a:rPr lang="ja-JP" altLang="en-US" sz="2400">
                <a:solidFill>
                  <a:schemeClr val="tx1">
                    <a:lumMod val="85000"/>
                  </a:schemeClr>
                </a:solidFill>
                <a:latin typeface="Hiragino Kaku Gothic Pro W3" panose="020B0300000000000000" pitchFamily="34" charset="-128"/>
                <a:ea typeface="Hiragino Kaku Gothic Pro W3" panose="020B0300000000000000" pitchFamily="34" charset="-128"/>
              </a:rPr>
              <a:t>ム：　</a:t>
            </a:r>
            <a:r>
              <a:rPr kumimoji="1" lang="ja-JP" altLang="en-US" sz="2400">
                <a:solidFill>
                  <a:schemeClr val="tx1">
                    <a:lumMod val="85000"/>
                  </a:schemeClr>
                </a:solidFill>
                <a:latin typeface="Hiragino Kaku Gothic Pro W3" panose="020B0300000000000000" pitchFamily="34" charset="-128"/>
                <a:ea typeface="Hiragino Kaku Gothic Pro W3" panose="020B0300000000000000" pitchFamily="34" charset="-128"/>
              </a:rPr>
              <a:t>５</a:t>
            </a:r>
            <a:r>
              <a:rPr lang="ja-JP" altLang="en-US" sz="2400">
                <a:solidFill>
                  <a:schemeClr val="tx1">
                    <a:lumMod val="85000"/>
                  </a:schemeClr>
                </a:solidFill>
                <a:latin typeface="Hiragino Kaku Gothic Pro W3" panose="020B0300000000000000" pitchFamily="34" charset="-128"/>
                <a:ea typeface="Hiragino Kaku Gothic Pro W3" panose="020B0300000000000000" pitchFamily="34" charset="-128"/>
              </a:rPr>
              <a:t>班</a:t>
            </a:r>
            <a:endParaRPr lang="en-US" altLang="ja-JP" sz="2400" dirty="0">
              <a:solidFill>
                <a:schemeClr val="tx1">
                  <a:lumMod val="85000"/>
                </a:schemeClr>
              </a:solidFill>
              <a:latin typeface="Hiragino Kaku Gothic Pro W3" panose="020B0300000000000000" pitchFamily="34" charset="-128"/>
              <a:ea typeface="Hiragino Kaku Gothic Pro W3" panose="020B0300000000000000" pitchFamily="34" charset="-128"/>
            </a:endParaRPr>
          </a:p>
          <a:p>
            <a:r>
              <a:rPr kumimoji="1" lang="en-US" altLang="ja-JP" sz="2400" dirty="0">
                <a:solidFill>
                  <a:schemeClr val="tx1">
                    <a:lumMod val="85000"/>
                  </a:schemeClr>
                </a:solidFill>
                <a:latin typeface="Hiragino Kaku Gothic Pro W3" panose="020B0300000000000000" pitchFamily="34" charset="-128"/>
                <a:ea typeface="Hiragino Kaku Gothic Pro W3" panose="020B0300000000000000" pitchFamily="34" charset="-128"/>
              </a:rPr>
              <a:t>K18032    </a:t>
            </a:r>
            <a:r>
              <a:rPr lang="ja-JP" altLang="en-US" sz="2400">
                <a:solidFill>
                  <a:schemeClr val="tx1">
                    <a:lumMod val="85000"/>
                  </a:schemeClr>
                </a:solidFill>
                <a:latin typeface="Hiragino Kaku Gothic Pro W3" panose="020B0300000000000000" pitchFamily="34" charset="-128"/>
                <a:ea typeface="Hiragino Kaku Gothic Pro W3" panose="020B0300000000000000" pitchFamily="34" charset="-128"/>
              </a:rPr>
              <a:t>小林　史明</a:t>
            </a:r>
            <a:r>
              <a:rPr lang="en-US" altLang="ja-JP" sz="2400" dirty="0">
                <a:solidFill>
                  <a:schemeClr val="tx1">
                    <a:lumMod val="85000"/>
                  </a:schemeClr>
                </a:solidFill>
                <a:latin typeface="Hiragino Kaku Gothic Pro W3" panose="020B0300000000000000" pitchFamily="34" charset="-128"/>
                <a:ea typeface="Hiragino Kaku Gothic Pro W3" panose="020B0300000000000000" pitchFamily="34" charset="-128"/>
              </a:rPr>
              <a:t>		K18091</a:t>
            </a:r>
            <a:r>
              <a:rPr lang="ja-JP" altLang="en-US" sz="2400">
                <a:solidFill>
                  <a:schemeClr val="tx1">
                    <a:lumMod val="85000"/>
                  </a:schemeClr>
                </a:solidFill>
                <a:latin typeface="Hiragino Kaku Gothic Pro W3" panose="020B0300000000000000" pitchFamily="34" charset="-128"/>
                <a:ea typeface="Hiragino Kaku Gothic Pro W3" panose="020B0300000000000000" pitchFamily="34" charset="-128"/>
              </a:rPr>
              <a:t>    眞玉　和茂</a:t>
            </a:r>
            <a:endParaRPr lang="en-US" altLang="ja-JP" sz="2400" dirty="0">
              <a:solidFill>
                <a:schemeClr val="tx1">
                  <a:lumMod val="85000"/>
                </a:schemeClr>
              </a:solidFill>
              <a:latin typeface="Hiragino Kaku Gothic Pro W3" panose="020B0300000000000000" pitchFamily="34" charset="-128"/>
              <a:ea typeface="Hiragino Kaku Gothic Pro W3" panose="020B0300000000000000" pitchFamily="34" charset="-128"/>
            </a:endParaRPr>
          </a:p>
          <a:p>
            <a:r>
              <a:rPr lang="en-US" altLang="ja-JP" sz="2400" dirty="0">
                <a:solidFill>
                  <a:schemeClr val="tx1">
                    <a:lumMod val="85000"/>
                  </a:schemeClr>
                </a:solidFill>
                <a:latin typeface="Hiragino Kaku Gothic Pro W3" panose="020B0300000000000000" pitchFamily="34" charset="-128"/>
                <a:ea typeface="Hiragino Kaku Gothic Pro W3" panose="020B0300000000000000" pitchFamily="34" charset="-128"/>
              </a:rPr>
              <a:t>K18093</a:t>
            </a:r>
            <a:r>
              <a:rPr lang="ja-JP" altLang="en-US" sz="2400">
                <a:solidFill>
                  <a:schemeClr val="tx1">
                    <a:lumMod val="85000"/>
                  </a:schemeClr>
                </a:solidFill>
                <a:latin typeface="Hiragino Kaku Gothic Pro W3" panose="020B0300000000000000" pitchFamily="34" charset="-128"/>
                <a:ea typeface="Hiragino Kaku Gothic Pro W3" panose="020B0300000000000000" pitchFamily="34" charset="-128"/>
              </a:rPr>
              <a:t>     三浦　幸紀</a:t>
            </a:r>
            <a:r>
              <a:rPr lang="en-US" altLang="ja-JP" sz="2400" dirty="0">
                <a:solidFill>
                  <a:schemeClr val="tx1">
                    <a:lumMod val="85000"/>
                  </a:schemeClr>
                </a:solidFill>
                <a:latin typeface="Hiragino Kaku Gothic Pro W3" panose="020B0300000000000000" pitchFamily="34" charset="-128"/>
                <a:ea typeface="Hiragino Kaku Gothic Pro W3" panose="020B0300000000000000" pitchFamily="34" charset="-128"/>
              </a:rPr>
              <a:t>		K18039</a:t>
            </a:r>
            <a:r>
              <a:rPr lang="ja-JP" altLang="en-US" sz="2400">
                <a:solidFill>
                  <a:schemeClr val="tx1">
                    <a:lumMod val="85000"/>
                  </a:schemeClr>
                </a:solidFill>
                <a:latin typeface="Hiragino Kaku Gothic Pro W3" panose="020B0300000000000000" pitchFamily="34" charset="-128"/>
                <a:ea typeface="Hiragino Kaku Gothic Pro W3" panose="020B0300000000000000" pitchFamily="34" charset="-128"/>
              </a:rPr>
              <a:t>    後藤　廉</a:t>
            </a:r>
            <a:endParaRPr lang="en-US" altLang="ja-JP" sz="2400" dirty="0"/>
          </a:p>
          <a:p>
            <a:endParaRPr kumimoji="1" lang="en-US" altLang="ja-JP" dirty="0"/>
          </a:p>
          <a:p>
            <a:endParaRPr kumimoji="1" lang="ja-JP" altLang="en-US"/>
          </a:p>
        </p:txBody>
      </p:sp>
      <p:sp>
        <p:nvSpPr>
          <p:cNvPr id="4" name="テキスト ボックス 3">
            <a:extLst>
              <a:ext uri="{FF2B5EF4-FFF2-40B4-BE49-F238E27FC236}">
                <a16:creationId xmlns:a16="http://schemas.microsoft.com/office/drawing/2014/main" id="{78DE742C-0A69-C74A-B34B-D533D2171135}"/>
              </a:ext>
            </a:extLst>
          </p:cNvPr>
          <p:cNvSpPr txBox="1"/>
          <p:nvPr/>
        </p:nvSpPr>
        <p:spPr>
          <a:xfrm>
            <a:off x="7889358" y="1158949"/>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920005331"/>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4E505-D637-144D-9046-A704790B97B9}"/>
              </a:ext>
            </a:extLst>
          </p:cNvPr>
          <p:cNvSpPr>
            <a:spLocks noGrp="1"/>
          </p:cNvSpPr>
          <p:nvPr>
            <p:ph type="title"/>
          </p:nvPr>
        </p:nvSpPr>
        <p:spPr/>
        <p:txBody>
          <a:bodyPr/>
          <a:lstStyle/>
          <a:p>
            <a:pPr algn="ctr"/>
            <a:r>
              <a:rPr kumimoji="1" lang="ja-JP" altLang="en-US" u="sng">
                <a:latin typeface="Hiragino Kaku Gothic Pro W3" panose="020B0300000000000000" pitchFamily="34" charset="-128"/>
                <a:ea typeface="Hiragino Kaku Gothic Pro W3" panose="020B0300000000000000" pitchFamily="34" charset="-128"/>
              </a:rPr>
              <a:t>アピールポイント</a:t>
            </a:r>
            <a:r>
              <a:rPr kumimoji="1" lang="en-US" altLang="ja-JP" dirty="0">
                <a:latin typeface="Hiragino Kaku Gothic Pro W3" panose="020B0300000000000000" pitchFamily="34" charset="-128"/>
                <a:ea typeface="Hiragino Kaku Gothic Pro W3" panose="020B0300000000000000" pitchFamily="34" charset="-128"/>
              </a:rPr>
              <a:t>	</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3" name="コンテンツ プレースホルダー 2">
            <a:extLst>
              <a:ext uri="{FF2B5EF4-FFF2-40B4-BE49-F238E27FC236}">
                <a16:creationId xmlns:a16="http://schemas.microsoft.com/office/drawing/2014/main" id="{5B3272EC-4ACC-3F41-927B-BC666A5CF05C}"/>
              </a:ext>
            </a:extLst>
          </p:cNvPr>
          <p:cNvSpPr>
            <a:spLocks noGrp="1"/>
          </p:cNvSpPr>
          <p:nvPr>
            <p:ph idx="1"/>
          </p:nvPr>
        </p:nvSpPr>
        <p:spPr/>
        <p:txBody>
          <a:bodyPr>
            <a:noAutofit/>
          </a:bodyPr>
          <a:lstStyle/>
          <a:p>
            <a:r>
              <a:rPr kumimoji="1" lang="ja-JP" altLang="en-US" sz="3200">
                <a:latin typeface="Hiragino Kaku Gothic Pro W3" panose="020B0300000000000000" pitchFamily="34" charset="-128"/>
                <a:ea typeface="Hiragino Kaku Gothic Pro W3" panose="020B0300000000000000" pitchFamily="34" charset="-128"/>
              </a:rPr>
              <a:t>デー</a:t>
            </a:r>
            <a:r>
              <a:rPr lang="ja-JP" altLang="en-US" sz="3200">
                <a:latin typeface="Hiragino Kaku Gothic Pro W3" panose="020B0300000000000000" pitchFamily="34" charset="-128"/>
                <a:ea typeface="Hiragino Kaku Gothic Pro W3" panose="020B0300000000000000" pitchFamily="34" charset="-128"/>
              </a:rPr>
              <a:t>タ</a:t>
            </a:r>
            <a:r>
              <a:rPr kumimoji="1" lang="ja-JP" altLang="en-US" sz="3200">
                <a:latin typeface="Hiragino Kaku Gothic Pro W3" panose="020B0300000000000000" pitchFamily="34" charset="-128"/>
                <a:ea typeface="Hiragino Kaku Gothic Pro W3" panose="020B0300000000000000" pitchFamily="34" charset="-128"/>
              </a:rPr>
              <a:t>ベースを利用して、データの保存や削除をできるようにしています</a:t>
            </a:r>
            <a:endParaRPr kumimoji="1" lang="en-US" altLang="ja-JP" sz="3200" dirty="0">
              <a:latin typeface="Hiragino Kaku Gothic Pro W3" panose="020B0300000000000000" pitchFamily="34" charset="-128"/>
              <a:ea typeface="Hiragino Kaku Gothic Pro W3" panose="020B0300000000000000" pitchFamily="34" charset="-128"/>
            </a:endParaRPr>
          </a:p>
          <a:p>
            <a:r>
              <a:rPr kumimoji="1" lang="ja-JP" altLang="en-US" sz="3200">
                <a:latin typeface="Hiragino Kaku Gothic Pro W3" panose="020B0300000000000000" pitchFamily="34" charset="-128"/>
                <a:ea typeface="Hiragino Kaku Gothic Pro W3" panose="020B0300000000000000" pitchFamily="34" charset="-128"/>
              </a:rPr>
              <a:t>日常生活で使えるようなツールを作りました</a:t>
            </a:r>
            <a:endParaRPr kumimoji="1" lang="en-US" altLang="ja-JP" sz="3200" dirty="0">
              <a:latin typeface="Hiragino Kaku Gothic Pro W3" panose="020B0300000000000000" pitchFamily="34" charset="-128"/>
              <a:ea typeface="Hiragino Kaku Gothic Pro W3" panose="020B0300000000000000" pitchFamily="34" charset="-128"/>
            </a:endParaRPr>
          </a:p>
          <a:p>
            <a:r>
              <a:rPr lang="ja-JP" altLang="en-US" sz="3200">
                <a:latin typeface="Hiragino Kaku Gothic Pro W3" panose="020B0300000000000000" pitchFamily="34" charset="-128"/>
                <a:ea typeface="Hiragino Kaku Gothic Pro W3" panose="020B0300000000000000" pitchFamily="34" charset="-128"/>
              </a:rPr>
              <a:t>レイアウトを全てシンプルな形に統一しました</a:t>
            </a:r>
            <a:endParaRPr kumimoji="1" lang="ja-JP" altLang="en-US" sz="320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39215977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B58747-14D8-324D-87C8-06CAA957F0FE}"/>
              </a:ext>
            </a:extLst>
          </p:cNvPr>
          <p:cNvSpPr>
            <a:spLocks noGrp="1"/>
          </p:cNvSpPr>
          <p:nvPr>
            <p:ph type="title"/>
          </p:nvPr>
        </p:nvSpPr>
        <p:spPr/>
        <p:txBody>
          <a:bodyPr/>
          <a:lstStyle/>
          <a:p>
            <a:pPr algn="ctr"/>
            <a:r>
              <a:rPr kumimoji="1" lang="ja-JP" altLang="en-US" u="sng">
                <a:latin typeface="Hiragino Kaku Gothic Pro W3" panose="020B0300000000000000" pitchFamily="34" charset="-128"/>
                <a:ea typeface="Hiragino Kaku Gothic Pro W3" panose="020B0300000000000000" pitchFamily="34" charset="-128"/>
              </a:rPr>
              <a:t>まとめ・感想</a:t>
            </a:r>
          </a:p>
        </p:txBody>
      </p:sp>
      <p:sp>
        <p:nvSpPr>
          <p:cNvPr id="3" name="コンテンツ プレースホルダー 2">
            <a:extLst>
              <a:ext uri="{FF2B5EF4-FFF2-40B4-BE49-F238E27FC236}">
                <a16:creationId xmlns:a16="http://schemas.microsoft.com/office/drawing/2014/main" id="{3D2837BC-93FC-874F-82C7-ED747A2EC318}"/>
              </a:ext>
            </a:extLst>
          </p:cNvPr>
          <p:cNvSpPr>
            <a:spLocks noGrp="1"/>
          </p:cNvSpPr>
          <p:nvPr>
            <p:ph idx="1"/>
          </p:nvPr>
        </p:nvSpPr>
        <p:spPr/>
        <p:txBody>
          <a:bodyPr>
            <a:normAutofit fontScale="92500"/>
          </a:bodyPr>
          <a:lstStyle/>
          <a:p>
            <a:r>
              <a:rPr lang="ja-JP" altLang="en-US">
                <a:latin typeface="Hiragino Kaku Gothic Pro W3" panose="020B0300000000000000" pitchFamily="34" charset="-128"/>
                <a:ea typeface="Hiragino Kaku Gothic Pro W3" panose="020B0300000000000000" pitchFamily="34" charset="-128"/>
              </a:rPr>
              <a:t>今まで習ったことだけでなく、</a:t>
            </a:r>
            <a:r>
              <a:rPr lang="en-US" altLang="ja-JP" dirty="0">
                <a:latin typeface="Hiragino Kaku Gothic Pro W3" panose="020B0300000000000000" pitchFamily="34" charset="-128"/>
                <a:ea typeface="Hiragino Kaku Gothic Pro W3" panose="020B0300000000000000" pitchFamily="34" charset="-128"/>
              </a:rPr>
              <a:t>PHP</a:t>
            </a:r>
            <a:r>
              <a:rPr lang="ja-JP" altLang="en-US">
                <a:latin typeface="Hiragino Kaku Gothic Pro W3" panose="020B0300000000000000" pitchFamily="34" charset="-128"/>
                <a:ea typeface="Hiragino Kaku Gothic Pro W3" panose="020B0300000000000000" pitchFamily="34" charset="-128"/>
              </a:rPr>
              <a:t>や</a:t>
            </a:r>
            <a:r>
              <a:rPr lang="en-US" altLang="ja-JP" dirty="0">
                <a:latin typeface="Hiragino Kaku Gothic Pro W3" panose="020B0300000000000000" pitchFamily="34" charset="-128"/>
                <a:ea typeface="Hiragino Kaku Gothic Pro W3" panose="020B0300000000000000" pitchFamily="34" charset="-128"/>
              </a:rPr>
              <a:t>SQL</a:t>
            </a:r>
            <a:r>
              <a:rPr lang="ja-JP" altLang="en-US">
                <a:latin typeface="Hiragino Kaku Gothic Pro W3" panose="020B0300000000000000" pitchFamily="34" charset="-128"/>
                <a:ea typeface="Hiragino Kaku Gothic Pro W3" panose="020B0300000000000000" pitchFamily="34" charset="-128"/>
              </a:rPr>
              <a:t>などの新しい技術を学習し、その中でも、データベースはデータを保存したり削除したりする機能を実装することや一人一人のアプリをまとめる時がとても大変でした。</a:t>
            </a:r>
            <a:endParaRPr lang="en-US" altLang="ja-JP" dirty="0">
              <a:latin typeface="Hiragino Kaku Gothic Pro W3" panose="020B0300000000000000" pitchFamily="34" charset="-128"/>
              <a:ea typeface="Hiragino Kaku Gothic Pro W3" panose="020B0300000000000000" pitchFamily="34" charset="-128"/>
            </a:endParaRPr>
          </a:p>
          <a:p>
            <a:r>
              <a:rPr lang="ja-JP" altLang="en-US">
                <a:latin typeface="Hiragino Kaku Gothic Pro W3" panose="020B0300000000000000" pitchFamily="34" charset="-128"/>
                <a:ea typeface="Hiragino Kaku Gothic Pro W3" panose="020B0300000000000000" pitchFamily="34" charset="-128"/>
              </a:rPr>
              <a:t>作業していく中で、グループのソース共有などの方法として</a:t>
            </a:r>
            <a:r>
              <a:rPr lang="en-US" altLang="ja-JP" dirty="0">
                <a:latin typeface="Hiragino Kaku Gothic Pro W3" panose="020B0300000000000000" pitchFamily="34" charset="-128"/>
                <a:ea typeface="Hiragino Kaku Gothic Pro W3" panose="020B0300000000000000" pitchFamily="34" charset="-128"/>
              </a:rPr>
              <a:t>GitHub</a:t>
            </a:r>
            <a:r>
              <a:rPr lang="ja-JP" altLang="en-US">
                <a:latin typeface="Hiragino Kaku Gothic Pro W3" panose="020B0300000000000000" pitchFamily="34" charset="-128"/>
                <a:ea typeface="Hiragino Kaku Gothic Pro W3" panose="020B0300000000000000" pitchFamily="34" charset="-128"/>
              </a:rPr>
              <a:t>を利用することで共有が楽になり作業が捗りました。</a:t>
            </a:r>
            <a:endParaRPr lang="en-US" altLang="ja-JP" dirty="0">
              <a:latin typeface="Hiragino Kaku Gothic Pro W3" panose="020B0300000000000000" pitchFamily="34" charset="-128"/>
              <a:ea typeface="Hiragino Kaku Gothic Pro W3" panose="020B0300000000000000" pitchFamily="34" charset="-128"/>
            </a:endParaRPr>
          </a:p>
          <a:p>
            <a:r>
              <a:rPr lang="ja-JP" altLang="en-US">
                <a:latin typeface="Hiragino Kaku Gothic Pro W3" panose="020B0300000000000000" pitchFamily="34" charset="-128"/>
                <a:ea typeface="Hiragino Kaku Gothic Pro W3" panose="020B0300000000000000" pitchFamily="34" charset="-128"/>
              </a:rPr>
              <a:t>この演習を通して、データベースでの操作、チーム開発をする大変さを</a:t>
            </a:r>
            <a:endParaRPr lang="en-US" altLang="ja-JP" dirty="0">
              <a:latin typeface="Hiragino Kaku Gothic Pro W3" panose="020B0300000000000000" pitchFamily="34" charset="-128"/>
              <a:ea typeface="Hiragino Kaku Gothic Pro W3" panose="020B0300000000000000" pitchFamily="34" charset="-128"/>
            </a:endParaRPr>
          </a:p>
          <a:p>
            <a:pPr marL="0" indent="0">
              <a:buNone/>
            </a:pPr>
            <a:r>
              <a:rPr lang="ja-JP" altLang="en-US">
                <a:latin typeface="Hiragino Kaku Gothic Pro W3" panose="020B0300000000000000" pitchFamily="34" charset="-128"/>
                <a:ea typeface="Hiragino Kaku Gothic Pro W3" panose="020B0300000000000000" pitchFamily="34" charset="-128"/>
              </a:rPr>
              <a:t>　身をもって感じました。</a:t>
            </a:r>
            <a:endParaRPr lang="en-US" altLang="ja-JP" dirty="0">
              <a:latin typeface="Hiragino Kaku Gothic Pro W3" panose="020B0300000000000000" pitchFamily="34" charset="-128"/>
              <a:ea typeface="Hiragino Kaku Gothic Pro W3" panose="020B0300000000000000" pitchFamily="34" charset="-128"/>
            </a:endParaRPr>
          </a:p>
          <a:p>
            <a:pPr marL="0" indent="0">
              <a:buNone/>
            </a:pPr>
            <a:endParaRPr lang="en-US" altLang="ja-JP"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39861521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DFADBB-9CFD-874D-A720-FFB270AA5E5D}"/>
              </a:ext>
            </a:extLst>
          </p:cNvPr>
          <p:cNvSpPr>
            <a:spLocks noGrp="1"/>
          </p:cNvSpPr>
          <p:nvPr>
            <p:ph type="title"/>
          </p:nvPr>
        </p:nvSpPr>
        <p:spPr>
          <a:xfrm>
            <a:off x="1081452" y="2567239"/>
            <a:ext cx="9905998" cy="1478570"/>
          </a:xfrm>
        </p:spPr>
        <p:txBody>
          <a:bodyPr>
            <a:normAutofit/>
          </a:bodyPr>
          <a:lstStyle/>
          <a:p>
            <a:pPr algn="ctr"/>
            <a:r>
              <a:rPr lang="ja-JP" altLang="en-US" sz="6000" u="sng">
                <a:latin typeface="Hiragino Kaku Gothic Pro W3" panose="020B0300000000000000" pitchFamily="34" charset="-128"/>
                <a:ea typeface="Hiragino Kaku Gothic Pro W3" panose="020B0300000000000000" pitchFamily="34" charset="-128"/>
              </a:rPr>
              <a:t>ありがとうございました</a:t>
            </a:r>
            <a:endParaRPr kumimoji="1" lang="ja-JP" altLang="en-US" sz="6000"/>
          </a:p>
        </p:txBody>
      </p:sp>
    </p:spTree>
    <p:extLst>
      <p:ext uri="{BB962C8B-B14F-4D97-AF65-F5344CB8AC3E}">
        <p14:creationId xmlns:p14="http://schemas.microsoft.com/office/powerpoint/2010/main" val="252109788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8DE87E-A954-2748-829F-2489161CA32A}"/>
              </a:ext>
            </a:extLst>
          </p:cNvPr>
          <p:cNvSpPr>
            <a:spLocks noGrp="1"/>
          </p:cNvSpPr>
          <p:nvPr>
            <p:ph type="title"/>
          </p:nvPr>
        </p:nvSpPr>
        <p:spPr/>
        <p:txBody>
          <a:bodyPr/>
          <a:lstStyle/>
          <a:p>
            <a:pPr algn="ctr"/>
            <a:r>
              <a:rPr kumimoji="1" lang="ja-JP" altLang="en-US" u="sng">
                <a:latin typeface="Hiragino Kaku Gothic Pro W3" panose="020B0300000000000000" pitchFamily="34" charset="-128"/>
                <a:ea typeface="Hiragino Kaku Gothic Pro W3" panose="020B0300000000000000" pitchFamily="34" charset="-128"/>
              </a:rPr>
              <a:t>目次（アジェンダ</a:t>
            </a:r>
            <a:r>
              <a:rPr lang="ja-JP" altLang="en-US" u="sng">
                <a:latin typeface="Hiragino Kaku Gothic Pro W3" panose="020B0300000000000000" pitchFamily="34" charset="-128"/>
                <a:ea typeface="Hiragino Kaku Gothic Pro W3" panose="020B0300000000000000" pitchFamily="34" charset="-128"/>
              </a:rPr>
              <a:t>）</a:t>
            </a:r>
            <a:endParaRPr kumimoji="1" lang="ja-JP" altLang="en-US" u="sng">
              <a:latin typeface="Hiragino Kaku Gothic Pro W3" panose="020B0300000000000000" pitchFamily="34" charset="-128"/>
              <a:ea typeface="Hiragino Kaku Gothic Pro W3" panose="020B0300000000000000" pitchFamily="34" charset="-128"/>
            </a:endParaRPr>
          </a:p>
        </p:txBody>
      </p:sp>
      <p:sp>
        <p:nvSpPr>
          <p:cNvPr id="3" name="コンテンツ プレースホルダー 2">
            <a:extLst>
              <a:ext uri="{FF2B5EF4-FFF2-40B4-BE49-F238E27FC236}">
                <a16:creationId xmlns:a16="http://schemas.microsoft.com/office/drawing/2014/main" id="{8A82873F-941D-E54F-9AAB-77A88425AC34}"/>
              </a:ext>
            </a:extLst>
          </p:cNvPr>
          <p:cNvSpPr>
            <a:spLocks noGrp="1"/>
          </p:cNvSpPr>
          <p:nvPr>
            <p:ph idx="1"/>
          </p:nvPr>
        </p:nvSpPr>
        <p:spPr/>
        <p:txBody>
          <a:bodyPr>
            <a:normAutofit/>
          </a:bodyPr>
          <a:lstStyle/>
          <a:p>
            <a:r>
              <a:rPr kumimoji="1" lang="ja-JP" altLang="en-US">
                <a:latin typeface="Hiragino Kaku Gothic Pro W3" panose="020B0300000000000000" pitchFamily="34" charset="-128"/>
                <a:ea typeface="Hiragino Kaku Gothic Pro W3" panose="020B0300000000000000" pitchFamily="34" charset="-128"/>
              </a:rPr>
              <a:t>目的</a:t>
            </a:r>
            <a:endParaRPr kumimoji="1" lang="en-US" altLang="ja-JP" dirty="0">
              <a:latin typeface="Hiragino Kaku Gothic Pro W3" panose="020B0300000000000000" pitchFamily="34" charset="-128"/>
              <a:ea typeface="Hiragino Kaku Gothic Pro W3" panose="020B0300000000000000" pitchFamily="34" charset="-128"/>
            </a:endParaRPr>
          </a:p>
          <a:p>
            <a:r>
              <a:rPr kumimoji="1" lang="ja-JP" altLang="en-US">
                <a:latin typeface="Hiragino Kaku Gothic Pro W3" panose="020B0300000000000000" pitchFamily="34" charset="-128"/>
                <a:ea typeface="Hiragino Kaku Gothic Pro W3" panose="020B0300000000000000" pitchFamily="34" charset="-128"/>
              </a:rPr>
              <a:t>機能概要</a:t>
            </a:r>
            <a:endParaRPr kumimoji="1" lang="en-US" altLang="ja-JP" dirty="0">
              <a:latin typeface="Hiragino Kaku Gothic Pro W3" panose="020B0300000000000000" pitchFamily="34" charset="-128"/>
              <a:ea typeface="Hiragino Kaku Gothic Pro W3" panose="020B0300000000000000" pitchFamily="34" charset="-128"/>
            </a:endParaRPr>
          </a:p>
          <a:p>
            <a:r>
              <a:rPr lang="ja-JP" altLang="en-US">
                <a:latin typeface="Hiragino Kaku Gothic Pro W3" panose="020B0300000000000000" pitchFamily="34" charset="-128"/>
                <a:ea typeface="Hiragino Kaku Gothic Pro W3" panose="020B0300000000000000" pitchFamily="34" charset="-128"/>
              </a:rPr>
              <a:t>全体の流れ</a:t>
            </a:r>
            <a:endParaRPr lang="en-US" altLang="ja-JP" dirty="0">
              <a:latin typeface="Hiragino Kaku Gothic Pro W3" panose="020B0300000000000000" pitchFamily="34" charset="-128"/>
              <a:ea typeface="Hiragino Kaku Gothic Pro W3" panose="020B0300000000000000" pitchFamily="34" charset="-128"/>
            </a:endParaRPr>
          </a:p>
          <a:p>
            <a:r>
              <a:rPr kumimoji="1" lang="ja-JP" altLang="en-US">
                <a:latin typeface="Hiragino Kaku Gothic Pro W3" panose="020B0300000000000000" pitchFamily="34" charset="-128"/>
                <a:ea typeface="Hiragino Kaku Gothic Pro W3" panose="020B0300000000000000" pitchFamily="34" charset="-128"/>
              </a:rPr>
              <a:t>全体の流れデモ</a:t>
            </a:r>
            <a:endParaRPr kumimoji="1" lang="en-US" altLang="ja-JP" dirty="0">
              <a:latin typeface="Hiragino Kaku Gothic Pro W3" panose="020B0300000000000000" pitchFamily="34" charset="-128"/>
              <a:ea typeface="Hiragino Kaku Gothic Pro W3" panose="020B0300000000000000" pitchFamily="34" charset="-128"/>
            </a:endParaRPr>
          </a:p>
          <a:p>
            <a:r>
              <a:rPr lang="ja-JP" altLang="en-US">
                <a:latin typeface="Hiragino Kaku Gothic Pro W3" panose="020B0300000000000000" pitchFamily="34" charset="-128"/>
                <a:ea typeface="Hiragino Kaku Gothic Pro W3" panose="020B0300000000000000" pitchFamily="34" charset="-128"/>
              </a:rPr>
              <a:t>アピールポイントの説明</a:t>
            </a:r>
            <a:endParaRPr lang="en-US" altLang="ja-JP" dirty="0">
              <a:latin typeface="Hiragino Kaku Gothic Pro W3" panose="020B0300000000000000" pitchFamily="34" charset="-128"/>
              <a:ea typeface="Hiragino Kaku Gothic Pro W3" panose="020B0300000000000000" pitchFamily="34" charset="-128"/>
            </a:endParaRPr>
          </a:p>
          <a:p>
            <a:r>
              <a:rPr kumimoji="1" lang="ja-JP" altLang="en-US">
                <a:latin typeface="Hiragino Kaku Gothic Pro W3" panose="020B0300000000000000" pitchFamily="34" charset="-128"/>
                <a:ea typeface="Hiragino Kaku Gothic Pro W3" panose="020B0300000000000000" pitchFamily="34" charset="-128"/>
              </a:rPr>
              <a:t>まとめ・感想</a:t>
            </a:r>
            <a:endParaRPr kumimoji="1" lang="en-US" altLang="ja-JP"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397829870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C918A-DEB8-A54E-81BE-6F5F771AE82E}"/>
              </a:ext>
            </a:extLst>
          </p:cNvPr>
          <p:cNvSpPr>
            <a:spLocks noGrp="1"/>
          </p:cNvSpPr>
          <p:nvPr>
            <p:ph type="title"/>
          </p:nvPr>
        </p:nvSpPr>
        <p:spPr/>
        <p:txBody>
          <a:bodyPr/>
          <a:lstStyle/>
          <a:p>
            <a:pPr algn="ctr"/>
            <a:r>
              <a:rPr kumimoji="1" lang="ja-JP" altLang="en-US" u="sng">
                <a:latin typeface="Hiragino Kaku Gothic Pro W3" panose="020B0300000000000000" pitchFamily="34" charset="-128"/>
                <a:ea typeface="Hiragino Kaku Gothic Pro W3" panose="020B0300000000000000" pitchFamily="34" charset="-128"/>
              </a:rPr>
              <a:t>アプリの</a:t>
            </a:r>
            <a:r>
              <a:rPr lang="ja-JP" altLang="en-US" u="sng">
                <a:latin typeface="Hiragino Kaku Gothic Pro W3" panose="020B0300000000000000" pitchFamily="34" charset="-128"/>
                <a:ea typeface="Hiragino Kaku Gothic Pro W3" panose="020B0300000000000000" pitchFamily="34" charset="-128"/>
              </a:rPr>
              <a:t>内容</a:t>
            </a:r>
            <a:endParaRPr kumimoji="1" lang="ja-JP" altLang="en-US" u="sng">
              <a:latin typeface="Hiragino Kaku Gothic Pro W3" panose="020B0300000000000000" pitchFamily="34" charset="-128"/>
              <a:ea typeface="Hiragino Kaku Gothic Pro W3" panose="020B0300000000000000" pitchFamily="34" charset="-128"/>
            </a:endParaRPr>
          </a:p>
        </p:txBody>
      </p:sp>
      <p:sp>
        <p:nvSpPr>
          <p:cNvPr id="3" name="コンテンツ プレースホルダー 2">
            <a:extLst>
              <a:ext uri="{FF2B5EF4-FFF2-40B4-BE49-F238E27FC236}">
                <a16:creationId xmlns:a16="http://schemas.microsoft.com/office/drawing/2014/main" id="{E68F8D34-80C2-EC43-89E2-B4C82138B69F}"/>
              </a:ext>
            </a:extLst>
          </p:cNvPr>
          <p:cNvSpPr>
            <a:spLocks noGrp="1"/>
          </p:cNvSpPr>
          <p:nvPr>
            <p:ph idx="1"/>
          </p:nvPr>
        </p:nvSpPr>
        <p:spPr>
          <a:xfrm>
            <a:off x="1141413" y="1877348"/>
            <a:ext cx="10129100" cy="4225740"/>
          </a:xfrm>
        </p:spPr>
        <p:txBody>
          <a:bodyPr>
            <a:normAutofit fontScale="85000" lnSpcReduction="10000"/>
          </a:bodyPr>
          <a:lstStyle/>
          <a:p>
            <a:pPr marL="0" indent="0">
              <a:buNone/>
            </a:pPr>
            <a:r>
              <a:rPr kumimoji="1" lang="en-US" altLang="ja-JP" dirty="0">
                <a:latin typeface="Hiragino Kaku Gothic Pro W3" panose="020B0300000000000000" pitchFamily="34" charset="-128"/>
                <a:ea typeface="Hiragino Kaku Gothic Pro W3" panose="020B0300000000000000" pitchFamily="34" charset="-128"/>
              </a:rPr>
              <a:t>Q </a:t>
            </a:r>
            <a:r>
              <a:rPr kumimoji="1" lang="ja-JP" altLang="en-US">
                <a:latin typeface="Hiragino Kaku Gothic Pro W3" panose="020B0300000000000000" pitchFamily="34" charset="-128"/>
                <a:ea typeface="Hiragino Kaku Gothic Pro W3" panose="020B0300000000000000" pitchFamily="34" charset="-128"/>
              </a:rPr>
              <a:t>：何</a:t>
            </a:r>
            <a:r>
              <a:rPr lang="ja-JP" altLang="en-US">
                <a:latin typeface="Hiragino Kaku Gothic Pro W3" panose="020B0300000000000000" pitchFamily="34" charset="-128"/>
                <a:ea typeface="Hiragino Kaku Gothic Pro W3" panose="020B0300000000000000" pitchFamily="34" charset="-128"/>
              </a:rPr>
              <a:t>ができま</a:t>
            </a:r>
            <a:r>
              <a:rPr kumimoji="1" lang="ja-JP" altLang="en-US">
                <a:latin typeface="Hiragino Kaku Gothic Pro W3" panose="020B0300000000000000" pitchFamily="34" charset="-128"/>
                <a:ea typeface="Hiragino Kaku Gothic Pro W3" panose="020B0300000000000000" pitchFamily="34" charset="-128"/>
              </a:rPr>
              <a:t>すか？</a:t>
            </a:r>
            <a:endParaRPr lang="en-US" altLang="ja-JP" dirty="0">
              <a:latin typeface="Hiragino Kaku Gothic Pro W3" panose="020B0300000000000000" pitchFamily="34" charset="-128"/>
              <a:ea typeface="Hiragino Kaku Gothic Pro W3" panose="020B0300000000000000" pitchFamily="34" charset="-128"/>
            </a:endParaRPr>
          </a:p>
          <a:p>
            <a:pPr marL="457200" indent="-457200">
              <a:buFont typeface="+mj-lt"/>
              <a:buAutoNum type="arabicPeriod"/>
            </a:pPr>
            <a:r>
              <a:rPr lang="ja-JP" altLang="en-US">
                <a:latin typeface="Hiragino Kaku Gothic Pro W3" panose="020B0300000000000000" pitchFamily="34" charset="-128"/>
                <a:ea typeface="Hiragino Kaku Gothic Pro W3" panose="020B0300000000000000" pitchFamily="34" charset="-128"/>
              </a:rPr>
              <a:t>計算機</a:t>
            </a:r>
            <a:endParaRPr lang="en-US" altLang="ja-JP" dirty="0">
              <a:latin typeface="Hiragino Kaku Gothic Pro W3" panose="020B0300000000000000" pitchFamily="34" charset="-128"/>
              <a:ea typeface="Hiragino Kaku Gothic Pro W3" panose="020B0300000000000000" pitchFamily="34" charset="-128"/>
            </a:endParaRPr>
          </a:p>
          <a:p>
            <a:pPr marL="457200" indent="-457200">
              <a:buFont typeface="+mj-lt"/>
              <a:buAutoNum type="arabicPeriod"/>
            </a:pPr>
            <a:r>
              <a:rPr lang="ja-JP" altLang="en-US">
                <a:latin typeface="Hiragino Kaku Gothic Pro W3" panose="020B0300000000000000" pitchFamily="34" charset="-128"/>
                <a:ea typeface="Hiragino Kaku Gothic Pro W3" panose="020B0300000000000000" pitchFamily="34" charset="-128"/>
              </a:rPr>
              <a:t>スケジュール</a:t>
            </a:r>
            <a:endParaRPr lang="en-US" altLang="ja-JP" dirty="0">
              <a:latin typeface="Hiragino Kaku Gothic Pro W3" panose="020B0300000000000000" pitchFamily="34" charset="-128"/>
              <a:ea typeface="Hiragino Kaku Gothic Pro W3" panose="020B0300000000000000" pitchFamily="34" charset="-128"/>
            </a:endParaRPr>
          </a:p>
          <a:p>
            <a:pPr marL="457200" indent="-457200">
              <a:buFont typeface="+mj-lt"/>
              <a:buAutoNum type="arabicPeriod"/>
            </a:pPr>
            <a:r>
              <a:rPr lang="ja-JP" altLang="en-US">
                <a:latin typeface="Hiragino Kaku Gothic Pro W3" panose="020B0300000000000000" pitchFamily="34" charset="-128"/>
                <a:ea typeface="Hiragino Kaku Gothic Pro W3" panose="020B0300000000000000" pitchFamily="34" charset="-128"/>
              </a:rPr>
              <a:t>連絡帳</a:t>
            </a:r>
            <a:endParaRPr lang="en-US" altLang="ja-JP" dirty="0">
              <a:latin typeface="Hiragino Kaku Gothic Pro W3" panose="020B0300000000000000" pitchFamily="34" charset="-128"/>
              <a:ea typeface="Hiragino Kaku Gothic Pro W3" panose="020B0300000000000000" pitchFamily="34" charset="-128"/>
            </a:endParaRPr>
          </a:p>
          <a:p>
            <a:pPr marL="457200" indent="-457200">
              <a:buFont typeface="+mj-lt"/>
              <a:buAutoNum type="arabicPeriod"/>
            </a:pPr>
            <a:r>
              <a:rPr lang="ja-JP" altLang="en-US">
                <a:latin typeface="Hiragino Kaku Gothic Pro W3" panose="020B0300000000000000" pitchFamily="34" charset="-128"/>
                <a:ea typeface="Hiragino Kaku Gothic Pro W3" panose="020B0300000000000000" pitchFamily="34" charset="-128"/>
              </a:rPr>
              <a:t>アラーム</a:t>
            </a:r>
            <a:endParaRPr lang="en-US" altLang="ja-JP" dirty="0">
              <a:latin typeface="Hiragino Kaku Gothic Pro W3" panose="020B0300000000000000" pitchFamily="34" charset="-128"/>
              <a:ea typeface="Hiragino Kaku Gothic Pro W3" panose="020B0300000000000000" pitchFamily="34" charset="-128"/>
            </a:endParaRPr>
          </a:p>
          <a:p>
            <a:pPr marL="0" indent="0">
              <a:buNone/>
            </a:pPr>
            <a:r>
              <a:rPr kumimoji="1" lang="en-US" altLang="ja-JP" dirty="0">
                <a:latin typeface="Hiragino Kaku Gothic Pro W3" panose="020B0300000000000000" pitchFamily="34" charset="-128"/>
                <a:ea typeface="Hiragino Kaku Gothic Pro W3" panose="020B0300000000000000" pitchFamily="34" charset="-128"/>
              </a:rPr>
              <a:t>Q </a:t>
            </a:r>
            <a:r>
              <a:rPr kumimoji="1" lang="ja-JP" altLang="en-US">
                <a:latin typeface="Hiragino Kaku Gothic Pro W3" panose="020B0300000000000000" pitchFamily="34" charset="-128"/>
                <a:ea typeface="Hiragino Kaku Gothic Pro W3" panose="020B0300000000000000" pitchFamily="34" charset="-128"/>
              </a:rPr>
              <a:t>：</a:t>
            </a:r>
            <a:r>
              <a:rPr lang="ja-JP" altLang="en-US">
                <a:latin typeface="Hiragino Kaku Gothic Pro W3" panose="020B0300000000000000" pitchFamily="34" charset="-128"/>
                <a:ea typeface="Hiragino Kaku Gothic Pro W3" panose="020B0300000000000000" pitchFamily="34" charset="-128"/>
              </a:rPr>
              <a:t>なぜこれを作成したのか</a:t>
            </a:r>
            <a:r>
              <a:rPr lang="en-US" altLang="ja-JP" dirty="0">
                <a:latin typeface="Hiragino Kaku Gothic Pro W3" panose="020B0300000000000000" pitchFamily="34" charset="-128"/>
                <a:ea typeface="Hiragino Kaku Gothic Pro W3" panose="020B0300000000000000" pitchFamily="34" charset="-128"/>
              </a:rPr>
              <a:t>(</a:t>
            </a:r>
            <a:r>
              <a:rPr lang="ja-JP" altLang="en-US">
                <a:latin typeface="Hiragino Kaku Gothic Pro W3" panose="020B0300000000000000" pitchFamily="34" charset="-128"/>
                <a:ea typeface="Hiragino Kaku Gothic Pro W3" panose="020B0300000000000000" pitchFamily="34" charset="-128"/>
              </a:rPr>
              <a:t>開発者の思い</a:t>
            </a:r>
            <a:r>
              <a:rPr lang="en-US" altLang="ja-JP" dirty="0">
                <a:latin typeface="Hiragino Kaku Gothic Pro W3" panose="020B0300000000000000" pitchFamily="34" charset="-128"/>
                <a:ea typeface="Hiragino Kaku Gothic Pro W3" panose="020B0300000000000000" pitchFamily="34" charset="-128"/>
              </a:rPr>
              <a:t>)</a:t>
            </a:r>
          </a:p>
          <a:p>
            <a:pPr marL="0" indent="0">
              <a:buNone/>
            </a:pPr>
            <a:r>
              <a:rPr kumimoji="1" lang="en-US" altLang="ja-JP" dirty="0">
                <a:latin typeface="Hiragino Kaku Gothic Pro W3" panose="020B0300000000000000" pitchFamily="34" charset="-128"/>
                <a:ea typeface="Hiragino Kaku Gothic Pro W3" panose="020B0300000000000000" pitchFamily="34" charset="-128"/>
              </a:rPr>
              <a:t>A</a:t>
            </a:r>
            <a:r>
              <a:rPr kumimoji="1" lang="ja-JP" altLang="en-US">
                <a:latin typeface="Hiragino Kaku Gothic Pro W3" panose="020B0300000000000000" pitchFamily="34" charset="-128"/>
                <a:ea typeface="Hiragino Kaku Gothic Pro W3" panose="020B0300000000000000" pitchFamily="34" charset="-128"/>
              </a:rPr>
              <a:t>  </a:t>
            </a:r>
            <a:r>
              <a:rPr lang="ja-JP" altLang="en-US">
                <a:latin typeface="Hiragino Kaku Gothic Pro W3" panose="020B0300000000000000" pitchFamily="34" charset="-128"/>
                <a:ea typeface="Hiragino Kaku Gothic Pro W3" panose="020B0300000000000000" pitchFamily="34" charset="-128"/>
              </a:rPr>
              <a:t>：このアプリケーションは、自分たちの身の回りにあったらいいなと思うも　　　　　　　　　　　　　　　　　　　</a:t>
            </a:r>
            <a:endParaRPr lang="en-US" altLang="ja-JP" dirty="0">
              <a:latin typeface="Hiragino Kaku Gothic Pro W3" panose="020B0300000000000000" pitchFamily="34" charset="-128"/>
              <a:ea typeface="Hiragino Kaku Gothic Pro W3" panose="020B0300000000000000" pitchFamily="34" charset="-128"/>
            </a:endParaRPr>
          </a:p>
          <a:p>
            <a:pPr marL="0" indent="0">
              <a:buNone/>
            </a:pPr>
            <a:r>
              <a:rPr lang="ja-JP" altLang="en-US">
                <a:latin typeface="Hiragino Kaku Gothic Pro W3" panose="020B0300000000000000" pitchFamily="34" charset="-128"/>
                <a:ea typeface="Hiragino Kaku Gothic Pro W3" panose="020B0300000000000000" pitchFamily="34" charset="-128"/>
              </a:rPr>
              <a:t>　　</a:t>
            </a:r>
            <a:r>
              <a:rPr lang="en-US" altLang="ja-JP" dirty="0">
                <a:latin typeface="Hiragino Kaku Gothic Pro W3" panose="020B0300000000000000" pitchFamily="34" charset="-128"/>
                <a:ea typeface="Hiragino Kaku Gothic Pro W3" panose="020B0300000000000000" pitchFamily="34" charset="-128"/>
              </a:rPr>
              <a:t> </a:t>
            </a:r>
            <a:r>
              <a:rPr lang="ja-JP" altLang="en-US">
                <a:latin typeface="Hiragino Kaku Gothic Pro W3" panose="020B0300000000000000" pitchFamily="34" charset="-128"/>
                <a:ea typeface="Hiragino Kaku Gothic Pro W3" panose="020B0300000000000000" pitchFamily="34" charset="-128"/>
              </a:rPr>
              <a:t>のをまとめて</a:t>
            </a:r>
            <a:r>
              <a:rPr lang="en-US" altLang="ja-JP" dirty="0">
                <a:latin typeface="Hiragino Kaku Gothic Pro W3" panose="020B0300000000000000" pitchFamily="34" charset="-128"/>
                <a:ea typeface="Hiragino Kaku Gothic Pro W3" panose="020B0300000000000000" pitchFamily="34" charset="-128"/>
              </a:rPr>
              <a:t>Web</a:t>
            </a:r>
            <a:r>
              <a:rPr lang="ja-JP" altLang="en-US">
                <a:latin typeface="Hiragino Kaku Gothic Pro W3" panose="020B0300000000000000" pitchFamily="34" charset="-128"/>
                <a:ea typeface="Hiragino Kaku Gothic Pro W3" panose="020B0300000000000000" pitchFamily="34" charset="-128"/>
              </a:rPr>
              <a:t>アプリケーションに使用というコンセプトのもと作成しま　　　</a:t>
            </a:r>
            <a:endParaRPr lang="en-US" altLang="ja-JP" dirty="0">
              <a:latin typeface="Hiragino Kaku Gothic Pro W3" panose="020B0300000000000000" pitchFamily="34" charset="-128"/>
              <a:ea typeface="Hiragino Kaku Gothic Pro W3" panose="020B0300000000000000" pitchFamily="34" charset="-128"/>
            </a:endParaRPr>
          </a:p>
          <a:p>
            <a:pPr marL="0" indent="0">
              <a:buNone/>
            </a:pPr>
            <a:r>
              <a:rPr lang="ja-JP" altLang="en-US">
                <a:latin typeface="Hiragino Kaku Gothic Pro W3" panose="020B0300000000000000" pitchFamily="34" charset="-128"/>
                <a:ea typeface="Hiragino Kaku Gothic Pro W3" panose="020B0300000000000000" pitchFamily="34" charset="-128"/>
              </a:rPr>
              <a:t>　　</a:t>
            </a:r>
            <a:r>
              <a:rPr lang="en-US" altLang="ja-JP" dirty="0">
                <a:latin typeface="Hiragino Kaku Gothic Pro W3" panose="020B0300000000000000" pitchFamily="34" charset="-128"/>
                <a:ea typeface="Hiragino Kaku Gothic Pro W3" panose="020B0300000000000000" pitchFamily="34" charset="-128"/>
              </a:rPr>
              <a:t> </a:t>
            </a:r>
            <a:r>
              <a:rPr lang="ja-JP" altLang="en-US">
                <a:latin typeface="Hiragino Kaku Gothic Pro W3" panose="020B0300000000000000" pitchFamily="34" charset="-128"/>
                <a:ea typeface="Hiragino Kaku Gothic Pro W3" panose="020B0300000000000000" pitchFamily="34" charset="-128"/>
              </a:rPr>
              <a:t>した。</a:t>
            </a:r>
            <a:endParaRPr lang="en-US" altLang="ja-JP" dirty="0">
              <a:latin typeface="Hiragino Kaku Gothic Pro W3" panose="020B0300000000000000" pitchFamily="34" charset="-128"/>
              <a:ea typeface="Hiragino Kaku Gothic Pro W3" panose="020B0300000000000000" pitchFamily="34" charset="-128"/>
            </a:endParaRPr>
          </a:p>
          <a:p>
            <a:pPr marL="0" indent="0">
              <a:buNone/>
            </a:pPr>
            <a:endParaRPr kumimoji="1" lang="ja-JP" altLang="en-US"/>
          </a:p>
        </p:txBody>
      </p:sp>
    </p:spTree>
    <p:extLst>
      <p:ext uri="{BB962C8B-B14F-4D97-AF65-F5344CB8AC3E}">
        <p14:creationId xmlns:p14="http://schemas.microsoft.com/office/powerpoint/2010/main" val="25866833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06231-5201-DF40-9D0A-567E52D3E0B4}"/>
              </a:ext>
            </a:extLst>
          </p:cNvPr>
          <p:cNvSpPr>
            <a:spLocks noGrp="1"/>
          </p:cNvSpPr>
          <p:nvPr>
            <p:ph type="title"/>
          </p:nvPr>
        </p:nvSpPr>
        <p:spPr/>
        <p:txBody>
          <a:bodyPr/>
          <a:lstStyle/>
          <a:p>
            <a:pPr algn="ctr"/>
            <a:r>
              <a:rPr kumimoji="1" lang="ja-JP" altLang="en-US" u="sng">
                <a:latin typeface="Hiragino Kaku Gothic Pro W3" panose="020B0300000000000000" pitchFamily="34" charset="-128"/>
                <a:ea typeface="Hiragino Kaku Gothic Pro W3" panose="020B0300000000000000" pitchFamily="34" charset="-128"/>
              </a:rPr>
              <a:t>機能概要</a:t>
            </a:r>
          </a:p>
        </p:txBody>
      </p:sp>
      <p:sp>
        <p:nvSpPr>
          <p:cNvPr id="3" name="コンテンツ プレースホルダー 2">
            <a:extLst>
              <a:ext uri="{FF2B5EF4-FFF2-40B4-BE49-F238E27FC236}">
                <a16:creationId xmlns:a16="http://schemas.microsoft.com/office/drawing/2014/main" id="{1C085E48-5147-2448-B18E-A74C59B1B996}"/>
              </a:ext>
            </a:extLst>
          </p:cNvPr>
          <p:cNvSpPr>
            <a:spLocks noGrp="1"/>
          </p:cNvSpPr>
          <p:nvPr>
            <p:ph idx="1"/>
          </p:nvPr>
        </p:nvSpPr>
        <p:spPr>
          <a:xfrm>
            <a:off x="1141412" y="2281383"/>
            <a:ext cx="10044039" cy="3747277"/>
          </a:xfrm>
        </p:spPr>
        <p:txBody>
          <a:bodyPr>
            <a:normAutofit/>
          </a:bodyPr>
          <a:lstStyle/>
          <a:p>
            <a:r>
              <a:rPr kumimoji="1" lang="ja-JP" altLang="en-US" sz="3200">
                <a:latin typeface="Hiragino Kaku Gothic Pro W3" panose="020B0300000000000000" pitchFamily="34" charset="-128"/>
                <a:ea typeface="Hiragino Kaku Gothic Pro W3" panose="020B0300000000000000" pitchFamily="34" charset="-128"/>
              </a:rPr>
              <a:t>計算機</a:t>
            </a:r>
            <a:r>
              <a:rPr kumimoji="1" lang="en-US" altLang="ja-JP" sz="3200" dirty="0">
                <a:latin typeface="Hiragino Kaku Gothic Pro W3" panose="020B0300000000000000" pitchFamily="34" charset="-128"/>
                <a:ea typeface="Hiragino Kaku Gothic Pro W3" panose="020B0300000000000000" pitchFamily="34" charset="-128"/>
              </a:rPr>
              <a:t>             </a:t>
            </a:r>
            <a:r>
              <a:rPr kumimoji="1" lang="ja-JP" altLang="en-US" sz="3200">
                <a:latin typeface="Hiragino Kaku Gothic Pro W3" panose="020B0300000000000000" pitchFamily="34" charset="-128"/>
                <a:ea typeface="Hiragino Kaku Gothic Pro W3" panose="020B0300000000000000" pitchFamily="34" charset="-128"/>
              </a:rPr>
              <a:t>・・・　簡単な四則演算</a:t>
            </a:r>
            <a:endParaRPr kumimoji="1" lang="en-US" altLang="ja-JP" sz="3200" dirty="0">
              <a:latin typeface="Hiragino Kaku Gothic Pro W3" panose="020B0300000000000000" pitchFamily="34" charset="-128"/>
              <a:ea typeface="Hiragino Kaku Gothic Pro W3" panose="020B0300000000000000" pitchFamily="34" charset="-128"/>
            </a:endParaRPr>
          </a:p>
          <a:p>
            <a:r>
              <a:rPr kumimoji="1" lang="ja-JP" altLang="en-US" sz="3200">
                <a:latin typeface="Hiragino Kaku Gothic Pro W3" panose="020B0300000000000000" pitchFamily="34" charset="-128"/>
                <a:ea typeface="Hiragino Kaku Gothic Pro W3" panose="020B0300000000000000" pitchFamily="34" charset="-128"/>
              </a:rPr>
              <a:t>スケジュール　</a:t>
            </a:r>
            <a:r>
              <a:rPr lang="ja-JP" altLang="en-US" sz="3200">
                <a:latin typeface="Hiragino Kaku Gothic Pro W3" panose="020B0300000000000000" pitchFamily="34" charset="-128"/>
                <a:ea typeface="Hiragino Kaku Gothic Pro W3" panose="020B0300000000000000" pitchFamily="34" charset="-128"/>
              </a:rPr>
              <a:t> ・・・　日付確認、イベント追加</a:t>
            </a:r>
            <a:endParaRPr lang="en-US" altLang="ja-JP" sz="3200" dirty="0">
              <a:latin typeface="Hiragino Kaku Gothic Pro W3" panose="020B0300000000000000" pitchFamily="34" charset="-128"/>
              <a:ea typeface="Hiragino Kaku Gothic Pro W3" panose="020B0300000000000000" pitchFamily="34" charset="-128"/>
            </a:endParaRPr>
          </a:p>
          <a:p>
            <a:r>
              <a:rPr lang="ja-JP" altLang="en-US" sz="3200">
                <a:latin typeface="Hiragino Kaku Gothic Pro W3" panose="020B0300000000000000" pitchFamily="34" charset="-128"/>
                <a:ea typeface="Hiragino Kaku Gothic Pro W3" panose="020B0300000000000000" pitchFamily="34" charset="-128"/>
              </a:rPr>
              <a:t>連絡帳　          ・・・　名前、メールアドレス、電　　　</a:t>
            </a:r>
            <a:endParaRPr lang="en-US" altLang="ja-JP" sz="3200" dirty="0">
              <a:latin typeface="Hiragino Kaku Gothic Pro W3" panose="020B0300000000000000" pitchFamily="34" charset="-128"/>
              <a:ea typeface="Hiragino Kaku Gothic Pro W3" panose="020B0300000000000000" pitchFamily="34" charset="-128"/>
            </a:endParaRPr>
          </a:p>
          <a:p>
            <a:pPr marL="0" indent="0">
              <a:buNone/>
            </a:pPr>
            <a:r>
              <a:rPr lang="ja-JP" altLang="en-US" sz="3200">
                <a:latin typeface="Hiragino Kaku Gothic Pro W3" panose="020B0300000000000000" pitchFamily="34" charset="-128"/>
                <a:ea typeface="Hiragino Kaku Gothic Pro W3" panose="020B0300000000000000" pitchFamily="34" charset="-128"/>
              </a:rPr>
              <a:t>　　　　　　　　　　　　話番号を保存</a:t>
            </a:r>
            <a:endParaRPr lang="en-US" altLang="ja-JP" sz="3200" dirty="0">
              <a:latin typeface="Hiragino Kaku Gothic Pro W3" panose="020B0300000000000000" pitchFamily="34" charset="-128"/>
              <a:ea typeface="Hiragino Kaku Gothic Pro W3" panose="020B0300000000000000" pitchFamily="34" charset="-128"/>
            </a:endParaRPr>
          </a:p>
          <a:p>
            <a:r>
              <a:rPr kumimoji="1" lang="ja-JP" altLang="en-US" sz="3200">
                <a:latin typeface="Hiragino Kaku Gothic Pro W3" panose="020B0300000000000000" pitchFamily="34" charset="-128"/>
                <a:ea typeface="Hiragino Kaku Gothic Pro W3" panose="020B0300000000000000" pitchFamily="34" charset="-128"/>
              </a:rPr>
              <a:t>アラーム　</a:t>
            </a:r>
            <a:r>
              <a:rPr lang="ja-JP" altLang="en-US" sz="3200">
                <a:latin typeface="Hiragino Kaku Gothic Pro W3" panose="020B0300000000000000" pitchFamily="34" charset="-128"/>
                <a:ea typeface="Hiragino Kaku Gothic Pro W3" panose="020B0300000000000000" pitchFamily="34" charset="-128"/>
              </a:rPr>
              <a:t>       ・・・　アラーム機能</a:t>
            </a:r>
            <a:endParaRPr kumimoji="1" lang="ja-JP" altLang="en-US" sz="320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70508499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772003-2481-0A4E-890A-C30B5CBD2926}"/>
              </a:ext>
            </a:extLst>
          </p:cNvPr>
          <p:cNvSpPr>
            <a:spLocks noGrp="1"/>
          </p:cNvSpPr>
          <p:nvPr>
            <p:ph type="title"/>
          </p:nvPr>
        </p:nvSpPr>
        <p:spPr>
          <a:xfrm>
            <a:off x="1306544" y="389574"/>
            <a:ext cx="9905998" cy="1478570"/>
          </a:xfrm>
        </p:spPr>
        <p:txBody>
          <a:bodyPr/>
          <a:lstStyle/>
          <a:p>
            <a:pPr algn="ctr"/>
            <a:r>
              <a:rPr kumimoji="1" lang="ja-JP" altLang="en-US" u="sng">
                <a:latin typeface="Hiragino Kaku Gothic Pro W3" panose="020B0300000000000000" pitchFamily="34" charset="-128"/>
                <a:ea typeface="Hiragino Kaku Gothic Pro W3" panose="020B0300000000000000" pitchFamily="34" charset="-128"/>
              </a:rPr>
              <a:t>全体の流れ</a:t>
            </a:r>
          </a:p>
        </p:txBody>
      </p:sp>
      <p:sp>
        <p:nvSpPr>
          <p:cNvPr id="60" name="テキスト ボックス 59">
            <a:extLst>
              <a:ext uri="{FF2B5EF4-FFF2-40B4-BE49-F238E27FC236}">
                <a16:creationId xmlns:a16="http://schemas.microsoft.com/office/drawing/2014/main" id="{3A34A94D-3CC9-0642-A3EF-9E5466806D8F}"/>
              </a:ext>
            </a:extLst>
          </p:cNvPr>
          <p:cNvSpPr txBox="1"/>
          <p:nvPr/>
        </p:nvSpPr>
        <p:spPr>
          <a:xfrm>
            <a:off x="8482818" y="2644726"/>
            <a:ext cx="184731" cy="369332"/>
          </a:xfrm>
          <a:prstGeom prst="rect">
            <a:avLst/>
          </a:prstGeom>
          <a:noFill/>
        </p:spPr>
        <p:txBody>
          <a:bodyPr wrap="none" rtlCol="0">
            <a:spAutoFit/>
          </a:bodyPr>
          <a:lstStyle/>
          <a:p>
            <a:endParaRPr kumimoji="1" lang="ja-JP" altLang="en-US"/>
          </a:p>
        </p:txBody>
      </p:sp>
      <p:grpSp>
        <p:nvGrpSpPr>
          <p:cNvPr id="67" name="グループ化 66">
            <a:extLst>
              <a:ext uri="{FF2B5EF4-FFF2-40B4-BE49-F238E27FC236}">
                <a16:creationId xmlns:a16="http://schemas.microsoft.com/office/drawing/2014/main" id="{8C3CA26A-FDA3-964D-A005-FE0DB15218D2}"/>
              </a:ext>
            </a:extLst>
          </p:cNvPr>
          <p:cNvGrpSpPr/>
          <p:nvPr/>
        </p:nvGrpSpPr>
        <p:grpSpPr>
          <a:xfrm>
            <a:off x="1239901" y="1572971"/>
            <a:ext cx="10077220" cy="4811488"/>
            <a:chOff x="1268869" y="1741714"/>
            <a:chExt cx="10077220" cy="4811488"/>
          </a:xfrm>
        </p:grpSpPr>
        <p:grpSp>
          <p:nvGrpSpPr>
            <p:cNvPr id="65" name="グループ化 64">
              <a:extLst>
                <a:ext uri="{FF2B5EF4-FFF2-40B4-BE49-F238E27FC236}">
                  <a16:creationId xmlns:a16="http://schemas.microsoft.com/office/drawing/2014/main" id="{9EB344CE-2DA5-B649-AE67-609D8303ABC8}"/>
                </a:ext>
              </a:extLst>
            </p:cNvPr>
            <p:cNvGrpSpPr/>
            <p:nvPr/>
          </p:nvGrpSpPr>
          <p:grpSpPr>
            <a:xfrm>
              <a:off x="1268869" y="1741714"/>
              <a:ext cx="10077220" cy="4811488"/>
              <a:chOff x="1268869" y="1741714"/>
              <a:chExt cx="10077220" cy="4811488"/>
            </a:xfrm>
          </p:grpSpPr>
          <p:cxnSp>
            <p:nvCxnSpPr>
              <p:cNvPr id="24" name="直線矢印コネクタ 23">
                <a:extLst>
                  <a:ext uri="{FF2B5EF4-FFF2-40B4-BE49-F238E27FC236}">
                    <a16:creationId xmlns:a16="http://schemas.microsoft.com/office/drawing/2014/main" id="{F562465D-6840-EF47-AC83-09840F31F413}"/>
                  </a:ext>
                </a:extLst>
              </p:cNvPr>
              <p:cNvCxnSpPr>
                <a:cxnSpLocks/>
              </p:cNvCxnSpPr>
              <p:nvPr/>
            </p:nvCxnSpPr>
            <p:spPr>
              <a:xfrm flipH="1">
                <a:off x="3304611" y="3053102"/>
                <a:ext cx="269262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63" name="グループ化 62">
                <a:extLst>
                  <a:ext uri="{FF2B5EF4-FFF2-40B4-BE49-F238E27FC236}">
                    <a16:creationId xmlns:a16="http://schemas.microsoft.com/office/drawing/2014/main" id="{FF8FF1FA-9DD1-7542-A1C7-29C455801B6F}"/>
                  </a:ext>
                </a:extLst>
              </p:cNvPr>
              <p:cNvGrpSpPr/>
              <p:nvPr/>
            </p:nvGrpSpPr>
            <p:grpSpPr>
              <a:xfrm>
                <a:off x="1268869" y="1741714"/>
                <a:ext cx="10077220" cy="4811488"/>
                <a:chOff x="1268869" y="1741714"/>
                <a:chExt cx="10077220" cy="4811488"/>
              </a:xfrm>
            </p:grpSpPr>
            <p:grpSp>
              <p:nvGrpSpPr>
                <p:cNvPr id="62" name="グループ化 61">
                  <a:extLst>
                    <a:ext uri="{FF2B5EF4-FFF2-40B4-BE49-F238E27FC236}">
                      <a16:creationId xmlns:a16="http://schemas.microsoft.com/office/drawing/2014/main" id="{82ED9BC7-7B95-2B4D-8459-AB36DD466D7C}"/>
                    </a:ext>
                  </a:extLst>
                </p:cNvPr>
                <p:cNvGrpSpPr/>
                <p:nvPr/>
              </p:nvGrpSpPr>
              <p:grpSpPr>
                <a:xfrm>
                  <a:off x="5273523" y="1752342"/>
                  <a:ext cx="2015444" cy="2405744"/>
                  <a:chOff x="5273523" y="1752342"/>
                  <a:chExt cx="2015444" cy="2405744"/>
                </a:xfrm>
              </p:grpSpPr>
              <p:grpSp>
                <p:nvGrpSpPr>
                  <p:cNvPr id="23" name="グループ化 22">
                    <a:extLst>
                      <a:ext uri="{FF2B5EF4-FFF2-40B4-BE49-F238E27FC236}">
                        <a16:creationId xmlns:a16="http://schemas.microsoft.com/office/drawing/2014/main" id="{10AD2D9A-D3D0-CF47-B913-8E7D1FD09EE4}"/>
                      </a:ext>
                    </a:extLst>
                  </p:cNvPr>
                  <p:cNvGrpSpPr/>
                  <p:nvPr/>
                </p:nvGrpSpPr>
                <p:grpSpPr>
                  <a:xfrm>
                    <a:off x="5273523" y="1752342"/>
                    <a:ext cx="2015444" cy="2405744"/>
                    <a:chOff x="5814635" y="1752342"/>
                    <a:chExt cx="2015444" cy="2405744"/>
                  </a:xfrm>
                </p:grpSpPr>
                <p:sp>
                  <p:nvSpPr>
                    <p:cNvPr id="5" name="正方形/長方形 4">
                      <a:extLst>
                        <a:ext uri="{FF2B5EF4-FFF2-40B4-BE49-F238E27FC236}">
                          <a16:creationId xmlns:a16="http://schemas.microsoft.com/office/drawing/2014/main" id="{E10BD282-C31F-624A-BED8-5BE0F1271207}"/>
                        </a:ext>
                      </a:extLst>
                    </p:cNvPr>
                    <p:cNvSpPr/>
                    <p:nvPr/>
                  </p:nvSpPr>
                  <p:spPr>
                    <a:xfrm>
                      <a:off x="5814635" y="1752342"/>
                      <a:ext cx="2015444" cy="2405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836E0298-BDD8-B546-B7DC-5200FD5070C9}"/>
                        </a:ext>
                      </a:extLst>
                    </p:cNvPr>
                    <p:cNvGrpSpPr/>
                    <p:nvPr/>
                  </p:nvGrpSpPr>
                  <p:grpSpPr>
                    <a:xfrm>
                      <a:off x="6228105" y="2761910"/>
                      <a:ext cx="1240972" cy="1164770"/>
                      <a:chOff x="1626621" y="2831080"/>
                      <a:chExt cx="1240972" cy="1164770"/>
                    </a:xfrm>
                  </p:grpSpPr>
                  <p:sp>
                    <p:nvSpPr>
                      <p:cNvPr id="6" name="正方形/長方形 5">
                        <a:extLst>
                          <a:ext uri="{FF2B5EF4-FFF2-40B4-BE49-F238E27FC236}">
                            <a16:creationId xmlns:a16="http://schemas.microsoft.com/office/drawing/2014/main" id="{560C290D-B5F0-6043-BDA2-B87F800949E9}"/>
                          </a:ext>
                        </a:extLst>
                      </p:cNvPr>
                      <p:cNvSpPr/>
                      <p:nvPr/>
                    </p:nvSpPr>
                    <p:spPr>
                      <a:xfrm>
                        <a:off x="1626621" y="2831080"/>
                        <a:ext cx="620486" cy="5823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5DA49EB-4930-EF44-9FBF-1B8F360424C6}"/>
                          </a:ext>
                        </a:extLst>
                      </p:cNvPr>
                      <p:cNvSpPr/>
                      <p:nvPr/>
                    </p:nvSpPr>
                    <p:spPr>
                      <a:xfrm>
                        <a:off x="2247107" y="2831080"/>
                        <a:ext cx="620486" cy="5823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291739F-3143-DD4E-8AA3-74D98540C4FF}"/>
                          </a:ext>
                        </a:extLst>
                      </p:cNvPr>
                      <p:cNvSpPr/>
                      <p:nvPr/>
                    </p:nvSpPr>
                    <p:spPr>
                      <a:xfrm>
                        <a:off x="1626621" y="3413465"/>
                        <a:ext cx="620486" cy="5823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20B6EBA-302A-F345-984B-5BDB7D8A6980}"/>
                          </a:ext>
                        </a:extLst>
                      </p:cNvPr>
                      <p:cNvSpPr/>
                      <p:nvPr/>
                    </p:nvSpPr>
                    <p:spPr>
                      <a:xfrm>
                        <a:off x="2247107" y="3413465"/>
                        <a:ext cx="620486" cy="5823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grpSp>
              <p:sp>
                <p:nvSpPr>
                  <p:cNvPr id="39" name="テキスト ボックス 38">
                    <a:extLst>
                      <a:ext uri="{FF2B5EF4-FFF2-40B4-BE49-F238E27FC236}">
                        <a16:creationId xmlns:a16="http://schemas.microsoft.com/office/drawing/2014/main" id="{583B9F00-7B0D-FE41-B5D2-9BC0F8067499}"/>
                      </a:ext>
                    </a:extLst>
                  </p:cNvPr>
                  <p:cNvSpPr txBox="1"/>
                  <p:nvPr/>
                </p:nvSpPr>
                <p:spPr>
                  <a:xfrm>
                    <a:off x="5476028" y="2058018"/>
                    <a:ext cx="1567030" cy="369332"/>
                  </a:xfrm>
                  <a:prstGeom prst="rect">
                    <a:avLst/>
                  </a:prstGeom>
                  <a:noFill/>
                </p:spPr>
                <p:txBody>
                  <a:bodyPr wrap="square" rtlCol="0">
                    <a:spAutoFit/>
                  </a:bodyPr>
                  <a:lstStyle/>
                  <a:p>
                    <a:pPr algn="ctr"/>
                    <a:r>
                      <a:rPr kumimoji="1" lang="ja-JP" altLang="en-US">
                        <a:solidFill>
                          <a:schemeClr val="bg1"/>
                        </a:solidFill>
                        <a:latin typeface="Hiragino Kaku Gothic Pro W3" panose="020B0300000000000000" pitchFamily="34" charset="-128"/>
                        <a:ea typeface="Hiragino Kaku Gothic Pro W3" panose="020B0300000000000000" pitchFamily="34" charset="-128"/>
                      </a:rPr>
                      <a:t>トップページ</a:t>
                    </a:r>
                  </a:p>
                </p:txBody>
              </p:sp>
            </p:grpSp>
            <p:grpSp>
              <p:nvGrpSpPr>
                <p:cNvPr id="57" name="グループ化 56">
                  <a:extLst>
                    <a:ext uri="{FF2B5EF4-FFF2-40B4-BE49-F238E27FC236}">
                      <a16:creationId xmlns:a16="http://schemas.microsoft.com/office/drawing/2014/main" id="{BD6F078B-0873-F94F-8570-31D84C27840B}"/>
                    </a:ext>
                  </a:extLst>
                </p:cNvPr>
                <p:cNvGrpSpPr/>
                <p:nvPr/>
              </p:nvGrpSpPr>
              <p:grpSpPr>
                <a:xfrm>
                  <a:off x="1268869" y="1741714"/>
                  <a:ext cx="10077220" cy="4811488"/>
                  <a:chOff x="1268869" y="1741714"/>
                  <a:chExt cx="10077220" cy="4811488"/>
                </a:xfrm>
              </p:grpSpPr>
              <p:cxnSp>
                <p:nvCxnSpPr>
                  <p:cNvPr id="15" name="直線矢印コネクタ 14">
                    <a:extLst>
                      <a:ext uri="{FF2B5EF4-FFF2-40B4-BE49-F238E27FC236}">
                        <a16:creationId xmlns:a16="http://schemas.microsoft.com/office/drawing/2014/main" id="{B7A2B226-8C1E-1048-859C-2886D0686C29}"/>
                      </a:ext>
                    </a:extLst>
                  </p:cNvPr>
                  <p:cNvCxnSpPr/>
                  <p:nvPr/>
                </p:nvCxnSpPr>
                <p:spPr>
                  <a:xfrm>
                    <a:off x="6617722" y="3053102"/>
                    <a:ext cx="26545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00C93433-5040-AD4A-984F-0A936DB2C93C}"/>
                      </a:ext>
                    </a:extLst>
                  </p:cNvPr>
                  <p:cNvCxnSpPr>
                    <a:endCxn id="13" idx="3"/>
                  </p:cNvCxnSpPr>
                  <p:nvPr/>
                </p:nvCxnSpPr>
                <p:spPr>
                  <a:xfrm rot="5400000">
                    <a:off x="4867447" y="4220540"/>
                    <a:ext cx="1562101" cy="697479"/>
                  </a:xfrm>
                  <a:prstGeom prst="bentConnector2">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カギ線コネクタ 36">
                    <a:extLst>
                      <a:ext uri="{FF2B5EF4-FFF2-40B4-BE49-F238E27FC236}">
                        <a16:creationId xmlns:a16="http://schemas.microsoft.com/office/drawing/2014/main" id="{6BC86571-310E-C54A-8C1F-68113323B149}"/>
                      </a:ext>
                    </a:extLst>
                  </p:cNvPr>
                  <p:cNvCxnSpPr>
                    <a:cxnSpLocks/>
                    <a:endCxn id="11" idx="1"/>
                  </p:cNvCxnSpPr>
                  <p:nvPr/>
                </p:nvCxnSpPr>
                <p:spPr>
                  <a:xfrm rot="16200000" flipH="1">
                    <a:off x="6209110" y="4244239"/>
                    <a:ext cx="1539990" cy="672191"/>
                  </a:xfrm>
                  <a:prstGeom prst="bentConnector2">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56" name="グループ化 55">
                    <a:extLst>
                      <a:ext uri="{FF2B5EF4-FFF2-40B4-BE49-F238E27FC236}">
                        <a16:creationId xmlns:a16="http://schemas.microsoft.com/office/drawing/2014/main" id="{D444ABD9-2AE5-5D46-B777-679A0FF57629}"/>
                      </a:ext>
                    </a:extLst>
                  </p:cNvPr>
                  <p:cNvGrpSpPr/>
                  <p:nvPr/>
                </p:nvGrpSpPr>
                <p:grpSpPr>
                  <a:xfrm>
                    <a:off x="1268869" y="1741714"/>
                    <a:ext cx="10077220" cy="4811488"/>
                    <a:chOff x="1268869" y="1741714"/>
                    <a:chExt cx="10077220" cy="4811488"/>
                  </a:xfrm>
                </p:grpSpPr>
                <p:grpSp>
                  <p:nvGrpSpPr>
                    <p:cNvPr id="54" name="グループ化 53">
                      <a:extLst>
                        <a:ext uri="{FF2B5EF4-FFF2-40B4-BE49-F238E27FC236}">
                          <a16:creationId xmlns:a16="http://schemas.microsoft.com/office/drawing/2014/main" id="{6C5B36D9-337C-3F48-A1C3-95710B34E756}"/>
                        </a:ext>
                      </a:extLst>
                    </p:cNvPr>
                    <p:cNvGrpSpPr/>
                    <p:nvPr/>
                  </p:nvGrpSpPr>
                  <p:grpSpPr>
                    <a:xfrm>
                      <a:off x="1268869" y="1741714"/>
                      <a:ext cx="4030888" cy="4811488"/>
                      <a:chOff x="1268869" y="1741714"/>
                      <a:chExt cx="4030888" cy="4811488"/>
                    </a:xfrm>
                  </p:grpSpPr>
                  <p:sp>
                    <p:nvSpPr>
                      <p:cNvPr id="13" name="正方形/長方形 12">
                        <a:extLst>
                          <a:ext uri="{FF2B5EF4-FFF2-40B4-BE49-F238E27FC236}">
                            <a16:creationId xmlns:a16="http://schemas.microsoft.com/office/drawing/2014/main" id="{D5677E90-34FF-9D49-84E7-C905E2BCEFB8}"/>
                          </a:ext>
                        </a:extLst>
                      </p:cNvPr>
                      <p:cNvSpPr/>
                      <p:nvPr/>
                    </p:nvSpPr>
                    <p:spPr>
                      <a:xfrm>
                        <a:off x="3284313" y="4147458"/>
                        <a:ext cx="2015444" cy="2405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E7E99C65-3953-714B-AEC9-197A1D16BCBF}"/>
                          </a:ext>
                        </a:extLst>
                      </p:cNvPr>
                      <p:cNvGrpSpPr/>
                      <p:nvPr/>
                    </p:nvGrpSpPr>
                    <p:grpSpPr>
                      <a:xfrm>
                        <a:off x="1268869" y="1741714"/>
                        <a:ext cx="2015444" cy="2405744"/>
                        <a:chOff x="1268869" y="1741714"/>
                        <a:chExt cx="2015444" cy="2405744"/>
                      </a:xfrm>
                    </p:grpSpPr>
                    <p:sp>
                      <p:nvSpPr>
                        <p:cNvPr id="12" name="正方形/長方形 11">
                          <a:extLst>
                            <a:ext uri="{FF2B5EF4-FFF2-40B4-BE49-F238E27FC236}">
                              <a16:creationId xmlns:a16="http://schemas.microsoft.com/office/drawing/2014/main" id="{50088EE0-01C3-5848-9AC4-8A7D90D6275B}"/>
                            </a:ext>
                          </a:extLst>
                        </p:cNvPr>
                        <p:cNvSpPr/>
                        <p:nvPr/>
                      </p:nvSpPr>
                      <p:spPr>
                        <a:xfrm>
                          <a:off x="1268869" y="1741714"/>
                          <a:ext cx="2015444" cy="2405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A6440B8D-13E1-C94A-A443-12B5ECDAB94B}"/>
                            </a:ext>
                          </a:extLst>
                        </p:cNvPr>
                        <p:cNvSpPr txBox="1"/>
                        <p:nvPr/>
                      </p:nvSpPr>
                      <p:spPr>
                        <a:xfrm>
                          <a:off x="1482507" y="2762137"/>
                          <a:ext cx="1567030" cy="369332"/>
                        </a:xfrm>
                        <a:prstGeom prst="rect">
                          <a:avLst/>
                        </a:prstGeom>
                        <a:noFill/>
                      </p:spPr>
                      <p:txBody>
                        <a:bodyPr wrap="square" rtlCol="0">
                          <a:spAutoFit/>
                        </a:bodyPr>
                        <a:lstStyle/>
                        <a:p>
                          <a:pPr algn="ctr"/>
                          <a:r>
                            <a:rPr kumimoji="1" lang="ja-JP" altLang="en-US">
                              <a:solidFill>
                                <a:schemeClr val="bg1"/>
                              </a:solidFill>
                              <a:latin typeface="Hiragino Kaku Gothic Pro W3" panose="020B0300000000000000" pitchFamily="34" charset="-128"/>
                              <a:ea typeface="Hiragino Kaku Gothic Pro W3" panose="020B0300000000000000" pitchFamily="34" charset="-128"/>
                            </a:rPr>
                            <a:t>計算機</a:t>
                          </a:r>
                        </a:p>
                      </p:txBody>
                    </p:sp>
                  </p:grpSp>
                  <p:sp>
                    <p:nvSpPr>
                      <p:cNvPr id="42" name="テキスト ボックス 41">
                        <a:extLst>
                          <a:ext uri="{FF2B5EF4-FFF2-40B4-BE49-F238E27FC236}">
                            <a16:creationId xmlns:a16="http://schemas.microsoft.com/office/drawing/2014/main" id="{814D8324-4F0C-3245-A633-25DB0F37DC77}"/>
                          </a:ext>
                        </a:extLst>
                      </p:cNvPr>
                      <p:cNvSpPr txBox="1"/>
                      <p:nvPr/>
                    </p:nvSpPr>
                    <p:spPr>
                      <a:xfrm>
                        <a:off x="3445394" y="5165664"/>
                        <a:ext cx="1567030" cy="369332"/>
                      </a:xfrm>
                      <a:prstGeom prst="rect">
                        <a:avLst/>
                      </a:prstGeom>
                      <a:noFill/>
                    </p:spPr>
                    <p:txBody>
                      <a:bodyPr wrap="square" rtlCol="0">
                        <a:spAutoFit/>
                      </a:bodyPr>
                      <a:lstStyle/>
                      <a:p>
                        <a:pPr algn="ctr"/>
                        <a:r>
                          <a:rPr kumimoji="1" lang="ja-JP" altLang="en-US">
                            <a:solidFill>
                              <a:schemeClr val="bg1"/>
                            </a:solidFill>
                            <a:latin typeface="Hiragino Kaku Gothic Pro W3" panose="020B0300000000000000" pitchFamily="34" charset="-128"/>
                            <a:ea typeface="Hiragino Kaku Gothic Pro W3" panose="020B0300000000000000" pitchFamily="34" charset="-128"/>
                          </a:rPr>
                          <a:t>アラーム</a:t>
                        </a:r>
                      </a:p>
                    </p:txBody>
                  </p:sp>
                </p:grpSp>
                <p:grpSp>
                  <p:nvGrpSpPr>
                    <p:cNvPr id="55" name="グループ化 54">
                      <a:extLst>
                        <a:ext uri="{FF2B5EF4-FFF2-40B4-BE49-F238E27FC236}">
                          <a16:creationId xmlns:a16="http://schemas.microsoft.com/office/drawing/2014/main" id="{642EA3A8-0151-B049-9F7C-7EDF84DCE0F7}"/>
                        </a:ext>
                      </a:extLst>
                    </p:cNvPr>
                    <p:cNvGrpSpPr/>
                    <p:nvPr/>
                  </p:nvGrpSpPr>
                  <p:grpSpPr>
                    <a:xfrm>
                      <a:off x="7315201" y="1741714"/>
                      <a:ext cx="4030888" cy="4811488"/>
                      <a:chOff x="7315201" y="1741714"/>
                      <a:chExt cx="4030888" cy="4811488"/>
                    </a:xfrm>
                  </p:grpSpPr>
                  <p:sp>
                    <p:nvSpPr>
                      <p:cNvPr id="10" name="正方形/長方形 9">
                        <a:extLst>
                          <a:ext uri="{FF2B5EF4-FFF2-40B4-BE49-F238E27FC236}">
                            <a16:creationId xmlns:a16="http://schemas.microsoft.com/office/drawing/2014/main" id="{3EA9D331-06BD-D545-8623-82575A2E3287}"/>
                          </a:ext>
                        </a:extLst>
                      </p:cNvPr>
                      <p:cNvSpPr/>
                      <p:nvPr/>
                    </p:nvSpPr>
                    <p:spPr>
                      <a:xfrm>
                        <a:off x="9330645" y="1741714"/>
                        <a:ext cx="2015444" cy="2405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D7048CA-04E3-2744-883C-BE68FF2528D2}"/>
                          </a:ext>
                        </a:extLst>
                      </p:cNvPr>
                      <p:cNvSpPr/>
                      <p:nvPr/>
                    </p:nvSpPr>
                    <p:spPr>
                      <a:xfrm>
                        <a:off x="7315201" y="4147458"/>
                        <a:ext cx="2015444" cy="2405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02C87E30-9FAA-DB44-9FD0-08FEE9F4F54C}"/>
                          </a:ext>
                        </a:extLst>
                      </p:cNvPr>
                      <p:cNvSpPr txBox="1"/>
                      <p:nvPr/>
                    </p:nvSpPr>
                    <p:spPr>
                      <a:xfrm>
                        <a:off x="9554852" y="2759920"/>
                        <a:ext cx="1567030" cy="369332"/>
                      </a:xfrm>
                      <a:prstGeom prst="rect">
                        <a:avLst/>
                      </a:prstGeom>
                      <a:noFill/>
                    </p:spPr>
                    <p:txBody>
                      <a:bodyPr wrap="square" rtlCol="0">
                        <a:spAutoFit/>
                      </a:bodyPr>
                      <a:lstStyle/>
                      <a:p>
                        <a:pPr algn="ctr"/>
                        <a:r>
                          <a:rPr kumimoji="1" lang="ja-JP" altLang="en-US">
                            <a:solidFill>
                              <a:schemeClr val="bg1"/>
                            </a:solidFill>
                            <a:latin typeface="Hiragino Kaku Gothic Pro W3" panose="020B0300000000000000" pitchFamily="34" charset="-128"/>
                            <a:ea typeface="Hiragino Kaku Gothic Pro W3" panose="020B0300000000000000" pitchFamily="34" charset="-128"/>
                          </a:rPr>
                          <a:t>スケジュール</a:t>
                        </a:r>
                      </a:p>
                    </p:txBody>
                  </p:sp>
                  <p:sp>
                    <p:nvSpPr>
                      <p:cNvPr id="43" name="テキスト ボックス 42">
                        <a:extLst>
                          <a:ext uri="{FF2B5EF4-FFF2-40B4-BE49-F238E27FC236}">
                            <a16:creationId xmlns:a16="http://schemas.microsoft.com/office/drawing/2014/main" id="{B21CFE23-6097-7C45-B44A-9F19637CEFF5}"/>
                          </a:ext>
                        </a:extLst>
                      </p:cNvPr>
                      <p:cNvSpPr txBox="1"/>
                      <p:nvPr/>
                    </p:nvSpPr>
                    <p:spPr>
                      <a:xfrm>
                        <a:off x="7518999" y="5165664"/>
                        <a:ext cx="1567030" cy="369332"/>
                      </a:xfrm>
                      <a:prstGeom prst="rect">
                        <a:avLst/>
                      </a:prstGeom>
                      <a:noFill/>
                    </p:spPr>
                    <p:txBody>
                      <a:bodyPr wrap="square" rtlCol="0">
                        <a:spAutoFit/>
                      </a:bodyPr>
                      <a:lstStyle/>
                      <a:p>
                        <a:pPr algn="ctr"/>
                        <a:r>
                          <a:rPr kumimoji="1" lang="ja-JP" altLang="en-US">
                            <a:solidFill>
                              <a:schemeClr val="bg1"/>
                            </a:solidFill>
                            <a:latin typeface="Hiragino Kaku Gothic Pro W3" panose="020B0300000000000000" pitchFamily="34" charset="-128"/>
                            <a:ea typeface="Hiragino Kaku Gothic Pro W3" panose="020B0300000000000000" pitchFamily="34" charset="-128"/>
                          </a:rPr>
                          <a:t>連絡帳</a:t>
                        </a:r>
                      </a:p>
                    </p:txBody>
                  </p:sp>
                </p:grpSp>
              </p:grpSp>
              <p:cxnSp>
                <p:nvCxnSpPr>
                  <p:cNvPr id="45" name="直線矢印コネクタ 44">
                    <a:extLst>
                      <a:ext uri="{FF2B5EF4-FFF2-40B4-BE49-F238E27FC236}">
                        <a16:creationId xmlns:a16="http://schemas.microsoft.com/office/drawing/2014/main" id="{428A53BC-D292-5F4B-B788-5AED498C531B}"/>
                      </a:ext>
                    </a:extLst>
                  </p:cNvPr>
                  <p:cNvCxnSpPr/>
                  <p:nvPr/>
                </p:nvCxnSpPr>
                <p:spPr>
                  <a:xfrm>
                    <a:off x="3445394" y="3053102"/>
                    <a:ext cx="26545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2181DA08-1988-D145-BE1E-808337F568AA}"/>
                      </a:ext>
                    </a:extLst>
                  </p:cNvPr>
                  <p:cNvCxnSpPr>
                    <a:cxnSpLocks/>
                  </p:cNvCxnSpPr>
                  <p:nvPr/>
                </p:nvCxnSpPr>
                <p:spPr>
                  <a:xfrm flipH="1">
                    <a:off x="6393404" y="3053102"/>
                    <a:ext cx="269262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E882C5F3-AEBF-ED41-A8A1-7B716DE75BE0}"/>
                      </a:ext>
                    </a:extLst>
                  </p:cNvPr>
                  <p:cNvCxnSpPr>
                    <a:cxnSpLocks/>
                  </p:cNvCxnSpPr>
                  <p:nvPr/>
                </p:nvCxnSpPr>
                <p:spPr>
                  <a:xfrm flipH="1" flipV="1">
                    <a:off x="6647123" y="3501376"/>
                    <a:ext cx="5615" cy="187020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grpSp>
        <p:cxnSp>
          <p:nvCxnSpPr>
            <p:cNvPr id="64" name="直線矢印コネクタ 63">
              <a:extLst>
                <a:ext uri="{FF2B5EF4-FFF2-40B4-BE49-F238E27FC236}">
                  <a16:creationId xmlns:a16="http://schemas.microsoft.com/office/drawing/2014/main" id="{C117B6FE-FE89-9244-9FB2-F689A64B4D53}"/>
                </a:ext>
              </a:extLst>
            </p:cNvPr>
            <p:cNvCxnSpPr>
              <a:cxnSpLocks/>
            </p:cNvCxnSpPr>
            <p:nvPr/>
          </p:nvCxnSpPr>
          <p:spPr>
            <a:xfrm flipH="1" flipV="1">
              <a:off x="5997196" y="3472835"/>
              <a:ext cx="5615" cy="187020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
        <p:nvSpPr>
          <p:cNvPr id="66" name="テキスト ボックス 65">
            <a:extLst>
              <a:ext uri="{FF2B5EF4-FFF2-40B4-BE49-F238E27FC236}">
                <a16:creationId xmlns:a16="http://schemas.microsoft.com/office/drawing/2014/main" id="{7BB14828-4D3D-E640-8CBC-52CEFEAB1AED}"/>
              </a:ext>
            </a:extLst>
          </p:cNvPr>
          <p:cNvSpPr txBox="1"/>
          <p:nvPr/>
        </p:nvSpPr>
        <p:spPr>
          <a:xfrm>
            <a:off x="8651631" y="2250831"/>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24363634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4E4EE0-874D-6148-B757-E97DB01705C3}"/>
              </a:ext>
            </a:extLst>
          </p:cNvPr>
          <p:cNvSpPr>
            <a:spLocks noGrp="1"/>
          </p:cNvSpPr>
          <p:nvPr>
            <p:ph type="title"/>
          </p:nvPr>
        </p:nvSpPr>
        <p:spPr/>
        <p:txBody>
          <a:bodyPr/>
          <a:lstStyle/>
          <a:p>
            <a:pPr algn="ctr"/>
            <a:r>
              <a:rPr lang="ja-JP" altLang="en-US" u="sng">
                <a:solidFill>
                  <a:prstClr val="white"/>
                </a:solidFill>
                <a:latin typeface="Hiragino Kaku Gothic Pro W3" panose="020B0300000000000000" pitchFamily="34" charset="-128"/>
                <a:ea typeface="Hiragino Kaku Gothic Pro W3" panose="020B0300000000000000" pitchFamily="34" charset="-128"/>
              </a:rPr>
              <a:t>計算機</a:t>
            </a:r>
            <a:endParaRPr kumimoji="1" lang="ja-JP" altLang="en-US"/>
          </a:p>
        </p:txBody>
      </p:sp>
      <p:pic>
        <p:nvPicPr>
          <p:cNvPr id="4" name="図 3">
            <a:extLst>
              <a:ext uri="{FF2B5EF4-FFF2-40B4-BE49-F238E27FC236}">
                <a16:creationId xmlns:a16="http://schemas.microsoft.com/office/drawing/2014/main" id="{4C75CD4F-4BF0-E04F-AC84-096B558B310F}"/>
              </a:ext>
            </a:extLst>
          </p:cNvPr>
          <p:cNvPicPr>
            <a:picLocks noChangeAspect="1"/>
          </p:cNvPicPr>
          <p:nvPr/>
        </p:nvPicPr>
        <p:blipFill>
          <a:blip r:embed="rId2"/>
          <a:stretch>
            <a:fillRect/>
          </a:stretch>
        </p:blipFill>
        <p:spPr>
          <a:xfrm>
            <a:off x="1679416" y="1645920"/>
            <a:ext cx="8829992" cy="5018193"/>
          </a:xfrm>
          <a:prstGeom prst="rect">
            <a:avLst/>
          </a:prstGeom>
        </p:spPr>
      </p:pic>
    </p:spTree>
    <p:extLst>
      <p:ext uri="{BB962C8B-B14F-4D97-AF65-F5344CB8AC3E}">
        <p14:creationId xmlns:p14="http://schemas.microsoft.com/office/powerpoint/2010/main" val="28510739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4E4EE0-874D-6148-B757-E97DB01705C3}"/>
              </a:ext>
            </a:extLst>
          </p:cNvPr>
          <p:cNvSpPr>
            <a:spLocks noGrp="1"/>
          </p:cNvSpPr>
          <p:nvPr>
            <p:ph type="title"/>
          </p:nvPr>
        </p:nvSpPr>
        <p:spPr/>
        <p:txBody>
          <a:bodyPr/>
          <a:lstStyle/>
          <a:p>
            <a:pPr algn="ctr"/>
            <a:r>
              <a:rPr lang="ja-JP" altLang="en-US" u="sng">
                <a:latin typeface="Hiragino Kaku Gothic Pro W3" panose="020B0300000000000000" pitchFamily="34" charset="-128"/>
                <a:ea typeface="Hiragino Kaku Gothic Pro W3" panose="020B0300000000000000" pitchFamily="34" charset="-128"/>
              </a:rPr>
              <a:t>連絡帳</a:t>
            </a:r>
            <a:endParaRPr kumimoji="1" lang="ja-JP" altLang="en-US"/>
          </a:p>
        </p:txBody>
      </p:sp>
      <p:pic>
        <p:nvPicPr>
          <p:cNvPr id="4" name="図 3">
            <a:extLst>
              <a:ext uri="{FF2B5EF4-FFF2-40B4-BE49-F238E27FC236}">
                <a16:creationId xmlns:a16="http://schemas.microsoft.com/office/drawing/2014/main" id="{26B23242-6F14-544E-925C-E3F2BFCCC66D}"/>
              </a:ext>
            </a:extLst>
          </p:cNvPr>
          <p:cNvPicPr>
            <a:picLocks noChangeAspect="1"/>
          </p:cNvPicPr>
          <p:nvPr/>
        </p:nvPicPr>
        <p:blipFill>
          <a:blip r:embed="rId2"/>
          <a:stretch>
            <a:fillRect/>
          </a:stretch>
        </p:blipFill>
        <p:spPr>
          <a:xfrm>
            <a:off x="2112168" y="1665595"/>
            <a:ext cx="7964487" cy="5041717"/>
          </a:xfrm>
          <a:prstGeom prst="rect">
            <a:avLst/>
          </a:prstGeom>
        </p:spPr>
      </p:pic>
    </p:spTree>
    <p:extLst>
      <p:ext uri="{BB962C8B-B14F-4D97-AF65-F5344CB8AC3E}">
        <p14:creationId xmlns:p14="http://schemas.microsoft.com/office/powerpoint/2010/main" val="58894553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4E4EE0-874D-6148-B757-E97DB01705C3}"/>
              </a:ext>
            </a:extLst>
          </p:cNvPr>
          <p:cNvSpPr>
            <a:spLocks noGrp="1"/>
          </p:cNvSpPr>
          <p:nvPr>
            <p:ph type="title"/>
          </p:nvPr>
        </p:nvSpPr>
        <p:spPr/>
        <p:txBody>
          <a:bodyPr/>
          <a:lstStyle/>
          <a:p>
            <a:pPr algn="ctr"/>
            <a:r>
              <a:rPr lang="ja-JP" altLang="en-US" u="sng">
                <a:latin typeface="Hiragino Kaku Gothic Pro W3" panose="020B0300000000000000" pitchFamily="34" charset="-128"/>
                <a:ea typeface="Hiragino Kaku Gothic Pro W3" panose="020B0300000000000000" pitchFamily="34" charset="-128"/>
              </a:rPr>
              <a:t>アラーム</a:t>
            </a:r>
            <a:endParaRPr kumimoji="1" lang="ja-JP" altLang="en-US"/>
          </a:p>
        </p:txBody>
      </p:sp>
      <p:pic>
        <p:nvPicPr>
          <p:cNvPr id="4" name="図 3">
            <a:extLst>
              <a:ext uri="{FF2B5EF4-FFF2-40B4-BE49-F238E27FC236}">
                <a16:creationId xmlns:a16="http://schemas.microsoft.com/office/drawing/2014/main" id="{E322E215-58FA-F548-A4E8-1925DC25210B}"/>
              </a:ext>
            </a:extLst>
          </p:cNvPr>
          <p:cNvPicPr>
            <a:picLocks noChangeAspect="1"/>
          </p:cNvPicPr>
          <p:nvPr/>
        </p:nvPicPr>
        <p:blipFill>
          <a:blip r:embed="rId2"/>
          <a:stretch>
            <a:fillRect/>
          </a:stretch>
        </p:blipFill>
        <p:spPr>
          <a:xfrm>
            <a:off x="1755730" y="1822768"/>
            <a:ext cx="8677363" cy="4477278"/>
          </a:xfrm>
          <a:prstGeom prst="rect">
            <a:avLst/>
          </a:prstGeom>
        </p:spPr>
      </p:pic>
    </p:spTree>
    <p:extLst>
      <p:ext uri="{BB962C8B-B14F-4D97-AF65-F5344CB8AC3E}">
        <p14:creationId xmlns:p14="http://schemas.microsoft.com/office/powerpoint/2010/main" val="133094700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4E4EE0-874D-6148-B757-E97DB01705C3}"/>
              </a:ext>
            </a:extLst>
          </p:cNvPr>
          <p:cNvSpPr>
            <a:spLocks noGrp="1"/>
          </p:cNvSpPr>
          <p:nvPr>
            <p:ph type="title"/>
          </p:nvPr>
        </p:nvSpPr>
        <p:spPr/>
        <p:txBody>
          <a:bodyPr/>
          <a:lstStyle/>
          <a:p>
            <a:pPr algn="ctr"/>
            <a:r>
              <a:rPr lang="ja-JP" altLang="en-US" u="sng">
                <a:latin typeface="Hiragino Kaku Gothic Pro W3" panose="020B0300000000000000" pitchFamily="34" charset="-128"/>
                <a:ea typeface="Hiragino Kaku Gothic Pro W3" panose="020B0300000000000000" pitchFamily="34" charset="-128"/>
              </a:rPr>
              <a:t>スケジュール</a:t>
            </a:r>
            <a:endParaRPr kumimoji="1" lang="ja-JP" altLang="en-US"/>
          </a:p>
        </p:txBody>
      </p:sp>
      <p:pic>
        <p:nvPicPr>
          <p:cNvPr id="4" name="図 3">
            <a:extLst>
              <a:ext uri="{FF2B5EF4-FFF2-40B4-BE49-F238E27FC236}">
                <a16:creationId xmlns:a16="http://schemas.microsoft.com/office/drawing/2014/main" id="{95806B81-9B4B-7D40-823D-9727618A590A}"/>
              </a:ext>
            </a:extLst>
          </p:cNvPr>
          <p:cNvPicPr>
            <a:picLocks noChangeAspect="1"/>
          </p:cNvPicPr>
          <p:nvPr/>
        </p:nvPicPr>
        <p:blipFill>
          <a:blip r:embed="rId2"/>
          <a:stretch>
            <a:fillRect/>
          </a:stretch>
        </p:blipFill>
        <p:spPr>
          <a:xfrm>
            <a:off x="1670114" y="1668780"/>
            <a:ext cx="8848595" cy="4983480"/>
          </a:xfrm>
          <a:prstGeom prst="rect">
            <a:avLst/>
          </a:prstGeom>
        </p:spPr>
      </p:pic>
    </p:spTree>
    <p:extLst>
      <p:ext uri="{BB962C8B-B14F-4D97-AF65-F5344CB8AC3E}">
        <p14:creationId xmlns:p14="http://schemas.microsoft.com/office/powerpoint/2010/main" val="163141952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回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回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{C2E72E8A-0FA6-C440-A323-8AB2C78BD483}tf10001122</Template>
  <TotalTime>127</TotalTime>
  <Words>221</Words>
  <Application>Microsoft Macintosh PowerPoint</Application>
  <PresentationFormat>ワイド画面</PresentationFormat>
  <Paragraphs>47</Paragraphs>
  <Slides>12</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12</vt:i4>
      </vt:variant>
    </vt:vector>
  </HeadingPairs>
  <TitlesOfParts>
    <vt:vector size="21" baseType="lpstr">
      <vt:lpstr>HGMinchoE</vt:lpstr>
      <vt:lpstr>Hiragino Kaku Gothic Pro W3</vt:lpstr>
      <vt:lpstr>ＭＳ Ｐゴシック</vt:lpstr>
      <vt:lpstr>Arial</vt:lpstr>
      <vt:lpstr>Arial Rounded MT Bold</vt:lpstr>
      <vt:lpstr>Gurmukhi MN</vt:lpstr>
      <vt:lpstr>Trebuchet MS</vt:lpstr>
      <vt:lpstr>Tw Cen MT</vt:lpstr>
      <vt:lpstr>回路</vt:lpstr>
      <vt:lpstr>ウェB</vt:lpstr>
      <vt:lpstr>目次（アジェンダ）</vt:lpstr>
      <vt:lpstr>アプリの内容</vt:lpstr>
      <vt:lpstr>機能概要</vt:lpstr>
      <vt:lpstr>全体の流れ</vt:lpstr>
      <vt:lpstr>計算機</vt:lpstr>
      <vt:lpstr>連絡帳</vt:lpstr>
      <vt:lpstr>アラーム</vt:lpstr>
      <vt:lpstr>スケジュール</vt:lpstr>
      <vt:lpstr>アピールポイント </vt:lpstr>
      <vt:lpstr>まとめ・感想</vt:lpstr>
      <vt:lpstr>ありがとうございました</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hucklife</dc:title>
  <dc:creator>Microsoft Office ユーザー</dc:creator>
  <cp:lastModifiedBy>後藤　廉</cp:lastModifiedBy>
  <cp:revision>33</cp:revision>
  <dcterms:created xsi:type="dcterms:W3CDTF">2019-06-04T06:02:32Z</dcterms:created>
  <dcterms:modified xsi:type="dcterms:W3CDTF">2019-06-10T05:19:02Z</dcterms:modified>
</cp:coreProperties>
</file>