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29108-9EB0-4139-AA7C-1F429108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F7300-BDFB-4E55-BFEE-E25FA698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AE03-BBED-4497-B3B3-C5E32E1C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750B9-A3E8-4757-9284-42605E1F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73C5-D89E-48C4-9ADF-C708742C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2324-5EE2-46B8-969F-49D23F5D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DDA527-A2A9-485A-BD83-BA3424E04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59F18-D83A-4FB2-BB2F-519695C7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58371-8376-41A3-9473-E1B3F9E7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815D2-D554-4F37-A428-A52AE566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964D3-484C-4FCE-BB82-1EC833C59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E04EE-CD8B-40F3-80C7-D4D96252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2D06-95AA-4CFF-8317-12B379F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4B3EF-513D-426E-82AA-8199948F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81363-FD60-4F4D-899D-199C5EEA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E9A8-5B16-48B5-8B06-1C92BD8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B63F0-4C58-4847-BC8C-9F9B92EE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60774-A687-4B22-94FE-7F48B693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6B174-56A7-429A-BCFF-EF49BE9F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6339F-0FFF-4599-8513-DBC17B1C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B16A-CD8E-4F7E-B87B-0F2F5215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8EB50-49AA-4521-AD95-EC02286E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D628-D606-4CA4-A5DD-0FD79076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1C60B-CE1B-440C-8813-F16372C1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82513-520F-46FC-83DB-61B3AA0E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DFE4-A543-4103-8A61-EFFBD04B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04DE4-132A-45C0-BC4B-B7BDD5D6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935BD-7EEC-4F17-BED8-0A211BB7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DE9C5-0AD3-4DF9-9006-09E0559E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FC286-BA56-4C72-A8DF-47428B66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012EA-7273-4991-BC90-40993507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7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0EB8C-E5AB-4A12-96D7-78E68E27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6EB2F-EFEB-4F9F-B950-60032ECC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A972E-09FF-4E82-BEA3-1B207C0E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F206A-9BCA-4D0D-A19A-22EDC79C0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C8B9E-5103-47E7-A29D-2A4C9CA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4E450-D2EB-4AD6-B946-5F7096FD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16FCB0-2F16-4A48-9A45-40E70085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13287-BD0F-4C20-AC4C-C1CAEB0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7776-DF47-45AB-A130-0307F7BA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A78821-0933-4A82-8340-3279AD6F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DC56B4-75D2-4FA9-B502-E2C89971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73465-50F4-4F75-9003-1EAF746D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F6838E-E541-4FCD-BFDC-0F136F63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846FC-CACA-4037-AE72-F160C4C1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DFBAC-8746-47EC-A77F-D9EA0B2F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D973-B100-454A-B35B-94DFD08D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29DCE-9A05-42CE-89C9-94021F6E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992AD-5123-4581-8B34-AAE9A4C28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822DA-BEB0-4AF7-BF79-19B7EAFA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3A661-CDE4-4078-BF57-42115DC1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FD2F6-FD90-4B37-B8CB-27E47B26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31C0E-8278-4475-B928-791AEF80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EED2B-4010-4FD8-9B08-4AC698410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B5149-CCC6-4440-A93A-85629546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3EEA9-C9E5-4D99-87F3-D748CE37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CA62-B543-478A-9A0C-EC5FBDDF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D5DA3-1885-4094-BA94-E35524B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26CB24-48C8-431F-844F-7E9B6372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85727-FAFD-4E26-8901-E3E8ED96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DF83-1B17-4F1C-8E40-47EBE697A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90FF-B08E-4730-A9B2-319020D69F2B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51A84-1F15-4D78-A899-B2EC72D82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1EAF5-3773-4AC1-9035-63F2DA05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090-CD39-46C6-B0E6-6184BA04B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3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FF907D2D-22AE-4252-955D-0E335AD42F9A}"/>
              </a:ext>
            </a:extLst>
          </p:cNvPr>
          <p:cNvGrpSpPr/>
          <p:nvPr/>
        </p:nvGrpSpPr>
        <p:grpSpPr>
          <a:xfrm>
            <a:off x="437684" y="1077518"/>
            <a:ext cx="2724853" cy="3502174"/>
            <a:chOff x="488293" y="910325"/>
            <a:chExt cx="2724853" cy="35021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694DE8-AEE1-4D6B-9B61-B92492D80004}"/>
                </a:ext>
              </a:extLst>
            </p:cNvPr>
            <p:cNvSpPr/>
            <p:nvPr/>
          </p:nvSpPr>
          <p:spPr>
            <a:xfrm>
              <a:off x="1076211" y="910325"/>
              <a:ext cx="596042" cy="7463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4B206A3-A736-4DBE-9E0A-CA761A43AC6B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36" y="1644479"/>
              <a:ext cx="1" cy="2265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4118E2C-8116-42DA-BDDD-6330EC925C9E}"/>
                </a:ext>
              </a:extLst>
            </p:cNvPr>
            <p:cNvSpPr/>
            <p:nvPr/>
          </p:nvSpPr>
          <p:spPr>
            <a:xfrm>
              <a:off x="1317307" y="1870982"/>
              <a:ext cx="125835" cy="12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F3B1ED5-DC97-4EA5-805D-5C768E039C9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927221" y="1978389"/>
              <a:ext cx="408514" cy="404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D6B10F2-169E-4905-9B20-E69BDCB35795}"/>
                </a:ext>
              </a:extLst>
            </p:cNvPr>
            <p:cNvSpPr/>
            <p:nvPr/>
          </p:nvSpPr>
          <p:spPr>
            <a:xfrm>
              <a:off x="828203" y="2374321"/>
              <a:ext cx="125835" cy="12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A3E2FB5-9828-42BD-A3E6-3BACD395F016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04977" y="2490117"/>
              <a:ext cx="202984" cy="28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C2D7A81-436B-4C17-B477-7B1303E3F0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221" y="3375720"/>
              <a:ext cx="1094766" cy="822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74DD60D-5AE6-4EFC-941A-1ECCDC6CC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5368" y="2817287"/>
              <a:ext cx="1322540" cy="4345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D8855A5-FD5A-4885-BE5D-EED1B6B319D8}"/>
                </a:ext>
              </a:extLst>
            </p:cNvPr>
            <p:cNvSpPr/>
            <p:nvPr/>
          </p:nvSpPr>
          <p:spPr>
            <a:xfrm>
              <a:off x="1089533" y="2754369"/>
              <a:ext cx="125835" cy="12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511ABCC-AB1D-4668-8E23-880EE7A0CCF5}"/>
                </a:ext>
              </a:extLst>
            </p:cNvPr>
            <p:cNvSpPr/>
            <p:nvPr/>
          </p:nvSpPr>
          <p:spPr>
            <a:xfrm>
              <a:off x="2537908" y="3224219"/>
              <a:ext cx="125835" cy="12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2102D1C-A079-4C57-9C99-337B06A7B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2839" y="3217739"/>
              <a:ext cx="216920" cy="532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ECC92F16-207E-4479-8100-F13866E7BA9B}"/>
                </a:ext>
              </a:extLst>
            </p:cNvPr>
            <p:cNvSpPr/>
            <p:nvPr/>
          </p:nvSpPr>
          <p:spPr>
            <a:xfrm>
              <a:off x="2493971" y="3185276"/>
              <a:ext cx="210532" cy="210532"/>
            </a:xfrm>
            <a:prstGeom prst="arc">
              <a:avLst>
                <a:gd name="adj1" fmla="val 20395727"/>
                <a:gd name="adj2" fmla="val 775996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069AF04-EA31-49D8-BFC6-DCADCB430647}"/>
                </a:ext>
              </a:extLst>
            </p:cNvPr>
            <p:cNvCxnSpPr>
              <a:cxnSpLocks/>
            </p:cNvCxnSpPr>
            <p:nvPr/>
          </p:nvCxnSpPr>
          <p:spPr>
            <a:xfrm>
              <a:off x="1430442" y="4273985"/>
              <a:ext cx="0" cy="1385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5ED39AA-B201-49DF-AF69-42DABD49F5D8}"/>
                </a:ext>
              </a:extLst>
            </p:cNvPr>
            <p:cNvSpPr/>
            <p:nvPr/>
          </p:nvSpPr>
          <p:spPr>
            <a:xfrm>
              <a:off x="1371836" y="4165977"/>
              <a:ext cx="125835" cy="12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68DEA55-6A71-482C-A7F7-E397CB8F3A7C}"/>
                </a:ext>
              </a:extLst>
            </p:cNvPr>
            <p:cNvCxnSpPr/>
            <p:nvPr/>
          </p:nvCxnSpPr>
          <p:spPr>
            <a:xfrm>
              <a:off x="1152450" y="4412499"/>
              <a:ext cx="55155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381221B-E03C-4E63-90ED-964047591D0F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1424714" y="1978389"/>
              <a:ext cx="1494569" cy="1172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5B1370E-693B-434E-B3A7-CCF7EEDA9B6F}"/>
                </a:ext>
              </a:extLst>
            </p:cNvPr>
            <p:cNvSpPr/>
            <p:nvPr/>
          </p:nvSpPr>
          <p:spPr>
            <a:xfrm>
              <a:off x="2900855" y="3132035"/>
              <a:ext cx="125835" cy="12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01A822D-83FD-4CFE-92D3-2B1A0A88388B}"/>
                    </a:ext>
                  </a:extLst>
                </p:cNvPr>
                <p:cNvSpPr txBox="1"/>
                <p:nvPr/>
              </p:nvSpPr>
              <p:spPr>
                <a:xfrm>
                  <a:off x="1016891" y="1678779"/>
                  <a:ext cx="290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01A822D-83FD-4CFE-92D3-2B1A0A883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91" y="1678779"/>
                  <a:ext cx="2904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149" r="-425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BF5FDFE-4312-4646-BA3B-7D0D6D82D0E3}"/>
                    </a:ext>
                  </a:extLst>
                </p:cNvPr>
                <p:cNvSpPr txBox="1"/>
                <p:nvPr/>
              </p:nvSpPr>
              <p:spPr>
                <a:xfrm>
                  <a:off x="488293" y="2223157"/>
                  <a:ext cx="290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BF5FDFE-4312-4646-BA3B-7D0D6D82D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93" y="2223157"/>
                  <a:ext cx="29040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149" r="-4255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8E424E1-7C0C-44D8-A8E1-24F37EFE9C5B}"/>
                    </a:ext>
                  </a:extLst>
                </p:cNvPr>
                <p:cNvSpPr txBox="1"/>
                <p:nvPr/>
              </p:nvSpPr>
              <p:spPr>
                <a:xfrm>
                  <a:off x="832689" y="2688001"/>
                  <a:ext cx="290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8E424E1-7C0C-44D8-A8E1-24F37EFE9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89" y="2688001"/>
                  <a:ext cx="2904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750" r="-4167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83A31F1-7AA4-48C7-BF9B-A08A714A1525}"/>
                    </a:ext>
                  </a:extLst>
                </p:cNvPr>
                <p:cNvSpPr txBox="1"/>
                <p:nvPr/>
              </p:nvSpPr>
              <p:spPr>
                <a:xfrm>
                  <a:off x="2415306" y="2880204"/>
                  <a:ext cx="290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83A31F1-7AA4-48C7-BF9B-A08A714A1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306" y="2880204"/>
                  <a:ext cx="29040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20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D46DB28-D0A9-4DFB-9A43-B143877189FE}"/>
                    </a:ext>
                  </a:extLst>
                </p:cNvPr>
                <p:cNvSpPr txBox="1"/>
                <p:nvPr/>
              </p:nvSpPr>
              <p:spPr>
                <a:xfrm>
                  <a:off x="1207270" y="3834974"/>
                  <a:ext cx="290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D46DB28-D0A9-4DFB-9A43-B1438771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270" y="3834974"/>
                  <a:ext cx="29040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149" r="-425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9053029-2E91-4973-BA31-DD601600630B}"/>
                </a:ext>
              </a:extLst>
            </p:cNvPr>
            <p:cNvSpPr txBox="1"/>
            <p:nvPr/>
          </p:nvSpPr>
          <p:spPr>
            <a:xfrm>
              <a:off x="919454" y="2247553"/>
              <a:ext cx="20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A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742681-9962-474E-A600-79F6277F824F}"/>
                </a:ext>
              </a:extLst>
            </p:cNvPr>
            <p:cNvSpPr txBox="1"/>
            <p:nvPr/>
          </p:nvSpPr>
          <p:spPr>
            <a:xfrm>
              <a:off x="1102876" y="2802102"/>
              <a:ext cx="20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B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EAFD8A-9152-40CE-AF9F-435DBB4E3665}"/>
                </a:ext>
              </a:extLst>
            </p:cNvPr>
            <p:cNvSpPr txBox="1"/>
            <p:nvPr/>
          </p:nvSpPr>
          <p:spPr>
            <a:xfrm>
              <a:off x="2536816" y="3336685"/>
              <a:ext cx="20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C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05E282D-271E-4BDE-B1A2-AAC8EE968786}"/>
                </a:ext>
              </a:extLst>
            </p:cNvPr>
            <p:cNvSpPr txBox="1"/>
            <p:nvPr/>
          </p:nvSpPr>
          <p:spPr>
            <a:xfrm>
              <a:off x="1511119" y="4043126"/>
              <a:ext cx="20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D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D74F91-287B-4012-AF48-E763E5997743}"/>
                </a:ext>
              </a:extLst>
            </p:cNvPr>
            <p:cNvSpPr txBox="1"/>
            <p:nvPr/>
          </p:nvSpPr>
          <p:spPr>
            <a:xfrm>
              <a:off x="1412728" y="1716260"/>
              <a:ext cx="20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O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CD07DD7-89F9-4412-A8F4-61E64FFB6A33}"/>
                </a:ext>
              </a:extLst>
            </p:cNvPr>
            <p:cNvSpPr txBox="1"/>
            <p:nvPr/>
          </p:nvSpPr>
          <p:spPr>
            <a:xfrm>
              <a:off x="3008262" y="2960277"/>
              <a:ext cx="20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E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06C3B3E-5EB6-4375-B10B-18AF9E7E88C5}"/>
              </a:ext>
            </a:extLst>
          </p:cNvPr>
          <p:cNvGrpSpPr/>
          <p:nvPr/>
        </p:nvGrpSpPr>
        <p:grpSpPr>
          <a:xfrm>
            <a:off x="2435529" y="462890"/>
            <a:ext cx="829434" cy="921783"/>
            <a:chOff x="4227516" y="155735"/>
            <a:chExt cx="829434" cy="921783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F86A141C-ABF8-44C3-9725-86A4B028DA3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516" y="910325"/>
              <a:ext cx="563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6FF103F-C022-4E1F-9187-77613AE2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590" y="395615"/>
              <a:ext cx="0" cy="514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28EC1B-0C6D-4D9A-B550-97DA751B4CA1}"/>
                </a:ext>
              </a:extLst>
            </p:cNvPr>
            <p:cNvSpPr txBox="1"/>
            <p:nvPr/>
          </p:nvSpPr>
          <p:spPr>
            <a:xfrm>
              <a:off x="4771294" y="7081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E914C16-6413-4AC1-96D7-8078F161D474}"/>
                </a:ext>
              </a:extLst>
            </p:cNvPr>
            <p:cNvSpPr txBox="1"/>
            <p:nvPr/>
          </p:nvSpPr>
          <p:spPr>
            <a:xfrm>
              <a:off x="4256336" y="15573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1112F-F6CB-40FC-9FB8-3B3417BA48E5}"/>
              </a:ext>
            </a:extLst>
          </p:cNvPr>
          <p:cNvCxnSpPr/>
          <p:nvPr/>
        </p:nvCxnSpPr>
        <p:spPr>
          <a:xfrm>
            <a:off x="6206290" y="498810"/>
            <a:ext cx="0" cy="5753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C37220D-D9CD-4391-BB3C-27F171620110}"/>
              </a:ext>
            </a:extLst>
          </p:cNvPr>
          <p:cNvCxnSpPr>
            <a:cxnSpLocks/>
            <a:endCxn id="74" idx="2"/>
          </p:cNvCxnSpPr>
          <p:nvPr/>
        </p:nvCxnSpPr>
        <p:spPr>
          <a:xfrm flipH="1">
            <a:off x="7226179" y="2146177"/>
            <a:ext cx="713875" cy="11190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472FF33-3289-42B3-9AD0-54BD6928D1B5}"/>
              </a:ext>
            </a:extLst>
          </p:cNvPr>
          <p:cNvCxnSpPr>
            <a:cxnSpLocks/>
          </p:cNvCxnSpPr>
          <p:nvPr/>
        </p:nvCxnSpPr>
        <p:spPr>
          <a:xfrm>
            <a:off x="7125070" y="3430532"/>
            <a:ext cx="0" cy="396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35135DC1-0467-4412-949F-372ED02C1A36}"/>
              </a:ext>
            </a:extLst>
          </p:cNvPr>
          <p:cNvSpPr/>
          <p:nvPr/>
        </p:nvSpPr>
        <p:spPr>
          <a:xfrm>
            <a:off x="7072814" y="3261470"/>
            <a:ext cx="125835" cy="1258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97F4611-13C6-4957-B58F-78268E2B9767}"/>
              </a:ext>
            </a:extLst>
          </p:cNvPr>
          <p:cNvCxnSpPr>
            <a:cxnSpLocks/>
          </p:cNvCxnSpPr>
          <p:nvPr/>
        </p:nvCxnSpPr>
        <p:spPr>
          <a:xfrm>
            <a:off x="6403975" y="3827222"/>
            <a:ext cx="1164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>
            <a:extLst>
              <a:ext uri="{FF2B5EF4-FFF2-40B4-BE49-F238E27FC236}">
                <a16:creationId xmlns:a16="http://schemas.microsoft.com/office/drawing/2014/main" id="{EF0FC3D3-7A15-4698-8BEA-D498FD6976C7}"/>
              </a:ext>
            </a:extLst>
          </p:cNvPr>
          <p:cNvSpPr/>
          <p:nvPr/>
        </p:nvSpPr>
        <p:spPr>
          <a:xfrm>
            <a:off x="7030465" y="3227748"/>
            <a:ext cx="210532" cy="210532"/>
          </a:xfrm>
          <a:prstGeom prst="arc">
            <a:avLst>
              <a:gd name="adj1" fmla="val 155087"/>
              <a:gd name="adj2" fmla="val 60456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3D9F7A2-FF03-4CC5-BD48-C7D2A07B67B8}"/>
              </a:ext>
            </a:extLst>
          </p:cNvPr>
          <p:cNvCxnSpPr>
            <a:cxnSpLocks/>
          </p:cNvCxnSpPr>
          <p:nvPr/>
        </p:nvCxnSpPr>
        <p:spPr>
          <a:xfrm flipH="1" flipV="1">
            <a:off x="7231229" y="3333015"/>
            <a:ext cx="274433" cy="1066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C4BB0BB-6923-449C-82DD-7DB641798DE0}"/>
              </a:ext>
            </a:extLst>
          </p:cNvPr>
          <p:cNvSpPr/>
          <p:nvPr/>
        </p:nvSpPr>
        <p:spPr>
          <a:xfrm>
            <a:off x="7903701" y="2026831"/>
            <a:ext cx="125835" cy="1258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1F24EFA-E460-41E9-B643-E5F2E29F58AD}"/>
              </a:ext>
            </a:extLst>
          </p:cNvPr>
          <p:cNvSpPr/>
          <p:nvPr/>
        </p:nvSpPr>
        <p:spPr>
          <a:xfrm>
            <a:off x="8363851" y="2237921"/>
            <a:ext cx="125835" cy="1258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6A085D3-7E01-459C-B34A-84A40018F478}"/>
              </a:ext>
            </a:extLst>
          </p:cNvPr>
          <p:cNvCxnSpPr>
            <a:cxnSpLocks/>
          </p:cNvCxnSpPr>
          <p:nvPr/>
        </p:nvCxnSpPr>
        <p:spPr>
          <a:xfrm flipH="1" flipV="1">
            <a:off x="8021260" y="2122768"/>
            <a:ext cx="350867" cy="1520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4A53BB86-2FF0-4D8C-92A2-F9E2DBA7935F}"/>
              </a:ext>
            </a:extLst>
          </p:cNvPr>
          <p:cNvSpPr/>
          <p:nvPr/>
        </p:nvSpPr>
        <p:spPr>
          <a:xfrm>
            <a:off x="7505662" y="3397520"/>
            <a:ext cx="125835" cy="1258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683216-646B-4272-9D5F-A3924667DF8D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613069" y="2345328"/>
            <a:ext cx="769210" cy="1070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8754058-8989-442C-B18D-E2B8984C471F}"/>
              </a:ext>
            </a:extLst>
          </p:cNvPr>
          <p:cNvSpPr txBox="1"/>
          <p:nvPr/>
        </p:nvSpPr>
        <p:spPr>
          <a:xfrm>
            <a:off x="7940052" y="17393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M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66AB0F-FF9D-44E4-BFB9-A2F83FD37460}"/>
              </a:ext>
            </a:extLst>
          </p:cNvPr>
          <p:cNvSpPr txBox="1"/>
          <p:nvPr/>
        </p:nvSpPr>
        <p:spPr>
          <a:xfrm>
            <a:off x="8473936" y="21161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66B6DA3-4ED2-4498-A47B-B8956667D71D}"/>
              </a:ext>
            </a:extLst>
          </p:cNvPr>
          <p:cNvSpPr txBox="1"/>
          <p:nvPr/>
        </p:nvSpPr>
        <p:spPr>
          <a:xfrm>
            <a:off x="7586957" y="33386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8905509-D8CC-49C3-88DE-2378648782C3}"/>
              </a:ext>
            </a:extLst>
          </p:cNvPr>
          <p:cNvSpPr txBox="1"/>
          <p:nvPr/>
        </p:nvSpPr>
        <p:spPr>
          <a:xfrm>
            <a:off x="6761397" y="31157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1152D91-A3D3-41FE-A59D-3AD54A21B06C}"/>
              </a:ext>
            </a:extLst>
          </p:cNvPr>
          <p:cNvSpPr txBox="1"/>
          <p:nvPr/>
        </p:nvSpPr>
        <p:spPr>
          <a:xfrm>
            <a:off x="6961912" y="380903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G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8BF4A5F-075E-4EAB-956A-D64FCA6357B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7108546" y="1365739"/>
            <a:ext cx="627652" cy="18573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B65292B-736E-4F70-8EFC-17A18525DC10}"/>
              </a:ext>
            </a:extLst>
          </p:cNvPr>
          <p:cNvSpPr txBox="1"/>
          <p:nvPr/>
        </p:nvSpPr>
        <p:spPr>
          <a:xfrm>
            <a:off x="7686472" y="11048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4" name="弧形 73">
            <a:extLst>
              <a:ext uri="{FF2B5EF4-FFF2-40B4-BE49-F238E27FC236}">
                <a16:creationId xmlns:a16="http://schemas.microsoft.com/office/drawing/2014/main" id="{F25BFD84-63BF-468F-BAD7-4754A238A426}"/>
              </a:ext>
            </a:extLst>
          </p:cNvPr>
          <p:cNvSpPr/>
          <p:nvPr/>
        </p:nvSpPr>
        <p:spPr>
          <a:xfrm>
            <a:off x="7033542" y="3218655"/>
            <a:ext cx="210532" cy="210532"/>
          </a:xfrm>
          <a:prstGeom prst="arc">
            <a:avLst>
              <a:gd name="adj1" fmla="val 15197564"/>
              <a:gd name="adj2" fmla="val 195659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1E071F-0503-46C6-941F-0440DC7B8B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8" y="1518278"/>
            <a:ext cx="1813334" cy="28434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734EDC1-71EB-4742-8774-8BD64FFE52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8" y="1389318"/>
            <a:ext cx="1776761" cy="3213716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50B15DAD-0495-4F3D-8A3D-647C084F2F2E}"/>
              </a:ext>
            </a:extLst>
          </p:cNvPr>
          <p:cNvSpPr txBox="1"/>
          <p:nvPr/>
        </p:nvSpPr>
        <p:spPr>
          <a:xfrm>
            <a:off x="6243943" y="38090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24E7867-3E63-4CAC-ADD5-813A7EF613FD}"/>
              </a:ext>
            </a:extLst>
          </p:cNvPr>
          <p:cNvSpPr txBox="1"/>
          <p:nvPr/>
        </p:nvSpPr>
        <p:spPr>
          <a:xfrm>
            <a:off x="7504327" y="38090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51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9.325"/>
  <p:tag name="ORIGINALWIDTH" val="892.3884"/>
  <p:tag name="LATEXADDIN" val="\documentclass{article}&#10;\usepackage{amsmath}&#10;\pagestyle{empty}&#10;\begin{document}&#10;&#10;\begin{equation*}&#10;\begin{aligned}&#10;\rm{OA}&amp;=120 \\&#10;\rm{AB}&amp;=76.99 \\&#10;\rm{BC}&amp;=435.26 \\&#10;\rm{CE}&amp;=121.85 \\&#10;\rm{CD}&amp;=408.96 \\&#10;\rm{OE}&amp;=498.88 \\&#10;\angle\rm{ABC}&amp;=144.63^\circ \\&#10;\angle \rm{DCE}&amp;=174.89^\circ&#10;\end{aligned}&#10;\end{equation*}&#10;&#10;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1.552"/>
  <p:tag name="ORIGINALWIDTH" val="874.3907"/>
  <p:tag name="LATEXADDIN" val="\documentclass{article}&#10;\usepackage{amsmath}&#10;\pagestyle{empty}&#10;\begin{document}&#10;&#10;\begin{equation*}&#10;\begin{aligned}&#10;\rm{MD}&amp;=349.07 \\&#10;\rm{MN}&amp;=55 \\&#10;\rm{NK}&amp;=348.07 \\&#10;\rm{DK}&amp;=55 \\&#10;\rm{DG}&amp;=57.09 \\&#10;\rm{GT}&amp;=109 \\&#10;\rm{GH}&amp;=70 \\&#10;\angle \rm{KDG}&amp;=49^\circ \\&#10;\angle\rm{CDM}&amp;=4.38^\circ&#10;\end{aligned}&#10;\end{equation*}&#10;&#10;&#10;\end{document}"/>
  <p:tag name="IGUANATEXSIZE" val="20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博省</dc:creator>
  <cp:lastModifiedBy>王 博省</cp:lastModifiedBy>
  <cp:revision>24</cp:revision>
  <dcterms:created xsi:type="dcterms:W3CDTF">2019-12-13T09:27:10Z</dcterms:created>
  <dcterms:modified xsi:type="dcterms:W3CDTF">2019-12-14T10:31:25Z</dcterms:modified>
</cp:coreProperties>
</file>