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148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70" r:id="rId4"/>
    <p:sldId id="410" r:id="rId5"/>
    <p:sldId id="411" r:id="rId6"/>
    <p:sldId id="412" r:id="rId7"/>
    <p:sldId id="413" r:id="rId8"/>
    <p:sldId id="414" r:id="rId9"/>
    <p:sldId id="447" r:id="rId10"/>
    <p:sldId id="416" r:id="rId11"/>
    <p:sldId id="415" r:id="rId12"/>
    <p:sldId id="418" r:id="rId13"/>
    <p:sldId id="419" r:id="rId14"/>
    <p:sldId id="420" r:id="rId15"/>
    <p:sldId id="426" r:id="rId16"/>
    <p:sldId id="431" r:id="rId17"/>
    <p:sldId id="467" r:id="rId18"/>
    <p:sldId id="421" r:id="rId19"/>
    <p:sldId id="422" r:id="rId20"/>
    <p:sldId id="423" r:id="rId21"/>
    <p:sldId id="424" r:id="rId22"/>
    <p:sldId id="472" r:id="rId23"/>
    <p:sldId id="437" r:id="rId24"/>
    <p:sldId id="438" r:id="rId25"/>
    <p:sldId id="439" r:id="rId26"/>
    <p:sldId id="443" r:id="rId27"/>
    <p:sldId id="444" r:id="rId28"/>
    <p:sldId id="445" r:id="rId29"/>
    <p:sldId id="446" r:id="rId30"/>
    <p:sldId id="436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customXml" Target="../customXml/item1.xml"/><Relationship Id="rId35" Type="http://schemas.openxmlformats.org/officeDocument/2006/relationships/customXmlProps" Target="../customXml/itemProps148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99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0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tags" Target="../tags/tag113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7.xml"/><Relationship Id="rId2" Type="http://schemas.openxmlformats.org/officeDocument/2006/relationships/image" Target="../media/image15.png"/><Relationship Id="rId1" Type="http://schemas.openxmlformats.org/officeDocument/2006/relationships/tags" Target="../tags/tag116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0.xml"/><Relationship Id="rId3" Type="http://schemas.openxmlformats.org/officeDocument/2006/relationships/image" Target="../media/image16.png"/><Relationship Id="rId2" Type="http://schemas.openxmlformats.org/officeDocument/2006/relationships/tags" Target="../tags/tag119.xml"/><Relationship Id="rId1" Type="http://schemas.openxmlformats.org/officeDocument/2006/relationships/tags" Target="../tags/tag118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7.xml"/><Relationship Id="rId3" Type="http://schemas.openxmlformats.org/officeDocument/2006/relationships/image" Target="../media/image22.png"/><Relationship Id="rId2" Type="http://schemas.openxmlformats.org/officeDocument/2006/relationships/tags" Target="../tags/tag146.xml"/><Relationship Id="rId1" Type="http://schemas.openxmlformats.org/officeDocument/2006/relationships/tags" Target="../tags/tag14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6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71.xml"/><Relationship Id="rId4" Type="http://schemas.openxmlformats.org/officeDocument/2006/relationships/image" Target="../media/image2.png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74.xml"/><Relationship Id="rId3" Type="http://schemas.openxmlformats.org/officeDocument/2006/relationships/image" Target="../media/image4.png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77.xml"/><Relationship Id="rId3" Type="http://schemas.openxmlformats.org/officeDocument/2006/relationships/image" Target="../media/image5.png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80.xml"/><Relationship Id="rId3" Type="http://schemas.openxmlformats.org/officeDocument/2006/relationships/image" Target="../media/image6.png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86.xml"/><Relationship Id="rId3" Type="http://schemas.openxmlformats.org/officeDocument/2006/relationships/image" Target="../media/image8.png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编译原理实验</a:t>
            </a:r>
            <a:r>
              <a:rPr lang="zh-CN" altLang="zh-CN"/>
              <a:t>后端任务</a:t>
            </a:r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PB20061229</a:t>
            </a:r>
            <a:r>
              <a:rPr lang="zh-CN" altLang="en-US"/>
              <a:t>吕泽龙</a:t>
            </a:r>
            <a:endParaRPr lang="zh-CN" altLang="en-US"/>
          </a:p>
          <a:p>
            <a:r>
              <a:rPr lang="zh-CN" altLang="en-US"/>
              <a:t>组长：徐亦昶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CB019B1-382A-4266-B25C-5B523AA43C14-8" descr="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0030" y="0"/>
            <a:ext cx="4102100" cy="6845300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2"/>
            </p:custDataLst>
          </p:nvPr>
        </p:nvSpPr>
        <p:spPr>
          <a:xfrm>
            <a:off x="401320" y="2435225"/>
            <a:ext cx="5640070" cy="381825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计算冲突图，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Interval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作为节点。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如果两个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Interval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相交，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连边。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3"/>
            </p:custDataLst>
          </p:nvPr>
        </p:nvSpPr>
        <p:spPr>
          <a:xfrm>
            <a:off x="612775" y="777240"/>
            <a:ext cx="4876800" cy="150240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/>
            <a:r>
              <a:rPr lang="zh-CN" altLang="en-US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图着色</a:t>
            </a:r>
            <a:r>
              <a:rPr lang="zh-CN" altLang="en-US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算法</a:t>
            </a:r>
            <a:endParaRPr lang="zh-CN" altLang="en-US" sz="36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/>
            <a:r>
              <a:rPr lang="en-US" altLang="zh-CN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build_graph</a:t>
            </a:r>
            <a:endParaRPr lang="en-US" altLang="zh-CN" sz="36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CB019B1-382A-4266-B25C-5B523AA43C14-9" descr="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0030" y="0"/>
            <a:ext cx="4102100" cy="6845300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2"/>
            </p:custDataLst>
          </p:nvPr>
        </p:nvSpPr>
        <p:spPr>
          <a:xfrm>
            <a:off x="389255" y="2429510"/>
            <a:ext cx="5640070" cy="381825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如果一个节点的度数小于寄存器个数，说明之后无论如何怎么分配寄存器，总有一个空闲的寄存器可以分配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给他。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所以可以删除掉这个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节点。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也就是这样缩图不会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删除不可着色的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节点。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删除之后把这个节点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压栈。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3"/>
            </p:custDataLst>
          </p:nvPr>
        </p:nvSpPr>
        <p:spPr>
          <a:xfrm>
            <a:off x="612775" y="777240"/>
            <a:ext cx="4876800" cy="150240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/>
            <a:r>
              <a:rPr lang="zh-CN" altLang="en-US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图着色</a:t>
            </a:r>
            <a:r>
              <a:rPr lang="zh-CN" altLang="en-US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算法</a:t>
            </a:r>
            <a:endParaRPr lang="zh-CN" altLang="en-US" sz="36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/>
            <a:r>
              <a:rPr lang="en-US" altLang="zh-CN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delete legal </a:t>
            </a:r>
            <a:r>
              <a:rPr lang="en-US" altLang="zh-CN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node</a:t>
            </a:r>
            <a:endParaRPr lang="en-US" altLang="zh-CN" sz="36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CB019B1-382A-4266-B25C-5B523AA43C14-10" descr="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0030" y="0"/>
            <a:ext cx="4102100" cy="6845300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2"/>
            </p:custDataLst>
          </p:nvPr>
        </p:nvSpPr>
        <p:spPr>
          <a:xfrm>
            <a:off x="389255" y="2429510"/>
            <a:ext cx="5640070" cy="381825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当前图已经没有节点度数小于寄存器个数，说明只能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溢出。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仍然涉及到溢出权重的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选择。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这里选择溢出度数最大的那个节点，因为它的冲突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最多。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溢出的方式仍然是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压栈。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一直重复可以缩图就缩图，不能缩图就溢出，直到图被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删空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3"/>
            </p:custDataLst>
          </p:nvPr>
        </p:nvSpPr>
        <p:spPr>
          <a:xfrm>
            <a:off x="612775" y="777240"/>
            <a:ext cx="4876800" cy="150240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/>
            <a:r>
              <a:rPr lang="zh-CN" altLang="en-US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图着色</a:t>
            </a:r>
            <a:r>
              <a:rPr lang="zh-CN" altLang="en-US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算法</a:t>
            </a:r>
            <a:endParaRPr lang="zh-CN" altLang="en-US" sz="36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/>
            <a:r>
              <a:rPr lang="en-US" altLang="zh-CN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Spill</a:t>
            </a:r>
            <a:endParaRPr lang="en-US" altLang="zh-CN" sz="36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CB019B1-382A-4266-B25C-5B523AA43C14-11" descr="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0030" y="0"/>
            <a:ext cx="4102100" cy="6845300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2"/>
            </p:custDataLst>
          </p:nvPr>
        </p:nvSpPr>
        <p:spPr>
          <a:xfrm>
            <a:off x="389255" y="2429510"/>
            <a:ext cx="5640070" cy="381825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图被删空之后，我们得到了一个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栈。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直接按照栈的逆序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染色。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如果某个节点周围节点的颜色占据了所有寄存器，把它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溢出。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注意到，这样染色所有非溢出的节点都是可以被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合法染色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溢出的节点也有可能被合法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染色。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3"/>
            </p:custDataLst>
          </p:nvPr>
        </p:nvSpPr>
        <p:spPr>
          <a:xfrm>
            <a:off x="612775" y="777240"/>
            <a:ext cx="4876800" cy="150240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/>
            <a:r>
              <a:rPr lang="zh-CN" altLang="en-US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图着色</a:t>
            </a:r>
            <a:r>
              <a:rPr lang="zh-CN" altLang="en-US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算法</a:t>
            </a:r>
            <a:endParaRPr lang="zh-CN" altLang="en-US" sz="36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/>
            <a:r>
              <a:rPr lang="en-US" altLang="zh-CN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color</a:t>
            </a:r>
            <a:endParaRPr lang="en-US" altLang="zh-CN" sz="36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实例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8335" y="1580575"/>
            <a:ext cx="5176800" cy="4748400"/>
          </a:xfrm>
        </p:spPr>
        <p:txBody>
          <a:bodyPr/>
          <a:p>
            <a:r>
              <a:rPr lang="zh-CN" altLang="en-US"/>
              <a:t>线性扫描</a:t>
            </a:r>
            <a:endParaRPr lang="en-US" altLang="zh-CN"/>
          </a:p>
          <a:p>
            <a:r>
              <a:rPr lang="en-US" altLang="zh-CN"/>
              <a:t>R40-&gt;reg1</a:t>
            </a:r>
            <a:endParaRPr lang="en-US" altLang="zh-CN"/>
          </a:p>
          <a:p>
            <a:r>
              <a:rPr lang="en-US" altLang="zh-CN"/>
              <a:t>R42</a:t>
            </a:r>
            <a:r>
              <a:rPr lang="zh-CN" altLang="en-US"/>
              <a:t>，</a:t>
            </a:r>
            <a:r>
              <a:rPr lang="en-US" altLang="zh-CN"/>
              <a:t>pos</a:t>
            </a:r>
            <a:r>
              <a:rPr lang="zh-CN" altLang="en-US"/>
              <a:t>超过了</a:t>
            </a:r>
            <a:r>
              <a:rPr lang="en-US" altLang="zh-CN"/>
              <a:t>R40,</a:t>
            </a:r>
            <a:r>
              <a:rPr lang="zh-CN" altLang="en-US"/>
              <a:t>弹出</a:t>
            </a:r>
            <a:r>
              <a:rPr lang="en-US" altLang="zh-CN"/>
              <a:t>R40,</a:t>
            </a:r>
            <a:r>
              <a:rPr lang="zh-CN" altLang="en-US"/>
              <a:t>把</a:t>
            </a:r>
            <a:r>
              <a:rPr lang="en-US" altLang="zh-CN"/>
              <a:t>R40</a:t>
            </a:r>
            <a:r>
              <a:rPr lang="zh-CN" altLang="en-US"/>
              <a:t>分配给</a:t>
            </a:r>
            <a:r>
              <a:rPr lang="en-US" altLang="zh-CN"/>
              <a:t>reg1</a:t>
            </a:r>
            <a:r>
              <a:rPr lang="zh-CN" altLang="en-US"/>
              <a:t>，</a:t>
            </a:r>
            <a:r>
              <a:rPr lang="en-US" altLang="zh-CN"/>
              <a:t>R42-&gt;reg1</a:t>
            </a:r>
            <a:endParaRPr lang="en-US" altLang="zh-CN"/>
          </a:p>
          <a:p>
            <a:r>
              <a:rPr lang="en-US" altLang="zh-CN"/>
              <a:t>R43-&gt;reg2</a:t>
            </a:r>
            <a:endParaRPr lang="en-US" altLang="zh-CN"/>
          </a:p>
          <a:p>
            <a:r>
              <a:rPr lang="en-US" altLang="zh-CN"/>
              <a:t>R44-&gt;reg2</a:t>
            </a:r>
            <a:endParaRPr lang="en-US" altLang="zh-CN"/>
          </a:p>
          <a:p>
            <a:r>
              <a:rPr lang="en-US" altLang="zh-CN"/>
              <a:t>R45-&gt;reg1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5" name="内容占位符 4" descr="interval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697345" y="61595"/>
            <a:ext cx="5494655" cy="1518920"/>
          </a:xfrm>
          <a:prstGeom prst="rect">
            <a:avLst/>
          </a:prstGeom>
        </p:spPr>
      </p:pic>
      <p:sp>
        <p:nvSpPr>
          <p:cNvPr id="8" name="内容占位符 3"/>
          <p:cNvSpPr>
            <a:spLocks noGrp="1"/>
          </p:cNvSpPr>
          <p:nvPr/>
        </p:nvSpPr>
        <p:spPr>
          <a:xfrm>
            <a:off x="6400805" y="1580575"/>
            <a:ext cx="5176800" cy="47484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图着色</a:t>
            </a:r>
            <a:endParaRPr lang="en-US" altLang="zh-CN"/>
          </a:p>
          <a:p>
            <a:r>
              <a:rPr lang="zh-CN" altLang="en-US"/>
              <a:t>冲突图：</a:t>
            </a:r>
            <a:r>
              <a:rPr lang="en-US" altLang="zh-CN"/>
              <a:t>(R42,R43),(R42,R44),(R43,</a:t>
            </a:r>
            <a:r>
              <a:rPr lang="en-US" altLang="zh-CN"/>
              <a:t>R45)</a:t>
            </a:r>
            <a:endParaRPr lang="en-US" altLang="zh-CN"/>
          </a:p>
          <a:p>
            <a:r>
              <a:rPr lang="zh-CN" altLang="en-US"/>
              <a:t>缩图顺序：</a:t>
            </a:r>
            <a:r>
              <a:rPr lang="en-US" altLang="zh-CN"/>
              <a:t>R40,R45,R43,R44,R42</a:t>
            </a:r>
            <a:r>
              <a:rPr lang="zh-CN" altLang="en-US"/>
              <a:t>（删除时度数小于</a:t>
            </a:r>
            <a:r>
              <a:rPr lang="en-US" altLang="zh-CN"/>
              <a:t>2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R42</a:t>
            </a:r>
            <a:r>
              <a:rPr lang="zh-CN" altLang="en-US"/>
              <a:t>黑，</a:t>
            </a:r>
            <a:r>
              <a:rPr lang="en-US" altLang="zh-CN"/>
              <a:t>R44</a:t>
            </a:r>
            <a:r>
              <a:rPr lang="zh-CN" altLang="en-US"/>
              <a:t>白，</a:t>
            </a:r>
            <a:r>
              <a:rPr lang="en-US" altLang="zh-CN"/>
              <a:t>R43</a:t>
            </a:r>
            <a:r>
              <a:rPr lang="zh-CN" altLang="en-US"/>
              <a:t>白，</a:t>
            </a:r>
            <a:r>
              <a:rPr lang="en-US" altLang="zh-CN"/>
              <a:t>R45</a:t>
            </a:r>
            <a:r>
              <a:rPr lang="zh-CN" altLang="en-US"/>
              <a:t>黑，</a:t>
            </a:r>
            <a:r>
              <a:rPr lang="en-US" altLang="zh-CN"/>
              <a:t>R40</a:t>
            </a:r>
            <a:r>
              <a:rPr lang="zh-CN" altLang="en-US"/>
              <a:t>黑</a:t>
            </a:r>
            <a:endParaRPr lang="zh-CN" altLang="en-US"/>
          </a:p>
          <a:p>
            <a:r>
              <a:rPr lang="en-US" altLang="zh-CN"/>
              <a:t>reg1:R42,R45,R40</a:t>
            </a:r>
            <a:endParaRPr lang="en-US" altLang="zh-CN"/>
          </a:p>
          <a:p>
            <a:r>
              <a:rPr lang="en-US" altLang="zh-CN"/>
              <a:t>reg2:R44,R43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效果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两者实现效果</a:t>
            </a:r>
            <a:r>
              <a:rPr lang="zh-CN" altLang="en-US"/>
              <a:t>相同。</a:t>
            </a:r>
            <a:endParaRPr lang="zh-CN" altLang="en-US"/>
          </a:p>
          <a:p>
            <a:r>
              <a:rPr lang="zh-CN" altLang="en-US"/>
              <a:t>如右图</a:t>
            </a:r>
            <a:r>
              <a:rPr lang="zh-CN" altLang="en-US"/>
              <a:t>所示</a:t>
            </a:r>
            <a:endParaRPr lang="zh-CN" altLang="en-US"/>
          </a:p>
          <a:p>
            <a:r>
              <a:rPr lang="zh-CN" altLang="en-US"/>
              <a:t>源码是</a:t>
            </a:r>
            <a:r>
              <a:rPr lang="en-US" altLang="zh-CN"/>
              <a:t>many_param_call.sy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78270" y="1551940"/>
            <a:ext cx="4962525" cy="37541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/>
              <a:t>1</a:t>
            </a:r>
            <a:r>
              <a:rPr lang="zh-CN" altLang="en-US"/>
              <a:t>：改进</a:t>
            </a:r>
            <a:r>
              <a:rPr lang="zh-CN" altLang="en-US"/>
              <a:t>空间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不论是图着色还是寄存器算法，在应对溢出的时候需要一些静态分析的</a:t>
            </a:r>
            <a:r>
              <a:rPr lang="zh-CN" altLang="en-US" dirty="0"/>
              <a:t>手段。</a:t>
            </a:r>
            <a:endParaRPr lang="zh-CN" altLang="en-US" dirty="0"/>
          </a:p>
          <a:p>
            <a:r>
              <a:rPr lang="zh-CN" altLang="en-US" dirty="0"/>
              <a:t>基本块频率（BlockFrequencyInfo）的</a:t>
            </a:r>
            <a:r>
              <a:rPr lang="zh-CN" altLang="en-US" dirty="0"/>
              <a:t>概念：表示在函数中入口基本块每执行一次，该基本块预计会执行多少次。</a:t>
            </a:r>
            <a:endParaRPr lang="zh-CN" altLang="en-US" dirty="0"/>
          </a:p>
          <a:p>
            <a:r>
              <a:rPr lang="zh-CN" altLang="en-US" dirty="0"/>
              <a:t>利用基本块频率计算一个变量的使用密度（</a:t>
            </a:r>
            <a:r>
              <a:rPr lang="en-US" altLang="zh-CN" dirty="0"/>
              <a:t>use density)</a:t>
            </a:r>
            <a:endParaRPr lang="en-US" altLang="zh-CN" dirty="0"/>
          </a:p>
          <a:p>
            <a:r>
              <a:rPr lang="zh-CN" altLang="en-US" dirty="0"/>
              <a:t>有一个基础的溢出权重后，可以在改变扫描的顺序，在扫描的时候就使用非线性的方法，而是基于权重。用数据结构</a:t>
            </a:r>
            <a:r>
              <a:rPr lang="en-US" altLang="zh-CN" dirty="0"/>
              <a:t>B</a:t>
            </a:r>
            <a:r>
              <a:rPr lang="zh-CN" altLang="en-US" dirty="0"/>
              <a:t>树</a:t>
            </a:r>
            <a:r>
              <a:rPr lang="zh-CN" altLang="en-US" dirty="0"/>
              <a:t>维护。</a:t>
            </a:r>
            <a:endParaRPr lang="zh-CN" altLang="en-US" dirty="0"/>
          </a:p>
          <a:p>
            <a:r>
              <a:rPr lang="zh-CN" altLang="en-US" dirty="0"/>
              <a:t>博客：http://blog.llvm.org/2011/09/greedy-register-allocation-in-llvm-30.html</a:t>
            </a:r>
            <a:endParaRPr lang="zh-CN" altLang="en-US" dirty="0"/>
          </a:p>
          <a:p>
            <a:r>
              <a:rPr lang="zh-CN" altLang="en-US" dirty="0"/>
              <a:t>源码：https://llvm.org/doxygen/CalcSpillWeights_8h_source.html（静态分析溢出权重的</a:t>
            </a:r>
            <a:r>
              <a:rPr lang="zh-CN" altLang="en-US" dirty="0"/>
              <a:t>代码）</a:t>
            </a:r>
            <a:endParaRPr lang="zh-CN" altLang="en-US" dirty="0"/>
          </a:p>
          <a:p>
            <a:r>
              <a:rPr lang="zh-CN" altLang="en-US" dirty="0"/>
              <a:t>图着色</a:t>
            </a:r>
            <a:r>
              <a:rPr lang="en-US" altLang="zh-CN" dirty="0"/>
              <a:t>G6</a:t>
            </a:r>
            <a:r>
              <a:rPr lang="zh-CN" altLang="en-US" dirty="0"/>
              <a:t>组</a:t>
            </a:r>
            <a:r>
              <a:rPr lang="zh-CN" altLang="en-US" dirty="0"/>
              <a:t>有提到。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Phi</a:t>
            </a:r>
            <a:r>
              <a:rPr lang="zh-CN" altLang="en-US"/>
              <a:t>指令数据移动</a:t>
            </a:r>
            <a:r>
              <a:rPr lang="en-US" altLang="zh-CN"/>
              <a:t>-</a:t>
            </a:r>
            <a:r>
              <a:rPr lang="zh-CN" altLang="en-US"/>
              <a:t>形式化</a:t>
            </a:r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先形式化一下</a:t>
            </a:r>
            <a:r>
              <a:rPr lang="zh-CN" altLang="en-US" dirty="0"/>
              <a:t>问题。</a:t>
            </a:r>
            <a:endParaRPr lang="zh-CN" altLang="en-US" dirty="0"/>
          </a:p>
          <a:p>
            <a:r>
              <a:rPr lang="zh-CN" altLang="en-US" dirty="0"/>
              <a:t>初始问题：一堆</a:t>
            </a:r>
            <a:r>
              <a:rPr lang="en-US" altLang="zh-CN" dirty="0"/>
              <a:t>src</a:t>
            </a:r>
            <a:r>
              <a:rPr lang="zh-CN" altLang="en-US" dirty="0"/>
              <a:t>和</a:t>
            </a:r>
            <a:r>
              <a:rPr lang="en-US" altLang="zh-CN" dirty="0"/>
              <a:t>dst</a:t>
            </a:r>
            <a:r>
              <a:rPr lang="zh-CN" altLang="en-US" dirty="0"/>
              <a:t>，要把</a:t>
            </a:r>
            <a:r>
              <a:rPr lang="en-US" altLang="zh-CN" dirty="0"/>
              <a:t>src</a:t>
            </a:r>
            <a:r>
              <a:rPr lang="zh-CN" altLang="en-US" dirty="0"/>
              <a:t>里面的所有值移动到</a:t>
            </a:r>
            <a:r>
              <a:rPr lang="en-US" altLang="zh-CN" dirty="0"/>
              <a:t>dst</a:t>
            </a:r>
            <a:r>
              <a:rPr lang="zh-CN" altLang="en-US" dirty="0"/>
              <a:t>里面。</a:t>
            </a:r>
            <a:endParaRPr lang="zh-CN" altLang="en-US" dirty="0"/>
          </a:p>
          <a:p>
            <a:r>
              <a:rPr lang="zh-CN" altLang="en-US" dirty="0"/>
              <a:t>转化</a:t>
            </a:r>
            <a:r>
              <a:rPr lang="en-US" altLang="zh-CN" dirty="0"/>
              <a:t>1</a:t>
            </a:r>
            <a:r>
              <a:rPr lang="zh-CN" altLang="en-US" dirty="0"/>
              <a:t>：把</a:t>
            </a:r>
            <a:r>
              <a:rPr lang="en-US" altLang="zh-CN" dirty="0"/>
              <a:t>src</a:t>
            </a:r>
            <a:r>
              <a:rPr lang="zh-CN" altLang="en-US" dirty="0"/>
              <a:t>和</a:t>
            </a:r>
            <a:r>
              <a:rPr lang="en-US" altLang="zh-CN" dirty="0"/>
              <a:t>dst</a:t>
            </a:r>
            <a:r>
              <a:rPr lang="zh-CN" altLang="en-US" dirty="0"/>
              <a:t>看成节点，</a:t>
            </a:r>
            <a:r>
              <a:rPr lang="en-US" altLang="zh-CN" dirty="0"/>
              <a:t>src</a:t>
            </a:r>
            <a:r>
              <a:rPr lang="zh-CN" altLang="en-US" dirty="0"/>
              <a:t>向</a:t>
            </a:r>
            <a:r>
              <a:rPr lang="en-US" altLang="zh-CN" dirty="0"/>
              <a:t>dst</a:t>
            </a:r>
            <a:r>
              <a:rPr lang="zh-CN" altLang="en-US" dirty="0"/>
              <a:t>连边，形成一张图，转化为把图里面前驱的值移动到后继里。</a:t>
            </a:r>
            <a:endParaRPr lang="zh-CN" altLang="en-US" dirty="0"/>
          </a:p>
          <a:p>
            <a:r>
              <a:rPr lang="zh-CN" altLang="en-US" dirty="0"/>
              <a:t>转化</a:t>
            </a:r>
            <a:r>
              <a:rPr lang="en-US" altLang="zh-CN" dirty="0"/>
              <a:t>2</a:t>
            </a:r>
            <a:r>
              <a:rPr lang="zh-CN" altLang="en-US" dirty="0"/>
              <a:t>：给定一张图，确定一个边的拓扑序列，满足边的汇的所有出边在当前边的拓扑序之前。（也就是</a:t>
            </a:r>
            <a:r>
              <a:rPr lang="en-US" altLang="zh-CN" dirty="0"/>
              <a:t>dst</a:t>
            </a:r>
            <a:r>
              <a:rPr lang="zh-CN" altLang="en-US" dirty="0"/>
              <a:t>的值在移动之前不能被</a:t>
            </a:r>
            <a:r>
              <a:rPr lang="zh-CN" altLang="en-US" dirty="0"/>
              <a:t>覆盖）</a:t>
            </a:r>
            <a:endParaRPr lang="zh-CN" altLang="en-US" dirty="0"/>
          </a:p>
          <a:p>
            <a:r>
              <a:rPr lang="zh-CN" altLang="en-US" dirty="0"/>
              <a:t>性质：</a:t>
            </a:r>
            <a:r>
              <a:rPr lang="en-US" altLang="zh-CN" dirty="0"/>
              <a:t>dst</a:t>
            </a:r>
            <a:r>
              <a:rPr lang="zh-CN" altLang="en-US" dirty="0"/>
              <a:t>各不相同，也就是每个点的入度最多为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714490" y="5189220"/>
            <a:ext cx="50596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亮点：最优解，运用算法，代码简洁</a:t>
            </a:r>
            <a:endParaRPr lang="zh-CN" altLang="en-US" sz="2400"/>
          </a:p>
          <a:p>
            <a:r>
              <a:rPr lang="zh-CN" altLang="en-US" sz="2400"/>
              <a:t>复杂度线性（一个</a:t>
            </a:r>
            <a:r>
              <a:rPr lang="en-US" altLang="zh-CN" sz="2400"/>
              <a:t>log</a:t>
            </a:r>
            <a:r>
              <a:rPr lang="zh-CN" altLang="en-US" sz="2400"/>
              <a:t>用于</a:t>
            </a:r>
            <a:r>
              <a:rPr lang="zh-CN" altLang="en-US" sz="2400"/>
              <a:t>映射）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Phi</a:t>
            </a:r>
            <a:r>
              <a:rPr lang="zh-CN" altLang="en-US"/>
              <a:t>指令数据移动</a:t>
            </a:r>
            <a:r>
              <a:rPr lang="en-US" altLang="zh-CN"/>
              <a:t>-</a:t>
            </a:r>
            <a:r>
              <a:rPr lang="zh-CN" altLang="en-US"/>
              <a:t>外向基环树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入度至多为</a:t>
            </a:r>
            <a:r>
              <a:rPr lang="en-US" altLang="zh-CN" dirty="0"/>
              <a:t>1</a:t>
            </a:r>
            <a:r>
              <a:rPr lang="zh-CN" altLang="en-US" dirty="0"/>
              <a:t>的图是一张外向基环树和有根树</a:t>
            </a:r>
            <a:r>
              <a:rPr lang="zh-CN" altLang="en-US" dirty="0"/>
              <a:t>混合森林。</a:t>
            </a:r>
            <a:endParaRPr lang="zh-CN" altLang="en-US" dirty="0"/>
          </a:p>
          <a:p>
            <a:r>
              <a:rPr lang="zh-CN" altLang="en-US" dirty="0"/>
              <a:t>基环树：树</a:t>
            </a:r>
            <a:r>
              <a:rPr lang="en-US" altLang="zh-CN" dirty="0"/>
              <a:t>+</a:t>
            </a:r>
            <a:r>
              <a:rPr lang="zh-CN" altLang="en-US" dirty="0"/>
              <a:t>一条</a:t>
            </a:r>
            <a:r>
              <a:rPr lang="zh-CN" altLang="en-US" dirty="0"/>
              <a:t>边</a:t>
            </a:r>
            <a:endParaRPr lang="zh-CN" altLang="en-US" dirty="0"/>
          </a:p>
          <a:p>
            <a:r>
              <a:rPr lang="zh-CN" altLang="en-US" dirty="0"/>
              <a:t>外向基环树：一个有向环，环往外扩展成一颗</a:t>
            </a:r>
            <a:r>
              <a:rPr lang="zh-CN" altLang="en-US" dirty="0"/>
              <a:t>树</a:t>
            </a:r>
            <a:endParaRPr lang="zh-CN" altLang="en-US" dirty="0"/>
          </a:p>
          <a:p>
            <a:r>
              <a:rPr lang="zh-CN" altLang="en-US" dirty="0"/>
              <a:t>简单证明：每个点入度至多为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n</a:t>
            </a:r>
            <a:r>
              <a:rPr lang="zh-CN" altLang="en-US" dirty="0"/>
              <a:t>个点的联通块最多</a:t>
            </a:r>
            <a:r>
              <a:rPr lang="en-US" altLang="zh-CN" dirty="0"/>
              <a:t>n</a:t>
            </a:r>
            <a:r>
              <a:rPr lang="zh-CN" altLang="en-US" dirty="0"/>
              <a:t>条</a:t>
            </a:r>
            <a:r>
              <a:rPr lang="zh-CN" altLang="en-US" dirty="0"/>
              <a:t>边。</a:t>
            </a:r>
            <a:endParaRPr lang="zh-CN" altLang="en-US" dirty="0"/>
          </a:p>
          <a:p>
            <a:r>
              <a:rPr lang="en-US" altLang="zh-CN" dirty="0"/>
              <a:t>n-1</a:t>
            </a:r>
            <a:r>
              <a:rPr lang="zh-CN" altLang="en-US" dirty="0"/>
              <a:t>条边：</a:t>
            </a:r>
            <a:r>
              <a:rPr lang="zh-CN" altLang="en-US" dirty="0"/>
              <a:t>树。</a:t>
            </a:r>
            <a:endParaRPr lang="zh-CN" altLang="en-US" dirty="0"/>
          </a:p>
          <a:p>
            <a:r>
              <a:rPr lang="en-US" altLang="zh-CN" dirty="0"/>
              <a:t>n</a:t>
            </a:r>
            <a:r>
              <a:rPr lang="zh-CN" altLang="en-US" dirty="0"/>
              <a:t>条边：树</a:t>
            </a:r>
            <a:r>
              <a:rPr lang="en-US" altLang="zh-CN" dirty="0"/>
              <a:t>+</a:t>
            </a:r>
            <a:r>
              <a:rPr lang="zh-CN" altLang="en-US" dirty="0"/>
              <a:t>环。</a:t>
            </a:r>
            <a:endParaRPr lang="zh-CN" altLang="en-US" dirty="0"/>
          </a:p>
          <a:p>
            <a:r>
              <a:rPr lang="zh-CN" altLang="en-US" dirty="0"/>
              <a:t>如果是树，由于每个点入度至多为一，只能从根往下扩展到叶子，故为</a:t>
            </a:r>
            <a:r>
              <a:rPr lang="zh-CN" altLang="en-US" dirty="0"/>
              <a:t>有根树。</a:t>
            </a:r>
            <a:endParaRPr lang="zh-CN" altLang="en-US" dirty="0"/>
          </a:p>
          <a:p>
            <a:r>
              <a:rPr lang="zh-CN" altLang="en-US" dirty="0"/>
              <a:t>如果是树</a:t>
            </a:r>
            <a:r>
              <a:rPr lang="en-US" altLang="zh-CN" dirty="0"/>
              <a:t>+</a:t>
            </a:r>
            <a:r>
              <a:rPr lang="zh-CN" altLang="en-US" dirty="0"/>
              <a:t>环，考虑环，环上的边只能有一个方向，环往外的边也只能有一个</a:t>
            </a:r>
            <a:r>
              <a:rPr lang="zh-CN" altLang="en-US" dirty="0"/>
              <a:t>方向。</a:t>
            </a:r>
            <a:endParaRPr lang="zh-CN" altLang="en-US" dirty="0"/>
          </a:p>
          <a:p>
            <a:r>
              <a:rPr lang="zh-CN" altLang="en-US" dirty="0"/>
              <a:t>https://www.cnblogs.com/fusiwei/p/13815549.html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任务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Phi</a:t>
            </a:r>
            <a:r>
              <a:rPr lang="zh-CN" altLang="en-US"/>
              <a:t>指令数据移动</a:t>
            </a:r>
            <a:r>
              <a:rPr lang="en-US" altLang="zh-CN"/>
              <a:t>-</a:t>
            </a:r>
            <a:r>
              <a:rPr lang="zh-CN" altLang="en-US"/>
              <a:t>算法设计，最优性</a:t>
            </a:r>
            <a:r>
              <a:rPr lang="zh-CN" altLang="en-US"/>
              <a:t>证明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考虑树。逆</a:t>
            </a:r>
            <a:r>
              <a:rPr lang="en-US" altLang="zh-CN" dirty="0"/>
              <a:t>Dfs</a:t>
            </a:r>
            <a:r>
              <a:rPr lang="zh-CN" altLang="en-US" dirty="0"/>
              <a:t>序就是所要的</a:t>
            </a:r>
            <a:r>
              <a:rPr lang="zh-CN" altLang="en-US" dirty="0"/>
              <a:t>拓扑序。</a:t>
            </a:r>
            <a:endParaRPr lang="zh-CN" altLang="en-US" dirty="0"/>
          </a:p>
          <a:p>
            <a:r>
              <a:rPr lang="zh-CN" altLang="en-US" dirty="0"/>
              <a:t>考虑基环树。环外节点逆</a:t>
            </a:r>
            <a:r>
              <a:rPr lang="en-US" altLang="zh-CN" dirty="0"/>
              <a:t>Dfs</a:t>
            </a:r>
            <a:r>
              <a:rPr lang="zh-CN" altLang="en-US" dirty="0"/>
              <a:t>序就是想要的拓扑</a:t>
            </a:r>
            <a:r>
              <a:rPr lang="zh-CN" altLang="en-US" dirty="0"/>
              <a:t>序。</a:t>
            </a:r>
            <a:endParaRPr lang="zh-CN" altLang="en-US" dirty="0"/>
          </a:p>
          <a:p>
            <a:r>
              <a:rPr lang="zh-CN" altLang="en-US" dirty="0"/>
              <a:t>对于一个环。不可能通过原有的空间实现数据迁移，最简单的情况，考虑交换，就至少添加一个额外的寄存器</a:t>
            </a:r>
            <a:r>
              <a:rPr lang="en-US" altLang="zh-CN" dirty="0"/>
              <a:t>/</a:t>
            </a:r>
            <a:r>
              <a:rPr lang="zh-CN" altLang="en-US" dirty="0"/>
              <a:t>栈</a:t>
            </a:r>
            <a:r>
              <a:rPr lang="zh-CN" altLang="en-US" dirty="0"/>
              <a:t>空间。</a:t>
            </a:r>
            <a:endParaRPr lang="zh-CN" altLang="en-US" dirty="0"/>
          </a:p>
          <a:p>
            <a:r>
              <a:rPr lang="zh-CN" altLang="en-US" dirty="0"/>
              <a:t>添加一个额外的寄存器</a:t>
            </a:r>
            <a:r>
              <a:rPr lang="en-US" altLang="zh-CN" dirty="0"/>
              <a:t>/</a:t>
            </a:r>
            <a:r>
              <a:rPr lang="zh-CN" altLang="en-US" dirty="0"/>
              <a:t>栈空间之后，把环中的一个值放在寄存器里面，沿着逆着环的方向数据迁移，把放在寄存器的数据迁移到对应的值里面，就可以完成</a:t>
            </a:r>
            <a:r>
              <a:rPr lang="zh-CN" altLang="en-US" dirty="0"/>
              <a:t>迁移。</a:t>
            </a:r>
            <a:endParaRPr lang="zh-CN" altLang="en-US" dirty="0"/>
          </a:p>
          <a:p>
            <a:r>
              <a:rPr lang="zh-CN" altLang="en-US" dirty="0"/>
              <a:t>如果按照移动次数</a:t>
            </a:r>
            <a:r>
              <a:rPr lang="en-US" altLang="zh-CN" dirty="0"/>
              <a:t>/</a:t>
            </a:r>
            <a:r>
              <a:rPr lang="zh-CN" altLang="en-US" dirty="0"/>
              <a:t>移动额外空间来算，上述算法是最优</a:t>
            </a:r>
            <a:r>
              <a:rPr lang="zh-CN" altLang="en-US" dirty="0"/>
              <a:t>的。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完成所有基本</a:t>
            </a:r>
            <a:r>
              <a:rPr lang="zh-CN" altLang="en-US"/>
              <a:t>任务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45985" y="1449070"/>
            <a:ext cx="2967355" cy="46056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5005" y="1804670"/>
            <a:ext cx="4488815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寄存器分配：</a:t>
            </a:r>
            <a:endParaRPr lang="zh-CN" altLang="en-US" sz="2800"/>
          </a:p>
          <a:p>
            <a:r>
              <a:rPr lang="zh-CN" altLang="en-US" sz="2800"/>
              <a:t>线性扫描算法</a:t>
            </a:r>
            <a:endParaRPr lang="zh-CN" altLang="en-US" sz="2800"/>
          </a:p>
          <a:p>
            <a:r>
              <a:rPr lang="zh-CN" altLang="en-US" sz="2800"/>
              <a:t>图着色算法</a:t>
            </a:r>
            <a:endParaRPr lang="zh-CN" altLang="en-US" sz="2800"/>
          </a:p>
          <a:p>
            <a:r>
              <a:rPr lang="en-US" altLang="zh-CN" sz="2800"/>
              <a:t>Phi</a:t>
            </a:r>
            <a:r>
              <a:rPr lang="zh-CN" altLang="en-US" sz="2800"/>
              <a:t>指令数据移动</a:t>
            </a:r>
            <a:r>
              <a:rPr lang="en-US" altLang="zh-CN" sz="2800"/>
              <a:t>“</a:t>
            </a:r>
            <a:r>
              <a:rPr lang="zh-CN" altLang="en-US" sz="2800"/>
              <a:t>最优</a:t>
            </a:r>
            <a:r>
              <a:rPr lang="en-US" altLang="zh-CN" sz="2800"/>
              <a:t>”</a:t>
            </a:r>
            <a:r>
              <a:rPr lang="zh-CN" altLang="en-US" sz="2800"/>
              <a:t>算法</a:t>
            </a:r>
            <a:endParaRPr lang="zh-CN" altLang="en-US" sz="2800"/>
          </a:p>
          <a:p>
            <a:r>
              <a:rPr lang="zh-CN" altLang="en-US" sz="2800"/>
              <a:t>栈空间</a:t>
            </a:r>
            <a:r>
              <a:rPr lang="zh-CN" altLang="en-US" sz="2800"/>
              <a:t>分配</a:t>
            </a:r>
            <a:endParaRPr lang="zh-CN" altLang="en-US" sz="2800"/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Phi</a:t>
            </a:r>
            <a:r>
              <a:rPr lang="zh-CN" altLang="en-US"/>
              <a:t>指令数据移动</a:t>
            </a:r>
            <a:r>
              <a:rPr lang="en-US" altLang="zh-CN"/>
              <a:t>-</a:t>
            </a:r>
            <a:r>
              <a:rPr lang="zh-CN" altLang="en-US"/>
              <a:t>具体</a:t>
            </a:r>
            <a:r>
              <a:rPr lang="zh-CN" altLang="en-US"/>
              <a:t>实现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1. build_edge:</a:t>
            </a:r>
            <a:r>
              <a:rPr lang="zh-CN" altLang="en-US" dirty="0"/>
              <a:t>建边。使用寄存器对应的代码唯一表示这个寄存器（</a:t>
            </a:r>
            <a:r>
              <a:rPr lang="en-US" altLang="zh-CN" dirty="0"/>
              <a:t>get_code()</a:t>
            </a:r>
            <a:r>
              <a:rPr lang="zh-CN" altLang="en-US" dirty="0"/>
              <a:t>）</a:t>
            </a:r>
            <a:endParaRPr lang="zh-CN" altLang="en-US" dirty="0"/>
          </a:p>
          <a:p>
            <a:r>
              <a:rPr lang="en-US" altLang="zh-CN" dirty="0"/>
              <a:t>2. Dfs_Move:</a:t>
            </a:r>
            <a:r>
              <a:rPr lang="zh-CN" altLang="en-US" dirty="0"/>
              <a:t>沿边搜索，用</a:t>
            </a:r>
            <a:r>
              <a:rPr lang="en-US" altLang="zh-CN" dirty="0"/>
              <a:t>In_Stack</a:t>
            </a:r>
            <a:r>
              <a:rPr lang="zh-CN" altLang="en-US" dirty="0"/>
              <a:t>记录当前栈，遇到环记录环，搜索过的节点标记为</a:t>
            </a:r>
            <a:r>
              <a:rPr lang="en-US" altLang="zh-CN" dirty="0"/>
              <a:t>Is_Done</a:t>
            </a:r>
            <a:r>
              <a:rPr lang="zh-CN" altLang="en-US" dirty="0"/>
              <a:t>，返回是否发现了环。</a:t>
            </a:r>
            <a:endParaRPr lang="zh-CN" altLang="en-US" dirty="0"/>
          </a:p>
          <a:p>
            <a:r>
              <a:rPr lang="en-US" altLang="zh-CN" dirty="0"/>
              <a:t>3. </a:t>
            </a:r>
            <a:r>
              <a:rPr lang="zh-CN" altLang="en-US" dirty="0"/>
              <a:t>发现了环处理环，标记需要使用一个临时</a:t>
            </a:r>
            <a:r>
              <a:rPr lang="zh-CN" altLang="en-US" dirty="0"/>
              <a:t>寄存器</a:t>
            </a:r>
            <a:endParaRPr lang="zh-CN" altLang="en-US" dirty="0"/>
          </a:p>
          <a:p>
            <a:r>
              <a:rPr lang="en-US" altLang="zh-CN" dirty="0"/>
              <a:t>4. 23</a:t>
            </a:r>
            <a:r>
              <a:rPr lang="zh-CN" altLang="en-US" dirty="0"/>
              <a:t>步骤搜索所有移动的边，把移动的拓扑序记录到</a:t>
            </a:r>
            <a:r>
              <a:rPr lang="en-US" altLang="zh-CN" dirty="0"/>
              <a:t>MovePath</a:t>
            </a:r>
            <a:endParaRPr lang="zh-CN" altLang="en-US" dirty="0"/>
          </a:p>
          <a:p>
            <a:r>
              <a:rPr lang="en-US" altLang="zh-CN" dirty="0"/>
              <a:t>5. single_data_move_isusereg</a:t>
            </a:r>
            <a:r>
              <a:rPr lang="zh-CN" altLang="en-US" dirty="0"/>
              <a:t>：判断本次数据迁移是否用到了临时寄存器</a:t>
            </a:r>
            <a:endParaRPr lang="zh-CN" altLang="en-US" dirty="0"/>
          </a:p>
          <a:p>
            <a:r>
              <a:rPr lang="en-US" altLang="zh-CN" dirty="0"/>
              <a:t>6. </a:t>
            </a:r>
            <a:r>
              <a:rPr lang="zh-CN" altLang="en-US" dirty="0"/>
              <a:t>生成代码</a:t>
            </a:r>
            <a:endParaRPr lang="en-US" altLang="zh-CN" dirty="0"/>
          </a:p>
          <a:p>
            <a:r>
              <a:rPr lang="zh-CN" altLang="en-US" dirty="0"/>
              <a:t>备注：临时寄存器：寄存器分配留出的一个寄存器；</a:t>
            </a:r>
            <a:r>
              <a:rPr lang="en-US" altLang="zh-CN" dirty="0"/>
              <a:t>lr</a:t>
            </a:r>
            <a:r>
              <a:rPr lang="zh-CN" altLang="en-US" dirty="0"/>
              <a:t>寄存器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Phi</a:t>
            </a:r>
            <a:r>
              <a:rPr lang="zh-CN" altLang="en-US"/>
              <a:t>指令数据移动</a:t>
            </a:r>
            <a:r>
              <a:rPr lang="en-US" altLang="zh-CN"/>
              <a:t>-</a:t>
            </a:r>
            <a:r>
              <a:rPr lang="zh-CN" altLang="en-US"/>
              <a:t>代码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110" y="1365885"/>
            <a:ext cx="8325485" cy="54279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Phi</a:t>
            </a:r>
            <a:r>
              <a:rPr lang="zh-CN" altLang="en-US"/>
              <a:t>指令数据移动</a:t>
            </a:r>
            <a:r>
              <a:rPr lang="en-US" altLang="zh-CN"/>
              <a:t>-</a:t>
            </a:r>
            <a:r>
              <a:rPr lang="zh-CN" altLang="en-US"/>
              <a:t>实例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78335"/>
            <a:ext cx="10969200" cy="4759200"/>
          </a:xfrm>
        </p:spPr>
        <p:txBody>
          <a:bodyPr/>
          <a:lstStyle/>
          <a:p>
            <a:r>
              <a:rPr lang="zh-CN" altLang="en-US" dirty="0"/>
              <a:t>黑色表示未</a:t>
            </a:r>
            <a:r>
              <a:rPr lang="zh-CN" altLang="en-US" dirty="0"/>
              <a:t>搜索</a:t>
            </a:r>
            <a:endParaRPr lang="zh-CN" altLang="en-US" dirty="0"/>
          </a:p>
          <a:p>
            <a:r>
              <a:rPr lang="zh-CN" altLang="en-US" dirty="0"/>
              <a:t>红色表示</a:t>
            </a:r>
            <a:r>
              <a:rPr lang="zh-CN" altLang="en-US" dirty="0"/>
              <a:t>栈</a:t>
            </a:r>
            <a:endParaRPr lang="zh-CN" altLang="en-US" dirty="0"/>
          </a:p>
          <a:p>
            <a:r>
              <a:rPr lang="zh-CN" altLang="en-US" dirty="0"/>
              <a:t>蓝色表示</a:t>
            </a:r>
            <a:r>
              <a:rPr lang="zh-CN" altLang="en-US" dirty="0"/>
              <a:t>结束</a:t>
            </a:r>
            <a:endParaRPr lang="zh-CN" altLang="en-US" dirty="0"/>
          </a:p>
          <a:p>
            <a:r>
              <a:rPr lang="zh-CN" altLang="en-US" dirty="0"/>
              <a:t>黄色为环</a:t>
            </a:r>
            <a:endParaRPr lang="zh-CN" altLang="en-US" dirty="0"/>
          </a:p>
          <a:p>
            <a:r>
              <a:rPr lang="zh-CN" altLang="en-US" dirty="0"/>
              <a:t>红色箭头为当前</a:t>
            </a:r>
            <a:r>
              <a:rPr lang="zh-CN" altLang="en-US" dirty="0"/>
              <a:t>边</a:t>
            </a:r>
            <a:endParaRPr lang="zh-CN" altLang="en-US" dirty="0"/>
          </a:p>
        </p:txBody>
      </p:sp>
      <p:pic>
        <p:nvPicPr>
          <p:cNvPr id="4" name="ECB019B1-382A-4266-B25C-5B523AA43C14-12" descr="wp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150" y="492125"/>
            <a:ext cx="7518400" cy="59563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CB019B1-382A-4266-B25C-5B523AA43C14-13" descr="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6150" y="492125"/>
            <a:ext cx="7518400" cy="595630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Phi</a:t>
            </a:r>
            <a:r>
              <a:rPr lang="zh-CN" altLang="en-US"/>
              <a:t>指令数据移动</a:t>
            </a:r>
            <a:r>
              <a:rPr lang="en-US" altLang="zh-CN"/>
              <a:t>-</a:t>
            </a:r>
            <a:r>
              <a:rPr lang="zh-CN" altLang="en-US"/>
              <a:t>实例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330" y="1478280"/>
            <a:ext cx="1249045" cy="4759325"/>
          </a:xfrm>
        </p:spPr>
        <p:txBody>
          <a:bodyPr/>
          <a:lstStyle/>
          <a:p>
            <a:r>
              <a:rPr lang="zh-CN" altLang="en-US" dirty="0"/>
              <a:t>栈：</a:t>
            </a:r>
            <a:endParaRPr lang="zh-CN" altLang="en-US" dirty="0"/>
          </a:p>
          <a:p>
            <a:r>
              <a:rPr lang="en-US" altLang="zh-CN" dirty="0"/>
              <a:t>1-&gt;2</a:t>
            </a:r>
            <a:endParaRPr lang="en-US" altLang="zh-CN" dirty="0"/>
          </a:p>
        </p:txBody>
      </p:sp>
      <p:sp>
        <p:nvSpPr>
          <p:cNvPr id="6" name="内容占位符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247265" y="1478280"/>
            <a:ext cx="5758815" cy="475932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动作：</a:t>
            </a:r>
            <a:endParaRPr lang="zh-CN" altLang="en-US" dirty="0"/>
          </a:p>
          <a:p>
            <a:r>
              <a:rPr lang="zh-CN" altLang="en-US" dirty="0"/>
              <a:t>从</a:t>
            </a:r>
            <a:r>
              <a:rPr lang="en-US" altLang="zh-CN" dirty="0"/>
              <a:t>1</a:t>
            </a:r>
            <a:r>
              <a:rPr lang="zh-CN" altLang="en-US" dirty="0"/>
              <a:t>搜索到</a:t>
            </a:r>
            <a:r>
              <a:rPr lang="en-US" altLang="zh-CN" dirty="0"/>
              <a:t>2</a:t>
            </a:r>
            <a:r>
              <a:rPr lang="zh-CN" altLang="en-US" dirty="0">
                <a:sym typeface="+mn-ea"/>
              </a:rPr>
              <a:t>，退出一次</a:t>
            </a:r>
            <a:r>
              <a:rPr lang="en-US" altLang="zh-CN" dirty="0">
                <a:sym typeface="+mn-ea"/>
              </a:rPr>
              <a:t>Dfs_Move</a:t>
            </a:r>
            <a:endParaRPr lang="en-US" altLang="zh-CN" dirty="0">
              <a:sym typeface="+mn-ea"/>
            </a:endParaRPr>
          </a:p>
          <a:p>
            <a:endParaRPr lang="en-US" altLang="zh-CN" dirty="0"/>
          </a:p>
        </p:txBody>
      </p:sp>
    </p:spTree>
    <p:custDataLst>
      <p:tags r:id="rId5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CB019B1-382A-4266-B25C-5B523AA43C14-14" descr="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6150" y="492125"/>
            <a:ext cx="7518400" cy="595630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Phi</a:t>
            </a:r>
            <a:r>
              <a:rPr lang="zh-CN" altLang="en-US"/>
              <a:t>指令数据移动</a:t>
            </a:r>
            <a:r>
              <a:rPr lang="en-US" altLang="zh-CN"/>
              <a:t>-</a:t>
            </a:r>
            <a:r>
              <a:rPr lang="zh-CN" altLang="en-US"/>
              <a:t>实例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330" y="1478280"/>
            <a:ext cx="1249045" cy="4759325"/>
          </a:xfrm>
        </p:spPr>
        <p:txBody>
          <a:bodyPr/>
          <a:lstStyle/>
          <a:p>
            <a:r>
              <a:rPr lang="zh-CN" altLang="en-US" dirty="0"/>
              <a:t>栈：</a:t>
            </a:r>
            <a:endParaRPr lang="zh-CN" altLang="en-US" dirty="0"/>
          </a:p>
          <a:p>
            <a:r>
              <a:rPr lang="en-US" altLang="zh-CN" dirty="0"/>
              <a:t>1-&gt;2</a:t>
            </a:r>
            <a:endParaRPr lang="en-US" altLang="zh-CN" dirty="0"/>
          </a:p>
          <a:p>
            <a:r>
              <a:rPr lang="en-US" altLang="zh-CN" dirty="0"/>
              <a:t>4-&gt;1</a:t>
            </a:r>
            <a:endParaRPr lang="zh-CN" altLang="en-US" dirty="0"/>
          </a:p>
        </p:txBody>
      </p:sp>
      <p:sp>
        <p:nvSpPr>
          <p:cNvPr id="4" name="内容占位符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247265" y="1478280"/>
            <a:ext cx="6891020" cy="475932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动作：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从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搜索到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，退出一次</a:t>
            </a:r>
            <a:r>
              <a:rPr lang="en-US" altLang="zh-CN" dirty="0">
                <a:sym typeface="+mn-ea"/>
              </a:rPr>
              <a:t>Dfs_Move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从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搜索</a:t>
            </a:r>
            <a:r>
              <a:rPr lang="en-US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1MoveDone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(4,1)</a:t>
            </a:r>
            <a:r>
              <a:rPr lang="zh-CN" altLang="en-US" dirty="0">
                <a:sym typeface="+mn-ea"/>
              </a:rPr>
              <a:t>入栈</a:t>
            </a:r>
            <a:endParaRPr lang="zh-CN" altLang="en-US" dirty="0"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CB019B1-382A-4266-B25C-5B523AA43C14-15" descr="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6150" y="492125"/>
            <a:ext cx="7518400" cy="595630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Phi</a:t>
            </a:r>
            <a:r>
              <a:rPr lang="zh-CN" altLang="en-US"/>
              <a:t>指令数据移动</a:t>
            </a:r>
            <a:r>
              <a:rPr lang="en-US" altLang="zh-CN"/>
              <a:t>-</a:t>
            </a:r>
            <a:r>
              <a:rPr lang="zh-CN" altLang="en-US"/>
              <a:t>实例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330" y="1478280"/>
            <a:ext cx="1249045" cy="4759325"/>
          </a:xfrm>
        </p:spPr>
        <p:txBody>
          <a:bodyPr/>
          <a:lstStyle/>
          <a:p>
            <a:r>
              <a:rPr lang="zh-CN" altLang="en-US" dirty="0"/>
              <a:t>栈：</a:t>
            </a:r>
            <a:endParaRPr lang="zh-CN" altLang="en-US" dirty="0"/>
          </a:p>
          <a:p>
            <a:r>
              <a:rPr lang="en-US" altLang="zh-CN" dirty="0"/>
              <a:t>1-&gt;2</a:t>
            </a:r>
            <a:endParaRPr lang="en-US" altLang="zh-CN" dirty="0"/>
          </a:p>
          <a:p>
            <a:r>
              <a:rPr lang="en-US" altLang="zh-CN" dirty="0"/>
              <a:t>4-&gt;1</a:t>
            </a:r>
            <a:endParaRPr lang="zh-CN" altLang="en-US" dirty="0"/>
          </a:p>
        </p:txBody>
      </p:sp>
      <p:sp>
        <p:nvSpPr>
          <p:cNvPr id="4" name="内容占位符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247265" y="1478280"/>
            <a:ext cx="6891020" cy="475932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动作：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从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搜索到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，退出一次</a:t>
            </a:r>
            <a:r>
              <a:rPr lang="en-US" altLang="zh-CN" dirty="0">
                <a:sym typeface="+mn-ea"/>
              </a:rPr>
              <a:t>Dfs_Move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从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搜索</a:t>
            </a:r>
            <a:r>
              <a:rPr lang="en-US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1MoveDone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(4,1)</a:t>
            </a:r>
            <a:r>
              <a:rPr lang="zh-CN" altLang="en-US" dirty="0">
                <a:sym typeface="+mn-ea"/>
              </a:rPr>
              <a:t>入栈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搜索到</a:t>
            </a:r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，发现环，记录</a:t>
            </a:r>
            <a:r>
              <a:rPr lang="zh-CN" altLang="en-US" dirty="0">
                <a:sym typeface="+mn-ea"/>
              </a:rPr>
              <a:t>环</a:t>
            </a:r>
            <a:endParaRPr lang="zh-CN" altLang="en-US" dirty="0"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CB019B1-382A-4266-B25C-5B523AA43C14-16" descr="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6150" y="492125"/>
            <a:ext cx="7518400" cy="595630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Phi</a:t>
            </a:r>
            <a:r>
              <a:rPr lang="zh-CN" altLang="en-US"/>
              <a:t>指令数据移动</a:t>
            </a:r>
            <a:r>
              <a:rPr lang="en-US" altLang="zh-CN"/>
              <a:t>-</a:t>
            </a:r>
            <a:r>
              <a:rPr lang="zh-CN" altLang="en-US"/>
              <a:t>实例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330" y="1478280"/>
            <a:ext cx="1249045" cy="4759325"/>
          </a:xfrm>
        </p:spPr>
        <p:txBody>
          <a:bodyPr/>
          <a:lstStyle/>
          <a:p>
            <a:r>
              <a:rPr lang="zh-CN" altLang="en-US" dirty="0"/>
              <a:t>栈：</a:t>
            </a:r>
            <a:endParaRPr lang="zh-CN" altLang="en-US" dirty="0"/>
          </a:p>
          <a:p>
            <a:r>
              <a:rPr lang="en-US" altLang="zh-CN" dirty="0"/>
              <a:t>1-&gt;2</a:t>
            </a:r>
            <a:endParaRPr lang="en-US" altLang="zh-CN" dirty="0"/>
          </a:p>
          <a:p>
            <a:r>
              <a:rPr lang="en-US" altLang="zh-CN" dirty="0"/>
              <a:t>4-&gt;1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6-&gt;7</a:t>
            </a:r>
            <a:endParaRPr lang="en-US" altLang="zh-CN" dirty="0"/>
          </a:p>
        </p:txBody>
      </p:sp>
      <p:sp>
        <p:nvSpPr>
          <p:cNvPr id="4" name="内容占位符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247265" y="1478280"/>
            <a:ext cx="6891020" cy="475932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动作：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从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搜索到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，退出一次</a:t>
            </a:r>
            <a:r>
              <a:rPr lang="en-US" altLang="zh-CN" dirty="0">
                <a:sym typeface="+mn-ea"/>
              </a:rPr>
              <a:t>Dfs_Move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从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搜索</a:t>
            </a:r>
            <a:r>
              <a:rPr lang="en-US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1MoveDone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(4,1)</a:t>
            </a:r>
            <a:r>
              <a:rPr lang="zh-CN" altLang="en-US" dirty="0">
                <a:sym typeface="+mn-ea"/>
              </a:rPr>
              <a:t>入栈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搜索到</a:t>
            </a:r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，发现环，记录</a:t>
            </a:r>
            <a:r>
              <a:rPr lang="zh-CN" altLang="en-US" dirty="0">
                <a:sym typeface="+mn-ea"/>
              </a:rPr>
              <a:t>环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搜素到</a:t>
            </a:r>
            <a:r>
              <a:rPr lang="en-US" altLang="zh-CN" dirty="0">
                <a:sym typeface="+mn-ea"/>
              </a:rPr>
              <a:t>7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6,7</a:t>
            </a:r>
            <a:r>
              <a:rPr lang="zh-CN" altLang="en-US" dirty="0">
                <a:sym typeface="+mn-ea"/>
              </a:rPr>
              <a:t>入栈</a:t>
            </a:r>
            <a:endParaRPr lang="zh-CN" altLang="en-US" dirty="0"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CB019B1-382A-4266-B25C-5B523AA43C14-17" descr="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6150" y="492125"/>
            <a:ext cx="7518400" cy="595630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Phi</a:t>
            </a:r>
            <a:r>
              <a:rPr lang="zh-CN" altLang="en-US"/>
              <a:t>指令数据移动</a:t>
            </a:r>
            <a:r>
              <a:rPr lang="en-US" altLang="zh-CN"/>
              <a:t>-</a:t>
            </a:r>
            <a:r>
              <a:rPr lang="zh-CN" altLang="en-US"/>
              <a:t>实例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330" y="1478280"/>
            <a:ext cx="1249045" cy="4759325"/>
          </a:xfrm>
        </p:spPr>
        <p:txBody>
          <a:bodyPr/>
          <a:lstStyle/>
          <a:p>
            <a:r>
              <a:rPr lang="zh-CN" altLang="en-US" dirty="0"/>
              <a:t>栈：</a:t>
            </a:r>
            <a:endParaRPr lang="zh-CN" altLang="en-US" dirty="0"/>
          </a:p>
          <a:p>
            <a:r>
              <a:rPr lang="en-US" altLang="zh-CN" dirty="0"/>
              <a:t>1-&gt;2</a:t>
            </a:r>
            <a:endParaRPr lang="en-US" altLang="zh-CN" dirty="0"/>
          </a:p>
          <a:p>
            <a:r>
              <a:rPr lang="en-US" altLang="zh-CN" dirty="0"/>
              <a:t>4-&gt;1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6-&gt;7</a:t>
            </a:r>
            <a:endParaRPr lang="en-US" altLang="zh-CN" dirty="0"/>
          </a:p>
          <a:p>
            <a:r>
              <a:rPr lang="en-US" altLang="zh-CN" dirty="0"/>
              <a:t>6-&gt;8</a:t>
            </a:r>
            <a:endParaRPr lang="en-US" altLang="zh-CN" dirty="0"/>
          </a:p>
          <a:p>
            <a:r>
              <a:rPr lang="en-US" altLang="zh-CN" dirty="0"/>
              <a:t>5-&gt;6</a:t>
            </a:r>
            <a:endParaRPr lang="en-US" altLang="zh-CN" dirty="0"/>
          </a:p>
        </p:txBody>
      </p:sp>
      <p:sp>
        <p:nvSpPr>
          <p:cNvPr id="4" name="内容占位符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247265" y="1478280"/>
            <a:ext cx="6891020" cy="475932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动作：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从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搜索到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，退出一次</a:t>
            </a:r>
            <a:r>
              <a:rPr lang="en-US" altLang="zh-CN" dirty="0">
                <a:sym typeface="+mn-ea"/>
              </a:rPr>
              <a:t>Dfs_Move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从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搜索</a:t>
            </a:r>
            <a:r>
              <a:rPr lang="en-US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1MoveDone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(4,1)</a:t>
            </a:r>
            <a:r>
              <a:rPr lang="zh-CN" altLang="en-US" dirty="0">
                <a:sym typeface="+mn-ea"/>
              </a:rPr>
              <a:t>入栈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搜索到</a:t>
            </a:r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，发现环，记录</a:t>
            </a:r>
            <a:r>
              <a:rPr lang="zh-CN" altLang="en-US" dirty="0">
                <a:sym typeface="+mn-ea"/>
              </a:rPr>
              <a:t>环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搜素到</a:t>
            </a:r>
            <a:r>
              <a:rPr lang="en-US" altLang="zh-CN" dirty="0">
                <a:sym typeface="+mn-ea"/>
              </a:rPr>
              <a:t>7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6,7</a:t>
            </a:r>
            <a:r>
              <a:rPr lang="zh-CN" altLang="en-US" dirty="0">
                <a:sym typeface="+mn-ea"/>
              </a:rPr>
              <a:t>入栈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搜索完</a:t>
            </a:r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底下的分支</a:t>
            </a:r>
            <a:r>
              <a:rPr lang="zh-CN" altLang="en-US" dirty="0">
                <a:sym typeface="+mn-ea"/>
              </a:rPr>
              <a:t>树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退出</a:t>
            </a:r>
            <a:r>
              <a:rPr lang="en-US" altLang="zh-CN" dirty="0">
                <a:sym typeface="+mn-ea"/>
              </a:rPr>
              <a:t>Dfs_Move</a:t>
            </a:r>
            <a:endParaRPr lang="en-US" altLang="zh-CN" dirty="0"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CB019B1-382A-4266-B25C-5B523AA43C14-18" descr="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6150" y="492125"/>
            <a:ext cx="7518400" cy="595630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Phi</a:t>
            </a:r>
            <a:r>
              <a:rPr lang="zh-CN" altLang="en-US"/>
              <a:t>指令数据移动</a:t>
            </a:r>
            <a:r>
              <a:rPr lang="en-US" altLang="zh-CN"/>
              <a:t>-</a:t>
            </a:r>
            <a:r>
              <a:rPr lang="zh-CN" altLang="en-US"/>
              <a:t>实例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330" y="1478280"/>
            <a:ext cx="1255395" cy="5227955"/>
          </a:xfrm>
        </p:spPr>
        <p:txBody>
          <a:bodyPr>
            <a:normAutofit lnSpcReduction="20000"/>
          </a:bodyPr>
          <a:lstStyle/>
          <a:p>
            <a:r>
              <a:rPr lang="zh-CN" altLang="en-US" dirty="0"/>
              <a:t>栈：</a:t>
            </a:r>
            <a:endParaRPr lang="zh-CN" altLang="en-US" dirty="0"/>
          </a:p>
          <a:p>
            <a:r>
              <a:rPr lang="en-US" altLang="zh-CN" dirty="0"/>
              <a:t>1-&gt;2</a:t>
            </a:r>
            <a:endParaRPr lang="en-US" altLang="zh-CN" dirty="0"/>
          </a:p>
          <a:p>
            <a:r>
              <a:rPr lang="en-US" altLang="zh-CN" dirty="0"/>
              <a:t>4-&gt;1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6-&gt;7</a:t>
            </a:r>
            <a:endParaRPr lang="en-US" altLang="zh-CN" dirty="0"/>
          </a:p>
          <a:p>
            <a:r>
              <a:rPr lang="en-US" altLang="zh-CN" dirty="0"/>
              <a:t>6-&gt;8</a:t>
            </a:r>
            <a:endParaRPr lang="en-US" altLang="zh-CN" dirty="0"/>
          </a:p>
          <a:p>
            <a:r>
              <a:rPr lang="en-US" altLang="zh-CN" dirty="0"/>
              <a:t>5-&gt;6</a:t>
            </a:r>
            <a:endParaRPr lang="en-US" altLang="zh-CN" dirty="0"/>
          </a:p>
          <a:p>
            <a:r>
              <a:rPr lang="en-US" altLang="zh-CN" dirty="0"/>
              <a:t>3-&gt;r12</a:t>
            </a:r>
            <a:endParaRPr lang="en-US" altLang="zh-CN" dirty="0"/>
          </a:p>
          <a:p>
            <a:r>
              <a:rPr lang="en-US" altLang="zh-CN" dirty="0"/>
              <a:t>5-&gt;3</a:t>
            </a:r>
            <a:endParaRPr lang="en-US" altLang="zh-CN" dirty="0"/>
          </a:p>
          <a:p>
            <a:r>
              <a:rPr lang="en-US" altLang="zh-CN" dirty="0"/>
              <a:t>4-&gt;5</a:t>
            </a:r>
            <a:endParaRPr lang="en-US" altLang="zh-CN" dirty="0"/>
          </a:p>
          <a:p>
            <a:r>
              <a:rPr lang="en-US" altLang="zh-CN" dirty="0"/>
              <a:t>r12-&gt;4</a:t>
            </a:r>
            <a:endParaRPr lang="en-US" altLang="zh-CN" dirty="0"/>
          </a:p>
        </p:txBody>
      </p:sp>
      <p:sp>
        <p:nvSpPr>
          <p:cNvPr id="4" name="内容占位符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247265" y="1478280"/>
            <a:ext cx="6891020" cy="475932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动作：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从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搜索到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，退出一次</a:t>
            </a:r>
            <a:r>
              <a:rPr lang="en-US" altLang="zh-CN" dirty="0">
                <a:sym typeface="+mn-ea"/>
              </a:rPr>
              <a:t>Dfs_Move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从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搜索</a:t>
            </a:r>
            <a:r>
              <a:rPr lang="en-US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1MoveDone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(4,1)</a:t>
            </a:r>
            <a:r>
              <a:rPr lang="zh-CN" altLang="en-US" dirty="0">
                <a:sym typeface="+mn-ea"/>
              </a:rPr>
              <a:t>入栈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搜索到</a:t>
            </a:r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，发现环，记录</a:t>
            </a:r>
            <a:r>
              <a:rPr lang="zh-CN" altLang="en-US" dirty="0">
                <a:sym typeface="+mn-ea"/>
              </a:rPr>
              <a:t>环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搜素到</a:t>
            </a:r>
            <a:r>
              <a:rPr lang="en-US" altLang="zh-CN" dirty="0">
                <a:sym typeface="+mn-ea"/>
              </a:rPr>
              <a:t>7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6,7</a:t>
            </a:r>
            <a:r>
              <a:rPr lang="zh-CN" altLang="en-US" dirty="0">
                <a:sym typeface="+mn-ea"/>
              </a:rPr>
              <a:t>入栈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搜索完</a:t>
            </a:r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底下的分支</a:t>
            </a:r>
            <a:r>
              <a:rPr lang="zh-CN" altLang="en-US" dirty="0">
                <a:sym typeface="+mn-ea"/>
              </a:rPr>
              <a:t>树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退出</a:t>
            </a:r>
            <a:r>
              <a:rPr lang="en-US" altLang="zh-CN" dirty="0">
                <a:sym typeface="+mn-ea"/>
              </a:rPr>
              <a:t>Dfs_Move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处理</a:t>
            </a:r>
            <a:r>
              <a:rPr lang="zh-CN" altLang="en-US" dirty="0">
                <a:sym typeface="+mn-ea"/>
              </a:rPr>
              <a:t>环</a:t>
            </a:r>
            <a:endParaRPr lang="zh-CN" altLang="en-US" dirty="0"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Phi</a:t>
            </a:r>
            <a:r>
              <a:rPr lang="zh-CN" altLang="en-US"/>
              <a:t>指令数据移动</a:t>
            </a:r>
            <a:r>
              <a:rPr lang="en-US" altLang="zh-CN"/>
              <a:t>-</a:t>
            </a:r>
            <a:r>
              <a:rPr lang="zh-CN" altLang="en-US"/>
              <a:t>效果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移动的源汇和生成的代码如右</a:t>
            </a:r>
            <a:r>
              <a:rPr lang="zh-CN" altLang="en-US" dirty="0"/>
              <a:t>所示。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545" y="1963420"/>
            <a:ext cx="2853690" cy="33013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任务</a:t>
            </a:r>
            <a:r>
              <a:rPr lang="en-US" altLang="zh-CN"/>
              <a:t>1 </a:t>
            </a:r>
            <a:r>
              <a:rPr lang="zh-CN" altLang="en-US"/>
              <a:t>寄存器分配</a:t>
            </a:r>
            <a:r>
              <a:rPr lang="zh-CN" altLang="en-US"/>
              <a:t>算法</a:t>
            </a:r>
            <a:endParaRPr lang="zh-CN" altLang="en-US"/>
          </a:p>
        </p:txBody>
      </p:sp>
      <p:pic>
        <p:nvPicPr>
          <p:cNvPr id="5" name="ECB019B1-382A-4266-B25C-5B523AA43C14-1" descr="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75590" y="900430"/>
            <a:ext cx="4542155" cy="55149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805045" y="611632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图着色算法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59815" y="611632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线性扫描</a:t>
            </a:r>
            <a:r>
              <a:rPr lang="zh-CN" altLang="en-US"/>
              <a:t>算法</a:t>
            </a:r>
            <a:endParaRPr lang="zh-CN" altLang="en-US"/>
          </a:p>
        </p:txBody>
      </p:sp>
      <p:pic>
        <p:nvPicPr>
          <p:cNvPr id="10" name="ECB019B1-382A-4266-B25C-5B523AA43C14-7" descr="wp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00" y="1313815"/>
            <a:ext cx="2914650" cy="48641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489825" y="1572895"/>
            <a:ext cx="42411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亮点：</a:t>
            </a:r>
            <a:endParaRPr lang="zh-CN" altLang="en-US" sz="3200"/>
          </a:p>
          <a:p>
            <a:r>
              <a:rPr lang="en-US" altLang="zh-CN" sz="3200"/>
              <a:t>1. </a:t>
            </a:r>
            <a:r>
              <a:rPr lang="zh-CN" altLang="en-US" sz="3200"/>
              <a:t>考虑了空洞的情况，而不仅仅是头尾区间。</a:t>
            </a:r>
            <a:endParaRPr lang="zh-CN" altLang="en-US" sz="3200"/>
          </a:p>
          <a:p>
            <a:r>
              <a:rPr lang="en-US" altLang="zh-CN" sz="3200"/>
              <a:t>2. </a:t>
            </a:r>
            <a:r>
              <a:rPr lang="zh-CN" altLang="en-US" sz="3200"/>
              <a:t>使用两种算法。</a:t>
            </a:r>
            <a:endParaRPr lang="zh-CN" altLang="en-US" sz="3200"/>
          </a:p>
          <a:p>
            <a:r>
              <a:rPr lang="en-US" altLang="zh-CN" sz="3200"/>
              <a:t>3. </a:t>
            </a:r>
            <a:r>
              <a:rPr lang="zh-CN" altLang="en-US" sz="3200"/>
              <a:t>使用了自定义的代价估算函数。</a:t>
            </a:r>
            <a:endParaRPr lang="zh-CN" altLang="en-US" sz="3200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401320" y="2435225"/>
            <a:ext cx="5088255" cy="381825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std::set&lt;Interval*,cmp_interval&gt;reg_for_intervals[12];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表示当前的寄存器所分配的intervals集合。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612775" y="777240"/>
            <a:ext cx="4876800" cy="150240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/>
            <a:r>
              <a:rPr lang="zh-CN" altLang="en-US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线性扫描</a:t>
            </a:r>
            <a:r>
              <a:rPr lang="zh-CN" altLang="en-US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算法</a:t>
            </a:r>
            <a:endParaRPr lang="zh-CN" altLang="en-US" sz="36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/>
            <a:r>
              <a:rPr lang="zh-CN" altLang="en-US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数据结构</a:t>
            </a:r>
            <a:r>
              <a:rPr lang="zh-CN" altLang="en-US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介绍</a:t>
            </a:r>
            <a:endParaRPr lang="zh-CN" altLang="en-US" sz="36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ECB019B1-382A-4266-B25C-5B523AA43C14-2" descr="wp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562725" y="0"/>
            <a:ext cx="5629275" cy="683577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401320" y="2435225"/>
            <a:ext cx="5703570" cy="414655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设定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pos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为当前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Interval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current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）的最左端位置。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对于每个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Interval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，新建一个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weight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变量，称为溢出权重。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llvm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的溢出权重实现中，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weight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是从基本块频率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+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读写使用计算而得。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本次实验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weight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表示从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pos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往后该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Interval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的活跃区间长度。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evalue weight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阶段计算每个在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reg_for_intervals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Interval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对应的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weight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612775" y="777240"/>
            <a:ext cx="4876800" cy="150240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/>
            <a:r>
              <a:rPr lang="zh-CN" altLang="en-US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线性扫描</a:t>
            </a:r>
            <a:r>
              <a:rPr lang="zh-CN" altLang="en-US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算法</a:t>
            </a:r>
            <a:endParaRPr lang="zh-CN" altLang="en-US" sz="36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/>
            <a:r>
              <a:rPr lang="en-US" altLang="zh-CN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evalue weight</a:t>
            </a:r>
            <a:endParaRPr lang="en-US" altLang="zh-CN" sz="36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ECB019B1-382A-4266-B25C-5B523AA43C14-3" descr="wp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040" y="0"/>
            <a:ext cx="5648960" cy="68580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401320" y="2435225"/>
            <a:ext cx="5640070" cy="381825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对于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reg_for_intervals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weight=0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Interval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，说明之后的所有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Interval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一定不会和当前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Interval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冲突。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可以直接从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reg_for_interval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删除它，并为他分配对应的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权重。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612775" y="777240"/>
            <a:ext cx="4876800" cy="150240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/>
            <a:r>
              <a:rPr lang="zh-CN" altLang="en-US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线性扫描</a:t>
            </a:r>
            <a:r>
              <a:rPr lang="zh-CN" altLang="en-US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算法</a:t>
            </a:r>
            <a:endParaRPr lang="zh-CN" altLang="en-US" sz="36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/>
            <a:r>
              <a:rPr lang="en-US" altLang="zh-CN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refresh </a:t>
            </a:r>
            <a:r>
              <a:rPr lang="en-US" altLang="zh-CN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reg</a:t>
            </a:r>
            <a:endParaRPr lang="en-US" altLang="zh-CN" sz="36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ECB019B1-382A-4266-B25C-5B523AA43C14-4" descr="wp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040" y="0"/>
            <a:ext cx="5648960" cy="68580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401320" y="2435225"/>
            <a:ext cx="5640070" cy="381825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把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current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从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0-10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的顺序插入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reg_for_interval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可以插入的条件是不能和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reg_for_interval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中任意一个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interval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相交。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返回是否可以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插入。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612775" y="777240"/>
            <a:ext cx="4876800" cy="150240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/>
            <a:r>
              <a:rPr lang="zh-CN" altLang="en-US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线性扫描</a:t>
            </a:r>
            <a:r>
              <a:rPr lang="zh-CN" altLang="en-US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算法</a:t>
            </a:r>
            <a:endParaRPr lang="zh-CN" altLang="en-US" sz="36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/>
            <a:r>
              <a:rPr lang="en-US" altLang="zh-CN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try_insert_current</a:t>
            </a:r>
            <a:endParaRPr lang="en-US" altLang="zh-CN" sz="36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ECB019B1-382A-4266-B25C-5B523AA43C14-5" descr="wp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040" y="0"/>
            <a:ext cx="5648960" cy="68580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CB019B1-382A-4266-B25C-5B523AA43C14-19" descr="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3040" y="0"/>
            <a:ext cx="5648960" cy="6858000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2"/>
            </p:custDataLst>
          </p:nvPr>
        </p:nvSpPr>
        <p:spPr>
          <a:xfrm>
            <a:off x="401320" y="2435225"/>
            <a:ext cx="5640070" cy="381825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如果无法插入，说明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溢出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把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current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和与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current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相交的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Intervals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weight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最大的那个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溢出。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如果溢出的是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current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结束。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否则从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reg_for_intervals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删除这个溢出的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Interval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，重复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try_insert_current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3"/>
            </p:custDataLst>
          </p:nvPr>
        </p:nvSpPr>
        <p:spPr>
          <a:xfrm>
            <a:off x="612775" y="777240"/>
            <a:ext cx="4876800" cy="150240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/>
            <a:r>
              <a:rPr lang="zh-CN" altLang="en-US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线性扫描</a:t>
            </a:r>
            <a:r>
              <a:rPr lang="zh-CN" altLang="en-US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算法</a:t>
            </a:r>
            <a:endParaRPr lang="zh-CN" altLang="en-US" sz="36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/>
            <a:r>
              <a:rPr lang="en-US" altLang="zh-CN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Spill</a:t>
            </a:r>
            <a:endParaRPr lang="en-US" altLang="zh-CN" sz="36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401320" y="2435225"/>
            <a:ext cx="5640070" cy="381825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检查分配的寄存器是否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有冲突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计算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unused_reg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计算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Spill number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以供评估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612775" y="777240"/>
            <a:ext cx="4876800" cy="150240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/>
            <a:r>
              <a:rPr lang="zh-CN" altLang="en-US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线性扫描</a:t>
            </a:r>
            <a:r>
              <a:rPr lang="zh-CN" altLang="en-US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算法</a:t>
            </a:r>
            <a:endParaRPr lang="zh-CN" altLang="en-US" sz="36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/>
            <a:r>
              <a:rPr lang="en-US" altLang="zh-CN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Check</a:t>
            </a:r>
            <a:endParaRPr lang="en-US" altLang="zh-CN" sz="36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ECB019B1-382A-4266-B25C-5B523AA43C14-6" descr="wp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040" y="0"/>
            <a:ext cx="5648960" cy="68580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102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10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105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10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108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111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11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114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11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1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11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119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12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122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12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126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12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13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134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13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138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14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142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14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146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f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PRESET_TEXT" val="点击此处添加正文"/>
  <p:tag name="KSO_WM_UNIT_NOCLEAR" val="0"/>
  <p:tag name="KSO_WM_UNIT_VALUE" val="230"/>
  <p:tag name="KSO_WM_UNIT_TYPE" val="f"/>
  <p:tag name="KSO_WM_UNIT_INDEX" val="1"/>
  <p:tag name="KSO_WM_UNIT_SHOW_EDIT_AREA_INDICATION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CONTENTSTITLE" val="0"/>
  <p:tag name="KSO_WM_UNIT_PRESET_TEXT" val="单击此处&#13;添加标题内容"/>
  <p:tag name="KSO_WM_UNIT_NOCLEAR" val="0"/>
  <p:tag name="KSO_WM_UNIT_VALUE" val="22"/>
  <p:tag name="KSO_WM_UNIT_TYPE" val="a"/>
  <p:tag name="KSO_WM_UNIT_INDEX" val="1"/>
  <p:tag name="KSO_WM_UNIT_SHOW_EDIT_AREA_INDICATION" val="1"/>
  <p:tag name="KSO_WM_UNIT_ISNUMDGMTITLE" val="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PLACING_PICTURE_USER_VIEWPORT" val="{&quot;height&quot;:8685,&quot;width&quot;:7153}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4"/>
  <p:tag name="KSO_WM_TEMPLATE_SUBCATEGORY" val="19"/>
  <p:tag name="KSO_WM_TEMPLATE_MASTER_TYPE" val="0"/>
  <p:tag name="KSO_WM_TEMPLATE_COLOR_TYPE" val="1"/>
  <p:tag name="KSO_WM_SLIDE_ITEM_CNT" val="0"/>
  <p:tag name="KSO_WM_SLIDE_INDEX" val="14"/>
  <p:tag name="KSO_WM_TAG_VERSION" val="1.0"/>
  <p:tag name="KSO_WM_SLIDE_TYPE" val="text"/>
  <p:tag name="KSO_WM_SLIDE_SUBTYPE" val="picTxt"/>
  <p:tag name="KSO_WM_SLIDE_SIZE" val="863*431"/>
  <p:tag name="KSO_WM_SLIDE_POSITION" val="48*61"/>
  <p:tag name="KSO_WM_SLIDE_LAYOUT" val="a_d_f"/>
  <p:tag name="KSO_WM_SLIDE_LAYOUT_CNT" val="1_1_1"/>
  <p:tag name="KSO_WM_UNIT_SHOW_EDIT_AREA_INDICATION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f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PRESET_TEXT" val="点击此处添加正文"/>
  <p:tag name="KSO_WM_UNIT_NOCLEAR" val="0"/>
  <p:tag name="KSO_WM_UNIT_VALUE" val="230"/>
  <p:tag name="KSO_WM_UNIT_TYPE" val="f"/>
  <p:tag name="KSO_WM_UNIT_INDEX" val="1"/>
  <p:tag name="KSO_WM_UNIT_SHOW_EDIT_AREA_INDICATION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CONTENTSTITLE" val="0"/>
  <p:tag name="KSO_WM_UNIT_PRESET_TEXT" val="单击此处&#13;添加标题内容"/>
  <p:tag name="KSO_WM_UNIT_NOCLEAR" val="0"/>
  <p:tag name="KSO_WM_UNIT_VALUE" val="22"/>
  <p:tag name="KSO_WM_UNIT_TYPE" val="a"/>
  <p:tag name="KSO_WM_UNIT_INDEX" val="1"/>
  <p:tag name="KSO_WM_UNIT_SHOW_EDIT_AREA_INDICATION" val="1"/>
  <p:tag name="KSO_WM_UNIT_ISNUMDGMTITLE" val="0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4"/>
  <p:tag name="KSO_WM_TEMPLATE_SUBCATEGORY" val="19"/>
  <p:tag name="KSO_WM_TEMPLATE_MASTER_TYPE" val="0"/>
  <p:tag name="KSO_WM_TEMPLATE_COLOR_TYPE" val="1"/>
  <p:tag name="KSO_WM_SLIDE_ITEM_CNT" val="0"/>
  <p:tag name="KSO_WM_SLIDE_INDEX" val="14"/>
  <p:tag name="KSO_WM_TAG_VERSION" val="1.0"/>
  <p:tag name="KSO_WM_SLIDE_TYPE" val="text"/>
  <p:tag name="KSO_WM_SLIDE_SUBTYPE" val="picTxt"/>
  <p:tag name="KSO_WM_SLIDE_SIZE" val="863*431"/>
  <p:tag name="KSO_WM_SLIDE_POSITION" val="48*61"/>
  <p:tag name="KSO_WM_SLIDE_LAYOUT" val="a_d_f"/>
  <p:tag name="KSO_WM_SLIDE_LAYOUT_CNT" val="1_1_1"/>
  <p:tag name="KSO_WM_UNIT_SHOW_EDIT_AREA_INDICATION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f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PRESET_TEXT" val="点击此处添加正文"/>
  <p:tag name="KSO_WM_UNIT_NOCLEAR" val="0"/>
  <p:tag name="KSO_WM_UNIT_VALUE" val="230"/>
  <p:tag name="KSO_WM_UNIT_TYPE" val="f"/>
  <p:tag name="KSO_WM_UNIT_INDEX" val="1"/>
  <p:tag name="KSO_WM_UNIT_SHOW_EDIT_AREA_INDICATION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CONTENTSTITLE" val="0"/>
  <p:tag name="KSO_WM_UNIT_PRESET_TEXT" val="单击此处&#13;添加标题内容"/>
  <p:tag name="KSO_WM_UNIT_NOCLEAR" val="0"/>
  <p:tag name="KSO_WM_UNIT_VALUE" val="22"/>
  <p:tag name="KSO_WM_UNIT_TYPE" val="a"/>
  <p:tag name="KSO_WM_UNIT_INDEX" val="1"/>
  <p:tag name="KSO_WM_UNIT_SHOW_EDIT_AREA_INDICATION" val="1"/>
  <p:tag name="KSO_WM_UNIT_ISNUMDGMTITLE" val="0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4"/>
  <p:tag name="KSO_WM_TEMPLATE_SUBCATEGORY" val="19"/>
  <p:tag name="KSO_WM_TEMPLATE_MASTER_TYPE" val="0"/>
  <p:tag name="KSO_WM_TEMPLATE_COLOR_TYPE" val="1"/>
  <p:tag name="KSO_WM_SLIDE_ITEM_CNT" val="0"/>
  <p:tag name="KSO_WM_SLIDE_INDEX" val="14"/>
  <p:tag name="KSO_WM_TAG_VERSION" val="1.0"/>
  <p:tag name="KSO_WM_SLIDE_TYPE" val="text"/>
  <p:tag name="KSO_WM_SLIDE_SUBTYPE" val="picTxt"/>
  <p:tag name="KSO_WM_SLIDE_SIZE" val="863*431"/>
  <p:tag name="KSO_WM_SLIDE_POSITION" val="48*61"/>
  <p:tag name="KSO_WM_SLIDE_LAYOUT" val="a_d_f"/>
  <p:tag name="KSO_WM_SLIDE_LAYOUT_CNT" val="1_1_1"/>
  <p:tag name="KSO_WM_UNIT_SHOW_EDIT_AREA_INDICATION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f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PRESET_TEXT" val="点击此处添加正文"/>
  <p:tag name="KSO_WM_UNIT_NOCLEAR" val="0"/>
  <p:tag name="KSO_WM_UNIT_VALUE" val="230"/>
  <p:tag name="KSO_WM_UNIT_TYPE" val="f"/>
  <p:tag name="KSO_WM_UNIT_INDEX" val="1"/>
  <p:tag name="KSO_WM_UNIT_SHOW_EDIT_AREA_INDICATION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CONTENTSTITLE" val="0"/>
  <p:tag name="KSO_WM_UNIT_PRESET_TEXT" val="单击此处&#13;添加标题内容"/>
  <p:tag name="KSO_WM_UNIT_NOCLEAR" val="0"/>
  <p:tag name="KSO_WM_UNIT_VALUE" val="22"/>
  <p:tag name="KSO_WM_UNIT_TYPE" val="a"/>
  <p:tag name="KSO_WM_UNIT_INDEX" val="1"/>
  <p:tag name="KSO_WM_UNIT_SHOW_EDIT_AREA_INDICATION" val="1"/>
  <p:tag name="KSO_WM_UNIT_ISNUMDGMTITLE" val="0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4"/>
  <p:tag name="KSO_WM_TEMPLATE_SUBCATEGORY" val="19"/>
  <p:tag name="KSO_WM_TEMPLATE_MASTER_TYPE" val="0"/>
  <p:tag name="KSO_WM_TEMPLATE_COLOR_TYPE" val="1"/>
  <p:tag name="KSO_WM_SLIDE_ITEM_CNT" val="0"/>
  <p:tag name="KSO_WM_SLIDE_INDEX" val="14"/>
  <p:tag name="KSO_WM_TAG_VERSION" val="1.0"/>
  <p:tag name="KSO_WM_SLIDE_TYPE" val="text"/>
  <p:tag name="KSO_WM_SLIDE_SUBTYPE" val="picTxt"/>
  <p:tag name="KSO_WM_SLIDE_SIZE" val="863*431"/>
  <p:tag name="KSO_WM_SLIDE_POSITION" val="48*61"/>
  <p:tag name="KSO_WM_SLIDE_LAYOUT" val="a_d_f"/>
  <p:tag name="KSO_WM_SLIDE_LAYOUT_CNT" val="1_1_1"/>
  <p:tag name="KSO_WM_UNIT_SHOW_EDIT_AREA_INDICATION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f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PRESET_TEXT" val="点击此处添加正文"/>
  <p:tag name="KSO_WM_UNIT_NOCLEAR" val="0"/>
  <p:tag name="KSO_WM_UNIT_VALUE" val="230"/>
  <p:tag name="KSO_WM_UNIT_TYPE" val="f"/>
  <p:tag name="KSO_WM_UNIT_INDEX" val="1"/>
  <p:tag name="KSO_WM_UNIT_SHOW_EDIT_AREA_INDICATION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CONTENTSTITLE" val="0"/>
  <p:tag name="KSO_WM_UNIT_PRESET_TEXT" val="单击此处&#13;添加标题内容"/>
  <p:tag name="KSO_WM_UNIT_NOCLEAR" val="0"/>
  <p:tag name="KSO_WM_UNIT_VALUE" val="22"/>
  <p:tag name="KSO_WM_UNIT_TYPE" val="a"/>
  <p:tag name="KSO_WM_UNIT_INDEX" val="1"/>
  <p:tag name="KSO_WM_UNIT_SHOW_EDIT_AREA_INDICATION" val="1"/>
  <p:tag name="KSO_WM_UNIT_ISNUMDGMTITLE" val="0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4"/>
  <p:tag name="KSO_WM_TEMPLATE_SUBCATEGORY" val="19"/>
  <p:tag name="KSO_WM_TEMPLATE_MASTER_TYPE" val="0"/>
  <p:tag name="KSO_WM_TEMPLATE_COLOR_TYPE" val="1"/>
  <p:tag name="KSO_WM_SLIDE_ITEM_CNT" val="0"/>
  <p:tag name="KSO_WM_SLIDE_INDEX" val="14"/>
  <p:tag name="KSO_WM_TAG_VERSION" val="1.0"/>
  <p:tag name="KSO_WM_SLIDE_TYPE" val="text"/>
  <p:tag name="KSO_WM_SLIDE_SUBTYPE" val="picTxt"/>
  <p:tag name="KSO_WM_SLIDE_SIZE" val="863*431"/>
  <p:tag name="KSO_WM_SLIDE_POSITION" val="48*61"/>
  <p:tag name="KSO_WM_SLIDE_LAYOUT" val="a_d_f"/>
  <p:tag name="KSO_WM_SLIDE_LAYOUT_CNT" val="1_1_1"/>
  <p:tag name="KSO_WM_UNIT_SHOW_EDIT_AREA_INDICATION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f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PRESET_TEXT" val="点击此处添加正文"/>
  <p:tag name="KSO_WM_UNIT_NOCLEAR" val="0"/>
  <p:tag name="KSO_WM_UNIT_VALUE" val="230"/>
  <p:tag name="KSO_WM_UNIT_TYPE" val="f"/>
  <p:tag name="KSO_WM_UNIT_INDEX" val="1"/>
  <p:tag name="KSO_WM_UNIT_SHOW_EDIT_AREA_INDICATION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CONTENTSTITLE" val="0"/>
  <p:tag name="KSO_WM_UNIT_PRESET_TEXT" val="单击此处&#13;添加标题内容"/>
  <p:tag name="KSO_WM_UNIT_NOCLEAR" val="0"/>
  <p:tag name="KSO_WM_UNIT_VALUE" val="22"/>
  <p:tag name="KSO_WM_UNIT_TYPE" val="a"/>
  <p:tag name="KSO_WM_UNIT_INDEX" val="1"/>
  <p:tag name="KSO_WM_UNIT_SHOW_EDIT_AREA_INDICATION" val="1"/>
  <p:tag name="KSO_WM_UNIT_ISNUMDGMTITLE" val="0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4"/>
  <p:tag name="KSO_WM_TEMPLATE_SUBCATEGORY" val="19"/>
  <p:tag name="KSO_WM_TEMPLATE_MASTER_TYPE" val="0"/>
  <p:tag name="KSO_WM_TEMPLATE_COLOR_TYPE" val="1"/>
  <p:tag name="KSO_WM_SLIDE_ITEM_CNT" val="0"/>
  <p:tag name="KSO_WM_SLIDE_INDEX" val="14"/>
  <p:tag name="KSO_WM_TAG_VERSION" val="1.0"/>
  <p:tag name="KSO_WM_SLIDE_TYPE" val="text"/>
  <p:tag name="KSO_WM_SLIDE_SUBTYPE" val="picTxt"/>
  <p:tag name="KSO_WM_SLIDE_SIZE" val="863*431"/>
  <p:tag name="KSO_WM_SLIDE_POSITION" val="48*61"/>
  <p:tag name="KSO_WM_SLIDE_LAYOUT" val="a_d_f"/>
  <p:tag name="KSO_WM_SLIDE_LAYOUT_CNT" val="1_1_1"/>
  <p:tag name="KSO_WM_UNIT_SHOW_EDIT_AREA_INDICATION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f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PRESET_TEXT" val="点击此处添加正文"/>
  <p:tag name="KSO_WM_UNIT_NOCLEAR" val="0"/>
  <p:tag name="KSO_WM_UNIT_VALUE" val="230"/>
  <p:tag name="KSO_WM_UNIT_TYPE" val="f"/>
  <p:tag name="KSO_WM_UNIT_INDEX" val="1"/>
  <p:tag name="KSO_WM_UNIT_SHOW_EDIT_AREA_INDICATION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CONTENTSTITLE" val="0"/>
  <p:tag name="KSO_WM_UNIT_PRESET_TEXT" val="单击此处&#13;添加标题内容"/>
  <p:tag name="KSO_WM_UNIT_NOCLEAR" val="0"/>
  <p:tag name="KSO_WM_UNIT_VALUE" val="22"/>
  <p:tag name="KSO_WM_UNIT_TYPE" val="a"/>
  <p:tag name="KSO_WM_UNIT_INDEX" val="1"/>
  <p:tag name="KSO_WM_UNIT_SHOW_EDIT_AREA_INDICATION" val="1"/>
  <p:tag name="KSO_WM_UNIT_ISNUMDGMTITLE" val="0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4"/>
  <p:tag name="KSO_WM_TEMPLATE_SUBCATEGORY" val="19"/>
  <p:tag name="KSO_WM_TEMPLATE_MASTER_TYPE" val="0"/>
  <p:tag name="KSO_WM_TEMPLATE_COLOR_TYPE" val="1"/>
  <p:tag name="KSO_WM_SLIDE_ITEM_CNT" val="0"/>
  <p:tag name="KSO_WM_SLIDE_INDEX" val="14"/>
  <p:tag name="KSO_WM_TAG_VERSION" val="1.0"/>
  <p:tag name="KSO_WM_SLIDE_TYPE" val="text"/>
  <p:tag name="KSO_WM_SLIDE_SUBTYPE" val="picTxt"/>
  <p:tag name="KSO_WM_SLIDE_SIZE" val="863*431"/>
  <p:tag name="KSO_WM_SLIDE_POSITION" val="48*61"/>
  <p:tag name="KSO_WM_SLIDE_LAYOUT" val="a_d_f"/>
  <p:tag name="KSO_WM_SLIDE_LAYOUT_CNT" val="1_1_1"/>
  <p:tag name="KSO_WM_UNIT_SHOW_EDIT_AREA_INDICATION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f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PRESET_TEXT" val="点击此处添加正文"/>
  <p:tag name="KSO_WM_UNIT_NOCLEAR" val="0"/>
  <p:tag name="KSO_WM_UNIT_VALUE" val="230"/>
  <p:tag name="KSO_WM_UNIT_TYPE" val="f"/>
  <p:tag name="KSO_WM_UNIT_INDEX" val="1"/>
  <p:tag name="KSO_WM_UNIT_SHOW_EDIT_AREA_INDICATION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CONTENTSTITLE" val="0"/>
  <p:tag name="KSO_WM_UNIT_PRESET_TEXT" val="单击此处&#13;添加标题内容"/>
  <p:tag name="KSO_WM_UNIT_NOCLEAR" val="0"/>
  <p:tag name="KSO_WM_UNIT_VALUE" val="22"/>
  <p:tag name="KSO_WM_UNIT_TYPE" val="a"/>
  <p:tag name="KSO_WM_UNIT_INDEX" val="1"/>
  <p:tag name="KSO_WM_UNIT_SHOW_EDIT_AREA_INDICATION" val="1"/>
  <p:tag name="KSO_WM_UNIT_ISNUMDGMTITLE" val="0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4"/>
  <p:tag name="KSO_WM_TEMPLATE_SUBCATEGORY" val="19"/>
  <p:tag name="KSO_WM_TEMPLATE_MASTER_TYPE" val="0"/>
  <p:tag name="KSO_WM_TEMPLATE_COLOR_TYPE" val="1"/>
  <p:tag name="KSO_WM_SLIDE_ITEM_CNT" val="0"/>
  <p:tag name="KSO_WM_SLIDE_INDEX" val="14"/>
  <p:tag name="KSO_WM_TAG_VERSION" val="1.0"/>
  <p:tag name="KSO_WM_SLIDE_TYPE" val="text"/>
  <p:tag name="KSO_WM_SLIDE_SUBTYPE" val="picTxt"/>
  <p:tag name="KSO_WM_SLIDE_SIZE" val="863*431"/>
  <p:tag name="KSO_WM_SLIDE_POSITION" val="48*61"/>
  <p:tag name="KSO_WM_SLIDE_LAYOUT" val="a_d_f"/>
  <p:tag name="KSO_WM_SLIDE_LAYOUT_CNT" val="1_1_1"/>
  <p:tag name="KSO_WM_UNIT_SHOW_EDIT_AREA_INDICATION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f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PRESET_TEXT" val="点击此处添加正文"/>
  <p:tag name="KSO_WM_UNIT_NOCLEAR" val="0"/>
  <p:tag name="KSO_WM_UNIT_VALUE" val="230"/>
  <p:tag name="KSO_WM_UNIT_TYPE" val="f"/>
  <p:tag name="KSO_WM_UNIT_INDEX" val="1"/>
  <p:tag name="KSO_WM_UNIT_SHOW_EDIT_AREA_INDICATION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CONTENTSTITLE" val="0"/>
  <p:tag name="KSO_WM_UNIT_PRESET_TEXT" val="单击此处&#13;添加标题内容"/>
  <p:tag name="KSO_WM_UNIT_NOCLEAR" val="0"/>
  <p:tag name="KSO_WM_UNIT_VALUE" val="22"/>
  <p:tag name="KSO_WM_UNIT_TYPE" val="a"/>
  <p:tag name="KSO_WM_UNIT_INDEX" val="1"/>
  <p:tag name="KSO_WM_UNIT_SHOW_EDIT_AREA_INDICATION" val="1"/>
  <p:tag name="KSO_WM_UNIT_ISNUMDGMTITLE" val="0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4"/>
  <p:tag name="KSO_WM_TEMPLATE_SUBCATEGORY" val="19"/>
  <p:tag name="KSO_WM_TEMPLATE_MASTER_TYPE" val="0"/>
  <p:tag name="KSO_WM_TEMPLATE_COLOR_TYPE" val="1"/>
  <p:tag name="KSO_WM_SLIDE_ITEM_CNT" val="0"/>
  <p:tag name="KSO_WM_SLIDE_INDEX" val="14"/>
  <p:tag name="KSO_WM_TAG_VERSION" val="1.0"/>
  <p:tag name="KSO_WM_SLIDE_TYPE" val="text"/>
  <p:tag name="KSO_WM_SLIDE_SUBTYPE" val="picTxt"/>
  <p:tag name="KSO_WM_SLIDE_SIZE" val="863*431"/>
  <p:tag name="KSO_WM_SLIDE_POSITION" val="48*61"/>
  <p:tag name="KSO_WM_SLIDE_LAYOUT" val="a_d_f"/>
  <p:tag name="KSO_WM_SLIDE_LAYOUT_CNT" val="1_1_1"/>
  <p:tag name="KSO_WM_UNIT_SHOW_EDIT_AREA_INDICATION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f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PRESET_TEXT" val="点击此处添加正文"/>
  <p:tag name="KSO_WM_UNIT_NOCLEAR" val="0"/>
  <p:tag name="KSO_WM_UNIT_VALUE" val="230"/>
  <p:tag name="KSO_WM_UNIT_TYPE" val="f"/>
  <p:tag name="KSO_WM_UNIT_INDEX" val="1"/>
  <p:tag name="KSO_WM_UNIT_SHOW_EDIT_AREA_INDICATION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CONTENTSTITLE" val="0"/>
  <p:tag name="KSO_WM_UNIT_PRESET_TEXT" val="单击此处&#13;添加标题内容"/>
  <p:tag name="KSO_WM_UNIT_NOCLEAR" val="0"/>
  <p:tag name="KSO_WM_UNIT_VALUE" val="22"/>
  <p:tag name="KSO_WM_UNIT_TYPE" val="a"/>
  <p:tag name="KSO_WM_UNIT_INDEX" val="1"/>
  <p:tag name="KSO_WM_UNIT_SHOW_EDIT_AREA_INDICATION" val="1"/>
  <p:tag name="KSO_WM_UNIT_ISNUMDGMTITLE" val="0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4"/>
  <p:tag name="KSO_WM_TEMPLATE_SUBCATEGORY" val="19"/>
  <p:tag name="KSO_WM_TEMPLATE_MASTER_TYPE" val="0"/>
  <p:tag name="KSO_WM_TEMPLATE_COLOR_TYPE" val="1"/>
  <p:tag name="KSO_WM_SLIDE_ITEM_CNT" val="0"/>
  <p:tag name="KSO_WM_SLIDE_INDEX" val="14"/>
  <p:tag name="KSO_WM_TAG_VERSION" val="1.0"/>
  <p:tag name="KSO_WM_SLIDE_TYPE" val="text"/>
  <p:tag name="KSO_WM_SLIDE_SUBTYPE" val="picTxt"/>
  <p:tag name="KSO_WM_SLIDE_SIZE" val="863*431"/>
  <p:tag name="KSO_WM_SLIDE_POSITION" val="48*61"/>
  <p:tag name="KSO_WM_SLIDE_LAYOUT" val="a_d_f"/>
  <p:tag name="KSO_WM_SLIDE_LAYOUT_CNT" val="1_1_1"/>
  <p:tag name="KSO_WM_UNIT_SHOW_EDIT_AREA_INDICATION" val="1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gICAiRmlsZUlkIiA6ICIyMTM2MDg4NDk3NDQiLAogICAiR3JvdXBJZCIgOiAiMzI3NDE2NDcxIiwKICAgIkltYWdlIiA6ICJpVkJPUncwS0dnb0FBQUFOU1VoRVVnQUFBZGdBQUFJOUNBWUFBQUNadUdrMUFBQUFDWEJJV1hNQUFBc1RBQUFMRXdFQW1wd1lBQUFnQUVsRVFWUjRuT3pkZTFoVTE3MC8vdmNhYm9wQTBJZ1FMOUdnaldtSndNdzBRY1NvcUxHU0lGRkVCZXV4cHEydHNUYjBmQk1UWS9KTnJNb3ZVY2xGek5FYW42LzFtRVR3RWxSRVBKTG8wWGdoWXBnWlJLSVN0VXBBeEtnb0tQZVo5ZnNEbUlJS2dzNndoK0g5ZWg0Zng3Vm4xdjVzWUh5ejF1eTlGME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RVSXFGMEFVUnRwZEZvL0tXVVlRQ2VCekFJUUUrOVh1K21jRmxFUkUwNEtsMEFVV3Y1Ky9zLzRlam91QXJBaTBMd2QwTWlzbTBNV09vUU5Cck5jd0IyQVhoRVN2a3ZJY1FtS2VVQkFEOTA2ZEtsUk5ucWlJanV4bUVBMmJ6Nmthc2VnSnVVOG4yOVh2OHVBS2wwWFVSRUxWRXBYUURSL2RSUEN6OVNINjcvRnd4WEl1b0FPSUlsbTZiUmFQd0JaRXNwLzZYWDZ3ZUM0VXBFSFFSSHNHVFQ2czhXaGhCaUV4aXVSTlNCTUdESjFqMFBBUFVuTkJFUmRSZ01XTEoxZytyLy9rSFJLb2lJMm9nQlM3YXVKd0R3VWh3aTZtZ1lzR1RUaEJEZEFDQWpJNk5DNlZxSWlOcUNBVXRFUkdRRkRGZ2lJaUlyNEswU2llZ3VHbzFtSDREUlN0ZEIveWFsek5UcjlVRksxMEd0eHhFc0VkMEx3OVhHQ0NHZVZib0dhaHVPWUltb1dWbFpXVXFYUUFDMFdxM1NKZEFENEFpV2lJaklDaGl3UkVSRVZzQ0FKU0lpc2dJR0xCRVJrUlV3WUltSWlLeUFBVXRFUkdRRkRGZ2lJaUlyWU1BU0VSRlpBUU9XaUlqSUNoaXdSRVJFVnNDQUpTSWlzZ0lHTEJFUmtSVXdZSW1JaUt5QUFVdEVSR1FGREZnaUlpSXJZTUFTRVJGWkFRT1dpSWpJQ2hpd1JFUkVWc0NBSlNJaXNnSUdMQkVSa1JVd1lJbklwdVRrNUVDcjFUYjVNM1hxVkl2MFdWNWVicUVxaWU3UFVla0NpSWp1NWRDaFEzQjFkVlc2REtJSHhoRXNFUkdSRlRCZ2lhakRtRGR2SGhZdFd0U2tiZTdjdVZpeFlnVUFJRE16RTlPblQwZFFVQkFtVEppQWpJeU11L3E0MTNSeFExdDFkVFVBb0xxNkdzdVhMMGRvYUNpR0R4K09oUXNYNHRhdFc5WTdNTEpMREZnaTZqQWlJaUp3NE1BQjFOVFVBQUN1WGJ1RzQ4ZVBJekl5RWdCdysvWnR2UFBPT3poMDZCQkdqUnFGOTk5Ly80SDJzM1RwVXB3K2ZScEpTVWxJVFUxRlNVa0pQdnp3UTRzZEIzVU9ERmdpc2tuUFBmZWMrU1NuK1BoNEFNQ29VYU1Bd0R3eTNidDNMNFlNR1lLQkF3Y0NBRUpEUStIcjY0dHo1ODdCemMwTmhZV0ZxSzJ0YmROK1MwcEtrSmFXaGdVTEZzRGIyeHVlbnA2WU1XTUc5dTNiWjdtRG8wNkJKemtSa1UyNjEwbE96czdPK00xdmZvUDA5SFNNR0RFQ2UvYnN3YlJwMDh6YlY2MWFoWlNVRlBqNys4UEZ4UVVBWURLWjJyVGZ5NWN2UTBxSm1KaVl1N2JWMU5UQXljbnBBWTZHT2lNR0xCRjFLQkVSRVpnelp3N3k4dkx3MDA4LzRmbm5ud2NBRkJRVVlNT0dEZGk2ZFN0OGZYMlJrWkdCdlh2MzN2VjZaMmRuQUVCbFphVTV3QnQvdnRxalJ3OEF3TzdkdStIajQyUHR3eUU3eGlsaUl1cFEvUHo4NE9Qamd4VXJWaUFzTE13OFVtMllDaTRxS2tKcGFTa1NFeFB2K2ZvQkF3YkExZFVWcWFtcEFJQ3FxaXA4L3ZubjV1M2UzdDdRYURTSWo0OUhjWEV4akVZajh2THlrSm1aYWVVakkzdkRnQ1VpbTlUNE0xaXRWb3V5c2pMenRvaUlDT2gwT3ZQSlRVQmRjRVpIUjJQKy9QbVlPWE1taGcwYmRzOStYVnhjRUJjWGgyM2J0aUVpSWdKejU4Njk2N25MbGkyRFNxVkNWRlFVUWtKQ3NHalJJa2dwclhPZ1pMZUUwZ1VRdFVTajBVZ0EwT2wwL0ZsdFJ3MWY5NnlzTEtWTElRQmFyUllBM3djZERVZXdSRVJFVnNDQUpTSWlzZ0lHTEJFUmtSVXdZSW1JaUt5QUFVdEVSR1FGREZnaVV0eHJyNzJHVjE5OXRVbGJlWGs1Z29LQ3NHN2R1aWJ0U1VsSkdEdDI3SDB2bXlrdUxzYkVpUk5iZFNjbnJoZEwxc0NBSlNMRkRSczJESHE5dnNsOWc0OGRPd2FUeVlSang0NDFlZTczMzMrUG9LQWdDTkh5RlN2ZTN0N1lzV01IVkNyTC9EZVhuNStQU1pNbW1WZmNJYm9mQml3UktTNGtKQVRsNWVYSXlja3h0eDA5ZWhTQmdZSEl5Y2xCUlVVRkFFQktpYXlzTEFRSEI3ZDdqVGR2M2tSK2ZuNjc3NWM2TGdZc0VTbk94OGNIdnI2K1RVYXJHUmtabURGakJweWRuYUhUNlFBQWVYbDVLQzB0eGRDaFF3RzB2RzdybmRPK04yN2N3R3V2dlliZzRHQk1tREFCNjlldmI3SUdMQUNjT0hFQzA2ZFB4OUNoUXpGbHlwUW1nVDlyMWl3QVFIQndzUG5HRDBRdFljQVNrVTBZTm15WStYNi8vL3JYdjNEdDJqVUVCUVhoMldlZk5RZnY4ZVBITVhEZ1FQVHMyUk5BMjladGZlKzk5MUJXVm9aZHUzWmgvZnIxT0hUbzBGM1AyYkpsQ3o3NTVCT2twNmVqZCsvZVdMcDBxWG5iaGcwYkFOUUZQKzl3UmEzQmdDVWltekJzMkRDY1BIa1M1ZVhsT0hyMEtOUnFOYnAwNllLaFE0ZWFBL2I3Nzc4M1R3KzNaZDNXa3BJU0hENThHTEd4c2VqWnN5ZTh2THd3ZS9ic3U1NFhHeHVMWHIxNndjUERBekV4TVRoMzdseWJsN3NqYXNEbDZvaklKcWpWYWpnN095TXJLd3RIang0MUIybHdjREErK09BRFhMbHlCVHFkRHRIUjBRRHV2MjVyWTVjdlh3WUE5Ty9mMzl6bTd1NSsxK3U4dkx6TWo3dDE2d1lwSldwcmE4MUwzQkcxQlFPV2lHeUNzN016bm5ubUdSdytmQmc2blE3LytaLy9DUURvMjdjdit2VHBnNDBiTjZLMnRoWWFqUVpBMjladGRYTnpBd0JjdVhMRi9MaTR1TmhhaDBJRWdGUEVSR1JEUWtKQ2tKNmVqa2NlZVFTREJnMHl0d2NIQnlNbEpjVTh5Z1hhdG01cnYzNzlNSERnUUt4YXRRcWxwYVVvTEN6RXhvMGIyMVNiaDRjSEFNQmdNS0MwdFBRaGpwSTZDd1lzRWRtTVljT0dOVGxMdUVGd2NEQnUzNzU5MStVNWJWbTNkZG15WmJoMjdSckdqUnVIQlFzV1lOS2tTUUFBUjhmV1RlVDE3OThma1pHUmlJMk54ZVRKa3gvZzZLaXo0ZHFDWk5PNEhxd3lPc042c0x0MjdjS2FOV3VRbHBhbWRDbjN4ZlZnT3lhT1lJbW9VOWkvZno4S0N3dGhOQnB4OHVSSmZQYlpaM2pwcFplVUxvdnNHRTl5SXFKTzRlTEZpMWkrZkRsS1NrclFzMmRQaEllSDQ0OS8vS1BTWlpFZFk4QVNVYWZ3OHNzdjQrV1hYMWE2RE9wRU9FVk1SRVJrQlF4WUlpSWlLMkRBRWhFUldRRURsb2lJeUFvWXNFUkVSRmJBZ0NVaUlySUNCaXdSRVpFVk1HQ0ppSWlzZ0FGTFJFUmtCUXhZSWlJaUsyREFFaEVSV1FFRGxvaUl5QW9Zc0VSRVJGYkFnQ1VpSXJJQ0Jpd1JFWkVWTUdDSmlJaXNnQUZMUkVSa0JZNUtGMEJFdGt1cjFTcGRBbEdIeFJFc0VkMUZTcG1wZEExMGw1TktGMEJ0d3hFc0VkMUZyOWNIS1YyREpXZzBHZ2tBT3AxT0tGMExkVDRjd1JJUkVWa0JBNWFJaU1nS0dMQkVSRVJXd0lBbElpS3lBZ1lzRVJHUkZUQmdpWWlJcklBQlMwUkVaQVVNV0NJaUlpdGd3QklSRVZrQkE1YUlpTWdLR0xCRVJFUld3SUFsSWlLeUFnWXNFUkdSRlRCZ2lZaUlySUFCUzBSRVpBVU1XQ0lpSWl0Z3dCSVJFVm1CbzlJRkVCRlppbHF0SGdNZzdCN3Q4WTMrbWFIWDY3OXF2NnFvczJMQUVwRTlxUlZDdkhablkrTTJvOUVZMmI0bFVXZkZLV0lpc2h0NnZmNklsUEo2QzA4cHJhMnQzZDF1QlZHbnhvQWxJbnRTQzJCekM5dS95YzNOclc2dllxaHpZOEFTa2IxSmJtNkRsSEpyZXhaQ25Sc0Rsb2pzU2xsWjJTRUFwWGUyU3lsdmw1U1U3RkNnSk9xa0dMQkVaRmZPbmoxYkphWGNkbWU3RUdML2hRc1hLcFdvaVRvbkJpd1IyUjBwNVYyWDRaaE1KbDZhUSsyS0FVdEVkdWZLbFNzSEFOeHUxRlJSVTFQRGdLVjJ4WUFsSXJ0ejZkS2xjZ0NOUDI4OW1KdWJlMHVwZXFoellzQVNrVjB5bVV5TlA0Zmx5VTNVN2hpd1JHU1hLaW9xOWdHb2xGSlcxOVRVYkZHNkh1cDhHTEJFWkpmT25EbFRKcVZNRlVJY3pzbkpLVkc2SHVwOGVDOWlJckpiVXNvdEFIeVVyb002SndZc2taM1JhRFQ3QUl4V3VnNWJvdEZvRXBTdXdWWklLVFAxZW4yUTBuVjBCcHdpSnJJL0RGZHFsaERpV2FWcjZDdzRnaVd5VTFsWldVcVhRRFpHcTlVcVhVS253aEVzRVJHUkZUQmdpWWlJcklBQlMwUkVaQVVNV0NJaUlpdGd3QklSRVZrQkE1YUlpTWdLR0xCRVJFUld3SUFsSWlLeUFnWXNFUkdSRlRCZ2lZaUlySUFCUzBSRVpBVU1XQ0lpSWl0Z3dCSVJFVmtCQTVhSUZKV1Rrd090Vm12K00yTEVDTHo1NXB1NGZ2MTZtL3BKVFUxRlJFUUVubm5tR2Z6M2YvKzN4ZXNyTHkrM1dKL1VPVEJnaWNnbUhEcDBDRmxaV1VoS1NzTFZxMWZ4emp2dnRQcTFseTlmeHQvLy9uZjg5YTkveGRHalJ6RnQyalFyVmtyVU9neFlJcklwdlh2M3h1elpzM0g4K0hHWVRLWld2ZWJxMWFzd21Vd1lPWElrbkp5YzBLVkxGeXRYU1hSL0RGZ2lzam0zYjk5RzE2NWRvVkxWL1JkVlhWMk41Y3VYSXpRMEZNT0hEOGZDaFF0eDY5WXQ4L04vOTd2ZkFRQ0NnNE9oMVdyTjA3b3BLU2tZUFhvMDR1UGpXOVZQVWxJU3hvMGJoK0RnWVBOckdwdzRjUUxUcDAvSDBLRkRNV1hLRk9UazVGajd5MEFkSEFPV2lHeUdsQkpuejU3RjZ0V3JFUk1UWTI1ZnVuUXBUcDgramFTa0pLU21wcUtrcEFRZmZ2aWhlZnVHRFJzQUFCa1pHY2pLeWpLM0h6dDJETHQyN2NLY09YUHUyMDlCUVFGV3JGaUJwVXVYWXQrK2ZRZ0xDMnRTMjVZdFcvREpKNThnUFQwZHZYdjN4dEtsUzYzMVpTQTd3WUFsSXB2dzNIUFA0ZGUvL2pWaVltSVFFeE9EVjE1NUJRQlFVbEtDdExRMExGaXdBTjdlM3ZEMDlNU01HVE93YjkrKysvWTVjK1pNZE92V0RXNXVidmZ0eDhuSkNVSUlYTDU4R2E2dXJ2RHo4MnZTVjJ4c0xIcjE2Z1VQRHcvRXhNVGczTGx6clo3Q3BzN0pVZWtDaUlpQXVwT2NidCsramIvLy9lOUlUazVHUkVRRW5KMmRjZm55WlVncG00eG9HOVRVMU1ESnlhblpQdnYyN1d0K2ZMOSt2TDI5c1dUSkVxeGN1UkpmZlBFRjNucnJMYWpWYXZOenZMeTh6SSs3ZGVzR0tTVnFhMnZoN096OG9JZE1kbzRCUzBRMnc4dkxDKysvL3o2bVRKbUNOV3ZXSURZMkZqMTY5QUFBN042OUd6NCtQbTNxVHdoaGZ0eWFmc0xDd2pCMjdGZ2tKQ1RnalRmZXdOZGZmLzJBUjBMRUtXSWlzakh1N3U1WXVIQWh2dmppQzV3NmRRcmUzdDdRYURTSWo0OUhjWEV4akVZajh2THlrSm1aMmFaKzc5ZFBVVkVSREFZRGhCRG8xNjhmcXF1cklhVzB4aUZTSjhHQUpTS2JNMkxFQ1B6bU43L0I0c1dMWVRRYXNXelpNcWhVS2tSRlJTRWtKQVNMRmkxNm9QQnJxUitqMFlqRml4Y2pKQ1FFU1VsSldMcDBhWk1STUZGYjhhZUhiSnBHbzVFQW9OUHArTFBhU2cxZnM4Wm4weElCZ0ZhckJjRDNVM3ZoQ0phSWlNZ0tHTEJFUkVSV3dJQWxJaUt5QWdZc0VSR1JGVEJnaVlpSXJJQUJTMFNLc3RZNnJnQlFYRnlNaVJNbmRxaGJHbkw5V2Z2QmdDVWl4Vmg3SFZkdmIyL3MyTEhEdkNyUC9lVG41MlBTcEVtb3JxNjJhQjNVT2ZGV2lVU2ttRHZYY1czcHZzTHQ0ZWJObThqUHoxZTBCcklmSE1FU2tkbURycU42NDhZTnZQYmFhd2dPRHNhRUNST3dmdjE2YUxYYSs0NEU3MXpIRmFpNzhmN3ExYXNSSGg2T29LQWd2UERDQzFpM2JwMTVtcmU1R2xzNm52THljdlBqWThlT21kZDFuVHAxS2s2ZE9tVisvcXhacys2cTUzN0gzMXc5OCtiTnc2SkZpNXJVTTNmdVhLeFlzUUlBa0ptWmllblRweU1vS0FnVEpreEFSa2JHUFkraHBUVnF5Yll4WUlub0xtMVpSeFVBM252dlBaU1ZsV0hYcmwxWXYzNDlEaDA2MUtyOTNHc2QxN2k0T0J3NGNBQWZmZlFSamh3NWdnOCsrQURidDIvSDJyVnJXNnl4dFpLVGs1R1FrSUQwOUhUNCtQaGd5WklsTGRiVG11Ty9WejBSRVJFNGNPQUFhbXBxQUFEWHJsM0Q4ZVBIRVJrWkNhQnVVZmwzM25rSGh3NGR3cWhSby9EKysrL2ZWZXY5MXFnbDI4YUFKYUs3dEdVZDFaS1NFaHcrZkJpeHNiSG8yYk1udkx5OE1IdjI3QWZhNzQwYk41Q2Ftb3EzMzM0YlR6NzVKQndkSGVIdjc0ODVjK1lnT1RtNTJScmJZdDY4ZWVqWnN5YzhQRHdRSFIyTnZMeThGaytDYXUxNnRIZldNMnJVS0FBd2owejM3dDJMSVVPR1lPREFnUUNBME5CUStQcjY0dHk1YzNCemMwTmhZU0ZxYTJ1YjlIbS9OV3JKdHZFeldDSzZTMXZXVWIxOCtUSUFvSC8vL3VaMmQzZjNCOXB2VVZFUnBKVHc5ZlZ0MHY3NDQ0L2ordlhyVFlLd2NZMXQ4ZWlqanphcDgzN3J1dDd2K0p1cng5blpHYi81elcrUW5wNk9FU05HWU0rZVBVMU80bHExYWhWU1VsTGc3KzhQRnhjWEFMZ3I2TyszUmkzWk5nWXNFZDJsTGV1b05vellybHk1WW41Y1hGejhRUHR0V05UODRzV0xlUHJwcDgzdEJRVUY4UGIyYm5JMmNIdXRkTlBhOVdqdlZVOUVSQVRtekptRHZMdzgvUFRUVDNqKytlY0IxQjNQaGcwYnNIWHJWdmo2K2lJakl3Tjc5KzY5Wjc5Y283Ymo0aFF4RWJYb2Z1dW85dXZYRHdNSERzU3FWYXRRV2xxS3dzSkNiTnk0OFlIMjFiTm5UNHdaTXdaeGNYSDQ4Y2NmWVRRYWNmTGtTZnpqSC8vQXpKa3pMWGxZOStUaDRRRUFNQmdNS0MwdEJYRC80MitKbjU4ZmZIeDhzR0xGQ29TRmhabEhxZzFUd1VWRlJTZ3RMVVZpWXVJOVg4ODFhanMyQml3UjNkZjkxbU5kdG13WnJsMjdobkhqeG1IQmdnV1lOR2tTQU1EUnNlMlRaSXNYTDRaV3E4VmYvdklYQkFjSDQ5MTMzOFdzV2JNUUhSMXRzZU5wVHYvKy9SRVpHWW5ZMkZoTW5qelozUDR3NjlGR1JFUkFwOU9aVDI0Q2dBRURCaUE2T2hyejU4L0h6Smt6TVd6WXNIdStsbXZVZG16OFRwRk40M3F3YldjTDY4SHUyclVMYTlhc1FWcGFtbUkxME4yNEhtejc0bWV3UlBUUTl1L2ZqOEdEQjhQSHh3ZW5UcDNDWjU5OWhwZGVlZ2tBbWx4UDJtRGd3SUhZc21XTHhmYmZIdnNnYWlzR0xCRTl0SXNYTDJMNTh1VW9LU2xCejU0OUVSNGVqai8rOFk4QTJtY2tyZVJvbmFnNURGZ2llbWd2di93eVhuNzVaYVhMSUxJcFBNbUppSWpJQ2hpd1JFUkVWc0NBSlNJaXNnSUdMQkVSa1JVd1lJbUlpS3lBQVV0RVJHUUZERmdpSWlJcllNQVNFUkZaQVFPV2lJaklDaGl3UkVSRVZzQmJKUkxacVh2ZEFKK0kyZzlIc0VSMlJrcDUvNVhBcVRNN3FYUUJuUVZIc0VSMlJxL1hCeWxkZzYzZ2VzS2tKSTVnaVlpSXJJQUJTMFJFWkFVTVdDSWlJaXRnd0JJUkVWa0JBNWFJaU1nS0dMQkVSRVJXd0lBbElpS3lBZ1lzRVJHUkZUQmdpWWlJcklBQlMwUkVaQVVNV0NJaUlpdGd3QklSRVZrQkE1YUlpTWdLR0xCRVJFUld3SUFsSWlLeUFnWXNFUkdSRlRCZ2lZaUlyTUJSNlFLSWlDeEZyVmFQQVJCMmovYjRSdi9NME92MVg3VmZWZFJaTVdDSnlKN1VDaUZldTdPeGNadlJhSXhzMzVLb3MrSVVNUkhaRGIxZWYwUktlYjJGcDVUVzF0YnVicmVDcUZOandCS1JQYWtGc0xtRjdkL2s1dVpXdDFjeDFMa3hZSW5JM2lRM3QwRkt1YlU5QzZIT2pRRkxSSGFsckt6c0VJRFNPOXVsbExkTFNrcDJLRkFTZFZJTVdDS3lLMmZQbnEyU1VtNjdzMTBJc2YvQ2hRdVZTdFJFblJNRGxvanNqcFR5cnN0d1RDWVRMODJoZHNXQUpTSzdjK1hLbFFNQWJqZHFxcWlwcVdIQVVydGl3QktSM2JsMDZWSTVnTWFmdHg3TXpjMjlwVlE5MURreFlJbklMcGxNcHNhZncvTGtKbXAzREZnaXNrc1ZGUlg3QUZSS0thdHJhbXEyS0YwUGRUNE1XQ0t5UzJmT25DbVRVcVlLSVE3bjVPU1VLRjBQZFQ2OEZ6RVIyUzBwNVJZQVBrclhRWjFUaHc1WWpVYXpEOEJvcGV1Z2Y1TlNadXIxK2lDbDY2RE9MVEF3MEZPbFVrMlRVcjRwaEhoTXJWWkRwVklsWm1WbFhWVzZOdW84T25UQWd1RnFjNFFRenlwZEEzVmVBUUVCYXBWS05Wc0lNUXRBVnlFRUFFQUlrV0F5bVZhbzFlb3ZUU2JUMnV6czdFeEZDNlZPb2FNSExBQWdLeXRMNlJJSWdGYXJWYm9FNm9SNjkrN3QycXRYcjRrcWxlcFZBRUVBSUlTQVZxdEZaR1FrbkoyZHNXM2JObVJtWnJxWVRLYmZPemc0L0Y2dFZodWtsQ3NyS2lxK09uUG1USm5DaDBCMnlpNENsb2c2bjhEQXdGOElJWDRQNE05Q2lPNEE0T0hoZ2ZIanh5TW1KZ2FQUC82NCtibWhvYUVvS2lwQ1ltSWk5dXpaZyt2WHJ3Y0tJZjdaclZ1M0JMVmF2YzVrTXEzUHpzN09WZXBZeUQ0SnBRdDRHQnFOUmdJY3dkcUtoaEdzVHFlejJNOVZ3L2ZZa24xU3g2WFZhcDJrbE9NQnpBTXdycUg5VjcvNkZTSWpJL0hpaXkvQzJkbTV4VDVxYW1xd2QrOWVKQ2NuSXpzNzI5d3VwVHdJWUZWWldWbnEyYk5ucTZ4MENOU0pjQVJMUkRZdklDQ2dqeEJpcHBSeUhvRGVBTkMxYTFlTUhqMGFNVEV4K09VdmY5bnF2cHljbkJBZUhvN3c4SENjTzNjT1gzNzVKZmJ0MjRkYnQyNk5CRERTdzhQajU4REF3UDhDOE44R2crR0NWUTZJT29VT1BTcmdDTmEyY0FSTEZxWUtDQWdZNmVEZzhBcUFTQUFPQVBERUUwOGdJaUlDa1pHUmNITnpzOGlPS2lvcXNIUG5UdXpZc1FNLy92Z2pBRUJLYVFLd3kyUXlyY25PenY0YWdNa2lPNk5PZ3lOWUlySXBmbjUrUFZ4Y1hHS2tsTEZDaUY4QWRhUE80Y09ISXpvNkdscXRGZzFuQjF0SzE2NWRFUjBkalduVHB1SEVpUk5JVEV6RXdZTUhWZFhWMVM4NU9EaThwRmFyTHdvaFZsWlhWMjg2ZWZKa3NVVjNUbmFMQVV0RU5pRXdNUEFabFVvMVcwbzVFNENMRUFJK1BqNElEdy9IMUtsVDhlaWpqMXE5QmlFRUFnSUNFQkFRZ0pzM2IyTGJ0bTFJU1VsQlFVRkJmd0FmT1RzN2Y2QldxNU9rbEo4WkRJWWpWaStJT3JRT1BlM0dLV0xid2lsaWFpcy9QejgzWjJmblNDRkVMQUFOQUtoVUtqenp6RE9ZTW1VS1JvNGNDWlZLMlR1NlNpbHg5T2hSYk42OEdkOTk5eDJNUm1ORGU2NlU4cFBTMHRLdDU4K2Z2Nmxva1dTVE9JSWxvbmFuMFdoK0thWDhneEJpTmdBUEFQRDA5RVJZV0JoaVltTFFwMDhmaFN2OE55RUVRa0pDRUJJU2dpdFhyaUF4TVJGcGFXbTRldldxbnhCaW5hZW41eWRxdGZxZlFvaDFPcDN1aE5MMWt1M28wS01Dam1CdEMwZXcxQkkvUHo5blIwZkhGeDBjSFA0S0lMU2gzZC9mSDVNbVRVSllXQmljbkp3VXJMRDFhbXRyOGMwMzMrQ3JyNzZDVHFjenQwc3Bqd29oRXE1ZnY3N3p3b1VMbFFxV1NEYUFJMWdpc2lxdFZ2dTR5V1NhQmVBdlFvaGVBT0RxNm9ybm4zOGVNVEV4K01VdmZxRnNnUS9BMGRFUjQ4ZVB4L2p4NDNIeDRrVjgrZVdYU0U5UFIxbFoyVEFBdzdwMzczNjlSNDhlYTRRUS84ekt5anFuZEwya2pBNDlLdUFJMXJad0JFdU5PQVFHQm81V3FWUnpwWlF2aWZyVGZnY05Hb1NKRXlkaTRzU0o2TnExcTlJMVdsUmxaU1ZTVTFPeGZmdDJuRDU5R2dBZ3BaUUE5a2dwLzh0Z01LUURxRlcwU0dwWEhNRVNrY1dvMVdvdktlVnZoUkN2Q2lHZUFBQVhGeGVNR0RFQ01URXhDQXdNVkxwRXErblNwUXVpb3FJUUZSV0YzTnhjSkNZbTRuLy85MzlGWldYbEMwS0lGOVJxZGFFUUlrRksrWVZlcjcra2RMMWtmUjE2Vk1BUnJHM2hDTGJ6VXF2VndVS0lQd0g0TFFBbkFPalRwdzhtVEppQUtWT213TlBUVTlrQ0ZWSldWb2JrNUdUczNMa1RGeTllYkdpdWxWSnVCYkJXcjlkL0MwQXFWeUZaVTRmK1Q0c0JhMXNZc0ozTG9FR0RQTnpkM2FQcUw3SHhCd0FIQndjRUJRVmg2dFNwR0Q1OHVNVnZDTkZSU1NtUm1abUpwS1FrSEQxNkZMVzE1cG5pTTFMS2xiVzF0VWs1T1RrbFN0Wklsc2NwWWlKcWt5RkRoZ3h4Y25MNlEvMWxObTRBMEtOSEQ3ejQ0b3VJam82R2o0K1AwaVhhSENFRWdvS0NFQlFVaEt0WHIyTHo1czNZdlhzM2lvdUxCd3NoVmpzNU9YMm9WcXMzR28zR3owNmNPS0c3ZjQvVUVYVG9YeTg1Z3JVdEhNSGFyd0VEQm5UeDlQU2NVTC9tNm5DZ0xqUUNBd014ZWZKa1BQLzg4M0IwNU8vcmJXRTBHbkhnd0FGczNib1YzMy8vUGVyT2h3S2tsTWVsbENzZEhCeTJaMlZsbFN0Y0pqMEV2aU9JcUZuKy92NVBPRGc0dkN5RW1BdmdVUUJ3YzNQRHVISGpFQk1UQTE5Zlg0VXI3TGdjSEJ3d1pzd1lqQmt6QmdVRkJkaTBhUlAyN3QyTEd6ZHVQQ09FK0VKS2VTTXdNUEF6azhtMC9zU0pFMmVVcnBmYXJrT1BDamlDdFMwY3dkb05SN1ZhL2J3UTRpOEFYa0Q5L3hPREJ3L0d4SWtURVJFUmdTNWR1aWhib1oycXJxNUdXbG9ha3BPVGtadHJYdjlkU2luM1NTay9OUmdNYVFCcUZDeVIyb0FqV0NJQ0FQajUrZms0T1RuTlVLbFVmd1h3T0ZCMzZjbW9VYU1RSFIyTklVT0dLRnloL1hOMmRqWmZKM3ptekJsczJyUUorL2Z2RitYbDVXT0ZFR00xR3MxbEFKOVdWMWR2UEhueTVFOUsxMHN0NjlDakFvNWdiUXRIc0IyUzhQZjNIKzdvNlBobkFOTlEvMHQzdjM3OUVCRVJnYWlvS0hoNGVDaGJZU2QzKy9adGJOKytIVHQzN3NUNTgrY2JtbzFTeXUxQ2lEVTZuZTUvd1V0OWJCSkhzRVNkVUdCZ29LZEtwWnBXditicUw0RzYyLzhGQndkajJyUnBHRHAwS0MreHNSSGR1blhEakJrejhOdmYvaFk2blE1SlNVazRkT2lRUTAxTlRSU0FLSTFHYzA1S3VWS2xVaVZtWldWZFZicGUramNHTEZFbkVoQVFvRmFwVkxPRkVMTUFkQlZDd012THkzeUpqWmVYbDlJbFVqT0VFTkJxdGRCcXRTZ3BLY0htelp1Um1wcUtvcUtpZ1VLSUJKUEp0RUt0Vm45cE1wbldabWRuWnlwZEwzR0ttQ3lJVThTMnFYZnYzcTY5ZXZXYVdIK0pUUkR3Ny8rc282S2lNR2JNR01YWFhLVUhZektaY09qUUlXelpzZ1dabVprd21Vd0FBQ21sUVVxNXNxS2k0cXN6Wjg2VUtWeG1wOFVSTE5reUZXQytZVHExVVdCZzRDK0VFTDhIOEdjaFJIY0E4UER3d1BqeDR4RVRFNFBISDM5YzRRcnBZYWxVS293Y09SSWpSNDVFVVZFUkVoTVRzV2ZQSGx5L2ZqMVFDUEhQYnQyNkphalY2blVtazJsOWRuWjI3djE3SkV2cTBLTUNqbUJ0aTZWSHNFODk5ZFNqcnE2dVY2V1V0L1Y2dlpzbCtyUjNXcTNXU1VvNUhzQThBT01hMm4vMXExOGhNaklTTDc3NElweWRuWlVya0t5dXBxWUdlL2Z1UlhKeU1yS3pzODN0VXNxREFGYVZsWldsbmoxN3RrcTVDanNQam1ESlpuWHQyclV2QUFnaDhwV3V4ZFlGQkFUMEVVTE1sRkxPQTlBYkFMcDI3WXJSbzBjakppWUd2L3psTHhXdWtOcUxrNU1Ud3NQREVSNGVqblBuenVITEw3L0V2bjM3Y092V3JaRUFSbnA0ZVB3Y0dCajRYd0QrMjJBd1hGQzRYTHZHRVN4WmpLVkhzSUdCZ2ZOVkt0VnlLZVZHdlY3L08wdjBhV2RVQVFFQkl4MGNIRjRCRUFuQUFRQ2VlT0lKUkVSRUlESXlFbTV1SFBnVFVGRlJnWjA3ZDJMSGpoMzQ4Y2NmQVFCU1NoT0FYU2FUYVUxMmR2YlhBRXlLRm1tSEdMQmtNWllNMlBxVlduS0ZFSDJsbENQcmwvVWlBSDUrZmoxY1hGeGk2aSt4K1FWUU4yb1pQbnc0b3FPam9kVnFlWWtOM1pPVUVpZE9uRUJpWWlJT0hqeUk2dXJxaHZhTFFvaVYxZFhWbTA2ZVBGbXNjSmwyZzFQRUZsWmNYSXhQUC8wVUdSa1p1SG56Smx4ZFhSRVRFNE01YytZb1hWcEg0dWp1N3A1UUg2NWZNMXpyQkFZR1BxTlNxV1pMS1djQ2NCRkN3TWZIQitIaDRaZzZkU29lZmZSUnBVdHNWbkZ4TWY3ODV6OGpPVG1aWnl3clNBaUJnSUFBQkFRRTRPYk5tOWkyYlJ0U1VsSlFVRkRRSDhCSHpzN09INmpWNmlRcDVXY0dnK0dJaFhicnFGYXJSL0g2NmFFQUFDQUFTVVJCVkFvaGV1cDB1czBXNnJORDZOQy81dHJhQ0xhMnRoYVJrWkVJRFEzRnpKa3o4Y2dqaitDbm4zN0NwVXVYRUJJU29uUjVWbWVKRWF5L3YzOWZCd2VIL3hKQ1JBRElyNnFxQ3NyTnpiMXNxUm83R2o4L1B6ZG5aK2ZJK2pWWE5VRGRtYVBQUFBNTXBreVpncEVqUjFva3NQTHo4eEViRzR2Tm16ZmIzVWxROW5SczFqZ1dLU1dPSGoyS3paczM0N3Z2dm9QUmFHeG96NVZTZmxKYVdycjEvUG56Tjl2U3A1K2ZuN096cy9NWWxVbzFXVXI1RW9DZVVzcEV2VjQvM1NKRmR4QWN3VnJRdVhQblVGaFlpTi85N25mbzBhTUhnTHJQdzU1NDRnbUZLN050QXdZTTZQTElJNDhFcTFTcWlRRG1DQ0djQVp3VVFvenJyT0dxMFdoK1diL2U2bXdBSGdEZzZlbUpzTEF3eE1URW9FK2ZQaGJkMzgyYk41R2ZiNS9ua3RuVHNWbmpXSVFRQ0FrSlFVaElDSzVjdVlMRXhFU2twYVhoNnRXcmZrS0lkWjZlbnArbzFlcC9DaUhXNlhTNkU4MzFVNytrNGZqNlVBMFhRbmgyOWl2c09GZGpRWTg5OWhpNmRPbUNoSVFFbEpmZmV4bEhrOG1FRFJzMklDSWlBa0ZCUVhqaGhSZHc2dFFwQUVCbVppYW1UNStPb0tBZ1RKZ3dBUmtaR1FDQW5Kd2NhTFZhSER0MkROT25UOGZRb1VNeGRlcFU4K3M2Q3JWYUhSMFlHRGhmbzlFc1VxdlY4UnFOWnJOR296blJ2WHYzR3c0T0R2dUZFSzhLSVNxa2xPOVdWVlZwczdLeWlwU3V1YjJwMWVveEdvMW1QNEFmaEJDdkFmRHc5L2ZIZSsrOWgvLzVuLy9CNjYrL2J2RndCWUJaczJZQkFJS0RnODB6RVEwL2R5a3BLUmc5ZWpUaTQrTngvZnAxREIwNkZFZU8vSHYyc0xLeUVpTkdqREQvdk41TFExL2w1ZVd0K25sT1NrckN1SEhqRUJ3Y2pQajRlSE43ZFhVMWxpOWZqdERRVUF3ZlBod0xGeTdFclZ1M21xMjN1V083bCtiZW00MXJ2L040cXF1cjc3bmY1bXBwVGYwdGZWMWFleXdQcWxldlhvaU5qY1h1M2JzUkZ4Y0hqVVlEQU4yRUVQTUFaS3ZWNmlNYWpTYTg0ZmwrZm41dUdvMW1xa2FqMmR5OWUvZWZWU3JWZGdBemhCQ2VGaSt1QStJSTFvSThQRHl3Yk5reXZQdnV1emg4K0RDbVQ1K082T2hvdUxxNm1wL3o4Y2NmNCtEQmcxaXlaQW44L1B5UW41K1BybDI3QXFpN3FmYzc3N3lEUVlNR1lkV3FWWGovL2ZlUmtwSmlmbTF5Y2pJU0VoTGc3T3lNZDk1NUIwdVdMTUdtVFp2YS9UZ2ZsQkFpc2VIa204WW40VFE4bGxMdU1abE1zN096c3dzVktiQ1J3TURBRjRRUVFRQ2NoQkNPQUp5a2xJNEFuRkQzdm5Gc3ZBMkE0eDNibTJ5cjMzN250c2F2ZFJKQ09FZ3BLd0M0QVhVcjJTeFpzZ1NqUjQrMit2RnUyTEFCczJiTlFrWkd4bDFUajhlT0hjT3VYYnNncFlTYm14dENRME9SbHBabS90aGozNzU5OFBUMHhOQ2hROXUweitaK25nc0tDckJpeFFxc1diTUdUei85TlA3MXIzK1pYN04wNlZJVUZCUWdLU2tKTGk0dWVPdXR0L0RoaHgvaXZmZmV1MmU5OXp1MnhwcDdiMTY5MnJyYit6YmViMFBOZDliU212cGJlcCszOWxnZWxxT2pJOGFQSDQveDQ4Zmp1Kysrdy96NTgxRmVYZzRoeERBQVd6VWF6ZDlRZCtiNkNBQmRBTnozeERvaGhFYWowWHo4b0RWSktYVjZ2Zjd6QjMyOUVoaXdGalo4K0hEczNMa1RYMzc1SlRadTNJaHQyN2JoazA4K3daTlBQb215c2pKczNyd1pxMWV2UmtCQUFBQTBXYkE2TkRRVWxaV1ZPSGZ1SE56YzNGQllXSWphMmxyejlubno1cUZuejU0QWdPam9hTHo2NnFzd21Vd2Q1cVFSS2VWckFKNEEwTFgrVHk4aHhCTUErZ0Z3RmtLRU9UZzRaR3MwbXJkMU90MTZLTGp1cFJBaVdRamhja2ZiL1Y3endOc2J0cGxNcGo4NE9EaThBVUJiV1ZtSitmUG5ZOWl3WVpnNmRTcUNnNFBoNk5qK2I5bVpNMmVpVzdkdTVuOUhSVVhoMVZkZlJYbDVPVnhkWGJGcjF5NUVSa2EyK2N6bDVuNmVuWnljSUlUQTVjdVg4ZXl6ejhMUHp3OEFVRkpTZ3JTME5HemF0QW5lM3Q0QWdCa3padUN0dDk1cUVsQjMxdHNhTGIwM1d4dXc5OXB2NDdiVzFtOEw3M09qMFlqang0OWo2OWF0T0hEZ1FPTk5KNHhHNDJvaFJMRktwZm9aYmJ1MFozRDlud2NpaEtnQndJRHQ3TnpkM1RGbnpoeE1uejRkQ3hZc3dNS0ZDN0Z0MnpZVUZoYkNhRFJpOE9CNy80eXRXclVLS1NrcDhQZjNoNHRMM2YvdERmY1dCZERrTEZGM2QzZElLVkZiVzl0aFR0elE2L1VmM2F1OWQrL2VydDdlM21GU3lxa3FsV29TZ0g5b05KcVh5OHZMWHp4OSt2UzFkaTRUQU5BUXJpYVRhU0dBV3BWS1ZRT2dGa0NObE5MOHQ1U3kxc0hCb2NtMmh1MG1rNmtXUUkyam8yTnRmYnU1eldnMDFocU54cHB1M2JyVjF0VFUxQnFOeHByYzNOeGExUDJIdFVXdFZ2KzYvc1NtU1VlUEh1MTI5T2hSZUhsNUlUbzZHaSsrK0dLNzNwUy9iOSsrVGY2dDFXcngyR09QWWYvKy9kQnF0Y2pPenNiNzc3L2Y1bjZiKzNuMjl2YkdraVZMc0hMbFNuenh4UmQ0NjYyM29GYXJjZm55WlVncEVSTVRjMWRmTlRYLy9sM3N6bnBiNDM3dnpkYTQxMzRidDdXMmZpWGY1OWV2WDhlZVBYdVFsSlNFUzVjdU5UUlhvTzU2MllRN3ppemVvZEZvZm1reW1jWUJDRkNwVkpOUmY3NUFNM1FtazJuamc5U2xVcWsrUWQxc1Q0ZkNnTFVpRHc4UHZQenl5M2psbFZkZ01wblF2WHQzQUhWbkFqYjhWdDZnb0tBQUd6WnN3TmF0VytIcjY0dU1qQXpzM2J0WGliTGIzYVZMbDhvdlhicjBGWUN2dEZydFFKUEp0RjRJTWNMVjFmWElVMDg5RmFKVXlBS0F3V0JvZTNKWWdGNnYveDdBZi9qNitqN2k2ZW41WndDLy8vbm5ud2V2V3JVS3ExZXZ4cGd4WXhBVkZRV05SbVAxYTE3djFYOVVWQlIyNzk2Tm9xSWlqQjQ5MnZ5emJTbGhZV0VZTzNZc0VoSVM4TVliYitEcnI3ODJuemk0ZS9kdStQajR0S25lKzJucHZka1FiSldWbGVhUGV4bytONzNmZmh1M3RiYis5dFp3Yld4eWNqTDI3TmxqUG9zWXdIa3A1WWFLaW9yVnpiMEhkVHJkS1FDbkFHRFFvRUd2dUxtNWpSQkNSQUtZS29Ub2NjZCt6aGdNaHBVUFVxTkdvL25rUVY2bnRJNHh0OWhCL1BqamoxaTNiaDN5OC9OaE5CcHg3ZG8xYk4rK0hjOCsreXhVS2hXOHZiMHhZc1FJeE1YRklTOHZEMGFqRVdmT25Ha3lGVnhVVklUUzBsSWtKaVlxZkRUS3lNcktPbGRkWGYwOGdCMEFCbmZ0Mm5XOTBqVXA2Zno1OHpkMU90MXluVTczbEpUeWVTbmxUcVBSV0oyZW5vNC8vZWxQaUl5TXhOYXRXM0h6WnB1dW9yaEx3NkxxQm9NQnBhV2w5MzMraXkrK2lKTW5UMkxuenAyWVBIbnlRKzM3VGtWRlJUQVlEQkJDb0YrL2ZxaXVyb2FVRXQ3ZTN0Qm9OSWlQajBkeGNUR01SaVB5OHZLUW1kbnl5bXl0T2JhVzNwc0RCZ3lBcTZzclVsTlRBUUJWVlZYNC9QTzJ6MVErYVAxdFBaYld1blhyRm5iczJJSG82R2o4L3ZlL1IycHFLb3hHWTAzOXVSRGhPcDF1b0Y2dlg5TGFYM0RQbmoxYlpUQVl2dGJyOWErb1ZDb2ZrOGtVQ21DbGxMTFQzcmlDSTFnTDh2RHdRRlpXRmpadDJvUmJ0MjdoMFVjZnhYUFBQWWMzMzN6VC9KeTR1RGlzWExrU2MrZk94ZTNidHpGZ3dBREV4Y1hCMTljWDBkSFJtRDkvUG5yMTZvWG82T2dtWjJwMkpybTV1ZFYrZm41L2NIWjJIaWFFaVBEMzl3ODZjZUxFTWFYclVwcGVyLzhHd0RkK2ZuNCtMaTR1OHdETXpNL1A3L2ZCQngvZ280OCtRbmg0T0NJakkvSFVVMCsxZVJUWHYzOS9SRVpHSWpZMkZtNXVidmo2NjY5YmZMNjd1enRDUTBOeDZ0U3Boak5OTGNab05HTHg0c1VvTEN4RW56NTlzSFRwVXZQeExGdTJEQjk4OEFHaW9xSlFVMU1EWDE5ZnhNYkd0dGhmYTQrdHVmZW1pNHNMNHVMaUVCOGZqMjNidHNITHl3dWhvYUU0ZHF6dFA1SVBVditESEV0enBKUTRlL1lzZHV6WWdSMDdkcUN5c3JKaDAyVUFYMVJYVnllY1BIbnlweloxZWc5WldWazFBQTdVLzNrdE1EQXdTQWpSODJINzdXaDRvd215R0N2Y2kvaHRsVXExVkVxNVhxL1gvOEVTZmJaV0IxbUhWcVZXcXljQmVBVkFxQkJDQmRTdG5CTWRIWTNSbzBlYnoxQzNodWpvYUV5Y09CSFIwZEZXMndkWlJsVlZGUTRlUElpa3BDVHpDanRTU3BNUTRyREpaRnByTUJnMkF6QzIzSXR5T3NqNzhTNGN3WkxOTWhxTi82TlNxWmFpZnBGd3VvdEpyOWQvQmVDcklVT0crRG82T3Y1TkNCSDl3dzgvZUwzNzdydFl2bnc1SWlNajhkSkxMMkhBZ0FFVzIrbk5temV4ZCs5ZVhMdDJEUkVSRVUyMjNldmF6SUVEQjJMTGxpMFcyeisxWGtGQkFWSlNVckJ0Mnpienh3aFN5aHNBTmdzaFZ0Wi9oa3BXd29BbG0rWHM3SHl4L3ZyQi9rclhZdXR5Y25MT0EzaDEwS0JCODkzZDNYOHJoUGpUclZ1M2dqWnUzSWlOR3pmaTJXZWZ4YlJwMHhBU0VnSW5wNGM3R1hQOCtQSHc4ZkhCUng5OTFPUWFiNEN6U2JhZ3RyWVczMzMzSGJadTNZckRodzgzM3FTWFVxNHJLU241NTRVTEZ5cWJlejFaRGdPV2JGWldWdGIxK3MvM1hPLzNYS3BUdjVEMmVnRHJBd01EQTFVcVZTeUF5Wm1abWU2Wm1abm8wYU1IcGsyYmh2RHc4QWMrazdXbE96YVJjcTVldllxMHREUWtKU1dodU5oOFh0RnRLZVZPazhtME1qczd1L1ZuVTVGRk1HREpscGtBb09HelJXb2JnOEZnQVBDeW41L2ZYMTFjWEdaTEtmOXcvZnAxdnpWcjFtRHQyclVZTldvVXBreVpnbC8vK3RjZDVtWWwxSlRKWklMQllNQlhYMzJGOVBSMDgzWHpVc284QVArVVV2N0RZRERjVUxiS3pvc0JTMlRuY25OemJ3SDRHTURIYXJWNkJJQlhqVVpqK1A3OSsxMzI3OStQUG4zNklDWW1CdVBIajdmNDlheGtIYVdscFVoUFQwZGlZaUl1WExqUTBGd3RwZHdycFZ4bE1CamFkbm94V1FVRGxxZ1RxVjliOTF1dFZ0dFRTamxQU3ZtN3dzTENBZkh4OFZpNWNpWEN3c0l3ZWZKaytQbjVjZEYyR3lPbHhKa3paN0I5KzNha3BLUTBYaXk5QU1EbmxaV1ZxMDZkT3RYcEZzaXdaUXhZb2s0b0t5dnJLb0JGQVA2dVZxc25DQ0htMXRUVWpFMUpTWEZJU1VuQmswOCtpWmlZR0l3Wk02Yk45L1VseTZxb3FNQ0JBd2VRbUppSTNOemNobVlqZ0lNbWsra2ZCb1BoSzdUdG5zRFVUaGl3UkoyYjFPdjFLUUJTdEZydDR5YVRLUmJBYi9QeThyei8vdmUvWThXS0ZaZzRjU0ltVHB5SWdRTUhLbDFycDNMeDRrWHpKVGFOYnMxNERVQ1N5V1JhYVRBWWZsU3dQR29GQml3UkFRQ3lzckx5QWJ5bTFXb1htRXltYUFCL0xpOHZIN1pwMHlheGFkTW1hRFFhVEpzMkRTTkdqT2d3QzB4ME5EVTFOVGg2OUNpMmJObUM3Nzc3cnFGWlNpbS9WNmxVbjFWV1ZtN016YzJ0VnJKR2FqMEdMQkUxVVgrYnU4OEJmQjRRRU9DblVxbitKb1NJMHVsMG5qcWREcDZlbnBnNmRTckN3OE90c3ZoN1ozVGx5aFdrcHFaaTgrYk41dVh4cEpTM0FIeGxOQm9UVHB3NG9WTzJRbm9RREZnaWFsWjJkbll1Z05sYXJUWldTdmw3S2VVZmI5eTRFZkRaWjU5aDNicDFlTzY1NXpCbHloUUVCUVhCd2NGQjZYSTdGSlBKaEt5c0xHemJ0ZzM3OXUwekw4b080QWNwNWZyeTh2TFB6cHc1VTZaa2pmUndHTEJFZEY5WldWbmxBRDRGOEtsYXJRNFdRc1JLS1NPKy9mYmJydDkrK3kxOGZId1FFeE9Ec0xDd0p1dVowdDF1M0xpQnZYdjNJakV4RVQvOVZIZGZmU2xsbFJCaXQ4bGtXbVV3R0E0b1d5RlpDZ09XaU5wRXI5ZG5BTWdZTW1SSWR5Y25wN2xTeWxtWEwxOGU5UEhISDJQVnFsVVlOMjRjSmsrZWpJQ0FBRjdxVTA5S2lSOSsrQUhKeWNuWXZYdTNlWUYxS2VWRkFCdU5SdU9uSjA2Y3VLSnNsV1JwREZnaWVpQTVPVGtsQU9JQS9IOXF0WHE4RU9JdnRiVzF2MGxMUzNOTVMwdURyNjh2cGsrZmpyRmp4OExkM1YzcGNoVlJYbDZPL2Z2M0l6RXhFYWRQbjI1b3JwVlMvcStVY3JYQllOZ0pRTGJRQlhWZ0RGZ2llbGhTcjlmdkFiQW5JQ0NnajBxbCtpdUEvemgvL256dnBVdVhJajQrSGhFUkVaZzBhUktlZlBKSnBXdHRGK2ZQbjhmT25UdXhmZnQyM0w1OUd3QWdwZnhaQ1BGbGJXMXR3b2tUSi82bGNJblVEaGl3UkdReDJkblpoUUFXQUhoSHJWWkhBWmhUVVZFeFlzdVdMV0xMbGkwWU1tUUlZbUppTUhMa1NIVHAwa1hoYWkycnVyb2FodzhmUmxKU2tubFZJVmwzNWxLR2xQSXpnOEd3Q1VDTm9rVlN1MkxBRXBFMTFPcjEraVFBU1FFQkFVK3FWS3EvQVppV2s1UFRJeWNuQis3dTdwZ3laUW9pSWlMUXIxOC9wV3Q5S0VWRlJkaTFheGUyYk5tQ2twS1NodVpTS2VWV2xVcTFNaXNySzBmSitrZzVERmdpc3FyczdPdzhBSE1IREJqd2YzcjA2UEU3QUxQTHlzcTA2OWV2eC9yMTZ6RnMyREJNblRvVndjSEJjSFRzR1A4bEdZMUdIRDkrSEZ1M2JzV0JBd2NhYnpvaHBmeC9ScVB4LzUwNGNlSzJRdVdSamVnWVA4MUUxT0ZkdUhDaDhzS0ZDMnNCckZXcjFiOFdRc1FDbUhUMDZORnVSNDhlaFplWEY2S2pvL0hpaXkvQ3k4dEw2WEx2NmZyMTY5aXpadytTa3BKdzZkS2xodVlLQUx0TUpsT0N3V0E0b21CNVpHTVlzRVRVN3ZSNi9mY0Evc1BYMS9jUlQwL1BQd1A0L2M4Ly96eDQxYXBWV0wxNk5jYU1HWU9vcUNob05CckZML1dSVXVMRWlSTklUazdHbmoxN1lEUWFHemFkbDFKdXFLaW9XSDM2OU9sclN0Wkl0b2tCUzBTS09YLysvRTBBeXdFc1Y2dlZZd0hNTXhxTlllbnA2YzdwNmVsNC9QSEhNWDM2ZEl3Yk53NlBQUEpJdTlaMjY5WXRmUFBOTjBoTVRNVFpzMmNibW11a2xOOUlLZi9MWUREc2J0ZUNxTU5od0JLUlRkRHI5ZDhBK01iUHo4L0h4Y1ZsSG9DWitmbjUvVDc0NEFOODlORkhDQThQUjJSa0pKNTY2aW1yaldxbGxEaDc5aXgyN05pQkhUdDJvTEt5c21IVFpRQmZWRmRYSjV3OGVmSW5xK3ljN0E0RGxvaHNTbTV1N21VQTd3QjRWNjFXVHdMd1NsVlZWV2h5Y3JJcU9Ua1p2L3JWcnhBZEhZM1JvMGVqYTlldUZ0bG5WVlVWRGg0OGlLU2tKR1JuWndNQXBKUW1JY1JoazhtMDFtQXdiRWJkR3F4RXJjYUFKU0piWmRMcjlWOEIrR3JJa0NHK2pvNk9meE5DUlAvd3d3OWU3Nzc3THBZdlg0N0l5RWk4OU5KTEdEQmd3QVB0b0tDZ3dMem02czJiTndFQVVzb2JBRFlMSVZicWRMcFRGanNhNm5RWXNFUms4M0p5Y3M0RGVIWFFvRUh6M2QzZGZ5dUUrTk90VzdlQ05tN2NpSTBiTitMWlo1L0Z0R25URUJJU0FpY25weGI3cXEydHhYZmZmWWV0VzdmaThPSERqVGZwcFpUclNrcEsvbm5od29YSzVsNVAxRm9NV0NMcU1NNmVQVnNGWUQyQTlZR0JnWUVxbFNvV3dPVE16RXozek14TTlPalJBOU9tVFVONGVEaDhmSHlhdlBicTFhdElTMHREVWxJU2lvdUxHNXB2U3lsM21reW1sZG5aMlpudGV6Ums3eGl3Uk5RaEdRd0dBNENYL2Z6OC91cmk0akpiU3ZtSDY5ZXYrNjFac3dacjE2N0ZxRkdqTUhueVpEZzVPU0U1T1JucDZla3dtVXdBQUNsbEhvQi9TaW4vWVRBWWJpaDZJR1MzR0xCRTFLSGw1dWJlQXZBeGdJL1ZhdlVJQUs4YWpjYncvZnYzdSt6ZnY3L3hVNnVsbEh1bGxLc01Cc1BYaWhSTG5ZcGRCS3hXcTFXNkJDS3lBWHE5L2xzQTMycTEycDVTeW5sU3lwa0FuQUI4WGxsWnVlclVxVk5GQ3BkSW5VaUhEbGdwWmFZUTRsbWw2NkFtVGlwZEFGRldWdFpWQUlzMEdzMTdBS0RUNlJZcVhCSjFRaDA2WVBWNmZaRFNOVmlDUnFPUkFLRFQ2WlM5Snh3UkVWbU1TdWtDaUlpSTdCRURsb2lJeUFvNjlCUXhFUkVwVDBvcEFEZ0RjRUhkU1dVV0hieU5IVHUyWVQvV1hNZlFCS0FHUUJXQWFpR0VmTmdPR2JCRVJQU3duQUI0QWVoYi83ZXpKVHZYYURRTkQwZFlzdDg3VkFQNEdVQUJnQ3YxLzM0b0RGZ2lJbnBZTHFnTDF3eHJkTDU4K2ZLR2g5dXMwZjhkZ2dIY0JBT1dpR3lKdGFjSzI2cWRwaGJid3VMVGtEYkNHWFVqVjN0Z3NSRTRBNWFJTE1tcVU0VnQxVTVUaTIxaDhXbElHNkdDd3Q5ckMzS0JoWDR4Wk1BU2tTVlpkYXF3cmRwNWFyRXRMRFlOU2JhTGwra1FrU1haMDFTaE5Tayt1aWZyWThBU2tTWFowMVNoTlZsc0dwTHE1T2ZuWTlLa1NhaXV0cDFKQVg2RGlZaW93N3Q1OHlieTgvT1ZMcU1KQml3UmRSZzVPVG5RYXJVb0x5OXY5V3VLaTRzeGNlSkU4MXF3WkZzYXZxZkhqaDNEOU9uVE1YVG9VRXlkT2hXblRwMHlQNmVtcGdhclY2OUdlSGc0Z29LQzhNSUxMMkRkdW5WTnZxZXpaczBDQUFRSEI5dk1DbXNNV0NMcXNGb3pMZWp0N1kwZE8zWkFwV3IvLys1c2NkclNWaVVuSnlNaElRSHA2ZW53OGZIQmtpVkx6TnZpNHVKdzRNQUJmUFRSUnpoeTVBZysrT0FEYk4rK0hXdlhyalUvWjhPR0RRQ0FqSXdNWkdWbHRYZjU5OFNBSmFJT1F3Z0JsVW9GSWVvV25yTEZhY0hHYkwwK1d6SnYzanowN05rVEhoNGVpSTZPUmw1ZUhrd21FMjdjdUlIVTFGUzgvZmJiZVBMSkorSG82QWgvZjMvTW1UTUh5Y25KU3BmZElnWXNFVm1OeVdUQ2hnMGJFQkVSWVo3YWE1ajZ5OHpNeFBUcDB4RVVGSVFKRXlZZ0k2UHV5cDZXcGd5ZmZ2cHBIRDkrSEYyN2RnWFF1bW5CeHRQS3JabU9URXBLd3JoeDR4QWNISXo0K0hoemUzVjFOWll2WDQ3UTBGQU1IejRjQ3hjdXhLMWJ0NXJzSXlVbEJhTkhqemEvemhhbkxXM1ZvNDgrYW43czd1NE9LU1ZxYTJ0UlZGUUVLU1Y4ZlgyYlBQL3h4eC9IOWV2WGJYcnFud0ZMUkZiejhjY2ZJems1R1V1V0xNR1JJMGZ3NmFlZnd0UFRFd0J3Ky9adHZQUE9PemgwNkJCR2pScUY5OTkvdjhsclc1b3liUENnMDRMTjlWMVFVSUFWSzFaZzZkS2wyTGR2SDhMQ3dzeXZXYnAwS1U2ZlBvMmtwQ1NrcHFhaXBLUUVIMzc0WVpOK2p4MDdobDI3ZG1IT25Ea1BWUi85bTVkWDNWVmZGeTllYk5KZVVGQUFiMjl2UmFiK1c4dDJLeU9pRHEyc3JBeWJOMi9HdSsrK2k0Q0FBRGc2T3NMWDF4ZVBQZllZQUNBME5CUyt2cjQ0ZCs0YzNOemNVRmhZaU5yYVd2UHJtNXN5dElUbStuWnljb0lRQXBjdlg0YXJxeXY4L1B3QUFDVWxKVWhMUzhPQ0JRdmc3ZTBOVDA5UHpKZ3hBL3YyN1d2Uzc4eVpNOUd0V3plNHVibFpwRTRDZXZic2lURmp4aUF1TGc0Ly92Z2pqRVlqVHA0OGlYLzg0eCtZT1hPbStYa2VIaDRBQUlQQmdOTFNVcVhLYllKM2NpSWlxeWdzTElUUmFNVGd3WVB2dVgzVnFsVklTVW1Cdjc4L1hGeGNBS0JKZ0RZM1planMvUENYMlRiWHQ3ZTNONVlzV1lLVksxZmlpeSsrd0Z0dnZRVzFXbzNMbHk5RFNvbVltSmk3K3FxcHFURS83dHUzNzBQWFJuZGJ2SGd4UHYzMFUvemxMMy9CalJzMzBMZHZYOHlhTlF0UlVWSG01L1R2M3grUmtaR0lqWTJGbTVzYnZ2NzZhd1VycnNPQUpTS3I2TjY5TzRDNk0ya2JSb0lOQ2dvS3NHSERCbXpkdWhXK3ZyN0l5TWpBM3IxN2xTanpMbUZoWVJnN2Rpd1NFaEx3eGh0djRPdXZ2MGFQSGowQUFMdDM3NGFQajArenIyMDQrWXBhYjhpUUlYZE5uOS9aMXFWTEY3eisrdXQ0L2ZYWFcrenI3YmZmeHR0dnYyMlZPaDhFcDRpSnlDcTh2YjB4WXNRSXhNWEZJUzh2RDBhakVXZk9uR2t5RlZ4VVZJVFMwbElrSmlZKzBENHNQUzFZVkZRRWc4RUFJUVQ2OWV1SDZ1cHFTQ25oN2UwTmpVYUQrUGg0RkJjWHcyZzBJaTh2RDVtWm1lMWFIM1VzREZnaXNwcTR1RGdNR1RJRWMrZk94ZkRodzdGbzBTSlVWVlZod0lBQmlJNk94dno1OHpGejVrd01HemJzZ2ZwdlBDMDRlZkxraDY3WGFEUmk4ZUxGQ0FrSlFWSlNFcFl1WFdvZWxTNWJ0Z3dxbFFwUlVWRUlDUW5Cb2tXTElHWExxODFadWo3cVdEaWZZUU0wR28wRUFKMU94Ky9ISFpUNjJ2Qjc4bURxMTEwZEFkdGJ2Y2JXVEFGd1VBanhzOUtGV0lLZGZkOHQ5cjNoQ0phSWlNZ0tHTEJFWkVrbWNJM1QxcWhDM2RlSzdCZ0Rsb2dzcVJxQVhVeDdXdG5QNEM4aUQ2WHhJZzczdWx0WFd4YUVzQlplcGtORWxsUUZvQUJBTU9vV0ZYZFJzcGczMzN4ekt3QXNXN1pzaXBKMU5GS0Z1bkF0cUg5TUQ2aGhFUWRieG9BbElrdXFRVjJBbEFKd2dzS3paSTJ1cFR5b1pCMk5tRkQzTmFxcS81dnNHQU9XaUN4R0NDRlJGeDQyTVRyVGFEUUFBSHM1VzlkZUpTVWxZZjM2OVNncks4UGt5WlB4K3V1dkl5Y25CN05telVKQ1FnSSsvdmhqRkJZVzRwbG5uc0hpeFl2aDZlbHAzbjdvMENHbHkyOFdQNE1sSWlMRnRMVEFBZ0NrcEtUZ3M4OCt3ODZkTzNIMTZsV3NXTEZDb1VyYmpnRkxSRVNLYVc2QmhRYXZ2UElLZXZUb2dWNjllbUhXckZuNDl0dHZGYXEwN1Jpd1JFU2ttSVlGRmxhdlhvMnBVNmRDcjljMzJkNnJWeS96WXk4dkw1U1hsOXYwR3JDTk1XQ0ppRWhSWVdGaDJMVnJGNEtDZ3ZER0cyODAyZGF3cUQxUXR5WnNyMTY5YkhvTjJNWjRraE1SMlEyMVdqMEdRTmc5MnVNYi9UTkRyOWQvMVg1VlVVdUtpb3BRWEZ5TXA1OSt1c2tDQ3cwKy9mUlR2UG5tbTdoNjlTcldyMStQQ1JNbUtGaHQyekJnaWNpZTFBb2hYcnV6c1hHYjBXaU1iTitTcUNVTkN5d1VGaGFpVDU4K1RSWllBQUIvZjM5TW5EZ1JWVlZWQ0FzTHcrelpzeFdzdG0wWXNFUmtOL1I2L1JHMVduMWRDTkdqbWFlVTF0Ylc3bTdYb3FoRmZmdjJSWEp5Y3JQYlgzamhoU1lMcXpkb3ZHWnNjNCtWMWpFbXNvbUlXcWNXd09ZV3RuK1RtNXZMV3hSU3UyREFFcEc5YVhZNEpLWGMycDZGVU9mR2dDVWl1MUpXVm5ZSWRiZHFiRUpLZWJ1a3BNUzJiMTVMWmcxVHZhNnVya3FYOHNBWXNFUmtWODZlUFZzbHBieHI0VzhoeFA0TEZ5NVVLbEVUZFU0TVdDS3lPMUxLdXk3RE1abE12RFNIMmhVRGxvanN6cFVyVnc0QXVOMm9xYUttcG9ZQlMrMktBVXRFZHVmU3BVdmxBQnAvM25vd056ZjNWblBQcDg0blB6OGZreVpOUW5XMTlVNHFaOEFTa1YweW1VeU5QNGZseVUzVXhNMmJONUdmbjIvVmZUQmdpY2d1VlZSVTdBTlFLYVdzcnFtcDJhSjBQWjJKeVdUQ2hnMGJFQkVSZ2FDZ0lMend3Z3M0ZGVvVWNuSnlvTlZxVVY1ZWJuNXVRMXQxZGJYNWNVcEtDa2FQSG8zNCtQaDd0Z0ZBZFhVMWxpOWZqdERRVUF3ZlBod0xGeTQwMzdlNDRUWEhqaDNEOU9uVE1YVG9VRXlkT2hXblRwMHk3M2ZXckZrQWdPRGdZR2kxV3F0OEhSaXdSR1NYenB3NVV5YWxUQlZDSE03SnlTbFJ1cDdPNU9PUFAwWnljaktXTEZtQ0kwZU80Tk5QUDRXbnAyZXJYMy9zMkRIczJyVUxjK2JNYWJadDZkS2xPSDM2TkpLU2twQ2Ftb3FTa2hKOCtPR0hUZnBKVGs1R1FrSUMwdFBUNGVQamd5VkxscGkzYmRpd0FRQ1FrWkZodFRzL01XQ0p5RzVKS2JkSUtUazkzSTdLeXNxd2VmTm12UHZ1dXdnSUNJQ2pveU44ZlgzeDJHT1B0YnFQbVRObm9sdTNibkJ6Yzd0blcwbEpDZExTMHJCZ3dRSjRlM3ZEMDlNVE0yYk13TDU5KzVyME0yL2VQUFRzMlJNZUhoNklqbzVHWGw1ZXV5NTF4M3NSRTVGZFVxdlYvWVVRYjBncEJ3UUVCT3pOenM3T1U3cW16cUN3c0JCR294R0RCdzkrNEQ3Njl1M2JZdHZseTVjaHBVUk1UTXhkejZ1cHFURS9mdlRSUjgyUDNkM2RJYVZFYlcwdG5KMmRIN2kydG1EQUVwSGRDUWdJR0FjZ0NVQjNJUVFjSEJ5T0J3WUcvczVnTUhBMGEyWGR1M2NIVUhlV3JwK2ZYNU50RGNGV1dWbHB2a05UNC9WZUd6UmVUZWRlYlQxNjFLM2xzSHYzYnZqNCtGaW1jQ3ZnRkRFUjJSTUh0VnI5am9PRHcvOElJYnBydFZvTUd6WU1BRHhVS2xXeVdxMytBQnhZV0pXM3R6ZEdqQmlCdUxnNDVPWGx3V2cwNHN5Wk15Z3NMTVNBQVFQZzZ1cUsxTlJVQUVCVlZSVSsvL3p6QjlxSFJxTkJmSHc4aW91TFlUUWFrWmVYaDh6TXpGYjM0ZUhoQVFBd0dBd29MYjNyenBvV3dZQWxJcnZnNStmWFE2UFI3QkJDTEZHcFZPSlBmL29UMXE1ZGk0U0VCUHp0YjMrRGc0T0RFRUs4cVZhcmNOV250QUFBSUFCSlJFRlV2Mzc2NmFlOWxhN1huc1hGeFdISWtDR1lPM2N1aGc4ZmprV0xGcUdxcWdvdUxpNklpNHZEdG0zYkVCRVJnYmx6NXpiOEF0Um15NVl0ZzBxbFFsUlVGRUpDUXJCbzBhSW1DN1hmVC8vKy9SRVpHWW5ZMkZoTW5qejVnV3E0bjd2SDRkVHVOQnFOQkFDZFRzZnZ4eDJVK3Ryd2U5S3hCQVlHQmdvaGtvVVFUenp5eUNOWXNtUUpRa0pDbWp4SHA5UGhyYmZld3RXclZ3SGdrcFF5U3EvWFp5aFNzSjJSVW5vQkdBSGdybnRBZDBCVEFCd1VRdno4c0IxeEJFdEVIWnBHbzVrbGhEZ21oSGhpOE9EQitQTExMKzhLMS9ybllkT21UUWdJQ0FDQTNrS0lneHFOWmw2N0YweWRCZ09XaURxa3ZuMzdkZzBNREZ3TC9QL3QzWHRjVkhYZUIvRFBiNGFyQWw2UW02dW1ycVUreUdVR1UxU3lOTE8wZExVSFRhbU1ubzFTODhrMjczYlRsRFpVdGpMWHRXeGRzM0sxVE1zTGxhMld0OGV3aFJHUVZOUVVSUVUxQVVVRVpzNzhuajl3V01rYk1vYzVNOFBuL1hyeDhqaVhjejZENDN6bi9NNzVuaC8rSVlUdytzTWYvb0NQUHZyb3B1MGdnWUdCK09DREQyeG5uM29DZU05Z01Id2FHUm5aMUVHeDNaVVZnTHRNWkYrSjZ0ZGpOeFpZSW5JNUJvUGhqcUNnb08wNm5lNVpIeDhmdlBycXEzanR0ZGZnNmVsNXkrZDZlSGhnOHVUSitQT2YvNHdtVFpwQUNKR2cxK3YzUkVWRjNlV0E2TzZxQ29EZFE2cE80aXhVK3JMQXMrbUl5S1hZV25DRUVDMWF0MjZOZWZQbW9XdlhycmU5bm9FREIrS3V1KzdDcEVtVGNPellzZjlpSzQ5ZEtnRVVBT2dGSUFpQXQ1b3Juelp0MnVjQWtKS1NNa0xOOWY1R0phcUxhOEdWWmJ1eHdCS1JxOUFiRElZWlFvZzNBSWpldlh2anpUZmZoTCsvZjcxWDJMNTllM3o4OGNlWU5Xc1d0bXpaWW12bG1XY3ltVjRCWUZFdHVmc3pvN280WFVEMTBMdXFvNk5YWGNwd201cnIvUTBycWw5SDVaVS83Y1lDUzBST0x6dzh2S1czdC9kSEFCN1I2WFI0NXBsbjhPeXp6MTczZ2dTM3EwbVRKa2hKU2NFbm4zeUM5OTU3VHlpS01zMWdNUFEwbTgyajl1M2JWMlIvZXZjbmhKQ29Ma3lxN1BuOWx0Rm90RzNIcFlhaGVReVdpSnhhZEhSMHRKZVgxNzhCUE5Lc1dUTzg4ODQ3ZU82NTUxUXByalpDQ0R6NTVKTllzbVFKV3JWcUJTSEVmVjVlWHBrR2c2R1hhaHVoUm9jRmxvaWNWbDFiY0ZUY0hsdDVTRFVzc0VUa2RPclRncU1XdHZLUVdsaGdpY2lwMk5PQ294YTI4cEFhV0dDSnlHbGNhY0V4Q1NHNnQyN2RHaDkrK0NHR0RSdW1XWjZCQXdmaTQ0OC9SdnYyN1NHRXNMWHlhQmVJWEFvTExCRTVnMXF6NFBUdTNSc3JWNjZzVjMrcjJteXRQUGZmZnovQVdYbm9OckRBRXBHbXJqY0x6c0tGQyszcWIxV2JyWldIcy9MUTdXQ0JKU0xOT0tJRlJ5MXM1YUhieFNFT0RVUkVSTVI0ZW5yRy9QWjJvOUg0ckcxWlNubkFaREp0ZDJ3eUlzY3hHbzJKVXNyM2hSQmVuVHQzUm1wcXFrUE9FcmFYclpWbnlwUXB5TXJLc3JYeXZKU1ptYmxJNjJ6a1hMZ0hxd0c5WHQ4U3dQdFgvZGhjZmR2dk5JaEcxT0MwYk1GUkMxdDVxQzVZWURWZ05wdTNTU2t2M2VRaGw0dUxpOWM1TEJDUmd6aERDNDVhMk1wRHQ4SUNxNEhjM053cUFLdHVkTCtVOHJ0ang0NVZPREFTVVlOenRoWWN0YkNWaDI2RUJWWTdYOXprdmpVT1MwSFU4SnkyQlVjdGJPV2g2MkdCMVVoeGNmSDNBTXF2YzFkRlVWSFJ6WW92a2N0d2hSWWN0YkNWaDM2TEJWWWpWNGFBMTE3bnJoOU9uVHAxdmNKTDVGSmNxUVZITFd6bG9hdXh3R3JJYXJWZU14UnN0VnF2VjNTSlhJcWpaOEZ4TnB5Vmh3QVdXRTJaemVZdEFHcE9acEpTVnVuMStzODBqRVJrRjNkb3dWRUxXM21JQlZaRHVibTVaVkxLTDYrNmFWdEdSa2FwWm9HSTdPQk9MVGhxWVN0UDQ4WUNxekVoeE9kWC9aVzlyK1NTM0xVRlJ5MXM1V21jV0dBMTV1bnArUzhwWlNVQWMxVlYxV3F0OHhEZEpyZHZ3VkVMVzNrYUh4WllqYVducDE4UVFxUkpLWGZsNXVhZTF6b1BVVjFwMVlKVFZGU0VWMTk5RlFNR0RNRGRkOStOZSsrOUYwdVdMS256YzRjTkd3YXIxWXFjbkJ6RXhNU2d2THk4MW5KRFlpdFA0OEp2VHM1aHRaU3k4WjBGUWk0ck9qbzZXZ2l4RmtDSFpzMmFZYzZjT1E0NVM5aGlzU0FwS1FuOSt2WEQ2dFdyMGF4Wk01dzRjUUtuVHAycTAvTkRRa0x3NVpkZjN2cUJEY2pXeWhNZUhvNFpNMmJnM0xsenRsYWVlSlBKdEZ2VGNLUXFseTZ3UnFOeEM0RCtXdWV3bDVRU1FnZ1lqY2EzdGM1aUx5bmxIcFBKMUZQckhOUnd0SndGNThpUkl6aDU4aVNlZXVvcHRHelpFZ0RRb1VNSGRPalF3U0hiVnhObjVYRi9yajVFN1BMRkZhaitSdXN1emZkQ2lCNWFaNkNHNFF3dE9HRmhZZkR4OGNIQ2hRdXZPNXhyRytyZHRXc1g0dVBqMGF0WEw3end3Z3NvS1NtcGRYOUREd1hYRlZ0NTNKdEw3OEhhWkdSa2FCMkJBTVRFWERQRkxibVJvS0NnYjRRUWZiMjl2VEYxNmxSTnpoSU9DQWhBU2tvS1hudnROZXpjdVJNSkNRa1lOV29VbWpScFV1dHg2OWV2eHdjZmZBQ0x4WUlYWDN3UjgrZlBSM0p5c3NQejFvV3RsU2N5TWhLelo4OUdSVVZGZ29lSFJ4ZWowV2pVT2h2Wng5WDNZSW5JY1pvQ2dFNm5RMEJBZ0dZaDR1TGk4TlZYWHlFK1BoNHJWcXhBZkh3ODh2THlhajFtM0xoeGFObXlKWUtEZzVHWW1JanQyN2RybExidS9QMzlvZGZyYlgvMTFUS0xrenFnZFlEYjVSWjdzRVRVOEJSRnVWZXYxeSsvZlBseS9KUXBVekJtekJnOC8veno4UEJ3L01lSXY3OC94bzRkaTRTRUJFeWZQaDB6Wjg3RW1qWC91ZkpvY0hCd3pYSlFVQkRLeTh0aHRWb2Ruck11RkVYQnNtWExhczZFbGxKK1hWcGFPdnFYWDM3aFJXZGNIUGRnaWFoT3NyT3pMNWxNcGhGU3lza0F6Q3RXck1DNGNlUHc2NisvYXBZcElDQUFUei85Tkk0ZE8xYXJnSmFWbGRVczUrZm5Jemc0R0RxZDgzM2NsWmFXNHFXWFhySVZWd3VBV1NhVGFUQ0xxM3R3dm5jY1VUMUpLWVdVMGx0S0dTQ2xESlJTQnRYM3AwV0xGbWpSb2dYc1djZFZQNEZYTW5sTEtWMytiRGFUeVpScXNWanVCM0FxTXpNVENRa0p5TXJLY3NpMkR4MDZoS1ZMbCtMNDhlTlFGQVcvL3ZvcjFxMWJoeDQ5ZXRRcW9Jc1dMY0tsUzVlUW41K1BaY3VXWWNpUUlRN0pkenNPSGp5SXh4OS9IRHQzN2dTQWMxTEtvWm1abWJPMXprWHE0UkF4dVJOUEFFRUEybHo1MDZ1K0s3cnEvSksrOXNkQ0ZZQ3pBQW9BbkxueWQ1ZVduWjI5bzF1M2JrWVBENDgxNTg2ZGkwdEtTc0pMTDcyRXh4NTdyRUhQaUE4SUNFQkdSZ1pXcmx5SnNySXlCQVlHNHA1NzdzRzBhZE5xUFM0eU1oTERoZzFEWldVbEJnMGFoS1NrcEFiTGRMdWtsTml3WVFPU2s1TmhzVmdncGN6VTZYVERNek16ajJ1ZGpkVGwwdCttalVhakJIZ1dzYk93blVXY21abXAydnZLOW05Y2wzVktLZjBCaEFOdzFtYjlYZ0J5aFJBWHRRNmlJby9vNk9qNU9wMXVJZ0R4NElNUDRwVlhYcm5tckY1SHljbkpRV0ppSW5iczJLRlpocHVwcUtqQWdnVUxzRzdkT2dDUVVzcS9tMHltOFFETUdrZWpCc0FoWW5JblhxamVjM1ZXZHUxVk95bkwzcjE3LzZRb3lpZ0FGNy85OWx1TUdUTUd4NDRkMHpxWDB6bDE2aFNlZWVZWlczRzlKS1ZNTXBsTVNXQnhkVnNzc09ST2RIRHVBdVlOTi8wL2w1V1Y5Wm5GWXJsYlNybi82TkdqZVBMSko3RjE2MWF0WXptTjNidDNJeUVoQWZ2Mzc0ZVU4cWlpS1BlWVRLYS9hNTJMR3BaYi9tY25Jc2ZMenM0K3FDakszVkxLTmVYbDVaZ3laUXJlZmZkZFdDd1doMldJaUloQVJrYUcwd3dQSzRxQ3BVdVhZc0tFQ2JoNDhhS3RCY2VRbFpWbDBqb2JOVHdXV0hKTFY4K2FRbzdqakswOFdtRUxEckhBa2x1eXpacWlSZS9qOGVQSE1YejRjRlJWdWZ6Snd2V21aU3VQTTJBTERnRXNzRVNxS3kwdHhmSGo3TGpJenM3ZVVWVlZaYlJhclR2UG5UdUhwS1FrckZxMUNsSktyYU0xR0NrbDFxOWZqekZqeHVEMDZkT1FVbVlLSVdKTUp0UFhXbWNqeDJPQkpiZDB2Y20wMDlQVGtaQ1FnTmpZV0l3Y09STDc5Kyt2ZWZ5cVZhc3djT0JBOU9yVkN3c1dMS2k1dmFxcUN2UG16VU8vZnYwUUZ4ZUhtVE5uMWx3bHlMYmU5ZXZYbzMvLy9qWFBTMHhNQkFEMDZ0V3IwVStBc0cvZnZxSzllL2YyczFxdDd5aUtJdWZQbjQrWFgzN1phV2F6VVZORlJRV1NrNU14ZS9ac1dDd1dLYVg4MEdReXhXWmtaUERiVmlQRkFrdU54dHExYTdGdzRVSnMzcndab2FHaG1ETm5EZ0Nnb0tBQTgrZlB4OXk1YzdGbHl4WU1HalNvNWpsejU4N0ZnUU1Ic0dyVkttemN1QkhGeGNWSVRVMnR0ZDcwOUhSczJMQUJZOGVPQlFBc1g3NGNRUFdabyt6UkJ0QUlXbm5ZZ2tQWHd3SkxqY2FFQ1JQUXFsVXJCQVFFWU5Tb1Vjakx5NFBWYW9XbnB5ZUVFQ2dzTEVTVEprMFFIaDRPQUNndUxrWmFXaHFtVDUrT2tKQVFORy9lSEU4ODhRUzJiTmxTYTcxanhveEIwNlpONGVmbnA4WExjaG51MnNyREZoeTZFUlpZYWpRQ0F3TnJsdjM5L1NHbGhNVmlRVWhJQ09iTW1ZUEZpeGRqNU1pUk1KbXFPeWdLQ3dzaHBjVG8wYU1SRXhPRG1KZ1l2UERDQzdoMDZSTE01di9zbUxScDA4YmhyOFZWT1VNcmoxcllna08zd21zUkV3RVlOR2dRQmd3WWdJVUxGMkxxMUtuNDdydnYwTEpsU3dEQXBrMmJFQm9hZXNQbk51UzFkOTFSZG5iMkpRQWpEQWJESkNIRW4xZXNXT0c1Yjk4K3ZQWFdXN1crQkRtejB0TFNta25mVWQyQ005ZGtNdkVzWWFxRmU3RFU2SjArZlJwNzkrNkZFQUp0MjdaRlZWVVZwSlFJQ1FtQjBXakVnZ1VMVUZSVUJFVlJrSmVYaHoxNzl0eDBmYmJKeVBmdTNZc0xGeTQ0NGlXNEpGZHQ1V0VMRHRVVkN5dzFlb3FpNEkwMzNrQ2ZQbjJ3YXRVcXpKMDd0MmF2TkNVbEJUcWREdkh4OGVqVHB3OW16WnAxeXphVE8rNjRBNDgrK2lnbVRweUkvLzd2LzNiRVMzQlpydFRLd3hZY3VsMHVQYmJGMlhTY2l4UE1waE9FNnVubDFxaTFmWldOQUxCTkNIRlc2eUJPeUtsbTVma3R6b0pEOWNFOVdDSnlCazdieXNNV0hLb3ZGbGh5SjFZNDkyVG1sYWpPU0RmZ2JLMDhiTUVoZTdEQWtqdXBBdURNdzY5bjRkeGZBSnlDTTdUeXNBV0gxTUEySFhJbmxRQUtBUFJDOWVUbTN2VmQwYlJwMHo0SGdKU1VsQkVxNVRwN0pWdWxDdXR6ZTFxMjhyQUZoOVRDQWt2dXhJenFRbllCZ0Nmc0dLRzU2c1M1YmZiSGdoWFYyU3JCNDNhM3hXUXlwVVpHUnU3eDhQQllsWm1aMlRvaElRSHo1czFEVkZSVWcyenY0TUdEbURScEVrNmZQZzFVdCtDTTRWbkNWRjhzc09RMmhCQVMxVVhNN3IxRW85Rm9XNmN6RHprM0N0bloyVHU2ZGV0bTlQRHdXSFB1M0xtNHBLUWt2UFRTUzNqc3NjZFV1OGlIbEJJYk5teEFjbkl5TEJZTHBKU1pPcDF1ZUdabUppL1VUL1hHQWt0RVRtL2Z2bjFGQVBwRlIwZlBCekJ4L3Z6NUlqczdXNVZXSHJiZ1VFUGhTVTVFNUNwVWIrVmhDdzQxSkJaWU81bk5abno4OGNjWVBYbzBldmZ1amRqWVdBd2ZQaHdIRGh5b05TZXAyaHB5M1VUT1RLMVdIcmJnVUVQakVMRWRLaW9xTUg3OGVFZ3BNWG55WkVSRVJNQmlzU0FuSndlK3ZyNjFabHdoSXZWa1oyY2ZqSXlNdkZ1djF5OHZMeStQbnpKbENzYU1HWVBubjM4ZUhoNDMvMWhURkFYTGxpM0RraVZMQU1EV2dqUDZsMTkrS1hWRWRtbzhXR0R0c0dqUklsUldWdUlmLy9nSHZMeThBQUJlWGw3bzJiTW5nT3E5VENKcUdQVnA1V0VMRGprU2g0anJ5V0t4NEt1dnZrSlNVbEpOY2IyUjdPeHNKQ1FrSURZMkZpTkdqS2hWZUt1cXFqQnYzanowNjljUGNYRnhtRGx6SnNyS3ltcnV0MXF0V0w1OE9ZWU9IWXFlUFh0aThPREIyTDkvL3pYYldMUm9FUVlPSElnVEowNm85eUtKWEVCZForWGhMRGprYUN5dzlYVDgrSEdVbDVjaklpTGlsby85N0xQUDhNNDc3MkR6NXMxbzNibzE1czZkVzNQZjNMbHpjZURBQWF4YXRRb2JOMjVFY1hFeFVsTlRhKzUvKysyM3NYYnRXc3laTXdlN2R1M0Nva1dMMEx4NTgydld2M2J0V3Z6dGIzOUQyN1p0MVh1UlJDN2laclB5Y0JZYzBncUhpT3ZKZG56MVZzZDdBR0RpeElrSURnNEdBSXdlUFJvVEpreUExV3BGYVdrcDB0TFNzSExsU29TRWhBQUFubmppQ2N5WU1RT3Z2LzQ2TGw2OGlOV3JWMlB4NHNVMWpmVWRPM1lFQUp3N2R3NEFzSFhyVml4ZXZCaC8vZXRmOGZ2Zi8xNzExMG5rS3E3WHlwT1JrUUZmWDE5czJyUUpZQXNPT1JnTGJEMkZoWVZCQ0lIRGh3L1hUTk4ySTBGQlFUWExUWnMyaFpRU0Zvc0ZoWVdGa0ZKaTlPalIxenpIYkRiajVNbVRVQlFGblR0M3Z1RzYzMzMzWFF3Y09CRGg0ZUgxZnpGRTdzT3lkKy9lUDBWRlJlM1c2L1VmYnQyNjFmL0s3WmVrbEJONWxqQTVFb2VJNnlrZ0lBQTllL2JFUng5OVZPOTF0R3paRWdDd2FkTW1aR1JrMVByeDlQUkVpeFl0QUZRUFI5L0lXMis5aGErLy9ocWZmLzU1dlhNUXVSdGJLdytBZlFBT3N3V0h0TUFDYTRkcDA2WWhOemNYVTZkT3hlSERoNkVvQ2k1Y3VJRHZ2LzhlUjQ0Y3VlWHpRMEpDWURRYXNXREJBaFFWRlVGUkZPVGw1V0hQbmowMTkvZnQyeGZKeWNuSXk4dURvaWc0ZVBBZ1RwNDhXYk9PcmwyN0lpVWxCYW1wcVVoTFMydXcxMHJrYXJLenN3OEM2QWFnRTJmQklTMnd3TnFoWGJ0MitQVFRUK0huNTRjSkV5WWdOallXanp6eUNENzk5Tk02SFpzRmdKU1VGT2gwT3NUSHg2TlBuejZZTldzV3BKUTE5eWNuSnlNaUlnTGp4NDlIWEZ3Y1pzMmFoY3JLMnBmYTdkMjdOMTU1NVJYTW5qMGJQL3p3ZzVvdmtZaUk2a21kSzJWcnhHZzBTcURXekNla0lkdXg2TXpNVE5YZVY3Wi9ZelhYNmN6YkpYWHgzNUcweEpPY2lNZ3VVa29Cd0F2VjgrL2FOVTJnMmdZTUdBQUFrRklHM2VLaFdyaDZHc09xSzdOQmtSdGhnU1VpZTNtaWVvTDdObGYrdlBtVlZ4eklOdTBnZ0w1YTVyaUJLbFRQWDF3QTRNeVZ2NU1iWVlFbEludDVvN3E0N3RZNnlHL05temZQdHJoR3l4eTMwQXRBS1ZoZzNZN1RET1VRa2N2eVF2V2VLOVdQVSszMWszcFlZSW5JWGpxd1FOakRHL3dzZGt2OFJ5VWlJbW9BTExCRXBLcWlvaUs4K3VxckdEQmdBTzYrKzI3Y2UrKzlOWE92MXVXNXc0WU5nOVZxUlU1T0RtSmlZbEJlWGw1cm1jaFZzTUFTa1dvc0ZndVNrcExRc21WTHJGNjlHcnQzNzhieTVjdnJOT3NVVUgzMXNpKy8vQkk2bmZ0OU5CMC9maHpEaHc5SFZSWFBaV29zZUJZeEVhbm15SkVqT0hueUpKNTY2cW1hYTIxMzZOQUJIVHAwMERpWjlrcExTMjk2WFhGeVArNzNOWkdJTkJNV0ZnWWZIeDhzWExqd3VzTzV0cUhlWGJ0MklUNCtIcjE2OWNJTEw3eUFrcEtTV3ZmZjdsQ3cxV3JGOHVYTE1YVG9VUFRzMlJPREJ3L0cvdjM3cjdzKzIyMVZWVlUxeSt2WHIwZi8vdjJ4WU1HQzY5NEdBRlZWVlpnM2J4NzY5ZXVIdUxnNHpKdzVFMlZsWmJYV21aNmVqb1NFQk1UR3htTGt5SkhZdjM5L3pYWVRFeE1CQUwxNjlicmxERnprSGxoZ2lVZzFBUUVCU0VsSndmYnQyekYwNkZBc1c3YnN1c1Z5L2ZyMStPQ0REL0RWVjEvaDNMbHptRDkvdmwzYmZmdnR0N0YyN1ZyTW1UTUh1M2J0d3FKRmk5QzhlZk02UHo4OVBSMGJObXpBMkxGamIzamIzTGx6Y2VEQUFheGF0UW9iTjI1RWNYRXhVbE5UYTYxbjdkcTFXTGh3SVRadjNvelEwRkRNbVRPbjVyN2x5NWNEQUhidjNzM0x1ellTTExCRXBLcTR1RGg4OWRWWGlJK1B4NG9WS3hBZkg0Kzh2THhhanhrM2JoeGF0bXlKNE9CZ0pDWW1ZdnYyN2ZYZTNzV0xGN0Y2OVdxODl0cHJpSXFLZ29lSEJ6cDI3SWl3c0xBNnIyUE1tREZvMnJRcC9QejhybnRiY1hFeDB0TFNNSDM2ZElTRWhLQjU4K1o0NG9rbnNHWExsbHJybVRCaEFscTFhb1dBZ0FDTUdqVUtlWGw1c0ZxdDlYNXQ1TnA0REphSVZPZnY3NCt4WThjaUlTRUIwNmRQeDh5Wk03Rm16WDh1cGhRY0hGeXpIQlFVaFBMeThub1hvcE1uVDBKUkZIVHUzTG5lZWR1MGFYUFQyd29MQ3lHbHhPalJvNjk1bk5sc3Jsa09EQXlzV2ZiMzk0ZVVFaGFMQlY1ZWJCTnVqRmhnaWFqQkJBUUU0T21ubjhhNGNlTnFGZEN5c2pJMGFkSUVBSkNmbjQvZzRPQjZuem5jb2tVTEFOVm42WWFIaDllNnoxYllLaW9xYXJabk8yNTZOU0d1bld6bjZ0dHNKMnh0MnJRSm9hR2g5Y3BKalErSGlJbElOWWNPSGNMU3BVdHgvUGh4S0lxQ1gzLzlGZXZXclVPUEhqMXFGZEJGaXhiaDBxVkx5TS9QeDdKbHl6Qmt5SkI2YnpNa0pBUjkrL1pGY25JeTh2THlvQ2dLRGg0OGlKTW5UNko5Ky9abzBxUUpObTdjQ0FDb3JLekV4eDkvWEs5dEdJMUdMRml3QUVWRlJWQVVCWGw1ZWRpelowK2QxeEVRRUFBQTJMdDNMeTVjdUhEYkdjajFjQStXaUZRVEVCQ0FqSXdNckZ5NUVtVmxaUWdNRE1ROTk5eURhZE9tMVhwY1pHUWtoZzBiaHNyS1Nnd2FOQWhKU1VsMmJUYzVPUm52dnZzdXhvOGZqMHVYTHFGOSsvWklUazZHdDdjM2twT1RzV0RCQXF4WnN3WkJRVUhvMTY4ZjB0UFRiM3NiS1NrcGVPdXR0eEFmSHcrejJZeU9IVHRpNHNTSmRYNytIWGZjZ1VjZmZSUVRKMDZFbjU4ZnZ2dnV1OXZPUUs3RnBTY2g1b1Ryem9VVHJqZE9WK1phN1lzNnpGaVRrNU9EeE1SRTdOaXhvMmJJbGpBQ3dEWWh4Rm10ZzVDNk9FUk1SRVRVQUZoZ2ljaGVWbkF1VTN0VW92cDNTRzZHeDJDSnlGNVZBT28wdkJrUkVjRkRPdGM2QzM1QmNVc3NzRVJrcjBvQUJRQjZvWHJ5Y0c5dDQveEhTa3JLSkl2RjR2Znl5eS9QMWpyTGRWU2l1cmdXWEZrbU44TUNTMFQyTXFPNlVGd0E0QWtuT3ZTVW01dmI3UExseThFQXRtbWQ1VHFzcVA3ZFZWNzVrOXdNQ3l3UjJVVUlJVkZkSkJ5K0Y5YW1UUnZmd01EQUNKMU8xMDBJOFhzQWQwb3A3eFJDdEpSUytnSHdBeUNNUnVNVUlVU1psTElZd0dFQWg2U1VSNFFRK3hSRnljN096cjdrNk96ay9saGdpY2lWNkF3R2d4SEFJQUNQQ0NHTStNM25tTzBLVEwrNU9sTUxBQzJFRUcwQlJGNTl2NGVIaDJJMEdyT2tsSnNVUlVuTHpzNytDWURTMEMrRTNCOExMQkU1UGFQUjJFbEsrVDlDaUVRQU5WZng5L0x5UXFkT25YRG5uWGVpYmR1MmFOT21EZHEyYll0bXpacWhTWk1tOFBYMWhSQUM1ZVhsdUh6NU1rcExTMUZRVUlDQ2dnS2NPSEVDaHc0ZHd1SERoL1VWRlJWR0lZVFJ3OFBqVmFQUmVFNUt1UUxBMzAwbTA4K2F2V2h5ZVN5d1JPUzBvcU9qSDlEcGRKTUFQR2piNCt6VXFSTmlZMlBSdjM5L2hJZUh3OFBqMWg5anpabzFRN05telJBYUduck5wQUNLb3VEQWdRUFl1blVyZnZ6eFJ4dzRjS0NWRU9JbEFDOFpESVp0VnF0MVFWWlcxc1lHZUhuazVsaGdpY2pwUkVkSDl4RkN2Q21FNkF0VXoxSXphTkFnakJ3NUVyLzczZTlVM1paZXIwZDRlRGpDdzhQeHYvLzd2eWdxS3NMbm4zK090TFEwRkJVVjNhdlg2KzgxR0F3L0tZb3lQVHM3ZTZ1cUd5ZTN4Z0pMUkU2alc3ZHVJVjVlWGdzQmpBU3FyOS83eHovK0VRODk5QkQwZXIxRE1vU0VoR0RDaEFrWU4yNGN2di8rZTN6NDRZYzRkT2pRM1I0ZUhsdU1SdU9teXNySzhibTV1Y2NkRW9aY21sc1VXTnMxY0luSVpZbW9xS2pIZFRyZGV3Q2FoNGFHSWlrcENVT0hEcTMzTkhiMjB1djFHREJnQU82Ly8zNTg4ODAzZVAvOTkzSGl4SW1IdmIyOTkwVkhSMC9ldTNmdlVnQlNrM0RrRXB5bVg2MCtwSlIxbnl1S0hHV2YxZ0hJdFVSR1JqYU5qbzVlb2RmclA5YnI5YzFIakJpQkw3NzRBc09HRGRPc3VGNU5DSUZCZ3daaDllclZlUExKSjZIWDYvMTFPdDM3Qm9OaFhhZE9uUUswemtmT2l6T0ZrRlBqYkRydXJXdlhybmY0K3ZxdUJXQU1Dd3ZEM0xsekVSMGRyWFdzbXpwNDhDQm16SmlCL1B4OEFEaWdLTW9mc3JLeThyVE9SYzVIKzYrSFJOUW9HWTNHcmo0K1Buc0FHTHQzNzQ1UFAvM1U2WXNyQUhUdTNCa3JWcXhBWEZ3Y0FIVFI2WFEvR2d5Rzdscm5JdWZEQWt0RURoY1ZGUlVPWUxzUUlqZytQaDUvKzl2ZjBLeFpNNjFqMVptZm54L2VmdnR0UFBYVVV4QkN0QkJDZkJjVkZkVkQ2MXprWEZoZ2ljaWhJaU1qTyt2MSttMEFXaVVrSkdER2pCbE9jYXoxZHVsME9yend3Z3Q0N3JubkFLQzVYcS9mM0wxN2Q0UFd1Y2g1dU42N21vaGNWbmg0ZUV1OVhyOEJRT0RqanorT1NaTW1hUjNKYnM4Kyt5ekdqaDBMQU0yc1Z1dFgzYnAxQzlFNkV6a0hGbGdpY2hSUGIyL3ZsVUtJTysrNzd6Nzg2VTkvMGpxUGFwNTU1aGtNR1RJRUFOcDZlWGw5R1I0ZTdxVjFKdEllQ3l3Uk9ZVEJZSmdCNE1HT0hUc2lPVG41dHhmamQybENDTXlZTVFQaDRlRUFFT3Z0N1oycWRTYlNIZ3NzRVRXNGlJaUlDQ0hFYXo0K1BraE5UWVdQajQvV2tWVG43ZTJOK2ZQbm8yblRwZ0F3em1BdzlOSTZFMm1MQlphSUdsUk1USXluaDRmSE1nRDZwS1FrdEd2WFR1dElEU1lrSk1SMlhGa3ZoUGc3aDRvYk54WllJbXBRaXFJOEpZVG8zcVZMRjR3Wk0wYnJPQTF1eUpBaDZONjlPd0IwOWZiMm5xSjFIdElPQ3l3Uk5aajI3ZHY3Q0NGbUFjRFVxVk5kc2gzbmR1bDBPa3llUEJrQUlLV2NHQmtaMlZUalNLUVI5MyszRTVGbVdyUm9rU2lFK0YyUEhqMFFGUldsZFJ5SHVmUE9PL0hBQXc5QUNCR2swK2ttYTUySHRNRUNTMFFOeFZNSThTb0FqQnMzVHVzc0R2Zk1NODhBQUhRNjNmTThGdHM0c2NBU1VZTXdHbzM5QWJTT2lJaEFaR1NrMW5FY3JsT25UdWpkdXpjQUJIbDZlbzdRT2c4NUhnc3NFVFVJS2VYVEFEQm8wQ0N0bzJobTZOQ2hBQUFoeEZNYVJ5RU5zTUFTa2VxNmRPa1NLSVI0MU52Ykd3OC8vTERXY1RRVEZ4Y0hYMTlmQ0NINnhjVEVoR21kaHh5TEJaYUlWT2ZyNjNzZkFNOGVQWHJBejg5UDZ6aWE4ZlgxeFFNUFBBQUFIZ0NHYXh5SEhJd0Zsb2hVSjRUb0Q4RFdEOXFvOWV6WkV3Qmd0VnI3YXh5RkhJd0Zsb2hVSjZVY0RBQjkrdlRST29ybWJDZDRDU0Y0NmNSR2hnV1dpRlJsTUJqdUVFSzBEd3dNUlB2MjdiV09vN213c0RDRWhvWUNRT3ZJeU1qT1d1Y2h4MkdCSlNKVlNTbnZBcXJiVk54cHhwejZFa0xVWEdSRHI5Y2JOWTVERHNRQ1MwU3EwdWwwSFFHZ2RldldXa2R4R2gwNmRBQUFTQ25ETlk1Q0RzUUNTMFJxNndJQWQ5eHhoOVk1bkViYnRtMEJBRUtJMzJzY2hSeklRK3NBUk9TY0RBYkQvUUFzSnBOcEZ3RExiVHoxdndDZ1k4ZU9kbTAvSnljSGlZbUpBS3FIV2YzOS9kRzFhMWZFeDhlamYzL1hPaUhYdGpjdmhPaWdjUlJ5SUJaWUlycVJRVUtJU1FhRDRUeUExUURXWHJ4NGNjZmh3NGNyYi9Za0tlWHZoQkMyRTN2c3RtUEhEdmo2K3FLa3BBUS8vZlFUM252dlBXemZ2aDJ2dmZhYXk4ek8wN0psUzl0aWtKWTV5TEZjNDkxSlJKb1JRclFVUW93VFFud1hFQkJ3eG1Bdy9EMDZPbnB3NjlhdG05emdLYTBBb0huejVtcG1RSXNXTFRCdzRFQjg5TkZIeU1qSXdHZWZmYWJhK2h1YXY3OC9BRUJLcWQ0dmhad2VDeXdSM1k0QUljVC82SFM2VGFHaG9XZU1SdU1uMGRIUnd6cDM3dXgvMVdQOEFLQnAwNGFaQmpVZ0lBQ1BQLzQ0dnZqaWk1cmJ6R1l6Rmk5ZWpFY2VlUVE5ZS9iRTRNR0RzWFRwVWxpdFZnRFZ3ODB4TVRGSVQwOUhRa0lDWW1Oak1YTGtTT3pmdjc5bUhWVlZWWmczYng3NjlldUh1TGc0ekp3NUUyVmxaYXBrOXZIeEFRQUlJWHhWV1NHNUJBNFJFOTJFMFdpVVdtZHdZazBCUEs3VDZSNXYyclJwaGNGZzJDaWwvRXdJNFEwQW5wNmVEYmJoTysrOEU4ZU9IWVBWYW9WT3AwTnljakorL3Zsbi9PVXZmMEhIamgzeDg4OC9ZL3IwNmJCWUxMV215bHR0T2pXYUFBQUplVWxFUVZTN2RpMFdMbHdJTHk4dnZQTEtLNWd6Wnc1V3Jsd0pBSmc3ZHk0S0NncXdhdFVxZUh0N1k4YU1HVWhOVGNYcnI3OXVkMTRQajVxUFdrNWIxNGh3RDVib09xU1VlN1RPNEVxa2xMb3JROG1oQUJxOCtkVmlzVUN2MTBPbjA2R2twQVFiTjI3RXl5Ky9qTHZ1dWdzZUhoNklqSXpFMkxGanNYYnQybHJQbXpCaEFscTFhb1dBZ0FDTUdqVUtlWGw1c0ZxdEtDNHVSbHBhR3FaUG40NlFrQkEwYjk0Y1R6enhCTFpzMmFKS1h2WUROMDdjZ3lXNkRwUEoxRlByREZvekdBd0xoQkNUYnZLUXl3QzJBZmpTWXJGOGxwT1RVd3dBUnFQeExRQk56R1l6OUhwOWcyVEx5Y2xCbHk1ZEFBQ25UNStHbFBLYXM1YmJ0V3VIOCtmUDF3d1RBMEJnWUdETnNyKy9QNlNVc0Znc0tDd3NoSlFTbzBlUHZtWmJaclBaN3IxeHM5bGNzMmpYaXNpbHNNQVNVWjFKS1M4SkliWmFyZFl2ekdiekY3bTV1ZGNjcEx6eW1DYmw1ZVUxeHg3VmRQYnNXYXhldlJxVEowOEdBQVFGVlorWW01K2ZqMjdkdXRVOHJxQ2dBQ0VoSVhVNjA5aDJsdSttVFp0VU8vdjVhcFdWMVNkZVN5a3ZxNzV5Y2xvY0lpYWlXN2tBWUsyVWN2VFpzMmVETWpNemgrN2R1L2VqNnhYWEs4NENRRWxKaVdvQnBKUTRmLzQ4MHRMU2tKaVlpSWNmZmhnUFB2Z2dBS0JWcTFhNC8vNzdrWnljakVPSERrRlJGT3pidHc5TGxpekJtREZqNnJUK2tKQVFHSTFHTEZpd0FFVkZSVkFVQlhsNWVkaXpSNTBqQlJjdlhyUXRxdmRMSWFmSFBWZ2l1cEhkVnF0MXVObHNUc3ZOemEycTY1T0VFS2NCL0ZkUlVaSGRGNXNBZ0h2dXVRZENDQVFFQktCYnQyNTQrZVdYMGJ0MzcxcVBlZU9OTjdCbzBTSTgvL3p6S0NrcFFaczJiWkNZbUlqNCtQZzZieWNsSlFWdnZmVVc0dVBqWVRhYjBiRmpSMHljT05IdS9BQncvdng1MitJNVZWWklSR1F2bzlFb2VTYXZhekVZREF1TlJxUDg1Sk5QSkZYNzVwdHY1Slgzc3VzMDc1TGRPRVJNUkdyYkQxUWZFNlZxQlFVRkFBQXA1V0dObzVBRHNjQVNrYXFzVnVzdkFIRHExQ210b3ppTm8wZVBBZ0NrbExrYVJ5RUhZb0VsSWxWWnJkWkRBSERreUJGSXlkRjlLU1Z5Y25Kc3kzczFqa01PeEFKTFJLckt5Y241UlVwWmNPYk1HWnc0Y1VMck9Kb3JLaXBDUVVFQnBKUm5zckt5dUFmYmlMREFFcEhxcEpScEFQQi8vL2QvV2tmUm5HM3ZWUWpCWDBZand3SkxSS3JUNlhSYkFlQ25uMzdTT29ybWJMOERJY1FQMmlZaFIyT0JKU0xWVlZaV2JnTmdTVTlQeCtYTGpmZmlSUlVWRmZqMjIyOEJRQUd3VHVNNDVHQXNzRVNrdXR6YzNFSUFHeTVmdm95dnYvNWE2emlhMmIxN044ckt5aUNsM0ptUmtYRmM2enprV0N5d1JOUWdGRVZaQnFCUkY5Z05HellBQUt4VzYwY2FSeUVOc01BU1VZT3dXQ3liQVp6TnpNekV3WU1IdFk3amNQbjUrZGkyYlJ1a2xDV2xwYVgvMURvUE9SNExMRG03eXdEUXZuMTc5YWRsb1FhVm01dGJaYlZhM3dTQXhZc1hheDNINFpZdFcyWmJYSExzMkxFS0xiT1FObGhneWRtZEJRQmZYOThXV2dlaDIyZTFXcGNDT0x0ejUwNGNPSEJBNnpnT2s1K2ZqNDBiTjBKS1dYeng0c1UvYTUySHRNRUNTMDVOU25rVUFMeTl2VHRybllWdVgzWjI5aVVBYndEQXZIbnpHc1dWbmFTVStNdGYvbUpiWG56NDhPRUxHa2NpamJEQWtsTVRRbndIQURxZDdsNnRzMUQ5WExod1lhbVU4dWVzckN4ODlwbjdUeWJ6N2JmZll1Zk9uWkJTSGkwcEtabXJkUjdTRGdzc09UVXA1YmRYRmtjREVGcG1vZm81ZlBod3BaUXlFWUR5MTcvK0ZZV0ZoVnBIYWpEbno1OUhTa29LcEpSV0FNL3kyR3ZqcHRjNkFOSE5GQllXbmdvTEMrc0w0TzZ3c0xEeTA2ZFA3OUk2RTkyK3dzTENVeUVoSVUwdEZrc2ZrOG1FaHg5K0dCNGVIbHJIVXBYWmJNYmt5Wk54OU9oUkNDSCtZVEtaM3RFNkUybUxCWmFjWG1obzZMOEJQQ1dFZUxCMTY5WVhUcDgrdlVmclRIVDdBZ01EdCt2MSt2dlBuVHZYOXRTcFUralhyeCtFY0k5QkNkdHgxODJiTndOQTl2bno1NGVYbEpSWXRNNUYybUtCSmFkWFdGaDROalEwTkJ2QU1BQkR3OExDUm9TRWhDQTBOQlJoWVdGbVB6OC81Zno1ODRyV09lbm16cDQ5cTdScTFXcVRYcTkvN1BEaHc4MTBPaDFpWW1LMGpxV0sxYXRYNDRNUFBvQ1Vzc2hzTnZmTHk4czdyM1VtMHA1N2ZIMmtSaUVxS2lwY3A5TzlMNFRvODl2N01qTXorVjUyRWRIUjBkRTZuZTRIQU0yZWUrNDVQUHZzczFwSHFqY3BKZjc1ejM4aU5UVVZVc295SWNUZ3pNek1IVnJuSXVmQVBWaHlHVVZGUldjTEN3dVhoWVNFZklmcUMxQUlJWVFPZ01mcDA2ZVROWTVIZFZSWVdGZ1lIQnk4VmFmVGpjakl5UEF4bTgzbzNyMjd5dzBYVzYxV3JGaXhBdSs4OHc2a2xHVUFocGxNcGgrMHprWE93N1hlMFVUa05nd0dRM2NBbTRVUUxlNjc3ejdNbmowYmZuNStXc2Vxazh1WEwrUE5OOTlFV2xvYUFGeFVGT1VQV1ZsWjMydWRpNXdMOTJDSlNCT0ZoWVduZ29PRHY5VHBkQThjTzNhczFROC8vQUNqMFlqQXdFQ3RvOTFVZm40K0prNmNpTjI3ZHdOQXZxSW9EMlZsWmUzV09oYzVIeFpZSXRKTVVWSFJyMDJiTmwzaDdlMGRXVkpTY3RlNmRldGd0Vm9SRVJIaGRHMDhack1abjN6eUNhWk9uWW96Wjg1QVN2bERWVlhWL1RrNU9VZTF6a2JPaVVQRVJPUU1oTkZvbklqcXl5cjZ0MnZYRGkrKytDTDY5dTJyK2JGWktTVisvUEZIdlB2dXV6aDA2QkFBbEFONE16TXo4ODhBckpxR0k2ZkdBa3RFVGlNOFBMeWRsNWZYMzRVUUF3Q2dTNWN1R0Q5K1BHSmpZNkhYTzNiQXpXcTE0dC8vL2plV0xGbUNyS3dzMjgwN0ZVWDVZMVpXVnA1RHc1QkxZb0VsSXFjVEhSMzlzRTZubXdQQUFBQ2hvYUVZTldvVUhucm9JUVFGQlRYb3RzK2ZQNC9ObXpkajFhcFZPSEhpQkFCQVN2a3pnTmROSnRPYUJ0MDR1UlVXV0NKeVdrYWo4VEVBTHdLSXRkMFdHUm1KQVFNR29FZVBIdWpZc2FQZGU3YUtvaUEvUHg4Ly9mUVQvdld2ZjhGa01sMDk2MCttb2lpTHNyS3lsZ053LzZtQVNGVXNzRVRrOUF3R1E1UVFZaUtBSVFCYTJXNzM4ZkZCUkVRRW9xT2owYVpOR3dRSEJ5TTRPQmgrZm43dzhmR0J0N2MzaEJDb3FLaEFaV1VseXNyS2NPYk1HWnc5ZXhZRkJRWEl5c3BDZG5ZMnlzdkxhN1lscFN3UlFteFNGR1ZoVmxZV0w4dEo5Y1lDUzBTdVJCY1pHWG1mWHE4ZkFhQ3ZFS0l6N08rR1VBQWNsbEx1RkVKOG5wbVorYThydHhIWmhRV1dpRnhXZUhpNG42ZW5aeThoUkM4QUhZVVFiYVdVYllRUUFRQjhBVFJCOWVkY3VaVHlNb0FMUW9nQ0tXVUJnS01BZnZUeTh0cVZucDdPU2RHSmlJaUlpSWlJaUlpSWlJaUlpSWlJaUlpSWlJaUlpSWlJaUlpSWlJaUlpSWlJaUlpSWlJaUlpSWlJaUlpSWlJaUlpSWlJaUlpSWlJaUlpSWlJaUlpSWlJaUlpSWlJaUlpSWlJaUlpSWlJaUlpSWlJaUlpSWlJaUlpSWlJaUlpSWlJaUlpSWlJaUlpSWlJaUlpSWlJaUlpSWpVOC85Y2xqU0lGaS80endBQUFBQkpSVTVFcmtKZ2dnPT0iLAogICAiVHlwZSIgOiAiZmxvdyIsCiAgICJWZXJzaW9uIiA6ICIxNyIKfQo="/>
    </extobj>
    <extobj name="ECB019B1-382A-4266-B25C-5B523AA43C14-2">
      <extobjdata type="ECB019B1-382A-4266-B25C-5B523AA43C14" data="ewogICAiRmlsZUlkIiA6ICIyMTM2MDg4NDk3NDQiLAogICAiR3JvdXBJZCIgOiAiMzI3NDE2NDcxIiwKICAgIkltYWdlIiA6ICJpVkJPUncwS0dnb0FBQUFOU1VoRVVnQUFBZGdBQUFJOUNBWUFBQUNadUdrMUFBQUFDWEJJV1hNQUFBc1RBQUFMRXdFQW1wd1lBQUFnQUVsRVFWUjRuT3pkZTFoVTE3MC8vdmNhYm9wQTBJZ1FMOUdnaldtSndNdzBRY1NvcUxHU0lGRkVCZXV4cHEydHNUYjBmQk1UWS9KTnJNb3ZVY2xGek5FYW42LzFtRVR3RWxSRVBKTG8wWGdoWXBnWlJLSVN0VXBBeEtnb0tQZVo5ZnNEbUlJS2dzNndoK0g5ZWg0Zng3Vm4xdjVzWUh5ejF1eTlGME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RVSXFGMEFVUnRwZEZvL0tXVVlRQ2VCekFJUUUrOVh1K21jRmxFUkUwNEtsMEFVV3Y1Ky9zLzRlam91QXJBaTBMd2QwTWlzbTBNV09vUU5Cck5jd0IyQVhoRVN2a3ZJY1FtS2VVQkFEOTA2ZEtsUk5ucWlJanV4bUVBMmJ6Nmthc2VnSnVVOG4yOVh2OHVBS2wwWFVSRUxWRXBYUURSL2RSUEN6OVNINjcvRnd4WEl1b0FPSUlsbTZiUmFQd0JaRXNwLzZYWDZ3ZUM0VXBFSFFSSHNHVFQ2czhXaGhCaUV4aXVSTlNCTUdESjFqMFBBUFVuTkJFUmRSZ01XTEoxZytyLy9rSFJLb2lJMm9nQlM3YXVKd0R3VWh3aTZtZ1lzR1RUaEJEZEFDQWpJNk5DNlZxSWlOcUNBVXRFUkdRRkRGZ2lJaUlyNEswU2llZ3VHbzFtSDREUlN0ZEIveWFsek5UcjlVRksxMEd0eHhFc0VkMEx3OVhHQ0NHZVZib0dhaHVPWUltb1dWbFpXVXFYUUFDMFdxM1NKZEFENEFpV2lJaklDaGl3UkVSRVZzQ0FKU0lpc2dJR0xCRVJrUlV3WUltSWlLeUFBVXRFUkdRRkRGZ2lJaUlyWU1BU0VSRlpBUU9XaUlqSUNoaXdSRVJFVnNDQUpTSWlzZ0lHTEJFUmtSVXdZSW1JaUt5QUFVdEVSR1FGREZnaUlpSXJZTUFTRVJGWkFRT1dpSWpJQ2hpd1JFUkVWc0NBSlNJaXNnSUdMQkVSa1JVd1lJbklwdVRrNUVDcjFUYjVNM1hxVkl2MFdWNWVicUVxaWU3UFVla0NpSWp1NWRDaFEzQjFkVlc2REtJSHhoRXNFUkdSRlRCZ2lhakRtRGR2SGhZdFd0U2tiZTdjdVZpeFlnVUFJRE16RTlPblQwZFFVQkFtVEppQWpJeU11L3E0MTNSeFExdDFkVFVBb0xxNkdzdVhMMGRvYUNpR0R4K09oUXNYNHRhdFc5WTdNTEpMREZnaTZqQWlJaUp3NE1BQjFOVFVBQUN1WGJ1RzQ4ZVBJekl5RWdCdysvWnR2UFBPT3poMDZCQkdqUnFGOTk5Ly80SDJzM1RwVXB3K2ZScEpTVWxJVFUxRlNVa0pQdnp3UTRzZEIzVU9ERmdpc2tuUFBmZWMrU1NuK1BoNEFNQ29VYU1Bd0R3eTNidDNMNFlNR1lLQkF3Y0NBRUpEUStIcjY0dHo1ODdCemMwTmhZV0ZxSzJ0YmROK1MwcEtrSmFXaGdVTEZzRGIyeHVlbnA2WU1XTUc5dTNiWjdtRG8wNkJKemtSa1UyNjEwbE96czdPK00xdmZvUDA5SFNNR0RFQ2UvYnN3YlJwMDh6YlY2MWFoWlNVRlBqNys4UEZ4UVVBWURLWjJyVGZ5NWN2UTBxSm1KaVl1N2JWMU5UQXljbnBBWTZHT2lNR0xCRjFLQkVSRVpnelp3N3k4dkx3MDA4LzRmbm5ud2NBRkJRVVlNT0dEZGk2ZFN0OGZYMlJrWkdCdlh2MzN2VjZaMmRuQUVCbFphVTV3QnQvdnRxalJ3OEF3TzdkdStIajQyUHR3eUU3eGlsaUl1cFEvUHo4NE9Qamd4VXJWaUFzTE13OFVtMllDaTRxS2tKcGFTa1NFeFB2K2ZvQkF3YkExZFVWcWFtcEFJQ3FxaXA4L3ZubjV1M2UzdDdRYURTSWo0OUhjWEV4akVZajh2THlrSm1aYWVVakkzdkRnQ1VpbTlUNE0xaXRWb3V5c2pMenRvaUlDT2gwT3ZQSlRVQmRjRVpIUjJQKy9QbVlPWE1taGcwYmRzOStYVnhjRUJjWGgyM2J0aUVpSWdKejU4Njk2N25MbGkyRFNxVkNWRlFVUWtKQ3NHalJJa2dwclhPZ1pMZUUwZ1VRdFVTajBVZ0EwT2wwL0ZsdFJ3MWY5NnlzTEtWTElRQmFyUllBM3djZERVZXdSRVJFVnNDQUpTSWlzZ0lHTEJFUmtSVXdZSW1JaUt5QUFVdEVSR1FGREZnaVV0eHJyNzJHVjE5OXRVbGJlWGs1Z29LQ3NHN2R1aWJ0U1VsSkdEdDI3SDB2bXlrdUxzYkVpUk5iZFNjbnJoZEwxc0NBSlNMRkRSczJESHE5dnNsOWc0OGRPd2FUeVlSang0NDFlZTczMzMrUG9LQWdDTkh5RlN2ZTN0N1lzV01IVkNyTC9EZVhuNStQU1pNbW1WZmNJYm9mQml3UktTNGtKQVRsNWVYSXlja3h0eDA5ZWhTQmdZSEl5Y2xCUlVVRkFFQktpYXlzTEFRSEI3ZDdqVGR2M2tSK2ZuNjc3NWM2TGdZc0VTbk94OGNIdnI2K1RVYXJHUmtabURGakJweWRuYUhUNlFBQWVYbDVLQzB0eGRDaFF3RzB2RzdybmRPK04yN2N3R3V2dlliZzRHQk1tREFCNjlldmI3SUdMQUNjT0hFQzA2ZFB4OUNoUXpGbHlwUW1nVDlyMWl3QVFIQndzUG5HRDBRdFljQVNrVTBZTm15WStYNi8vL3JYdjNEdDJqVUVCUVhoMldlZk5RZnY4ZVBITVhEZ1FQVHMyUk5BMjladGZlKzk5MUJXVm9aZHUzWmgvZnIxT0hUbzBGM1AyYkpsQ3o3NTVCT2twNmVqZCsvZVdMcDBxWG5iaGcwYkFOUUZQKzl3UmEzQmdDVWltekJzMkRDY1BIa1M1ZVhsT0hyMEtOUnFOYnAwNllLaFE0ZWFBL2I3Nzc4M1R3KzNaZDNXa3BJU0hENThHTEd4c2VqWnN5ZTh2THd3ZS9ic3U1NFhHeHVMWHIxNndjUERBekV4TVRoMzdseWJsN3NqYXNEbDZvaklKcWpWYWpnN095TXJLd3RIang0MUIybHdjREErK09BRFhMbHlCVHFkRHRIUjBRRHV2MjVyWTVjdlh3WUE5Ty9mMzl6bTd1NSsxK3U4dkx6TWo3dDE2d1lwSldwcmE4MUwzQkcxQlFPV2lHeUNzN016bm5ubUdSdytmQmc2blE3LytaLy9DUURvMjdjdit2VHBnNDBiTjZLMnRoWWFqUVpBMjladGRYTnpBd0JjdVhMRi9MaTR1TmhhaDBJRWdGUEVSR1JEUWtKQ2tKNmVqa2NlZVFTREJnMHl0d2NIQnlNbEpjVTh5Z1hhdG01cnYzNzlNSERnUUt4YXRRcWxwYVVvTEN6RXhvMGIyMVNiaDRjSEFNQmdNS0MwdFBRaGpwSTZDd1lzRWRtTVljT0dOVGxMdUVGd2NEQnUzNzU5MStVNWJWbTNkZG15WmJoMjdSckdqUnVIQlFzV1lOS2tTUUFBUjhmV1RlVDE3OThma1pHUmlJMk54ZVRKa3gvZzZLaXo0ZHFDWk5PNEhxd3lPc042c0x0MjdjS2FOV3VRbHBhbWRDbjN4ZlZnT3lhT1lJbW9VOWkvZno4S0N3dGhOQnB4OHVSSmZQYlpaM2pwcFplVUxvdnNHRTl5SXFKTzRlTEZpMWkrZkRsS1NrclFzMmRQaEllSDQ0OS8vS1BTWlpFZFk4QVNVYWZ3OHNzdjQrV1hYMWE2RE9wRU9FVk1SRVJrQlF4WUlpSWlLMkRBRWhFUldRRURsb2lJeUFvWXNFUkVSRmJBZ0NVaUlySUNCaXdSRVpFVk1HQ0ppSWlzZ0FGTFJFUmtCUXhZSWlJaUsyREFFaEVSV1FFRGxvaUl5QW9Zc0VSRVJGYkFnQ1VpSXJJQ0Jpd1JFWkVWTUdDSmlJaXNnQUZMUkVSa0JZNUtGMEJFdGt1cjFTcGRBbEdIeFJFc0VkMUZTcG1wZEExMGw1TktGMEJ0d3hFc0VkMUZyOWNIS1YyREpXZzBHZ2tBT3AxT0tGMExkVDRjd1JJUkVWa0JBNWFJaU1nS0dMQkVSRVJXd0lBbElpS3lBZ1lzRVJHUkZUQmdpWWlJcklBQlMwUkVaQVVNV0NJaUlpdGd3QklSRVZrQkE1YUlpTWdLR0xCRVJFUld3SUFsSWlLeUFnWXNFUkdSRlRCZ2lZaUlySUFCUzBSRVpBVU1XQ0lpSWl0Z3dCSVJFVm1CbzlJRkVCRlppbHF0SGdNZzdCN3Q4WTMrbWFIWDY3OXF2NnFvczJMQUVwRTlxUlZDdkhablkrTTJvOUVZMmI0bFVXZkZLV0lpc2h0NnZmNklsUEo2QzA4cHJhMnQzZDF1QlZHbnhvQWxJbnRTQzJCekM5dS95YzNOclc2dllxaHpZOEFTa2IxSmJtNkRsSEpyZXhaQ25Sc0Rsb2pzU2xsWjJTRUFwWGUyU3lsdmw1U1U3RkNnSk9xa0dMQkVaRmZPbmoxYkphWGNkbWU3RUdML2hRc1hLcFdvaVRvbkJpd1IyUjBwNVYyWDRaaE1KbDZhUSsyS0FVdEVkdWZLbFNzSEFOeHUxRlJSVTFQRGdLVjJ4WUFsSXJ0ejZkS2xjZ0NOUDI4OW1KdWJlMHVwZXFoellzQVNrVjB5bVV5TlA0Zmx5VTNVN2hpd1JHU1hLaW9xOWdHb2xGSlcxOVRVYkZHNkh1cDhHTEJFWkpmT25EbFRKcVZNRlVJY3pzbkpLVkc2SHVwOGVDOWlJckpiVXNvdEFIeVVyb002SndZc2taM1JhRFQ3QUl4V3VnNWJvdEZvRXBTdXdWWklLVFAxZW4yUTBuVjBCcHdpSnJJL0RGZHFsaERpV2FWcjZDdzRnaVd5VTFsWldVcVhRRFpHcTlVcVhVS253aEVzRVJHUkZUQmdpWWlJcklBQlMwUkVaQVVNV0NJaUlpdGd3QklSRVZrQkE1YUlpTWdLR0xCRVJFUld3SUFsSWlLeUFnWXNFUkdSRlRCZ2lZaUlySUFCUzBSRVpBVU1XQ0lpSWl0Z3dCSVJFVmtCQTVhSUZKV1Rrd090Vm12K00yTEVDTHo1NXB1NGZ2MTZtL3BKVFUxRlJFUUVubm5tR2Z6M2YvKzN4ZXNyTHkrM1dKL1VPVEJnaWNnbUhEcDBDRmxaV1VoS1NzTFZxMWZ4emp2dnRQcTFseTlmeHQvLy9uZjg5YTkveGRHalJ6RnQyalFyVmtyVU9neFlJcklwdlh2M3h1elpzM0g4K0hHWVRLWld2ZWJxMWFzd21Vd1lPWElrbkp5YzBLVkxGeXRYU1hSL0RGZ2lzam0zYjk5RzE2NWRvVkxWL1JkVlhWMk41Y3VYSXpRMEZNT0hEOGZDaFF0eDY5WXQ4L04vOTd2ZkFRQ0NnNE9oMVdyTjA3b3BLU2tZUFhvMDR1UGpXOVZQVWxJU3hvMGJoK0RnWVBOckdwdzRjUUxUcDAvSDBLRkRNV1hLRk9UazVGajd5MEFkSEFPV2lHeUdsQkpuejU3RjZ0V3JFUk1UWTI1ZnVuUXBUcDgramFTa0pLU21wcUtrcEFRZmZ2aWhlZnVHRFJzQUFCa1pHY2pLeWpLM0h6dDJETHQyN2NLY09YUHUyMDlCUVFGV3JGaUJwVXVYWXQrK2ZRZ0xDMnRTMjVZdFcvREpKNThnUFQwZHZYdjN4dEtsUzYzMVpTQTd3WUFsSXB2dzNIUFA0ZGUvL2pWaVltSVFFeE9EVjE1NUJRQlFVbEtDdExRMExGaXdBTjdlM3ZEMDlNU01HVE93YjkrKysvWTVjK1pNZE92V0RXNXVidmZ0eDhuSkNVSUlYTDU4R2E2dXJ2RHo4MnZTVjJ4c0xIcjE2Z1VQRHcvRXhNVGczTGx6clo3Q3BzN0pVZWtDaUlpQXVwT2NidCsramIvLy9lOUlUazVHUkVRRW5KMmRjZm55WlVncG00eG9HOVRVMU1ESnlhblpQdnYyN1d0K2ZMOSt2TDI5c1dUSkVxeGN1UkpmZlBFRjNucnJMYWpWYXZOenZMeTh6SSs3ZGVzR0tTVnFhMnZoN096OG9JZE1kbzRCUzBRMnc4dkxDKysvL3o2bVRKbUNOV3ZXSURZMkZqMTY5QUFBN042OUd6NCtQbTNxVHdoaGZ0eWFmc0xDd2pCMjdGZ2tKQ1RnalRmZXdOZGZmLzJBUjBMRUtXSWlzakh1N3U1WXVIQWh2dmppQzV3NmRRcmUzdDdRYURTSWo0OUhjWEV4akVZajh2THlrSm1aMmFaKzc5ZFBVVkVSREFZRGhCRG8xNjhmcXF1cklhVzB4aUZTSjhHQUpTS2JNMkxFQ1B6bU43L0I0c1dMWVRRYXNXelpNcWhVS2tSRlJTRWtKQVNMRmkxNm9QQnJxUitqMFlqRml4Y2pKQ1FFU1VsSldMcDBhWk1STUZGYjhhZUhiSnBHbzVFQW9OUHArTFBhU2cxZnM4Wm4weElCZ0ZhckJjRDNVM3ZoQ0phSWlNZ0tHTEJFUkVSV3dJQWxJaUt5QWdZc0VSR1JGVEJnaVlpSXJJQUJTMFNLc3RZNnJnQlFYRnlNaVJNbmRxaGJHbkw5V2Z2QmdDVWl4Vmg3SFZkdmIyL3MyTEhEdkNyUC9lVG41MlBTcEVtb3JxNjJhQjNVT2ZGV2lVU2ttRHZYY1czcHZzTHQ0ZWJObThqUHoxZTBCcklmSE1FU2tkbURycU42NDhZTnZQYmFhd2dPRHNhRUNST3dmdjE2YUxYYSs0NEU3MXpIRmFpNzhmN3ExYXNSSGg2T29LQWd2UERDQzFpM2JwMTVtcmU1R2xzNm52THljdlBqWThlT21kZDFuVHAxS2s2ZE9tVisvcXhacys2cTUzN0gzMXc5OCtiTnc2SkZpNXJVTTNmdVhLeFlzUUlBa0ptWmllblRweU1vS0FnVEpreEFSa2JHUFkraHBUVnF5Yll4WUlub0xtMVpSeFVBM252dlBaU1ZsV0hYcmwxWXYzNDlEaDA2MUtyOTNHc2QxN2k0T0J3NGNBQWZmZlFSamh3NWdnOCsrQURidDIvSDJyVnJXNnl4dFpLVGs1R1FrSUQwOUhUNCtQaGd5WklsTGRiVG11Ty9WejBSRVJFNGNPQUFhbXBxQUFEWHJsM0Q4ZVBIRVJrWkNhQnVVZmwzM25rSGh3NGR3cWhSby9EKysrL2ZWZXY5MXFnbDI4YUFKYUs3dEdVZDFaS1NFaHcrZkJpeHNiSG8yYk1udkx5OE1IdjI3QWZhNzQwYk41Q2Ftb3EzMzM0YlR6NzVKQndkSGVIdjc0ODVjK1lnT1RtNTJScmJZdDY4ZWVqWnN5YzhQRHdRSFIyTnZMeThGaytDYXUxNnRIZldNMnJVS0FBd2owejM3dDJMSVVPR1lPREFnUUNBME5CUStQcjY0dHk1YzNCemMwTmhZU0ZxYTJ1YjlIbS9OV3JKdHZFeldDSzZTMXZXVWIxOCtUSUFvSC8vL3VaMmQzZjNCOXB2VVZFUnBKVHc5ZlZ0MHY3NDQ0L2ordlhyVFlLd2NZMXQ4ZWlqanphcDgzN3J1dDd2K0p1cng5blpHYi81elcrUW5wNk9FU05HWU0rZVBVMU80bHExYWhWU1VsTGc3KzhQRnhjWEFMZ3I2TyszUmkzWk5nWXNFZDJsTGV1b05vellybHk1WW41Y1hGejhRUHR0V05UODRzV0xlUHJwcDgzdEJRVUY4UGIyYm5JMmNIdXRkTlBhOVdqdlZVOUVSQVRtekptRHZMdzgvUFRUVDNqKytlY0IxQjNQaGcwYnNIWHJWdmo2K2lJakl3Tjc5KzY5Wjc5Y283Ymo0aFF4RWJYb2Z1dW85dXZYRHdNSERzU3FWYXRRV2xxS3dzSkNiTnk0OFlIMjFiTm5UNHdaTXdaeGNYSDQ4Y2NmWVRRYWNmTGtTZnpqSC8vQXpKa3pMWGxZOStUaDRRRUFNQmdNS0MwdEJYRC80MitKbjU4ZmZIeDhzR0xGQ29TRmhabEhxZzFUd1VWRlJTZ3RMVVZpWXVJOVg4ODFhanMyQml3UjNkZjkxbU5kdG13WnJsMjdobkhqeG1IQmdnV1lOR2tTQU1EUnNlMlRaSXNYTDRaV3E4VmYvdklYQkFjSDQ5MTMzOFdzV2JNUUhSMXRzZU5wVHYvKy9SRVpHWW5ZMkZoTW5qelozUDR3NjlGR1JFUkFwOU9aVDI0Q2dBRURCaUE2T2hyejU4L0h6Smt6TVd6WXNIdStsbXZVZG16OFRwRk40M3F3YldjTDY4SHUyclVMYTlhc1FWcGFtbUkxME4yNEhtejc0bWV3UlBUUTl1L2ZqOEdEQjhQSHh3ZW5UcDNDWjU5OWhwZGVlZ2tBbWx4UDJtRGd3SUhZc21XTHhmYmZIdnNnYWlzR0xCRTl0SXNYTDJMNTh1VW9LU2xCejU0OUVSNGVqai8rOFk4QTJtY2tyZVJvbmFnNURGZ2llbWd2di93eVhuNzVaYVhMSUxJcFBNbUppSWpJQ2hpd1JFUkVWc0NBSlNJaXNnSUdMQkVSa1JVd1lJbUlpS3lBQVV0RVJHUUZERmdpSWlJcllNQVNFUkZaQVFPV2lJaklDaGl3UkVSRVZzQmJKUkxacVh2ZEFKK0kyZzlIc0VSMlJrcDUvNVhBcVRNN3FYUUJuUVZIc0VSMlJxL1hCeWxkZzYzZ2VzS2tKSTVnaVlpSXJJQUJTMFJFWkFVTVdDSWlJaXRnd0JJUkVWa0JBNWFJaU1nS0dMQkVSRVJXd0lBbElpS3lBZ1lzRVJHUkZUQmdpWWlJcklBQlMwUkVaQVVNV0NJaUlpdGd3QklSRVZrQkE1YUlpTWdLR0xCRVJFUld3SUFsSWlLeUFnWXNFUkdSRlRCZ2lZaUlyTUJSNlFLSWlDeEZyVmFQQVJCMmovYjRSdi9NME92MVg3VmZWZFJaTVdDSnlKN1VDaUZldTdPeGNadlJhSXhzMzVLb3MrSVVNUkhaRGIxZWYwUktlYjJGcDVUVzF0YnVicmVDcUZOandCS1JQYWtGc0xtRjdkL2s1dVpXdDFjeDFMa3hZSW5JM2lRM3QwRkt1YlU5QzZIT2pRRkxSSGFsckt6c0VJRFNPOXVsbExkTFNrcDJLRkFTZFZJTVdDS3lLMmZQbnEyU1VtNjdzMTBJc2YvQ2hRdVZTdFJFblJNRGxvanNqcFR5cnN0d1RDWVRMODJoZHNXQUpTSzdjK1hLbFFNQWJqZHFxcWlwcVdIQVVydGl3QktSM2JsMDZWSTVnTWFmdHg3TXpjMjlwVlE5MURreFlJbklMcGxNcHNhZncvTGtKbXAzREZnaXNrc1ZGUlg3QUZSS0thdHJhbXEyS0YwUGRUNE1XQ0t5UzJmT25DbVRVcVlLSVE3bjVPU1VLRjBQZFQ2OEZ6RVIyUzBwNVJZQVBrclhRWjFUaHc1WWpVYXpEOEJvcGV1Z2Y1TlNadXIxK2lDbDY2RE9MVEF3MEZPbFVrMlRVcjRwaEhoTXJWWkRwVklsWm1WbFhWVzZOdW84T25UQWd1RnFjNFFRenlwZEEzVmVBUUVCYXBWS05Wc0lNUXRBVnlFRUFFQUlrV0F5bVZhbzFlb3ZUU2JUMnV6czdFeEZDNlZPb2FNSExBQWdLeXRMNlJJSWdGYXJWYm9FNm9SNjkrN3QycXRYcjRrcWxlcFZBRUVBSUlTQVZxdEZaR1FrbkoyZHNXM2JObVJtWnJxWVRLYmZPemc0L0Y2dFZodWtsQ3NyS2lxK09uUG1USm5DaDBCMnlpNENsb2c2bjhEQXdGOElJWDRQNE05Q2lPNEE0T0hoZ2ZIanh5TW1KZ2FQUC82NCtibWhvYUVvS2lwQ1ltSWk5dXpaZyt2WHJ3Y0tJZjdaclZ1M0JMVmF2YzVrTXEzUHpzN09WZXBZeUQ0SnBRdDRHQnFOUmdJY3dkcUtoaEdzVHFlejJNOVZ3L2ZZa24xU3g2WFZhcDJrbE9NQnpBTXdycUg5VjcvNkZTSWpJL0hpaXkvQzJkbTV4VDVxYW1xd2QrOWVKQ2NuSXpzNzI5d3VwVHdJWUZWWldWbnEyYk5ucTZ4MENOU0pjQVJMUkRZdklDQ2dqeEJpcHBSeUhvRGVBTkMxYTFlTUhqMGFNVEV4K09VdmY5bnF2cHljbkJBZUhvN3c4SENjTzNjT1gzNzVKZmJ0MjRkYnQyNk5CRERTdzhQajU4REF3UDhDOE44R2crR0NWUTZJT29VT1BTcmdDTmEyY0FSTEZxWUtDQWdZNmVEZzhBcUFTQUFPQVBERUUwOGdJaUlDa1pHUmNITnpzOGlPS2lvcXNIUG5UdXpZc1FNLy92Z2pBRUJLYVFLd3kyUXlyY25PenY0YWdNa2lPNk5PZ3lOWUlySXBmbjUrUFZ4Y1hHS2tsTEZDaUY4QWRhUE80Y09ISXpvNkdscXRGZzFuQjF0SzE2NWRFUjBkalduVHB1SEVpUk5JVEV6RXdZTUhWZFhWMVM4NU9EaThwRmFyTHdvaFZsWlhWMjg2ZWZKa3NVVjNUbmFMQVV0RU5pRXdNUEFabFVvMVcwbzVFNENMRUFJK1BqNElEdy9IMUtsVDhlaWpqMXE5QmlFRUFnSUNFQkFRZ0pzM2IyTGJ0bTFJU1VsQlFVRkJmd0FmT1RzN2Y2QldxNU9rbEo4WkRJWWpWaStJT3JRT1BlM0dLV0xid2lsaWFpcy9QejgzWjJmblNDRkVMQUFOQUtoVUtqenp6RE9ZTW1VS1JvNGNDWlZLMlR1NlNpbHg5T2hSYk42OEdkOTk5eDJNUm1ORGU2NlU4cFBTMHRLdDU4K2Z2Nmxva1dTVE9JSWxvbmFuMFdoK0thWDhneEJpTmdBUEFQRDA5RVJZV0JoaVltTFFwMDhmaFN2OE55RUVRa0pDRUJJU2dpdFhyaUF4TVJGcGFXbTRldldxbnhCaW5hZW41eWRxdGZxZlFvaDFPcDN1aE5MMWt1M28wS01Dam1CdEMwZXcxQkkvUHo5blIwZkhGeDBjSFA0S0lMU2gzZC9mSDVNbVRVSllXQmljbkp3VXJMRDFhbXRyOGMwMzMrQ3JyNzZDVHFjenQwc3Bqd29oRXE1ZnY3N3p3b1VMbFFxV1NEYUFJMWdpc2lxdFZ2dTR5V1NhQmVBdlFvaGVBT0RxNm9ybm4zOGVNVEV4K01VdmZxRnNnUS9BMGRFUjQ4ZVB4L2p4NDNIeDRrVjgrZVdYU0U5UFIxbFoyVEFBdzdwMzczNjlSNDhlYTRRUS84ekt5anFuZEwya2pBNDlLdUFJMXJad0JFdU5PQVFHQm81V3FWUnpwWlF2aWZyVGZnY05Hb1NKRXlkaTRzU0o2TnExcTlJMVdsUmxaU1ZTVTFPeGZmdDJuRDU5R2dBZ3BaUUE5a2dwLzh0Z01LUURxRlcwU0dwWEhNRVNrY1dvMVdvdktlVnZoUkN2Q2lHZUFBQVhGeGVNR0RFQ01URXhDQXdNVkxwRXErblNwUXVpb3FJUUZSV0YzTnhjSkNZbTRuLy85MzlGWldYbEMwS0lGOVJxZGFFUUlrRksrWVZlcjcra2RMMWtmUjE2Vk1BUnJHM2hDTGJ6VXF2VndVS0lQd0g0TFFBbkFPalRwdzhtVEppQUtWT213TlBUVTlrQ0ZWSldWb2JrNUdUczNMa1RGeTllYkdpdWxWSnVCYkJXcjlkL0MwQXFWeUZaVTRmK1Q0c0JhMXNZc0ozTG9FR0RQTnpkM2FQcUw3SHhCd0FIQndjRUJRVmg2dFNwR0Q1OHVNVnZDTkZSU1NtUm1abUpwS1FrSEQxNkZMVzE1cG5pTTFMS2xiVzF0VWs1T1RrbFN0Wklsc2NwWWlKcWt5RkRoZ3h4Y25MNlEvMWxObTRBMEtOSEQ3ejQ0b3VJam82R2o0K1AwaVhhSENFRWdvS0NFQlFVaEt0WHIyTHo1czNZdlhzM2lvdUxCd3NoVmpzNU9YMm9WcXMzR28zR3owNmNPS0c3ZjQvVUVYVG9YeTg1Z3JVdEhNSGFyd0VEQm5UeDlQU2NVTC9tNm5DZ0xqUUNBd014ZWZKa1BQLzg4M0IwNU8vcmJXRTBHbkhnd0FGczNib1YzMy8vUGVyT2h3S2tsTWVsbENzZEhCeTJaMlZsbFN0Y0pqMEV2aU9JcUZuKy92NVBPRGc0dkN5RW1BdmdVUUJ3YzNQRHVISGpFQk1UQTE5Zlg0VXI3TGdjSEJ3d1pzd1lqQmt6QmdVRkJkaTBhUlAyN3QyTEd6ZHVQQ09FK0VKS2VTTXdNUEF6azhtMC9zU0pFMmVVcnBmYXJrT1BDamlDdFMwY3dkb05SN1ZhL2J3UTRpOEFYa0Q5L3hPREJ3L0d4SWtURVJFUmdTNWR1aWhib1oycXJxNUdXbG9ha3BPVGtadHJYdjlkU2luM1NTay9OUmdNYVFCcUZDeVIyb0FqV0NJQ0FQajUrZms0T1RuTlVLbFVmd1h3T0ZCMzZjbW9VYU1RSFIyTklVT0dLRnloL1hOMmRqWmZKM3ptekJsczJyUUorL2Z2RitYbDVXT0ZFR00xR3MxbEFKOVdWMWR2UEhueTVFOUsxMHN0NjlDakFvNWdiUXRIc0IyUzhQZjNIKzdvNlBobkFOTlEvMHQzdjM3OUVCRVJnYWlvS0hoNGVDaGJZU2QzKy9adGJOKytIVHQzN3NUNTgrY2JtbzFTeXUxQ2lEVTZuZTUvd1V0OWJCSkhzRVNkVUdCZ29LZEtwWnBXditicUw0RzYyLzhGQndkajJyUnBHRHAwS0MreHNSSGR1blhEakJrejhOdmYvaFk2blE1SlNVazRkT2lRUTAxTlRSU0FLSTFHYzA1S3VWS2xVaVZtWldWZFZicGUramNHTEZFbkVoQVFvRmFwVkxPRkVMTUFkQlZDd012THkzeUpqWmVYbDlJbFVqT0VFTkJxdGRCcXRTZ3BLY0htelp1Um1wcUtvcUtpZ1VLSUJKUEp0RUt0Vm45cE1wbldabWRuWnlwZEwzR0ttQ3lJVThTMnFYZnYzcTY5ZXZXYVdIK0pUUkR3Ny8rc282S2lNR2JNR01YWFhLVUhZektaY09qUUlXelpzZ1dabVprd21Vd0FBQ21sUVVxNXNxS2k0cXN6Wjg2VUtWeG1wOFVSTE5reUZXQytZVHExVVdCZzRDK0VFTDhIOEdjaFJIY0E4UER3d1BqeDR4RVRFNFBISDM5YzRRcnBZYWxVS293Y09SSWpSNDVFVVZFUkVoTVRzV2ZQSGx5L2ZqMVFDUEhQYnQyNkphalY2blVtazJsOWRuWjI3djE3SkV2cTBLTUNqbUJ0aTZWSHNFODk5ZFNqcnE2dVY2V1V0L1Y2dlpzbCtyUjNXcTNXU1VvNUhzQThBT01hMm4vMXExOGhNaklTTDc3NElweWRuWlVya0t5dXBxWUdlL2Z1UlhKeU1yS3pzODN0VXNxREFGYVZsWldsbmoxN3RrcTVDanNQam1ESlpuWHQyclV2QUFnaDhwV3V4ZFlGQkFUMEVVTE1sRkxPQTlBYkFMcDI3WXJSbzBjakppWUd2L3psTHhXdWtOcUxrNU1Ud3NQREVSNGVqblBuenVITEw3L0V2bjM3Y092V3JaRUFSbnA0ZVB3Y0dCajRYd0QrMjJBd1hGQzRYTHZHRVN4WmpLVkhzSUdCZ2ZOVkt0VnlLZVZHdlY3L08wdjBhV2RVQVFFQkl4MGNIRjRCRUFuQUFRQ2VlT0lKUkVSRUlESXlFbTV1SFBnVFVGRlJnWjA3ZDJMSGpoMzQ4Y2NmQVFCU1NoT0FYU2FUYVUxMmR2YlhBRXlLRm1tSEdMQmtNWllNMlBxVlduS0ZFSDJsbENQcmwvVWlBSDUrZmoxY1hGeGk2aSt4K1FWUU4yb1pQbnc0b3FPam9kVnFlWWtOM1pPVUVpZE9uRUJpWWlJT0hqeUk2dXJxaHZhTFFvaVYxZFhWbTA2ZVBGbXNjSmwyZzFQRUZsWmNYSXhQUC8wVUdSa1p1SG56Smx4ZFhSRVRFNE01YytZb1hWcEg0dWp1N3A1UUg2NWZNMXpyQkFZR1BxTlNxV1pMS1djQ2NCRkN3TWZIQitIaDRaZzZkU29lZmZSUnBVdHNWbkZ4TWY3ODV6OGpPVG1aWnl3clNBaUJnSUFBQkFRRTRPYk5tOWkyYlJ0U1VsSlFVRkRRSDhCSHpzN09INmpWNmlRcDVXY0dnK0dJaFhicnFGYXJSL0g2NmFFQUFDQUFTVVJCVkFvaGV1cDB1czBXNnJORDZOQy81dHJhQ0xhMnRoYVJrWkVJRFEzRnpKa3o4Y2dqaitDbm4zN0NwVXVYRUJJU29uUjVWbWVKRWF5L3YzOWZCd2VIL3hKQ1JBRElyNnFxQ3NyTnpiMXNxUm83R2o4L1B6ZG5aK2ZJK2pWWE5VRGRtYVBQUFBNTXBreVpncEVqUjFva3NQTHo4eEViRzR2Tm16ZmIzVWxROW5SczFqZ1dLU1dPSGoyS3paczM0N3Z2dm9QUmFHeG96NVZTZmxKYVdycjEvUG56Tjl2U3A1K2ZuN096cy9NWWxVbzFXVXI1RW9DZVVzcEV2VjQvM1NKRmR4QWN3VnJRdVhQblVGaFlpTi85N25mbzBhTUhnTHJQdzU1NDRnbUZLN050QXdZTTZQTElJNDhFcTFTcWlRRG1DQ0djQVp3VVFvenJyT0dxMFdoK1diL2U2bXdBSGdEZzZlbUpzTEF3eE1URW9FK2ZQaGJkMzgyYk41R2ZiNS9ua3RuVHNWbmpXSVFRQ0FrSlFVaElDSzVjdVlMRXhFU2twYVhoNnRXcmZrS0lkWjZlbnArbzFlcC9DaUhXNlhTNkU4MzFVNytrNGZqNlVBMFhRbmgyOWl2c09GZGpRWTg5OWhpNmRPbUNoSVFFbEpmZmV4bEhrOG1FRFJzMklDSWlBa0ZCUVhqaGhSZHc2dFFwQUVCbVppYW1UNStPb0tBZ1RKZ3dBUmtaR1FDQW5Kd2NhTFZhSER0MkROT25UOGZRb1VNeGRlcFU4K3M2Q3JWYUhSMFlHRGhmbzlFc1VxdlY4UnFOWnJOR296blJ2WHYzR3c0T0R2dUZFSzhLSVNxa2xPOVdWVlZwczdLeWlwU3V1YjJwMWVveEdvMW1QNEFmaEJDdkFmRHc5L2ZIZSsrOWgvLzVuLy9CNjYrL2J2RndCWUJaczJZQkFJS0RnODB6RVEwL2R5a3BLUmc5ZWpUaTQrTngvZnAxREIwNkZFZU8vSHYyc0xLeUVpTkdqREQvdk41TFExL2w1ZVd0K25sT1NrckN1SEhqRUJ3Y2pQajRlSE43ZFhVMWxpOWZqdERRVUF3ZlBod0xGeTdFclZ1M21xMjN1V083bCtiZW00MXJ2L040cXF1cjc3bmY1bXBwVGYwdGZWMWFleXdQcWxldlhvaU5qY1h1M2JzUkZ4Y0hqVVlEQU4yRUVQTUFaS3ZWNmlNYWpTYTg0ZmwrZm41dUdvMW1xa2FqMmR5OWUvZWZWU3JWZGdBemhCQ2VGaSt1QStJSTFvSThQRHl3Yk5reXZQdnV1emg4K0RDbVQ1K082T2hvdUxxNm1wL3o4Y2NmNCtEQmcxaXlaQW44L1B5UW41K1BybDI3QXFpN3FmYzc3N3lEUVlNR1lkV3FWWGovL2ZlUmtwSmlmbTF5Y2pJU0VoTGc3T3lNZDk1NUIwdVdMTUdtVFp2YS9UZ2ZsQkFpc2VIa204WW40VFE4bGxMdU1abE1zN096c3dzVktiQ1J3TURBRjRRUVFRQ2NoQkNPQUp5a2xJNEFuRkQzdm5Gc3ZBMkE0eDNibTJ5cjMzN250c2F2ZFJKQ09FZ3BLd0M0QVhVcjJTeFpzZ1NqUjQrMit2RnUyTEFCczJiTlFrWkd4bDFUajhlT0hjT3VYYnNncFlTYm14dENRME9SbHBabS90aGozNzU5OFBUMHhOQ2hROXUweitaK25nc0tDckJpeFFxc1diTUdUei85TlA3MXIzK1pYN04wNlZJVUZCUWdLU2tKTGk0dWVPdXR0L0RoaHgvaXZmZmV1MmU5OXp1MnhwcDdiMTY5MnJyYit6YmViMFBOZDliU212cGJlcCszOWxnZWxxT2pJOGFQSDQveDQ4Zmp1Kysrdy96NTgxRmVYZzRoeERBQVd6VWF6ZDlRZCtiNkNBQmRBTnozeERvaGhFYWowWHo4b0RWSktYVjZ2Zjd6QjMyOUVoaXdGalo4K0hEczNMa1RYMzc1SlRadTNJaHQyN2JoazA4K3daTlBQb215c2pKczNyd1pxMWV2UmtCQUFBQTBXYkE2TkRRVWxaV1ZPSGZ1SE56YzNGQllXSWphMmxyejlubno1cUZuejU0QWdPam9hTHo2NnFzd21Vd2Q1cVFSS2VWckFKNEEwTFgrVHk4aHhCTUErZ0Z3RmtLRU9UZzRaR3MwbXJkMU90MTZLTGp1cFJBaVdRamhja2ZiL1Y3endOc2J0cGxNcGo4NE9EaThBVUJiV1ZtSitmUG5ZOWl3WVpnNmRTcUNnNFBoNk5qK2I5bVpNMmVpVzdkdTVuOUhSVVhoMVZkZlJYbDVPVnhkWGJGcjF5NUVSa2EyK2N6bDVuNmVuWnljSUlUQTVjdVg4ZXl6ejhMUHp3OEFVRkpTZ3JTME5HemF0QW5lM3Q0QWdCa3padUN0dDk1cUVsQjMxdHNhTGIwM1d4dXc5OXB2NDdiVzFtOEw3M09qMFlqang0OWo2OWF0T0hEZ1FPTk5KNHhHNDJvaFJMRktwZm9aYmJ1MFozRDlud2NpaEtnQndJRHQ3TnpkM1RGbnpoeE1uejRkQ3hZc3dNS0ZDN0Z0MnpZVUZoYkNhRFJpOE9CNy80eXRXclVLS1NrcDhQZjNoNHRMM2YvdERmY1dCZERrTEZGM2QzZElLVkZiVzl0aFR0elE2L1VmM2F1OWQrL2VydDdlM21GU3lxa3FsV29TZ0g5b05KcVh5OHZMWHp4OSt2UzFkaTRUQU5BUXJpYVRhU0dBV3BWS1ZRT2dGa0NObE5MOHQ1U3kxc0hCb2NtMmh1MG1rNmtXUUkyam8yTnRmYnU1eldnMDFocU54cHB1M2JyVjF0VFUxQnFOeHByYzNOeGExUDJIdFVXdFZ2KzYvc1NtU1VlUEh1MTI5T2hSZUhsNUlUbzZHaSsrK0dLNzNwUy9iOSsrVGY2dDFXcngyR09QWWYvKy9kQnF0Y2pPenNiNzc3L2Y1bjZiKzNuMjl2YkdraVZMc0hMbFNuenh4UmQ0NjYyM29GYXJjZm55WlVncEVSTVRjMWRmTlRYLy9sM3N6bnBiNDM3dnpkYTQxMzRidDdXMmZpWGY1OWV2WDhlZVBYdVFsSlNFUzVjdU5UUlhvTzU2MllRN3ppemVvZEZvZm1reW1jWUJDRkNwVkpOUmY3NUFNM1FtazJuamc5U2xVcWsrUWQxc1Q0ZkNnTFVpRHc4UHZQenl5M2psbFZkZ01wblF2WHQzQUhWbkFqYjhWdDZnb0tBQUd6WnN3TmF0VytIcjY0dU1qQXpzM2J0WGliTGIzYVZMbDhvdlhicjBGWUN2dEZydFFKUEp0RjRJTWNMVjFmWElVMDg5RmFKVXlBS0F3V0JvZTNKWWdGNnYveDdBZi9qNitqN2k2ZW41WndDLy8vbm5ud2V2V3JVS3ExZXZ4cGd4WXhBVkZRV05SbVAxYTE3djFYOVVWQlIyNzk2Tm9xSWlqQjQ5MnZ5emJTbGhZV0VZTzNZc0VoSVM4TVliYitEcnI3ODJuemk0ZS9kdStQajR0S25lKzJucHZka1FiSldWbGVhUGV4bytONzNmZmh1M3RiYis5dFp3Yld4eWNqTDI3TmxqUG9zWXdIa3A1WWFLaW9yVnpiMEhkVHJkS1FDbkFHRFFvRUd2dUxtNWpSQkNSQUtZS29Ub2NjZCt6aGdNaHBVUFVxTkdvL25rUVY2bnRJNHh0OWhCL1BqamoxaTNiaDN5OC9OaE5CcHg3ZG8xYk4rK0hjOCsreXhVS2hXOHZiMHhZc1FJeE1YRklTOHZEMGFqRVdmT25Ha3lGVnhVVklUUzBsSWtKaVlxZkRUS3lNcktPbGRkWGYwOGdCMEFCbmZ0Mm5XOTBqVXA2Zno1OHpkMU90MXluVTczbEpUeWVTbmxUcVBSV0oyZW5vNC8vZWxQaUl5TXhOYXRXM0h6WnB1dW9yaEx3NkxxQm9NQnBhV2w5MzMraXkrK2lKTW5UMkxuenAyWVBIbnlRKzM3VGtWRlJUQVlEQkJDb0YrL2ZxaXVyb2FVRXQ3ZTN0Qm9OSWlQajBkeGNUR01SaVB5OHZLUW1kbnl5bXl0T2JhVzNwc0RCZ3lBcTZzclVsTlRBUUJWVlZYNC9QTzJ6MVErYVAxdFBaYld1blhyRm5iczJJSG82R2o4L3ZlL1IycHFLb3hHWTAzOXVSRGhPcDF1b0Y2dlg5TGFYM0RQbmoxYlpUQVl2dGJyOWErb1ZDb2ZrOGtVQ21DbGxMTFQzcmlDSTFnTDh2RHdRRlpXRmpadDJvUmJ0MjdoMFVjZnhYUFBQWWMzMzN6VC9KeTR1RGlzWExrU2MrZk94ZTNidHpGZ3dBREV4Y1hCMTljWDBkSFJtRDkvUG5yMTZvWG82T2dtWjJwMkpybTV1ZFYrZm41L2NIWjJIaWFFaVBEMzl3ODZjZUxFTWFYclVwcGVyLzhHd0RkK2ZuNCtMaTR1OHdETXpNL1A3L2ZCQngvZ280OCtRbmg0T0NJakkvSFVVMCsxZVJUWHYzOS9SRVpHSWpZMkZtNXVidmo2NjY5YmZMNjd1enRDUTBOeDZ0U3Boak5OTGNab05HTHg0c1VvTEN4RW56NTlzSFRwVXZQeExGdTJEQjk4OEFHaW9xSlFVMU1EWDE5ZnhNYkd0dGhmYTQrdHVmZW1pNHNMNHVMaUVCOGZqMjNidHNITHl3dWhvYUU0ZHF6dFA1SVBVditESEV0enBKUTRlL1lzZHV6WWdSMDdkcUN5c3JKaDAyVUFYMVJYVnllY1BIbnlweloxZWc5WldWazFBQTdVLzNrdE1EQXdTQWpSODJINzdXaDRvd215R0N2Y2kvaHRsVXExVkVxNVhxL1gvOEVTZmJaV0IxbUhWcVZXcXljQmVBVkFxQkJDQmRTdG5CTWRIWTNSbzBlYnoxQzNodWpvYUV5Y09CSFIwZEZXMndkWlJsVlZGUTRlUElpa3BDVHpDanRTU3BNUTRyREpaRnByTUJnMkF6QzIzSXR5T3NqNzhTNGN3WkxOTWhxTi82TlNxWmFpZnBGd3VvdEpyOWQvQmVDcklVT0crRG82T3Y1TkNCSDl3dzgvZUwzNzdydFl2bnc1SWlNajhkSkxMMkhBZ0FFVzIrbk5temV4ZCs5ZVhMdDJEUkVSRVUyMjNldmF6SUVEQjJMTGxpMFcyeisxWGtGQkFWSlNVckJ0Mnpienh3aFN5aHNBTmdzaFZ0Wi9oa3BXd29BbG0rWHM3SHl4L3ZyQi9rclhZdXR5Y25MT0EzaDEwS0JCODkzZDNYOHJoUGpUclZ1M2dqWnUzSWlOR3pmaTJXZWZ4YlJwMHhBU0VnSW5wNGM3R1hQOCtQSHc4ZkhCUng5OTFPUWFiNEN6U2JhZ3RyWVczMzMzSGJadTNZckRodzgzM3FTWFVxNHJLU241NTRVTEZ5cWJlejFaRGdPV2JGWldWdGIxK3MvM1hPLzNYS3BUdjVEMmVnRHJBd01EQTFVcVZTeUF5Wm1abWU2Wm1abm8wYU1IcGsyYmh2RHc4QWMrazdXbE96YVJjcTVldllxMHREUWtKU1dodU5oOFh0RnRLZVZPazhtME1qczd1L1ZuVTVGRk1HREpscGtBb09HelJXb2JnOEZnQVBDeW41L2ZYMTFjWEdaTEtmOXcvZnAxdnpWcjFtRHQyclVZTldvVXBreVpnbC8vK3RjZDVtWWwxSlRKWklMQllNQlhYMzJGOVBSMDgzWHpVc284QVArVVV2N0RZRERjVUxiS3pvc0JTMlRuY25OemJ3SDRHTURIYXJWNkJJQlhqVVpqK1A3OSsxMzI3OStQUG4zNklDWW1CdVBIajdmNDlheGtIYVdscFVoUFQwZGlZaUl1WExqUTBGd3RwZHdycFZ4bE1CamFkbm94V1FVRGxxZ1RxVjliOTF1dFZ0dFRTamxQU3ZtN3dzTENBZkh4OFZpNWNpWEN3c0l3ZWZKaytQbjVjZEYyR3lPbHhKa3paN0I5KzNha3BLUTBYaXk5QU1EbmxaV1ZxMDZkT3RYcEZzaXdaUXhZb2s0b0t5dnJLb0JGQVA2dVZxc25DQ0htMXRUVWpFMUpTWEZJU1VuQmswOCtpWmlZR0l3Wk02Yk45L1VseTZxb3FNQ0JBd2VRbUppSTNOemNobVlqZ0lNbWsra2ZCb1BoSzdUdG5zRFVUaGl3UkoyYjFPdjFLUUJTdEZydDR5YVRLUmJBYi9QeThyei8vdmUvWThXS0ZaZzRjU0ltVHB5SWdRTUhLbDFycDNMeDRrWHpKVGFOYnMxNERVQ1N5V1JhYVRBWWZsU3dQR29GQml3UkFRQ3lzckx5QWJ5bTFXb1htRXltYUFCL0xpOHZIN1pwMHlheGFkTW1hRFFhVEpzMkRTTkdqT2d3QzB4ME5EVTFOVGg2OUNpMmJObUM3Nzc3cnFGWlNpbS9WNmxVbjFWV1ZtN016YzJ0VnJKR2FqMEdMQkUxVVgrYnU4OEJmQjRRRU9DblVxbitKb1NJMHVsMG5qcWREcDZlbnBnNmRTckN3OE90c3ZoN1ozVGx5aFdrcHFaaTgrYk41dVh4cEpTM0FIeGxOQm9UVHB3NG9WTzJRbm9RREZnaWFsWjJkbll1Z05sYXJUWldTdmw3S2VVZmI5eTRFZkRaWjU5aDNicDFlTzY1NXpCbHloUUVCUVhCd2NGQjZYSTdGSlBKaEt5c0xHemJ0ZzM3OXUwekw4b080QWNwNWZyeTh2TFB6cHc1VTZaa2pmUndHTEJFZEY5WldWbmxBRDRGOEtsYXJRNFdRc1JLS1NPKy9mYmJydDkrK3kxOGZId1FFeE9Ec0xDd0p1dVowdDF1M0xpQnZYdjNJakV4RVQvOVZIZGZmU2xsbFJCaXQ4bGtXbVV3R0E0b1d5RlpDZ09XaU5wRXI5ZG5BTWdZTW1SSWR5Y25wN2xTeWxtWEwxOGU5UEhISDJQVnFsVVlOMjRjSmsrZWpJQ0FBRjdxVTA5S2lSOSsrQUhKeWNuWXZYdTNlWUYxS2VWRkFCdU5SdU9uSjA2Y3VLSnNsV1JwREZnaWVpQTVPVGtsQU9JQS9IOXF0WHE4RU9JdnRiVzF2MGxMUzNOTVMwdURyNjh2cGsrZmpyRmp4OExkM1YzcGNoVlJYbDZPL2Z2M0l6RXhFYWRQbjI1b3JwVlMvcStVY3JYQllOZ0pRTGJRQlhWZ0RGZ2llbGhTcjlmdkFiQW5JQ0NnajBxbCtpdUEvemgvL256dnBVdVhJajQrSGhFUkVaZzBhUktlZlBKSnBXdHRGK2ZQbjhmT25UdXhmZnQyM0w1OUd3QWdwZnhaQ1BGbGJXMXR3b2tUSi82bGNJblVEaGl3UkdReDJkblpoUUFXQUhoSHJWWkhBWmhUVVZFeFlzdVdMV0xMbGkwWU1tUUlZbUppTUhMa1NIVHAwa1hoYWkycnVyb2FodzhmUmxKU2tubFZJVmwzNWxLR2xQSXpnOEd3Q1VDTm9rVlN1MkxBRXBFMTFPcjEraVFBU1FFQkFVK3FWS3EvQVppV2s1UFRJeWNuQis3dTdwZ3laUW9pSWlMUXIxOC9wV3Q5S0VWRlJkaTFheGUyYk5tQ2twS1NodVpTS2VWV2xVcTFNaXNySzBmSitrZzVERmdpc3FyczdPdzhBSE1IREJqd2YzcjA2UEU3QUxQTHlzcTA2OWV2eC9yMTZ6RnMyREJNblRvVndjSEJjSFRzR1A4bEdZMUdIRDkrSEZ1M2JzV0JBd2NhYnpvaHBmeC9ScVB4LzUwNGNlSzJRdVdSamVnWVA4MUUxT0ZkdUhDaDhzS0ZDMnNCckZXcjFiOFdRc1FDbUhUMDZORnVSNDhlaFplWEY2S2pvL0hpaXkvQ3k4dEw2WEx2NmZyMTY5aXpadytTa3BKdzZkS2xodVlLQUx0TUpsT0N3V0E0b21CNVpHTVlzRVRVN3ZSNi9mY0Evc1BYMS9jUlQwL1BQd1A0L2M4Ly96eDQxYXBWV0wxNk5jYU1HWU9vcUNob05CckZML1dSVXVMRWlSTklUazdHbmoxN1lEUWFHemFkbDFKdXFLaW9XSDM2OU9sclN0Wkl0b2tCUzBTS09YLysvRTBBeXdFc1Y2dlZZd0hNTXhxTlllbnA2YzdwNmVsNC9QSEhNWDM2ZEl3Yk53NlBQUEpJdTlaMjY5WXRmUFBOTjBoTVRNVFpzMmNibW11a2xOOUlLZi9MWUREc2J0ZUNxTU5od0JLUlRkRHI5ZDhBK01iUHo4L0h4Y1ZsSG9DWitmbjUvVDc0NEFOODlORkhDQThQUjJSa0pKNTY2aW1yaldxbGxEaDc5aXgyN05pQkhUdDJvTEt5c21IVFpRQmZWRmRYSjV3OGVmSW5xK3ljN0E0RGxvaHNTbTV1N21VQTd3QjRWNjFXVHdMd1NsVlZWV2h5Y3JJcU9Ua1p2L3JWcnhBZEhZM1JvMGVqYTlldUZ0bG5WVlVWRGg0OGlLU2tKR1JuWndNQXBKUW1JY1JoazhtMDFtQXdiRWJkR3F4RXJjYUFKU0piWmRMcjlWOEIrR3JJa0NHK2pvNk9meE5DUlAvd3d3OWU3Nzc3THBZdlg0N0l5RWk4OU5KTEdEQmd3QVB0b0tDZ3dMem02czJiTndFQVVzb2JBRFlMSVZicWRMcFRGanNhNm5RWXNFUms4M0p5Y3M0RGVIWFFvRUh6M2QzZGZ5dUUrTk90VzdlQ05tN2NpSTBiTitMWlo1L0Z0R25URUJJU0FpY25weGI3cXEydHhYZmZmWWV0VzdmaThPSERqVGZwcFpUclNrcEsvbm5od29YSzVsNVAxRm9NV0NMcU1NNmVQVnNGWUQyQTlZR0JnWUVxbFNvV3dPVE16RXozek14TTlPalJBOU9tVFVONGVEaDhmSHlhdlBicTFhdElTMHREVWxJU2lvdUxHNXB2U3lsM21reW1sZG5aMlpudGV6Ums3eGl3Uk5RaEdRd0dBNENYL2Z6OC91cmk0akpiU3ZtSDY5ZXYrNjFac3dacjE2N0ZxRkdqTUhueVpEZzVPU0U1T1JucDZla3dtVXdBQUNsbEhvQi9TaW4vWVRBWWJpaDZJR1MzR0xCRTFLSGw1dWJlQXZBeGdJL1ZhdlVJQUs4YWpjYncvZnYzdSt6ZnY3L3hVNnVsbEh1bGxLc01Cc1BYaWhSTG5ZcGRCS3hXcTFXNkJDS3lBWHE5L2xzQTMycTEycDVTeW5sU3lwa0FuQUI4WGxsWnVlclVxVk5GQ3BkSW5VaUhEbGdwWmFZUTRsbWw2NkFtVGlwZEFGRldWdFpWQUlzMEdzMTdBS0RUNlJZcVhCSjFRaDA2WVBWNmZaRFNOVmlDUnFPUkFLRFQ2WlM5Snh3UkVWbU1TdWtDaUlpSTdCRURsb2lJeUFvNjlCUXhFUkVwVDBvcEFEZ0RjRUhkU1dVV0hieU5IVHUyWVQvV1hNZlFCS0FHUUJXQWFpR0VmTmdPR2JCRVJQU3duQUI0QWVoYi83ZXpKVHZYYURRTkQwZFlzdDg3VkFQNEdVQUJnQ3YxLzM0b0RGZ2lJbnBZTHFnTDF3eHJkTDU4K2ZLR2g5dXMwZjhkZ2dIY0JBT1dpR3lKdGFjSzI2cWRwaGJid3VMVGtEYkNHWFVqVjN0Z3NSRTRBNWFJTE1tcVU0VnQxVTVUaTIxaDhXbElHNkdDd3Q5ckMzS0JoWDR4Wk1BU2tTVlpkYXF3cmRwNWFyRXRMRFlOU2JhTGwra1FrU1haMDFTaE5Tayt1aWZyWThBU2tTWFowMVNoTlZsc0dwTHE1T2ZuWTlLa1NhaXV0cDFKQVg2RGlZaW93N3Q1OHlieTgvT1ZMcU1KQml3UmRSZzVPVG5RYXJVb0x5OXY5V3VLaTRzeGNlSkU4MXF3WkZzYXZxZkhqaDNEOU9uVE1YVG9VRXlkT2hXblRwMHlQNmVtcGdhclY2OUdlSGc0Z29LQzhNSUxMMkRkdW5WTnZxZXpaczBDQUFRSEI5dk1DbXNNV0NMcXNGb3pMZWp0N1kwZE8zWkFwV3IvLys1c2NkclNWaVVuSnlNaElRSHA2ZW53OGZIQmtpVkx6TnZpNHVKdzRNQUJmUFRSUnpoeTVBZysrT0FEYk4rK0hXdlhyalUvWjhPR0RRQ0FqSXdNWkdWbHRYZjU5OFNBSmFJT1F3Z0JsVW9GSWVvV25yTEZhY0hHYkwwK1d6SnYzanowN05rVEhoNGVpSTZPUmw1ZUhrd21FMjdjdUlIVTFGUzgvZmJiZVBMSkorSG82QWgvZjMvTW1UTUh5Y25KU3BmZElnWXNFVm1OeVdUQ2hnMGJFQkVSWVo3YWE1ajZ5OHpNeFBUcDB4RVVGSVFKRXlZZ0k2UHV5cDZXcGd5ZmZ2cHBIRDkrSEYyN2RnWFF1bW5CeHRQS3JabU9URXBLd3JoeDR4QWNISXo0K0hoemUzVjFOWll2WDQ3UTBGQU1IejRjQ3hjdXhLMWJ0NXJzSXlVbEJhTkhqemEvemhhbkxXM1ZvNDgrYW43czd1NE9LU1ZxYTJ0UlZGUUVLU1Y4ZlgyYlBQL3h4eC9IOWV2WGJYcnFud0ZMUkZiejhjY2ZJems1R1V1V0xNR1JJMGZ3NmFlZnd0UFRFd0J3Ky9adHZQUE9PemgwNkJCR2pScUY5OTkvdjhsclc1b3liUENnMDRMTjlWMVFVSUFWSzFaZzZkS2wyTGR2SDhMQ3dzeXZXYnAwS1U2ZlBvMmtwQ1NrcHFhaXBLUUVIMzc0WVpOK2p4MDdobDI3ZG1IT25Ea1BWUi85bTVkWDNWVmZGeTllYk5KZVVGQUFiMjl2UmFiK1c4dDJLeU9pRHEyc3JBeWJOMi9HdSsrK2k0Q0FBRGc2T3NMWDF4ZVBQZllZQUNBME5CUyt2cjQ0ZCs0YzNOemNVRmhZaU5yYVd2UHJtNXN5dElUbStuWnljb0lRQXBjdlg0YXJxeXY4L1B3QUFDVWxKVWhMUzhPQ0JRdmc3ZTBOVDA5UHpKZ3hBL3YyN1d2Uzc4eVpNOUd0V3plNHVibFpwRTRDZXZic2lURmp4aUF1TGc0Ly92Z2pqRVlqVHA0OGlYLzg0eCtZT1hPbStYa2VIaDRBQUlQQmdOTFNVcVhLYllKM2NpSWlxeWdzTElUUmFNVGd3WVB2dVgzVnFsVklTVW1Cdjc4L1hGeGNBS0JKZ0RZM1planMvUENYMlRiWHQ3ZTNONVlzV1lLVksxZmlpeSsrd0Z0dnZRVzFXbzNMbHk5RFNvbVltSmk3K3FxcHFURS83dHUzNzBQWFJuZGJ2SGd4UHYzMFUvemxMMy9CalJzMzBMZHZYOHlhTlF0UlVWSG01L1R2M3grUmtaR0lqWTJGbTVzYnZ2NzZhd1VycnNPQUpTS3I2TjY5TzRDNk0ya2JSb0lOQ2dvS3NHSERCbXpkdWhXK3ZyN0l5TWpBM3IxN2xTanpMbUZoWVJnN2Rpd1NFaEx3eGh0djRPdXZ2MGFQSGowQUFMdDM3NGFQajArenIyMDQrWXBhYjhpUUlYZE5uOS9aMXFWTEY3eisrdXQ0L2ZYWFcrenI3YmZmeHR0dnYyMlZPaDhFcDRpSnlDcTh2YjB4WXNRSXhNWEZJUzh2RDBhakVXZk9uR2t5RlZ4VVZJVFMwbElrSmlZKzBENHNQUzFZVkZRRWc4RUFJUVQ2OWV1SDZ1cHFTQ25oN2UwTmpVYUQrUGg0RkJjWHcyZzBJaTh2RDVtWm1lMWFIM1VzREZnaXNwcTR1RGdNR1RJRWMrZk94ZkRodzdGbzBTSlVWVlZod0lBQmlJNk94dno1OHpGejVrd01HemJzZ2ZwdlBDMDRlZkxraDY3WGFEUmk4ZUxGQ0FrSlFWSlNFcFl1WFdvZWxTNWJ0Z3dxbFFwUlVWRUlDUW5Cb2tXTElHWExxODFadWo3cVdEaWZZUU0wR28wRUFKMU94Ky9ISFpUNjJ2Qjc4bURxMTEwZEFkdGJ2Y2JXVEFGd1VBanhzOUtGV0lLZGZkOHQ5cjNoQ0phSWlNZ0tHTEJFWkVrbWNJM1QxcWhDM2RlSzdCZ0Rsb2dzcVJxQVhVeDdXdG5QNEM4aUQ2WHhJZzczdWx0WFd4YUVzQlplcGtORWxsUUZvQUJBTU9vV0ZYZFJzcGczMzN4ekt3QXNXN1pzaXBKMU5GS0Z1bkF0cUg5TUQ2aGhFUWRieG9BbElrdXFRVjJBbEFKd2dzS3paSTJ1cFR5b1pCMk5tRkQzTmFxcS81dnNHQU9XaUN4R0NDRlJGeDQyTVRyVGFEUUFBSHM1VzlkZUpTVWxZZjM2OVNncks4UGt5WlB4K3V1dkl5Y25CN05telVKQ1FnSSsvdmhqRkJZVzRwbG5uc0hpeFl2aDZlbHAzbjdvMENHbHkyOFdQNE1sSWlMRnRMVEFBZ0NrcEtUZ3M4OCt3ODZkTzNIMTZsV3NXTEZDb1VyYmpnRkxSRVNLYVc2QmhRYXZ2UElLZXZUb2dWNjllbUhXckZuNDl0dHZGYXEwN1Jpd1JFU2ttSVlGRmxhdlhvMnBVNmRDcjljMzJkNnJWeS96WXk4dkw1U1hsOXYwR3JDTk1XQ0ppRWhSWVdGaDJMVnJGNEtDZ3ZER0cyODAyZGF3cUQxUXR5WnNyMTY5YkhvTjJNWjRraE1SMlEyMVdqMEdRTmc5MnVNYi9UTkRyOWQvMVg1VlVVdUtpb3BRWEZ5TXA1OSt1c2tDQ3cwKy9mUlR2UG5tbTdoNjlTcldyMStQQ1JNbUtGaHQyekJnaWNpZTFBb2hYcnV6c1hHYjBXaU1iTitTcUNVTkN5d1VGaGFpVDU4K1RSWllBQUIvZjM5TW5EZ1JWVlZWQ0FzTHcrelpzeFdzdG0wWXNFUmtOL1I2L1JHMVduMWRDTkdqbWFlVTF0Ylc3bTdYb3FoRmZmdjJSWEp5Y3JQYlgzamhoU1lMcXpkb3ZHWnNjNCtWMWpFbXNvbUlXcWNXd09ZV3RuK1RtNXZMV3hSU3UyREFFcEc5YVhZNEpLWGMycDZGVU9mR2dDVWl1MUpXVm5ZSWRiZHFiRUpLZWJ1a3BNUzJiMTVMWmcxVHZhNnVya3FYOHNBWXNFUmtWODZlUFZzbHBieHI0VzhoeFA0TEZ5NVVLbEVUZFU0TVdDS3lPMUxLdXk3RE1abE12RFNIMmhVRGxvanN6cFVyVnc0QXVOMm9xYUttcG9ZQlMrMktBVXRFZHVmU3BVdmxBQnAvM25vd056ZjNWblBQcDg0blB6OGZreVpOUW5XMTlVNHFaOEFTa1YweW1VeU5QNGZseVUzVXhNMmJONUdmbjIvVmZUQmdpY2d1VlZSVTdBTlFLYVdzcnFtcDJhSjBQWjJKeVdUQ2hnMGJFQkVSZ2FDZ0lMend3Z3M0ZGVvVWNuSnlvTlZxVVY1ZWJuNXVRMXQxZGJYNWNVcEtDa2FQSG8zNCtQaDd0Z0ZBZFhVMWxpOWZqdERRVUF3ZlBod0xGeTQwMzdlNDRUWEhqaDNEOU9uVE1YVG9VRXlkT2hXblRwMHk3M2ZXckZrQWdPRGdZR2kxV3F0OEhSaXdSR1NYenB3NVV5YWxUQlZDSE03SnlTbFJ1cDdPNU9PUFAwWnljaktXTEZtQ0kwZU80Tk5QUDRXbnAyZXJYMy9zMkRIczJyVUxjK2JNYWJadDZkS2xPSDM2TkpLU2twQ2Ftb3FTa2hKOCtPR0hUZnBKVGs1R1FrSUMwdFBUNGVQamd5VkxscGkzYmRpd0FRQ1FrWkZodFRzL01XQ0p5RzVKS2JkSUtUazkzSTdLeXNxd2VmTm12UHZ1dXdnSUNJQ2pveU44ZlgzeDJHT1B0YnFQbVRObm9sdTNibkJ6Yzd0blcwbEpDZExTMHJCZ3dRSjRlM3ZEMDlNVE0yYk13TDU5KzVyME0yL2VQUFRzMlJNZUhoNklqbzVHWGw1ZXV5NTF4M3NSRTVGZFVxdlYvWVVRYjBncEJ3UUVCT3pOenM3T1U3cW16cUN3c0JCR294R0RCdzkrNEQ3Njl1M2JZdHZseTVjaHBVUk1UTXhkejZ1cHFURS9mdlRSUjgyUDNkM2RJYVZFYlcwdG5KMmRIN2kydG1EQUVwSGRDUWdJR0FjZ0NVQjNJUVFjSEJ5T0J3WUcvczVnTUhBMGEyWGR1M2NIVUhlV3JwK2ZYNU50RGNGV1dWbHB2a05UNC9WZUd6UmVUZWRlYlQxNjFLM2xzSHYzYnZqNCtGaW1jQ3ZnRkRFUjJSTUh0VnI5am9PRHcvOElJYnBydFZvTUd6WU1BRHhVS2xXeVdxMytBQnhZV0pXM3R6ZEdqQmlCdUxnNDVPWGx3V2cwNHN5Wk15Z3NMTVNBQVFQZzZ1cUsxTlJVQUVCVlZSVSsvL3p6QjlxSFJxTkJmSHc4aW91TFlUUWFrWmVYaDh6TXpGYjM0ZUhoQVFBd0dBd29MYjNyenBvV3dZQWxJcnZnNStmWFE2UFI3QkJDTEZHcFZPSlBmL29UMXE1ZGk0U0VCUHp0YjMrRGc0T0RFRUs4cVZhcmNOV250QUFBSUFCSlJFRlV2Mzc2NmFlOWxhN1huc1hGeFdISWtDR1lPM2N1aGc4ZmprV0xGcUdxcWdvdUxpNklpNHZEdG0zYkVCRVJnYmx6NXpiOEF0Um15NVl0ZzBxbFFsUlVGRUpDUXJCbzBhSW1DN1hmVC8vKy9SRVpHWW5ZMkZoTW5qejVnV3E0bjd2SDRkVHVOQnFOQkFDZFRzZnZ4eDJVK3Ryd2U5S3hCQVlHQmdvaGtvVVFUenp5eUNOWXNtUUpRa0pDbWp4SHA5UGhyYmZld3RXclZ3SGdrcFF5U3EvWFp5aFNzSjJSVW5vQkdBSGdybnRBZDBCVEFCd1VRdno4c0IxeEJFdEVIWnBHbzVrbGhEZ21oSGhpOE9EQitQTExMKzhLMS9ybllkT21UUWdJQ0FDQTNrS0lneHFOWmw2N0YweWRCZ09XaURxa3ZuMzdkZzBNREZ3TC9QL3QzWHRjVkhYZUIvRFBiNGFyQWw2UW02dW1ycVUreUdVR1UxU3lOTE8wZExVSFRhbU1ubzFTODhrMjczYlRsRFpVdGpMWHRXeGRzM0sxVE1zTGxhMld0OGV3aFJHUVZOUVVSUVUxQVVVRVpzNzhuajl3V01rYk1vYzVNOFBuL1hyeDhqaVhjejZENDN6bi9NNzVuaC8rSVlUdytzTWYvb0NQUHZyb3B1MGdnWUdCK09DREQyeG5uM29DZU05Z01Id2FHUm5aMUVHeDNaVVZnTHRNWkYrSjZ0ZGpOeFpZSW5JNUJvUGhqcUNnb08wNm5lNVpIeDhmdlBycXEzanR0ZGZnNmVsNXkrZDZlSGhnOHVUSitQT2YvNHdtVFpwQUNKR2cxK3YzUkVWRjNlV0E2TzZxQ29EZFE2cE80aXhVK3JMQXMrbUl5S1hZV25DRUVDMWF0MjZOZWZQbW9XdlhycmU5bm9FREIrS3V1KzdDcEVtVGNPellzZjlpSzQ5ZEtnRVVBT2dGSUFpQXQ1b3Juelp0MnVjQWtKS1NNa0xOOWY1R0phcUxhOEdWWmJ1eHdCS1JxOUFiRElZWlFvZzNBSWpldlh2anpUZmZoTCsvZjcxWDJMNTllM3o4OGNlWU5Xc1d0bXpaWW12bG1XY3ltVjRCWUZFdHVmc3pvN280WFVEMTBMdXFvNk5YWGNwd201cnIvUTBycWw5SDVaVS83Y1lDUzBST0x6dzh2S1czdC9kSEFCN1I2WFI0NXBsbjhPeXp6MTczZ2dTM3EwbVRKa2hKU2NFbm4zeUM5OTU3VHlpS01zMWdNUFEwbTgyajl1M2JWMlIvZXZjbmhKQ29Ma3lxN1BuOWx0Rm90RzNIcFlhaGVReVdpSnhhZEhSMHRKZVgxNzhCUE5Lc1dUTzg4ODQ3ZU82NTUxUXByalpDQ0R6NTVKTllzbVFKV3JWcUJTSEVmVjVlWHBrR2c2R1hhaHVoUm9jRmxvaWNWbDFiY0ZUY0hsdDVTRFVzc0VUa2RPclRncU1XdHZLUVdsaGdpY2lwMk5PQ294YTI4cEFhV0dDSnlHbGNhY0V4Q1NHNnQyN2RHaDkrK0NHR0RSdW1XWjZCQXdmaTQ0OC9SdnYyN1NHRXNMWHlhQmVJWEFvTExCRTVnMXF6NFBUdTNSc3JWNjZzVjMrcjJteXRQUGZmZnovQVdYbm9OckRBRXBHbXJqY0x6c0tGQyszcWIxV2JyWldIcy9MUTdXQ0JKU0xOT0tJRlJ5MXM1YUhieFNFT0RVUkVSTVI0ZW5yRy9QWjJvOUg0ckcxWlNubkFaREp0ZDJ3eUlzY3hHbzJKVXNyM2hSQmVuVHQzUm1wcXFrUE9FcmFYclpWbnlwUXB5TXJLc3JYeXZKU1ptYmxJNjJ6a1hMZ0hxd0c5WHQ4U3dQdFgvZGhjZmR2dk5JaEcxT0MwYk1GUkMxdDVxQzVZWURWZ05wdTNTU2t2M2VRaGw0dUxpOWM1TEJDUmd6aERDNDVhMk1wRHQ4SUNxNEhjM053cUFLdHVkTCtVOHJ0ang0NVZPREFTVVlOenRoWWN0YkNWaDI2RUJWWTdYOXprdmpVT1MwSFU4SnkyQlVjdGJPV2g2MkdCMVVoeGNmSDNBTXF2YzFkRlVWSFJ6WW92a2N0d2hSWWN0YkNWaDM2TEJWWWpWNGFBMTE3bnJoOU9uVHAxdmNKTDVGSmNxUVZITFd6bG9hdXh3R3JJYXJWZU14UnN0VnF2VjNTSlhJcWpaOEZ4TnB5Vmh3QVdXRTJaemVZdEFHcE9acEpTVnVuMStzODBqRVJrRjNkb3dWRUxXM21JQlZaRHVibTVaVkxLTDYrNmFWdEdSa2FwWm9HSTdPQk9MVGhxWVN0UDQ4WUNxekVoeE9kWC9aVzlyK1NTM0xVRlJ5MXM1V21jV0dBMTV1bnArUzhwWlNVQWMxVlYxV3F0OHhEZEpyZHZ3VkVMVzNrYUh4WllqYVducDE4UVFxUkpLWGZsNXVhZTF6b1BVVjFwMVlKVFZGU0VWMTk5RlFNR0RNRGRkOStOZSsrOUYwdVdMS256YzRjTkd3YXIxWXFjbkJ6RXhNU2d2THk4MW5KRFlpdFA0OEp2VHM1aHRaU3k4WjBGUWk0ck9qbzZXZ2l4RmtDSFpzMmFZYzZjT1E0NVM5aGlzU0FwS1FuOSt2WEQ2dFdyMGF4Wk01dzRjUUtuVHAycTAvTkRRa0x3NVpkZjN2cUJEY2pXeWhNZUhvNFpNMmJnM0xsenRsYWVlSlBKdEZ2VGNLUXFseTZ3UnFOeEM0RCtXdWV3bDVRU1FnZ1lqY2EzdGM1aUx5bmxIcFBKMUZQckhOUnd0SndGNThpUkl6aDU4aVNlZXVvcHRHelpFZ0RRb1VNSGRPalF3U0hiVnhObjVYRi9yajVFN1BMRkZhaitSdXN1emZkQ2lCNWFaNkNHNFF3dE9HRmhZZkR4OGNIQ2hRdXZPNXhyRytyZHRXc1g0dVBqMGF0WEw3end3Z3NvS1NtcGRYOUREd1hYRlZ0NTNKdEw3OEhhWkdSa2FCMkJBTVRFWERQRkxibVJvS0NnYjRRUWZiMjl2VEYxNmxSTnpoSU9DQWhBU2tvS1hudnROZXpjdVJNSkNRa1lOV29VbWpScFV1dHg2OWV2eHdjZmZBQ0x4WUlYWDN3UjgrZlBSM0p5c3NQejFvV3RsU2N5TWhLelo4OUdSVVZGZ29lSFJ4ZWowV2pVT2h2Wng5WDNZSW5JY1pvQ2dFNm5RMEJBZ0dZaDR1TGk4TlZYWHlFK1BoNHJWcXhBZkh3ODh2THlhajFtM0xoeGFObXlKWUtEZzVHWW1JanQyN2RybExidS9QMzlvZGZyYlgvMTFUS0xrenFnZFlEYjVSWjdzRVRVOEJSRnVWZXYxeSsvZlBseS9KUXBVekJtekJnOC8veno4UEJ3L01lSXY3OC94bzRkaTRTRUJFeWZQaDB6Wjg3RW1qWC91ZkpvY0hCd3pYSlFVQkRLeTh0aHRWb2Ruck11RkVYQnNtWExhczZFbGxKK1hWcGFPdnFYWDM3aFJXZGNIUGRnaWFoT3NyT3pMNWxNcGhGU3lza0F6Q3RXck1DNGNlUHc2NisvYXBZcElDQUFUei85Tkk0ZE8xYXJnSmFWbGRVczUrZm5Jemc0R0RxZDgzM2NsWmFXNHFXWFhySVZWd3VBV1NhVGFUQ0xxM3R3dm5jY1VUMUpLWVdVMGx0S0dTQ2xESlJTQnRYM3AwV0xGbWpSb2dYc1djZFZQNEZYTW5sTEtWMytiRGFUeVpScXNWanVCM0FxTXpNVENRa0p5TXJLY3NpMkR4MDZoS1ZMbCtMNDhlTlFGQVcvL3ZvcjFxMWJoeDQ5ZXRRcW9Jc1dMY0tsUzVlUW41K1BaY3VXWWNpUUlRN0pkenNPSGp5SXh4OS9IRHQzN2dTQWMxTEtvWm1abWJPMXprWHE0UkF4dVJOUEFFRUEybHo1MDZ1K0s3cnEvSksrOXNkQ0ZZQ3pBQW9BbkxueWQ1ZVduWjI5bzF1M2JrWVBENDgxNTg2ZGkwdEtTc0pMTDcyRXh4NTdyRUhQaUE4SUNFQkdSZ1pXcmx5SnNySXlCQVlHNHA1NzdzRzBhZE5xUFM0eU1oTERoZzFEWldVbEJnMGFoS1NrcEFiTGRMdWtsTml3WVFPU2s1TmhzVmdncGN6VTZYVERNek16ajJ1ZGpkVGwwdCttalVhakJIZ1dzYk93blVXY21abXAydnZLOW05Y2wzVktLZjBCaEFOdzFtYjlYZ0J5aFJBWHRRNmlJby9vNk9qNU9wMXVJZ0R4NElNUDRwVlhYcm5tckY1SHljbkpRV0ppSW5iczJLRlpocHVwcUtqQWdnVUxzRzdkT2dDUVVzcS9tMHltOFFETUdrZWpCc0FoWW5JblhxamVjM1ZXZHUxVk95bkwzcjE3LzZRb3lpZ0FGNy85OWx1TUdUTUd4NDRkMHpxWDB6bDE2aFNlZWVZWlczRzlKS1ZNTXBsTVNXQnhkVnNzc09ST2RIRHVBdVlOTi8wL2w1V1Y5Wm5GWXJsYlNybi82TkdqZVBMSko3RjE2MWF0WXptTjNidDNJeUVoQWZ2Mzc0ZVU4cWlpS1BlWVRLYS9hNTJMR3BaYi9tY25Jc2ZMenM0K3FDakszVkxLTmVYbDVaZ3laUXJlZmZkZFdDd1doMldJaUloQVJrYUcwd3dQSzRxQ3BVdVhZc0tFQ2JoNDhhS3RCY2VRbFpWbDBqb2JOVHdXV0hKTFY4K2FRbzdqakswOFdtRUxEckhBa2x1eXpacWlSZS9qOGVQSE1YejRjRlJWdWZ6Snd2V21aU3VQTTJBTERnRXNzRVNxS3kwdHhmSGo3TGpJenM3ZVVWVlZaYlJhclR2UG5UdUhwS1FrckZxMUNsSktyYU0xR0NrbDFxOWZqekZqeHVEMDZkT1FVbVlLSVdKTUp0UFhXbWNqeDJPQkpiZDB2Y20wMDlQVGtaQ1FnTmpZV0l3Y09STDc5Kyt2ZWZ5cVZhc3djT0JBOU9yVkN3c1dMS2k1dmFxcUN2UG16VU8vZnYwUUZ4ZUhtVE5uMWx3bHlMYmU5ZXZYbzMvLy9qWFBTMHhNQkFEMDZ0V3IwVStBc0cvZnZxSzllL2YyczFxdDd5aUtJdWZQbjQrWFgzN1phV2F6VVZORlJRV1NrNU14ZS9ac1dDd1dLYVg4MEdReXhXWmtaUERiVmlQRkFrdU54dHExYTdGdzRVSnMzcndab2FHaG1ETm5EZ0Nnb0tBQTgrZlB4OXk1YzdGbHl4WU1HalNvNWpsejU4N0ZnUU1Ic0dyVkttemN1QkhGeGNWSVRVMnR0ZDcwOUhSczJMQUJZOGVPQlFBc1g3NGNRUFdabyt6UkJ0QUlXbm5ZZ2tQWHd3SkxqY2FFQ1JQUXFsVXJCQVFFWU5Tb1Vjakx5NFBWYW9XbnB5ZUVFQ2dzTEVTVEprMFFIaDRPQUNndUxrWmFXaHFtVDUrT2tKQVFORy9lSEU4ODhRUzJiTmxTYTcxanhveEIwNlpONGVmbnA4WExjaG51MnNyREZoeTZFUlpZYWpRQ0F3TnJsdjM5L1NHbGhNVmlRVWhJQ09iTW1ZUEZpeGRqNU1pUk1KbXFPeWdLQ3dzaHBjVG8wYU1SRXhPRG1KZ1l2UERDQzdoMDZSTE01di9zbUxScDA4YmhyOFZWT1VNcmoxcllna08zd21zUkV3RVlOR2dRQmd3WWdJVUxGMkxxMUtuNDdydnYwTEpsU3dEQXBrMmJFQm9hZXNQbk51UzFkOTFSZG5iMkpRQWpEQWJESkNIRW4xZXNXT0c1Yjk4K3ZQWFdXN1crQkRtejB0TFNta25mVWQyQ005ZGtNdkVzWWFxRmU3RFU2SjArZlJwNzkrNkZFQUp0MjdaRlZWVVZwSlFJQ1FtQjBXakVnZ1VMVUZSVUJFVlJrSmVYaHoxNzl0eDBmYmJKeVBmdTNZc0xGeTQ0NGlXNEpGZHQ1V0VMRHRVVkN5dzFlb3FpNEkwMzNrQ2ZQbjJ3YXRVcXpKMDd0MmF2TkNVbEJUcWREdkh4OGVqVHB3OW16WnAxeXphVE8rNjRBNDgrK2lnbVRweUkvLzd2LzNiRVMzQlpydFRLd3hZY3VsMHVQYmJGMlhTY2l4UE1waE9FNnVubDFxaTFmWldOQUxCTkNIRlc2eUJPeUtsbTVma3R6b0pEOWNFOVdDSnlCazdieXNNV0hLb3ZGbGh5SjFZNDkyVG1sYWpPU0RmZ2JLMDhiTUVoZTdEQWtqdXBBdURNdzY5bjRkeGZBSnlDTTdUeXNBV0gxTUEySFhJbmxRQUtBUFJDOWVUbTN2VmQwYlJwMHo0SGdKU1VsQkVxNVRwN0pWdWxDdXR6ZTFxMjhyQUZoOVRDQWt2dXhJenFRbllCZ0Nmc0dLRzU2c1M1YmZiSGdoWFYyU3JCNDNhM3hXUXlwVVpHUnU3eDhQQllsWm1aMlRvaElRSHo1czFEVkZSVWcyenY0TUdEbURScEVrNmZQZzFVdCtDTTRWbkNWRjhzc09RMmhCQVMxVVhNN3IxRW85Rm9XNmN6RHprM0N0bloyVHU2ZGV0bTlQRHdXSFB1M0xtNHBLUWt2UFRTUzNqc3NjZFV1OGlIbEJJYk5teEFjbkl5TEJZTHBKU1pPcDF1ZUdabUppL1VUL1hHQWt0RVRtL2Z2bjFGQVBwRlIwZlBCekJ4L3Z6NUlqczdXNVZXSHJiZ1VFUGhTVTVFNUNwVWIrVmhDdzQxSkJaWU81bk5abno4OGNjWVBYbzBldmZ1amRqWVdBd2ZQaHdIRGh5b05TZXAyaHB5M1VUT1RLMVdIcmJnVUVQakVMRWRLaW9xTUg3OGVFZ3BNWG55WkVSRVJNQmlzU0FuSndlK3ZyNjFabHdoSXZWa1oyY2ZqSXlNdkZ1djF5OHZMeStQbnpKbENzYU1HWVBubjM4ZUhoNDMvMWhURkFYTGxpM0RraVZMQU1EV2dqUDZsMTkrS1hWRWRtbzhXR0R0c0dqUklsUldWdUlmLy9nSHZMeThBQUJlWGw3bzJiTW5nT3E5VENKcUdQVnA1V0VMRGprU2g0anJ5V0t4NEt1dnZrSlNVbEpOY2IyUjdPeHNKQ1FrSURZMkZpTkdqS2hWZUt1cXFqQnYzanowNjljUGNYRnhtRGx6SnNyS3ltcnV0MXF0V0w1OE9ZWU9IWXFlUFh0aThPREIyTDkvL3pYYldMUm9FUVlPSElnVEowNm85eUtKWEVCZForWGhMRGprYUN5dzlYVDgrSEdVbDVjaklpTGlsby85N0xQUDhNNDc3MkR6NXMxbzNibzE1czZkVzNQZjNMbHpjZURBQWF4YXRRb2JOMjVFY1hFeFVsTlRhKzUvKysyM3NYYnRXc3laTXdlN2R1M0Nva1dMMEx4NTgydld2M2J0V3Z6dGIzOUQyN1p0MVh1UlJDN2laclB5Y0JZYzBncUhpT3ZKZG56MVZzZDdBR0RpeElrSURnNEdBSXdlUFJvVEpreUExV3BGYVdrcDB0TFNzSExsU29TRWhBQUFubmppQ2N5WU1RT3Z2LzQ2TGw2OGlOV3JWMlB4NHNVMWpmVWRPM1lFQUp3N2R3NEFzSFhyVml4ZXZCaC8vZXRmOGZ2Zi8xNzExMG5rS3E3WHlwT1JrUUZmWDE5czJyUUpZQXNPT1JnTGJEMkZoWVZCQ0lIRGh3L1hUTk4ySTBGQlFUWExUWnMyaFpRU0Zvc0ZoWVdGa0ZKaTlPalIxenpIYkRiajVNbVRVQlFGblR0M3Z1RzYzMzMzWFF3Y09CRGg0ZUgxZnpGRTdzT3lkKy9lUDBWRlJlM1c2L1VmYnQyNjFmL0s3WmVrbEJONWxqQTVFb2VJNnlrZ0lBQTllL2JFUng5OVZPOTF0R3paRWdDd2FkTW1aR1JrMVByeDlQUkVpeFl0QUZRUFI5L0lXMis5aGErLy9ocWZmLzU1dlhNUXVSdGJLdytBZlFBT3N3V0h0TUFDYTRkcDA2WWhOemNYVTZkT3hlSERoNkVvQ2k1Y3VJRHZ2LzhlUjQ0Y3VlWHpRMEpDWURRYXNXREJBaFFWRlVGUkZPVGw1V0hQbmowMTkvZnQyeGZKeWNuSXk4dURvaWc0ZVBBZ1RwNDhXYk9PcmwyN0lpVWxCYW1wcVVoTFMydXcxMHJrYXJLenN3OEM2QWFnRTJmQklTMnd3TnFoWGJ0MitQVFRUK0huNTRjSkV5WWdOallXanp6eUNENzk5Tk02SFpzRmdKU1VGT2gwT3NUSHg2TlBuejZZTldzV3BKUTE5eWNuSnlNaUlnTGp4NDlIWEZ3Y1pzMmFoY3JLMnBmYTdkMjdOMTU1NVJYTW5qMGJQL3p3ZzVvdmtZaUk2a21kSzJWcnhHZzBTcURXekNla0lkdXg2TXpNVE5YZVY3Wi9ZelhYNmN6YkpYWHgzNUcweEpPY2lNZ3VVa29Cd0F2VjgrL2FOVTJnMmdZTUdBQUFrRklHM2VLaFdyaDZHc09xSzdOQmtSdGhnU1VpZTNtaWVvTDdObGYrdlBtVlZ4eklOdTBnZ0w1YTVyaUJLbFRQWDF3QTRNeVZ2NU1iWVlFbEludDVvN3E0N3RZNnlHL05temZQdHJoR3l4eTMwQXRBS1ZoZzNZN1RET1VRa2N2eVF2V2VLOVdQVSszMWszcFlZSW5JWGpxd1FOakRHL3dzZGt2OFJ5VWlJbW9BTExCRXBLcWlvaUs4K3VxckdEQmdBTzYrKzI3Y2UrKzlOWE92MXVXNXc0WU5nOVZxUlU1T0RtSmlZbEJlWGw1cm1jaFZzTUFTa1dvc0ZndVNrcExRc21WTHJGNjlHcnQzNzhieTVjdnJOT3NVVUgzMXNpKy8vQkk2bmZ0OU5CMC9maHpEaHc5SFZSWFBaV29zZUJZeEVhbm15SkVqT0hueUpKNTY2cW1hYTIxMzZOQUJIVHAwMERpWjlrcExTMjk2WFhGeVArNzNOWkdJTkJNV0ZnWWZIeDhzWExqd3VzTzV0cUhlWGJ0MklUNCtIcjE2OWNJTEw3eUFrcEtTV3ZmZjdsQ3cxV3JGOHVYTE1YVG9VUFRzMlJPREJ3L0cvdjM3cjdzKzIyMVZWVlUxeSt2WHIwZi8vdjJ4WU1HQzY5NEdBRlZWVlpnM2J4NzY5ZXVIdUxnNHpKdzVFMlZsWmJYV21aNmVqb1NFQk1UR3htTGt5SkhZdjM5L3pYWVRFeE1CQUwxNjlicmxERnprSGxoZ2lVZzFBUUVCU0VsSndmYnQyekYwNkZBc1c3YnN1c1Z5L2ZyMStPQ0REL0RWVjEvaDNMbHptRDkvdmwzYmZmdnR0N0YyN1ZyTW1UTUh1M2J0d3FKRmk5QzhlZk02UHo4OVBSMGJObXpBMkxGamIzamIzTGx6Y2VEQUFheGF0UW9iTjI1RWNYRXhVbE5UYTYxbjdkcTFXTGh3SVRadjNvelEwRkRNbVRPbjVyN2x5NWNEQUhidjNzM0x1ellTTExCRXBLcTR1RGg4OWRWWGlJK1B4NG9WS3hBZkg0Kzh2THhhanhrM2JoeGF0bXlKNE9CZ0pDWW1ZdnYyN2ZYZTNzV0xGN0Y2OVdxODl0cHJpSXFLZ29lSEJ6cDI3SWl3c0xBNnIyUE1tREZvMnJRcC9QejhybnRiY1hFeDB0TFNNSDM2ZElTRWhLQjU4K1o0NG9rbnNHWExsbHJybVRCaEFscTFhb1dBZ0FDTUdqVUtlWGw1c0ZxdDlYNXQ1TnA0REphSVZPZnY3NCt4WThjaUlTRUIwNmRQeDh5Wk03Rm16WDh1cGhRY0hGeXpIQlFVaFBMeThub1hvcE1uVDBKUkZIVHUzTG5lZWR1MGFYUFQyd29MQ3lHbHhPalJvNjk1bk5sc3Jsa09EQXlzV2ZiMzk0ZVVFaGFMQlY1ZWJCTnVqRmhnaWFqQkJBUUU0T21ubjhhNGNlTnFGZEN5c2pJMGFkSUVBSkNmbjQvZzRPQjZuem5jb2tVTEFOVm42WWFIaDllNnoxYllLaW9xYXJabk8yNTZOU0d1bld6bjZ0dHNKMnh0MnJRSm9hR2g5Y3BKalErSGlJbElOWWNPSGNMU3BVdHgvUGh4S0lxQ1gzLzlGZXZXclVPUEhqMXFGZEJGaXhiaDBxVkx5TS9QeDdKbHl6Qmt5SkI2YnpNa0pBUjkrL1pGY25JeTh2THlvQ2dLRGg0OGlKTW5UNko5Ky9abzBxUUpObTdjQ0FDb3JLekV4eDkvWEs5dEdJMUdMRml3QUVWRlJWQVVCWGw1ZWRpelowK2QxeEVRRUFBQTJMdDNMeTVjdUhEYkdjajFjQStXaUZRVEVCQ0FqSXdNckZ5NUVtVmxaUWdNRE1ROTk5eURhZE9tMVhwY1pHUWtoZzBiaHNyS1Nnd2FOQWhKU1VsMmJUYzVPUm52dnZzdXhvOGZqMHVYTHFGOSsvWklUazZHdDdjM2twT1RzV0RCQXF4WnN3WkJRVUhvMTY4ZjB0UFRiM3NiS1NrcGVPdXR0eEFmSHcrejJZeU9IVHRpNHNTSmRYNytIWGZjZ1VjZmZSUVRKMDZFbjU4ZnZ2dnV1OXZPUUs3RnBTY2g1b1Ryem9VVHJqZE9WK1phN1lzNnpGaVRrNU9EeE1SRTdOaXhvMmJJbGpBQ3dEWWh4Rm10ZzVDNk9FUk1SRVRVQUZoZ2ljaGVWbkF1VTN0VW92cDNTRzZHeDJDSnlGNVZBT28wdkJrUkVjRkRPdGM2QzM1QmNVc3NzRVJrcjBvQUJRQjZvWHJ5Y0c5dDQveEhTa3JLSkl2RjR2Znl5eS9QMWpyTGRWU2l1cmdXWEZrbU44TUNTMFQyTXFPNlVGd0E0QWtuT3ZTVW01dmI3UExseThFQXRtbWQ1VHFzcVA3ZFZWNzVrOXdNQ3l3UjJVVUlJVkZkSkJ5K0Y5YW1UUnZmd01EQUNKMU8xMDBJOFhzQWQwb3A3eFJDdEpSUytnSHdBeUNNUnVNVUlVU1psTElZd0dFQWg2U1VSNFFRK3hSRnljN096cjdrNk96ay9saGdpY2lWNkF3R2d4SEFJQUNQQ0NHTStNM25tTzBLVEwrNU9sTUxBQzJFRUcwQlJGNTl2NGVIaDJJMEdyT2tsSnNVUlVuTHpzNytDWURTMEMrRTNCOExMQkU1UGFQUjJFbEsrVDlDaUVRQU5WZng5L0x5UXFkT25YRG5uWGVpYmR1MmFOT21EZHEyYll0bXpacWhTWk1tOFBYMWhSQUM1ZVhsdUh6NU1rcExTMUZRVUlDQ2dnS2NPSEVDaHc0ZHd1SERoL1VWRlJWR0lZVFJ3OFBqVmFQUmVFNUt1UUxBMzAwbTA4K2F2V2h5ZVN5d1JPUzBvcU9qSDlEcGRKTUFQR2piNCt6VXFSTmlZMlBSdjM5L2hJZUh3OFBqMWg5anpabzFRN05telJBYUduck5wQUNLb3VEQWdRUFl1blVyZnZ6eFJ4dzRjS0NWRU9JbEFDOFpESVp0VnF0MVFWWlcxc1lHZUhuazVsaGdpY2pwUkVkSDl4RkN2Q21FNkF0VXoxSXphTkFnakJ3NUVyLzczZTlVM1paZXIwZDRlRGpDdzhQeHYvLzd2eWdxS3NMbm4zK090TFEwRkJVVjNhdlg2KzgxR0F3L0tZb3lQVHM3ZTZ1cUd5ZTN4Z0pMUkU2alc3ZHVJVjVlWGdzQmpBU3FyOS83eHovK0VRODk5QkQwZXIxRE1vU0VoR0RDaEFrWU4yNGN2di8rZTN6NDRZYzRkT2pRM1I0ZUhsdU1SdU9teXNySzhibTV1Y2NkRW9aY21sc1VXTnMxY0luSVpZbW9xS2pIZFRyZGV3Q2FoNGFHSWlrcENVT0hEcTMzTkhiMjB1djFHREJnQU82Ly8zNTg4ODAzZVAvOTkzSGl4SW1IdmIyOTkwVkhSMC9ldTNmdlVnQlNrM0RrRXB5bVg2MCtwSlIxbnl1S0hHV2YxZ0hJdFVSR1JqYU5qbzVlb2RmclA5YnI5YzFIakJpQkw3NzRBc09HRGRPc3VGNU5DSUZCZ3daaDllclZlUExKSjZIWDYvMTFPdDM3Qm9OaFhhZE9uUUswemtmT2l6T0ZrRlBqYkRydXJXdlhybmY0K3ZxdUJXQU1Dd3ZEM0xsekVSMGRyWFdzbXpwNDhDQm16SmlCL1B4OEFEaWdLTW9mc3JLeThyVE9SYzVIKzYrSFJOUW9HWTNHcmo0K1Buc0FHTHQzNzQ1UFAvM1U2WXNyQUhUdTNCa3JWcXhBWEZ3Y0FIVFI2WFEvR2d5Rzdscm5JdWZEQWt0RURoY1ZGUlVPWUxzUUlqZytQaDUvKzl2ZjBLeFpNNjFqMVptZm54L2VmdnR0UFBYVVV4QkN0QkJDZkJjVkZkVkQ2MXprWEZoZ2ljaWhJaU1qTyt2MSttMEFXaVVrSkdER2pCbE9jYXoxZHVsME9yend3Z3Q0N3JubkFLQzVYcS9mM0wxN2Q0UFd1Y2g1dU42N21vaGNWbmg0ZUV1OVhyOEJRT0RqanorT1NaTW1hUjNKYnM4Kyt5ekdqaDBMQU0yc1Z1dFgzYnAxQzlFNkV6a0hGbGdpY2hSUGIyL3ZsVUtJTysrNzd6Nzg2VTkvMGpxUGFwNTU1aGtNR1RJRUFOcDZlWGw5R1I0ZTdxVjFKdEllQ3l3Uk9ZVEJZSmdCNE1HT0hUc2lPVG41dHhmamQybENDTXlZTVFQaDRlRUFFT3Z0N1oycWRTYlNIZ3NzRVRXNGlJaUlDQ0hFYXo0K1BraE5UWVdQajQvV2tWVG43ZTJOK2ZQbm8yblRwZ0F3em1BdzlOSTZFMm1MQlphSUdsUk1USXluaDRmSE1nRDZwS1FrdEd2WFR1dElEU1lrSk1SMlhGa3ZoUGc3aDRvYk54WllJbXBRaXFJOEpZVG8zcVZMRjR3Wk0wYnJPQTF1eUpBaDZONjlPd0IwOWZiMm5xSjFIdElPQ3l3Uk5aajI3ZHY3Q0NGbUFjRFVxVk5kc2gzbmR1bDBPa3llUEJrQUlLV2NHQmtaMlZUalNLUVI5MyszRTVGbVdyUm9rU2lFK0YyUEhqMFFGUldsZFJ5SHVmUE9PL0hBQXc5QUNCR2swK2ttYTUySHRNRUNTMFFOeFZNSThTb0FqQnMzVHVzc0R2Zk1NODhBQUhRNjNmTThGdHM0c2NBU1VZTXdHbzM5QWJTT2lJaEFaR1NrMW5FY3JsT25UdWpkdXpjQUJIbDZlbzdRT2c4NUhnc3NFVFVJS2VYVEFEQm8wQ0N0bzJobTZOQ2hBQUFoeEZNYVJ5RU5zTUFTa2VxNmRPa1NLSVI0MU52Ykd3OC8vTERXY1RRVEZ4Y0hYMTlmQ0NINnhjVEVoR21kaHh5TEJaYUlWT2ZyNjNzZkFNOGVQWHJBejg5UDZ6aWE4ZlgxeFFNUFBBQUFIZ0NHYXh5SEhJd0Zsb2hVSjRUb0Q4RFdEOXFvOWV6WkV3Qmd0VnI3YXh5RkhJd0Zsb2hVSjZVY0RBQjkrdlRST29ybWJDZDRDU0Y0NmNSR2hnV1dpRlJsTUJqdUVFSzBEd3dNUlB2MjdiV09vN213c0RDRWhvWUNRT3ZJeU1qT1d1Y2h4MkdCSlNKVlNTbnZBcXJiVk54cHhwejZFa0xVWEdSRHI5Y2JOWTVERHNRQ1MwU3EwdWwwSFFHZ2RldldXa2R4R2gwNmRBQUFTQ25ETlk1Q0RzUUNTMFJxNndJQWQ5eHhoOVk1bkViYnRtMEJBRUtJMzJzY2hSeklRK3NBUk9TY0RBYkQvUUFzSnBOcEZ3RExiVHoxdndDZ1k4ZU9kbTAvSnljSGlZbUpBS3FIV2YzOS9kRzFhMWZFeDhlamYzL1hPaUhYdGpjdmhPaWdjUlJ5SUJaWUlycVJRVUtJU1FhRDRUeUExUURXWHJ4NGNjZmh3NGNyYi9Za0tlWHZoQkMyRTN2c3RtUEhEdmo2K3FLa3BBUS8vZlFUM252dlBXemZ2aDJ2dmZhYXk4ek8wN0psUzl0aWtKWTV5TEZjNDkxSlJKb1JRclFVUW93VFFud1hFQkJ3eG1Bdy9EMDZPbnB3NjlhdG05emdLYTBBb0huejVtcG1RSXNXTFRCdzRFQjg5TkZIeU1qSXdHZWZmYWJhK2h1YXY3OC9BRUJLcWQ0dmhad2VDeXdSM1k0QUljVC82SFM2VGFHaG9XZU1SdU1uMGRIUnd6cDM3dXgvMVdQOEFLQnAwNGFaQmpVZ0lBQ1BQLzQ0dnZqaWk1cmJ6R1l6Rmk5ZWpFY2VlUVE5ZS9iRTRNR0RzWFRwVWxpdFZnRFZ3ODB4TVRGSVQwOUhRa0lDWW1Oak1YTGtTT3pmdjc5bUhWVlZWWmczYng3NjlldUh1TGc0ekp3NUUyVmxaYXBrOXZIeEFRQUlJWHhWV1NHNUJBNFJFOTJFMFdpVVdtZHdZazBCUEs3VDZSNXYyclJwaGNGZzJDaWwvRXdJNFEwQW5wNmVEYmJoTysrOEU4ZU9IWVBWYW9WT3AwTnljakorL3Zsbi9PVXZmMEhIamgzeDg4OC9ZL3IwNmJCWUxMV215bHR0T2pXYUFBQUplVWxFUVZTN2RpMFdMbHdJTHk4dnZQTEtLNWd6Wnc1V3Jsd0pBSmc3ZHk0S0NncXdhdFVxZUh0N1k4YU1HVWhOVGNYcnI3OXVkMTRQajVxUFdrNWIxNGh3RDVib09xU1VlN1RPNEVxa2xMb3JROG1oQUJxOCtkVmlzVUN2MTBPbjA2R2twQVFiTjI3RXl5Ky9qTHZ1dWdzZUhoNklqSXpFMkxGanNYYnQybHJQbXpCaEFscTFhb1dBZ0FDTUdqVUtlWGw1c0ZxdEtDNHVSbHBhR3FaUG40NlFrQkEwYjk0Y1R6enhCTFpzMmFKS1h2WUROMDdjZ3lXNkRwUEoxRlByREZvekdBd0xoQkNUYnZLUXl3QzJBZmpTWXJGOGxwT1RVd3dBUnFQeExRQk56R1l6OUhwOWcyVEx5Y2xCbHk1ZEFBQ25UNStHbFBLYXM1YmJ0V3VIOCtmUDF3d1RBMEJnWUdETnNyKy9QNlNVc0Znc0tDd3NoSlFTbzBlUHZtWmJaclBaN3IxeHM5bGNzMmpYaXNpbHNNQVNVWjFKS1M4SkliWmFyZFl2ekdiekY3bTV1ZGNjcEx6eW1DYmw1ZVUxeHg3VmRQYnNXYXhldlJxVEowOEdBQVFGVlorWW01K2ZqMjdkdXRVOHJxQ2dBQ0VoSVhVNjA5aDJsdSttVFp0VU8vdjVhcFdWMVNkZVN5a3ZxNzV5Y2xvY0lpYWlXN2tBWUsyVWN2VFpzMmVETWpNemgrN2R1L2VqNnhYWEs4NENRRWxKaVdvQnBKUTRmLzQ4MHRMU2tKaVlpSWNmZmhnUFB2Z2dBS0JWcTFhNC8vNzdrWnljakVPSERrRlJGT3pidHc5TGxpekJtREZqNnJUK2tKQVFHSTFHTEZpd0FFVkZSVkFVQlhsNWVkaXpSNTBqQlJjdlhyUXRxdmRMSWFmSFBWZ2l1cEhkVnF0MXVObHNUc3ZOemEycTY1T0VFS2NCL0ZkUlVaSGRGNXNBZ0h2dXVRZENDQVFFQktCYnQyNTQrZVdYMGJ0MzcxcVBlZU9OTjdCbzBTSTgvL3p6S0NrcFFaczJiWkNZbUlqNCtQZzZieWNsSlFWdnZmVVc0dVBqWVRhYjBiRmpSMHljT05IdS9BQncvdng1MitJNVZWWklSR1F2bzlFb2VTYXZhekVZREF1TlJxUDg1Sk5QSkZYNzVwdHY1Slgzc3VzMDc1TGRPRVJNUkdyYkQxUWZFNlZxQlFVRkFBQXA1V0dObzVBRHNjQVNrYXFzVnVzdkFIRHExQ210b3ppTm8wZVBBZ0NrbExrYVJ5RUhZb0VsSWxWWnJkWkRBSERreUJGSXlkRjlLU1Z5Y25Kc3kzczFqa01PeEFKTFJLckt5Y241UlVwWmNPYk1HWnc0Y1VMck9Kb3JLaXBDUVVFQnBKUm5zckt5dUFmYmlMREFFcEhxcEpScEFQQi8vL2QvV2tmUm5HM3ZWUWpCWDBZand3SkxSS3JUNlhSYkFlQ25uMzdTT29ybWJMOERJY1FQMmlZaFIyT0JKU0xWVlZaV2JnTmdTVTlQeCtYTGpmZmlSUlVWRmZqMjIyOEJRQUd3VHVNNDVHQXNzRVNrdXR6YzNFSUFHeTVmdm95dnYvNWE2emlhMmIxN044ckt5aUNsM0ptUmtYRmM2enprV0N5d1JOUWdGRVZaQnFCUkY5Z05HellBQUt4VzYwY2FSeUVOc01BU1VZT3dXQ3liQVp6TnpNekV3WU1IdFk3amNQbjUrZGkyYlJ1a2xDV2xwYVgvMURvUE9SNExMRG03eXdEUXZuMTc5YWRsb1FhVm01dGJaYlZhM3dTQXhZc1hheDNINFpZdFcyWmJYSExzMkxFS0xiT1FObGhneWRtZEJRQmZYOThXV2dlaDIyZTFXcGNDT0x0ejUwNGNPSEJBNnpnT2s1K2ZqNDBiTjBKS1dYeng0c1UvYTUySHRNRUNTMDVOU25rVUFMeTl2VHRybllWdVgzWjI5aVVBYndEQXZIbnpHc1dWbmFTVStNdGYvbUpiWG56NDhPRUxHa2NpamJEQWtsTVRRbndIQURxZDdsNnRzMUQ5WExod1lhbVU4dWVzckN4ODlwbjdUeWJ6N2JmZll1Zk9uWkJTSGkwcEtabXJkUjdTRGdzc09UVXA1YmRYRmtjREVGcG1vZm81ZlBod3BaUXlFWUR5MTcvK0ZZV0ZoVnBIYWpEbno1OUhTa29LcEpSV0FNL3kyR3ZqcHRjNkFOSE5GQllXbmdvTEMrc0w0TzZ3c0xEeTA2ZFA3OUk2RTkyK3dzTENVeUVoSVUwdEZrc2ZrOG1FaHg5K0dCNGVIbHJIVXBYWmJNYmt5Wk54OU9oUkNDSCtZVEtaM3RFNkUybUxCWmFjWG1obzZMOEJQQ1dFZUxCMTY5WVhUcDgrdlVmclRIVDdBZ01EdCt2MSt2dlBuVHZYOXRTcFUralhyeCtFY0k5QkNkdHgxODJiTndOQTl2bno1NGVYbEpSWXRNNUYybUtCSmFkWFdGaDROalEwTkJ2QU1BQkR3OExDUm9TRWhDQTBOQlJoWVdGbVB6OC81Zno1ODRyV09lbm16cDQ5cTdScTFXcVRYcTkvN1BEaHc4MTBPaDFpWW1LMGpxV0sxYXRYNDRNUFBvQ1Vzc2hzTnZmTHk4czdyM1VtMHA1N2ZIMmtSaUVxS2lwY3A5TzlMNFRvODl2N01qTXorVjUyRWRIUjBkRTZuZTRIQU0yZWUrNDVQUHZzczFwSHFqY3BKZjc1ejM4aU5UVVZVc295SWNUZ3pNek1IVnJuSXVmQVBWaHlHVVZGUldjTEN3dVhoWVNFZklmcUMxQUlJWVFPZ01mcDA2ZVROWTVIZFZSWVdGZ1lIQnk4VmFmVGpjakl5UEF4bTgzbzNyMjd5dzBYVzYxV3JGaXhBdSs4OHc2a2xHVUFocGxNcGgrMHprWE93N1hlMFVUa05nd0dRM2NBbTRVUUxlNjc3ejdNbmowYmZuNStXc2Vxazh1WEwrUE5OOTlFV2xvYUFGeFVGT1VQV1ZsWjMydWRpNXdMOTJDSlNCT0ZoWVduZ29PRHY5VHBkQThjTzNhczFROC8vQUNqMFlqQXdFQ3RvOTFVZm40K0prNmNpTjI3ZHdOQXZxSW9EMlZsWmUzV09oYzVIeFpZSXRKTVVWSFJyMDJiTmwzaDdlMGRXVkpTY3RlNmRldGd0Vm9SRVJIaGRHMDhack1abjN6eUNhWk9uWW96Wjg1QVN2bERWVlhWL1RrNU9VZTF6a2JPaVVQRVJPUU1oTkZvbklqcXl5cjZ0MnZYRGkrKytDTDY5dTJyK2JGWktTVisvUEZIdlB2dXV6aDA2QkFBbEFONE16TXo4ODhBckpxR0k2ZkdBa3RFVGlNOFBMeWRsNWZYMzRVUUF3Q2dTNWN1R0Q5K1BHSmpZNkhYTzNiQXpXcTE0dC8vL2plV0xGbUNyS3dzMjgwN0ZVWDVZMVpXVnA1RHc1QkxZb0VsSXFjVEhSMzlzRTZubXdQQUFBQ2hvYUVZTldvVUhucm9JUVFGQlRYb3RzK2ZQNC9ObXpkajFhcFZPSEhpQkFCQVN2a3pnTmROSnRPYUJ0MDR1UlVXV0NKeVdrYWo4VEVBTHdLSXRkMFdHUm1KQVFNR29FZVBIdWpZc2FQZGU3YUtvaUEvUHg4Ly9mUVQvdld2ZjhGa01sMDk2MCttb2lpTHNyS3lsZ053LzZtQVNGVXNzRVRrOUF3R1E1UVFZaUtBSVFCYTJXNzM4ZkZCUkVRRW9xT2owYVpOR3dRSEJ5TTRPQmgrZm43dzhmR0J0N2MzaEJDb3FLaEFaV1VseXNyS2NPYk1HWnc5ZXhZRkJRWEl5c3BDZG5ZMnlzdkxhN1lscFN3UlFteFNGR1ZoVmxZV0w4dEo5Y1lDUzBTdVJCY1pHWG1mWHE4ZkFhQ3ZFS0l6N08rR1VBQWNsbEx1RkVKOG5wbVorYThydHhIWmhRV1dpRnhXZUhpNG42ZW5aeThoUkM4QUhZVVFiYVdVYllRUUFRQjhBVFJCOWVkY3VaVHlNb0FMUW9nQ0tXVUJnS01BZnZUeTh0cVZucDdPU2RHSmlJaUlpSWlJaUlpSWlJaUlpSWlJaUlpSWlJaUlpSWlJaUlpSWlJaUlpSWlJaUlpSWlJaUlpSWlJaUlpSWlJaUlpSWlJaUlpSWlJaUlpSWlJaUlpSWlJaUlpSWlJaUlpSWlJaUlpSWlJaUlpSWlJaUlpSWlJaUlpSWlJaUlpSWlJaUlpSWlJaUlpSWlJaUlpSWlJaUlpSWpVOC85Y2xqU0lGaS80endBQUFBQkpSVTVFcmtKZ2dnPT0iLAogICAiVHlwZSIgOiAiZmxvdyIsCiAgICJWZXJzaW9uIiA6ICIxNyIKfQo="/>
    </extobj>
    <extobj name="ECB019B1-382A-4266-B25C-5B523AA43C14-3">
      <extobjdata type="ECB019B1-382A-4266-B25C-5B523AA43C14" data="ewogICAiRmlsZUlkIiA6ICIyMTM2MDg4NDk3NDQiLAogICAiR3JvdXBJZCIgOiAiMzI3NDE2NDcxIiwKICAgIkltYWdlIiA6ICJpVkJPUncwS0dnb0FBQUFOU1VoRVVnQUFBZGdBQUFJOUNBWUFBQUNadUdrMUFBQUFDWEJJV1hNQUFBc1RBQUFMRXdFQW1wd1lBQUFnQUVsRVFWUjRuT3pkZTF4VWRmNC84TmRudUFrQzRoWHlVa2F1VmlRd00xdUVtdVlsazBSU1JBVzNkYTFkeTFvMzkvZnRhdlYxVFdYTFN4ZXh0Y3pIMTh4UzhJYUtxS3VsYWFZb0xjd2drbW5xcW9HSW1pZ285NW5QNzQ5aFJsQkIwRG1jWVhnOUh3OGZESjh6OHpudnc4VVhuOCtjY3o0QU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lViMkUyZ1VRTlpaT3B3dVdVa1lBZUFKQUR3QWREQWFEdDhwbEVSSFY0cXAyQVVRTkZSd2NmSytycSt0Q0FNT0Y0TitHUk9UWUdMRFVMT2gwdXNjQWJBTFFSa3I1WHlIRVNpbmxMZ0EvdFdyVnFsRGQ2b2lJYnNSaEFEbTg2cEdyQVlDM2xQSTlnOEV3SFlCVXV5NGlvdnBvMUM2QTZGYXFwNFhiVklmci80TGhTa1ROQUVldzVOQjBPbDB3Z0N3cDVYOE5Cc045WUxnU1VUUEJFU3c1dE9xemhTR0VXQW1HS3hFMUl3eFljblJQQUVEMUNVMUVSTTBHQTVZY1hZL3FqeitwV2dVUlVTTXhZTW5SZFFBQVhvcERSTTBOQTVZY21oQ2lOUUNrcGFXVnFsMExFVkZqTUdDSmlJZ1V3SUFsSWlKU0FHK1ZTRVEzME9sME93QU1VcnNPdWtaS21XNHdHTUxVcm9NYWppTllJcm9aaHF1REVVSThvbllOMURnY3dSSlJuVEl5TXRRdWdRRG85WHExUzZEYndCRXNFUkdSQWhpd1JFUkVDbURBRWhFUktZQUJTMFJFcEFBR0xCRVJrUUlZc0VSRVJBcGd3QklSRVNtQUFVdEVSS1FBQml3UkVaRUNHTEJFUkVRS1lNQVNFUkVwZ0FGTFJFU2tBQVlzRVJHUkFoaXdSRVJFQ21EQUVoRVJLWUFCUzBSRXBBQUdMQkVSa1FJWXNFUkVSQXBnd0JJUkVTbUFBVXRFUktRQUJpd1JPWmI5K3dFaGF2OTc2Q0g3OUhubGluMXFKR29BVjdVTElDSzZxZUppd050YjdTcUliaHRIc0VSRVJBcGd3QkpSOHpGc0dQRHNzN1hiaGc0RnBrNjFQTjZ4QTlCcUFYZDM0TjU3Z1czYmJ1empadFBGMXJheU1zdm5aV1hBMy80R3RHOXZHVVhIeFFHWEx5dHpUT1MwR0xCRTFIdzgreXl3WVFOUVVXSDUvT3haWU9kTzRQbm5MWjhYRlFGTGxsZytqaHdKdlBqaTdlM24rZWNCZ3dISXlnSk9uZ1RPbndmKzMvK3p5eUZReThHQUpTTEg1T056N1NTbnYvL2Qwalp5cE9XamRXU2FsQVNFaFFGQlFaYlBSNDBDSG53UXlNa0IyclFCL3Z0Zm9MS3ljZnM5Zng3NCttdmdYLzhDdW5ZRk9uUUEvdWQvZ0hYcjdITmMxR0x3SkNjaWNrdzNPOG5KdzhNeVhidHFGVEJpQkxCaUJUQmx5clh0MDZZQlM1Y0M0ZUdBcDZlbHpXUnEzSDVQbndha0JFSkRiOXhXVVdHWmZpWnFBSTVnaWFoNW1UZ1JTRW14VE44ZU93YU1IV3RwUDM0Y2VQOTk0THZ2TE5QSUV5ZmUvUFVlSHBhUEpTWFgybXErdjlxcGsrWGpxVk9Xb0szNWorRktqY0NBSmFMbTVaRkhnRzdkZ0pkZkJ2N3doMnNqVmV0VThLbFRRR0Voa0pCdzg5ZmZmNzlsK3ZuTEx5MmZsNVlDSDN4d2JYdTNia0QvL3BacDZWOS9CYXFxTEdHK1k0ZHl4MFJPaVFGTFJJNnA1bnV3UWdDWExsM2I5dXl6d1BmZlh6dTVDYkFFNThzdkE2TkhXMEw0eVNkdjNxK25wMlZxK2JQUGdNQkF5MW5JMXo5MzlXcEFvN0c4bjl1NnRXVi9VdHIvR01tcENiVUxJS3FQVHFlVEFKQ1ptY21mMVNaay9icG5aR1NvWFFvQjBPdjFBUGg3ME54d0JFdEVSS1FBQml3UkVaRUNHTEJFUkVRS1lNQVNFUkVwZ0FGTFJFU2tBQVlzRWFsdjVFaGcrUERhYmNYRmxoczd6SnhadTMzaFFzdk5JRzUxMlV4dUx2Qzczd0ZtODYzM3ovVmlTUUVNV0NKU1gwU0U1YnJXbXZjTi92WmJ5MjBPdi8yMjluTy8rdzRZTXNRU2lQWHAyaFg0NVJmTDlhejI4TXN2UU0rZTExYmNJYm9GQml3UnFTOGl3ako2M0wvL1d0dS8vdzMwNjJkcHUzclYwaVlsc0h0MzNUZVJVTkp2djFsQ2xxaUJHTEJFcEw2Nzc3YmNOYW5tYUhYYk51Q1ZWNEJXclN5aENnQkdJM0R4b3VYdVMwRDk2N1plUCsxNzRZSmx0UjFQVDh0YXNmLzhaKzAxWUFGZzN6N0xlckllSHBZVmVtb0dmbmk0NWFPbjU2MUh6MFJnd0JLUm80aUl1QmF3aHc5YjFub2RNZ1FZTk9oYSszZmZBUTg5Qk54MWwrWHp4cXpiT25HaTVYYUxKMDRBZS9jQ3FhazNQdWRmLzdLMG56MXJDZUdhdDJKTVM3TjhMQzNsYlJPcFFSaXdST1FZaGcwRDB0TXRKemY5KzkvQVk0OEJYbDZXMFdyTmdMVk9EemRtM2RiejU0SE5tNEc1Y3kzaDNMa3pNSDM2amMrYk53L28wZ1ZvMjlaeVgrTkRoeHEvM0IxUk5RWXNFVG1HeHg2elRNM3UzbTBKV0d1UVB2a2trSjBONU9WWlRvU3lUZy9YWExmVnVpREE4T0ZBVVpGbDNkYWFUcCsyZk96WjgxcWJuOStOTlhUdWZPMnhyNitsLzhZdTJFNVVqUUZMUkk3Qnc4TXlIYng1c3lWSXJRRjczMzJXVlcvbXpiT0VYZi8rbHZiR3JOdmFwbzNsWTE3ZXRiYmNYR1dQaDFvOEJpd1JPWTZJQ0dEVktxQmRPNkIzNzJ2dFR6NEpmUEdGWlpUYnFwV2xyVEhydHZib1lYbnY5czAzTFNkSm5UaGhtUzV1akxadExSLzM3clgwUVhRTERGZ2ljaHdSRVpiRjBxM1R3RlpQUG1tWityMit2VEhydHE1ZURSUVVXTjZESFRjT21EVEowdTdtMXJEYWV2V3luUFFVR1FrODhFRGpqb3RhSko1clRnNk42OEdxbzBXc0I3dHNtZVZFSit2N3N3Nk02OEUyVHh6QkVsSExrSnhzbVJxdXFnSU9IQURlZlJkNDdqbTFxeUlueG9BbG9wYmh5SkZybC82TUhRdjg4WS9BTysrb1hSVTVNVmUxQ3lBaWFoTFRwbG4rRVRVUmptQ0ppSWdVd0lBbElpSlNBQU9XaUloSUFReFlJaUlpQlRCZ2lZaUlGTUNBSlNJaVVnQURsb2lJU0FFTVdDSWlJZ1V3WUltSWlCVEFnQ1VpSWxJQUE1YUlpRWdCREZnaUlpSUZNR0NKaUlnVXdJQWxJaUpTQUFPV2lJaElBUXhZSWlJaUJUQmdpWWlJRk9DcWRnRkU1TGowZXIzYUpSQTFXeHpCRXRFTnBKVHBhdGRBTnppa2RnSFVPQnpCRXRFTkRBWkRtTm8xMklOT3A1TUFrSm1aS2RTdWhWb2VqbUNKaUlnVXdJQWxJaUpTQUFPV2lJaElBUXhZSWlJaUJUQmdpWWlJRk1DQUpTSWlVZ0FEbG9pSVNBRU1XQ0lpSWdVd1lJbUlpQlRBZ0NVaUlsSUFBNWFJaUVnQkRGZ2lJaUlGTUdDSmlJZ1V3SUFsSWlKU0FBT1dpSWhJQVF4WUlpSWlCVEJnaVlpSUZPQ3FkZ0ZFUlBhaTFXb0hBNGk0U2Z2OEdwK21HUXlHZFUxWEZiVlVERmdpY2laVlFvaFhybStzMldZeW1hS2J0aVJxcVRoRlRFUk93MkF3N0pWU1hxem5LVVZWVlZXYm02d2dhdEVZc0VUa1RLb0FyS3BuKzdjNU9Ua1ZUVlVNdFd3TVdDSnlOc2wxYlpCU3JtbktRcWhsWThBU2tWTXBMaTdlQTZEbytuWXA1ZFhDd3NJTktwUkVMUlFEbG9pY3lyRmp4OHFsbEd1dmJ4ZEM3RHg1OG1TWkdqVlJ5OFNBSlNLbkk2Vzg0VEljczluTVMzT29TVEZnaWNqcG5EdDNiaGVBcXpXYVNpc3JLeG13MUtRWXNFVGtkTTZjT1ZNQ29PYjdyYnR6Y25LdXFGVVB0VXdNV0NKeVNtYXp1ZWI3c0R5NWlab2NBNWFJbkZKcGFla09BR1ZTeW9yS3lzclZhdGRETFE4RGxvaWMwcEVqUjRxbGxLbENpQit5czdNTDFhNkhXaDdlaTVpSW5KYVVjaldBQUxYcm9KYUpBVXZrWkhRNjNRNEFnOVN1dzVIb2RMb0V0V3R3RkZMS2RJUEJFS1oySFMwQnA0aUpuQS9EbGVva2hIaEU3UnBhQ281Z2laeFVSa2FHMmlXUWc5SHI5V3FYMEtKd0JFdEVSS1FBQml3UkVaRUNHTEJFUkVRS1lNQVNFUkVwZ0FGTFJFU2tBQVlzRVJHUkFoaXdSRVJFQ21EQUVoRVJLWUFCUzBSRXBBQUdMQkVSa1FJWXNFUkVSQXBnd0JJUkVTbUFBVXRFUktRQUJpd1JxU283T3h0NnZkNzJyMy8vL25qampUZHc4ZUxGUnZXVG1wcUtxS2dvUFB6d3cvanl5eS90WGw5SlNZbmQrcVNXZ1FGTFJBNWh6NTQ5eU1qSVFGSlNFaTVjdUlCMzNubW53YTg5ZS9ZczNuMzNYZnp0YjMvRHZuMzdNRzdjT0FVckpXb1lCaXdST1pUT25UdGowcVJKK1BISEgyRTJteHYwbWdzWExzQnNObVBBZ0FGd2MzTkRxMWF0Rks2UzZOWVlzRVRrY0s1ZXZRcFBUMDlvTkpiL29pb3FLakIzN2x3TUhEZ1EvZnIxdzF0dnZZVXJWNjdZbnYrblAvMEpBQkFlSGc2OVhtK2IxazFKU2NHZ1FZTXdmLzc4QnZXVGxKU0VvVU9ISWp3ODNQWWFxNE1IRDJMOCtQRjQ5TkZITVdiTUdHUm5aeXY5WmFCbWpnRkxSQTVEU29sang0NWgwYUpGaUl1THM3WFBuajBiUC8vOE01S1NrcENhbW9yQ3drSjg4TUVIdHUzTGxpMERBS1NscFNFakk4UFdmdURBQVd6YXRBbVRKMCsrWlQrNXVibVlOMjhlWnMrZWpSMDdkaUFpSXFKV2JhdFhyOGJISDMrTTdkdTNvM1BuenBnOWU3WlNYd1p5RWd4WUluSUlqejMyR0g3Lys5OGpMaTRPY1hGeGVQSEZGd0VBaFlXRjJMSmxDOTU4ODAzNCsvdkR6ODhQenp6ekRIYnMySEhMUGlkTW1JRFdyVnZEMjl2N2x2MjR1YmxCQ0lHelo4L0N5OHNMUVVGQnRmcWFPblVxT25YcUJGOWZYOFRGeGVINDhlTU5uc0ttbHNsVjdRS0lpQURMU1U1WHIxN0Z1KysraStUa1pFUkZSY0hkM1Ixbno1NkZsTExXaU5hcXNySVNibTV1ZGZiWnRXdFgyK05iOWVQdjc0OVpzMlpod1lJRitQcnJyekZ0MmpSb3RWcmJjenAyN0doNzNMcDFhMGdwVVZWVkJYZDM5OXM5WkhKeURGZ2ljaGdkTzNiRWUrKzloekZqeHVEVFR6L0YxS2xUMGE1ZE93REE1czJiRVJBUTBLaitoQkMyeHczcEp5SWlBa09HREVGQ1FnSmVmLzExZlBQTk43ZDVKRVNjSWlZaUIrUGo0NE8zM25vTFgzLzlOUTRmUGd4L2YzL29kRHJNbno4ZkJRVUZNSmxNT0hyMEtOTFQweHZWNzYzNnljL1BoOUZvaEJBQzNicDFRMFZGQmFTVVNod2l0UkFNV0NKeU9QMzc5OGVUVHo2Sm1UTm53bVF5WWM2Y09kQm9OSWlKaVVIZnZuMHhZOGFNMndxLyt2b3htVXlZT1hNbSt2YnRpNlNrSk15ZVBidldDSmlvc2ZqVFF3NU5wOU5KQU1qTXpPVFBhZ05adjJZMXo2WWxBZ0M5WGcrQXYwOU5oU05ZSWlJaUJUQmdpWWlJRk1DQUpTSWlVZ0FEbG9pSVNBRU1XQ0lpSWdVd1lJbElWVXF0NHdvQUJRVUZHRGx5WkxPNnBTSFhuM1VlREZnaVVvM1M2N2o2Ky90anc0WU50bFY1YnVYMDZkTVlOV29VS2lvcTdGb0h0VXk4VlNJUnFlYjZkVnpydTY5d1U3aDgrVEpPbno2dGFnM2tQRGlDSlNLYjIxMUg5ZEtsUzNqbGxWY1FIaDZPRVNOR1lPblNwZERyOWJjY0NWNi9qaXRndWZIK29rV0xFQmtaaWJDd01EejExRk5Zc21TSmJacTNyaHJyTzU2U2toTGI0d01IRHRqV2RSMDdkaXdPSHo1c2UvN0VpUk52cU9kV3gxOVhQVk9tVE1HTUdUTnExZlBTU3k5aDNyeDVBSUQwOUhTTUh6OGVZV0ZoR0RGaUJOTFMwbTU2RFBXdFVVdU9qUUZMUkRkb3pEcXFBUENQZi93RHhjWEYyTFJwRTVZdVhZbzllL1kwYUQ4M1c4YzFQajRldTNidHdvY2Zmb2k5ZS9maS9mZmZ4L3IxNjdGNDhlSjZhMnlvNU9Sa0pDUWtZUHYyN1FnSUNNQ3NXYlBxcmFjaHgzK3plcUtpb3JCcjF5NVVWbFlDQUg3NzdUZjgrT09QaUk2T0JtQlpWUDZkZDk3Qm5qMTc4UGpqaitPOTk5NjdvZFpiclZGTGpvMEJTMFEzYU13NnFvV0ZoZmpoaHg4d2RlcFVkT2pRQVIwN2RzU2tTWk51YTcrWExsMUNhbW9xM243N2JmVHMyUk91cnE0SURnN0c1TW1Ua1p5Y1hHZU5qVEZseWhSMDZOQUJ2cjYraUkyTnhkR2pSK3M5Q2FxaDY5RmVYOC9qano4T0FMYVI2Ylp0MjlDN2QyL2NkOTk5QUlDQkF3Y2lNREFReDQ4Zmg3ZTNOL0x5OGxCVlZWV3J6MXV0VVV1T2plL0JFdEVOR3JPTzZ0bXpad0VBOTl4emo2M2R4OGZudHZhYm41OFBLU1VDQXdOcnRkOTk5OTI0ZVBGaXJTQ3NXV05qdEcvZnZsYWR0MXJYOVZiSFgxYzk3dTd1ZVBMSko3RjkrM2IwNzk4Zlc3ZHVyWFVTMThLRkM1R1Nrb0xnNEdCNGVIZ0F3QTFCZjZzMWFzbXhNV0NKNkFhTldVZlZPbUk3ZCs2YzdYRkJRY0Z0N2RlNnFQbXBVNmZ3MEVNUDJkcHpjM1BoNys5ZjYyemdwbHJwcHFIcjBkNnNucWlvS0V5ZVBCbEhqeDdGcjcvK2lpZWVlQUtBNVhpV0xWdUdOV3ZXSURBd0VHbHBhZGkyYmR0TisrVWF0YzBYcDRpSnFGNjNXa2UxVzdkdXVPKysrN0J3NFVJVUZSVWhMeThQeTVjdnY2MTlkZWpRQVlNSEQwWjhmRHgrK2VVWG1Fd21IRHAwQ0o5OTloa21USmhnejhPNktWOWZYd0NBMFdoRVVWRVJnRnNmZjMyQ2dvSVFFQkNBZWZQbUlTSWl3alpTdFU0RjUrZm5vNmlvQ0ltSmlUZDlQZGVvYmQ0WXNFUjBTN2RhajNYT25EbjQ3YmZmTUhUb1VMejU1cHNZTldvVUFNRFZ0ZkdUWkRObnpvUmVyOGRmLy9wWGhJZUhZL3IwNlpnNGNTSmlZMlB0ZGp4MXVlZWVleEFkSFkycFU2ZGk5T2pSdHZZN1dZODJLaW9LbVptWnRwT2JBS0I3OSs2SWpZM0ZhNis5aGdrVEpxQlBuejQzZlMzWHFHM2UrSjBpaDhiMVlCdlBFZGFEM2JScEV6Nzk5Rk5zMmJKRnRScm9SbHdQdG1ueFBWZ2l1bU03ZCs1RXIxNjlFQkFRZ01PSEQrUHp6ei9IMDA4L0RRQzFyaWUxdXUrKys3QjY5V3E3N2I4cDlrSFVXQXhZSXJwanAwNmR3dHk1YzFGWVdJZ09IVG9nTWpJU2YvbkxYd0EwelVoYXpkRTZVVjBZc0VSMHg1NTk5bGs4Kyt5emFwZEI1RkI0a2hNUkVaRUNHTEJFUkVRS1lNQVNFUkVwZ0FGTFJFU2tBQVlzRVJHUkFoaXdSRVJFQ21EQUVoRVJLWUFCUzBSRXBBQUdMQkVSa1FJWXNFUkVSQXJnclJLSm5OVE5ib0JQUkUySEkxZ2lKeU9sdlBWSzROU1NIVks3Z0phQ0kxZ2lKMk13R01MVXJzRlJjRDFoVWhOSHNFUkVSQXBnd0JJUkVTbUFBVXRFUktRQUJpd1JFWkVDR0xCRVJFUUtZTUFTRVJFcGdBRkxSRVNrQUFZc0VSR1JBaGl3UkVSRUNtREFFaEVSS1lBQlMwUkVwQUFHTEJFUmtRSVlzRVJFUkFwZ3dCSVJFU21BQVV0RVJLUUFCaXdSRVpFQ0dMQkVSRVFLY0ZXN0FDSWllOUZxdFlNQlJOeWtmWDZOVDlNTUJzTzZwcXVLV2lvR0xCRTVreW9oeEN2WE45WnNNNWxNMFUxYkVyVlVuQ0ltSXFkaE1CajJTaWt2MXZPVW9xcXFxczFOVmhDMWFBeFlJbkltVlFCVzFiUDkyNXljbklxbUtvWmFOZ1lzRVRtYjVMbzJTQ25YTkdVaDFMSXhZSW5JcVJRWEYrOEJVSFI5dTVUeWFtRmg0UVlWU3FJV2lnRkxSRTdsMkxGajVWTEt0ZGUzQ3lGMm5qeDVza3lObXFobFlzQVNrZE9SVXQ1d0dZN1piT2FsT2RTa0dMQkU1SFRPblR1M0M4RFZHazJsbFpXVkRGaHFVZ3hZSW5JNlo4NmNLUUZROC8zVzNUazVPVmZVcW9kYUpnWXNFVGtsczlsYzgzMVludHhFVFk0QlMwUk9xYlMwZEFlQU1pbGxSV1ZsNVdxMTY2R1dod0ZMUkU3cHlKRWp4VkxLVkNIRUQ5bloyWVZxMTBNdEQrOUZURVJPUzBxNUdrQ0EyblZReTlTc0ExYW4wKzBBTUVqdE91Z2FLV1c2d1dBSVU3c09hdGxDUTBQOU5Cck5PQ25sRzBLSXU3UmFMVFFhVFdKR1JzWUZ0V3VqbHFOWkJ5d1lyZzVIQ1BHSTJqVlF5eFVTRXFMVmFEU1RoQkFUQVhnS0lRQUFRb2dFczlrOFQ2dlZyakNiell1enNyTFNWUzJVV29UbUhyQUFnSXlNRExWTElBQjZ2Vjd0RXFnRjZ0eTVzMWVuVHAxR2FqU2Fsd0dFQVlBUUFucTlIdEhSMFhCM2Q4ZmF0V3VSbnA3dVlUYWJuM054Y1hsT3E5VWFwWlFMU2t0TDF4MDVjcVJZNVVNZ0orVVVBVXRFTFU5b2FPanZoQkRQQVhoQkNORVdBSHg5ZlRGczJEREV4Y1hoN3J2dnRqMTM0TUNCeU0vUFIySmlJclp1M1lxTEZ5K0dDaUcrYU4yNmRZSldxMTFpTnB1WFptVmw1YWgxTE9TY2hOb0YzQW1kVGljQmptQWRoWFVFbTVtWmFiZWZLK3YzMko1OVV2T2wxK3ZkcEpUREFFd0JNTlRhL3VDRER5STZPaHJEaHcrSHU3dDd2WDFVVmxaaTI3WnRTRTVPUmxaV2xxMWRTcmtid01MaTR1TFVZOGVPbFN0MENOU0NjQVJMUkE0dkpDU2tpeEJpZ3BSeUNvRE9BT0RwNllsQmd3WWhMaTRPRHp6d1FJUDdjbk56UTJSa0pDSWpJM0g4K0hHc1dMRUNPM2Jzd0pVclZ3WUFHT0RyNjNzK05EVDBYd0MrTkJxTkp4VTVJR29SbXZXb2dDTll4OElSTE5tWkppUWtaSUNMaTh1TEFLSUJ1QURBdmZmZWk2aW9LRVJIUjhQYjI5c3VPeW90TGNYR2pSdXhZY01HL1BMTEx3QUFLYVVad0NhejJmeHBWbGJXTndETWR0a1p0Umdjd1JLUlF3a0tDbXJuNGVFUko2V2NLb1Q0SFdBWmRmYnIxdyt4c2JIUTYvV3duaDFzTDU2ZW5vaU5qY1c0Y2VOdzhPQkJKQ1ltWXZmdTNacUtpb3FuWFZ4Y250WnF0YWVFRUFzcUtpcFdIanAwcU1DdU95ZW54WUFsSW9jUUdocjZzRWFqbVNTbG5BREFRd2lCZ0lBQVJFWkdZdXpZc1dqZnZyM2lOUWdoRUJJU2dwQ1FFRnkrZkJscjE2NUZTa29LY25Oejd3SHdvYnU3Ky90YXJUWkpTdm01MFdqY3EzaEIxS3cxNjJrM1RoRTdGazRSVTJNRkJRVjV1N3U3UndzaHBnTFFBWUJHbzhIRER6K01NV1BHWU1DQUFkQm8xTDJqcTVRUysvYnR3NnBWcTdCLy8zNllUQ1pyZTQ2VTh1T2lvcUkxSjA2Y3VLeHFrZVNRT0lJbG9pYW4wK2tla0ZMK1dRZ3hDWUF2QVBqNStTRWlJZ0p4Y1hIbzBxV0x5aFZlSTRSQTM3NTkwYmR2WDV3N2R3NkppWW5Zc21VTExseTRFQ1NFV09MbjUvZXhWcXY5UWdpeEpETXo4NkRhOVpMamFOYWpBbzVnSFF0SHNGU2ZvS0FnZDFkWDErRXVMaTUvQXpEUTJoNGNISXhSbzBZaElpSUNibTV1S2xiWWNGVlZWZmoyMjIreGJ0MDZaR1ptMnRxbGxQdUVFQWtYTDE3Y2VQTGt5VElWU3lRSHdCRXNFU2xLcjlmZmJUYWJKd0w0cXhDaUV3QjRlWG5oaVNlZVFGeGNISDczdTkrcFcrQnRjSFYxeGJCaHd6QnMyRENjT25VS0sxYXN3UGJ0MjFGY1hOd0hRSisyYmR0ZWJOZXUzYWRDaUM4eU1qS09xMTB2cWFOWmp3bzRnblVzSE1GU0RTNmhvYUdETkJyTlMxTEtwMFgxYWI4OWV2VEF5SkVqTVhMa1NIaDZlcXBkbzEyVmxaVWhOVFVWNjlldng4OC8vd3dBa0ZKS0FGdWxsUDh5R28zYkFWU3BXaVExS1k1Z2ljaHV0RnB0UnlubEg0UVFMd3NoN2dVQUR3OFA5Ty9mSDNGeGNRZ05EVlc3Uk1XMGF0VUtNVEV4aUltSlFVNU9EaElURS9IZGQ5K0pzckt5cDRRUVQybTEyandoUklLVThtdUR3WEJHN1hwSmVjMTZWTUFSckdQaENMYmwwbXExNFVLSTV3SDhBWUFiQUhUcDBnVWpSb3pBbURGajRPZm5wMjZCS2lrdUxrWnljakkyYnR5SVU2ZE9XWnVycEpSckFDdzJHQXpmQTVEcVZVaEthdGIvYVRGZ0hRc0R0bVhwMGFPSHI0K1BUMHoxSlRiQkFPRGk0b0t3c0RDTUhUc1cvZnIxcy9zTklab3JLU1hTMDlPUmxKU0VmZnYyb2FyS05sTjhSRXE1b0txcUtpazdPN3RRelJySi9qaEZURVNOMHJ0Mzc5NXVibTUvcnI3TXhoc0EyclZyaCtIRGh5TTJOaFlCQVFGcWwraHdoQkFJQ3d0RFdGZ1lMbHk0Z0ZXclZtSHo1czBvS0Nqb0pZUlk1T2JtOW9GV3ExMXVNcGsrUDNqd1lPYXRlNlRtb0ZuL2Vja1JyR1BoQ05aNWRlL2V2WldmbjkrSTZqVlgrd0dXMEFnTkRjWG8wYVB4eEJOUHdOV1ZmNjgzaHNsa3dxNWR1N0JtelJyODV6Ly9nZVY4S0VCSythT1Vjb0dMaTh2NmpJeU1FcFhMcER2QTN3Z2lxbE53Y1BDOUxpNHV6d29oWGdMUUhnQzh2YjB4ZE9oUXhNWEZJVEF3VU9VS215OFhGeGNNSGp3WWd3Y1BSbTV1TGxhdVhJbHQyN2JoMHFWTER3c2h2cFpTWGdvTkRmM2NiRFl2UFhqdzRCRzE2NlhHYTlhakFvNWdIUXRIc0U3RFZhdlZQaUdFK0N1QXAxRDkvMFN2WHIwd2N1UklSRVZGb1ZXclZ1cFc2S1FxS2lxd1pjc1dKQ2NuSXlmSHR2NjdsRkx1a0ZKK1lqUWF0d0NvVkxGRWFnU09ZSWtJQUJBVUZCVGc1dWIyakVhaitSdUF1d0hMcFNlUFAvNDRZbU5qMGJ0M2I1VXJkSDd1N3U2MjY0U1BIRG1DbFN0WFl1Zk9uYUtrcEdTSUVHS0lUcWM3QytDVGlvcUs1WWNPSGZwVjdYcXBmczE2Vk1BUnJHUGhDTFpaRXNIQndmMWNYVjFmQURBTzFYOTBkK3ZXRFZGUlVZaUppWUd2cjYrNkZiWndWNjlleGZyMTY3Rng0MGFjT0hIQzJteVNVcTRYUW55YW1abjVIWGlwajBQaUNKYW9CUW9ORGZYVGFEVGpxdGRjZlFDdzNQNHZQRHdjNDhhTnc2T1BQc3BMYkJ4RTY5YXQ4Y3d6eitBUGYvZ0RNak16a1pTVWhEMTc5cmhVVmxiR0FJalI2WFRIcFpRTE5CcE5Za1pHeGdXMTY2VnJHTEJFTFVoSVNJaFdvOUZNRWtKTUJPQXBoRURIamgxdGw5aDA3TmhSN1JLcERrSUk2UFY2NlBWNkZCWVdZdFdxVlVoTlRVVitmdjU5UW9nRXM5azhUNnZWcmpDYnpZdXpzckxTMWE2WE9FVk1kc1FwWXNmVXVYTm5yMDZkT28yc3ZzUW1ETGoybjNWTVRBd0dEeDZzK3BxcmRIdk1aalAyN05tRDFhdFhJejA5SFdhekdRQWdwVFJLS1JlVWxwYXVPM0xrU0xIS1piWllITUdTSTlNQXRodW1VeU9GaG9iK1RnanhISUFYaEJCdEFjRFgxeGZEaGcxRFhGd2M3cjc3YnBVcnBEdWwwV2d3WU1BQURCZ3dBUG41K1VoTVRNVFdyVnR4OGVMRlVDSEVGNjFidDA3UWFyVkx6R2J6MHF5c3JKeGI5MGoyMUt4SEJSekJPaFo3ajJEdnYvLys5bDVlWGhla2xGY05Cb08zUGZwMGRucTkzazFLT1F6QUZBQkRyZTBQUHZnZ29xT2pNWHo0Y0xpN3U2dFhJQ211c3JJUzI3WnRRM0p5TXJLeXNtenRVc3JkQUJZV0Z4ZW5IanQyckZ5OUNsc09qbURKWVhsNmVuWUZBQ0hFYWJWcmNYUWhJU0ZkaEJBVHBKUlRBSFFHQUU5UFR3d2FOQWh4Y1hGNDRJRUhWSzZRbW9xYm14c2lJeU1SR1JtSjQ4ZVBZOFdLRmRpeFl3ZXVYTGt5QU1BQVgxL2Y4Nkdob2Y4QzhLWFJhRHlwY3JsT2pTTllzaHQ3ajJCRFEwTmYwMmcwYzZXVXl3MEd3NS9zMGFlVDBZU0VoQXh3Y1hGNUVVQTBBQmNBdVBmZWV4RVZGWVhvNkdoNGUzUGdUMEJwYVNrMmJ0eUlEUnMyNEpkZmZnRUFTQ25OQURhWnplWlBzN0t5dmdGZ1ZyVklKOFNBSmJ1eFo4QldyOVNTSTRUb0txVWNVTDJzRndFSUNncHE1K0hoRVZkOWljM3ZBTXVvcFYrL2ZvaU5qWVZlcitjbE5uUlRVa29jUEhnUWlZbUoyTDE3TnlvcUtxenRwNFFRQ3lvcUtsWWVPblNvUU9VeW5RYW5pTzJzb0tBQW4zenlDZExTMG5ENThtVjRlWGtoTGk0T2t5ZFBWcnUwNXNUVng4Y25vVHBjdjJHNFdvU0doajZzMFdnbVNTa25BUEFRUWlBZ0lBQ1JrWkVZTzNZczJyZHZyM2FKZFNvb0tNQUxMN3lBNU9Sa25yR3NJaUVFUWtKQ0VCSVNnc3VYTDJQdDJyVklTVWxCYm03dVBRQStkSGQzZjErcjFTWkpLVDgzR28xNzdiUmJWNjFXTzBBSTBTRXpNM09WbmZwc0ZwcjFuN21PTm9LdHFxcENkSFEwQmc0Y2lBa1RKcUJObXpiNDlkZGZjZWJNR2ZUdDIxZnQ4aFJuanhGc2NIQndWeGNYbDM4SklhSUFuQzR2THcvTHljazVhNjhhbTV1Z29DQnZkM2YzNk9vMVYzV0E1Y3pSaHg5K0dHUEdqTUdBQVFQc0VsaW5UNS9HMUtsVHNXclZLcWM3Q2NxWmprMkpZNUZTWXQrK2ZWaTFhaFgyNzk4UGs4bGtiYytSVW41Y1ZGUzA1c1NKRTVjYjAyZFFVSkM3dTd2N1lJMUdNMXBLK1RTQURsTEtSSVBCTU40dVJUY1RITUhhMGZIang1R1hsNGMvL2VsUGFOZXVIUURMKzJIMzNudXZ5cFU1dHU3ZHU3ZHEwNlpOdUVhakdRbGdzaERDSGNBaEljVFFsaHF1T3AzdWdlcjFWaWNCOEFVQVB6OC9STmVBU2tFQUFDQUFTVVJCVkVSRUlDNHVEbDI2ZExIci9pNWZ2b3pUcDUzelhESm5PallsamtVSWdiNTkrNkp2Mzc0NGQrNGNFaE1Uc1dYTEZseTRjQ0ZJQ0xIRXo4L3ZZNjFXKzRVUVlrbG1adWJCdXZxcFh0SndXSFdvUmdvaC9GcjZGWGFjcTdHanUrNjZDNjFhdFVKQ1FnSktTbTYraktQWmJNYXlaY3NRRlJXRnNMQXdQUFhVVXpoOCtEQUFJRDA5SGVQSGowZFlXQmhHakJpQnRMUTBBRUIyZGpiMGVqME9IRGlBOGVQSDQ5RkhIOFhZc1dOdHIyc3V0RnB0YkdobzZHczZuVzZHVnF1ZHI5UHBWdWwwdW9OdDI3YTk1T0xpc2xNSThiSVFvbFJLT2IyOHZGeWZrWkdScjNiTlRVMnIxUTdXNlhRN0Fmd2toSGdGZ0c5d2NERCs4WTkvNE4vLy9qZGVmZlZWdTRjckFFeWNPQkVBRUI0ZWJwdUpzUDdjcGFTa1lOQ2dRWmcvZno0dVhyeUlSeDk5Rkh2M1hwczlMQ3NyUS8vKy9XMC9yemRqN2F1a3BLUkJQODlKU1VrWU9uUW93c1BETVgvK2ZGdDdSVVVGNXM2ZGk0RURCNkpmdjM1NDY2MjNjT1hLbFRycnJldllicWF1MzgyYXRWOS9QQlVWRlRmZGIxMjFOS1QrK3I0dURUMlcyOVdwVXlkTW5Ub1ZtemR2Um54OFBIUTZIUUMwRmtKTUFaQ2wxV3IzNm5TNlNPdnpnNEtDdkhVNjNWaWRUcmVxYmR1MjV6VWF6WG9BendnaC9PeGVYRFBFRWF3ZCtmcjZZczZjT1pnK2ZUcCsrT0VIakI4L0hyR3hzZkR5OHJJOTU2T1BQc0x1M2JzeGE5WXNCQVVGNGZUcDAvRDA5QVJndWFuM08rKzhneDQ5ZW1EaHdvVjQ3NzMza0pLU1ludHRjbkl5RWhJUzRPN3VqbmZlZVFlelpzM0N5cFVybS93NGI1Y1FJdEY2OGszTmszQ3NqNldVVzgxbTg2U3NyS3c4VlFxc0lUUTA5Q2toUkJnQU55R0VLd0EzS2FVckFEZFlmbTljYTI0RDRIcmQ5bHJicXJkZnY2M21hOTJFRUM1U3lsSUEzb0JsSlp0WnMyWmgwS0JCaWgvdnNtWExNSEhpUktTbHBkMHc5WGpnd0FGczJyUUpVa3A0ZTN0ajRNQ0IyTEpsaSsxdGp4MDdkc0RQencrUFB2cG9vL1paMTg5emJtNHU1czJiaDA4Ly9SUVBQZlFRL3Z2Zi85cGVNM3YyYk9UbTVpSXBLUWtlSGg2WU5tMGFQdmpnQS96akgvKzRhYjIzT3JhYTZ2cmR2SENoWWJmM3JibGZhODNYMTlLUSt1djdQVy9vc2R3cFYxZFhEQnMyRE1PR0RjUCsvZnZ4Mm11dm9hU2tCRUtJUGdEVzZIUzZ2OE55NW5wL0FLMEEzUExFT2lHRVRxZlRmWFM3TlVrcE13MEd3MWUzKzNvMU1HRHRyRisvZnRpNGNTTldyRmlCNWN1WFkrM2F0Zmo0NDQvUnMyZFBGQmNYWTlXcVZWaTBhQkZDUWtJQW9OYUMxUU1IRGtSWldSbU9IejhPYjI5djVPWGxvYXFxeXJaOXlwUXA2TkNoQXdBZ05qWVdMNy84TXN4bWM3TTVhVVJLK1FxQWV3RjRWdi9ySklTNEYwQTNBTzVDaUFnWEY1Y3NuVTczZG1abTVsS291TzZsRUNKWkNPRnhYZHV0WG5QYjI2M2J6R2J6bjExY1hGNEhvQzhySzhOcnI3MkdQbjM2WU96WXNRZ1BENGVyYTlQL3lrNllNQUd0VzdlMmZSNFRFNE9YWDM0WkpTVWw4UEx5d3FaTm14QWRIZDNvTTVmcitubDJjM09ERUFKbno1N0ZJNDg4Z3FDZ0lBQkFZV0VodG16WmdwVXJWOExmM3g4QThNd3p6MkRhdEdtMUF1cjZlaHVpdnQvTmhnYnN6ZlpiczYyaDlUdkM3N25KWk1LUFAvNklOV3ZXWU5ldVhUVTNIVFNaVEl1RUVBVWFqZVk4R25kcFQ2L3FmN2RGQ0ZFSmdBSGIwdm40K0dEeTVNa1lQMzQ4M256elRiejExbHRZdTNZdDh2THlZREtaMEt2WHpYL0dGaTVjaUpTVUZBUUhCOFBEdy9KL3UvWGVvZ0JxblNYcTQrTURLU1dxcXFxYXpZa2JCb1BodzV1MWQrN2MyY3ZmM3o5Q1NqbFdvOUdNQXZDWlRxZDd0cVNrWlBqUFAvLzhXeE9YQ1FDd2hxdlpiSDRMUUpWR282a0VVQVdnVWtwcCt5aWxySEp4Y2FtMXpicmRiRFpYQWFoMGRYV3RxbTYzdFpsTXBpcVR5VlRadW5YcnFzckt5aXFUeVZTWms1TlRCY3QvV0t1MVd1M3ZxMDlzR3JWdjM3N1crL2J0UThlT0hSRWJHNHZodzRjMzZVMzV1M2J0V3V0enZWNlB1KzY2Q3p0MzdvUmVyMGRXVmhiZWUrKzlSdmRiMTgrenY3OC9aczJhaFFVTEZ1RHJyNy9HdEduVG9OVnFjZmJzV1VncEVSY1hkME5mbFpYWC9oYTd2dDZHdU5YdlprUGNiTDgxMnhwYXY1cS81eGN2WHNUV3JWdVJsSlNFTTJmT1dKdExZYmxlTnVHNk00czM2SFM2Qjh4bTgxQUFJUnFOWmpTcXp4ZW9RNmJaYkY1K08zVnBOSnFQWVpudGFWWVlzQXJ5OWZYRnM4OCtpeGRmZkJGbXN4bHQyN1lGWURrVDBQcFh1VlZ1Ymk2V0xWdUdOV3ZXSURBd0VHbHBhZGkyYlpzYVpUZTVNMmZPbEp3NWMyWWRnSFY2dmY0K3M5bThWQWpSMzh2TGErLzk5OS9mVjYyUUJRQ2owZGo0NUxBRGc4SHdId0IvREF3TWJPUG41L2NDZ09mT256L2ZhK0hDaFZpMGFCRUdEeDZNbUpnWTZIUTZ4YTk1dlZuL01URXgyTHg1TS9Mejh6Rm8wQ0RiejdhOVJFUkVZTWlRSVVoSVNNRHJyNytPYjc3NXhuYmk0T2JObXhFUUVOQ29lbStsdnQ5TmE3Q1ZsWlhaM3U2eHZtOTZxLzNXYkd0by9VM05lbTFzY25JeXRtN2RhanVMR01BSktlV3kwdExTUlhYOURtWm1aaDRHY0JnQWV2VG84YUszdDNkL0lVUTBnTEZDaUhiWDdlZUkwV2hjY0RzMTZuUzZqMi9uZFdwckhuT0x6Y1F2di95Q0pVdVc0UFRwMHpDWlRQanR0OSt3ZnYxNlBQTElJOUJvTlBEMzkwZi8vdjBSSHgrUG8wZVB3bVF5NGNpUkk3V21ndlB6ODFGVVZJVEV4RVNWajBZZEdSa1p4eXNxS3A0QXNBRkFMMDlQejZWcTE2U21FeWRPWE03TXpKeWJtWmw1djVUeUNTbmxScFBKVkxGOSszWTgvL3p6aUk2T3hwbzFhM0Q1Y3FPdW9yaUJkVkYxbzlHSW9xS2lXejUvK1BEaE9IVG9FRFp1M0lqUm8wZmYwYjZ2bDUrZkQ2UFJDQ0VFdW5YcmhvcUtDa2dwNGUvdkQ1MU9oL256NTZPZ29BQW1rd2xIang1RmVucjlLN00xNU5qcSs5M3MzcjA3dkx5OGtKcWFDZ0FvTHkvSFYxODFmcWJ5ZHV0djdMRTAxSlVyVjdCaHd3YkV4c2JpdWVlZVEycHFLa3dtVTJYMXVSQ1JtWm1aOXhrTWhsa04vUVAzMkxGajVVYWo4UnVEd2ZDaVJxTUpNSnZOQXdFc2tGSzIyQnRYY0FSclI3Nit2c2pJeU1ES2xTdHg1Y29WdEcvZkhvODk5aGplZU9NTjIzUGk0K094WU1FQ3ZQVFNTN2g2OVNxNmQrK08rUGg0QkFZR0lqWTJGcSs5OWhvNmRlcUUyTmpZV21kcXRpUTVPVGtWUVVGQmYzWjNkKzhqaElnS0RnNE9PM2p3NEFHMTYxS2J3V0Q0RnNDM1FVRkJBUjRlSGxNQVREaDkrblMzOTk5L0h4OSsrQ0VpSXlNUkhSMk4rKysvdjlHanVIdnV1UWZSMGRHWU9uVXF2TDI5OGMwMzM5VDdmQjhmSHd3Y09CQ0hEeCsybm1scU55YVRDVE5uemtSZVhoNjZkT21DMmJObjI0NW56cHc1ZVAvOTl4RVRFNFBLeWtvRUJnWmk2dFNwOWZiWDBHT3I2M2ZUdzhNRDhmSHhtRDkvUHRhdVhZdU9IVHRpNE1DQk9IQ2c4VCtTdDFQLzdSeExYYVNVT0hic0dEWnMySUFOR3phZ3JLek11dWtzZ0s4cktpb1NEaDA2OUd1ak9yMkpqSXlNU2dDN3F2KzlFaG9hR2lhRTZIQ24vVFkzdk5FRTJZMEM5eUorVzZQUnpKWlNMalVZREgrMlI1OE4xVXpXb2RWb3RkcFJBRjRFTUZBSW9RRXNLK2ZFeHNaaTBLQkJ0alBVbFJBYkc0dVJJMGNpTmpaV3NYMlFmWlNYbDJQMzd0MUlTa3F5cmJBanBUUUxJWDR3bTgyTGpVYmpLZ0NtK250UlR6UDVmYndCUjdEa3NFd20wNzgxR3Mxc1ZDOFNUamN3R3d5R2RRRFc5ZTdkTzlEVjFmWHZRb2pZbjM3NnFlUDA2ZE14ZCs1Y1JFZEg0K21ubjBiMzd0M3R0dFBMbHk5ajI3WnQrTzIzM3hBVkZWVnIyODJ1emJ6dnZ2dXdldlZxdSsyZkdpNDNOeGNwS1NsWXUzYXQ3VzBFS2VVbEFLdUVFQXVxMzBNbGhUQmd5V0c1dTd1ZnFyNSs4QjYxYTNGMDJkblpKd0M4M0tOSGo5ZDhmSHorSUlSNC9zcVZLMkhMbHkvSDh1WEw4Y2dqajJEY3VISG8yN2N2M056dTdHVE1ZY09HSVNBZ0FCOSsrR0d0YTd3QnppWTVncXFxS3V6ZnZ4OXIxcXpCRHovOFVIT1RRVXE1cExDdzhJdVRKMCtXMWZWNnNoOEdMRG1zakl5TWk5WHY3M25kNnJsa1ViMlE5bElBUzBORFEwTTFHczFVQUtQVDA5TjkwdFBUMGE1ZE80d2JOdzZSa1pHM2ZTWnJmWGRzSXZWY3VIQUJXN1pzUVZKU0Vnb0tiT2NWWFpWU2JqU2J6UXV5c3JJYWZqWVYyUVVEbGh5WkdRQ3M3eTFTNHhpTlJpT0FaNE9DZ3Y3bTRlRXhTVXI1NTRzWEx3WjkrdW1uV0x4NE1SNS8vSEdNR1RNR3YvLzk3NXZOelVxb05yUFpES1BSaUhYcjFtSDc5dTIyNithbGxFY0JmQ0dsL014b05GNVN0OHFXaXdGTDVPUnljbkt1QVBnSXdFZGFyYlkvZ0pkTkpsUGt6cDA3UFhidTNJa3VYYm9nTGk0T3c0WU5zL3YxcktTTW9xSWliTisrSFltSmlUaDU4cVMxdVVKS3VVMUt1ZEJvTkRidTlHSlNCQU9XcUFXcFhsdjNlNzFlMzBGS09VVksrYWU4dkx6dTgrZlB4NElGQ3hBUkVZSFJvMGNqS0NpSWk3WTdHQ2tsamh3NWd2WHIxeU1sSmFYbVl1bTVBTDRxS3l0YmVQanc0UmEzUUlZalk4QVN0VUFaR1JrWEFNd0E4SzVXcXgwaGhIaXBzckp5U0VwS2lrdEtTZ3A2OXV5SnVMZzREQjQ4dU5IMzlTWDdLaTB0eGE1ZHU1Q1ltSWljbkJ4cnN3bkFiclBaL0puUmFGeUh4dDBUbUpvSUE1YW9aWk1HZ3lFRlFJcGVyNy9iYkRaUEJmQ0hvMGVQK3IvNzdydVlOMjhlUm80Y2laRWpSK0srKys1VHU5WVc1ZFNwVTdaTGJHcmNtdkUzQUVsbXMzbUIwV2o4UmNYeXFBRVlzRVFFQU1qSXlEZ040Qlc5WHYrbTJXeU9CZkJDU1VsSm41VXJWNHFWSzFkQ3A5TmgzTGh4Nk4rL2Y3TlpZS0s1cWF5c3hMNTkrN0I2OVdyczM3L2YyaXlsbFAvUmFEU2ZsNVdWTGMvSnlhbFFzMFpxT0FZc0VkVlNmWnU3cndCOEZSSVNFcVRSYVA0dWhJakp6TXoweTh6TWhKK2ZIOGFPSFl2SXlFaEZGbjl2aWM2ZE80ZlUxRlNzV3JYS3RqeWVsUElLZ0hVbWt5bmg0TUdEbWVwV1NMZURBVXRFZGNyS3lzb0JNRW12MTArVlVqNG5wZnpMcFV1WFFqNy8vSE1zV2JJRWp6MzJHTWFNR1lPd3NEQzR1TGlvWFc2ellqYWJrWkdSZ2JWcjEyTEhqaDIyUmRrQi9DU2xYRnBTVXZMNWtTTkhpdFdza2U0TUE1YUliaWtqSTZNRXdDY0FQdEZxdGVGQ2lLbFN5cWp2di8vZTgvdnZ2MGRBUUFEaTR1SVFFUkZSYXoxVHV0R2xTNWV3YmRzMkpDWW00dGRmTGZmVmwxS1dDeUUybTgzbWhVYWpjWmU2RlpLOU1HQ0pxRkVNQmtNYWdMVGV2WHUzZFhOemUwbEtPZkhzMmJNOVB2cm9JeXhjdUJCRGh3N0Y2TkdqRVJJU3drdDlxa2twOGROUFB5RTVPUm1iTjIrMkxiQXVwVHdGWUxuSlpQcms0TUdENTlTdGt1eU5BVXRFdHlVN083c1FRRHlBZjJxMTJtRkNpTDlXVlZVOXVXWExGdGN0VzdZZ01EQVE0OGVQeDVBaFErRGo0Nk4ydWFvb0tTbkJ6cDA3a1ppWWlKOS8vdG5hWENXbC9FNUt1Y2hvTkc0RUlPdnBncG94Qml3UjNTbHBNQmkyQXRnYUVoTFNSYVBSL0EzQUgwK2NPTkY1OXV6Wm1EOS9QcUtpb2pCcTFDajA3TmxUN1ZxYnhJa1RKN0J4NDBhc1g3OGVWNjllQlFCSUtjOExJVlpVVlZVbEhEeDQ4TDhxbDBoTmdBRkxSSGFUbFpXVkIrQk5BTzlvdGRvWUFKTkxTMHY3cjE2OVdxeGV2UnE5ZS9kR1hGd2NCZ3dZZ0ZhdFdxbGNyWDFWVkZUZ2h4OStRRkpTa20xVklXazVjeWxOU3ZtNTBXaGNDYUJTMVNLcFNURmdpVWdKVlFhRElRbEFVa2hJU0UrTlJ2TjNBT095czdQYlpXZG53OGZIQjJQR2pFRlVWQlM2ZGV1bWRxMTNKRDgvSDVzMmJjTHExYXRSV0Zob2JTNlNVcTdSYURRTE1qSXlzdFdzajlURGdDVWlSV1ZsWlIwRjhGTDM3dDMvcDEyN2RuOENNS200dUZpL2RPbFNMRjI2RkgzNjlNSFlzV01SSGg0T1Y5Zm04VitTeVdUQ2p6LytpRFZyMW1EWHJsMDFOeDJVVXY2ZnlXVDZ2NE1IRDE1VnFUeHlFTTNqcDVtSW1yMlRKMCtXblR4NWNqR0F4VnF0OXZkQ2lLa0FSdTNidDYvMXZuMzcwTEZqUjhUR3htTDQ4T0hvMkxHajJ1WGUxTVdMRjdGMTYxWWtKU1hoekprejF1WlNBSnZNWm5PQzBXamNxMko1NUdBWXNFVFU1QXdHdzM4QS9ERXdNTENObjUvZkN3Q2VPMy8rZksrRkN4ZGkwYUpGR0R4NE1HSmlZcURUNlZTLzFFZEtpWU1IRHlJNU9SbGJ0MjZGeVdTeWJqb2hwVnhXV2xxNjZPZWZmLzVOelJySk1URmdpVWcxSjA2Y3VBeGdMb0M1V3ExMkNJQXBKcE1wWXZ2MjdlN2J0Mi9IM1hmZmpmSGp4MlBvMEtGbzA2Wk5rOVoyNWNvVmZQdnR0MGhNVE1TeFk4ZXN6WlZTeW0rbGxQOHlHbzJibTdRZ2FuWVlzRVRrRUF3R3c3Y0F2ZzBLQ2dydzhQQ1lBbURDNmRPbnU3My8vdnY0OE1NUEVSa1ppZWpvYU54Ly8vMktqV3FsbERoMjdCZzJiTmlBRFJzMm9LeXN6THJwTElDdkt5b3FFZzRkT3ZTcklqc25wOE9BSlNLSGtwT1RjeGJBT3dDbWE3WGFVUUJlTEM4dkg1aWNuS3hKVGs3R2d3OCtpTmpZV0F3YU5BaWVucDUyMldkNWVUbDI3OTZOcEtRa1pHVmxBUUNrbEdZaHhBOW1zM214MFdoY0Jjc2FyRVFOeG9BbElrZGxOaGdNNndDczY5MjdkNkNycSt2ZmhSQ3hQLzMwVThmcDA2ZGo3dHk1aUk2T3h0TlBQNDN1M2J2ZjFnNXljM050YTY1ZXZud1pBQ0NsdkFSZ2xSQmlRV1ptNW1HN0hRMjFPQXhZSW5KNDJkblpKd0M4M0tOSGo5ZDhmSHorSUlSNC9zcVZLMkhMbHkvSDh1WEw4Y2dqajJEY3VISG8yN2N2M056YzZ1MnJxcW9LKy9mdng1bzFhL0RERHovVTNHU1FVaTRwTEN6ODR1VEprMlYxdlo2b29SaXdSTlJzSER0MnJCekFVZ0JMUTBORFF6VWF6VlFBbzlQVDAzM1MwOVBScmwwN2pCczNEcEdSa1FnSUNLajEyZ3NYTG1ETGxpMUlTa3BDUVVHQnRmbXFsSEtqMld4ZWtKV1ZsZDYwUjBQT2pnRkxSTTJTMFdnMEFuZzJLQ2pvYng0ZUhwT2tsSCsrZVBGaTBLZWZmb3JGaXhmajhjY2Z4K2pSbytIbTVvYms1R1JzMzc0ZFpyTVpBQ0NsUEFyZ0N5bmxaMGFqOFpLcUIwSk9pd0ZMUk0xYVRrN09GUUFmQWZoSXE5WDJCL0N5eVdTSzNMbHpwOGZPblR0clByVkNTcmxOU3JuUWFEUitvMHF4MUtJNFJjRHE5WHExU3lBaUIyQXdHTDRIOEwxZXIrOGdwWndpcFp3QXdBM0FWMlZsWlFzUEh6NmNyM0tKMUlJMDY0Q1ZVcVlMSVI1UnV3NnE1WkRhQlJCbFpHUmNBREJEcDlQOUF3QXlNelBmVXJra2FvR2FkY0FhRElZd3RXdXdCNTFPSndFZ016TlQzWHZDRVJHUjNXalVMb0NJaU1nWk1XQ0ppSWdVMEt5bmlJbUlTSDFTU2dIQUhZQUhMQ2VWMlhYd05tVElFT3QrbEZ6SDBBeWdFa0E1Z0FvaGhMelREaG13UkVSMHA5d0FkQVRRdGZxanV6MDcxK2wwMW9mOTdkbnZkU29BbkFlUUMrQmM5ZWQzaEFGTFJFUjN5Z09XY0UxVG92TzVjK2RhSDY1Vm92L3JoQU80REFZc0VUa1NwYWNLRzZ1SnBoWWJ3KzdUa0E3Q0haYVJxek93MndpY0FVdEU5cVRvVkdGak5kSFVZbVBZZlJyU1FXaWc4dmZhamp4Z3B6OE1HYkJFWkUrS1RoVTJWaE5QTFRhRzNhWWh5WEh4TWgwaXNpZG5taXBVa3VxamUxSWVBNWFJN01tWnBncVZaTGRwU0xJNGZmbzBSbzBhaFlvS3g1a1U0RGVZaUlpYXZjdVhMK1AwNmROcWwxRUxBNWFJbW8zczdHem85WHFVbEpRMCtEVUZCUVVZT1hLa2JTMVljaXpXNyttQkF3Y3dmdng0UFByb294ZzdkaXdPSHo1c2UwNWxaU1VXTFZxRXlNaEloSVdGNGFtbm5zS1NKVXRxZlU4blRwd0lBQWdQRDNlWUZkWVlzRVRVYkRWa1d0RGYzeDhiTm15QVJ0UDAvOTA1NHJTbG8wcE9Ua1pDUWdLMmI5K09nSUFBekpvMXk3WXRQajRldTNidHdvY2Zmb2k5ZS9maS9mZmZ4L3IxNjdGNDhXTGJjNVl0V3dZQVNFdExRMFpHUmxPWGYxTU1XQ0pxTm9RUTBHZzBFTUt5OEpRalRndlc1T2oxT1pJcFU2YWdRNGNPOFBYMVJXeHNMSTRlUFFxejJZeExseTRoTlRVVmI3LzlObnIyN0FsWFYxY0VCd2RqOHVUSlNFNU9WcnZzZWpGZ2lVZ3hack1aeTVZdFExUlVsRzFxenpyMWw1NmVqdkhqeHlNc0xBd2pSb3hBV3BybHlwNzZwZ3dmZXVnaC9QampqL0QwOUFUUXNHbkJtdFBLRFptT1RFcEt3dENoUXhFZUhvNzU4K2ZiMmlzcUtqQjM3bHdNSERnUS9mcjF3MXR2dllVclY2N1Uya2RLU2dvR0RScGtlNTBqVGxzNnF2YnQyOXNlKy9qNFFFcUpxcW9xNU9mblEwcUp3TURBV3MrLysrNjdjZkhpUlllZSttZkFFcEZpUHZyb0l5UW5KMlBXckZuWXUzY3ZQdm5rRS9qNStRRUFybDY5aW5mZWVRZDc5dXpCNDQ4L2p2ZmVlNi9XYSt1Yk1yUzYzV25CdXZyT3pjM0Z2SG56TUh2MmJPellzUU1SRVJHMjE4eWVQUnMvLy93emtwS1NrSnFhaXNMQ1Fuend3UWUxK2oxdzRBQTJiZHFFeVpNbjMxRjlkRTNIanBhcnZrNmRPbFdyUFRjM0YvNysvcXBNL1RlVTQxWkdSTTFhY1hFeFZxMWFoZW5UcHlNa0pBU3VycTRJREF6RVhYZmRCUUFZT0hBZ0FnTURjZno0Y1hoN2V5TXZMdzlWVlZXMjE5YzFaV2dQZGZYdDV1WUdJUVRPbmowTEx5OHZCQVVGQVFBS0N3dXhaY3NXdlBubW0vRDM5NGVmbngrZWVlWVo3Tml4bzFhL0V5Wk1RT3ZXcmVIdDdXMlhPZ25vMEtFREJnOGVqUGo0ZVB6eXl5OHdtVXc0ZE9nUVB2dnNNMHlZTU1IMlBGOWZYd0NBMFdoRVVWR1JXdVhXd2pzNUVaRWk4dkx5WURLWjBLdFhyNXR1WDdod0lWSlNVaEFjSEF3UER3OEFxQldnZFUwWnVydmYrV1cyZGZYdDcrK1BXYk5tWWNHQ0JmajY2Njh4YmRvMGFMVmFuRDE3RmxKS3hNWEYzZEJYWldXbDdYSFhybDN2dURhNjBjeVpNL0hKSjUvZ3IzLzlLeTVkdW9TdVhidGk0c1NKaUltSnNUM25ubnZ1UVhSME5LWk9uUXB2YjI5ODg4MDNLbFpzd1lBbElrVzBiZHNXZ09WTVd1dEkwQ28zTnhmTGxpM0RtalZyRUJnWWlMUzBOR3pidGsyTk1tOFFFUkdCSVVPR0lDRWhBYSsvL2pxKytlWWJ0R3ZYRGdDd2VmTm1CQVFFMVBsYTY4bFgxSEM5ZS9lK1lmcjgrclpXclZyaDFWZGZ4YXV2dmxwdlgyKy8vVGJlZnZ0dFJlcThIWndpSmlKRitQdjdvMy8vL29pUGo4ZlJvMGRoTXBsdzVNaVJXbFBCK2ZuNUtDb3FRbUppNG0zdHc5N1Rndm41K1RBYWpSQkNvRnUzYnFpb3FJQ1VFdjcrL3REcGRKZy9mejRLQ2dwZ01wbHc5T2hScEtlbk4ybDkxTHd3WUlsSU1mSHg4ZWpkdXpkZWV1a2w5T3ZYRHpObXpFQjVlVG02ZCsrTzJOaFl2UGJhYTVnd1lRTDY5T2x6Vy8zWG5CWWNQWHIwSGRkck1wa3djK1pNOU8zYkYwbEpTWmc5ZTdadFZEcG56aHhvTkJyRXhNU2diOSsrbURGakJxU3NmN1U1ZTlkSHpRdm5NeHlBVHFlVEFKQ1ptY252eDNYVSt0cndlM0o3cXRkZDdRL0hXNzNHMFl3QnNGc0ljVjd0UXV6QnliN3ZkdnZlY0FSTFJFU2tBQVlzRWRtVEdWemp0Q0hLWWZsYWtSTmp3QktSUFZVQWNJcHBUNFdkQi84UXVTTTFGM0c0MmQyNkdyTWdoRko0bVE0UjJWTTVnRndBNGJBc0t1NmhaakZ2dlBIR0dnQ1lNMmZPR0RYcnFLRWNsbkROclg1TXQ4bTZpSU1qWThBU2tUMVZ3aElnUlFEY29QSXNXWTFyS1hlcldVY05abGkrUnVYVkg4bUpNV0NKeUc2RUVCS1c4SENJMFpsT3B3TUFPTXZadXM0cUtTa0pTNWN1UlhGeE1VYVBIbzFYWDMwVjJkblptRGh4SWhJU0V2RFJSeDhoTHk4UER6LzhNR2JPbkFrL1B6L2I5ajE3OXFoZGZwMzRIaXdSRWFtbXZnVVdBQ0FsSlFXZmYvNDVObTdjaUFzWExtRGV2SGtxVmRwNERGZ2lJbEpOWFFzc1dMMzQ0b3RvMTY0ZE9uWHFoSWtUSitMNzc3OVhxZExHWThBU0VaRnFyQXNzTEZxMENHUEhqb1hCWUtpMXZWT25UcmJISFR0MlJFbEppVU92QVZzVEE1YUlpRlFWRVJHQlRaczJJU3dzREsrLy9ucXRiZFpGN1FITG1yQ2RPblZ5NkRWZ2ErSkpUa1RrTkxSYTdXQUFFVGRwbjEvajB6U0R3YkN1NmFxaSt1VG41Nk9nb0FBUFBmUlFyUVVXckQ3NTVCTzg4Y1lidUhEaEFwWXVYWW9SSTBhb1dHM2pNR0NKeUpsVUNTRmV1YjZ4WnB2SlpJcHUycEtvUHRZRkZ2THk4dENsUzVkYUN5d0FRSEJ3TUVhT0hJbnk4bkpFUkVSZzBxUkpLbGJiT0F4WUluSWFCb05ocjFhcnZTaUVhRmZIVTRxcXFxbzJOMmxSVksrdVhic2lPVG01enUxUFBmVlVyWVhWcldxdUdWdlhZN1UxajRsc0lxS0dxUUt3cXA3dDMrYms1UEFXaGRRa0dMQkU1R3pxSEE1SktkYzBaU0hVc2pGZ2ljaXBGQmNYNzRIbFZvMjFTQ212RmhZV092Yk5hOG5HT3RYcjVlV2xkaW0zalFGTFJFN2wyTEZqNVZMS0d4YitGa0xzUEhueVpKa2FOVkhMeElBbElxY2pwYnpoTWh5ejJjeExjNmhKTVdDSnlPbWNPM2R1RjRDck5acEtLeXNyR2JEVXBCaXdST1IwenB3NVV3S2c1dnV0dTNOeWNxN1U5WHhxZVU2ZlBvMVJvMGFob2tLNWs4b1pzRVRrbE14bWM4MzNZWGx5RTlWeStmSmxuRDU5V3RGOU1HQ0p5Q21WbHBidUFGQW1wYXlvckt4Y3JYWTlMWW5aYk1heVpjc1FGUldGc0xBd1BQWFVVemg4K0RDeXM3T2gxK3RSVWxKaWU2NjFyYUtpd3ZZNEpTVUZnd1lOd3Z6NTgyL2FCZ0FWRlJXWU8zY3VCZzRjaUg3OSt1R3R0OTZ5M2JmWStwb0RCdzVnL1BqeGVQVFJSekYyN0ZnY1Buell0dCtKRXljQ0FNTER3NkhYNnhYNU9qQmdpY2dwSFRseXBGaEttU3FFK0NFN083dFE3WHBha284Kytnakp5Y21ZTldzVzl1N2RpMDgrK1FSK2ZuNE5mdjJCQXdld2FkTW1USjQ4dWM2MjJiTm40K2VmZjBaU1VoSlNVMU5SV0ZpSUR6NzRvRlkveWNuSlNFaEl3UGJ0MnhFUUVJQlpzMmJadGkxYnRnd0FrSmFXcHRpZG54aXdST1MwcEpTcnBaU2NIbTVDeGNYRldMVnFGYVpQbjQ2UWtCQzR1cm9pTURBUWQ5MTFWNFA3bURCaEFscTNiZzF2YisrYnRoVVdGbUxMbGkxNDg4MDM0ZS92RHo4L1B6enp6RFBZc1dOSHJYNm1USm1DRGgwNndOZlhGN0d4c1RoNjlHaVRMblhIZXhFVGtWUFNhclgzQ0NGZWwxSjJEd2tKMlphVmxYVlU3WnBhZ3J5OFBKaE1KdlRxMWV1MisramF0V3U5YldmUG5vV1VFbkZ4Y1RjOHI3S3kwdmE0ZmZ2MnRzYytQajZRVXFLcXFncnU3dTYzWFZ0ak1HQ0p5T21FaElRTUJaQUVvSzBRQWk0dUxqK0dob2IreVdnMGNqU3JzTFp0MndLd25LVWJGQlJVYTVzMTJNckt5bXgzYUtxNTNxdFZ6ZFYwYnRiV3JwMWxMWWZObXpjaklDREFQb1VyZ0ZQRVJPUk1YTFJhN1RzdUxpNy9Ga0swMWV2MTZOT25Ed0Q0YWpTYVpLMVcrejQ0c0ZDVXY3OC8rdmZ2ai9qNGVCdzllaFFta3dsSGpoeEJYbDRldW5mdkRpOHZMNlNtcGdJQXlzdkw4ZFZYWDkzV1BuUTZIZWJQbjQrQ2dnS1lUQ1ljUFhvVTZlbnBEZTdEMTljWEFHQTBHbEZVZE1PZE5lMkNBVXRFVGlFb0tLaWRUcWZiSUlTWXBkRm94UFBQUDQvRml4Y2pJU0VCZi8vNzMrSGk0aUtFRUc5b3RkcHZIbnJvSVgrMTYzVm04Zkh4Nk4yN04xNTY2U1gwNjljUE0yYk1RSGw1T1R3OFBCQWZINCsxYTljaUtpb0tMNzMwa3ZVUG9FYWJNMmNPTkJvTlltSmkwTGR2WDh5WU1hUFdRdTIzY3M4OTl5QTZPaHBUcDA3RjZOR2piNnVHVzdseEhFNU5UcWZUU1FESXpNems5K002YW4xdCtEMXBYa0pEUTBPRkVNbENpSHZidEdtRFdiTm1vVy9mdnJXZWs1bVppV25UcHVIQ2hRc0FjRVpLR1dNd0dOSlVLZGpKU0NrN0F1Z1A0SVo3UURkRFl3RHNGa0tjdjlPT09JSWxvbVpOcDlOTkZFSWNFRUxjMjZ0WEw2eFlzZUtHY0sxK0hsYXVYSW1Ra0JBQTZDeUUySzNUNmFZMGVjSFVZakJnaWFoWjZ0cTFxMmRvYU9oaThSZlpVQUFBSUFCSlJFRlVBRjhJSWR5ZmZ2cHBmUG5sbC9WZUR0SytmWHQ4L3ZubjFyTlAzUUFzMUdxMUs0S0RnMXMzVWRuT3lnekFXUmF5TDRmbGVPNFlBNWFJbWgydFZudFB4NDRkdjlkb05NKzNhdFVLLy91Ly80dnAwNmZEemMzdGxxOTFkWFhGcTYrK2l2ZmVldzllWGw0UVFveDNjWEZKRHdrSjZka0VwVHVyQ2dCM1BLWHFJTTdEVG44czhHdzZJbXBXckpmZ0NDSGFkdTdjR1hQbnpzVUREenpRNkg2R0RoMktuajE3NHBWWFhzSEpreWNmNUtVOGQ2UWNRQzZBY0FBZEFYallzL00zM25oakRRRE1tVE5uakQzN3ZVNDVMT0dhVy8zNGpqRmdpYWk1Y05GcXRkT0VFRE1CaUQ1OSt1Q2YvL3duZkh4OGJydkQ3dDI3NDZ1dnZzS01HVE93WThjTzY2VThjdzBHd3pzQXF1eFd1Zk9yaENXY2ltQ1plcmZyN0dpTld4bnV0bWUvMXpIRGNoemwxUi92R0FPV2lCeGVVRkJRT3c4UGp5OEJSR28wR3Z6bEwzL0I4ODgvZjlNYkVqU1dsNWNYNXN5Wmc2Ky8vaG9MRnk0VUpwUHBEYTFXRzFaWldSbDc2TkNoZ2p1djN2a0pJU1Fzd1dTWGtkLzFkRHFkZFQvTmFocWE3OEVTa1VNTERRME5kWGQzL3crQXlEWnQydURqanovR0N5KzhZSmR3dFJKQzRJOS8vQ00rKyt3emRPalFBVUtJeDkzZDNUTzFXbTI0M1haQ0xRNERsb2djVmtNdndiSGovbmdwRDlrTkE1YUlITTd0WElKakw3eVVoK3lGQVV0RUR1Vk9Mc0d4RjE3S1EvYkFnS1gvMzk2OXgwVlY1bjhBL3p3elhCWHdnakRncWlscnEvMFFaQVpUVkxLOFpHbnBUMXMwcFpib3Q5R3F1ZG1XbXRyVmhGMVIyTXAxWGN2V05Tc1h5ekJ2VkxaYTN0YXdoUkdRVk1RVVJRVTFBVVVFWnM0OHZ6OXdXTWxMQ01PY21lSHpmcjE0ZVp6TE9aL0JjYjV6bm5PKzV5RnlHRmRiY0l4Q2lINmRPM2ZHZSsrOWgzSGp4cW1XWitUSWtmamdndy9Rdlh0M0NDR3NyVHpxQlNLbndnSkxSSTZnd1N3NGd3WU53cG8xYTVyVTMycHIxbGFlNGNPSEE1eVZoMjREQ3l3UnFlcEdzK0FzV2JLa1dmMnR0bVp0NWVHc1BIUTdXR0NKU0RYMmFNR3hGYmJ5ME8zaUVJY0t3c0xDSXQzZDNTTi9lcnZCWUhqYXVpeWxQR1EwR25mYU54bVIvUmdNaG5ncDVUdENDSTlldlhvaE5UWFZMbWNKTjVlMWxXZldyRm5JeWNteHR2SThuNTJkdlZUdGJPUll1QWVyQXExVzJ4SEFPOWY4V0YxNzJ5OVVpRWJVNHRSc3diRVZ0dkpRWTdEQXFzQmtNdTJRVWw2K3hVT3VsSldWcmJkYklDSTdjWVFXSEZ0aEt3LzlIQlpZRmVUbjU5Y0NTTHZaL1ZMS3I0NGZQMTV0eDBoRUxjN1JXbkJzaGEwOGRETXNzT3I1OUJiM3JiTmJDcUtXNTdBdE9MYkNWaDY2RVJaWWxaU1ZsWDBOb09vR2QxV1hscGJlcXZnU09RMW5hTUd4RmJieTBFK3h3S3JrNmhCdytnM3UrdWIwNmRNM0tyeEVUc1daV25Cc2hhMDhkQzBXV0JWWkxKYnJob0l0RnN1TmlpNlJVN0gzTERpT2hyUHlFTUFDcXlxVHliUU5RUDNKVEZMS1dxMVcrN0dLa1lpYXhSVmFjR3lGclR6RUFxdWkvUHo4U2lubFo5ZmN0Q01ySzZ0Q3RVQkV6ZUJLTFRpMndsYWUxbzBGVm1WQ2lFK3UrU3Q3WDhrcHVXb0xqcTJ3bGFkMVlvRlZtYnU3Kzcra2xEVUFUTFcxdFd2VnprTjBtMXkrQmNkVzJNclQrckRBcWl3ek0vT2lFQ0pEU3JrblB6Ly9ndHA1aUJwTHJSYWMwdEpTdlBMS0t4Z3hZZ1R1dnZ0dTNIdnZ2VmkrZkhtam56dHUzRGhZTEJiazVlVWhNaklTVlZWVkRaWmJFbHQ1V2hkK2MzSU1hNldVcmU4c0VISmFFUkVSRVVLSWRBQTkyclZyaHdVTEZ0amxMR0d6Mll5RWhBUU1IVG9VYTlldVJidDI3WER5NUVtY1BuMjZVYy9YNlhUNDdMUFBmdjZCTGNqYXloTWFHb3E1YytmaS9QbnoxbGFlR0tQUnVGZlZjR1JUVGwxZ0RRYkROZ0REMU03UlhGSktDQ0ZnTUJqZVZEdExjMGtwOXhtTnhnRnE1NkNXbytZc09FZVBIc1dwVTZmd3hCTlBvR1BIamdDQUhqMTZvRWVQSG5iWnZpMXhWaDdYNSt4RHhFNWZYSUc2YjdTdTBud3ZoT2l2ZGdacUdZN1FnaE1jSEF3dkx5OHNXYkxraHNPNTFxSGVQWHYySUNZbUJnTUhEc1N6eno2TDh2THlCdmUzOUZCd1k3R1Z4N1U1OVI2c1ZWWldsdG9SQ0VCazVIVlQzSklMQ1FnSStFSUlNY1RUMHhPelo4OVc1U3hoUHo4L0pDY240OVZYWDhYdTNic1JHeHVMU1pNbW9VMmJOZzBldDNIalJyejc3cnN3bTgxNDdybm5zSGp4WWlRbEpkazliMk5ZVzNuQ3c4TXhmLzU4VkZkWHg3cTV1ZlUyR0F3R3RiTlI4emo3SGl3UjJVOWJBTkJvTlBEejgxTXRSSFIwTkRaczJJQ1ltQmlzWHIwYU1URXhLQ2dvYVBDWXFWT25vbVBIamdnTURFUjhmRHgyN3R5cFV0ckc4L1gxaFZhcnRmN1ZXODBzRHVxUTJnRnVsMHZzd1JKUnkxTVU1VjZ0VnJ2cXlwVXJNYk5telVKY1hCeWVlZVladUxuWi8yUEUxOWNYVTZaTVFXeHNMT2JNbVlONTgrWmgzYnIvWG5rME1EQ3dmamtnSUFCVlZWV3dXQ3gyejlrWWlxSmc1Y3FWOVdkQ1N5ay9yNmlvbVB6RER6L3dvak5Pam51d1JOUW91Ym01bDQxRzR3UXA1VXdBcHRXclYyUHExS240OGNjZlZjdms1K2VISjU5OEVzZVBIMjlRUUNzcksrdVhpNHFLRUJnWUNJM0c4VDd1S2lvcThQenp6MXVMcXhuQTYwYWpjVFNMcTJ0d3ZIY2NVUk5KS1lXVTBsTks2U2VsOUpkU0JqVDFwME9IRHVqUW9RT2FzNDVyZnZ5dlp2S1VVanI5Mld4R296SFZiRFlQQjNBNk96c2JzYkd4eU1uSnNjdTJqeHc1Z2hVclZ1REVpUk5RRkFVLy92Z2oxcTlmai83OSt6Y29vRXVYTHNYbHk1ZFJWRlNFbFN0WFlzeVlNWGJKZHpzT0h6Nk14eDU3REx0Mzd3YUE4MUxLc2RuWjJmUFZ6a1cyd3lGaWNpWHVBQUlBZExuNnAwZFRWM1ROK1NWRG1oOEx0UURPQVNnR2NQYnEzNTFhYm03dXJqNTkraGpjM056V25UOS9Qam9oSVFIUFAvODhIbjMwMFJZOUk5N1B6dzlaV1ZsWXMyWU5LaXNyNGUvdmozdnV1UWN2dnZoaWc4ZUZoNGRqM0xoeHFLbXB3YWhSbzVDUWtOQmltVzZYbEJLYk5tMUNVbElTekdZenBKVFpHbzFtZkhaMjlnbTFzNUZ0T2ZXM2FZUEJJQUdlUmV3b3JHY1JaMmRuMit4OVpmMDNic3c2cFpTK0FFSUJPR3F6L2tBQStVS0lTMm9Ic1NHM2lJaUl4UnFOWmdZQThjQUREK0RsbDErKzdxeGVlOG5MeTBOOGZEeDI3ZHFsV29aYnFhNnVSa3BLQ3Rhdlh3OEFVa3I1ZDZQUk9BMkFTZVZvMUFJNFJFeXV4QU4xZTY2T3FsbDcxUTdLdkgvLy9qOG9paklKd0tVdnYvd1NjWEZ4T0g3OHVOcTVITTdwMDZmeDFGTlBXWXZyWlNsbGd0Rm9UQUNMcTh0aWdTVlhvb0ZqRnpCUHVPai91WnljbkkvTlp2UGRVc3FEeDQ0ZHcyOSs4eHRzMzc1ZDdWZ09ZKy9ldllpTmpjWEJnd2NocFR5bUtNbzlScVB4NzJybm9wYmxrdi9aaWNqK2NuTnpEeXVLY3JlVWNsMVZWUlZtelpxRnQ5OStHMmF6Mlc0WndzTENrSldWNVRERHc0cWlZTVdLRlpnK2ZUb3VYYnBrYmNIUjUrVGtHTlhPUmkyUEJaWmMwcld6cHBEOU9HSXJqMXJZZ2tNc3NPU1NyTE9tcU5IN2VPTEVDWXdmUHg2MXRVNS9zbkNUcWRuSzR3allna01BQ3l5UnpWVlVWT0RFQ1haYzVPYm03cXF0clRWWUxKYmQ1OCtmUjBKQ0F0TFMwaUNsVkR0YWk1RlNZdVBHallpTGk4T1pNMmNncGN3V1FrUWFqY2JQMWM1RzlzY0NTeTdwUnBOcFoyWm1JalkyRmxGUlVaZzRjU0lPSGp4WS8vaTB0RFNNSERrU0F3Y09SRXBLU3YzdHRiVzFXTFJvRVlZT0hZcm82R2pNbXpldi9pcEIxdlZ1M0xnUnc0WU5xMzllZkh3OEFHRGd3SUd0ZmdLRUF3Y09sTzdmdjMrb3hXSjVTMUVVdVhqeFlyejAwa3NPTTV1TkxWVlhWeU1wS1FuejU4K0gyV3lXVXNyM2pFWmpWRlpXRnI5dHRWSXNzTlJxcEtlblk4bVNKZGk2ZFN1Q2dvS3dZTUVDQUVCeGNURVdMMTZNeE1SRWJOdTJEYU5HamFwL1RtSmlJZzRkT29TMHREUnMzcndaWldWbFNFMU5iYkRlek14TWJOcTBDVk9tVEFFQXJGcTFDa0RkbWFQczBRYlFDbHA1MklKRE44SUNTNjNHOU9uVDBhbFRKL2o1K1dIU3BFa29LQ2lBeFdLQnU3czdoQkFvS1NsQm16WnRFQm9hQ2dBb0t5dERSa1lHNXN5WkE1MU9oL2J0MitQeHh4L0h0bTNiR3F3M0xpNE9iZHUyaFkrUGp4b3Z5Mm00YWlzUFczRG9abGhncWRYdzkvZXZYL2IxOVlXVUVtYXpHVHFkRGdzV0xNQ3laY3N3Y2VKRUdJMTFIUlFsSlNXUVVtTHk1TW1Jakl4RVpHUWtubjMyV1Z5K2ZCa20wMzkzVExwMDZXTDMxK0tzSEtHVngxYllna00vaDljaUpnSXdhdFFvakJneEFrdVdMTUhzMmJQeDFWZGZvV1BIamdDQUxWdTJJQ2dvNktiUGJjbHI3N3FpM056Y3l3QW02UFg2RjRRUWYxcTllclg3Z1FNSHNIRGh3Z1pmZ2h4WlJVVkYvYVR2cUd2QlNUUWFqVHhMbUJyZ0hpeTFlbWZPbk1IKy9mc2hoRURYcmwxUlcxc0xLU1YwT2gwTUJnTlNVbEpRV2xvS1JWRlFVRkNBZmZ2MjNYSjkxc25JOSsvZmo0c1hMOXJqSlRnbFoyM2xZUXNPTlJZTExMVjZpcUxnalRmZXdPREJnNUdXbG9iRXhNVDZ2ZExrNUdSb05CckV4TVJnOE9EQmVQMzExMysyemVTT08rN0FJNDg4Z2hrelp1RFh2LzYxUFY2QzAzS21WaDYyNE5EdGN1cXhMYzZtNDFnY1lEYWRBTlJOTDdmT1Z0dTNzUWtBZGdnaHpxa2R4QUU1MUt3OFA4VlpjS2dwdUFkTFJJN0FZVnQ1MklKRFRjVUNTNjdFQXNlZXpMd0dkUm5wSmh5dGxZY3RPTlFjTExEa1Ntb0JPUEx3NnprNDloY0FoK0FJclR4c3dTRmJZSnNPdVpJYUFNVUFCcUp1Y25QUHBxN294UmRmL0FRQWtwT1RKOWdvMTdtcjJXcHNzRDZYcDJZckQxdHd5RlpZWU1tVm1GQlh5QzRDY0VjelJtaXVPWEZ1Ui9OandZSzZiRFhnY2J2YllqUWFVOFBEdy9lNXVibWxaV2RuZDQ2TmpjV2lSWXZRdDIvZkZ0bmU0Y09IOGNJTEwrRE1tVE5BWFF0T0hNOFNwcVppZ1NXWElZU1FxQ3RpemQ1TE5CZ00xblU2OHBCenE1Q2JtN3VyVDU4K0JqYzN0M1huejUrUFRraEl3UFBQUDQ5SEgzM1VaaGY1a0ZKaTA2Wk5TRXBLZ3Rsc2hwUXlXNlBSak0vT3p1YUYrcW5KV0dDSnlPRWRPSENnRk1EUWlJaUl4UUJtTEY2OFdPVG01dHFrbFljdE9OUlNlSklURVRrTG03ZnlzQVdIV2hJTGJET1pUQ1o4OE1FSG1EeDVNZ1lOR29Tb3FDaU1IejhlaHc0ZGFqQW5xYTIxNUxxSkhKbXRXbm5ZZ2tNdGpVUEV6VkJkWFkxcDA2WkJTb21aTTJjaUxDd01ack1aZVhsNThQYjJiakRqQ2hIWlRtNXU3dUh3OFBDN3RWcnRxcXFxcXBoWnMyWWhMaTRPenp6ekROemNidjJ4cGlnS1ZxNWNpZVhMbHdPQXRRVm44ZzgvL0ZCaGorelVlckRBTnNQU3BVdFJVMU9EZi96akgvRHc4QUFBZUhoNFlNQ0FBUURxOWpLSnFHVTBwWldITFRoa1R4d2liaUt6Mll3Tkd6WWdJU0dodnJqZVRHNXVMbUpqWXhFVkZZVUpFeVkwS0x5MXRiVll0R2dSaGc0ZGl1am9hTXliTncrVmxaWDE5MXNzRnF4YXRRcGp4NDdGZ0FFRE1IcjBhQnc4ZVBDNmJTeGR1aFFqUjQ3RXlaTW5iZmNpaVp4QVkyZmw0U3c0Wkc4c3NFMTA0c1FKVkZWVklTd3M3R2NmKy9ISEgrT3R0OTdDMXExYjBibHpaeVFtSnRiZmw1aVlpRU9IRGlFdExRMmJOMjlHV1ZrWlVsTlQ2KzkvODgwM2taNmVqZ1VMRm1EUG5qMVl1blFwMnJkdmY5MzYwOVBUOGJlLy9RMWR1M2ExM1lza2NoSzNtcFdIcytDUVdqaEUzRVRXNDZzL2Q3d0hBR2JNbUlIQXdFQUF3T1RKa3pGOStuUllMQlpVVkZRZ0l5TURhOWFzZ1U2bkF3QTgvdmpqbUR0M0xsNTc3VFZjdW5RSmE5ZXV4YkpseStvYjYwTkNRZ0FBNTgrZkJ3QnMzNzRkeTVZdHcxLy8rbGY4OHBlL3RQbnJKSElXTjJybHljcktncmUzTjdaczJRS3dCWWZzakFXMmlZS0RneUdFUUdGaFlmMDBiVGNURUJCUXY5eTJiVnRJS1dFMm0xRlNVZ0lwSlNaUG5uemRjMHdtRTA2ZE9nVkZVZENyVjYrYnJ2dnR0OS9HeUpFakVSb2EydlFYUStRNnpQdjM3LzlEMzc1OTkycTEydmUyYjkvdWUvWDJ5MUxLR1R4TG1PeUpROFJONU9mbmh3RURCdUQ5OTk5djhqbzZkdXdJQU5peVpRdXlzcklhL0xpN3U2TkRodzRBNm9hamIyYmh3b1g0L1BQUDhja25uelE1QjVHcnNiYnlBRGdBb0pBdE9LUUdGdGhtZVBIRkY1R2ZuNC9aczJlanNMQVFpcUxnNHNXTCtQcnJyM0gwNk5HZmZiNU9wNFBCWUVCS1NncEtTMHVoS0FvS0NncXdiOSsrK3Z1SERCbUNwS1FrRkJRVVFGRVVIRDU4R0tkT25hcGZ4MTEzM1lYazVHU2twcVlpSXlPanhWNHJrYlBKemMwOURLQVBnSjZjQllmVXdBTGJETjI2ZGNOSEgzMEVIeDhmVEo4K0hWRlJVWGo0NFlmeDBVY2ZOZXJZTEFBa0p5ZERvOUVnSmlZR2d3Y1B4dXV2dnc0cFpmMzlTVWxKQ0FzTHc3UnAweEFkSFkzWFgzOGROVFVOTDdVN2FOQWd2UHp5eTVnL2Z6NisrZVliVzc1RUlpSnFJdHRjS1ZzbEJvTkJBZzFtUGlFVldZOUZaMmRuMit4OVpmMDN0dVU2SFhtN1pGdjhkeVExOFNRbkltb1dLYVVBNElHNitYZWJOVTJnclkwWU1RSUFJS1VNK0ptSHF1SGFhUXhycjg0R1JTNkVCWmFJbXNzZGRSUGNkN242NTYydnZHSkgxbWtIQVF4Uk04ZE4xS0p1L3VKaUFHZXYvcDFjQ0Fzc0VUV1hKK3FLNjE2MWcvelVva1dMckl2cjFNenhNd1lDcUFBTHJNdHhtS0VjSW5KYUhxamJjNldtY2FpOWZySWRGbGdpYWk0TldDQ2F3eFA4TEhaSi9FY2xJaUpxQVN5d1JHUlRwYVdsZU9XVlZ6Qml4QWpjZmZmZHVQZmVlK3ZuWG0zTWM4ZU5Hd2VMeFlLOHZEeEVSa2FpcXFxcXdUS1JzMkNCSlNLYk1adk5TRWhJUU1lT0hiRjI3VnJzM2JzWHExYXRhdFNzVTBEZDFjcysrK3d6YURTdTk5RjA0c1FKakI4L0hyVzFQSmVwdGVCWnhFUmtNMGVQSHNXcFU2Znd4Qk5QMUY5cnUwZVBIdWpSbzRmS3lkUlhVVkZ4eSt1S2srdHh2YStKUktTYTRPQmdlSGw1WWNtU0pUY2N6clVPOWU3WnN3Y3hNVEVZT0hBZ25uMzJXWlNYbHplNC8zYUhnaTBXQzFhdFdvV3hZOGRpd0lBQkdEMTZOQTRlUEhqRDlWbHZxNjJ0clYvZXVIRWpoZzBiaHBTVWxCdmVCZ0MxdGJWWXRHZ1JoZzRkaXVqb2FNeWJOdytWbFpVTjFwbVptWW5ZMkZoRVJVVmg0c1NKT0hqd1lQMTI0K1BqQVFBREJ3NzgyUm00eURXd3dCS1J6Zmo1K1NFNU9SazdkKzdFMkxGanNYTGx5aHNXeTQwYk4rTGRkOS9GaGcwYmNQNzhlU3hldkxoWjIzM3p6VGVSbnA2T0JRc1dZTStlUFZpNmRDbmF0Mi9mNk9kblptWmkwNlpObURKbHlrMXZTMHhNeEtGRGg1Q1dsb2JObXplanJLd01xYW1wRGRhVG5wNk9KVXVXWU92V3JRZ0tDc0tDQlF2cTcxdTFhaFVBWU8vZXZieThheXZCQWt0RU5oVWRIWTBOR3pZZ0ppWUdxMWV2Umt4TURBb0tDaG84WnVyVXFlallzU01DQXdNUkh4K1BuVHQzTm5sN2x5NWR3dHExYS9IcXE2K2liOSsrY0hOelEwaElDSUtEZ3h1OWpyaTRPTFJ0MnhZK1BqNDN2SzJzckF3WkdSbVlNMmNPZERvZDJyZHZqOGNmZnh6YnRtMXJzSjdwMDZlalU2ZE84UFB6dzZSSmsxQlFVQUNMeGRMazEwYk9qY2RnaWNqbWZIMTlNV1hLRk1UR3htTE9uRG1ZTjI4ZTFxMzc3OFdVQWdNRDY1Y0RBZ0pRVlZYVjVFSjA2dFFwS0lxQ1hyMTZOVGx2bHk1ZGJubGJTVWtKcEpTWVBIbnlkWTh6bVV6MXkvNysvdlhMdnI2K2tGTENiRGJEdzROdHdxMFJDeXdSdFJnL1B6ODgrZVNUbURwMWFvTUNXbGxaaVRadDJnQUFpb3FLRUJnWTJPUXpoenQwNkFDZzdpemQwTkRRQnZkWkMxdDFkWFg5OXF6SFRhOGx4UFdUN1Z4N20vV0VyUzFidGlBb0tLaEpPYW4xNFJBeEVkbk1rU05Ic0dMRkNwdzRjUUtLb3VESEgzL0UrdlhyMGI5Ly93WUZkT25TcGJoOCtUS0tpb3F3Y3VWS2pCa3pwc25iMU9sMEdESmtDSktTa2xCUVVBQkZVWEQ0OEdHY09uVUszYnQzUjVzMmJiQjU4MllBUUUxTkRUNzQ0SU1tYmNOZ01DQWxKUVdscGFWUUZBVUZCUVhZdDI5Zm85Zmg1K2NIQU5pL2Z6OHVYcng0MnhuSStYQVBsb2hzeHMvUEQxbFpXVml6WmcwcUt5dmg3KytQZSs2NUJ5KysrR0tEeDRXSGgyUGN1SEdvcWFuQnFGR2prSkNRMEt6dEppVWw0ZTIzMzhhMGFkTncrZkpsZE8vZUhVbEpTZkQwOUVSU1VoSlNVbEt3YnQwNkJBUUVZT2pRb2NqTXpMenRiU1FuSjJQaHdvV0lpWW1CeVdSQ1NFZ0lac3lZMGVqbjMzSEhIWGpra1Vjd1k4WU0rUGo0NEt1dnZycnRET1JjbkhvU1lrNjQ3bGc0NFhycmRIV3UxU0ZveEl3MWVYbDVpSStQeDY1ZHUrcUhiQWtUQU93UVFweFRPd2paRm9lSWlZaUlXZ0FMTEJFMWx3V2N5N1E1YWxEM095UVh3Mk93Uk5SY3RRQWFOYndaRmhiR1F6clhPd2QrUVhGSkxMQkUxRncxQUlvQkRFVGQ1T0dlNnNiNXIrVGs1QmZNWnJQUFN5KzlORi90TERkUWc3cmlXbngxbVZ3TUN5d1JOWmNKZFlYaUlnQjNPTkNocC96OC9IWlhybHdKQkxCRDdTdzNZRUhkNzY3bTZwL2tZbGhnaWFoWmhCQVNkVVhDN250aFhicDA4ZmIzOXcvVGFEUjloQkMvQkhDbmxQSk9JVVJIS2FVUEFCOEF3bUF3ekJKQ1ZFb3B5d0FVQWpnaXBUd3FoRGlnS0VwdWJtN3VaWHRuSjlmSEFrdEV6a1NqMStzTkFFWUJlRmdJWWNCUFBzZXNWMkQ2eWRXWk9nRG9JSVRvQ2lEODJ2dmQzTndVZzhHUUk2WGNvaWhLUm01dTduY0FsSlorSWVUNldHQ0p5T0VaRElhZVVzci9FMExFQTZpL2lyK0hod2Q2OXV5Sk8rKzhFMTI3ZGtXWExsM1F0V3RYdEd2WERtM2F0SUczdHplRUVLaXFxc0tWSzFkUVVWR0I0dUppRkJjWDQrVEpremh5NUFnS0N3dTExZFhWQmlHRXdjM043UldEd1hCZVNya2F3TitOUnVQM3FyMW9jbm9zc0VUa3NDSWlJdTdYYURRdkFIakF1c2ZaczJkUFJFVkZZZGl3WVFnTkRZV2IyODkvakxWcjF3N3QyclZEVUZEUWRaTUNLSXFDUTRjT1lmdjI3ZmoyMjI5eDZOQ2hUa0tJNXdFOHI5ZnJkMWdzbHBTY25Kek5MZkR5eU1XeHdCS1J3NG1JaUJnc2hQaWpFR0lJVURkTHphaFJvekJ4NGtUODRoZS9zT20ydEZvdFFrTkRFUm9haXQvLy92Y29MUzNGSjU5OGdveU1ESlNXbHQ2cjFXcnYxZXYxM3ltS01pYzNOM2U3VFRkT0xvMEZsb2djUnA4K2ZYUWVIaDVMQUV3RTZxN2YrOXZmL2hZUFB2Z2d0RnF0WFRMb2REcE1uejRkVTZkT3hkZGZmNDMzM25zUFI0NGN1ZHZOelcyYndXRFlVbE5UTXkwL1AvK0VYY0tRVTNPSkFtdTlCaTRST1MzUnQyL2Z4elFhelY4QXRBOEtDa0pDUWdMR2poM2I1R25zbWt1cjFXTEVpQkVZUG53NHZ2amlDN3p6empzNGVmTGtRNTZlbmdjaUlpSm03dCsvZndVQXFVbzRjZ29PMDYvV0ZGTEt4czhWUmZaeVFPMEE1RnpDdzhQYlJrUkVyTlpxdFI5b3RkcjJFeVpNd0tlZmZvcHg0OGFwVmx5dkpZVEFxRkdqc0hidFd2em1ONytCVnF2MTFXZzA3K2oxK3ZVOWUvYjBVenNmT1M3T0ZFSU9qYlBwdUxhNzdycnJEbTl2NzNRQWh1RGdZQ1FtSmlJaUlrTHRXTGQwK1BCaHpKMDdGMFZGUlFCd1NGR1UvODNKeVNsUU94YzVIdlcvSGhKUnEyUXdHTzd5OHZMYUI4RFFyMTgvZlBUUlJ3NWZYQUdnVjY5ZVdMMTZOYUtqb3dHZ3QwYWorVmF2MS9kVE94YzVIaFpZSXJLN3ZuMzdoZ0xZS1lRSWpJbUp3ZC8rOWplMGE5ZE83VmlONXVQamd6ZmZmQk5QUFBFRWhCQWRoQkJmOWUzYnQ3L2F1Y2l4c01BU2tWMkZoNGYzMG1xMU93QjBpbzJOeGR5NWN4M2lXT3Z0MG1nMGVQYlpaL0c3My8wT0FOcHJ0ZHF0L2ZyMTA2dWRpeHlIODcycmljaHBoWWFHZHRScXRac0ErRC8yMkdONDRZVVgxSTdVYkU4Ly9UU21USmtDQU8wc0ZzdUdQbjM2Nk5UT1JJNkJCWmFJN01YZDA5TnpqUkRpenZ2dXV3OS8rTU1mMU01ak0wODk5UlRHakJrREFGMDlQRHcrQ3cwTjlWQTdFNm1QQlphSTdFS3YxODhGOEVCSVNBaVNrcEorZWpGK3B5YUV3Tnk1Y3hFYUdnb0FVWjZlbnFscVp5TDFzY0FTVVlzTEN3c0xFMEs4NnVYbGhkVFVWSGg1ZWFrZHllWThQVDJ4ZVBGaXRHM2JGZ0NtNnZYNmdXcG5Jbld4d0JKUmk0cU1qSFIzYzNOYkNVQ2JrSkNBYnQyNnFSMnB4ZWgwT3V0eFphMFE0dThjS203ZFdHQ0pxRVVwaXZLRUVLSmY3OTY5RVJjWHAzYWNGamRtekJqMDY5Y1BBTzd5OVBTY3BYWWVVZzhMTEJHMW1PN2R1M3NKSVY0SGdObXpaenRsTzg3dDBtZzBtRGx6SmdCQVNqa2pQRHk4cmNxUlNDV3UvMjRuSXRWMDZOQWhYZ2p4aS83OSs2TnYzNzVxeDdHYk8rKzhFL2ZmZnorRUVBRWFqV2FtMm5sSUhTeXdSTlJTM0lVUXJ3REExS2xUMWM1aWQwODk5UlFBUUtQUlBNTmpzYTBUQ3l3UnRRaUR3VEFNUU9ld3NEQ0VoNGVySGNmdWV2YnNpVUdEQmdGQWdMdTcrd1MxODVEOXNjQVNVWXVRVWo0SkFLTkdqVkk3aW1yR2poMExBQkJDUEtGeUZGSUJDeXdSMlZ6djNyMzloUkNQZUhwNjRxR0hIbEk3am1xaW82UGg3ZTBOSWNUUXlNaklZTFh6a0gyeHdCS1J6WGw3ZTk4SHdMMS8vLzd3OGZGUk80NXF2TDI5Y2YvOTl3T0FHNER4S3NjaE8yT0JKU0tiRTBJTUEyRHRCMjNWQmd3WUFBQ3dXQ3pEVkk1Q2RzWUNTMFEySjZVY0RRQ0RCdzlXTzRycXJDZDRDU0Y0NmNSV2hnV1dpR3hLcjlmZklZVG83dS92ais3ZHU2c2RSM1hCd2NFSUNnb0NnTTdoNGVHOTFNNUQ5c01DUzBRMkphWDhGVkRYcHVKS00rWTBsUkNpL2lJYldxM1dvSEljc2lNV1dDS3lLWTFHRXdJQW5UdDNWanVLdytqUm93Y0FRRW9acW5JVXNpTVdXQ0t5dGQ0QWNNY2RkNmlkdzJGMDdkb1ZBQ0NFK0tYS1VjaU8zTlFPUUVTT1NhL1hEd2RnTmhxTmV3Q1liK09wL3dNQUlTRWh6ZHArWGw0ZTR1UGpBZFFOcy9yNit1S3V1KzVDVEV3TWhnMXpyaE55clh2elFvZ2VLa2NoTzJLQkphS2JHU1dFZUVHdjExOEFzQlpBK3FWTGwzWVZGaGJXM09wSlVzcGZDQ0dzSi9ZMDI2NWR1K0R0N1kzeThuSjg5OTEzK010Zi9vS2RPM2ZpMVZkZmRaclplVHAyN0doZERGQXpCOW1YYzd3N2lVZzFRb2lPUW9pcFFvaXYvUHo4enVyMStyOUhSRVNNN3R5NWM1dWJQS1VUQUxSdjM5NldHZENoUXdlTUhEa1M3Ny8vUHJLeXN2RHh4eC9iYlAwdHpkZlhGd0FncGJUZEw0VWNIZ3NzRWQwT1B5SEUvMmswbWkxQlFVRm5EUWJEaHhFUkVlTjY5ZXJsZTgxamZBQ2diZHVXbVFiVno4OFBqejMyR0Q3OTlOUDYyMHdtRTVZdFc0YUhIMzRZQXdZTXdPalJvN0ZpeFFwWUxCWUFkY1BOa1pHUnlNek1SR3hzTEtLaW9qQng0a1FjUEhpd2ZoMjF0YlZZdEdnUmhnNGRpdWpvYU15Yk53K1ZsWlUyeWV6bDVRVUFFRUo0MjJTRjVCUTRSRXgwQ3dhRFFhcWR3WUcxQmZDWVJxTjVyRzNidHRWNnZYNnpsUEpqSVlRbkFMaTd1N2ZZaHUrODgwNGNQMzRjRm9zRkdvMEdTVWxKK1A3NzcvSG5QLzhaSVNFaCtQNzc3ekZuemh5WXplWUdVK1dscDZkanlaSWw4UER3d01zdnY0d0ZDeFpnelpvMUFJREV4RVFVRnhjakxTME5ucDZlbUR0M0xsSlRVL0hhYTY4MU82K2JXLzFITGFldGEwVzRCMHQwQTFMS2ZXcG5jQ1pTU3MzVm9lUWdBQzNlL0dvMm02SFZhcUhSYUZCZVhvN05temZqcFpkZXdxOSs5U3U0dWJraFBEd2NVNlpNUVhwNmVvUG5UWjgrSFowNmRZS2ZueDhtVFpxRWdvSUNXQ3dXbEpXVklTTWpBM1BteklGT3AwUDc5dTN4K09PUFk5dTJiVGJKeTM3ZzFvbDdzRVEzWURRYUI2aWRRVzE2dlQ1RkNQSENMUjV5QmNBT0FKK1p6ZWFQOC9MeXlnREFZREFzQk5ER1pESkJxOVcyU0xhOHZEejA3dDBiQUhEbXpCbElLYSszdkdoeEFBQUloVWxFUVZRN2E3bGJ0MjY0Y09GQy9UQXhBUGo3KzljdisvcjZRa29KczltTWtwSVNTQ2t4ZWZMazY3WmxNcG1hdlRkdU1wbnFGNXUxSW5JcUxMQkUxR2hTeXN0Q2lPMFdpK1ZUazhuMGFYNSsvblVIS2E4K3BrMVZWVlg5c1VkYk9uZnVITmF1WFl1Wk0yY0NBQUlDNms3TUxTb3FRcDgrZmVvZlYxeGNESjFPMTZnemphMW4rVzdac3NWbVp6OWZxNmFtN3NScktlVVZtNitjSEJhSGlJbm81MXdFa0M2bG5IenUzTG1BN096c3NmdjM3My8vUnNYMXFuTUFVRjVlYnJNQVVrcGN1SEFCR1JrWmlJK1B4ME1QUFlRSEhuZ0FBTkNwVXljTUh6NGNTVWxKT0hMa0NCUkZ3WUVEQjdCOCtYTEV4Y1UxYXYwNm5RNEdnd0VwS1Nrb0xTMkZvaWdvS0NqQXZuMjJPVkp3NmRJbDY2THRmaW5rOExnSFMwUTNzOWRpc1l3M21Vd1orZm41dFkxOWtoRGlESUQvS1MwdGJmYkZKZ0Rnbm52dWdSQUNmbjUrNk5PbkQxNTY2U1VNR2pTb3dXUGVlT01OTEYyNkZNODg4d3pLeTh2UnBVc1h4TWZISXlZbXB0SGJTVTVPeHNLRkN4RVRFd09UeVlTUWtCRE1tREdqMmZrQjRNS0ZDOWJGOHpaWklSRlJjeGtNQnNremVaMkxYcTlmWWpBWTVJY2ZmaWlwemhkZmZDR3Z2cGVkcDNtWG1vMUR4RVJrYXdlQnVtT2lWS2U0dUJnQUlLVXNWRGtLMlJFTExCSFpsTVZpK1FFQVRwOCtyWFlVaDNIczJERUFnSlF5WCtVb1pFY3NzRVJrVXhhTDVRZ0FIRDE2RkZKeWRGOUtpYnk4UE92eWZwWGprQjJ4d0JLUlRlWGw1ZjBncFN3K2UvWXNUcDQ4cVhZYzFaV1dscUs0dUJoU3lyTTVPVG5jZzIxRldHQ0p5T2FrbEJrQThPOS8vMXZ0S0txejdyMEtJZmpMYUdWWVlJbkk1alFhelhZQStPNjc3OVNPb2pycjcwQUk4WTI2U2NqZVdHQ0p5T1pxYW1wMkFEQm5abWJpeXBYV2UvR2k2dXBxZlBubGx3Q2dBRml2Y2h5eU14WllJcks1L1B6OEVnQ2JybHk1Z3M4Ly8xenRPS3JadTNjdktpc3JJYVhjblpXVmRVTHRQR1JmTExCRTFDSVVSVmtKb0ZVWDJFMmJOZ0VBTEJiTCt5cEhJUld3d0JKUml6Q2J6VnNCbk12T3pzYmh3NGZWam1OM1JVVkYyTEZqQjZTVTVSVVZGZjlVT3cvWkh3c3NPYm9yQU5DOWUzZmJUOHRDTFNvL1A3L1dZckg4RVFDV0xWdW1kaHk3VzdseXBYVngrZkhqeDZ2VnpFTHFZSUVsUjNjT0FMeTl2VHVvSFlSdW44VmlXUUhnM083ZHUzSG8wQ0cxNDloTlVWRVJObS9lRENsbDJhVkxsLzZrZGg1U0J3c3NPVFFwNVRFQThQVDA3S1YyRnJwOXVibTVsd0c4QVFDTEZpMXFGVmQya2xMaXozLytzM1Y1V1dGaDRVV1ZJNUZLV0dESm9Ra2h2Z0lBalVaenI5cFpxR2t1WHJ5NFFrcjVmVTVPRGo3KzJQVW5rL255eXkreGUvZHVTQ21QbFplWEo2cWRoOVREQWtzT1RVcjU1ZFhGeVFDRW1sbW9hUW9MQzJ1a2xQRUFsTC8rOWE4b0tTbFJPMUtMdVhEaEFwS1RreUdsdEFCNG1zZGVXemV0MmdHSWJxV2twT1IwY0hEd0VBQjNCd2NIVjUwNWMyYVAycG5vOXBXVWxKelc2WFJ0eldiellLUFJpSWNlZWdodWJtNXF4N0lwazhtRW1UTm40dGl4WXhCQy9NTm9OTDZsZGlaU0Z3c3NPYnlnb0tEL0FIaENDUEZBNTg2ZEw1NDVjMmFmMnBubzl2bjcrKy9VYXJYRHo1OC8zL1gwNmRNWU9uUW9oSENOUVFucmNkZXRXN2NDUU82RkN4ZkdsNWVYbTlYT1JlcGlnU1dIVjFKU2NpNG9LQ2dYd0RnQVk0T0RneWZvZERvRUJRVWhPRGpZNU9Qam8xeTRjRUZST3lmZDJybHo1NVJPblRwdDBXcTFqeFlXRnJiVGFEU0lqSXhVTzVaTnJGMjdGdSsrK3k2a2xLVW1rMmxvUVVIQkJiVXprZnBjNCtzanRRcDkrL1lOMVdnMDd3Z2hCdi8wdnV6c2JMNlhuVVJFUkVTRVJxUDVCa0M3My8zdWQzajY2YWZWanRSa1Vrcjg4NS8vUkdwcUtxU1VsVUtJMGRuWjJidlV6a1dPZ1h1dzVEUktTMHZQbFpTVXJOVHBkRitoN2dJVVFnaWhBZUIyNXN5WkpKWGpVU09WbEpTVUJBWUdidGRvTkJPeXNySzhUQ1lUK3ZYcjUzVER4UmFMQmF0WHI4WmJiNzBGS1dVbGdIRkdvL0VidFhPUjQzQ3VkelFSdVF5OVh0OFB3RlloUklmNzdyc1A4K2ZQaDQrUGo5cXhHdVhLbFN2NDR4Ly9pSXlNREFDNHBDaksvK2JrNUh5dGRpNXlMTnlESlNKVmxKU1VuQTRNRFB4TW85SGNmL3o0OFU3ZmZQTU5EQVlEL1AzOTFZNTJTMFZGUlpneFl3YjI3dDBMQUVXS29qeVlrNU96VisxYzVIaFlZSWxJTmFXbHBUKzJiZHQydGFlblozaDVlZm12MXE5ZkQ0dkZnckN3TUlkcjR6R1pUUGp3d3c4eGUvWnNuRDE3RmxMS2IycHJhNGZuNWVVZFV6c2JPU1lPRVJPUkl4QUdnMkVHNmk2cjZOdXRXemM4OTl4ekdESmtpT3JIWnFXVStQYmJiL0gyMjIvanlKRWpBRkFGNEkvWjJkbC9BbUJSTlJ3NU5CWllJbklZb2FHaDNUdzhQUDR1aEJnQkFMMTc5OGEwYWRNUUZSVUZyZGErQTI0V2l3WC8rYzkvc0h6NWN1VGs1Rmh2M3Ewb3ltOXpjbklLN0JxR25CSUxMQkU1bklpSWlJYzBHczBDQUhvQUNBb0t3cVJKay9EZ2d3OGlJQ0NnUmJkOTRjSUZiTjI2RldscGFUaDU4aVFBUUVyNVBZRFhqRWJqdWhiZE9Ma1VGbGdpY2xnR2crRlJBTThCaUxMZUZoNGVqaEVqUnFCLy8vNElDUWxwOXA2dG9pZ29LaXJDZDk5OWgzLzk2MTh3R28zWHp2cVRyU2pLMHB5Y25GVUFYSDhxSUxJcEZsZ2ljbmg2dmI2dkVHSUdnREVBT2xsdjkvTHlRbGhZR0NJaUl0Q2xTeGNFQmdZaU1EQVFQajQrOFBMeWdxZW5KNFFRcUs2dVJrMU5EU29ySzNIMjdGbWNPM2NPeGNYRnlNbkpRVzV1THFxcXF1cTNKYVVzRjBKc1VSUmxTVTVPRGkvTFNVM0dBa3RFemtRVEhoNStuMWFyblFCZ2lCQ2lGNXJmRGFFQUtKUlM3aFpDZkpLZG5mMnZxN2NSTlFzTExCRTVyZERRVUI5M2QvZUJRb2lCQUVLRUVGMmxsRjJFRUg0QXZBRzBRZDNuWEpXVThncUFpMEtJWWlsbE1ZQmpBTDcxOFBEWWs1bVp5VW5SaVlpSWlJaUlpSWlJaUlpSWlJaUlpSWlJaUlpSWlJaUlpSWlJaUlpSWlJaUlpSWlJaUlpSWlJaUlpSWlJaUlpSWlJaUlpSWlJaUlpSWlJaUlpSWlJaUlpSWlJaUlpSWlJaUlpSWlJaUlpSWlJaUlpSWlJaUlpSWlJaUlpSWlJaUlpSWlJaUlpSWlJaUlpSWlJaUlpSWlJaUliT2YvQVFPY2FhN0VsSFMwQUFBQUFFbEZUa1N1UW1DQyIsCiAgICJUeXBlIiA6ICJmbG93IiwKICAgIlZlcnNpb24iIDogIjE4Igp9Cg=="/>
    </extobj>
    <extobj name="ECB019B1-382A-4266-B25C-5B523AA43C14-4">
      <extobjdata type="ECB019B1-382A-4266-B25C-5B523AA43C14" data="ewogICAiRmlsZUlkIiA6ICIyMTM2MDg4NDk3NDQiLAogICAiR3JvdXBJZCIgOiAiMzI3NDE2NDcxIiwKICAgIkltYWdlIiA6ICJpVkJPUncwS0dnb0FBQUFOU1VoRVVnQUFBZGdBQUFJOUNBWUFBQUNadUdrMUFBQUFDWEJJV1hNQUFBc1RBQUFMRXdFQW1wd1lBQUFnQUVsRVFWUjRuT3pkZTF4VWRmNC84TmRuZ0VFRUZhOTV6L3VObERuRHBwR2xyWnFYSlBPdXJGdXJsYmp0TnkrdDI3YitmcTJ0OWQzTnJLM0VhcjNzVDllN1lwS2FsekF2YVY1WU41Z1psSXBGQ2RTOG9JSUNDc0xNZkg1L0RET0NBZ0xPNFF6RDYvbDQ4R0Q0bkpsejNnY1lYbncrNS9JQm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Db2t0QzZBcUtxTVJtTWZLZVVJQUU4RDZBS2dtY2xrQ3RLNExDS2lVbnkxTG9Db3N2cjA2ZFBSMTlkM0NZQ1JRdkIvUXlMeWJBeFlxaFdNUnVPVEFMNEUwRWhLK1pNUVlvT1U4aHNBMzllclZ5OWIyK3FJaU83RmJnQjV2T0tlcXdsQWtKVHlYWlBKTkIrQTFMb3VJcUtLNkxRdWdPaCtpb2VGR3hXSDY1L0JjQ1dpV29BOVdQSm9ScU94RHdDTGxQSW5rOG5VR1F4WElxb2wySU1sajFaOHRqQ0VFQnZBY0NXaVdvUUJTNTd1YVFBb1BxR0ppS2pXWU1DU3ArdFMvUGw3VGFzZ0lxb2lCaXg1dW1ZQXdFdHhpS2kyWWNDU1J4TkNCQUxBOGVQSDg3V3VoWWlvS2hpd1JFUkVLbURBRWhFUnFZQzNTaVNpZXhpTnh2MEFCbWxkQjkwaHBUeGhNcG42YVYwSFZSNTdzRVJVRm9hcmh4RkM5Tlc2QnFvYTltQ0pxRndKQ1FsYWwwQUF3c0xDdEM2QnFvRTlXQ0lpSWhVd1lJbUlpRlRBZ0NVaUlsSUJBNWFJaUVnRkRGZ2lJaUlWTUdDSmlJaFV3SUFsSWlKU0FRT1dpSWhJQlF4WUlpSWlGVEJnaVlpSVZNQ0FKU0lpVWdFRGxvaUlTQVVNV0NJaUloVXdZSW1JaUZUQWdDVWlJbElCQTVhSWlFZ0ZERmdpSWlJVk1HQ0ppSWhVd0lBbElpSlNBUU9XaUloSUJReFlJdklvOGZIeEVFS1Urbmpra1VmY3NzNjh2RHczVlVsMGY3NWFGMEJFVkpiYzNGd0VCUVZwWFFaUnRiRUhTMFJFcEFJR0xCSFZHc09IRDhlMGFkTkt0UTBkT2hTelo4OEdBT3pmdngrS29rQ3YxNk5qeDQ2SWk0dTdaeDFsRFJjNzJ3b0tDZ0FBQlFVRm1EbHpKcG8yYllxZ29DQkVSa2JpeG8wYkt1NFplU01HTEJIVkd0T21UY08yYmR0UVdGZ0lBTGgwNlJJT0hEaUFxS2dvQUVCT1RnNVdyRmlCbkp3Y2pCNDlHcSs4OGtxMXRoTVZGUVdUeVFTTHhZTDA5SFJjdVhJRnI3MzJtdHYyZytvR0Jpd1JlYVFHRFJxNFRuS2FNMmNPQUdEMDZORUE0T3FaYnRxMENmMzY5VU5JU0FnQVlNeVlNZWpWcXhlU2s1UFJxRkVqL1BUVFR5Z3FLcXJTZHE5Y3VZSjE2OWJoMDA4L1JkdTJiZEdzV1RQOC92ZS94OWF0VzkyNGQxUVg4Q1FuSXZKSVpaM2s1Ty92ajhqSVNHemV2Qm5QUHZzczFxOWZqMWRmZmRXMWZONjhlVmk1Y2lYQ3c4TVJFQkFBQUxEWmJGWGE3dG16WnlHbGhNRmd1R2RaWVdFaDlIcDlOZmFHNmlMMllJbW9WcGs2ZFNwMjdOZ0JpOFdDMDZkUFkrTEVpUUNBTTJmT1lPSENoVGg0OENDMmJkdUdxVk9ubHZsNmYzOS9BTUN0VzdkY2JTV1ByN1pvMFFJQWtKR1JBU2xscVErR0sxVUZBNWFJYXBXK2ZmdWlYYnQybURWckZxWk1tZUxxcVRxSGdqTXlNcENkblkzbzZPZ3lYOStqUnc4MGFOQUFxMWV2QmdEazUrZmo3My8vdTJ0NXUzYnRNR0RBQU15Wk13Zm56cDJEMVdxRnhXTEIvdjM3VmQ0ejhqWU1XQ0x5U0NXUHdRb2hjUDM2ZGRleWFkT200ZkRodzY2VG13QkhjTTZhTlF2anhvMUQzNzU5TVd6WXNETFhHeEFRZ1BYcjEyUHAwcVhvMUtrVGhnNGRlczl6WTJKaW9OUHAwS3RYTHdRR0JtTGF0R21RVXFxem8rUzFoTllGRUZYRWFEUktBRWhNVE9UdmFnMXlmdDhURWhLMExvVUFoSVdGQWVEN29MWmhENWFJaUVnRkRGZ2lJaUlWTUdDSmlJaFV3SUFsSWlKU0FRT1dpSWhJQlF4WUl0TGM2TkdqTVhMa3lGSnR1Ym01ME92MWVQdnR0MHUxTDFteUJDMWF0TGp2WlRQbno1OUgxNjVkWWJmYjc3dDl6aGRMYW1EQUVwSG1Sb3dZZ2NPSEQ1ZTZiL0MrZmZ0Z3M5bXdiOSsrVXM4OWVQQWdoZ3daQWlFcXZtS2xiZHUyU0UxTmhVN25uajl6cWFtcDZOYXRtMnZHSGFMN1ljQVNrZVpHakJpQnZMdzh4TWZIdTlxKyt1b3JQUEhFRTRpUGo4Zk5temNCQUZKS0hEcDBxTnliU0tqcDJyVnJTRTFOcmZIdFV1M0ZnQ1VpemJWdjN4NjlldlVxMVZ1Tmk0dkQzTGx6VWE5ZVBSdzZkQWdBWURhYmtaV1ZoYUZEaHdLb2VON1d1NGQ5cjE2OWlqRmp4aUFnSUFBZE8zYkUzLzcydDFKendBTEFzV1BIb0NnSy9QMzlFUklTVWlyd3c4UERBVGp1QkhXLzNqTVJ3SUFsSWc4eFlzUUlWOEQrOE1NUHVIVHBFb1lNR1lKQmd3YTUyZzhlUEloSEhua0VyVnExQWxDMWVWdW5UcDJLNjlldkl5MHREVWVQSHNYT25UdnZlYzZubjM2S25UdDM0dEtsUytqWXNXT3BXekVlUDM0Y2dPUGV4Ynh0SWhIVmVrYWpVVHB2MjBjMXgvbDlyMGxmZi8yMTlQWDFsVGs1T2ZMRER6K1VRNFlNa1ZKSytlbW5uOHJldlh0TEthV01pSWlRYytmT2xWSkttWm1aS1lVUTBtdzJ1OWF4YTljdTJiQmhReW1sbE1lUEg1Y0FaRzV1cnN6TXpKUUE1SWtUSjF6UDNiTm5qd1FnOC9QelhjOU5TVWx4TFkrTGk1TkNDR20xV2t1dEx6OC9YOTF2UkJuNFBxaWQySU1sSW8vdzVKTlB3dC9mSDRjT0hjSlhYMzNsT3M0NmJOZ3duRHg1RWovLy9ETU9IejdzR2g0dU9XK3JjMEtBa1NOSElpY25CNFdGaGFYV2ZmYnNXUUJBdDI3ZFhHM0J3Y0gzMU5DNmRXdlg0NFlORzBKS1dlVUoyNG1jR0xCRTVCSDgvZjB4YU5BZzdOcTFDNGNQSDNZRmJPZk9uZEdwVXllOC8vNzdLQ29xd29BQkF3QlViZDdXUm8wYUFRQisvdmxuVjl2NTgrZHJZcmVvRG1QQUVwSEhHREZpQkRadjNvd21UWnFnZCsvZXJ2Wmh3NFpoMWFwVmVQTEpKMUd2WGowQVZadTN0VXVYTG5qa2tVZndwei85Q1ZsWldVaExTOE9pUll1cVZGdmp4bzBCQUVlUEhrVldWdFlEN0NYVkZReFlJdklZSTBhTVFIWjJ0bXNZMkduWXNHSEl5Y201cDcwcTg3Ykd4TVRnOHVYTGFOV3FGU1pObW9UcDA2Y0RBUHo4L0NwVlcvZnUzUkVWRllXSWlBajA3Tm16R250SGRRM1BOU2VQeHZsZ3RWRVg1b1A5MTcvK2hmbno1N3VPejNveXpnZGJPN0VIUzBSMVFteHNMTkxTMG1DMVd2SHZmLzhiQ3hZc3dJc3Z2cWgxV2VURkdMQkVWQ2VrcEtUZ3lTZWZSUDM2OVRGeDRrUTgvL3p6ZVBQTk43VXVpN3lZcjlZRkVCSFZoSG56NW1IZXZIbGFsMEYxQ0h1d1JFUkVLbURBRWhFUnFZQUJTMFJFcEFJR0xCRVJrUW9Zc0VSRVJDcGd3QklSRWFtQUFVdEVSS1FDQml3UkVaRUtHTEJFUkVRcVlNQVNFUkdwZ0FGTFJFU2tBZ1lzRVJHUkNoaXdSRVJFS21EQUVoRVJxWUFCUzBSRXBBSUdMQkVSa1FvWXNFUkVSQ3J3MWJvQUl2SmNZV0ZoV3BkQVZHdXhCMHRFOTVCU250QzZCcnJIS2EwTG9LcGhENWFJN21FeW1mcHBYWU03R0kxR0NRQ0ppWWxDNjFxbzdtRVBsb2lJU0FVTVdDSWlJaFV3WUltSWlGVEFnQ1VpSWxJQkE1YUlpRWdGREZnaUlpSVZNR0NKaUloVXdJQWxJaUpTQVFPV2lJaElCUXhZSWlJaUZUQmdpWWlJVk1DQUpTSWlVZ0VEbG9pSVNBVU1XQ0lpSWhVd1lJbUlpRlRBZ0NVaUlsSUJBNWFJaUVnRnZsb1hRRVRrTG9xaURBWXdvb3oyRDBwOGVkeGtNbTJ0dWFxb3JtTEFFcEUzc1FvaDV0N2RXTExOWnJPTnJkbVNxSzdpRURFUmVRMlR5WFJVU3BsVndWTnlyRmJycmhvcmlPbzBCaXdSZVJNcmdNMFZMTitYbkp4Y1dGUEZVTjNHZ0NVaWJ4TmIzZ0lwNVphYUxJVHFOZ1lzRVhtVjNOemNid0hrM04wdXBieVpuWjI5VFlPU3FJNWl3QktSVnpsOSt2UnRLZVhuZDdjTElRNmtwNmNYYUZFVDFVME1XQ0x5T2xMS2V5N0RzZHZ0dkRTSGFoUURsb2k4VG1abTVqY0FicFpveWk4cUttTEFVbzFpd0JLUjE3bHc0Y0l0QUNXUHR4NUtUazdPMDZvZXFwc1lzRVRrbGV4MmU4bmpzRHk1aVdvY0E1YUl2RkorZnY1K0FBVlN5c0tpb3FJWXJldWh1b2NCUzBSZUtTVWxKVmRLdVZNSWNlVGt5WlBaV3RkRGRRL3ZSVXhFWGt0S0dRT2dwZFoxVU4zRWdDWHlNa2FqY1QrQVFWclg0VW1NUm1PMDFqVjRDaW5sQ1pQSjFFL3JPdW9DRGhFVGVSK0dLNVZMQ05GWDZ4cnFDdlpnaWJ4VVFrS0MxaVdRaHdrTEM5TzZoRHFGUFZnaUlpSVZNR0NKaUloVXdJQWxJaUpTQVFPV2lJaElCUXhZSWlJaUZUQmdpWWlJVk1DQUpTSWlVZ0VEbG9pSVNBVU1XQ0lpSWhVd1lJbUlpRlRBZ0NVaUlsSUJBNWFJaUVnRkRGZ2lJaUlWTUdDSlNGdng4WUFRZHo0YU5RSW1UQUF1WDY3YWVsYXZCanAzQm54OWdVV0wzRjlmWHA3NzFrbDFBZ09XaUR4RGJpNGdKV0N4QUpjdUFiLytkZVZmZS9ZczhPS0x3THZ2QXJkdUFhKytxbDZkUkpYRWdDVWl6OUtoQS9EblB3TUhEZ0IyZStWZWMvR2k0N21qUmdGNlBWQy92cW9sRWxVR0E1YUlQRTl1TGhBVUJPaUsvMFFWRkFBelp3Sk5tenJhSXlPQkd6ZnVQUCt4eHh5ZkF3SWN3N25PWWQxVnE0Qm16WUE1Y3lxM251aG9vRlVyeDNxY3IzRTZkZ3hRRk1EZkh3Z0pjV3lEcUFJTVdDTHlIRklDSjA4Q2I3NEp6SnAxcHowcUNqQ1pITVBINmVuQWxTdkFhNi9kV1g3OHVPTnpmcjVqSFU3NzlnRnBhY0NDQmZkZno1a3p3T3pad0xwMVFHWW1NR1ZLNmRvKy9SVFl1ZE14Zk4yeG8yTmRSRVMxbGRGb2xFYWpVZDcvbWVUay9KN1ZHc2VQUyttSVJjZUhqNCtVbjMxMlozbG1wcFJDU0drMjMybmJ0VXZLaGczdlhVZCtmdW12RXhNcnY1NnpaeDNMVjY0c3U3NlVsRHR0Y1hHTzUxcXREN2J2Tll6dnA1ckZIaXdSZVliY1hPRG5uNEVoUTREbHl4M0R1WURqQkNZcEFZUGh6cG5HSTBjQ09UbEFZV0hGNit6YytjN2orNjJuWFR0ZzdWcEg3N2wzYitEYmIwdXZxM1hyTzQ4Yk5uU3NxNmpJUGZ0T1hva0JTMFNlbzNWcllOTW14eER0L1BtT3RoWXRISjh6TWtyMmN4MGZlbjNGNjlPVitCTlhtZlZNbVFMODlKTWo1Q2RNY08rK1VaM0RnQ1VpenhJY0RDeGRDbno0SVpDUTRPaFpEaGpnT09ubzNEbkFhblVjUTkyL3YycnJ2ZDk2TWpLQUkwY2NQZHN1WFJ3OWFNblJWS28rQml3UmVaNW5ud1VtVHdaZWVza1JoREV4anQ1b3IxNUFZQ0F3YlZyMXdxK2k5Vml0d01zdk85cWpveDBuT3duaDN2MmlPb1cvUGVUUm5DZGtKQ1ltOG5lMWtwemZzNFNFQksxTElROFRGaFlHZ08rbm1zSWVMQkVSa1FvWXNFUkVSQ3Bnd0JJUkVhbUFBVXRFUktRQ0Jpd1JFWkVLR0xCRXBDMjE1bkVGZ1BQbmdhNWRLejhyanlmZy9MTmVnd0ZMUk5wUmV4N1h0bTJCMU5UU2QzU3FTR29xMEszYm5kczBFajBBWDYwTElLSTY3TzU1WE85MzYwTzFYYnZtQ0ZraU4yQVBsb2p1cU80OHFsZXZBbVBHT09aUjdkZ1IrTnZmSE91NVgwL3c3bmxjQWNlTjk5OTgwekh4dWw0UHRHOFB2UDAyWUxOVlhHTkYrNU9YZCtmeDExL2ZtZGUxZDIvSDdSaWR3c1B2cmVkKysxOWVQY09ITys0VVZkTFFvWTRwOFFESExSb1Z4YkdQSFRzQ2NYRmw3ME5GYzlTU1IyUEFFdEc5cWpLUEtnQk1uUXBjdis1NHpkR2pqbmxUSzZPc2VWeG56QUMyYjNkODNMd0piTjRNL1BPZmQyb3ByOGJLV3I0YzJMM2JNYTlyKy9iQTlPa1Yxd1BjZi8vTHFtZmFOR0RidGpzei9seTZCQnc0Y0djZTJad2NZTVVLeCtmUm80RlhYcm0zMXZ2TlVVdEVWRjJjdjdMcUhtZysyT3JNbzVxWjZYak5pUk4zbHUvWlUzcCsxdnR0ei9tOEsxY2MyenB5cFBUelZxNlVza1dMOG11ODMvcHpjKzg4VGswdFhXZkplVjN2cnFjeSsxOWVQUVVGVWdZSFM3bGpoK1Byano2Uzh2SEhTei9uNWswcHYvdE95cmZlY3F5anNMQjB6ZVhOVVZ0TmZEL1ZMUFpnaWVoZVZabEg5ZXhaeC9PNmRidnptdURnNm0zWE9aVmNTRWpwOXE1ZEhUMjRrbWNEbDZ5eEtscTJ2UE00T1BqKzg3cFdkajdhdSt2eDkzY01KVy9lN1BoNi9mbzd2VmNBbURmUE1UVDh6anRBU29xanpUa003blMvT1dySm96RmdpZWhlVlpsSHRWRWp4L0tmZjc3em12UG5xN2RkNTZUbXpzQnhPblBHY1Vad3lib3FlMmJ3ZzZyc2ZMUmwxVE4xS3JCamgyTm8rZlJwWU9KRVIvdVpNOERDaGNEQmc0NWg1S2xUeTk4KzU2aXR0Uml3UkZTeCs4MmoycVVMOE1nandKLytCR1JsT1k1RFZ2ZDYxbGF0Z0hIakhNZGhrNUljMi9yM3Y0RzMzZ0plZjkxOSsxU2V4bzBkbjQ4ZWRld0w4R0R6MGZidDYzajlyRm1Pb0F3SWNMUTdlOHdaR1VCMnR1TkVwckp3anRwYWpRRkxSUGQzdi9sWVkyS0F5NWNkQVRscDBwMFRoL3o4cXI2dE5XdUFwNTRDaGcxekJOSUxMd0J2dk9FSUtiVjE3KzRZeG8ySUFIcjJ2TlArSVBQUlRwc0dIRDVjZW5pNFJ3L0gvb3diNXdqaFljUEtmaTNucUszVitKTWlqOGI1WUt2T0krYUQvZGUvZ1Buejd4eWZKWS9BK1dCckZudXdSUFRnWW1NZFE4UE9JZDBGQ3h4M2FBTHVuQmhVOHVPUlI5eTcvWnJZQmxFVjhVNU9SUFRnVWxJY04ySzRjc1V4VFB5YjN6ak9mQVZxNXBnaGowdVNCMkxBRXRHRG16ZlA4VUZFTGh3aUppSWlVZ0VEbG9pSVNBVU1XQ0lpSWhVd1lJbUlpRlRBZ0NVaUlsSUJBNWFJaUVnRkRGZ2lJaUlWTUdDSmlJaFV3SUFsSWlKU0FRT1dpSWhJQmJ4VklwR1hjczZjUWtUYVlBK1d5TXRJS1U5b1hRTjV0Rk5hRjFCWHNBZEw1R1ZNSmxNL3JXdndGSnhQbUxURUhpd1JFWkVLR0xCRVJFUXFZTUFTRVJHcGdBRkxSRVNrQWdZc0VSR1JDaGl3UkVSRUttREFFaEVScVlBQlMwUkVwQUlHTEJFUmtRb1lzRVJFUkNwZ3dCSVJFYW1BQVV0RVJLUUNCaXdSRVpFS0dMQkVSRVFxWU1BU0VSR3BnQUZMUkVTa0FnWXNFUkdSQ255MUxvQ0l5RjBVUlJrTVlFUVo3UitVK1BLNHlXVGFXbk5WVVYzRmdDVWliMklWUXN5OXU3RmttODFtRzF1ekpWRmR4U0ZpSXZJYUpwUHBxSlF5cTRLbjVGaXQxbDAxVmhEVmFReFlJdkltVmdDYksxaStMems1dWJDbWlxRzZqUUZMUk40bXRyd0ZVc290TlZrSTFXME1XQ0x5S3JtNXVkOEN5TG03WFVwNU16czdlNXNHSlZFZHhZQWxJcTl5K3ZUcDIxTEt6Kzl1RjBJY1NFOVBMOUNpSnFxYkdMQkU1SFdrbFBkY2htTzMyM2xwRHRVb0Jpd1JlWjNNek14dkFOd3MwWlJmVkZURWdLVWF4WUFsSXE5ejRjS0ZXd0JLSG04OWxKeWNuS2RWUFZRM01XQ0p5Q3ZaN2ZhU3gyRjVjaFBWT0FZc0VYbWwvUHo4L1FBS3BKU0ZSVVZGTVZyWFEzVVBBNWFJdkZKS1NrcXVsSEtuRU9MSXlaTW5zN1d1aCtvZTNvdVlpTHlXbERJR1FFdXQ2NkM2cVZZSHJORm8zQTlna05aMTBCMVN5aE1tazZtZjFuVlEzV1l3R0lKMU90MGtLZVViUW9oV2lxSkFwOU50VEVoSXVLcDFiVlIzMU9xQUJjUFY0d2doK21wZEE5VmRvYUdoaWs2bm15NkVtQW9nUUFnQkFCQkNSTnZ0OXZjVlJWbHZ0OXVYV1N5V0U1b1dTblZDYlE5WUFFQkNRb0xXSlJDQXNMQXdyVXVnT3FoMTY5YjFXN1JvTVZxbjA4MEMwQThBaEJBSUN3dkQyTEZqb2Rmcjhmbm5uK1BFaVJQK2RydjlSUjhmbnhjVlJURkxLUmZuNStkdlRVbEp5ZFY0RjhoTGVVWEFFbEhkWXpBWXVnb2hYZ1F3UXdqUkdBQWFObXlJNGNPSEl6SXlFdTNidDNjOTk1ZS8vQ1V1WHJ5SWpSczNZcytlUGNqS3lqSUlJVllGQmdaR0s0cXl3bTYzcjdSWUxNbGE3UXQ1SjZGMUFRL0NhRFJLZ0QxWVQrSHN3U1ltSnJydDk4cjVNM2JuT3FuMkNnc0w4NU5TRGdmd0tvQ2h6dlpldlhwaDdOaXhHRGx5SlBSNmZZWHJLQ29xUWx4Y0hHSmpZMkd4V0Z6dFVzcERBSmJrNXVidVBIMzY5RzJWZG9IcUVQWmdpY2pqaFlhR3RoRkN2Q0NsZkJWQWF3QUlDQWpBb0VHREVCa1ppWjQ5ZTFaNlhYNStmb2lJaUVCRVJBVE9uRG1EOWV2WFkvLysvY2pMeXhzSVlHRERoZzJ2R0F5R1R3R3NOcHZONmFyc0VOVUp0YnBYd0I2c1oyRVBsdHhNRnhvYU90REh4K2NWQUdNQitBQkF4NDRkTVdyVUtJd2RPeFpCUVVGdTJWQitmajYyYjkrT2JkdTJJVFUxRlFBZ3BiUUQrTkp1dC8vRFlyRjhEY0R1bG8xUm5jRWVMQkY1bEpDUWtDYisvdjZSVXNyWlFvaXVnS1BYK2NRVFQyRHk1TWtJQ3d1RDgreGdkd2tJQ01Ea3laTXhhZElrSkNVbFllUEdqVGgwNkpDdXNMRHdPUjhmbitjVVJja1FRaXd1TEN6Y2NPclVxY3R1M1RoNUxRWXNFWGtFZzhId3FFNm5teTZsZkFHQXZ4QUNMVnUyUkVSRUJDWk9uSWltVFp1cVhvTVFBcUdob1FnTkRjV05HemZ3K2VlZlk4ZU9IVGgvL3Z6REFEN1U2L1VMRlVYWkpLVmNiamFiajZwZUVOVnF0WHJZalVQRW5vVkR4RlJWSVNFaFFYcTlmcXdRWWpZQUl3RG9kRG84K3Vpam1EQmhBZ1lPSEFpZFR0czd1a29wY2V6WU1XemV2Qm54OGZHdzJXek85bVFwNWNjNU9UbGIwdExTYm1oYUpIa2s5bUNKcU1ZWmpjYWVVc3FYaEJEVEFUUUVnT0RnWUl3WU1RS1JrWkZvMDZhTnhoWGVJWVJBLy83OTBiOS9mMlJtWm1ManhvM1l2WHMzcmw2OUdpS0VXQkVjSFB5eG9paXJoQkFyRWhNVGs3U3VsenhIcmU0VnNBZnJXZGlEcFlxRWhJVG9mWDE5Ui9yNCtNd0U4RXRuZTU4K2ZUQm16QmlNR0RFQ2ZuNStHbFpZZVZhckZmdjI3Y1BXclZ1Um1Kam9hcGRTSGhOQ1JHZGxaVzFQVDA4djBMQkU4Z0Rzd1JLUnFzTEN3dHJiN2ZhcEFQNUhDTkVDQU9yWHI0K25uMzRha1pHUjZOcTFxN1lGVm9PdnJ5K0dEeCtPNGNPSEl5TWpBK3ZYcjhmZXZYdVJtNXY3T0lESEd6ZHVuTldrU1pOL0NDRldKU1Frbk5HNlh0SkdyZTRWc0FmcldkaURwUko4REFiRElKMU85enNwNVhPaStMVGZMbDI2WVBUbzBSZzllalFDQWdLMHJ0R3RDZ29Lc0hQblRuenh4UmY0OGNjZkFRQlNTZ2xnajVUeVU3UFp2QmVBVmRNaXFVYXhCMHRFYnFNb1NuTXA1UlFoeEN3aFJFY0E4UGYzeDRBQkF4QVpHUW1Ed2FCMWlhcXBWNjhleG84ZmovSGp4eU01T1JrYk4yN0V3WU1IUlVGQndUTkNpR2NVUmZsWkNCRXRwVnhuTXBrdWFGMHZxYTlXOXdyWWcvVXM3TUhXWFlxaWhBc2hvZ0JNQWVBSEFHM2F0TUd6eno2TENSTW1JRGc0V05zQ05aS2JtNHZZMkZoczM3NGRHUmtaem1hcmxISUxnR1Vtaytrd0FLbGRoYVNtV3YxSGl3SHJXUml3ZFV1WExsMGFObWpRWUh6eEpUWjlBTURIeHdmOSt2WER4SWtUOGNRVFQ3ajloaEMxbFpRU0owNmN3S1pObTNEczJERllyYTZSNGhRcDVXS3IxYnJwNU1tVDJWcldTTzdISVdJaXFwTGV2WHYzOXZQemU2bjRNcHNnQUdqU3BBbEdqaHlKeVpNbm8yWExsbHFYNkhHRUVPalhyeC82OWV1SHExZXZZdlBtemRpMWF4Y3VYNzdjWFFqeG1aK2YzOThWUlZsanM5bVdKeVVsSmQ1L2pWUWIxT3AvTDltRDlTenN3WHF2RGgwNjFBc09EbjYyZU03Vkp3QkhhQmdNQm93Yk53NVBQLzAwZkgzNS8zcFYyR3cyZlBQTk45aXlaUXUrKys0N09NNkhBcVNVLzVGU0x2Yng4ZmtpSVNIaGxzWmwwZ1BnTzRLSXl0V25UNStPUGo0KzA0UVF2d1BRRkFDQ2dvSXdkT2hRUkVaR29sT25UaHBYV0h2NStQaGc4T0RCR0R4NE1NNmZQNDhOR3pZZ0xpNE8xNjlmZjFRSXNVNUtlZDFnTUN5MzIrMHJrNUtTVXJTdWw2cXVWdmNLMklQMUxPekJlZzFmUlZHZUZrTDhENEJuVVB4M29udjM3aGc5ZWpSR2pScUZldlhxYVZ1aGx5b3NMTVR1M2JzUkd4dUw1R1RYL085U1NybGZTdm1KMld6ZURhQkl3eEtwQ3RpREpTSUFRRWhJU0VzL1A3OWY2M1M2bVFEYUE0NUxUNTU2NmlsTW5qd1p2WHYzMXJoQzc2Zlg2MTNYQ2Fla3BHRERoZzA0Y09DQXVIWHIxaEFoeEJDajBYZ0p3Q2VGaFlWclRwMDZkVTdyZXFsaXRicFh3QjZzWjJFUHRsWVNmZnIwZWNMWDEzY0dnRWtvL3FlN1hidDJHRFZxRk1hUEg0K0dEUnRxVzJFZGQvUG1UWHp4eFJmWXZuMDcwdExTbk0wMktlVVhRb2gvSkNZbUhnUXY5ZkZJN01FUzFVRUdneUZZcDlOTktwNXp0U2ZndVAxZmVIZzRKazJhaE1jZWU0eVgySGlJd01CQS9Qclh2OGFVS1ZPUW1KaUlUWnMyNGR0dnYvVXBLaW9hRDJDODBXZzhJNlZjck5QcE5pWWtKRnpWdWw2Nmd3RkxWSWVFaG9ZcU9wMXV1aEJpS29BQUlRU2FOMi91dXNTbWVmUG1XcGRJNVJCQ0lDd3NER0ZoWWNqT3pzYm16WnV4YytkT1hMeDRzYk1RSXRwdXQ3K3ZLTXA2dTkyK3pHS3huTkM2WHVJUU1ia1JoNGc5VSt2V3JldTNhTkZpZFBFbE52MkFPMytzeDQ4Zmo4R0RCMnMrNXlwVmo5MXV4N2ZmZm91WW1CaWNPSEVDZHJzZEFDQ2xORXNwRitmbjUyOU5TVW5KMWJqTU9vczlXUEprT3NCMXczU3FJb1BCMEZVSThTS0FHVUtJeGdEUXNHRkREQjgrSEpHUmtXamZ2cjNHRmRLRDB1bDBHRGh3SUFZT0hJaUxGeTlpNDhhTjJMTm5EN0t5c2d4Q2lGV0JnWUhSaXFLc3NOdnRLeTBXUy9MOTEwanVWS3Q3QmV6QmVoWjM5MkI3OU9qUnRINzkrbGVsbERkTkpsT1FPOWJwN2NMQ3d2eWtsTU1CdkFwZ3FMTzlWNjllR0R0MkxFYU9IQW05WHE5ZGdhUzZvcUlpeE1YRklUWTJGaGFMeGRVdXBUd0VZRWx1YnU3TzA2ZFAzOWF1d3JxRFBWanlXQUVCQVcwQlFBaHhWdXRhUEYxb2FHZ2JJY1FMVXNwWEFiUUdnSUNBQUF3YU5BaVJrWkhvMmJPbnhoVlNUZkh6ODBORVJBUWlJaUp3NXN3WnJGKy9IdnYzNzBkZVh0NUFBQU1iTm14NHhXQXdmQXBndGRsc1R0ZTRYSy9HSGl5NWpidDdzQWFENFhXZFRyZElTcm5HWkRMOXhoM3I5REs2ME5EUWdUNCtQcThBR0F2QUJ3QTZkdXlJVWFOR1llellzUWdLWXNlZmdQejhmR3pmdmgzYnRtMURhbW9xQUVCS2FRZndwZDF1LzRmRll2a2FnRjNUSXIwUUE1YmN4cDBCV3p4VFM3SVFvcTJVY21EeHRGNEVJQ1FrcEltL3YzOWs4U1UyWFFGSHIrV0pKNTdBNU1tVEVSWVd4a3RzcUV4U1NpUWxKV0hqeG8wNGRPZ1FDZ3NMbmUwWlFvakZoWVdGRzA2ZE9uVlo0eks5Qms4ZGRMTno1ODdoK2VlZlI0c1dMZURqNDRQZzRHQzg5ZFpiV3BkVjIvZzJhTkFndWpoY3YyYTRPaGdNaGtlTlJ1Tnl2VjUvQWNBblFvaXVMVnUyeE1zdnY0eGR1M2JoZ3c4K3dDOSs4UXVQRE5mejU4K2phOWV1cnJOY1NSdENDSVNHaG1MaHdvWDQ2cXV2OEx2Zi9RNXQyN2FGRU9KaEFCL3E5ZnF6aXFLc05oZ00vZDI0V1Y5RlVRWWJqY1pKYmx4bnJjQmpzRzVVVkZTRWdRTUhZc3lZTVVoS1NrTFRwazF4K3ZScC9QVFRUMXFYVm12MDZkT25yWStQejZkQ2lGRUF6aFlXRnI2Z2RVMWFDZ2tKQ2RMcjlXT0w1MXcxQW82YnhELzY2S09ZTUdFQ0JnNGM2SlpMYkZKVFV6Rnk1RWdrSlNXcGNwL2h0bTNidW9ZbWE1cmErMWFUM0xrdmpSbzF3a3N2dllRWFgzd1J4NDRkdytiTm14RWZINiszMld3dkNDRmVVQlFsV1VyNWNVNU96cGEwdExRYlZWbDNTRWlJWHEvWEQ5YnBkT09rbE04QmFDYWwzQWhnOHdNVlhjc3dZTjBvT1RrWlAvMzBFLzc0eHovaW9ZY2VBZ0QwN05tVEo1amNSNGNPSGVvMWF0UW9YS2ZUalFid1d5R0VIc0FwSWNUUTVPVGtTMXJYcHdXajBkaXplTDdWNlFBYUFrQndjREJHakJpQnlNaEl0R25UeHEzYnUzYnRtbVlCcURadjJqYzE5a1VJZ2Y3OSs2Ti8vLzdJek16RXhvMGJzWHYzYmx5OWVqVkVDQkQ0KzdBQUFDQUFTVVJCVkxFaU9EajRZMFZSVmdraFZpUW1KaWFWdDU3aUtRMkhGNGRxaEJBaXVLNWZZY2NoWWpkNitPR0hVYjkrZmZ6cFQzOUNYbDVlbWMreDIrMTQ3NzMzMExselorajFlclJyMTg1MURIbi8vdjFRRkFWNnZSNGRPM1pFWEZ3Y0FDQStQaDVDQ0h6OTlkZFFGQVgrL3Y3bzNidDNyVHYyckNqS1pJUEI4THJSYVB5TG9pZ2ZHSTNHelVhak1hbHg0OGJYZlh4OERnZ2haZ2toOHFXVTgyL2Z2aDJXa0pCd1VldWFhMXJ4VU5vQkFOOExJZVlDYU5pblR4Kzg5ZFpiK09xcnIvQ0hQL3pCN2VFS0FPSGg0UUFjWng0N2g1aWR2M2VyVnExQ3MyYk5NR2ZPSEdSbVpzTGYzeCs3ZCs5MnZmYldyVnRvMUtpUjYvZTFMTTUxNWVYbFZlcjNPVG82R3ExYXRVSkFRQURtekpuamFpOG9LTURNbVRQUnRHbFRCQVVGSVRJeUVqZHUzQ2kzM3ZMMnJTemx2VGRMMW43My9oUVVGSlM1M2ZKcXFVejlGWDFmS3JzdjFkV2lSUXZNbmowYnUzYnR3bC8vK2xjWWpVWUFDQlJDdkFyQW9paktVYVBSR09GOGZraElTSkRSYUp4b05CbzNOMjdjK0lwT3Avc0N3SytGRU1GdUw2NFdZZy9XalJvM2JveVltQmo4NWplL3dhNWR1ekJuemh6TW1qV3IxSm1jYytmT3hZNGRPN0JtelJyMDdkc1hxYW1wQ0F3TUJBRGs1T1JneFlvVmVPU1JSekJ2M2p5ODhzb3JKVy91amVYTGwyUDM3dDJvVjY4ZWZ2M3JYMlA2OU9sSVRFeXM4ZjJzTGlIRVJ1Y2ZoWkovSEp5UHBaUjc3SGI3ZEl2RjhyTW1CWlpnTUJpZUVVTDBBK0FuaFBBRjRDZWw5QVhnQjhmN3hyZmtNZ0MrZHkwdnRheDQrZDNMU3I3V1R3amhJNlhNQnhBRU9HYXllZWVkZHpCbzBDRFY5L2Y0OGVNSUR3OUhmbjcrUFVPUCsvYnRRMXBhR3FTVWFOU29FY2FNR1lOMTY5YmhtV2VlQVFCczNib1Z6Wm8xdzlDaFE4dGFkYm5LKzMwK2MrWU1acytlalgzNzlxRnYzNzc0OGNjZlhhK0ppb3BDV2xvYUxCWUw2dFdyaDhtVEorTzExMTdEeXBVcnk2ejNmdnRXVW5udnpZc1hLL2QvWHNudC92REREMlhXVXBuNkszcWZWM1pmSHBTdnJ5K0dEeCtPNGNPSEl6NCtIcSsvL2pwdTNib0ZJY1RqQUxZWWpjWTVjSnk1UGdCQVBRRDNEWHdoaE5Gb05INVUzWnFrbElrbWsybHRkVit2QlFhc200MGNPUktuVDUvR1J4OTloUGZmZng5TGx5N0ZsMTkraWREUVVGeS9maDJmZlBJSjl1N2RpLzc5SGVjUTlPclZ5L1hhTVdQRzROYXRXMGhPVGthalJvM3cwMDgvb2Fqb3p0U1A3Nzc3TGxxMWFnVUFtRGx6SnA1NTVoblliRGI0K1BqVTdFNVdrNVJ5TG9DT0FBS0tQMW9JSVRvQ2FBZEFMNFFZNGVQall6RWFqZjgzTVRGeEpUU2M5MUlJRVN1RThMK3I3WDZ2cWZaeTV6SzczZjZTajQvUEh3R0VGUlFVNFBYWFg4ZmpqeitPaVJNbklqdzhITDYrTmYrVy9jTWYvbEJxUnAxWFhua0Z6enp6REhKemM5R2dRUVA4NjEvL1FsUlVWSlY3Vk9YOVB1djFlZ2doY1Bic1dRd2VQQmlQUHZvb0FPREtsU3RZdDI0ZFRDWVQyclp0Q3dENC9lOS9qOGpJeUZJQmRYZTlsVkhSZTdPeUFWdldka3UyVmJaK1QzaWYyMncyL09jLy84R1dMVnZ3elRmZmxGeVVaTFBaUGhOQ1hOYnBkRmRRdFV0N3VoZC9WSXNRb2dnQUE3YXVDdzRPeG9JRkN6Qjc5bXhNbWpRSmtaR1IrUDc3NzVHV2xnYXIxUXBGVWNwODNieDU4N0J5NVVxRWg0Y2pJQ0FBZ09NWDNhbGx5NWFsdGlHbFJGRlJVYTBKV0pQSjlHRlo3YTFidDY3LzBFTVBqWkJTVHRUcGRHTUFMRFVhamROdTNibzE4c2NmZjd4V3cyVUNBSnpoYXJmYi93OEFxMDZuS3dKZ0JWQWtwWFI5bGxKYWZYeDhTaTF6THJmYjdWWUFSYjYrdnRiaWRsZWJ6V2F6Mm15Mm9zREFRR3RSVVpIVlpyTVZKU2NuVytINGd4V2pLTW92aWs5c0duUHMyTEhBWThlT29Ybno1cGc4ZVRKR2poeFpvemZsNzl5NWM2bXZCdzRjaUljZmZoaXhzYkY0NnFtbmNPellNV3phdEtuSzZ5M3Y5N2xkdTNaWXUzWXQvdmpIUCtMRER6L0VaNTk5aGllZmZCSm56NTZGbEJJR2crR2VkVGt2TnltcjNzcTQzM3V6TXNyYWJzbTJ5dGF2NWZzOEt5c0xlL2Jzd2FaTm0zRGh3Z1ZuY3o0YzE4dEdtODNtb3lXZXZzMW9OUGEwMisxREFZVHFkTHB4S0Q1Zm9CeUpkcnQ5VFhYcTB1bDBIOE14MmxPck1HQlYxS1JKRTh5Yk53OURoZ3lCM1c1SGl4WXRBRGpPQkhUK1YrNTA1c3daTEZ5NEVNbkp5ZWpWcXhmaTR1S3E5VWVyTnJwdzRjS3RDeGN1YkFXd05Td3NyTFBkYmw4cGhCaFF2Mzc5b3oxNjlPaXZWY2dDZ05sc2ZsZUw3WnBNcHU4QVBOK3BVNmRHd2NIQk13QzhlT1hLbGU1TGxpekJaNTk5aHNHREIyUDgrUEV3R28ycVg1WlQxbG5Ldi8zdGI3RjI3VnBrWkdSZ3pKZ3hiZy84S1ZPbVlNS0VDWGpqalRjd1ljSUVYTHAweWZYK3ljaklxUEEreXRVNXE3cWk5NmEvdjJNZzQ5YXRXNjdEUGM3anB2ZmJic20yeXRaZjA1elh4c2JHeG1MUG5qMGwvNmxQazFMK0t6OC8vN1B5M29PSmlZay9BUGdCQUxwMDZmSktVRkRRQUNIRVdBQVRoUkJON3RwT2l0bHNYbHlkR28xRzQ4ZlZlWjNXZUpLVEd5VWxKZUh0dDk5R2Ftb3FyRllyTGwyNmhCVXJWcmhtSzJuYnRpMmVmZlpaekpneEF4YUxCVmFyRldhekdXbHBhYTZoNEl5TURHUm5aeU02T2xyanZkRkdRa0xDbWNMQ3dxY0JiQVBRUFNBZ1lPWDlYdVBOMHRMU2JpUW1KaTVLVEV6c0lhVjhXa3E1M1dhekZlN2R1eGRSVVZFWU8zWXN0bXpaVXVZZi9LcG8zTGd4QU9EbzBhUEl5c3E2Ny9OZmVPRUYvUHZmLzhiS2xTdngyOS8rOW9HMmZiZU1qQXdjT1hJRVFnaDA2ZElGQlFVRmtGS2lYYnQyR0RCZ0FPYk1tWU56NTg3QmFyWENZckZnLy83OUZhNnZNdnRXMFh1elI0OGVhTkNnQVZhdlhnM0FjVmVrdi8vOTcxWGVyK3JXWDlWOXFheTh2RHhzMjdZTmt5ZFB4b3N2dm9pZE8zZkNack1WRlo4TEVaR1ltTmpaWkRLOVU5bC9jRStmUG4zYmJEWi9iVEtaWHRIcGRDM3RkdnN2QVN5V1V0YlpHMWN3WU4yb2NlUEdPSFRvRVByMTY0ZDY5ZW9oTEN3TURSczJMTlVUWGI5K1BSNTc3REU4L2ZUVENBb0t3dFNwVTFGUVVJQWVQWHBnMXF4WkdEZHVIUHIyN1l0aHc0WnB1Q2ZhU2s1T0xyeDkrL1pMVXNwTUljU29QbjM2OU5PNkprOWdNcG4ybVV5bTBiZHYzMzRZd0Y4Qm5EdDc5aXdXTGx5STRjT0g0NjkvL1N0KytPRUgxd2sxVmRHOWUzZEVSVVVoSWlLaVVwZVZCUWNIWTh5WU1RZ01ETVNBQVFPcXZqTVZzRnF0ZVBubGx4RVlHSWpvNkdpc1c3Zk8xVXVQaVltQlRxZERyMTY5RUJnWWlHblRwdDEzZnl1N2IrVzlOd01DQXJCKy9Yb3NYYm9VblRwMXd0Q2hRNnY5L3F4Ty9kWFpsL0pJS1pHYW1vcjMzMzhmdzRZTnd6dnZ2SVBUcDA4RHdDVUFIeFFXRm5ZMm1VelBtTTNtWFZWZWVRa0pDUWxGWnJQNW04VEV4RGttazZtTjNXN3ZENkJ1RE1tVjRIbTNmS2tDM2lyUnM2aHdMK0wvcTlQcC9sZEt1ZEprTXIza2puVldWaTJaaDFhbktNb1lBSzhBK0tVUVFnYzRUczZaUEhreUJnMGE1RHFXcjRiUTBGQzgvUExMbURsenBtcmJJUGU0ZmZzMkRoMDZoRTJiTnJsbTJKRlMyb1VRUit4Mit6S3oyYndaZ0szaXRXaW5scndmNzhGanNPU3hiRGJiVnpxZDduOVJQRWs0M2NOdU1wbTJBdGphdTNmdlRyNit2bk9FRUpPLy8vNzc1dlBuejhlaVJZc3dkdXhZUFBmY2MralFvWVBiTm5ydDJqVnMyclFKbHk5ZnhyUnAwMG90Syt0NGNFaElDRTZkT3VXMjdWUGxuVDkvSGp0MjdNRG5uMy91T293Z3Bid09ZTE1RWW5IeE1WUlNDUU9XUEpaZXI4OG9IajU3V090YVBOM0preWZUQU16cTBxWEw2dzBhTkpnaWhJakt5OHZydDJiTkd0ZDFuWk1tVFVMLy92M2g1L2RnSjJPMmFkTUc3ZHUzeDdadDIrNlpyYWV1MzduSEUxaXRWc1RIeDJQTGxpMDRjdVJJeVVVbUtlV0s3T3pzVmVucDZRVmExVmVYTUdESll5VWtKR1FWMzBtbXZ0YTExQmJGRTJtdkJMRFNZREFZZERyZGJBRGpUcHc0MGVERWlSTm8wcVFKSmsyYWhJaUlpRktYZzFSRlFRSC9ObnVpcTFldll2ZnUzYTdSaFdJM3BaVGI3WGI3WW92RmNrTEwrdW9pQml4NU1qc0FPSTh0VXRXWXpXWXpnR2toSVNFei9mMzlwMHNwWDhyS3lncjV4ei8rZ1dYTGx1R3BwNTdDaEFrVDhJdGYvTUl0RXdaUXpiUGI3VENiemRpNmRTdjI3dDNybXExSVN2bGZBS3VrbEV2Tlp2TjFiYXVzdXhpd1JGNHVPVGs1RDhCSEFENVNGR1VBZ0ZrMm15M2l3SUVEL2djT0hFQ2JObTBRR1JtSjRjT0h1eTRESWMrV2s1T0R2WHYzWXVQR2pVaFBUM2MyRjBvcDQ2U1VTOHhtODljYWxrZkZHTEJFZFVqeDNMcUh3OExDbWtrcFg1VlMvdWJubjMvdThNRUhIMkR4NHNVWU1XSUV4bzBiaDVDUUVJK2NWN1l1azFJaUpTVUZYM3p4QlhiczJGRnlzdlR6QU5ZV0ZCUXMrZUdISCtyY0JCbWVqQUZMVkFjbEpDUmNCZkFYQUFzVVJYbFdDUEc3b3FLaUlUdDI3UERac1dNSHVuWHJoc2pJU0F3ZVBOZzFHUVZwSXo4L0g5OTg4dzAyYnR5STVPUmtaN01Od0NHNzNiN1ViRFp2UmRYdUNVdzFoQUZMVkxkSms4bTBBOENPc0xDdzluYTdmVGFBS2YvOTczOGZXckJnQWQ1Ly8zMk1IajBhbzBlUHJ0WTlmcW42TWpJeVhKZllsSmdxN3hxQVRYYTdmYkhaYlBhT1NXNjlHQU9XaUFBQUNRa0pad0hNRFFzTCs1UGRicDhNWU1hdFc3Y2UzN0JoZzlpd1lRT01SaU1tVFpxRUFRTUdRSy9YYTEydVZ5b3FLc0t4WThjUUV4T0QrUGg0WjdPVVVuNm4wK21XRnhRVXJFbE9UaTZzYUIza09SaXdSRlJLUWtLQ2MxcXd0YUdob1NFNm5XNk9FR0o4WW1KaWNHSmlJb0tEZ3pGeDRrUkVSRVNvTXZsN1haU1ptWW1kTzNkaTgrYk51SHIxS2dCQVNwa0hZS3ZOWm90T1NrcXFQUk0va3dzRGxvaktaYkZZa2dGTUR3c0xteTJsZkZGSytmTDE2OWREbHk5ZmpoVXJWdURKSjUvRWhBa1QwSzlmdjFvemJhS25zTnZ0U0VoSXdPZWZmNDc5Ky9lWHZFbkg5MUxLbGJkdTNWcWVrcEtTcTJXTjlHQVlzRVIwWHdrSkNiY0FmQUxnRTBWUndvVVFzNldVb3c0ZlBoeHcrUEJodEd6WkVwR1JrUmd4WWdTYU5tMnFkYmtlN2ZyMTY0aUxpOFBHalJ0eDd0dzVBSUNVOHJZUVlwZmRibDlpTnB1LzBiWkNjaGNHTEJGVmljbGtPZzdnZU8vZXZSdjcrZm45VGtvNTlkS2xTMTArK3VnakxGbXlCRU9IRHNXNGNlTVFHaHJLUzMyS1NTbngvZmZmSXpZMkZydDI3WEpOVHltbHpBQ3d4bWF6ZlpLVWxKU3BiWlhrYmd4WUlxcVdreWRQWnNNeGJkN2ZGRVVaTG9UNEg2dlZPbXozN3QyK3UzZnZScWRPbmZDclgvMEtRNFlNUVlNR0RiUXVWeE8zYnQzQ2dRTUhzSEhqUnZ6NDQ0L09acXVVOHFDVThqT3oyYndkQUcvZzdLVVlzRVQwb0tUSlpOb0RZRTlvYUdnYm5VNDNFOER6YVdscHJmLzNmLzhYSDN6d0FVYU5Hb1V4WThhZ1c3ZHVXdGRhSTlMUzByQjkrM1o4OGNVWHVIbnpKZ0JBU25sRkNMSGVhclZHSnlVbC9hUnhpVlFER0xCRTVEWVdpK1ZuQUg4QzhLYWlLT01CL0RZL1AzOUFURXlNaUltSlFlL2V2UkVaR1ltQkF3ZWlYcjE2R2xmclhvV0ZoVGh5NUFnMmJkcmttcU5hT3M1Y09pNmxYRzQybXpjQUtOSzBTS3BSREZnaVVvUFZaREp0QXJBcE5EUzBtMDZubXdOZzBzbVRKNXVjUEhrU0RSbzB3SVFKRXpCcTFDaTBhOWRPNjFvZnlNV0xGL0hsbDE4aUppWUcyZG5aenVZY0tlVVduVTYzT0NFaDRhU1c5WkYyR0xCRXBDcUx4ZkpmQUwvcjBLSEQ3NXMwYWZJYkFOTnpjM1BEVnE1Y2laVXJWK0x4eHgvSHhJa1RFUjRlRGwvZjJ2RW55V2F6NFQvLytRKzJiTm1DYjc3NXB1U2lKQ25sLzdQWmJQOHZLU25wcGtibGtZZW9IYi9OUkZUcnBhZW5GNlNucHk4RHNFeFJsRjhJSVdZREdIUHMyTEhBWThlT29Ybno1cGc4ZVRKR2poeUo1czJiYTExdW1iS3lzckJueng1czJyUUpGeTVjY0RibkEvalNicmRIbTgzbW94cVdSeDZHQVV0RU5jNWtNbjBINFBsT25UbzFDZzRPbmdIZ3hTdFhyblJmc21RSlB2dnNNd3dlUEJqang0K0gwV2pVL0ZJZktTV1NrcElRR3h1TFBYdjJ3R2F6T1JlbFNTbi9sWitmLzltUFAvNTRUY3NheVRNeFlJbElNMmxwYVRjQUxBS3dTRkdVSVFCZXRkbHNJL2J1M2F2ZnUzY3YycmR2ajEvOTZsY1lPblFvR2pWcVZLTzE1ZVhsWWQrK2ZkaTRjU05Pbno3dGJDNlNVdTZUVW41cU5wdDMxV2hCVk9zd1lJbklJNWhNcG4wQTlvV0VoTFQwOS9kL0ZjQUxaOCtlYmJkdzRVSjgrT0dIaUlpSXdOaXhZOUdqUncvVmVyVlNTcHcrZlJyYnRtM0R0bTNiVUZCUTRGeDBDY0M2d3NMQzZGT25UcDFUWmVQa2RSaXdST1JSa3BPVEx3RjRFOEI4UlZIR0FIamw5dTNidjR5TmpkWEZ4c2FpVjY5ZW1EeDVNZ1lOR29TQWdBQzNiUFAyN2RzNGRPZ1FObTNhQkl2RkFnQ1FVdHFGRUVmc2R2c3lzOW04R1k0NVdJa3FqUUZMUko3S2JqS1p0Z0xZMnJ0MzcwNit2cjV6aEJDVHYvLysrK2J6NTgvSG9rV0xNSGJzV0R6MzNIUG8wS0ZEdFRady92eDUxNXlyTjI3Y0FBQklLYThEMkN5RVdKeVltUGlEMi9hRzZod0dMQkY1dkpNblQ2WUJtTldsUzVmWEd6Um9NRVVJRVpXWGw5ZHZ6Wm8xV0xObURmcjI3WXRKa3lhaGYvLys4UFB6cTNCZFZxc1Y4Zkh4MkxKbEM0NGNPVkp5a1VsS3VTSTdPM3RWZW5wNlFYbXZKNm9zQml3UjFScW5UNSsrRFdBbGdKVUdnOEdnMCtsbUF4aDM0c1NKQmlkT25FQ1RKazB3YWRJa1JFUkVvR1hMbHFWZWUvWHFWZXpldlJ1Yk5tM0M1Y3VYbmMwM3BaVGI3WGI3WW92RmNxSm05NGE4SFFPV2lHb2xzOWxzQmpBdEpDUmtwcisvLzNRcDVVdFpXVmtoLy9qSFA3QnMyVEk4OWRSVEdEZHVIUHo4L0JBYkc0dTllL2ZDYnJjREFLU1Uvd1d3U2txNTFHdzJYOWQwUjhock1XQ0pxRlpMVGs3T0EvQVJnSThVUlJrQVlKYk5ab3M0Y09DQS80RURCMG8rdFZCS0dTZWxYR0kybTcvV3BGaXFVN3dpWU1QQ3dyUXVnWWc4Z01sa09nemdjRmhZV0RNcDVhdFN5aGNBK0FGWVcxQlFzT1NISDM2NHFIR0pWSWZVNm9DVlVwNFFRdlRWdWc0cTVaVFdCUkFsSkNSY0JmQVhvOUg0RmdBa0ppYitINDFMb2pxb1ZnZXN5V1RxcDNVTjdtQTBHaVVBSkNZbWFudFBPQ0lpY2h1ZDFnVVFFUkY1SXdZc0VSR1JDbXIxRURFUkVXbFBTaWtBNkFINHczRlNtVnM3YjBPR0RIRnVSODE1RE8wQWlnRGNCbEFvaEpBUHVrSUdMQkVSUFNnL0FNMEJ0QzMrckhmbnlvMUdvL1BoQUhldTl5NkZBSzRBT0E4Z3MvanJCOEtBSlNLaUIrVVBSN2dlVjJQbGl4WXRjajc4WEkzMTN5VWN3QTB3WUluSWs2ZzlWRmhWTlRTMFdCVnVINGIwRUhvNGVxN2V3RzA5Y0FZc0VibVRxa09GVlZWRFE0dFY0ZlpoU0EraGc4WS9hemZ5aDV2K01XVEFFcEU3cVRwVVdGVTFQTFJZRlc0YmhpVFB4Y3QwaU1pZHZHbW9VRTJhOSs1SmZReFlJbkluYnhvcVZKUGJoaUhKSVRVMUZkMjZkVU5CZ2VkTTVjc2ZNQkVSMVhyWHJsMURhbXFxMW1XVXdvQWxvbG9qUGo0ZVFnams1ZVZWK2pYbno1OUgxNjVkWFhQQmttZHgva3kvL3ZwcktJb0NmMzkvOU83ZEd3a0pDYTduRkJZVzRzMDMzMFNIRGgyZzErdlJ2bjE3dlAzMjI3RFpiSzduaEllSEF3QUNBZ0lnaEdmYzFwMEJTMFMxVm1XR0JkdTJiWXZVMUZUb2REWC81ODRUaHkwOTFmTGx5N0Y3OTI1Y3VuUUo3ZHUzeC9UcDAxM0xac3lZZ2UzYnQyUDc5dTI0ZWZNbU5tL2VqSC8rODU5WXNHQ0I2em5Ianp2T3E4dlB6NGVVbm5IMUV3T1dpR29OSVFSOGZIeGNQUlJQSEJZc3lkUHI4eVR2dnZzdVdyVnFoY2FORzJQbXpKa3dtODJ3Mld5NGV2VXFWcTllamFWTGx5STBOQlIrZm40SUR3L0hnZ1VMc0d6Wk1xM0xyaEFEbG9oVVk3ZmI4ZDU3NzZGejU4N1E2L1ZvMTY2ZGEraHYvLzc5VUJRRmVyMGVIVHQyUkZ4Y0hJQ0tod3o3OWVzSHE5V0t3TUJBQUpVYkZpdzVyRnlaNGNqbzZHaTBhdFVLQVFFQm1ETm5qcXU5b0tBQU0yZk9STk9tVFJFVUZJVEl5RWpjdUhHajFEWldyVnFGWnMyYXVWN25pY09XbnFwbHk1YXV4OEhCd1pCU29xaW9DQmtaR1pCU0lpUWtwTlR6dTNidGlzek1USThlK21mQUVwRnE1czZkaStYTGwyUE5talc0ZWZNbTR1TGkwS3haTXdCQVRrNE9WcXhZZ1p5Y0hJd2VQUnF2dlBKS3FkZFdOR1RvVk4xaHdmTFdmZWJNR2N5ZVBSdnIxcTFEWm1ZbXBreVo0bnBOVkZRVVRDWVRMQllMMHRQVGNlWEtGYnoyMm11bDFydHYzejZrcGFXNWhpNDljZGl5dG1uZHVqVUFJQ1VscFZUN21UTm4wTFp0VzAyRy9xa1dNUnFOMGpucE9wV20xZmVHUDVQcWtWSTJsMUtPazFMSzdPeHM2ZXZyS3c4Y09DRExjL1BtVGZuZGQ5L0p0OTU2U3dLUWhZV0Y4dmp4NHhLQVRFMU5kVDF2ejU0OVVnZ2hyVlpycWRjN241dWZuMS91TnB6UHljM052ZSs2ejU0OUs0VVFjdVhLbGFYV2tabVpLWVVRMG13MnU5cDI3ZG9sR3pac1dHb2JpWW1KbGExdnZBZmR2dkdCbGZ5NVYxWEpuMDk1MzdkeDQ4YkowTkJRYWJGWVpGRlJrWXlQajVjUFAveXdYTHg0c2VzMVAvNzRvd1FnOSszYko2OWR1MWFkVXR6K3MySDBFNUVxMHRMU1lMVmFvU2hLbWN2bnpadUhqaDA3NHAxMzNuSDFUa3FlRlZyZWtLRTdsTGZ1ZHUzYVllM2F0WGp6elRmUnUzZHZmUHZ0dHdDQXMyZlBRa29KZzhFQUlRU0VFQmc1Y2lSeWNuSlFXSGpuWmt5ZE8zZDJTMzFVMnBvMWEvRFVVMDloMkxCaENBZ0l3QXN2dklBMzNuZ0RzMmJOY2oybmUvZnVpSXFLUWtSRUJIcjI3S2xodFhjd1lJbElGUzFhdEFDQU1rL3lPWFBtREJZdVhJaURCdzlpMjdadG1EcDFhZzFYVjc0cFU2YmdwNTkrd3BBaFF6Qmh3Z1FBZC9iRmVUeXc1SWRlZitlK0doeXVyTHJISG5zTVVrb0VCUVhkMDFhdlhqMEFRUDM2OWZIeHh4L2o0c1dMS0NvcVFrcEt5ajJIRkFCZzJiSmx5TS9QeCtYTGwydXMvb3J3dDRHSVZORzJiVnM4Kyt5em1ERmpCaXdXQzZ4V0s4eG1NOUxTMGx3OTBZeU1ER1JuWnlNNk9ycGEyMmpjdURFQTRPalJvOGpLeW5yZ21qTXlNbkRreUJFSUlkQ2xTeGNVRkJSQVNvbDI3ZHBod0lBQm1ETm5EczZkT3dlcjFRcUx4WUw5Ky9mWGFIMVV1ekJnaVVnMTY5ZXZ4Mk9QUFlhbm4zNGFRVUZCbURwMUtnb0tDdENqUncvTW1qVUw0OGFOUTkrK2ZURnMyTEJxcmQvZHc0SldxeFV2di93eUFnTURFUjBkalhYcjFybk8vbzJKaVlGT3AwT3ZYcjBRR0JpSWFkT20zZmZFSlU4Y3RxU2F3L1BHUFlEelpKckV4RVQrUE82aTFmZUdQNVBxS1Q0NVpBQThiL1lhVHpNQndDRWh4Qld0QzNFSEwvdTV1KzFud3g0c0VSR1JDaGl3Uk9ST2RuQ08wOHE0RGNmM2lyd1lBNWFJM0trUWdGY01lNnJzQ3ZpUHlBTXBPWWxEV1hmcnFzcUVFR3J4MWJvQUl2SXF0d0djQnhBT3g2VGkvbG9XODhZYmIyd0JnUGZlZTIrQ2xuV1VjQnVPY0QxZi9KaXF5VG1KZ3lkandCS1JPeFhCRVNBNUFQeWc4U2haaVhzTUg5S3lqaExzY0h5UGJoZC9KaS9HZ0NVaXR4RkNTRGpDd3lONlowYWpFUURnTFdmcmVxdm82R2k4Kys2N3VINzlPbWJNbUlHUFAvNFk4Zkh4Q0E4UHgrN2R1ekYzN2x5a3BhVmgwS0JCV0xObURabzFhK1phbnB1YnEzWDU1ZUl4V0NJaTBreEZFeXdBd01xVkszSHc0RUdjT1hNR2x5NWRLblY3UkUvSGdDVWlJczNvOVhvSUlYRDI3RmswYU5BQWp6NzZhS25sNzd6ekRoNTY2Q0cwYWRNR2I3enhCcjc4OGt1TktxMDZCaXdSRVdtbXZBa1duTnEyYmV0NjNMcDFhK1RsNVpXYUZNS1RNV0NKaUVoVFpVMnc0T1NjMUI1d3pBbmJwazBiK1BqNDFIU0oxY0tUbklqSWF5aUtNaGpBaURMYVB5ang1WEdUeWJTMTVxcWlpbVJrWk9EY3VYUG8xNjlmcVFrV25PYk5tNGRQUHZrRUZ5OWV4THZ2dnV0Uk15L2REd09XaUx5SlZRZ3g5KzdHa20wMm0yMXN6WlpFRlhGT3NKQ1dsb2FPSFR1V21tQUJBTUxEdzlHMWExY1VGQlJneXBRcG1EOS92b2JWVmcwRGxvaThoc2xrT3Fvb1NwWVFva2s1VDhteFdxMjdhclFvcWxEbnpwM3g0NDgvbHJ2OCtlZWZMM1B1VitlY3NSVTkxaHFQd1JLUk43RUMyRnpCOG4zSnljbThSU0hWQ0FZc0VYbWIyUElXU0NtMzFHUWhWTGN4WUluSXErVG01bjRMeDYwYVM1RlMzc3pPenQ2bVFVbFVEYzZoM3FDZ0lLMUxxVFlHTEJGNWxkT25UOStXVXQ0ejhiY1E0a0I2ZW5xQkZqVlIzY1NBSlNLdkk2Vzg1ekljdTkzT1MzT29SakZnaWNqclpHWm1mZ1BnWm9tbS9LS2lJZ1lzMVNnR0xCRjVuUXNYTHR3Q1VQSjQ2NkhrNUdUdForQW1qNUdhbW9wdTNicWhvRUM5b3dZTVdDTHlTbmE3dmVSeFdKN2NSS1ZjdTNaTjlRbmJHYkJFNUpYeTgvUDNBeWlRVWhZV0ZSWEZhRjFQWFdLMzIvSGVlKytoYytmTzBPdjFhTmV1SFJJU0VoQWZIdzhoQlBMeTdnd21PTnNLQ2dwY2oxZXRXb1ZtelpwaHpwdzVaYllCUUVGQkFXYk9uSW1tVFpzaUtDZ0lrWkdScnZzV08xL3o5ZGRmUTFFVStQdjdvM2Z2M2toSVNIQnROenc4SEFBUUVCQlE2czVSN3NTQUpTS3ZsSktTa2l1bDNDbUVPSEx5NU1sc3JldXBTK2JPbll2bHk1ZGp6Wm8xdUhuekp1TGk0dENzV2JOS3YzN2Z2bjFJUzB2RGdnVUx5bTJMaW9xQ3lXU0N4V0pCZW5vNnJseTVndGRlZTYzVWVwWXZYNDdkdTNmajBxVkxhTisrUGFaUG4rNWFkdno0Y1FCQWZuNit4OXo1aVZSZ05CcWwwV2prVDdnTVduMXYrRFB4RGdhRFlZS2lLRE8xcnNQYlNTbWJTeW5IU1NsbGRuYTI5UFgxbFFjT0hKQjNPMzc4dUFRZ2MzTno3Mm5Mejg5M1BVNU1UTHhuZWNtMnpNeE1LWVNRWnJQWjFiWnIxeTdac0dIRFVxOUpUVTExTGQrelo0OFVRa2lyMVhyUGR1OHlYa3JaM0IzZkY5NkxtSWk4a3FJb0R3c2gvaWlsN0JBYUdocG5zVmorcTNWTmRVRmFXaHFzVmlzVVJhbjJPanAzN2x4aDI5bXpaeUdsaE1GZ3VPZDVoWVYzN29UWnNtVkwxK1BnNEdCSUtWRlVWRlJqMDkxeGlKaUl2RTVvYU9oUUFDWUF2eEJDTlBQeDhmbVB3V0FZclhWZGRVR0xGaTBBb013VGlQejkvUUVBdDI3ZGNyV1ZuTy9WU2FlN041cEt0am0za1pHUkFTbGxxUSs5WHY5Z08rQkdERmdpOGlZK2lxSzg2ZVBqODVVUW9uRllXQmdlZi94eEFHaW8wK2xpRlVWWkNJN2NxYXB0MjdaNDl0bG5NV1BHREZnc0ZsaXRWcGpOWnFTbHBhRkhqeDVvMEtBQlZxOWVEY0J4L1BQdmYvOTdsYmZScmwwN0RCZ3dBSFBtek1HNWMrZGd0VnBoc1Zpd2YvLytTcStqY2VQR0FJQ2pSNDhpS3l1cnlqVlVCZ09XaUx4Q1NFaElFNlBSdUUwSThZNU9weE5SVVZGWXRtd1pvcU9qTVdmT0hQajQrQWdoeEJ1S29uejl5Q09QUEtSMXZkNXMvZnIxZU95eHgvRDAwMDhqS0NnSVU2ZE9SVUZCQVFJQ0FyQisvWG9zWGJvVW5UcDF3dENoUXpGczJMQnFiU01tSmdZNm5RNjlldlZDWUdBZ3BrMmJWcVdUbGJwMzc0Nm9xQ2hFUkVTZ1o4K2UxYXJoZnRRNU41bXF4SGt5VFdKaUluOGVkOUhxZThPZlNlMWlNQmdNUW9oWUlVVEhSbzBhNFoxMzNrSC8vdjFMUFNjeE1SSHo1czNEMWF0WEFlQ0NsSEs4eVdRNnJrbkJYcWI0cEtBQkFPNjVCM1F0TkFIQUlTSEVsUWRkRVh1d1JGU3JHWTNHcVVLSWZ3c2hPbmJ2M2gzcjE2Ky9KMXlMbjRjTkd6WWdORFFVQUZvTElRNFpqY1pYYTd4Z3FqTVlzRVJVSzdWdDJ6YkFZREFzQTdCS0NLRi83cm5uc0hyMWFyUnExYXJjMXpSdDJoVExseTlIWkdRa0FQZ0JXS0lveXZvKzJYOWZIUUFBSUFCSlJFRlVmZm9FMWxEWjNzb093RnNtc3I4TngvNDhNQVlzRWRVNmlxSTgzTHg1ODhNNm5TNnFYcjE2K1BPZi80ejU4K2ZEejgvdnZxLzE5ZlhGSC83d0I3ejc3cnVvWDc4K2hCQy84dkh4T1JFYUd0cXRCa3IzVm9VQUhuaEkxVU5jZ1p2K1dlRFpkRVJVcXhSZmdyTkpDTkc0ZGV2V1dMUm9VYlZPVWhrNmRDaTZkZXVHdVhQbklqMDl2VmZ4cFR5L01adk52Rzl4MWQwR2NCNUFPSURtQVB6ZHVmSTMzbmhqQ3dDODk5NTdFOXk1M3J2Y2hpTmN6eGMvZm1BTVdDS3FMWHdVUlprbmhIZ2JnSGo4OGNmeHQ3LzlEUTBhTktqMkNqdDA2SUMxYTlmaUwzLzVDL2J2MysrOGxHZVJ5V1I2RTREVmJaVjd2eUk0d2lrSGpxRjN0NDZPbHJpSDhDRjNydmN1ZGpqMjQzYng1d2ZHZ0NVaWp4Y1NFdExFMzk5L05ZQUluVTZIbDE5K0dWRlJVVzY1U1h2OSt2WHgzbnZ2WWQyNmRWaXlaSW13Mld4dktJclNyNmlvYVBLcFU2Y3VQM2oxM2s4SUllRUlKcmYwL081bU5CcWQyNmxWdzlBOEJrdEVIczFnTUJqMGV2MTNBQ0lhTldxRWp6LytHRE5tekhEckRDaENDRHovL1BOWXVuUXBtalZyQmlIRVUzcTlQbEZSbEhDM2JZVHFIQVlzRVhtc3lsNkM0OGJ0OFZJZWNoc0dMQkY1bk9wY2d1TXV2SlNIM0lVQlMwUWU1VUV1d1hFWFhzcEQ3c0NBSlNLUDRad0ZSd2p4aTlhdFcrT2YvL3duUm8vV2JoS2NvVU9IWXUzYXRlalFvUU9FRUwwNEt3OVZCUU9XaUR4QnFWbHdIbi84Y1d6WXNFRzFtN0JYaGZOU25zR0RCd09jbFllcWdBRkxSSm9xYXhhYzZPam9CN3ErMWQyY2wvSndWaDZxQ2dZc0VXbW1KaTdCY1JkZXlrUC92NzE3ajR1Nnp2Y0gvdnJNQUFPQ3lrMHVDbW9xcVNBd001cksyWDUyVVZmTDdPeitOdGZVeld3MzhMaXRpZGV5YmUzZ3JybG1uaTZiSFMrYm5WemNOYnB0YTJwbVdwNHNzSEtHR1dXVEJWR0VoeUlReWtVWW1jdm4vSUZEa21nSXczeG5odGZ6OGVEaGwrOTM1dnQ5RFl6ejVudDVmejgzaTRjNEZKQ2NuRHphMzk5LzlQZm42L1g2RE9lMGxQS0UwV2o4WC9jbUkzSWZ2VjQvVDBxNVdRZ1JNSHo0Y0d6WXNNRXRWd2wzbGJPVlovbnk1VENaVE01V25pVUdnK0VWcGJPUlorRWVyQUxVYW5VNGdNMVhmVGxkUFcrQUF0R0l1cDJTTFRpdXdsWWU2Z2dXV0FWWXJkWkRVc3BMTjNoSTA0VUxGOTV6V3lBaU4vR0VGaHhYWVNzUC9SQVdXQVVVRkJRMEE5aDV2ZVZTeXYyblQ1KzJ1REVTVWJmenRCWWNWMkVyRDEwUEM2eHkzcm5Cc3JmZGxvS28rM2xzQzQ2cnNKV0gyc01DcTVBTEZ5NThBcUN4blVXVzgrZlAzNmo0RW5rTmIyakJjUlcyOHREM3NjQXE1TW9oNEhmYldmVHAyYk5uMnl1OFJGN0ZtMXB3WElXdFBIUTFGbGdGT1J5T2F3NEZPeHlPOW9vdWtWZHg5eWc0bm9hajhoREFBcXNvcTlWNkFFRHJ4VXhTeW1hMVdwMmpZQ1NpTHZHRkZoeFhZU3NQc2NBcXFLQ2dvRUZLK2ZlclpoMDZldlJvcldLQmlMckFsMXB3WElXdFBEMGJDNnpDaEJCdlhmVXRlMS9KSy9scUM0NnJzSlduWjJLQlZaaS92Ly9IVXNyTEFLek56YzF2S3AySDZDYjVmQXVPcTdDVnArZGhnVlhZa1NOSDZvUVFlNlNVbnhjVUZOUW9uWWVvbzVScXdTa3JLOE5ERHoyRXFLZ29xTlZxaElhRzRwbG5udW5RYzh2THk1R1FrQUNIdzRHOHZEd0lJZERRME5CbXVqdXhsYWRuWVlIMURHOUtLZDlYT2dSUlJ5blZnbU8xV25ISEhYY2dLaW9LWnJNWkZvc0Z1Ym01R0RkdVhJZWVIeGNYaDZLaUlxaFV5bjMwc1pXbjUvRHFReE42dmY0QWdMdVZ6dEZWVWtvSUlhRFg2MTlRT2t0WFNTbS9OQnFOSGZ1MEk2K2s1Q2c0QlFVRk9IWHFGRmFzV0lIbzZKYWR2cEVqUjNybElXbU95dVA3dkgwUDF1dUxLOUR5RjYydk5OOExJY1lxbllHNmh5ZTA0QXdhTkFpOWV2WENrMDgrMmU3aFhPZWgzcjE3OXlJeE1SR0JnWUc0OTk1N1VWMWQzV1o1ZHg4SzdpaTI4dmcycjk2RGRUcDY5S2pTRVFqQTZOSFhESEZMUHFSZnYzNGZDaUVtYURRYXJGaXhRcEdyaE1QQ3dwQ1RrNE9ISDM0WXUzZnZSbVptSmg1Ly9IR0VoSVMwZWR5MmJkdnd5U2Vmd0dhellmcjA2WGo4OGNmeDE3LysxZTE1TzhMWnlwT1Nrb0tzckN4WUxKYlpmbjUrSS9SNnZWN3BiTlExM3I0SFMwVHVFd3dBS3BVS2ZmcjBVU3pFdEduVFVGeGNqQVVMRm1EOSt2VklURXlFeVdScTg1amYvLzczaUk2T3hvQUJBL0RFRTA5ZzE2NWRDcVh0dU42OWUwT3RWanUvRFZJeWk0YzZvWFNBbStVVGU3QkUxUDNzZHZzZGFyWDZmNXFhbWg1WXZudzU1czZkaThjZWV3eCtmdTcvR0FrTkRVVldWaFlXTFZxRW1UTm5ZdGFzV2ZqblAvL1p1and1THE1MXVuLy8vbWhvYUlEZGJuZDd6bzZ3MiszWXRtMGJObTNhQkFDUVV1NnRyYTJkVlZKU3dwdk9lRG51d1JKUmg1ak41a3RHbzNHR2xISVpBT3YyN2R1eFlNRUNmUHZ0dDRwbENnOFB4OHFWSzNIaXhBazRISTdXK2JXMTM5V213c0pDREJndzRPcTlRNDlSVzF1TEpVdVdPSXVyRGNCL0dvM0dlMWxjZlFNTExQa01LYVdRVW1xa2xIMmtsQkZTeW42ZC9Rb0xDME5ZV0JpNnNvNnJ2aUt1Wk5KSUtiMythamFqMGJqQlpyTk5CSERXWURCZzl1eloxeHlpN1M1bXN4bXJWNjlHVVZFUmJEWWJLaW9xc0hYclZreWNPTEZONjgzS2xTdFJWMWVId3NKQ3JGMjdGdlBtelhOTHZwdFJXRmlJT1hQbTRQRGh3d0JRTGFXODMyQXdaQ21kaTF5SGg0akpsL2dENkFjZzdzcS9BWjFkMFZYWGwwem9laXcwQTZnQ1VBNmc4c3IzWHMxc05uODJhdFFvdlorZjM5dlYxZFczcDZlblk4bVNKWmc1YzJhM1hoRWZGaGFHUTRjTzRjVVhYMFJkWFIyaW82TngzMzMzNFpWWDJuYTJwS1dsSVNFaEFSYUxCWFBtek1HcVZhdTZMZFBOa2xKaTE2NWRXTE5tRFd3Mkc2U1VCcFZLOVZPRHdYQkc2V3prV2w3OTE3UmVyNWNBcnlMMkZNNnJpQTBHZzh2ZVY4N2ZjVWZXS2FYc0RTQUpRSzZydHU5aWFRQUtoQkQxU2dkeElUK3RWcnRlcFZJdEFpQ21USm1DcDU5K0dyMTY5VklrVEY1ZUh0TFMwbEJmWDMvTmxjV2V3R0t4NFBubm44ZDc3NzBIQUZKSytaclJhUHcxQUt2QzBhZ2I4QkF4K1pJQXRPeTVlcW91N1ZWN0tGdCtmdjVpdTkzK0lJRDZmZnYyWWU3Y3VUaDkrclRTdVR6TzJiTm44ZWlqanpxTDZ5VXBaYnJSYUV3SGk2dlBZb0VsWDZLQ1p4Y3dEWHowLzV6SlpNcXgyV3kzU1NtL09YWHFGQjU2NkNFY1BIaFE2VmdlSXpjM0Y3Tm56OFkzMzN3REtlVXB1OTMrLzR4RzQydEs1Nkx1NVpQLzJZbkkvY3htYzZIZGJyOU5TdmwyWTJNamxpOWZqcGRlZWdrMm04MXRHY2FQSHc4cHBjY2NIcmJiN2RpNmRTdCs4NXZmb0w2KzN0bUNvek9aVEVhbHMxSDNZNEVsbjNUMXFDbmtQcDdZeXFNVXR1QVFDeXo1SkNWSFRTa3FLc0t0dDk0S2k4WGk5bTE3Q2lWYmVUd0JXM0FJWUlFbGNybHZ2LzBXUlVWRlNzZFFuTmxzL3F5NXVWbnZjRGdPVjFkWEl6MDlIVHQzN29TVVV1bG8zVVpLaVgvODR4K1lPM2N1enAwN0J5bWxRUWd4Mm1nMDdsVTZHN2tmQ3l6NXBQWUcwOTYvZno5ME9oMDBHZzJTazVQYnRIZTkvUExMaUkyTlJWQlFFREl6TTF2bld5d1dMRnk0RUJFUkVRZ0pDY0dzV2JOYTd4TGtYTy9ycjcrT3lNakkxdWVscGJVTTZ4a1VGT1F6b3lSMTF2SGp4OC9uNStmZjVYQTRYclRiN1hMOSt2WDQ3VzkvaThiR1JxV2p1WnpGWXNHYU5XdVFsWlVGbTgwbXBaUi9OaHFONDQ4ZVBjcisxaDZLQlpaNmpDMWJ0bURQbmoyb3FLakF3SUVEa1o2ZURnQTRlZklrRmkxYWhPenNiRlJXVm1MT25EbXR6OG5JeUlEUmFJVEpaTUxwMDZkUlZWV0Z4WXNYdDFudnh4OS9qSktTRW1SbHRSd0J6TTF0YWNOdGFtcnk2YjIxbStEenJUeHN3YUgyc01CU2o3RjI3VnJFeHNZaUxDd01DeGN1Ukg1K1B1eDJPd0lDQWlDRXdKa3paOUM3ZDIvY2R0dHRBSUNxcWlwa1oyZGo0OGFOaUl1TFEyUmtKSllzV1lKMzNubW56WHFYTFZ1R1BuMzZvRy9mdmtxOExLL2hxNjA4Yk1HaDYyR0JwUjRqSmlhbWRUbzBOQlJTU2xpdFZzVEh4K012Zi9rTG5uNzZhU1FuSitPenp6NERBSnc1Y3daU1NtaTFXZ2doSUlUQXRHblRVRmRYaCtibTcrNTJPSFRvVUxlL0ZtL2xDYTA4cnNJV0hQb2hMTEJFQU9iTW1ZTlRwMDVoMHFSSm1ERmpCZ0FnS2lvS0FGQmFXZ29wWlp1dmdJRHY3bWVoeEpYSzNzd1hXbm5ZZ2tNZHdVOEc2dkZLUzB0eCtQQmhDQ0V3Yk5nd1dDd1dTQ2tSSHgrUENSTW1JRE16RTJWbFpiRFpiRENaVERodzRNQU4xeGNXRmdZQStQenp6MUZUVStPT2wrQ1Z2TFdWaHkwNDFGRXNzTlRqMld3MlBQcm9vd2dPRHNiTEw3K003T3pzMXF0L2MzSnlvRktwa0ppWWlPRGdZRHp5eUNNL2VPSFM4T0hEa1pHUmdmdnV1dzhqUjQ1MHgwdndXdDdVeXNNV0hMcFpYdDFEd05GMFBJc0hqS2JURHkzRHk3M3RxdTI3MkF3QWg0UVFWVW9IOFVBZU5TclA5M0VVSE9vTTdzRVNrU2Z3MkZZZXR1QlFaN0hBa2k5eHdMTUhNNytNbG94MEhaN1d5c01XSE9vS0ZsanlKYzBBUFBud2F4VTgrdzhBaitBSnJUeHN3U0ZYOEZNNkFKRUxYUVpRRGlBTkxZT2JhenE3b2llZWVPSXRBRmkzYnQwTUYrV3F1cEx0c2d2VzUvUE1adk1sQUROME90MVNJY1RhN2R1Myt4OC9maHgvL09NZkVSRVIwYTNicnEydHhhcFZxNXhYQ2RzQS9NRm9OUElxWWJwcExMRGtTNnhvS1dSMUFQelJoU00wVjEwNGQ2anJzZUJBUzdiTDRIbTdtMkkwR2pla3BLUjg2ZWZudDlOZ01QU2ZQWHMybm52dU9hU21wbmJMOWdvTEM3RjA2VktjTzNjT2FHbkJtY3VyaEtteldHREpad2doSkZxS1dKZjNFdlY2dlhPZG5uekl1VWN3bTgyZmpSbzFTdS9uNS9kMmRYWDE3ZW5wNlZpeVpBbG16cHpwc3NFVXBKVFl0V3NYMXF4WkE1dk5CaW1sUWFWUy9kUmdNUEJHL2RScExMQkU1UEdPSHo5K0hzQmRXcTEyUFlCRjY5ZXZGMmF6MlNXdFBHekJvZTdDaTV5SXlGdTR2SldITFRqVW5WaGd1Nmk1dVJuUFAvODh0Rm90ZXZYcUJZMUdnMXR2dlJVR2c2SE5tS1N1MXAzckp2SmtybXJsWVFzT2RUY1cyQzVvYkd6RTNYZmZqWGZmZlJjdnZmUVNhbXBxVUYxZGpZMGJOeUlrSkVUcGVFUStxeXV0UEd6QklYZmhPZGd1ZU9xcHA5RFUxSVF2dnZnQ0drMUxSMGhnWUNBbVQ1NE1vR1V2azRpNlIyZGFlZGlDUSs3RVBkaE9zbHF0ZU8yMTE3QnExYXJXNG5vOVgzenhCWFE2SFRRYURaS1NrdG9VWG92RmdvVUxGeUlpSWdJaElTR1lOV3NXYW11L0cvSEs0WEJnM2JwMUdEcDBLQUlDQWhBZkg5L3V2WmVmZXVvcHhNYkdvcmk0MkhVdmtzZ0xkSFJVSG82Q1ErN0dBdHRKUlVWRmFHaG93TGh4NDM3d3NSczNic1FISDN5QWlvb0szSExMTGNqSXlHaGRscEdSQWFQUkNKUEpoTk9uVDZPcXFncUxGeTl1WGI1MDZWSnMyYklGMjdkdng2VkxsN0J2M3o1RVJrWmVzLzR0VzdaZy8vNzlHRFpzbU90ZUpKR1h1TkdvUEJ3Rmg2Z1Q5SHE5MU92MVVna0dnMEVDa05YVjFkZDlURzV1cmdRZ0N3c0xXK2Z0MjdkUENpR2t6V2FUbFpXVlVnZ2g4L1B6VzVmdjNyMWI5dW5UUjBvcDVZVUxGNlNmbjU4OGVQRGdkZGY5eGh0dnlORFFVUG5sbDErNjhOVjFqdlAzMFIyL1kxZXUwNU8zUzEzbXA5VnFYOURyOVE2OVhpK1hMVnNtZi9lNzN6bmZtdzZkVHJjVkxUY2hJZXAyUEFmYlNZTUdEWUlRQXNlT0hjT2RkOTU1dzhmMjc5Ky9kYnBQbno2UVVzSnF0ZUxNbVRPUVVrS3IxVjd6bk9ibVpwU1VsTUJtczBHbjAxMTMzY3VYTDhmTW1UTngyMjIzZGZxMUVQa1FXMzUrL3VMVTFOUmN0VnI5NTRNSEQvYStNditTbEhJUnJ4SW1kK0loNGs0S0R3L0g1TW1Uc1g3OStrNnZJeW9xQ2dCUVdscmFlaWpMK1JVUUVOQzZ2S2lvNkxycmVQUE5ON0ZqeHc2OCt1cXJuYzVCNUd1Y3JUd0FqZ01vWmdzT0tZRUZ0Z3RlZWVVVmZQbmxsM2pnZ1FkdzdOZ3gyR3cyWExod0FlKzk5eDRLQ2dwKzhQbng4ZkdZTUdFQ01qTXpVVlpXQnB2TkJwUEpoQU1IRGdBQTR1TGlNSDM2ZE15ZlB4OG1rd2sybXczNStma29LU2xwWGNlWU1XUHcxbHR2WWZIaXhjak96dTYyMTBya2JjeG1jeUdBVVFDR3NRV0hsTUFDMndVSkNRazRldlFvK3ZidGk2bFRweUl3TUJDREJ3L0dDeSs4QUQrL2poMTl6OG5KZ1VxbFFtSmlJb0tEZy9ISUk0OUF5dTlPL2UzWXNRUGp4NC9INU1tVEVSSVNnbm56NXNGaXNiUlp4OVNwVTdGbHl4Yjg4cGUveFB2dnYrL1MxMGhFUkozam1qdGxLOFI1RVVwN2JTdmtmcU5IandZQUdBd0dsNzJ2bkw5alY2N1RrN2RMcnNYZkl5bUpGemtSVVpkSUtRV0FBTFNNdjl1bFlRSmRiZEtrU1FBQUtXVS9oYU8wNStwaERKdXZqQVpGUG9RRmxvaTZ5aDh0QTl6SFhmazNRTms0MzNFT093aGdncEk1cnFNWkxlTVhsd09vdlBJOStSQVdXQ0xxS2cxYWltdXUwa0crNzdubm5uTk92cTFramgrUUJxQVdMTEEreDJNTzVSQ1Ixd3BBeTU0cmRZNUg3ZldUNjdEQUVsRlhxY0FDMFJVYThMUFlKL0dYU2tSRTFBMVlZSW5JcGNyS3l2RFFRdzhoS2lvS2FyVWFvYUdoZU9hWlp6cjAzUEx5Y2lRa0pNRGhjQ0F2THc5Q0NEUTBOTFNaSnZJV0xMQkU1REpXcXhWMzNIRUhvcUtpWURhYlliRllrSnViMjZGUnA0Q1d1NWNWRlJWQnBmSzlqNmFpb2lMY2V1dXQxOXdvaG53WHJ5SW1JcGNwS0NqQXFWT25zR0xGQ2tSSFJ3TUFSbzRjaVpFalJ5cWNUSG5mZnZ2dERlOHJUcjdIOS81TUpDTEZEQm8wQ0wxNjljS1RUejdaN3VGYzU2SGV2WHYzSWpFeEVZR0JnYmozM250UlhWM2Radm5OSGdwMk9CeFl0MjRkaGc0ZGlvQ0FBTVRIeCtQbzBhUHRyczg1ejJLeHRFNi8vdnJyaUl5TVJHWm1acnZ6QU1CaXNXRGh3b1dJaUloQVNFZ0laczJhaGRyYTJqYnIzTDkvUDNRNkhUUWFEWktUazl2Y1pTNHRMUTBBRUJRVUJDRjRZNm1lZ0FXV2lGd21MQ3dNT1RrNTJMVnJGNFlNR1lKbm4zMjIzV0s1YmRzMmZQTEpKemg1OGlRcUtpcncrT09QZDJtN1M1Y3V4Wll0VzdCOSszWmN1blFKKy9idFEyUmtaSWVmLy9ISEg2T2twQVJaV1ZuWG5aZVJrUUdqMFFpVHlZVFRwMCtqcXFvS2l4Y3Zick9lTFZ1MllNK2VQYWlvcU1EQWdRT1JucDdldWl3M3Q2Vk51S21wcWMzOXhvazhrcElEcnRPMU9PQjZ6eVNsN0NlbC9OblY3NFVMRnk3SVZhdFd5ZERRVUJrZkh5L3o4L09sbEZMbTV1WktBUEtiYjc1cGZlek9uVHRsU0VoSW0rWDE5ZlhYbmY2K0N4Y3VTRDgvUDNudzRNRnJsclgzUE9lOHBxYW0xbW1Ed1hETjhxdm5WVlpXU2lGRTYrdVFVc3JkdTNmTFBuMzZ0SGxPVVZGUjYvSzllL2RLSVlTMDJXelhiUGQ3SHBDZWVTdEg2aUx1d1JLUnk0V0doaUlyS3dzblQ1N0U4T0hETVd2V3JEYkw0K0xpV3FmNzkrK1Bob1lHMk8zMlRtMnJwS1FFTnBzTk9wMnUwM21IRGgxNnczbG56cHlCbEJKYXJSWkNDQWdoTUczYU5OVFYxYUc1K2JzYk1NWEV4TFJPaDRhR1Frb0pxOVhhNlZ6azNWaGdpYWpiaEllSFkrWEtsVGh4NGdRY0RrZnJmT2U1U3dBb0xDekVnQUVEb0Zhck83V05xS2dvQUdqM0FpS05SZ01BYUd4c2JIZmJUdTFkdFh6MVBPYzJTa3RMSWFWczh4VVF3SHRzVVB0WVlJbklaY3htTTFhdlhvMmlvaUxZYkRaVVZGUmc2OWF0bURoeFlwdUN0WExsU3RUVjFhR3dzQkJyMTY3RnZIbnpPcjNOdUxnNFRKOCtIZlBuejRmSlpJTE5aa04rZmo1S1Nrb3dZc1FJOU83ZEcyKzg4UWFBbHZPZkd6WnN1T2x0eE1mSFk4S0VDY2pNekVSWldSbHNOaHRNSmhNT0hEalE0WFdFaFlVQkFENy8vSFBVMU5UY2RBYnlQaXl3Uk9ReVlXRmhPSFRvRU1hTkc0ZkF3RUNNSGowYWZmcjB3YzZkTzlzOExpMHREUWtKQ1JnN2RpeW1USm1DVmF0V2RXbTdPM2Jzd1BqeDR6RjU4bVNFaElSZzNyeDVzRmdzQ0FvS3dvNGRPN0JwMHlZTUdUSUVQLzd4anpGbHlwUk9iU01uSndjcWxRcUppWWtJRGc3R0k0ODhjbE1YS3cwZlBod1pHUm00Nzc3NzJMYlVRM2oxdGVJY2NOMnpjTUQxbnVuS0JUb1QwSUVSYS9MeThwQ1dsb2I2K25xRWhJUjBmemp2TUFQQUlTRkVsZEpCeUxXNEIwdEVSTlFOV0dDSnFLc2M0RmltWFhFWkxUOUQ4akc4VlNJUmRWVXpnQTRkM2h3L2ZqeHZzbkN0S3ZBUEZKL0VBa3RFWFhVWlFEbUFOTFFNSHE1Uk5zNTMxcTFidDlSbXM0WDg5cmUvemZyaFI3dmRaYlFVMS9JcjArUmpXR0NKcUt1c2FDa1VkUUQ4NFVHbm5nb0tDdm8yTlRWRkFUaWtkSloyT05EeXM3dDg1Vi95TVN5d1JOUWxRZ2lKbGlMaDlyMnd1TGk0b0lpSWlHU1ZTalZLQ0RFVVFJS1VNa0VJRVM2bERBRVFBa0RvOWZybFFvZ0dLZVVGQU1VQWlxU1VKNFVReCsxMnU5bHNObDl5ZDNieWZTeXdST1JOVkRxZFRnL2dIZ0QzQ1NIMCtON25tSE9rbXUrTldCTUdJRXdJRVE4ZzVlcmxmbjUrZHIxZWI1SlM3cmJiN1h2TVp2TlhBRHAzMzBhaXE3REFFcEhIMCt2MXc2U1V2eFJDekFNUTY1d2ZFQkNBWWNPR0lTRWhBZkh4OFlpTGkwTjhmRHo2OXUyTFhyMTZ0UTROMTlqWWlLYW1KdFRXMXFLOHZCemw1ZVVvS3l0RFVWRVJpb3VMMVJhTFJTK0UwUHY1K2YxT3I5ZFhTeW0zQTNqTmFEVCtVN0VYVFY2UEJaYUlQSlpXcTUyc1VxbVdBcGppM09NY05td1l4bzhmajd2dnZodEpTVW53OC92aGo3RytmZnVpYjkrK2lJbUp3ZkRodzlzc3M5dnRPSEhpQkE0ZVBJaTh2RHljT0hFaVVnaXhCTUFTblU1M3lPRndQRzh5bVQ3b2hwZEhQbzRGbG9nOGpsYXIvWkVRNGxraHhBUUFpSWlJd0QzMzNJT2YvL3puR0RCZ2dFdTNwVmFya1pTVWhLU2tKQ3hjdUJEbno1L0hXMis5aFQxNzl1RDgrZk4zcU5YcU8zUTYzVmQydS8xSnM5bDgwS1ViSjUvR0FrdEVIbVBVcUZIUkFRRUJMd1A0T1FBTUdqUUl2L3JWcnpCMTZ0Uk9qN1p6czZLam8vR2IzL3dHQ3hZc3dDZWZmSUkvLy9uUEtDb3F1czNQeisrQVhxL2ZmZm55NVY4WEZCU2NjVXNZOG1vK1VXQ2Q5OEFsSXE4bFVsTlQ1NmhVcWo4QkNJMkppVUY2ZWpydXYvLytkb2VTY3dlMVdvMUpreVpoNHNTSitQREREN0Y1ODJhVWxaVk4wMmcweDdWYTdiTDgvUHl0QUhqWERMb3VqK2xYNnd3cDVaZEtaNkJySEZjNkFIbVhsSlNVWUsxV3UxMnRWdjlGclZhSHpwZ3hBKys4OHc1KzhwT2ZLRlpjcnlhRXdEMzMzSU0zMzN3VER6MzBFTlJxZFcrVlNyVlpwOU85TjJ6WXNENUs1eVBQeFpGQ3lLTnhOQjNmTm5Ma3lFRkJRVUh2QXRESHhzYmlEMy80QTdSYXJkS3hicWl3c0JBclY2NUVhV2twQUp5dzIrMy9iaktaL3FWMEx2STh5djk1U0VROWtsNnZIeGtZR1BnbEFQMllNV093WThjT2p5K3VRTXU0cnR1M2I4ZnR0OThPQUNOVUtsV2VUcWNibzNRdThqd3NzRVRrZHFtcHFVa0EvbGNJRWZYQUF3L2d2Ly83djlHM2IxK2xZM1ZZU0VnSVhuamhCVHo4OE1NUVFvUUpJZmFucHFhT1ZUb1hlUllXV0NKeXE1U1VsT0ZxdGZvUWdNalpzMmRqNWNxVkhuR3U5V2FwVkNvOC92amptRDkvUGdDRXF0WHFqOGFNR2FOVE9oZDVEdTk3VnhPUjEwcEtTZ3BYcTlXN0FFVE1tVE1IUzVjdVZUcFNsMlZrWk9BLy91TS9BS0N2dytGNGY5U29VZEZLWnlMUHdBSkxSTzdpcjlGby9pcUVTTGp6emp1eGVQRmlwZk80ektPUFBvcnAwNmNEUUh4QVFNRGZrNUtTQXBUT1JNcGpnU1VpdDlEcGRDc0JUQmt5WkFqV3JGbnovWnZ4ZXpVaEJGYXVYSW1rcENRQUdLL1JhRFlvblltVXh3SkxSTjB1T1RrNVdRaXhLakF3RUJzMmJFQmdZS0RTa1Z4T285RmcvZnIxQ0E0T0JvQUZPcDB1VGVsTXBDd1dXQ0xxVnFOSGovYjM4L1BiQmtDZG5wNk9nUU1IS2gycDIwUkhSenZQSzZ1RkVLL3hVSEhQeGdKTFJOM0ticmMvTElRWU0yTEVDTXlkTzFmcE9OMXUrdlRwR0RObURBQ00xR2cweTVYT1E4cGhnU1dpYmpONDhPQkFJY1IvQXNDS0ZTdThzaDNuWnFsVUtpeGJ0Z3dBSUtWY2xKS1NFcXh3SkZLSTc3L2JpVWd4WVdGaDg0UVFBOGFPSFl2VTFGU2w0N2hOUWtJQ0prK2VEQ0ZFUDVWS3RVenBQS1FNRmxnaTZpNytRb2pmQWNDQ0JRdVV6dUoyano3NktBQkFwVkk5eG5PeFBSTUxMQkYxQzcxZWZ6ZUEvc25KeVVoSlNWRTZqdHNOR3pZTS8vWnYvd1lBL2Z6OS9XY29uWWZjandXV2lMcUZsUElSQUxqbm5udVVqcUtZKysrL0h3QWdoSGhZNFNpa0FCWllJbks1RVNOR1JBZ2gvcjlHbzhHMGFkT1VqcU9ZMjIrL0hVRkJRUkJDM0RWNjlPaFlwZk9RZTdIQUVwSExCUVVGM1FuQWYrellzUWdKQ1ZFNmptS0Nnb0l3ZWZKa0FQQUQ4Rk9GNDVDYnNjQVNrY3NKSWU0RzRPd0g3ZEhHalJzSEFIQTRISGNySElYY2pBV1dpRnhPU25rdkFQem9SejlTT29yaW5CZDRDU0Y0NjhRZWhnV1dpRnhLcDlNTkVrSU1qb2lJd09EQmc1V09vN2pZMkZqRXhNUUFRUCtVbEpUaFN1Y2g5MkdCSlNLWGtsTGVDclMwcWZqU2lEbWRKWVJvdmNtR1dxM1dLeHlIM0lnRmxvaGNTcVZTRFFHQS92MzdLeDNGWTl4eXl5MEFBQ2xsa3NKUnlJMVlZSW5JMVVZQXdLQkJnNVRPNFRIaTQrTUJBRUtJb1FwSElUZGlnU1dpZHVsMHVvazZuZTRPdExTWTNJeEVBQmd5WkVpWHRwK1hsd2NoQklRUVVLbFVDQThQeDQ5Ly9HTzgrKzY3WFZxdkVweDc4MEtJV3hTT1FtNTBzLzl4aUtqbnVFY0lzVlNuMDlVQWVCUEF1L1gxOVo4VkZ4ZGZ2dEdUcEpRRGhCRE9DM3U2ckw2K0hzSEJ3YWl1cnNiQmd3Zng1Sk5QWXRldVhYanR0ZGU4Wm5TZThQQnc1MlEvSlhPUWUzbkh1NU9JRkNPRUNCZENMQkJDN08vVHAwK2xUcWQ3VGF2VjN0dS9mLzllMTNsS0pBQ0Vob2E2TWdQNjlldUhtVE5uSWk4dkQ1OSsraWxlZWVVVmw2Mi91L1h1M1JzQUlLVjAzUStGUEI0TExCSGRqRDVDaUYrcVZLcmRNVEV4bFhxOVBsdXIxZjVrK1BEaHZhOTZUQWdBQkFkM3p6Q280ZUhoV0x4NE1UWnYzdHc2cjdtNUdVOC8vVFFHRHg2TWdJQUFEQnc0RUt0WHI0YmRiZ2Z3M2VIbS9mdjNRNmZUUWFQUklEazVHVWVQSG0xZGg4Vml3Y0tGQ3hFUkVZR1FrQkRNbWpVTHRiVzFMc2tjR0JnSUFCQkNCTGxraGVRVmVJaVk2QWIwZXIxVU9vTUhDd1l3UjZWU3pRa09EcmJvZExvUHBKUTVRZ2dOQVBqNyszZmJobE5TVWxCWVdBaUh3d0dWU29YNTgrZmo2NisveHZ2dnY0L0V4RVI4L2ZYWG1EbHpKbXcyRzFhdlh0MzZ2QzFidG1EUG5qMElEQXpFTDM3eEM2U25wOE5nTUFBQU1qSXlVRkpTQXBQSmhNREFRRHo0NElOWXZIZ3h0bTNiMXVXOGZuNnRIN1VjdHE0SDRSNHNVVHVrbEY4cW5jR2JTQ2xWVnc0bHh3RG85dVpYcTlVS3RWb05sVXFGNnVwcXZQSEdHOWkwYVJOU1UxUGg3KytQdExRMFpHVmx0ZG5MQllDMWE5Y2lOallXWVdGaFdMaHdJZkx6ODJHMzIxRlZWWVhzN0d4czNMZ1JjWEZ4aUl5TXhKSWxTL0RPTysrNEpDLzdnWHNtN3NFU3RjTm9OSTVUT29QU2REcmQ4MEtJcFRkNFNCT0FRd0QrYnJQWmNvNGRPM1lCQVBSNi9SOEI5SElXd2U1dzVNZ1I2UFV0OTJ3b0xTMkZsQkpKU1cxYlRCTVNFbEJaV1FtSHc5RTY3K29McjBKRFF5R2xoTlZxeFprelp5Q2xoRmFydldaYnpjM05DQWpvMm82bjFXcHRuZXpTaXNpcnNNQVNVWWRKS1M4SklRNDZISTUzckZick93VUZCUTNYZVV5dnhzYkcxbk9Qcm5UMjdGbjg2VTkvd2tzdnZRVGd1eGFZd3NMQzFodnJBOERKa3ljUkZ4ZlhvU3VmaThvSkFBQUg5a2xFUVZTTm82S2lBTFFVNjRFREI3bzg4K1hMTFJkZVN5bWJYTDV5OGxnOFJFeEVQNlFPd0x0U3lsbFZWVlg5REFiRC9mbjUrVyswVjF5dnFBS0FpeGN2dWl5QWxCS1ZsWlhJenM1R1dsb2E1czZkaXdjZmZCQkF5NzErZi9hem4ySCsvUGt3bTgydzJXdzRjdVFJbm5ubUdTeGZ2cnhENjQrUGo4ZUVDUk9RbVptSnNySXkyR3cybUV3bUhEaHd3Q1g1Nit2cm5aT3UrNkdReCtNZUxCRmRUNjdENGZpcDFXcmRVMUJRME56Ukp3a2h6Z0ZJUEgvK2ZKZHZOZ0cwdExnSUlSQWVIbzV4NDhaaDgrYk5tRHAxYXB2SGJOKytIVTg5OVJTbVRKbUM2dXBxREJreUJFODg4UVFXTEZqUTRlM2s1T1Rnc2NjZVEySmlJcHFibTVHVWxJVG5ubnV1eS9rQm9LYW14amxaN1pJVkVoRjFsVjZ2bDd5UzE3dm9kTHFYOVhxOXpNN09sdFRpd3c4L2xGZmV5emxLLzM3SWZYaUltSWhjN1J1ZzVYd210U2d2THdjQVNDbUxGWTVDYnNRQ1MwUXU1WEE0U29DV2k1R294YWxUcHdBQVVzb0NoYU9RRzdIQUVwRkxPUnlPSXFEbEtsNHBlWFJmU29sang0NDVwL01WamtOdXhBSkxSQzUxN05peEVpbGxlV1ZsSmNyS3lwU09vN2p6NTgranZMd2NVc3BLazhuRVBkZ2VoQVdXaUZ4T1Nya0hBTDc0NGd1bG95ak91ZmNxaE9BUG80ZGhnU1VpbDFPcFZBY0I0S3V2dmxJNml1S2NQd01oeEtmS0ppRjNZNEVsSXBlN2ZQbnlJUUMySTBlT29LbXA1OTY4eUdLeFlOKytmUUJnQi9DZXduSEl6VmhnaWNqbENnb0tLZ0RzYW1wcXd0NjllNVdPbzVqYzNGdzBORFJBU25uNDZOR2paNVRPUSs3RkFrdEUzY0p1dDI4RDBLTUw3SzVkdXdBQURvZmpEWVdqa0FKWVlJbW9XOWhzdG84QVZCa01CaFFXRmlvZHgrMUtTMHR4Nk5BaFNDa3YxdGJXL2szcFBPUitMTERrNlpvQVlQRGd3YTRmbG9XNlZVRkJRYlBENFhnV0FGNTk5VldsNDdqZFZRTzFienA5K3JSRnlTeWtEQlpZOG5SVkFCQVVGQlNtZEJDNmVRNkhZeXVBcXNPSEQrUEVpUk5LeDNHYjB0SlNmUERCQjVCU1hxaXZyMStyZEI1U0Jnc3NlVFFwNVNrQTBHZzB3NVhPUWpmUGJEWmZBckFhQUo1Nzdya2VjV2NuS1NYKzY3Lyt5em45YW5GeGNaM0NrVWdoTExEazBZUVErd0ZBcFZMZG9YUVc2cHk2dXJxdFVzcC9ta3dtNU9UNC9tQXkrL2J0dytIRGh5R2xQSFh4NHNVL0tKMkhsTU1DU3g1TlNybnZ5dVFzQUVMSkxOUTV4Y1hGbDZXVTh3RFlOMjdjaUlxS0NxVWpkWnVhbWhxc1c3Y09Va29IZ0F5ZWUrM1oxRW9ISUxxUmlvcUtzN0d4c1JNQTNCWWJHOXQ0N3R5NXo1WE9SRGV2b3FMaWJIUjBkTEROWnZ1UjBXakV0R25UNE9mbnAzUXNsN0phclZpMmJCbE9uVG9GSWNUclJxUHhSYVV6a2JKWVlNbmp4Y1RFZkEzZ1lTSEVsUDc5KzllZE8zZnVTNlV6MGMyTGlJajRYN1ZhUGJHNnVqcis3Tm16dU91dXV5Q0VieHlVY0o1My9laWpqd0RBWEZOVDg5T0xGeS9hbE01RnltS0JKWTlYVVZGUkZSTVRZd2J3RXdEM3g4Ykd6b2lPamtaTVRBeGlZMk90SVNFaDlwcWFHcnZTT2VuR3FxcXE3SkdSa2J2VmF2WE00dUxpdmlxVkNxTkhqMVk2bGt1OCtlYWIyTEpsQzZTVTU2MVc2MTMvK3RlL2FwVE9STXJ6alQ4ZnFVZElUVTFOVXFsVW00VVFQL3IrTW9QQndQZXlsOUJxdFZxVlN2VXBnTDd6NTg5SFJrYUcwcEU2VFVxSnYvM3RiOWl3WVFPa2xBMUNpSHNOQnNOblN1Y2l6OEE5V1BJYTU4K2ZyNnFvcU5nV0hSMjlIeTAzb0JCQ0NCVUF2M1BuenExUk9CNTFVRVZGUlVWVVZOUkJsVW8xNCtqUm80RldxeFZqeG96eHVzUEZEb2NEMjdkdng0c3Z2Z2dwWlFPQW54aU54aytWemtXZXc3dmUwVVRrTTNRNjNSZ0FId2tod3U2ODgwNWtaV1VoSkNSRTZWZ2QwdFRVaEdlZmZSWjc5dXdCZ0hxNzNmN3ZKcFBwRTZWemtXZmhIaXdSS2FLaW91SnNWRlRVMzFVcTFlVFRwMDlIZnZycHA5RHI5WWlJaUZBNjJnMlZscFppMGFKRnlNM05CWUJTdTkwKzFXUXk1U3FkaXp3UEN5d1JLZWI4K2ZQZkJnY0hiOWRvTkNrWEwxNjg5YjMzM29QRDRVQnljckxIdGZGWXJWWmtaMmRqeFlvVnFLeXNoSlR5MCtibTVvbkhqaDA3cFhRMjhrdzhSRXhFbmtEbzlmcEZhTG10WXUrQkF3Y2lNek1URXlaTVVQemNySlFTZVhsNWVPbWxsMUJVVkFRQWpRQ2VOUmdNYXdFNEZBMUhIbzBGbG9nOFJsSlMwc0NBZ0lEWGhCQ1RBR0RFaUJINDlhOS9qZkhqeDBPdGR1OEJONGZEZ2ErLy9ocWJObTJDeVdSeXpqNXN0OXQvWlRLWi91WFdNT1NWV0dDSnlPTm90ZHBwS3BYcTl3QjBBQkFURTRNSEgzd1FVNmRPUmI5Ky9icDEyelUxTmZqb280K3djK2RPbEpXVkFRQ2tsUDhFOEl6UmFIeTdXemRPUG9VRmxvZzhsbDZ2bndrZ0U4QjQ1N3lVbEJSTW1qUUpZOGVPeFpBaFE3cThaMnUzMjFGYVdvcXZ2dm9LSDMvOE1ZeEc0OVdqL2hqc2R2c3JKcFBwZndENC9sQkE1Rklzc0VUazhYUTZYYW9RWWhHQTZRQWluZk1EQXdPUm5Kd01yVmFMdUxnNFJFVkZJU29xQ2lFaElRZ01ESVJHbzRFUUFoYUxCWmN2WDBaRFF3TXFLeXRSVlZXRjh2SnltRXdtbU0xbU5EWTJ0bTVMU25sUkNMSGJicmUvYkRLWmVGdE82alFXV0NMeUpxcVVsSlE3MVdyMURBQVRoQkREMGZWdUNEdUFZaW5sWVNIRVd3YUQ0ZU1yODRpNmhBV1dpTHhXVWxKU2lMKy9mNW9RSWczQUVDRkV2SlF5VGdqUkIwQVFnRjVvK1p4cmxGSTJBYWdUUXBSTEtjc0JuQUtRRnhBUThQbVJJMGM0S0RvUkVSRVJFUkVSRVJFUkVSRVJFUkVSRVJFUkVSRVJFUkVSRVJFUkVSRVJFUkVSRVJFUkVSRVJFUkVSRVJFUkVSRVJFUkVSRVJFUkVSRVJFUkVSRVJFUkVSRVJFUkVSRVJFUkVSRVJFUkVSRVJFUkVSRVJFUkVSRVJFUkVSRVJFUkVSRVJFUkVSRVJFUkVSRVJFUkVSRVJFWkhyL0I4NkppcFFpY1RiN1FBQUFBQkpSVTVFcmtKZ2dnPT0iLAogICAiVHlwZSIgOiAiZmxvdyIsCiAgICJWZXJzaW9uIiA6ICIxOSIKfQo="/>
    </extobj>
    <extobj name="ECB019B1-382A-4266-B25C-5B523AA43C14-5">
      <extobjdata type="ECB019B1-382A-4266-B25C-5B523AA43C14" data="ewogICAiRmlsZUlkIiA6ICIyMTM2MDg4NDk3NDQiLAogICAiR3JvdXBJZCIgOiAiMzI3NDE2NDcxIiwKICAgIkltYWdlIiA6ICJpVkJPUncwS0dnb0FBQUFOU1VoRVVnQUFBZGdBQUFJOUNBWUFBQUNadUdrMUFBQUFDWEJJV1hNQUFBc1RBQUFMRXdFQW1wd1lBQUFnQUVsRVFWUjRuT3pkZTF5VVpkNC84TTgxd0NDQ2lzYzhnSWxuUldSbTJEU3l0UFZzb25sVzFtclZFcmQ5VW1sOTJ2TDNjK3V4ZGpjN2JDVlc2K0g1NldhWmlFbHFIc0pqbWdmV1lnNG9GUXVTcUhsQUJRVVVoSm01Zm44TVRPQUJBZWZtSG9iUCsvWGk1WGpkTS9mOXZRZUdEOWQxSHk2Q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XFFcEM3UUtJYXNwZ01QU1ZVbzRDTUF4QVZ3Q3RUQ1pUZ01wbEVSRlY0cTEyQVVUVjFiZHYzeEJ2Yis5bEFFWUx3YjhOaWNpOU1XQ3BYakFZREk4QitBcEFNeW5sejBLSXo2V1Uzd0Q0b1ZHalJubnFWa2RFZER0MkE4anRsZlZjVFFBQ3BKUnZta3ltVndGSXRlc2lJcXFLUnUwQ2lPNmxiRmk0V1ZtNC9nVU1WeUtxQjlpREpiZG1NQmo2QXJCSUtYODJtVXhkd0hBbG9ucUNQVmh5YTJWbkMwTUk4VGtZcmtSVWp6Qmd5ZDBOQTRDeUU1cUlpT29OQml5NXU2NWwvLzZnYWhWRVJEWEVnQ1YzMXdvQWVDa09FZFUzREZoeWEwSUlmd0E0ZXZSb2tkcTFFQkhWQkFPV2lJaElBUXhZSWlJaUJmQldpVVIwRzRQQnNCZkFZTFhyb0Y5SktZK1pUS2IrYXRkQjFjY2VMQkhkQ2NQVnpRZ2grcWxkQTlVTWU3QkVkRmNwS1NscWwwQUFJaUlpMUM2QmFvRTlXQ0lpSWdVd1lJbUlpQlRBZ0NVaUlsSUFBNWFJaUVnQkRGZ2lJaUlGTUdDSmlJZ1V3SUFsSWlKU0FBT1dpSWhJQVF4WUlpSWlCVEJnaVlpSUZNQ0FKU0lpVWdBRGxvaUlTQUVNV0NJaUlnVXdZSW1JaUJUQWdDVWlJbElBQTVhSWlFZ0JERmdpSWlJRk1HQ0ppSWdVd0lBbElpSlNBQU9XaUloSUFReFlJbklyeWNuSkVFSlUrdXJUcDQ5TDFsbFlXT2lpS29udXpWdnRBb2lJN3FTZ29BQUJBUUZxbDBGVWErekJFaEVSS1lBQlMwVDF4c2lSSXpGejVzeEtiY09IRDhmOCtmTUJBSHYzN29WZXI0ZFdxMFZJU0FpU2twSnVXOGVkaG92TDI0cUxpd0VBeGNYRm1EdDNMbHEyYkltQWdBQkVSMGZqMnJWckN1NFplU0lHTEJIVkd6Tm56c1Rtelp0UlVsSUNBTGh3NFFMMjdkdUhtSmdZQUVCK2ZqNVdyVnFGL1B4OGpCczNEczgvLzN5dHRoTVRFd09UeVFTTHhZSlRwMDdoMHFWTGVQSEZGMTIySDlRd01HQ0p5QzAxYWRMRWVaSlRiR3dzQUdEY3VIRUE0T3laeHNmSG8zLy8vZ2dORFFVQWpCOC9IcjE3OTBaYVdocWFOV3VHbjMvK0dhV2xwVFhhN3FWTGwvRFpaNS9obzQ4K1FsQlFFRnExYW9VLy9lbFAyTFJwa3d2M2pob0NudVJFUkc3cFRpYzUrZnI2SWpvNkdoczJiTUNZTVdPd2J0MDZ2UERDQzg3bEN4Y3V4T3JWcXhFWkdRay9QejhBZ00xbXE5RjJUNTgrRFNrbGREcmRiY3RLU2txZzFXcHJzVGZVRUxFSFMwVDF5b3daTTdCMTYxWllMQlprWm1aaXlwUXBBSUNUSjA5aXlaSWwyTDkvUHpadjNvd1pNMmJjOGZXK3ZyNEFnQnMzYmpqYktoNWZiZE9tRFFBZ096c2JVc3BLWHd4WHFna0dMQkhWSy8zNjlVTndjRERtelp1SDZkT25PM3VxNVVQQjJkblp5TXZMUTF4YzNCMWYzN05uVHpScDBnU2ZmUElKQUtDb3FBai8rTWMvbk11RGc0TXhjT0JBeE1iRzRzeVpNN0JhcmJCWUxOaTdkNi9DZTBhZWhnRkxSRzZwNGpGWUlRU3VYcjNxWERaejVrd2NQSGpRZVhJVDRBak9lZlBtWWVMRWllalhyeDlHakJoeHgvWDYrZmxoM2JwMVdMNThPVHAzN296aHc0ZmY5dHlFaEFSb05CcjA3dDBiL3Y3K21EbHpKcVNVeXV3b2VTeWhkZ0ZFVlRFWURCSUFqRVlqZjFiclVQbjducEtTb25ZcEJDQWlJZ0lBUHdmMURYdXdSRVJFQ21EQUVoRVJLWUFCUzBSRXBBQUdMQkVSa1FJWXNFUkVSQXBnd0JLUjZzYU5HNGZSbzBkWGFpc29LSUJXcThYcnI3OWVxWDNac21WbzA2Yk5QUytiT1h2MkxMcDE2d2E3M1g3UDdYTytXRklDQTVhSVZEZHExQ2djUEhpdzBuMkQ5K3paQTV2TmhqMTc5bFI2N3Y3OSt6RjA2RkFJVWZVVkswRkJRY2pJeUlCRzQ1cGZjeGtaR2VqZXZidHp4aDJpZTJIQUVwSHFSbzBhaGNMQ1FpUW5KenZidnY3NmF6ejY2S05JVGs3RzlldlhBUUJTU2h3NGNPQ3VONUZRMHBVclY1Q1JrVkhuMjZYNml3RkxSS3JyMkxFamV2ZnVYYW0zbXBTVWhBVUxGcUJSbzBZNGNPQUFBTUJzTmlNM054ZkRodzhIVVBXOHJiY08rMTYrZkJuang0K0huNThmUWtKQzhQZS8vNzNTSExBQWNPVElFZWoxZXZqNitpSTBOTFJTNEVkR1JnSnczQW5xWHIxbklvQUJTMFJ1WXRTb1VjNkEvZkhISDNIaHdnVU1IVG9VZ3djUGRyYnYzNzhmZmZyMFFidDI3UURVYk43V0dUTm00T3JWcThqS3lzTGh3NGV4YmR1MjI1N3owVWNmWWR1MmJiaHc0UUpDUWtJcTNZcng2TkdqQUJ6M0x1WnRFNG1vM2pNWURMTDh0bjFVZDhyZjk3cTBlL2R1NmUzdExmUHo4K1Y3Nzcwbmh3NGRLcVdVOHFPUFBwSmhZV0ZTU2ltam9xTGtnZ1VMcEpSUzV1VGtTQ0dFTkp2TnpuVnMzNzVkTm0zYVZFb3A1ZEdqUnlVQVdWQlFJSE55Y2lRQWVlellNZWR6ZCs3Y0tRSElvcUlpNTNQVDA5T2R5NU9Ta3FRUVFscXQxa3JyS3lvcVV2YU51QU4rRHVvbjltQ0p5QzA4OXRoajhQWDF4WUVEQi9EMTExODdqN09PR0RFQ3g0OGZ4eSsvL0lLREJ3ODZoNGNyenR0YVBpSEE2Tkdqa1orZmo1S1Nra3JyUG4zNk5BQ2dlL2Z1enJiQXdNRGJhbWpmdnIzemNkT21UU0dsclBHRTdVVGxHTEJFNUJaOGZYMHhlUEJnYk4rK0hRY1BIblFHYkpjdVhkQzVjMmU4ODg0N0tDMHR4Y0NCQXdIVWJON1daczJhQVFCKytlVVhaOXZaczJmcllyZW9BV1BBRXBIYkdEVnFGRFpzMklBV0xWb2dMQ3pNMlQ1aXhBaXNXYk1HanozMkdCbzFhZ1NnWnZPMmR1M2FGWDM2OU1FcnI3eUMzTnhjWkdWbDRlMjMzNjVSYmMyYk53Y0FIRDU4R0xtNXVmZXhsOVJRTUdDSnlHMk1HalVLZVhsNXptSGdjaU5HakVCK2Z2NXQ3VFdadHpVaElRRVhMMTVFdTNidE1IWHFWTXllUFJzQTRPUGpVNjNhZXZUb2daaVlHRVJGUmFGWHIxNjEyRHRxYUhpdU9iazF6Z2Vyam9Zd0greS8vdlV2dlBycXE4N2pzKzZNODhIV1QrekJFbEdEa0ppWWlLeXNMRml0VnZ6NzMvL0c0c1dMTVd2V0xMWExJZy9HZ0NXaUJpRTlQUjJQUGZZWUdqZHVqQ2xUcHVEcHA1L0dva1dMMUM2TFBKaTMyZ1VRRWRXRmhRc1hZdUhDaFdxWFFRMEllN0JFUkVRS1lNQVNFUkVwZ0FGTFJFU2tBQVlzRVJHUkFoaXdSRVJFQ21EQUVoRVJLWUFCUzBSRXBBQUdMQkVSa1FJWXNFUkVSQXBnd0JJUkVTbUFBVXRFUktRQUJpd1JFWkVDR0xCRVJFUUtZTUFTRVJFcGdBRkxSRVNrQUFZc0VSR1JBaGl3UkVSRUN2Qld1d0FpY2w4UkVSRnFsMEJVYjdFSFMwUzNrVkllVTdzR3VzMEp0UXVnbW1FUGxvaHVZektaK3F0ZGd5c1lEQVlKQUVhalVhaGRDelU4N01FU0VSRXBnQUZMUkVTa0FBWXNFUkdSQWhpd1JFUkVDbURBRWhFUktZQUJTMFJFcEFBR0xCRVJrUUlZc0VSRVJBcGd3QklSRVNtQUFVdEVSS1FBQml3UkVaRUNHTEJFUkVRS1lNQVNFUkVwZ0FGTFJFU2tBQVlzRVJHUkFoaXdSRVJFQ21EQUVoRVJLY0JiN1FLSWlGeEZyOWNQQVREcUR1M3ZWdmp2VVpQSnRLbnVxcUtHaWdGTFJKN0VLb1JZY0d0anhUYWJ6VGFoYmt1aWhvcER4RVRrTVV3bTAyRXBaVzRWVDhtM1dxM2I2NndnYXRBWXNFVGtTYXdBTmxTeGZFOWFXbHBKWFJWRERSc0Rsb2c4VGVMZEZrZ3BOOVpsSWRTd01XQ0p5S01VRkJSOEN5RC8xbllwNWZXOHZMek5LcFJFRFJRRGxvZzhTbVptNWswcDVSZTN0Z3NoOXAwNmRhcFlqWnFvWVdMQUVwSEhrVkxlZGhtTzNXN25wVGxVcHhpd1JPUnhjbkp5dmdGd3ZVSlRVV2xwS1FPVzZoUURsb2c4enJsejUyNEFxSGk4OVVCYVdscWhXdlZRdzhTQUpTS1BaTGZiS3g2SDVjbE5WT2NZc0VUa2tZcUtpdllDS0paU2xwU1dsaWFvWFE4MVBBeFlJdkpJNmVucEJWTEtiVUtJUThlUEg4OVR1eDVxZUhndllpTHlXRkxLQkFCdDFhNkRHaVlHTEpHSE1SZ01ld0VNVnJzT2QySXdHT0xVcnNGZFNDbVBtVXltL21yWDBSQndpSmpJOHpCYzZhNkVFUDNVcnFHaFlBK1d5RU9scEtTb1hRSzVtWWlJQ0xWTGFGRFlneVVpSWxJQUE1YUlpRWdCREZnaUlpSUZNR0NKaUlnVXdJQWxJaUpTQUFPV2lJaElBUXhZSWlJaUJUQmdpWWlJRk1DQUpTSWlVZ0FEbG9pSVNBRU1XQ0lpSWdVd1lJbUlpQlRBZ0NVaUlsSUFBNWFJVkpXY25Bd2hoUE9yV2JObW1EeDVNaTVldkZpajlYenl5U2ZvMHFVTHZMMjk4ZmJiYjd1OHZzTENRcGV0a3hvR0Jpd1J1WVdDZ2dKSUtXR3hXSERod2dVODlkUlQxWDd0NmRPbk1XdldMTHo1NXB1NGNlTUdYbmpoQlFVckphb2VCaXdSdVpWT25UcmhMMy81Qy9idDJ3ZTczVjZ0MTV3L2Z4NTJ1eDFqeDQ2RlZxdEY0OGFORmE2UzZONFlzRVRrZGdvS0NoQVFFQUNOeHZFcnFyaTRHSFBuemtYTGxpMFJFQkNBNk9ob1hMdDJ6Zm44aHg5K0dBRGc1K2NISVlSeldIZk5talZvMWFvVlltTmpxN1dldUxnNHRHdlhEbjUrZnM3WGxEdHk1QWowZWoxOGZYMFJHaHFLNU9Sa3BkOEdxdWNZc0VUa05xU1VPSDc4T0JZdFdvUjU4K1k1MjJOaVltQXltV0N4V0hEcTFDbGN1blFKTDc3NG9uUDUwYU5IQVFCRlJVV1FVanJiOSt6Wmc2eXNMQ3hldlBpZTZ6bDU4aVRtejUrUHp6NzdERGs1T1pnK2ZYcWwyajc2NkNOczI3WU5GeTVjUUVoSUNHSmlZaFI3SDRpSUZHY3dHS1RCWUpEM2ZpYVZLMy9QNm91alI0OUtBTTR2THk4ditmSEhIenVYNStUa1NDR0VOSnZOenJidDI3ZkxwazJiM3JhT29xS2lTdjgzR28zVlhzL3AwNmVsRUVLdVhyMzZqdldscDZjNzI1S1NrcVFRUWxxdFZoZTlDM1dEbjZlNnhSNHNFYm1GZ29JQy9QTExMeGc2ZENoV3JseUo0dUppQUk0VG1LU1UwT2wwempPTlI0OGVqZno4ZkpTVWxGUzV6aTVkdWpnZjMyczl3Y0hCK1BUVFQ3Rm8wU0tFaFlYaDIyKy9yYlN1OXUzYk94ODNiZG9VVWtxVWxwYTY4QjBnVDhPQUpTSzMwYjU5ZThUSHh5TW5Kd2V2dnZvcUFLQk5tellBZ096c2JFZ3BLMzFwdGRvcTExZCtETGU2NjVrK2ZUcCsvdmxuREIwNkZKTW5UMVppRjZrQlljQVNrVnNKREF6RTh1WEw4ZDU3N3lFbEpRWEJ3Y0VZT0hBZ1ltTmpjZWJNR1ZpdFZsZ3NGdXpkdTdkRzY3M1hlckt6czNIbzBDRUlJZEMxYTFjVUZ4ZFhPcDVMVkZNTVdDSnlPMlBHak1HMGFkUHc3TFBQd21xMUlpRWhBUnFOQnIxNzk0YS92ejltenB4WnEvQ3JhajFXcXhYUFBmY2MvUDM5RVJjWGg4OCsrd3hDQ0ZmdkdqVWcvT2todDFaK1FvYlJhT1RQYWpXVnYyY3BLU2xxbDBKdUppSWlBZ0EvVDNXRlBWZ2lJaUlGTUdDSmlJZ1V3SUFsSWlKU0FBT1dpSWhJQVF4WUlpSWlCVEJnaVVoVlNzM2pDZ0JuejU1RnQyN2RxajByanp2Zy9MT2Vnd0ZMUktwUmVoN1hvS0FnWkdSa1ZMcWpVMVV5TWpMUXZYdDM1MjBhaWU2SHQ5b0ZFRkhEZGVzOHJ2ZTY5YUhTcmx5NWdveU1ERlZySU0vQkhpd1JPZFYySHRYTGx5OWovUGp4OFBQelEwaElDUDcrOTc5RENISFBudUN0ODdnQ1FFbEpDUll0V29ST25UcEJxOVdpWThlT2VQMzExMkd6MmFxc3NhcjlLU3dzZEQ3ZXZYdTNjMTdYc0xDd1NqZmtpSXlNdksyZWUrMy8zZW9aT1hJa1pzNmNXYW1lNGNPSFkvNzgrUUNBdlh2M1FxL1hRNnZWSWlRa0JFbEpTWGZjaDZybXFDVWlxalZPcjFWejl6TmRYZm5VYkwvNzNlL2t0V3ZYNU5XclY2V1VVajc5OU5OeXdJQUI4c3laTS9MU3BVdHl5SkFoY3ViTW1jN1hqUjQ5V2o3KytPUHkzTGx6OHBkZmZwR1JrWkdWcG8rNzEvWXFQbS9HakJteVQ1OCswbXcyeTVLU0Vubmt5QkVaSEJ3cy8vS1h2MVJaWTFYckx5Z29jRDZlTkdtU1BIZnVuTXpOelpWUFBQR0UxT3YxVmRaenIvMi9XejN4OGZFeU1EQlEzcng1VTBvcDVmbno1NldYbDVjOGNlS0VsRkxLeE1SRStkMTMzOG1pb2lJWkd4c3JRMEpDYnFzNU16TlRBcEI3OXV5UitmbjU4dGl4WTFXK24vZkN6eE1ST2ZFWFFzMjVJbUJyTW85cVRrNk9CRkRwbC8vT25UdHJGYkNYTGwyU1FnaDU2TkNoU3M5YnZYcTFiTk9telYxcnZOZjZLd1pzUmtaR3BUb3J6dXQ2cDRDOTEvN2ZyWjdpNG1JWkdCZ290MjdkS3FXVTh2MzMzNWVQUFBKSXBlZGN2MzVkZnYvOTkvSzExMTZUQUdSSlNVbWxtdTgyUjIxdDhmTlV0emhFVEVTM3FjazhxcWRQbndZQWRPL2UzZm1hd01EQVdtMjNmQ3E1ME5EUVN1M2R1blZEVGs1T3BiT0JLOVpZRTIzYnRxMVVwN3pIdks3Vm5ZLzIxbnA4ZlgwUkhSMk5EUnMyQUFEV3JWdUhtSmdZNS9LRkN4Y2lKQ1FFYjd6eEJ0TFQwd0hBT1F4ZTdsNXoxSko3WThBUzBXMXFNbzlxczJiTkFBQy8vUEtMOHpWbno1NnQxWGJMSnpVdkQ1eHlKMCtlUkZCUVVLVzZxbnRtOFAycTdueTBkNnBueG93WjJMcDFLeXdXQ3pJek16Rmx5aFFBanYxWnNtUUo5dS9majgyYk4yUEdqQmwzM1Q3bnFLMi9HTEJFVktWN3phUGF0V3RYOU9uVEI2Kzg4Z3B5YzNPUmxaVlY2K3RaMjdWcmg0a1RKMkxPbkRsSVRVMkYxV3JGdi8vOWI3ejIybXQ0NmFXWFhMbGJkOVM4ZVhNQXdPSERoNUdibXd2ZzN2dGZsWDc5K2lFNE9Cano1czNEOU9uVDRlZm5Cd0RPSG5OMmRqYnk4dklRRnhkM3g5ZHpqdHI2alFGTFJQZDByL2xZRXhJU2NQSGlSYlJyMXc1VHAwN0Y3Tm16QVFBK1BqNDEzdGJhdFd2eCtPT1BZOFNJRWZEejg4TXp6enlEbDE5K0dmUG16WFBaL3R4Tmp4NDlFQk1UZzZpb0tQVHExY3ZaZmovejBjNmNPUk1IRHg2c05EemNzMmRQekpzM0R4TW5Ua1MvZnYwd1lzU0lPNzZXYzlUV2IveE9rVnZqZkxBMTV3N3p3ZjdyWC8vQ3E2Kys2ancrUys2Qjg4SFdMZlpnaWVpK0pTWW1JaXNyeXpta3UzanhZc3lhTlFzQW5DY0dWZnpxMDZlUFM3ZGZGOXNncWluZXlZbUk3bHQ2ZWpybXpwMkxTNWN1b1YyN2R2ajk3MytQUllzV0FVQ2RIRFBrY1VseVJ3eFlJcnB2Q3hjdXhNS0ZDOVV1ZzhpdGNJaVlpSWhJQVF4WUlpSWlCVEJnaVlpSUZNQ0FKU0lpVWdBRGxvaUlTQUVNV0NJaUlnVXdZSW1JaUJUQWdDVWlJbElBQTVhSWlFZ0JERmdpSWlJRjhGYUpSQjZxZk9ZVUlsSUhlN0JFSGtaS2VVenRHc2l0blZDN2dJYUNQVmdpRDJNeW1mcXJYWU83NEh6Q3BDYjJZSW1JaUJUQWdDVWlJbElBQTVhSWlFZ0JERmdpSWlJRk1HQ0ppSWdVd0lBbElpSlNBQU9XaUloSUFReFlJaUlpQlRCZ2lZaUlGTUNBSlNJaVVnQURsb2lJU0FFTVdDSWlJZ1V3WUltSWlCVEFnQ1VpSWxJQUE1YUlpRWdCREZnaUlpSUZNR0NKaUlnVTRLMTJBVVJFcnFMWDY0Y0FHSFdIOW5jci9QZW95V1RhVkhkVlVVUEZnQ1VpVDJJVlFpeTR0YkZpbTgxbW0xQzNKVkZEeFNGaUl2SVlKcFBwc0pReXQ0cW41RnV0MXUxMVZoQTFhQXhZSXZJa1ZnQWJxbGkrSnkwdHJhU3VpcUdHalFGTFJKNG04VzRMcEpRYjY3SVFhdGdZc0VUa1VRb0tDcjRGa0g5cnU1VHllbDVlM21ZVlNxSUdpZ0ZMUkI0bE16UHpwcFR5aTF2YmhSRDdUcDA2VmF4R1RkUXdNV0NKeU9OSUtXKzdETWR1dC9QU0hLcFRERmdpOGpnNU9UbmZBTGhlb2Ftb3RMU1VBVXQxaWdGTFJCN24zTGx6TndCVVBONTZJQzB0clZDdGVxaGhZc0FTa1VleTIrMFZqOFB5NUNhcWN3eFlJdkpJUlVWRmV3RVVTeWxMU2t0TEU5U3VoeG9lQml3UmVhVDA5UFFDS2VVMkljU2g0OGVQNTZsZER6VTh2QmN4RVhrc0tXVUNnTFpxMTBFTlU3ME9XSVBCc0JmQVlMWHJvRjlKS1krWlRLYithdGRCRFp0T3B3dlVhRFJUcFpRdkN5SGE2ZlY2YURTYTlTa3BLWmZWcm8wYWpub2RzR0M0dWgwaFJEKzFhNkNHS3p3OFhLL1JhR1lMSVdZQThCTkNBQUNFRUhGMnUvMGR2VjYvem02M3I3QllMTWRVTFpRYWhQb2VzQUNBbEpRVXRVc2dBQkVSRVdxWFFBMVErL2J0RzdkcDAyYWNScU9aQjZBL0FBZ2hFQkVSZ1FrVEprQ3IxZUtMTDc3QXNXUEhmTzEyK3l3dkw2OVplcjNlTEtWY1dsUlV0Q2s5UGIxQTVWMGdEK1VSQVV0RURZOU9wK3NtaEpnRllJNFFvamtBTkczYUZDTkhqa1IwZERRNmR1em9mTzV2Zi90Ym5EOS9IdXZYcjhmT25UdVJtNXVyRTBLczhmZjNqOVByOWF2c2R2dHFpOFdTcHRhK2tHY1NhaGR3UHd3R2d3VFlnM1VYNVQxWW85SG9zcCtyOHUreEs5ZEo5VmRFUklTUGxISWtnQmNBREM5djc5MjdOeVpNbUlEUm8wZERxOVZXdVk3UzBsSWtKU1VoTVRFUkZvdkYyUzZsUEFCZ1dVRkJ3YmJNek15YkN1MENOU0Rzd1JLUjJ3c1BEKzhnaEhoR1N2a0NnUFlBNE9mbmg4R0RCeU02T2hxOWV2V3E5cnA4Zkh3UUZSV0ZxS2dvbkR4NUV1dldyY1Bldlh0UldGZzRDTUNncGsyYlh0THBkQjhCK01Sc05wOVNaSWVvUWFqWHZRTDJZTjBMZTdEa1lwcnc4UEJCWGw1ZXp3T1lBTUFMQUVKQ1FqQjI3RmhNbURBQkFRRUJMdGxRVVZFUnRtelpnczJiTnlNakl3TUFJS1cwQS9qS2JyZi8wMkt4N0FaZ2Q4bkdxTUZnRDVhSTNFcG9hR2dMWDEvZmFDbmxmQ0ZFTjhEUjYzejAwVWN4YmRvMFJFUkVvUHpzWUZmeDgvUER0R25UTUhYcVZLU21wbUw5K3ZVNGNPQ0FwcVNrNUVrdkw2OG45WHA5dGhCaWFVbEp5ZWNuVHB5NDZOS05rOGRpd0JLUlc5RHBkQTlwTkpyWlVzcG5BUGdLSWRDMmJWdEVSVVZoeXBRcGFObXlwZUkxQ0NFUUhoNk84UEJ3WEx0MkRWOTg4UVcyYnQyS3MyZlBQZ2pnUGExV3UwU3YxOGRMS1ZlYXplYkRpaGRFOVZxOUhuYmpFTEY3NFJBeDFWUm9hR2lBVnF1ZElJU1lEOEFBQUJxTkJnODk5QkFtVDU2TVFZTUdRYU5SOTQ2dVVrb2NPWElFR3pac1FISnlNbXcyVzNsN21wVHlnL3o4L0kxWldWblhWQzJTM0JKN3NFUlU1d3dHUXk4cDViTkNpTmtBbWdKQVlHQWdSbzBhaGVqb2FIVG8wRUhsQ244bGhNQ0FBUU13WU1BQTVPVGtZUDM2OWRpeFl3Y3VYNzRjS29SWUZSZ1krSUZlcjE4amhGaGxOQnBUMWE2WDNFZTk3aFd3Qit0ZTJJT2xxb1NHaG1xOXZiMUhlM2w1elFYdzIvTDJ2bjM3WXZ6NDhSZzFhaFI4Zkh4VXJMRDZyRllyOXV6WmcwMmJOc0ZvTkRyYnBaUkhoQkJ4dWJtNVcwNmRPbFdzWW9ua0J0aURKU0pGUlVSRWRMVGI3VE1BL0pjUW9nMEFORzdjR01PR0RVTjBkRFM2ZGV1bWJvRzE0TzN0alpFalIyTGt5SkhJenM3R3VuWHJzR3ZYTGhRVUZEd0M0Skhtelp2bnRtalI0cDlDaURVcEtTa24xYTZYMUZHdmV3WHN3Ym9YOW1DcEFpK2RUamRZbzlIOFVVcjVwQ2c3N2JkcjE2NFlOMjRjeG8wYkJ6OC9QN1ZyZEtuaTRtSnMyN1lOWDM3NUpYNzY2U2NBZ0pSU0F0Z3BwZnpJYkRidkFtQlZ0VWlxVSt6QkVwSEw2UFg2MWxMSzZVS0llVUtJRUFEdzlmWEZ3SUVERVIwZERaMU9wM2FKaW1uVXFCRW1UWnFFU1pNbUlTMHREZXZYcjhmKy9mdEZjWEh4RTBLSUovUjYvUzlDaURncDVXY21rK21jMnZXUzh1cDFyNEE5V1BmQ0htekRwZGZySTRVUU1RQ21BL0FCZ0E0ZE9tRE1tREdZUEhreUFnTUQxUzFRSlFVRkJVaE1UTVNXTFZ1UW5aMWQzbXlWVW00RXNNSmtNaDBFSU5XcmtKUlVyMzlwTVdEZEN3TzJZZW5hdFd2VEprMmFUQ3E3eEtZdkFIaDVlYUYvLy82WU1tVUtIbjMwVVpmZkVLSytrbExpMkxGamlJK1B4NUVqUjJDMU9rZUswNldVUzYxV2Eveng0OGZ6MUt5UlhJOUR4RVJVSTJGaFlXRStQajdQbGwxbUV3QUFMVnEwd09qUm96RnQyalMwYmR0VzdSTGRqaEFDL2Z2M1IvLysvWEg1OG1WczJMQUIyN2R2eDhXTEYzc0lJVDcyOGZINWgxNnZYMnV6MlZhbXBxWWE3NzFHcWcvcTlaK1g3TUc2Ri9aZ1BWZW5UcDBhQlFZR2ppbWJjL1ZSd0JFYU9wME9FeWRPeExCaHcrRHR6Yi9YYThKbXMrR2JiNzdCeG8wYjhmMzMzOE54UGhRZ3BmeE9Tcm5VeTh2cnk1U1VsQnNxbDBuM2daOElJcnFydm4zN2huaDVlYzBVUXZ3UlFFc0FDQWdJd1BEaHd4RWRIWTNPblR1clhHSDk1ZVhsaFNGRGhtRElrQ0U0ZS9Zc1B2LzhjeVFsSmVIcTFhc1BDU0UrazFKZTFlbDBLKzEyKytyVTFOUjB0ZXVsbXF2WHZRTDJZTjBMZTdBZXcxdXYxdzhUUXZ3WGdDZFE5bnVpUjQ4ZUdEZHVITWFPSFl0R2pScXBXNkdIS2lrcHdZNGRPNUNZbUlpME5PZjg3MUpLdVZkSythSFpiTjRCb0ZURkVxa0cySU1sSWdCQWFHaG9XeDhmbjZjMEdzMWNBQjBCeDZVbmp6LytPS1pObTRhd3NEQ1ZLL1I4V3EzV2VaMXdlbm82UHYvOGMremJ0MC9jdUhGanFCQmlxTUZndUFEZ3c1S1NrclVuVHB3NG8zYTlWTFY2M1N0Z0Q5YTlzQWRiTDRtK2Zmcys2dTN0UFFmQVZKVDkwUjBjSEl5eFk4ZGkwcVJKYU5xMHFib1ZObkRYcjEvSGwxOStpUzFidGlBcks2dTgyU2FsL0ZJSThVK2owYmdmdk5USExiRUhTOVFBNlhTNlFJMUdNN1ZzenRWZWdPUDJmNUdSa1pnNmRTb2VmdmhoWG1Makp2ejkvZkhVVTA5aCt2VHBNQnFOaUkrUHg3ZmZmdXRWV2xvNkNjQWtnOEZ3VWtxNVZLUFJyRTlKU2Jtc2RyMzBLd1lzVVFNU0hoNnUxMmcwczRVUU13RDRDU0hRdW5WcjV5VTJyVnUzVnJ0RXVnc2hCQ0lpSWhBUkVZRzh2RHhzMkxBQjI3WnR3L256NTdzSUllTHNkdnM3ZXIxK25kMXVYMkd4V0k2cFhTOXhpSmhjaUVQRTdxbDkrL2FOMjdScE02N3NFcHYrd0srL3JDZE5tb1FoUTRhb1B1Y3ExWTdkYnNlMzMzNkxoSVFFSER0MkRIYTdIUUFncFRSTEtaY1dGUlZ0U2s5UEwxQzV6QWFMUFZoeVp4ckFlY04wcWlHZFR0ZE5DREVMd0J3aFJITUFhTnEwS1VhT0hJbm82R2gwN05oUjVRcnBmbWswR2d3YU5BaURCZzNDK2ZQbnNYNzlldXpjdVJPNXViazZJY1FhZjMvL09MMWV2OHB1dDYrMldDeHA5MTRqdVZLOTdoV3dCK3RlWE4yRDdkbXpaOHZHalJ0ZmxsSmVONWxNQWE1WXA2ZUxpSWp3a1ZLT0JQQUNnT0hsN2IxNzk4YUVDUk13ZXZSb2FMVmE5UW9reFpXV2xpSXBLUW1KaVltd1dDek9kaW5sQVFETENnb0t0bVZtWnQ1VXI4S0dnejFZY2x0K2ZuNUJBQ0NFT0sxMkxlNHVQRHk4Z3hEaUdTbmxDd0RhQTRDZm54OEdEeDZNNk9obzlPclZTK1VLcWE3NCtQZ2dLaW9LVVZGUk9IbnlKTmF0VzRlOWUvZWlzTEJ3RUlCQlRaczJ2YVRUNlQ0QzhJblpiRDZsY3JrZWpUMVljaGxYOTJCMU90MUxHbzNtYlNubFdwUEo5SHRYck5QRGFNTER3d2Q1ZVhrOUQyQUNBQzhBQ0FrSndkaXhZekZod2dRRUJMRGpUMEJSVVJHMmJObUN6WnMzSXlNakF3QWdwYlFEK01wdXQvL1RZckhzQm1CWHRVZ1B4SUFsbDNGbHdKYk4xSkltaEFpU1VnNHFtOWFMQUlTR2hyYnc5ZldOTHJ2RXBodmc2TFU4K3Vpam1EWnRHaUlpSW5pSkRkMlJsQktwcWFsWXYzNDlEaHc0Z0pLU2t2TDJiQ0hFMHBLU2tzOVBuRGh4VWVVeVBRWlBIWFN4TTJmTzRPbW5uMGFiTm0zZzVlV0Z3TUJBdlBiYWEycVhWZDk0TjJuU0pLNHNYSGN6WEIxME90MURCb05ocFZhclBRZmdReUZFdDdadDIrSzU1NTdEOXUzYjhlNjc3K0kzdi9tTmU0YnIyWG5hYVhzQUFDQUFTVVJCVkxOQXQyNkFuWjBrTlFraEVCNGVqaVZMbHVEcnI3L0dILy80UndRRkJVRUk4U0NBOTdSYTdXbTlYditKVHFjYjRNTE5ldXYxK2lFR2cyR3FDOWRaTC9BWXJBdVZscFppMEtCQkdEOStQRkpUVTlHeVpVdGtabWJpNTU5L1ZydTBlcU52Mzc1QlhsNWVId2toeGdJNFhWSlM4b3phTmFrcE5EUTBRS3ZWVGlpYmM5VUFPRzRTLzlCREQySHk1TWtZTkdpUWF5Nnh5Y2dBUm84R1VsTUJKZTR6SEJUazJJWWFsTjYzdXVUQ2ZXbldyQm1lZmZaWnpKbzFDMGVPSE1HR0RSdVFuSnlzdGRsc3p3Z2hudEhyOVdsU3lnL3k4L00zWm1WbFhhdkp1a05EUTdWYXJYYUlScU9aS0tWOEVrQXJLZVY2QUJ2dXEraDZoZ0hyUW1scGFmajU1NS94NXovL0dRODg4QUFBb0ZldlhqekI1QjQ2ZGVyVXFGbXpacEVhaldZY2dEOElJYlFBVGdnaGhxZWxwVjFRdXo0MUdBeUdYbVh6cmM0RzBCUUFBZ01ETVdyVUtFUkhSNk5EaHc2dTNlQ1ZLK29Gb05JOGFkOFUyQmNoQkFZTUdJQUJBd1lnSnljSDY5ZXZ4NDRkTzNENTh1VlFJY1Nxd01EQUQvUjYvUm9oeENxajBaaDZ0L1dVVFdrNHNpeFVvNFFRZ1EzOUNqc09FYnZRZ3c4K2lNYU5HK09WVjE1QllXSGhIWjlqdDl2eDFsdHZvVXVYTHRCcXRRZ09EblllUTk2N2R5LzBlajIwV2kxQ1FrS1FsSlFFQUVoT1RvWVFBcnQzNzRaZXI0ZXZyeS9Dd3NMcTNiRm52VjQvVGFmVHZXUXdHUDVIcjllL2F6QVlOaGdNaHRUbXpadGY5Zkx5MmllRW1DZUVLSkpTdm5yejVzMklsSlNVODJyWFhOZktodEwyQWZoQkNMRUFRTk8rZmZ2aXRkZGV3OWRmZjQzLy91Ly9kbjI0QWtCa3BPTmZQeitnZklnNU9kbnhlTTBhb0ZVcklEWVd5TWtCZkgyQkhUdCtmZTJORzBDelprRFp6K3NkbGErcnNQRFh4N3QzQTNxOVkzMWhZVURGbitlNE9LQmRPMGM5c2JHL3RoY1hBM1BuQWkxYkFnRUJRSFEwY08zYTNldTkyNzdkaWQwT3ZQVVcwS1VMb05VQ3djR09taXJXZnV2K0ZCZmZlYnQzcTZVNjlWZjF2bFIzWDJxcFRaczJtRDkvUHJadjM0Ni8vZTF2TUJnTUFPQXZoSGdCZ0VXdjF4ODJHQXhSNWM4UERRME5NQmdNVXd3R3c0Ym16WnRmMG1nMFh3SjRTZ2dSNlBMaTZpSDJZRjJvZWZQbVNFaEl3TzkvLzN0czM3NGRzYkd4bURkdlhxVXpPUmNzV0lDdFc3ZGk3ZHExNk5ldkh6SXlNdUR2N3c4QXlNL1B4NnBWcTlDblR4OHNYTGdRenovL2ZNV2JlMlBseXBYWXNXTUhHalZxaEtlZWVncXpaOCtHMFdpczgvMnNMU0hFK3ZMamd4V1BFNVkvbGxMdXROdnRzeTBXeXkrcUZGaUJUcWQ3UWdqUkg0Q1BFTUliZ0krVTBodUFEeHlmRysrS3l3QjQzN0s4MHJLeTViY3VxL2hhSHlHRWw1U3lDRUFBNEpqSjVvMDMzc0Rnd1lPVjMrR2pSeDIvdkl1S2JoOTYzTE1IeU1vQ3BIUUU2Zmp4d0dlZkFVODg0VmkrYVpNalJJWVB2MzI5VlZtNTBoSFVqUm9CVHowRnpKNE5HSTNBeVpQQS9QbU83ZmJyQi96MDA2K3ZpWWx4MUdLeE9GNDNiUnJ3NG92QTZ0VjNydmRlKzFiUmdnWEExcTNBMnJXTzdXWmtBUDcrd1BscS9wMVhjYnMvL25qbldxcFQvOTNlbDVyc3kzM3k5dmJHeUpFak1YTGtTQ1FuSitPbGwxN0NqUnMzSUlSNEJNQkdnOEVRQzhlWjZ3TUJOQUp3ejJQL1FnaUR3V0I0djdZMVNTbU5KcFBwMDlxK1hnME1XQmNiUFhvME1qTXo4Zjc3NytPZGQ5N0I4dVhMOGRWWFh5RThQQnhYcjE3Rmh4OStpRjI3ZG1IQUFNYzVCTDE3OTNhK2R2ejQ4Ymh4NHdiUzB0TFFyRmt6L1B6enp5Z3QvWFhxeHpmZmZCUHQyclVEQU15ZE94ZFBQUEVFYkRZYnZMeTg2blluYTBsS3VRQkFDQUMvc3E4MlFvZ1FBTUVBdEVLSVVWNWVYaGFEd2ZCL2pVYmphcWc0NzZVUUlsRUk0WHRMMjcxZVUrdmw1Y3ZzZHZ1elhsNWVmd1lRVVZ4Y2pKZGVlZ21QUFBJSXBreVpnc2pJU0hoN3EvQ1IvZS8vQmlyT3FQUDg4NDV3TFNnQW1qUUIvdlV2UjNEVXRFZjE1cHVPWGlyZzZOVTk4UVJnc3psNmowSUFwMDhEUTRZQUR6M2tlTTZsUzQ1Z041a2N4M1FCNEU5L2N2UUNLd2JVcmZWV3g5V3J3SWNmQXJ0MkFXV2ZUWlIvTnFzYnNIZmFic1cyNnRaL3QvZWxEai9uTnBzTjMzMzNIVFp1M0lodnZ2bW00cUpVbTgzMnNSRGlva2FqdVlTYVhkclRvK3lyVm9RUXBRQVlzQTFkWUdBZ0ZpOWVqUG56NTJQcTFLbUlqbzdHRHovOGdLeXNMRml0VnVqMStqdStidUhDaFZpOWVqVWlJeVBoNStjSHdQR0RYcTV0MjdhVnRpR2xSR2xwYWIwSldKUEo5TjZkMnR1M2I5LzRnUWNlR0NXbG5LTFJhTVlEV0c0d0dHYmV1SEZqOUU4Ly9YU2xqc3NFQUpTSHE5MXUvejhBckJxTnBoU0FGVUNwbE5MNXI1VFM2dVhsVldsWitYSzczVzRGVU9ydDdXMHRhM2UyMld3MnE4MW1LL1gzOTdlV2xwWmFiVFpiYVZwYW1oV09YMWdKZXIzK04yVW5ObzAvY3VTSS81RWpSOUM2ZFd0TW16WU5vMGVQcnR1YjhuZnBVdm4vZ3dZQkR6NElKQ1lDano4T0hEa0N4TWZYZkwwVmZwNFJHT2pvNVpXV09vWm1QLzBVK1BPZmdmZmVBejcrR0hqc01VZmdTZ25vZExldnEreHlrenZXV3gxWldZRFY2aGlhcmEwN2JiZGlXM1hydjl2N1VnZWY4OXpjWE96Y3VSUHg4ZkU0ZCs1Y2VYTVJITmZMeHBuTjVzTVZucjdaWUREMHN0dnR3d0dFYXpTYWlTZzdYK0F1akhhN2ZXMXQ2dEpvTkIvQU1kcFRyekJnRmRTaVJRc3NYTGdRUTRjT2hkMXVSNXMyYlFBQUdSa1plS2o4ci9JeUowK2V4SklsUzVDV2xvYmV2WHNqS1NrSjhiWDVwVlVQblR0MzdzYTVjK2MyQWRnVUVSSFJ4VzYzcnhaQ0RHemN1UEhobmoxN0RsQXJaQUhBYkRhL3FjWjJUU2JUOXdDZTd0eTVjN1BBd01BNUFHWmR1blNweDdKbHkvRHh4eDlqeUpBaG1EUnBFZ3dHZy9LWDVkenBMT1UvL01FUmd0blpqaUZqVndmKzlPbkE1TW5BeXk4Ny9yMXdBU2o3L0NBN0c2anFQc3ExT2F1NmZOMFpHYi8ybU12NWxnMWszTGpoT0c0Sy9IcmM5RjdicmRoVzNmcnJXUG0xc1ltSmlkaTVjMmZGUCtxenBKVC9LaW9xK3ZodW4wR2owZmdqZ0I4Qm9HdlhyczhIQkFRTUZFSk1BREJGQ05IaWx1MmttODNtcGJXcDBXQXdmRkNiMTZtTkp6bTVVR3BxS2w1Ly9YVmtaR1RBYXJYaXdvVUxXTFZxbFhPMmtxQ2dJSXdaTXdaejVzeUJ4V0tCMVdxRjJXeEdWbGFXY3lnNE96c2JlWGw1aUl1TFUzbHYxSkdTa25LeXBLUmtHSUROQUhyNCtmbXR2dGRyUEZsV1Z0WTFvOUg0dHRGbzdDbWxIQ2FsM0dLejJVcDI3ZHFGbUpnWVRKZ3dBUnMzYnNTMU8vM0NyNG5telIzL0hqNE01T2JlKy9uUFBBUDgrOStPb2MwLy9PSCt0bjJyN0d6ZzBDSEhNSEhYcm80VGc2UjA5R3dIRG5TY01IVG1qS1BIYWJFQWUvZFd2YjdxN0Z0UUVEQm1EREJuam1PZFZpdGdOanQ2dGoxN09vYkNQL25FOGR5aUl1QWYvNmo1ZnRXMi9wcnVTelVWRmhaaTgrYk5tRFp0R21iTm1vVnQyN2JCWnJPVmxwMExFV1UwR3J1WVRLWTNxdnNIYm1abTVrMnoyYnpiWkRJOXI5Rm8ydHJ0OXQ4Q1dDcWxiTEEzcm1EQXVsRHo1czF4NE1BQjlPL2ZINDBhTlVKRVJBU2FObTFhcVNlNmJ0MDZQUHp3d3hnMmJCZ0NBZ0l3WThZTUZCY1hvMmZQbnBnM2J4NG1UcHlJZnYzNlljU0lFU3J1aWJyUzB0SktidDY4K2F5VU1rY0lNYlp2Mzc3OTFhN0pIWmhNcGowbWsybmN6WnMzSHdUd053Qm5UcDgralNWTGxtRGt5Skg0MjkvK2hoOS8vQkcxdWpTaVJ3L0hjZFNvS0tBNmw1VUZCanA2cnY3K2p0QndKYXNWZU80NXg3cmo0aHpITGN0NzZRa0pqbDVoNzk2TzVUTm4vbm9DMGQxVWQ5L1dyUU1lZmhnWU5zelJVNTB4d3hIdWZuNk9aY3VYQTUwN08wN21xdTNuc3piMTEyWmY3a0pLaVl5TURMenp6anNZTVdJRTNuampEV1JtWmdMQUJRRHZscFNVZERHWlRFK1l6ZWJ0TlY1NUJTa3BLYVZtcy9rYm85RVlhektaT3RqdDlnRUFHc2FRWEFWdWVNdVg2dU90RXQyTEF2Y2kvcjhhamVhdlVzclZKcFBwV1Zlc3M3cnF5VHkwR3IxZVB4N0E4d0IrSzRUUUFJNFQ1NlpObTRiQmd3YzdqK1VySWp6Y0VZUno1eXEzRFhLSm16ZHY0c0NCQTRpUGozZk9zQ09sdEFzaER0bnQ5aFZtczNrREFGdlZhMUZQUGZrODNvYkhZTWx0Mld5MnJ6VWF6VjlSTmtrNDNjWnVNcGsyQWRnVUZoYlcyZHZiTzFZSU1lMkhIMzVvL2VxcnIrTHR0OS9HaEFrVDhPU1RUNkpUcDA2dTIrcVZLNDZUbWk1ZWRQVEFLcnJUOGVEUVVPREVDZGR0bjZydDdObXoyTHAxSzc3NDRndm5ZUVFwNVZVQUc0UVFTOHVPb1pKQ0dMRGt0clJhYlhiWmNPZURhdGZpN280ZlA1NEZZRjdYcmwxZmF0S2t5WFFoUkV4aFlXSC90V3ZYT3ErNW5qcDFLZ1lNR0FBZm4vczhHYk5EQjhkSk9wczMvM3JTVDdrR2Z1Y2VkMkMxV3BHY25JeU5HemZpMEtGREZSZVpwSlNyOHZMeTFwdzZkYXBZcmZvYUVnWXN1YTJVbEpUY3NqdkpORmE3bHZxaWJDTHQxUUJXNjNRNm5VYWptUTlnNHJGang1b2NPM1lNTFZxMHdOU3BVeEVWRlZYcHNxOGFLZWJ2Wm5kMCtmSmw3Tml4QS9IeDhiaDQwWGxlMFhVcDVSYTczYjdVWXJFY1U3Tytob2dCUys3TURnRGx4eGFwWnN4bXN4bkF6TkRRMExtK3ZyNnpwWlRQNXVibWh2N3puLy9FaWhVcjhQampqMlB5NU1uNHpXOSs0NW9KQTZqTzJlMTJtTTFtYk5xMENidDI3WUs5YkxZaUtlVi9BS3lSVWk0M204MVgxYTJ5NFdMQUVubTR0TFMwUWdEdkEzaGZyOWNQQkREUFpyTkY3ZHUzejNmZnZuM28wS0VEb3FPak1YTGtTRFF2dnd5RTNGcCtmajUyN2RxRjlldlg0OVNwVStYTkpWTEtKQ25sTXJQWnZGdkY4cWdNQTVhb0FTbWJXL2RnUkVSRUt5bmxDMUxLMy8veXl5K2QzbjMzWFN4ZHVoU2pSbzNDeElrVEVSb2E2cDd6eWpaZ1VrcWtwNmZqeXkrL3hOYXRXeXRPbG40V3dLZkZ4Y1hMZnZ6eHh3WTNRWVk3WThBU05VQXBLU21YQWZ3UGdNVjZ2WDZNRU9LUHBhV2xRN2R1M2VxMWRldFdkTy9lSGRIUjBSZ3laSWh6TWdwU1IxRlJFYjc1NWh1c1g3OGVhV2xwNWMwMkFBZnNkdnR5czltOENUVzdKekRWRVFZc1VjTW1UU2JUVmdCYkl5SWlPdHJ0OXZrQXB2L25QLzk1WVBIaXhYam5uWGN3YnR3NGpCczNEbDFxYzQ5ZnFyWHM3R3puSlRZVnByKzhBaURlYnJjdk5adk5IakxKcmVkaXdCSVJBQ0FsSmVVMGdBVVJFUkd2Mk8zMmFRRG0zTGh4NDVIUFAvOWNmUDc1NXpBWURKZzZkU29HRGh3SXJWYXJkcmtlcWJTMEZFZU9IRUZDUWdLU2s1UExtNldVOG51TlJyT3l1TGg0YlZwYVdrbFY2eUQzd1lBbG9rcFNVbExLcHdYN05EdzhQRlNqMGNRS0lTWVpqY1pBbzlHSXdNQkFUSmt5QlZGUlVjcE0vdDRBNWVUa1lOdTJiZGl3WVFNdVg3NE1BSkJTRmdMWVpMUFo0bEpUVSt2UHhNL2t4SUFsb3J1eVdDeHBBR1pIUkVUTWwxTE9rbEkrZC9YcTFmQ1ZLMWRpMWFwVmVPeXh4ekI1OG1UMDc5Ky8za3liNkM3c2RqdFNVbEx3eFJkZllPL2V2Ulh2SWYyRGxITDFqUnMzVnFhbnB4ZW9XU1BkSHdZc0VkMVRTa3JLRFFBZkF2aFFyOWRIQ2lIbVN5bkhIang0ME8vZ3dZTm8yN1l0b3FPak1XclVLTFJzMlZMdGN0M2ExYXRYa1pTVWhQWHIxK1BNbVRNQUFDbmxUU0hFZHJ2ZHZzeHNObitqYm9Ya0tneFlJcW9SazhsMEZNRFJzTEN3NWo0K1BuK1VVczY0Y09GQzEvZmZmeC9MbGkzRDhPSERNWEhpUklTSGgvTlNuekpTU3Z6d3d3OUlURXpFOXUzYm5kTlRTaW16QWF5MTJXd2ZwcWFtNXFoYkpia2FBNWFJYXVYNDhlTjVjRXliOTNlOVhqOVNDUEZmVnF0MXhJNGRPN3gzN05pQnpwMDc0M2UvK3gyR0RoMktKazJhcUYydUttN2N1SUY5Ky9aaC9mcjErT21ubjhxYnJWTEsvVkxLajgxbTh4WUF2SUd6aDJMQUV0SDlraWFUYVNlQW5lSGg0UjAwR3MxY0FFOW5aV1cxLyt0Zi80cDMzMzBYWThlT3hmang0OUc5ZTNlMWE2MFRXVmxaMkxKbEM3Nzg4a3RjdjM0ZEFDQ2x2Q1NFV0dlMVd1TlNVMU4vVnJsRXFnTU1XQ0p5R1l2RjhndUFWd0FzMHV2MWt3RDhvYWlvYUdCQ1FvSklTRWhBV0ZnWW9xT2pNV2pRSURScTFFamxhbDJycEtRRWh3NGRRbng4dkhPT2F1azRjK21vbEhLbDJXeitIRUNwcWtWU25XTEFFcEVTckNhVEtSNUFmSGg0ZUhlTlJoTUxZT3J4NDhkYkhEOStIRTJhTk1Ia3laTXhkdXhZQkFjSHExM3JmVGwvL2p5Kyt1b3JKQ1FrSUM4dnI3dzVYMHE1VWFQUkxFMUpTVG11Wm4ya0hnWXNFU25LWXJIOEI4QWZPM1hxOUtjV0xWcjhIc0RzZ29LQ2lOV3JWMlAxNnRWNDVKRkhNR1hLRkVSR1JzTGJ1Mzc4U3JMWmJQanV1Kyt3Y2VOR2ZQUE5OeFVYcFVvcC81L05adnQvcWFtcDExVXFqOXhFL2ZocEpxSjY3OVNwVThXblRwMWFBV0NGWHEvL2pSQmlQb0R4UjQ0YzhUOXk1QWhhdDI2TmFkT21ZZlRvMFdqZHVyWGE1ZDVSYm00dWR1N2NpZmo0ZUp3N2Q2Njh1UWpBVjNhN1BjNXNOaDlXc1R4eU13eFlJcXB6SnBQcGV3QlBkKzdjdVZsZ1lPQWNBTE11WGJyVVk5bXlaZmo0NDQ4eFpNZ1FUSm8wQ1FhRFFmVkxmYVNVU0UxTlJXSmlJbmJ1M0FtYnpWYStLRXRLK2EraW9xS1BmL3JwcHl0cTFranVpUUZMUktySnlzcTZCdUJ0QUcvcjlmcWhBRjZ3Mld5amR1M2FwZDIxYXhjNmR1eUkzLzN1ZHhnK2ZEaWFOV3RXcDdVVkZoWml6NTQ5V0w5K1BUSXpNOHViUzZXVWU2U1VINW5ONXUxMVdoRFZPd3hZSW5JTEpwTnBENEE5b2FHaGJYMTlmVjhBOE16cDA2ZURseXhaZ3ZmZWV3OVJVVkdZTUdFQ2V2YnNxVml2VmtxSnpNeE1iTjY4R1pzM2IwWnhjWEg1b2dzQVBpc3BLWWs3Y2VMRUdVVTJUaDZIQVV0RWJpVXRMZTBDZ0VVQVh0WHI5ZU1CUEgvejVzM2ZKaVltYWhJVEU5RzdkMjlNbXpZTmd3Y1BocCtmbjB1MmVmUG1UUnc0Y0FEeDhmR3dXQ3dBQUNtbFhRaHh5RzYzcnpDYnpSdmdtSU9WcU5vWXNFVGtydXdtazJrVGdFMWhZV0dkdmIyOVk0VVEwMzc0NFlmV3I3NzZLdDUrKzIxTW1EQUJUejc1SkRwMTZsU3JEWnc5ZTlZNTUrcTFhOWNBQUZMS3F3QTJDQ0dXR28zR0gxMjJOOVRnTUdDSnlPMGRQMzQ4QzhDOHJsMjd2dFNrU1pQcFFvaVl3c0xDL212WHJzWGF0V3ZScjE4L1RKMDZGUU1HRElDUGowK1Y2N0phclVoT1RzYkdqUnR4Nk5DaGlvdE1Vc3BWZVhsNWEwNmRPbFY4dDljVFZSY0Rsb2pxamN6TXpKc0FWZ05ZcmRQcGRCcU5aajZBaWNlT0hXdHk3Tmd4dEdqUkFsT25Ua1ZVVkJUYXRtMWI2YldYTDEvR2poMDdFQjhmajRzWEw1WTNYNWRTYnJIYjdVc3RGc3V4dXQwYjhuUU1XQ0txbDh4bXN4bkF6TkRRMExtK3ZyNnpwWlRQNXVibWh2N3puLy9FaWhVcjhQampqMlBpeEludzhmRkJZbUlpZHUzYUJidmREZ0NRVXY0SHdCb3A1WEt6Mlh4VjFSMGhqOFdBSmFKNkxTMHRyUkRBK3dEZTErdjFBd0hNczlsc1VmdjI3ZlBkdDI5ZnhhZVdTQ21UcEpUTHpHYnpibFdLcFFiRkl3STJJaUpDN1JLSXlBMllUS2FEQUE1R1JFUzBrbEsrSUtWOEJvQVBnRStMaTR1WC9mampqK2RWTHBFYWtIb2RzRkxLWTBLSWZtclhRWldjVUxzQW9wU1VsTXNBL3NkZ01Md0dBRWFqOGYrb1hCSTFRUFU2WUUwbVUzKzFhM0FGZzhFZ0FjQm9OS3A3VHpnaUluSVpqZG9GRUJFUmVTSUdMQkVSa1FMcTlSQXhFUkdwVDBvcEFHZ0IrTUp4VXBsTE8yOURodzR0MzQ2Uzh4amFBWlFDdUFtZ1JBZ2g3M2VGREZnaUlycGZQZ0JhQXdncSsxZnJ5cFViRElieWh3TmR1ZDVibEFDNEJPQXNnSnl5Lzk4WEJpd1JFZDB2WHpqQzlhZ1NLMy83N2JmTEgzNmh4UHB2RVFuZ0doaXdST1JPbEI0cXJLazZHbHFzQ1pjUFE3b0pMUnc5VjAvZ3NoNDRBNWFJWEVuUm9jS2FxcU9oeFpwdytUQ2ttOUJBNWUrMUMvbkNSWDhZTW1DSnlKVVVIU3FzcVRvZVdxd0psdzFEa3Z2aVpUcEU1RXFlTkZTb0pOVjc5NlE4Qml3UnVaSW5EUlVxeVdYRGtPU1FrWkdCN3QyN283allmYWJ5NVRlWWlJanF2U3RYcmlBakkwUHRNaXBod0JKUnZaR2NuQXdoQkFvTEM2djltck5uejZKYnQyN091V0RKdlpSL1QzZnYzZzI5WGc5ZlgxK0VoWVVoSlNYRitaeVNraElzV3JRSW5UcDFnbGFyUmNlT0hmSDY2Ni9EWnJNNW54TVpHUWtBOFBQemd4RHVjVnQzQml3UjFWdlZHUllNQ2dwQ1JrWUdOSnE2LzNYbmpzT1c3bXJseXBYWXNXTUhMbHk0Z0k0ZE8yTDI3Tm5PWlhQbXpNR1dMVnV3WmNzV1hMOStIUnMyYk1ELy91Ly9ZdkhpeGM3bkhEM3FPSyt1cUtnSVVyckgxVThNV0NLcU40UVE4UEx5Y3ZaUTNIRllzQ0ozcjgrZHZQbm1tMmpYcmgyYU4yK091WFBud213MncyYXo0ZkxseS9qa2swK3dmUGx5aEllSHc4ZkhCNUdSa1ZpOGVERldyRmloZHRsVllzQVNrV0xzZGp2ZWV1c3RkT25TQlZxdEZzSEJ3YzZodjcxNzkwS3YxME9yMVNJa0pBUkpTVWtBcWg0eTdOKy9QNnhXSy96OS9RRlViMWl3NHJCeWRZWWo0K0xpMEs1ZE8vajUrU0UyTnRiWlhseGNqTGx6NTZKbHk1WUlDQWhBZEhRMHJsMjdWbWtiYTlhc1FhdFdyWnl2YzhkaFMzZlZ0bTFiNStQQXdFQklLVkZhV29yczdHeElLUkVhR2xycCtkMjZkVU5PVG81YkQvMHpZSWxJTVFzV0xNREtsU3V4ZHUxYVhMOStIVWxKU1dqVnFoVUFJRDgvSDZ0V3JVSitmajdHalJ1SDU1OS92dEpycXhveUxGZmJZY0c3cmZ2a3laT1lQMzgrUHZ2c00rVGs1R0Q2OU9uTzE4VEV4TUJrTXNGaXNlRFVxVk80ZE9rU1huenh4VXJyM2JObkQ3S3lzcHhEbCs0NGJGbmZ0Ry9mSGdDUW5wNWVxZjNreVpNSUNncFNaZWlmNmhHRHdTRExKMTJueXRSNmIvZzlxUjBwWldzcDVVUXBwY3pMeTVQZTN0NXkzNzU5OG02dVg3OHV2Ly8rZS9uYWE2OUpBTEtrcEVRZVBYcFVBcEFaR1JuTzUrM2N1Vk1LSWFUVmFxMzArdkxuRmhVVjNYVWI1YzhwS0NpNDU3cFBuejR0aFJCeTllclZsZGFSazVNamhSRFNiRFk3MjdadjN5NmJObTFhYVJ0R283RzY5VTF5bzlzMzNyZUszL2VhcXZqOXVkdjdObkhpUkJrZUhpNHRGb3NzTFMyVnljbko4c0VISDVSTGx5NTF2dWFubjM2U0FPU2VQWHZrbFN0WGFsT0t5Nzgzakg0aVVrUldWaGFzVml2MGV2MGRseTljdUJBaElTRjQ0NDAzbkwyVGltZUYzbTNJMEJYdXR1N2c0R0I4K3VtbldMUm9FY0xDd3ZEdHQ5OENBRTZmUGcwcEpYUTZIWVFRRUVKZzlPalJ5TS9QUjBuSnJ6ZGo2dEtsaTB2cW84cldybDJMeHg5L0hDTkdqSUNmbngrZWVlWVp2UHp5eTVnM2I1N3pPVDE2OUVCTVRBeWlvcUxRcTFjdkZhdjlGUU9XaUJUUnBrMGJBTGpqU1Q0blQ1N0VraVZMc0gvL2ZtemV2Qmt6WnN5bzQrcnVidnIwNmZqNTU1OHhkT2hRVEo0OEdjQ3YrMUorUExEaWwxYjc2MzAxT0Z4WmN3OC8vRENrbEFnSUNMaXRyVkdqUmdDQXhvMGI0NE1QUHNENTgrZFJXbHFLOVBUMDJ3NHBBTUNLRlN0UVZGU0VpeGN2MWxuOVZlRlBBeEVwSWlnb0NHUEdqTUdjT1hOZ3NWaGd0VnBoTnB1UmxaWGw3SWxtWjJjakx5OFBjWEZ4dGRwRzgrYk5BUUNIRHg5R2JtN3VmZGVjbloyTlE0Y09RUWlCcmwyN29yaTRHRkpLQkFjSFkrREFnWWlOamNXWk0yZGd0VnBoc1Zpd2QrL2VPcTJQNmhjR0xCRXBadDI2ZFhqNDRZY3hiTmd3QkFRRVlNYU1HU2d1TGtiUG5qMHhiOTQ4VEp3NEVmMzY5Y09JRVNOcXRYNVhEd3RhclZZODk5eHo4UGYzUjF4Y0hENzc3RFBuMmI4SkNRblFhRFRvM2JzMy9QMzlNWFBtekh1ZXVPU093NVpVZDNqZXVCc29QNW5HYURUeSszRUx0ZDRiZms5cXAremtrSUZ3djlscjNNMWtBQWVFRUpmVUxzUVZQT3o3N3JMdkRYdXdSRVJFQ21EQUVwRXIyY0U1VHF2akpoenZGWGt3Qml3UnVWSUpBSThZOWxUWUpmQVBrZnRTY1JLSE85MnRxeVlUUWlqRlcrMENpTWlqM0FSd0ZrQWtISk9LKzZwWnpNc3Z2N3dSQU41NjY2M0phdFpSd1UwNHd2VnMyV09xcGZKSkhOd1pBNWFJWEtrVWpnREpCK0FEbFVmSkt0eGorSUNhZFZSZ2grTTl1bG4yTDNrd0Jpd1J1WXdRUXNJUkhtN1JPek1ZREFBQVR6bGIxMVBGeGNYaHpUZmZ4TldyVnpGbnpoeDg4TUVIU0U1T1JtUmtKSGJzMklFRkN4WWdLeXNMZ3djUHh0cTFhOUdxVlN2bjhvS0NBclhMdnlzZWd5VWlJdFZVTmNFQ0FLeGV2UnI3OSsvSHlaTW5jZUhDaFVxM1IzUjNERmdpSWxLTlZxdUZFQUtuVDU5R2t5Wk44TkJERDFWYS9zWWJiK0NCQng1QWh3NGQ4UExMTCtPcnI3NVNxZEthWThBU0VaRnE3amJCUXJtZ29DRG40L2J0MjZPd3NMRFNwQkR1akFGTFJFU3F1dE1FQytYS0o3VUhISFBDZHVqUUFWNWVYblZkWXEzd0pDY2k4aGg2dlg0SWdGRjNhSCszd24rUG1reW1UWFZYRlZVbE96c2JaODZjUWYvKy9TdE5zRkJ1NGNLRitQREREM0grL0htOCtlYWJialh6MHIwd1lJbklrMWlGRUF0dWJhellaclBaSnRSdFNWU1Y4Z2tXc3JLeUVCSVNVbW1DQlFDSWpJeEV0MjdkVUZ4Y2pPblRwK1BWVjE5VnNkcWFZY0FTa2Njd21VeUg5WHA5cmhDaXhWMmVrbSsxV3JmWGFWRlVwUzVkdXVDbm4zNjY2L0tubjM3NmpuTy9sczhaVzlWanRmRVlMQkY1RWl1QURWVXMzNU9XbHNaYkZGS2RZTUFTa2FkSnZOc0NLZVhHdWl5RUdqWUdMQkY1bElLQ2dtL2h1RlZqSlZMSzYzbDVlWnRWS0lscW9YeW9OeUFnUU8xU2FvMEJTMFFlSlRNejg2YVU4cmFKdjRVUSswNmRPbFdzUmszVU1ERmdpY2pqU0NsdnV3ekhicmZ6MGh5cVV3eFlJdkk0T1RrNTN3QzRYcUdwcUxTMGxBRkxkWW9CUzBRZTU5eTVjemNBVkR6ZWVpQXRMVTM5R2JqSmJXUmtaS0I3OSs0b0xsYnVxQUVEbG9nOGt0MXVyM2djbGljM1VTVlhybHhSZk1KMkJpd1JlYVNpb3FLOUFJcWxsQ1dscGFVSmF0ZlRrTmp0ZHJ6MTFsdm8wcVVMdEZvdGdvT0RrWktTZ3VUa1pBZ2hVRmo0NjJCQ2VWdHhjYkh6OFpvMWE5Q3FWU3ZFeHNiZXNRMEFpb3VMTVhmdVhMUnMyUklCQVFHSWpvNTIzcmU0L0RXN2QrK0dYcStIcjY4dndzTENrSktTNHR4dVpHUWtBTURQejYvU25hTmNpUUZMUkI0cFBUMjlRRXE1VFFoeDZQang0M2xxMTlPUUxGaXdBQ3RYcnNUYXRXdHgvZnAxSkNVbG9WV3JWdFYrL1o0OWU1Q1ZsWVhGaXhmZnRTMG1KZ1lta3drV2l3V25UcDNDcFV1WDhPS0xMMVphejhxVks3Rmp4dzVjdUhBQkhUdDJ4T3paczUzTGpoNDlDZ0FvS2lweW16cy9rUUlNQm9NMEdBejhEdCtCV3U4TnZ5ZWVRYWZUVGRicjlYUFZyc1BUU1NsYlN5a25TaWxsWGw2ZTlQYjJsdnYyN1pPM09ucjBxQVFnQ3dvS2Jtc3JLaXB5UGpZYWpiY3RyOWlXazVNamhSRFNiRFk3MjdadjN5NmJObTFhNlRVWkdSbk81VHQzN3BSQ0NHbTFXbS9iN2kwbVNTbGJ1K0o5NGIySWljZ2o2Zlg2QjRVUWY1WlNkZ29QRDAreVdDei9VYnVtaGlBckt3dFdxeFY2dmI3VzYralNwVXVWYmFkUG40YVVFanFkN3JibmxaVDhlaWZNdG0zYk9oOEhCZ1pDU29uUzB0STZtKzZPUThSRTVISEN3OE9IQXpBQitJMFFvcFdYbDlkM09wMXVuTnAxTlFSdDJyUUJnRHVlUU9UcjZ3c0F1SEhqaHJPdDRueXY1VFNhMjZPcFlsdjVOckt6c3lHbHJQU2wxV3J2YndkY2lBRkxSSjdFUzYvWEwvTHk4dnBhQ05FOElpSUNqenp5Q0FBMDFXZzBpWHE5ZmdrNGNxZW9vS0FnakJrekJuUG16SUhGWW9IVmFvWFpiRVpXVmhaNjl1eUpKazJhNEpOUFBnSGdPUDc1ajMvOG84YmJDQTRPeHNDQjJsSlB1QUFBSUFCSlJFRlVBeEViRzRzelo4N0FhclhDWXJGZzc5NjkxVjVIOCtiTkFRQ0hEeDlHYm01dWpXdW9EZ1lzRVhtRTBORFFGZ2FEWWJNUTRnMk5SaU5pWW1Ld1lzVUt4TVhGSVRZMkZsNWVYa0lJOGJKZXI5L2RwMCtmQjlTdTE1T3RXN2NPRHovOE1JWU5HNGFBZ0FETW1ERUR4Y1hGOFBQenc3cDE2N0I4K1hKMDd0d1p3NGNQeDRnUkkycTFqWVNFQkdnMEd2VHUzUnYrL3Y2WU9YTm1qVTVXNnRHakIySmlZaEFWRllWZXZYclZxb1o3VWViY1pLcVI4cE5wakVZanZ4KzNVT3U5NGZla2Z0SHBkRG9oUktJUUlxUlpzMlo0NDQwM01HREFnRXJQTVJxTldMaHdJUzVmdmd3QTU2U1VrMHdtMDFGVkN2WXdaU2NGRFFSdzJ6Mmc2NkhKQUE0SUlTN2Q3NHJZZ3lXaWVzMWdNTXdRUXZ4YkNCSFNvMGNQckZ1MzdyWndMWHNlUHYvOGM0U0hod05BZXlIRUFZUEI4RUtkRjB3TkJnT1dpT3Fsb0tBZ1A1MU90d0xBR2lHRTlza25uOFFubjN5Q2R1M2EzZlUxTFZ1MnhNcVZLeEVkSFEwQVBnQ1c2Zlg2ZFgzNzl2V3ZvN0k5bFIyQXAweGtmeFAvdjcyN2o0dXF6UHNIL3JuT0FBT0NDb0k4Q1dvcVBvREF6R2dxYlQ5N01OTXkrN1cvelRYMTFteFg4WFpiODlteUxWdmRMVmZOdTBlN1RjdnVERnV6cCswMk5UTXROd3UxbkdGRzJXUXhGZUdsQ0lRaUtpUHpjUDMrd0NGUk5HQ0dPVFBENS8xNjhmSndadWFjejhBNFg4NDE1M3V1dXVmak5oWllJdkk3ZXIyK1crZk9uZitwS0VwMmFHZ29ubjc2YVN4YXRBakJ3Y0cvK05pZ29DRE1temNQUzVjdVJidDI3U0NFR0svUmFQWm5abWIyOWtMMFFGVUx3TzBoVlI5UkRnLzlzY0N6NllqSXIxeHV3ZGtvaEloS1RFekU4dVhMVzNTU3l0MTMzNDNldlh0ajd0eTVPSDc4ZU9ybFZwNkg4L0x5ZU4zaTVyc0VvQVJBRm9ET0FMU2UzUGpqanovK1BnQXNXN1pzakNlM2U1VkxxQ3V1SlplWDNjWUNTMFQrUXFQWDZ4Y0tJWllBRUxmY2NndWVlKzQ1dEcvZnZzVWI3TjY5Tzk1NTV4MzgrYzkveHM2ZE8xMnRQTXROSnROVEFPd2VTeDc0YktnclR1ZFFOL1R1MGRIUks2NGh2TnVUMjcyS0UzWFA0OUxsZjkzR0FrdEVQaTh0TGEyVFZxdDlHOEI5aXFKZ3lwUXB5TTdPOXNoRjJ0dTFhNGRseTVZaEp5Y0hyN3p5aW5BNEhJL3I5ZnJCTnB2dG9VT0hEcDEyUDMzZ0UwSkkxQlVtanh6NVhjMWdNTGoyNDFmRDBQd01sb2g4bWs2bjA0V0VoSHdQNEw2T0hUdml4UmRmeExScDB6dzZBNG9RQWhNblRzVHExYXNSRXhNREljVHRJU0VoUnIxZW4rV3huVkNid3dKTFJENnJxUzA0SHR3ZlczbklZMWhnaWNqbnRLUUZ4MVBZeWtPZXdnSkxSRDdGblJZY1QyRXJEM2tDQ3l3UitRelhMRGhDaUlHSmlZbDQ0NDAzOE1BRDZrMkNjL2ZkZCtPZGQ5NUI5KzdkSVlSSTVhdzgxQndzc0VUa0N4ck1nblBMTGJmZzNYZmZiYldMc0RlSHE1Vm4yTEJoQUdmbG9XWmdnU1VpVlRVMkM4N0xMNy9zVm4rcnA3bGFlVGdyRHpVSEN5d1JxY1liTFRpZXdsWWVhaTRPY2FnZ1BUMTlRSEJ3OElDcjF4c01obXpYc3BUeXNNbGsrcWQza3hGNWo4RmdtQ3lsZkYwSUVkS25UeCtzWExuU0syY0p1OHZWeWpOLy9ueVl6V1pYSzg4Y285SDRxdHJaeUxmd0NGWUZHbzJtRTREWHIvaHl1WEpkRnhXaUViVTZOVnR3UElXdFBOUVVMTEFxc05sc3U2V1VGMjV3bDVvelo4NTg3TFZBUkY3aUN5MDRuc0pXSHZvbExMQXF5TS9QcndXdzhYcTNTeWwzSEQ5KzNPckZTRVN0enRkYWNEeUZyVHgwUFN5dzZ2bndCcmQ5NExVVVJLM1BaMXR3UElXdFBOUVlGbGlWbkRsejVrc0FGeHU1eVhyNjlPa2JGVjhpditFUExUaWV3bFlldWhvTHJFb3VEd0YvMU1oTlg1MDhlYkt4d2t2a1YveXBCY2RUMk1wRFYyS0JWWkhUNmJ4bUtOanBkRFpXZEluOGlyZG53ZkUxbkpXSEFCWllWZGxzdHAwQTZrOW1rbExXYWpTYVRTcEdJbkpMSUxUZ2VBcGJlWWdGVmtYNStmbm5wWlQvdUdMVjdnTUhEbFNwRm9qSURZSFVndU1wYk9WcDIxaGdWU2FFZVArS2I5bjdTbjRwVUZ0d1BJV3RQRzBUQzZ6S2dvT0R2NUJTWGdKZ3E2MnRmVS90UEVUTkZQQXRPSjdDVnA2Mmh3VldaZnYyN1RzbmhOZ3FwZndtUHorL1V1MDhSRTJsVmd0T2NYRXhKazZjaU5qWVdHZzBHa1JHUnVLWlo1NXAwbU5MU2txUWtwSUNwOU9Kdlh2M1FnaUI4K2ZQTjFodVRXemxhVnRZWUgzRGUxTEtUOVFPUWRSVWFyWGcyR3cyM0hiYmJZaU5qWVhGWW9IVmFrVnViaTRHRHg3Y3BNY25KU1doc0xBUWlxTGVXeDliZWRvT3Z4NmFNQmdNT3dIY3FYWU9kMGtwSVlTQXdXQjRRZTBzN3BKUzdqZVpURTE3dHlPL3BPWXNPUG41K1RoMjdCZ1dMRmlBdUxpNmc3NSsvZnI1NVpBMForVUpmUDUrQk92M3hSV28rNHMyVUpydmhSQ0QxTTVBcmNNWFduQzZkZXVHZHUzYTRZa25ubWgwT05jMTFMdHQyemFrcHFZaU5EUVU5OTU3THlvcUtocmMzdHBEd1UzRlZwN0E1dGRIc0M0SERoeFFPd0lCR0REZ21pbHVLWUIwN3R6NU15SEVVSzFXaXdVTEZxaHlsbkJVVkJRMmJkcUVoeDkrR0Z1MmJNR3NXYlB3MkdPUElTSWlvc0g5MXExYmh5Ky8vQkoydXgyalI0L0dZNDg5aG5mZmZkZnJlWnZDMWNxVGtaR0J4WXNYdzJxMWpnOEtDdXByTUJnTWFtY2o5L2o3RVN3UmVVODRBQ2lLZ2c0ZE9xZ1dZdFNvVVRoeTVBaW1UNStPRlN0V0lEVTFGV2F6dWNGOS92S1h2eUF1TGc1ZHVuVEI0NDgvanMyYk42dVV0dW5hdDI4UGpVYmoralpNelN3KzZyRGFBWm9ySUk1Z2lhajFPUnlPMnpRYXpmL1UxTlE4T0gvK2ZFeWFOQW1QUHZvb2dvSzgvellTR1JtSnhZc1hZK2JNbVJnN2RpekdqUnVIZi8zclgvVzNKeVVsMVM4bkppYmkvUG56Y0RnY1hzL1pGQTZIQSt2V3JjUHExYXNCQUZMS2JWVlZWZU9PSGozS2k4NzRPUjdCRWxHVFdDeVdDeWFUYVl5VWNoNEEyL3IxNnpGOStuVDg5Tk5QcW1YcTFLa1RGaTVjaU1PSEQ4UHBkTmF2cjZyNnVUWVZGQlNnUzVjdVZ4NGQrb3lxcWlyTW1UUEhWVnp0QVA1c01wbnVaWEVOREN5d0ZEQ2tsRUpLcVpWU2RwQlNSa3NwTzdmMEt5b3FDbEZSVVhCbkcxZDhSVi9PcEpWUyt2M1piQ2FUYWFYZGJoOEc0S1RSYU1UNDhlT3ZHYUp0TFJhTEJVdVdMRUZoWVNIc2RqdEtTMHV4ZHUxYURCczJyRUhyemNLRkMzSHUzRGtVRkJSZzZkS2xtRHg1c2xmeU5VZEJRUUVtVEppQVBYdjJBRUNGbFBKK285RzRXTzFjNURrY0lxWkFFZ3lnTTRDa3kvK0d0SFJEVjV4Zk10VDlXS2dGVUE2Z0JFRFo1ZS85bXNWaSticC8vLzZHb0tDZ0R5b3FLbTZkT25VcTVzeVpnN0ZqeDdicUdmRlJVVkhZdlhzM1huenhSWnc3ZHc1eGNYRzQ3Nzc3OE9xckRUdGJzckt5a0pLU0FxdlZpZ2tUSm1EUm9rV3RscW01cEpUWXZIa3pubjMyV2RqdGRrZ3BqWXFpL05wb05KNVFPeHQ1bGwvL05XMHdHQ1RBczRoOWhlc3NZcVBSNkxIWGxldDMzSlJ0U2luYkEwZ0RrT3VwL1h0WUZvQjhJVVMxMmtFOEtFaW4wNjFRRkdVbUFERml4QWc4OWRSVGFOZXVuU3BoOXU3ZGk2eXNMRlJYVjE5elpyRXZzRnF0ZVA3NTUvSHh4eDhEZ0pSU3Zta3ltZjRBd0taeU5Hb0ZIQ0ttUUJLQ3VpTlhYK1hXVWJXUHN1Zmw1YzEyT0J3UEFhamV2bjA3SmsyYWhPUEhqNnVkeStlY1BIa1NVNlpNY1JYWEMxTEtxU2FUYVNwWVhBTVdDeXdGRWdXK1hjQzBDTkQvYzJhemVaUGRicjlaU3ZuRHNXUEhNSEhpUk96YXRVdnRXRDRqTnpjWDQ4ZVB4dzgvL0FBcDVUR0h3L0YvVENiVG0ycm5vdFlWa1AvWmljajdMQlpMZ2NQaHVGbEsrY0hGaXhjeGYvNTh2UFRTUzdEYjdWN0xNR1RJRUVncGZXWjQyT0Z3WU8zYXRmampILytJNnVwcVZ3dU8zbXcybTlUT1JxMlBCWllDMHBXenBwRDMrR0lyajFyWWdrTXNzQlNRMUp3MXBiQ3dFTDE3OTRiVmF2WDZ2bjJGbXEwOHZvQXRPQVN3d0JKNTNFOC8vWVRDd2tLMVk2ak9ZckY4WFZ0YmEzQTZuWHNxS2lvd2RlcFViTnk0RVZKS3RhTzFHaWtsL3ZkLy94ZVRKazNDcVZPbklLVTBDaUVHbUV5bWJXcG5JKzlqZ2FXQTFOaGsyanQyN0lCZXI0ZFdxMFY2ZW5xRDlxNlhYMzRaQ1FrSkNBc0x3NnhacytyWFc2MVd6Smd4QTlIUjBZaUlpTUM0Y2VQcXJ4TGsydTViYjcyRm1KaVkrc2RsWmRWTjZ4a1dGaFl3c3lTMTFLRkRoMDduNWVYZDRYUTZYM1E0SEhMRmloWDQwNS8raElzWEw2b2R6ZU9zVml1ZWZmWlpMRjY4R0hhN1hVb3AzekNaVEVNT0hEakEvdFkyaWdXVzJvdzFhOVpnNjlhdEtDMHRSZGV1WFRGMTZsUUF3STgvL29pWk0yY2lKeWNIWldWbG1EQmhRdjFqc3JPellUS1pZRGFiY2Z6NGNaU1hsMlAyN05rTnR2dkZGMS9nNk5HaldMeTRiZ1F3TjdldURiZW1waWFnajlhYUllQmJlZGlDUTQxaGdhVTJZK25TcFVoSVNFQlVWQlJtekppQnZMdzhPQndPaElTRVFBaUJFeWRPb0gzNzlyajU1cHNCQU9YbDVjakp5Y0dxVmF1UWxKU0VtSmdZekprekJ4OSsrR0dEN2M2Yk53OGRPblJBeDQ0ZDFYaGFmaU5RVzNuWWdrUFh3d0pMYlVaOGZIejljbVJrSktTVXNObHNTRTVPeGp2dnZJT25ubm9LNmVucCtQcnJyd0VBSjA2Y2dKUVNPcDBPUWdnSUlUQnExQ2ljTzNjT3RiVS9YKzJ3WjgrZVhuOHUvc29YV25rOGhTMDQ5RXRZWUlrQVRKZ3dBY2VPSGNOZGQ5MkZNV1BHQUFCaVkyTUJBRVZGUlpCU052Z0tDZm41ZWhacW5LbnN6d0tobFljdE9OUVVmR2VnTnErb3FBaDc5dXlCRUFLOWV2V0MxV3FGbEJMSnlja1lPblFvWnMyYWhlTGlZdGp0ZHBqTlp1emN1Zk9HMjR1S2lnSUFmUFBOTjZpc3JQVEdVL0JML3RyS3d4WWNhaW9XV0dyejdIWTdwa3laZ3ZEd2NMejg4c3ZJeWNtcFAvdDMwNlpOVUJRRnFhbXBDQThQeHlPUFBQS0xKeTcxNmRNSDJkblp1TysrKzlDdlh6OXZQQVcvNVUrdFBHekJvZWJ5Nng0Q3pxYmpXM3hnTnAzT3FKdGU3Z05QN2QvRHhnRFlMWVFvVnp1SUQvS3BXWG11eGxsd3FDVjRCRXRFdnNCblczbllna010eFFKTGdjUUozNTdNL0JMcU10SjErRm9yRDF0d3lCMHNzQlJJYWdINDh2QnJPWHo3RHdDZjRBdXRQR3pCSVU4SVVqc0FrUWRkQWxBQ0lBdDFrNXRyVzdxaHh4OS8vSDBBV0xaczJSZ1A1U3Evbk8yU0I3WVg4Q3dXeXdVQVkvUjYvVndoeE5MMTY5Y0hIenAwQ0gvNzI5OFFIUjNkcXZ1dXFxckNva1dMWEdjSjJ3SDgxV1F5OFN4aGFqWVdXQW9rTnRRVnNuTUFndUhHQ00wVko4N3RkajhXbktqTGRnbjgzSzVaVENiVHlveU1qUDFCUVVFYmpVWmo0dmp4NDdGOCtYSmtabWEyeXY0S0Nnb3dkKzVjbkRwMUNxaHJ3Wm5FczRTcHBWaGdLV0FJSVNUcWlwamJSNGtHZzhHMVRWOGVjbTRUTEJiTDEvMzc5emNFQlFWOVVGRlJjZXZVcVZNeFo4NGNqQjA3MW1PVEtVZ3BzWG56Wmp6NzdMT3cyKzJRVWhvVlJmbTEwV2praGZxcHhWaGdpY2puSFRwMDZEU0FPM1E2M1FvQU0xZXNXQ0VzRm90SFdubllna090aFNjNUVaRy84SGdyRDF0d3FEV3h3THFwdHJZV3p6Ly9QSFE2SGRxMWF3ZXRWb3Zldlh2RGFEUTJtSlBVMDFwejIwUyt6Rk90UEd6Qm9kYkdBdXVHaXhjdjRzNDc3OFJISDMyRWwxNTZDWldWbGFpb3FNQ3FWYXNRRVJHaGRqeWlnT1ZPS3c5YmNNaGIrQm1zRzU1ODhrblUxTlRnMjIrL2hWWmIxeEVTR2hxSzRjT0hBNmc3eWlTaTF0R1NWaDYyNEpBMzhRaTJoV3cyRzk1ODgwMHNXclNvdnJoZXo3ZmZmZ3U5WGcrdFZvdTB0TFFHaGRkcXRXTEdqQm1Jam81R1JFUUV4bzBiaDZxcW4yZThjanFkV0xac0dYcjI3SW1Ra0JBa0p5YzNldTNsSjU5OEVna0pDVGh5NUlqbm5pU1JIMmpxckR5Y0JZZThqUVcyaFFvTEMzSCsvSGtNSGp6NEYrKzdhdFVxZlBycHB5Z3RMY1ZOTjkyRTdPenMrdHV5czdOaE1wbGdOcHR4L1BoeGxKZVhZL2JzMmZXM3o1MDdGMnZXck1INjlldHg0Y0lGYk4rK0hURXhNZGRzZjgyYU5kaXhZd2Q2OWVybHVTZEo1Q2R1TkNzUFo4RWhhZ0dEd1NBTkJvTlVnOUZvbEFCa1JVWEZkZStUbTVzckFjaUNnb0w2ZGR1M2I1ZENDR20zMjJWWldaa1VRc2k4dkx6NjI3ZHMyU0k3ZE9nZ3BaVHl6Smt6TWlnb1NPN2F0ZXU2MjM3NzdiZGxaR1NrM0w5L3Z3ZWZYY3U0ZmgrdDhUdjI1RFo5ZWIva3RpQ2RUdmVDd1dCd0dnd0dPVy9lUFBuMDAwKzdYcHRPdlY2L0ZuVVhJU0ZxZGZ3TXRvVzZkZXNHSVFRT0hqeUkyMisvL1liM1RVeE1yRi91MEtFRHBKU3cyV3c0Y2VJRXBKVFE2WFRYUEthMnRoWkhqeDZGM1c2SFhxKy83cmJuejUrUHNXUEg0dWFiYjI3eGN5RUtJUGE4dkx6Wm1abVp1UnFONW8xZHUzYTF2N3orZ3BSeUpzOFNKbS9pRUhFTGRlclVDY09IRDhlS0ZTdGF2STNZMkZnQVFGRlJVZjFRbHVzckpDU2svdmJDd3NMcmJ1Tzk5OTdEaGcwYjhOcHJyN1U0QjFHZ2NiWHlBRGdFNEFoYmNFZ05MTEJ1ZVBYVlY3Ri8vMzQ4K09DRE9IandJT3gyTzg2Y09ZT1BQLzRZK2ZuNXYvajQ1T1JrREIwNkZMTm16VUp4Y1RIc2Rqdk1aak4yN3R3SkFFaEtTc0xvMGFNeGJkbzBtTTFtMk8xMjVPWGw0ZWpSby9YYkdEaHdJTjUvLzMzTW5qMGJPVGs1cmZaY2lmeU54V0lwQU5BZlFDKzI0SkFhV0dEZGtKS1NnZ01IRHFCang0NFlPWElrUWtORDBiMTdkN3p3d2dzSUNtcmE2UHVtVFp1Z0tBcFNVMU1SSGg2T1J4NTVCRkwrL05IZmhnMGJNR1RJRUF3ZlBod1JFUkdZUEhreXJGWnJnMjJNSERrU2E5YXN3ZTkrOXp0ODhza25IbjJPUkVUVU1wNjVVclpLWENlaE5OYTJRdDQzWU1BQUFJRFJhUFRZNjhyMU8vYmtObjE1ditSWi9EMlNtbmlTRXhHNVJVb3BBSVNnYnY1ZHQ2WUo5TFM3N3JvTEFDQ2w3S3h5bE1aY09ZMWg3ZVhab0NpQXNNQVNrYnVDVVRmQmZkTGxmMFBVamZNejE3U0RBSWFxbWVNNmFsRTNmM0VKZ0xMTDMxTUFZWUVsSW5kcFVWZGNjOVVPY3JYbHk1ZTdGajlRTThjdnlBSlFCUmJZZ09NelF6bEU1TGRDVUhma1NpM2pVMGY5NURrc3NFVGtMZ1VzRU83UWd1L0ZBWW0vVkNJaW9sYkFBa3RFSGxWY1hJeUpFeWNpTmpZV0dvMEdrWkdSZU9hWlo1cjAySktTRXFTa3BNRHBkR0x2M3IwUVF1RDgrZk1ObG9uOEJRc3NFWG1NeldiRGJiZmRodGpZV0Znc0ZsaXRWdVRtNWpacDFpbWc3dXBsaFlXRlVKVEFlMnNxTEN4RTc5NjlyN2xRREFVdW5rVk1SQjZUbjUrUFk4ZU9ZY0dDQllpTGl3TUE5T3ZYRC8zNjlWTTVtZnArK3VtbkcxNVhuQUpQNFAyWlNFU3E2ZGF0RzlxMWE0Y25ubmlpMGVGYzExRHZ0bTNia0pxYWl0RFFVTng3Nzcyb3FLaG9jSHR6aDRLZFRpZVdMVnVHbmoxN0lpUWtCTW5KeVRodzRFQ2oyM090czFxdDljdHZ2ZlVXWW1KaU1HdldyRWJYQVlEVmFzV01HVE1RSFIyTmlJZ0lqQnMzRGxWVlZRMjJ1V1BIRHVqMWVtaTFXcVNucHplNHlseFdWaFlBSUN3c0RFTHd3bEp0QVFzc0VYbE1WRlFVTm0zYWhNMmJONk5Iang1NDdybm5HaTJXNjlhdHc1ZGZmb2tmZi93UnBhV2xlT3l4eDl6YTc5eTVjN0ZtelJxc1g3OGVGeTVjd1BidDJ4RVRFOVBreDMveHhSYzRldlFvRmk5ZWZOMTEyZG5aTUpsTU1Kdk5PSDc4T01yTHl6Rjc5dXdHMjFtelpnMjJidDJLMHRKU2RPM2FGVk9uVHEyL0xUZTNyazI0cHFhbXdmWEdpWHlTbWhPdTA3VTQ0WHJiSktYc0xLWDh6Wld2aFRObnpzaEZpeGJKeU1oSW1aeWNMUFB5OHFTVVV1Ym01a29BOG9jZmZxaS83OGFORzJWRVJFU0QyNnVycTYrN2ZMVXpaODdJb0tBZ3VXdlhybXR1YSt4eHJuVTFOVFgxeTBhajhacmJyMXhYVmxZbWhSRDF6ME5LS2JkczJTSTdkT2pRNERHRmhZWDF0Mi9idGswS0lhVGRicjltdjFkNVVQcm1wUnpKVFR5Q0pTS1BpNHlNeE9MRmkvSGpqeitpVDU4K0dEZHVYSVBiazVLUzZwY1RFeE54L3Z4NU9CeU9GdTNyNk5HanNOdnQwT3YxTGM3YnMyZlBHNjQ3Y2VJRXBKVFE2WFFRUWtBSWdWR2pSdUhjdVhPb3JmMzVBa3p4OGZIMXk1R1JrWkJTd21henRUZ1grVGNXV0NKcU5aMDZkY0xDaFF0eCtQQmhPSjNPK3ZXdXp5NEJvS0NnQUYyNmRJRkdvMm5SUG1Kall3R2cwUk9JdEZvdEFPRGl4WXVON3R1bHNiT1dyMXpuMmtkUlVSR2tsQTIrUWtKNGpRMXFIQXNzRVhtTXhXTEJraVZMVUZoWUNMdmRqdExTVXF4ZHV4YkRoZzFyVUxBV0xseUljK2ZPb2FDZ0FFdVhMc1hreVpOYnZNK2twQ1NNSGowYTA2Wk5nOWxzaHQxdVIxNWVIbzRlUFlxK2ZmdWlmZnYyZVB2dHR3SFVmZjY1Y3VYS1p1OGpPVGtaUTRjT3hheFpzMUJjWEF5NzNRNnoyWXlkTzNjMmVSdFJVVkVBZ0crKytRYVZsWlhOemtEK2h3V1dpRHdtS2lvS3UzZnZ4dURCZ3hFYUdvb0JBd2FnUTRjTzJMaHhZNFA3WldWbElTVWxCWU1HRGNLSUVTT3dhTkVpdC9hN1ljTUdEQmt5Qk1PSEQwZEVSQVFtVDU0TXE5V0tzTEF3Yk5pd0FhdFhyMGFQSGoxdzk5MTNZOFNJRVMzYXg2Wk5tNkFvQ2xKVFV4RWVIbzVISG5ta1dTY3I5ZW5UQjluWjJianZ2dnZZdHRSRytQVzU0cHh3M2Jkd3d2VzI2ZklKT2tQUmhCbHI5dTdkaTZ5c0xGUlhWeU1pSXFMMXcvbUhNUUIyQ3lISzFRNUNuc1VqV0NJaW9sYkFBa3RFN25LQ2M1bTY0eExxZm9ZVVlIaXBSQ0p5VnkyQUpnMXZEaGt5aEJkWnVGWTUrQWRLUUdLQkpTSjNYUUpRQWlBTGRaT0hhOVdOODdObHk1Yk50ZHZ0RVgvNjA1OFcvL0s5dmU0UzZvcHJ5ZVZsQ2pBc3NFVGtMaHZxQ3NVNUFNSHdvWStlOHZQek85YlUxTVFDMksxMmxrWTRVZmV6dTNUNVh3b3dMTEJFNUJZaGhFUmRrZkQ2VVZoU1VsSllkSFIwdXFJby9ZVVFQUUdrU0NsVGhCQ2RwSlFSQUNJQUNJUEJNRjhJY1Y1S2VRYkFFUUNGVXNvZmhSQ0hIQTZIeFdLeFhQQjJkZ3A4TExCRTVFOFV2VjV2QUhBUGdQdUVFQVpjOVQ3bW1xbm1xaGxyb2dCRUNTR1NBV1JjZVh0UVVKRERZRENZcFpSYkhBN0hWb3ZGOGgyQWxsMjNrZWdLTExCRTVQTU1Ca012S2VYdmhCQ1RBU1M0MW9lRWhLQlhyMTVJU1VsQmNuSXlrcEtTa0p5Y2pJNGRPNkpkdTNiMVU4TmR2SGdSTlRVMXFLcXFRa2xKQ1VwS1NsQmNYSXpDd2tJY09YSkVZN1ZhRFVJSVExQlEwTk1HZzZGQ1Nya2V3SnNtaytsZnFqMXA4bnNzc0VUa3MzUTYzWEJGVWVZQ0dPRTY0dXpWcXhlR0RCbUNPKys4RTJscGFRZ0srdVczc1k0ZE82Smp4NDZJajQ5SG56NTlHdHptY0RodytQQmg3TnExQzN2MzdzWGh3NGRqaEJCekFNelI2L1c3blU3bjgyYXorZE5XZUhvVTRGaGdpY2puNkhTNlh3a2huaE5DREFXQTZPaG8zSFBQUGZqdGIzK0xMbDI2ZUhSZkdvMEdhV2xwU0V0THc0d1pNM0Q2OUdtOC8vNzcyTHAxSzA2ZlBuMmJScU81VGEvWGYrZHdPSjZ3V0N5N1BMcHpDbWdzc0VUa00vcjM3eDhYRWhMeU1vRGZBa0MzYnQzdys5Ly9IaU5Iam16eGJEdk5GUmNYaHovKzhZK1lQbjA2dnZ6eVM3enh4aHNvTEN5OE9TZ29hS2ZCWU5oeTZkS2xQK1RuNTUvd1Noanlhd0ZSWUYzWHdDVWl2eVV5TXpNbktJcnlDb0RJK1BoNFRKMDZGZmZmZjMralU4bDVnMGFqd1YxMzNZVmh3NGJoczg4K3crdXZ2NDdpNHVKUldxMzJrRTZubTVlWGw3Y1dBSythUWRmbE0vMXFMU0dsM0s5MkJyckdJYlVEa0gvSnlNZ0kxK2wwNnpVYXpUc2FqU1p5ekpneCtQREREL0hBQXcrb1ZseXZKSVRBUGZmY2cvZmVldzhUSjA2RVJxTnByeWpLNjNxOS91TmV2WHAxVURzZitTN09GRUkramJQcEJMWisvZnAxQ3dzTCt3aUFJU0VoQVgvOTYxK2gwK25Vam5WREJRVUZXTGh3SVlxS2lnRGdzTVBoK0w5bXMvbmZhdWNpMzZQK240ZEUxQ1laRElaK29hR2grd0VZQmc0Y2lBMGJOdmg4Y1FYcTVuVmR2MzQ5YnIzMVZnRG9xeWpLWHIxZVAxRHRYT1I3V0dDSnlPc3lNelBUQVB4VENCSDc0SU1QNHIvLys3L1JzV05IdFdNMVdVUkVCRjU0NFFVOC9QRERFRUpFQ1NGMlpHWm1EbEk3Ri9rV0ZsZ2k4cXFNakl3K0dvMW1ONENZOGVQSFkrSENoVDd4V1d0ektZcUN4eDU3RE5PbVRRT0FTSTFHOC9uQWdRUDFhdWNpMytGL3Iyb2k4bHRwYVdtZE5Cck5aZ0RSRXlaTXdOeTVjOVdPNUxiczdHejg1My8rSndCMGREcWRuL1R2M3o5TzdVemtHMWhnaWNoYmdyVmE3YnRDaUpUYmI3OGRzMmZQVmp1UHgweVpNZ1dqUjQ4R2dPU1FrSkIvcEtXbGhhaWRpZFRIQWt0RVhxSFg2eGNDR05HalJ3ODgrK3l6VjErTTM2OEpJYkJ3NFVLa3BhVUJ3QkN0VnJ0UzdVeWtQaFpZSW1wMTZlbnA2VUtJUmFHaG9WaTVjaVZDUTBQVmp1UnhXcTBXSzFhc1FIaDRPQUJNMSt2MVdXcG5Jbld4d0JKUnF4b3dZRUJ3VUZEUU9nQ2FxVk9ub212WHJtcEhhalZ4Y1hHdXo1VTFRb2czT1ZUY3RySEFFbEdyY2pnY0R3c2hCdmJ0MnhlVEprMVNPMDZyR3oxNk5BWU9IQWdBL2JSYTdYeTE4NUI2V0dDSnFOVjA3OTQ5VkFqeFp3QllzR0NCWDdiak5KZWlLSmczYng0QVFFbzVNeU1qSTF6bFNLU1N3SCsxRTVGcW9xS2lKZ3NodWd3YU5BaVptWmxxeC9HYWxKUVVEQjgrSEVLSXpvcWl6Rk03RDZtREJaYUlXa3V3RU9KcEFKZytmYnJhV2J4dXlwUXBBQUJGVVI3bFo3RnRFd3NzRWJVS2c4RndKNERFOVBSMFpHUmtxQjNINjNyMTZvVmJicmtGQURvSEJ3ZVBVVHNQZVI4TExCRzFDaW5sSXdCd3p6MzNxQjFGTmZmZmZ6OEFRQWp4c01wUlNBVXNzRVRrY1gzNzlvMFdRdncvclZhTFVhTkdxUjFITmJmZWVpdkN3c0lnaExoandJQUJDV3JuSWU5aWdTVWlqd3NMQzdzZFFQQ2dRWU1RRVJHaGRoelZoSVdGWWZqdzRRQVFCT0RYS3NjaEwyT0JKU0tQRTBMY0NjRFZEOXFtRFI0OEdBRGdkRHJ2VkRrS2VSa0xMQkY1bkpUeVhnRDQxYTkrcFhZVTFibE84QkpDOE5LSmJRd0xMQkY1bEY2djd5YUU2QjRkSFkzdTNidXJIVWQxQ1FrSmlJK1BCNERFakl5TVBtcm5JZTloZ1NVaWo1SlM5Z2JxMmxRQ2FjYWNsaEpDMUY5a1E2UFJHRlNPUTE3RUFrdEVIcVVvU2c4QVNFeE1WRHVLejdqcHBwc0FBRkxLTkpXamtCZXh3QktScC9VRmdHN2R1cW1kdzJja0p5Y0RBSVFRUFZXT1FsN0VBa3RFamRMcjljUDBldjF0cUdzeGFZNVVBT2pSbzRkYis5KzdkeStFRUJCQ1FGRVVkT3JVQ1hmZmZUYysrdWdqdDdhckJ0ZlJ2QkRpSnBXamtCYzE5ejhPRWJVZDl3Z2g1dXIxK2tvQTd3SDRxTHE2K3VzalI0NWN1dEdEcEpSZGhCQ3VFM3ZjVmwxZGpmRHdjRlJVVkdEWHJsMTQ0b2tuc0huelpyejU1cHQrTXp0UHAwNmRYSXVkMWN4QjN1VWZyMDRpVW8wUW9wTVFZcm9RWWtlSERoM0s5SHI5bXpxZDd0N0V4TVIyMTNsSURBQkVSa1o2TWdNNmQrNk1zV1BIWXUvZXZmanFxNi93NnF1dmVtejdyYTE5Ky9ZQUFDbWw1MzRvNVBOWVlJbW9PVG9JSVg2bktNcVcrUGo0TW9QQmtLUFQ2UjdvMDZkUCt5dnVFd0VBNGVHdE13MXFwMDZkTUh2MmJMeisrdXYxNjJwcmEvSFVVMCtoZS9mdUNBa0pRZGV1WGJGa3lSSTRIQTRBUHc4Mzc5aXhBM3E5SGxxdEZ1bnA2VGh3NEVEOU5xeFdLMmJNbUlIbzZHaEVSRVJnM0xoeHFLcXE4a2ptME5CUUFJQVFJc3dqR3lTL3dDRmlvaHN3R0F4UzdRdytMQnpBQkVWUkpvU0hoMXYxZXYyblVzcE5RZ2d0QUFRSEI3ZmFqak15TWxCUVVBQ24wd2xGVVRCdDJqUjgvLzMzK09TVFQ1Q2Ftb3J2di84ZVk4ZU9oZDF1eDVJbFMrb2Z0MllZTGZSNkFBQUpZVWxFUVZUTkdtemR1aFdob2FINGovLzREMHlkT2hWR294RUFrSjJkamFOSGo4SnNOaU0wTkJRUFBmUVFacytlalhYcjFybWROeWlvL3EyVzA5YTFJVHlDSldxRWxISy8yaG44aVpSU3VUeVVIQStnMVp0ZmJUWWJOQm9ORkVWQlJVVUYzbjc3YmF4ZXZScVptWmtJRGc1R1ZsWVdGaTllM09Bb0Z3Q1dMbDJLaElRRVJFVkZZY2FNR2NqTHk0UEQ0VUI1ZVRseWNuS3dhdFVxSkNVbElTWW1CblBtek1HSEgzN29rYnpzQjI2YmVBUkwxQWlUeVRSWTdReHEwK3YxendzaDV0N2dMalVBZGdQNGg5MXUzM1R3NE1FekFHQXdHUDRHb0oyckNMYUdmZnYyd1dDb3UyWkRVVkVScEpSSVMydllZcHFTa29LeXNqSTRuYzc2ZFZlZWVCVVpHUWtwSld3MkcwNmNPQUVwSlhRNjNUWDdxcTJ0UlVpSWV3ZWVOcHV0ZnRHdERaRmZZWUVsb2lhVFVsNFFRdXh5T3AwZjJteTJEL1B6ODg5ZjV6N3RMbDY4V1AvWm95ZWRQSGtTcjd6eUNsNTY2U1VBUDdmQUZCUVUxRjlZSHdCKy9QRkhKQ1VsTmVsTTQ5allXQUIxeGJwcjE2NGV6M3pwVXQySjExTEtHbzl2bkh3V2g0aUo2SmVjQS9DUmxISmNlWGw1WjZQUmVIOWVYdDdialJYWHk4b0I0T3pac3g0TElLVkVXVmtaY25KeWtKV1ZoVW1USnVHaGh4NENVSGV0MzkvODVqZVlObTBhTEJZTDdIWTc5dTNiaDJlZWVRYno1ODl2MHZhVGs1TXhkT2hRekpvMUM4WEZ4YkRiN1RDYnpkaTVjNmRIOGxkWFY3c1dQZmRESVovSEkxZ2l1cDVjcDlQNWE1dk50alUvUDcrMnFROFNRcHdDa0hyNjlHbTNMellCMUxXNENDSFFxVk1uREI0OEdLKy8vanBHamh6WjREN3IxNi9IazA4K2lSRWpScUNpb2dJOWV2VEE0NDgvanVuVHB6ZDVQNXMyYmNLamp6NksxTlJVMU5iV0lpMHREY3VYTDNjN1B3QlVWbGE2RmlzOHNrRWlJbmNaREFiSk0zbjlpMTZ2ZjlsZ01NaWNuQnhKZFQ3NzdETjUrYlc4U2UzZkQza1BoNGlKeU5OK0FPbyt6NlE2SlNVbEFBQXA1UkdWbzVBWHNjQVNrVWM1bmM2alFOM0pTRlRuMkxGakFBQXBaYjdLVWNpTFdHQ0p5S09jVG1jaFVIY1dyNVFjM1pkUzR1REJnNjdsUEpYamtCZXh3QktSUngwOGVQQ29sTEtrckt3TXhjWEZhc2RSM2VuVHAxRlNVZ0lwWlpuWmJPWVJiQnZDQWt0RUhpZWwzQW9BMzM3N3JkcFJWT2M2ZWhWQzhJZlJ4ckRBRXBISEtZcXlDd0MrKys0N3RhT296dlV6RUVKOHBXNFM4allXV0NMeXVFdVhMdTBHWU4rM2J4OXFhdHJ1eFl1c1ZpdTJiOThPQUE0QUg2c2NoN3lNQlphSVBDNC9QNzhVd09hYW1ocHMyN1pON1RpcXljM054Zm56NXlHbDNIUGd3SUVUYXVjaDcyS0JKYUpXNFhBNDFnRm8wd1YyOCtiTkFBQ24wL20yeWxGSUJTeXdSTlFxN0hiNzV3REtqVVlqQ2dvSzFJN2pkVVZGUmRpOWV6ZWtsR2VycXFyK3JuWWU4ajRXV1BKMU5RRFF2WHQzejAvTFFxMHFQeisvMXVsMFBnY0FyNzMybXRweHZPNktpZHBYSHo5KzNLcG1GbElIQ3l6NXVuSUFDQXNMaTFJN0NEV2YwK2xjQzZCOHo1NDlPSHo0c05weHZLYW9xQWlmZnZvcHBKUm5xcXVybDZxZGg5VEJBa3MrVFVwNURBQzBXbTBmdGJOUTgxa3NsZ3NBbGdEQTh1WEwyOFNWbmFTVStLLy8raS9YOG10SGpodzVwM0lrVWdrTExQazBJY1FPQUZBVTVUYTFzMURMbkR0M2JxMlU4bDltc3htYk5nWCtaRExidDIvSG5qMTdJS1U4ZHZiczJiK3FuWWZVd3dKTFBrMUt1ZjN5NGpnQVFzMHMxREpIamh5NUpLV2NETUN4YXRVcWxKYVdxaDJwMVZSV1ZtTFpzbVdRVWpvQlpQT3oxN1pObzNZQW9oc3BMUzA5bVpDUU1CVEF6UWtKQ1JkUG5UcjFqZHFacVBsS1MwdFB4c1hGaGR2dDlsK1pUQ2FNR2pVS1FVRkJhc2Z5S0p2Tmhubno1dUhZc1dNUVFyeGxNcGxlVkRzVHFZc0ZsbnhlZkh6ODl3QWVGa0tNU0V4TVBIZnExS245YW1laTVvdU9qdjZuUnFNWlZsRlJrWHp5NUVuY2NjY2RFQ0l3QmlWY243dCsvdm5uQUdDcHJLejg5ZG16WisxcTV5SjFzY0NTenlzdExTMlBqNCszQUhnQXdQMEpDUWxqNHVMaUVCOGZqNFNFQkZ0RVJJU2pzckxTb1haT3VySHk4bkpIVEV6TUZvMUdNL2JJa1NNZEZVWEJnQUVEMUk3bEVlKzk5eDdXckZrREtlVnBtODEyeDcvLy9lOUt0VE9SK2dManowZHFFekl6TTlNVVJYbGRDUEdycTI4ekdvMThMZnNKblU2blV4VGxLd0FkcDAyYmh1enNiTFVqdFppVUVuLy8rOSt4Y3VWS1NDblBDeUh1TlJxTlg2dWRpM3dEajJESmI1dytmYnE4dExSMFhWeGMzQTdVWFlCQ0NDRVVBRUduVHAxNlZ1VjQxRVNscGFXbHNiR3h1eFJGR1hQZ3dJRlFtODJHZ1FNSCt0MXdzZFBweFByMTYvSGlpeTlDU25rZXdBTW1rK2tydFhPUjcvQ3ZWelFSQlF5OVhqOFF3T2RDaUtqYmI3OGRpeGN2UmtSRWhOcXhtcVNtcGdiUFBmY2N0bTdkQ2dEVkRvZmovNXJONWkvVnprVytoVWV3UktTSzB0TFNrN0d4c2Y5UUZHWDQ4ZVBIWTc3NjZpc1lEQVpFUjBlckhlMkdpb3FLTUhQbVRPVG01Z0pBa2NQaEdHazJtM1BWemtXK2h3V1dpRlJ6K3ZUcG44TER3OWRydGRxTXMyZlA5djc0NDQvaGREcVJucDd1YzIwOE5wc05PVGs1V0xCZ0Fjckt5aUNsL0txMnRuYll3WU1IajZtZGpYd1RoNGlKeUJjSWc4RXdFM1dYVld6ZnRXdFh6Sm8xQzBPSERsWDlzMWtwSmZidTNZdVhYbm9KaFlXRkFIQVJ3SE5HbzNFcEFLZXE0Y2luc2NBU2tjOUlTMHZyR2hJUzhxWVE0aTRBNk51M0wvN3doejlneUpBaDBHaThPK0RtZERyeC9mZmZZL1hxMVRDYnphN1ZleHdPeCsvTlp2Ty92UnFHL0JJTExCSDVISjFPTjBwUmxMOEEwQU5BZkh3OEhucm9JWXdjT1JLZE8zZHUxWDFYVmxiaTg4OC94OGFORzFGY1hBd0FrRkwrQzhBekpwUHBnMWJkT1FVVUZsZ2k4bGtHZzJFc2dGa0FocmpXWldSazRLNjc3c0tnUVlQUW8wY1B0NDlzSFE0SGlvcUs4TjEzMytHTEw3NkF5V1M2Y3RZZm84UGhlTlZzTnY4UGdNQ2ZDb2c4aWdXV2lIeWVYcS9QRkVMTUJEQWFRSXhyZldob0tOTFQwNkhUNlpDVWxJVFkyRmpFeHNZaUlpSUNvYUdoMEdxMUVFTEFhclhpMHFWTE9ILytQTXJLeWxCZVhvNlNraEtZeldaWUxCWmN2SGl4Zmw5U3lyTkNpQzBPaCtObHM5bk15M0pTaTdIQUVwRS9VVEl5TW03WGFEUmpBQXdWUXZTQis5MFFEZ0JIcEpSN2hCRHZHNDNHTHk2dkkzSUxDeXdSK2EyMHRMU0k0T0RnTENGRUZvQWVRb2hrS1dXU0VLSURnREFBN1ZEM1BuZFJTbGtENEp3UW9rUktXUUxnR0lDOUlTRWgzK3pidDQrVG9oTVJFUkVSRVJFUkVSRVJFUkVSRVJFUkVSRVJFUkVSRVJFUkVSRVJFUkVSRVJFUkVSRVJFUkVSRVJFUkVSRVJFUkVSRVJFUkVSRVJFUkVSRVJFUkVSRVJFUkVSRVJFUkVSRVJFUkVSRVJFUkVSRVJFUkVSRVJFUkVSRVJFUkVSRVJFUkVSRVJFUkVSRVJFUkVSRVJFUkVSRVhuTy93ZWVwS0FBaTE4bG9RQUFBQUJKUlU1RXJrSmdnZz09IiwKICAgIlR5cGUiIDogImZsb3ciLAogICAiVmVyc2lvbiIgOiAiMjEiCn0K"/>
    </extobj>
    <extobj name="ECB019B1-382A-4266-B25C-5B523AA43C14-6">
      <extobjdata type="ECB019B1-382A-4266-B25C-5B523AA43C14" data="ewogICAiRmlsZUlkIiA6ICIyMTM2MDg4NDk3NDQiLAogICAiR3JvdXBJZCIgOiAiMzI3NDE2NDcxIiwKICAgIkltYWdlIiA6ICJpVkJPUncwS0dnb0FBQUFOU1VoRVVnQUFBZGdBQUFJOUNBWUFBQUNadUdrMUFBQUFDWEJJV1hNQUFBc1RBQUFMRXdFQW1wd1lBQUFnQUVsRVFWUjRuT3pkZTF5VVpkNC84TTgxd0NDQ2lzYzhnSWxuUldSbTJEU3l0Rlh6a0dTZWxiVmF0Y1J0bjFSYXR5MS9QN2NlNjluTnprV0g5ZkQ4dEV3VE1Vbk5RNmhvbWdmV2dwbEJxVmlRUk0wREtpaWdqREF6MSs4UFlBSUZCSnliZXhnKzc5ZUxsM2pkTS9mOXZXY1lQbHpYZmJnQ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W9ob0p0UXNncWl1RHdUQlFTamtXd0NNQWVnSm9aelFhL1ZRdWk0aW9FaysxQ3lDcXJZRURCd1o1ZW5wK0NHQ2NFUHpia0loY0d3T1dHZ1dEd2ZBUWdLOEJ0SkpTL2lLRStFSksrUzJBSDVzMWE1YW5iblZFUkxkak40QmNYbG5QMVFqQVQwcjV1dEZvZkJtQVZMc3VJcUthYU5RdWdPaE95b2FGVzVXRjY5L0JjQ1dpUm9BOVdISnBCb05oSUFDemxQSVhvOUhZQXd4WEltb2sySU1sbDFaMnRqQ0VFRitBNFVwRWpRZ0RsbHpkSXdCUWRrSVRFVkdqd1lBbFY5ZXo3TjhmVmEyQ2lLaU9HTERrNnRvQkFDL0ZJYUxHaGdGTExrMEk0UXNBUjQ4ZUxWSzdGaUtpdW1EQUVoRVJLWUFCUzBSRXBBRGVLcEdJYm1Nd0dCSUJERmU3RHZxTmxQS1kwV2djckhZZFZIdnN3UkpSVlJpdUxrWUlNVWp0R3FodTJJTWxvbW9sSnllclhRSUJDQXNMVTdzRXFnZjJZSW1JaUJUQWdDVWlJbElBQTVhSWlFZ0JERmdpSWlJRk1HQ0ppSWdVd0lBbElpSlNBQU9XaUloSUFReFlJaUlpQlRCZ2lZaUlGTUNBSlNJaVVnQURsb2lJU0FFTVdDSWlJZ1V3WUltSWlCVEFnQ1VpSWxJQUE1YUlpRWdCREZnaUlpSUZNR0NKaUlnVXdJQWxJaUpTQUFPV2lJaElBUXhZSWlJaUJUQmdpY2lsSkNVbFFRaFI2V3ZBZ0FGT1dXZGhZYUdUcWlTNk0wKzFDeUFpcWtwQlFRSDgvUHpVTG9PbzN0aURKU0lpVWdBRGxvZ2FqVEZqeG1EMjdObVYya2FOR29XRkN4Y0NBQklURTZIWDY2SFZhaEVVRklTRWhJVGIxbEhWY0hGNW04VmlBUUJZTEJiTW56OGZiZHUyaForZkh5SWpJM0h0MmpVRjk0emNFUU9XaUJxTjJiTm5ZOHVXTFNndUxnWUFYTGh3QWZ2MjdVTlVWQlFBSUQ4L0g2dFdyVUorZmo0bVRKaUFaNTk5dGw3YmlZcUtndEZvaE5sc3hxbFRwM0RwMGlVOC8venpUdHNQYWhvWXNFVGtrbHEwYU9FNHlTazZPaG9BTUdIQ0JBQnc5RXhqWTJNeGVQQmdCQWNIQXdBbVRweUkvdjM3SXkwdERhMWF0Y0l2di95Q2twS1NPbTMzMHFWTFdMZHVIVDcrK0dNRUJBU2dYYnQyK010Zi9vTE5temM3Y2Urb0tlQkpUa1Rra3FvNnljbmIyeHVSa1pIWXVIRWpIbnZzTWF4ZnZ4N1BQZmVjWS9uaXhZdXhldlZxaEllSHc4ZkhCd0JnczlucXROM1RwMDlEU2dtZFRuZmJzdUxpWW1pMTJucnNEVFZGN01FU1VhTXlhOVlzYk51MkRXYXpHWm1abVpnMmJSb0E0T1RKazFpMmJCbjI3OStQTFZ1MllOYXNXVlUrMzl2Ykd3Qnc0OFlOUjF2RjQ2c2RPblFBQUdSblowTktXZW1MNFVwMXdZQWxva1psMEtCQkNBd014SUlGQ3pCejVreEhUN1Y4S0RnN094dDVlWG1JaVltcDh2bDkrL1pGaXhZdDhObG5ud0VBaW9xSzhNNDc3emlXQndZR1l1alFvWWlPanNhWk0yZGd0VnBoTnB1Um1KaW84SjZSdTJIQUVwRkxxbmdNVmdpQnExZXZPcGJObmowYkJ3OGVkSnpjQkpRRzU0SUZDekI1OG1RTUdqUUlvMGVQcm5LOVBqNCtXTDkrUFpZdlg0N3UzYnRqMUtoUnR6MDJMaTRPR28wRy9mdjNoNit2TDJiUG5nMHBwVEk3U201THFGMEFVVTBNQm9NRWdKU1VGUDZzTnFEeTF6MDVPVm50VWdoQVdGZ1lBSDRPR2h2MllJbUlpQlRBZ0NVaUlsSUFBNWFJaUVnQkRGZ2lJaUlGTUdDSmlJZ1V3SUFsSXRWTm1EQUI0OGFOcTlSV1VGQUFyVmFMVjE5OXRWTDdoeDkraUE0ZE90enhzcG16WjgraVY2OWVzTnZ0ZDl3KzU0c2xKVEJnaVVoMVk4ZU94Y0dEQnl2ZE4zanYzcjJ3Mld6WXUzZHZwY2Z1Mzc4ZkkwZU9oQkExWDdFU0VCQ0FqSXdNYURUTytUV1hrWkdCM3IxN08yYmNJYm9UQml3UnFXN3MyTEVvTEN4RVVsS1NvKzJiYjc3Qmd3OCtpS1NrSkZ5L2ZoMEFJS1hFZ1FNSHFyMkpoSkt1WExtQ2pJeU1CdDh1TlY0TVdDSlNYZGV1WGRHL2YvOUt2ZFdFaEFRc1dyUUl6Wm8xdzRFREJ3QUFKcE1KdWJtNUdEVnFGSUNhNTIyOWRkajM4dVhMbURoeElueDhmQkFVRklSLy92T2ZsZWFBQllBalI0NUFyOWZEMjlzYndjSEJsUUkvUER3Y1FPbWRvTzdVZXlZQ0dMQkU1Q0xHamgzckNOaWZmdm9KRnk1Y3dNaVJJekY4K0hCSCsvNzkrekZnd0FCMDZ0UUpRTjNtYlowMWF4YXVYcjJLckt3c0hENThHTnUzYjcvdE1SOS8vREcyYjkrT0N4Y3VJQ2dvcU5LdEdJOGVQUXFnOU43RnZHMGlFVFY2Qm9OQmx0KzJqeHBPK2V2ZWtQYnMyU005UFQxbGZuNitmUGZkZCtYSWtTT2xsRkorL1BISE1pUWtSRW9wWlVSRWhGeTBhSkdVVXNxY25Cd3BoSkFtazhteGpoMDdkc2lXTFZ0S0thVThldlNvQkNBTENncGtUazZPQkNDUEhUdm1lT3l1WGJza0FGbFVWT1I0YkhwNnVtTjVRa0tDRkVKSXE5VmFhWDFGUlVYS3ZoQlY0T2VnY1dJUGxvaGN3a01QUFFSdmIyOGNPSEFBMzN6emplTTQ2K2pSbzNIOCtISDgrdXV2T0hqd29HTjR1T0s4cmVVVEFvd2JOdzc1K2Zrb0xpNnV0TzdUcDA4REFIcjM3dTFvOC9mM3Y2Mkd6cDA3Tzc1djJiSWxwSlIxbnJDZHFCd0Rsb2hjZ3JlM040WVBINDRkTzNiZzRNR0Rqb0R0MGFNSHVuZnZqcmZlZWdzbEpTVVlPblFvZ0xyTjI5cXFWU3NBd0srLy91cG9PM3YyYkVQc0ZqVmhERmdpY2hsang0N0Z4bzBiMGFaTkc0U0VoRGphUjQ4ZWpUVnIxdUNoaHg1Q3MyYk5BTlJ0M3RhZVBYdGl3SUFCZU9tbGw1Q2JtNHVzckN5OCtlYWJkYXF0ZGV2V0FJRERodzhqTnpmM0x2YVNtZ29HTEJHNWpMRmp4eUl2TDg4eERGeHU5T2pSeU0vUHY2MjlMdk8yeHNYRjRlTEZpK2pVcVJPbVQ1K091WFBuQWdDOHZMeHFWVnVmUG4wUUZSV0ZpSWdJOU92WHJ4NTdSMDBOenpVbmw4YjVZTlhSRk9hRC9mVFRUL0h5eXk4N2pzKzZNczRIMnppeEIwdEVUVUo4ZkR5eXNySmd0VnJ4NzMvL0cwdVhMc1djT1hQVUxvdmNHQU9XaUpxRTlQUjBQUFRRUTJqZXZEbW1UWnVHSjU5OEVrdVdMRkc3TEhKam5tb1hRRVRVRUJZdlhvekZpeGVyWFFZMUllekJFaEVSS1lBQlMwUkVwQUFHTEJFUmtRSVlzRVJFUkFwZ3dCSVJFU21BQVV0RVJLUUFCaXdSRVpFQ0dMQkVSRVFLWU1BU0VSRXBnQUZMUkVTa0FBWXNFUkdSQWhpd1JFUkVDbURBRWhFUktZQUJTMFJFcEFBR0xCRVJrUUlZc0VSRVJBcGd3QklSRVNuQVUrMENpTWgxaFlXRnFWMENVYVBGSGl3UjNVWktlVXp0R3VnMko5UXVnT3FHUFZnaXVvM1JhQnlzZGczT1lEQVlKQUNrcEtRSXRXdWhwb2M5V0NJaUlnVXdZSW1JaUJUQWdDVWlJbElBQTVhSWlFZ0JERmdpSWlJRk1HQ0ppSWdVd0lBbElpSlNBQU9XaUloSUFReFlJaUlpQlRCZ2lZaUlGTUNBSlNJaVVnQURsb2lJU0FFTVdDSWlJZ1V3WUltSWlCVEFnQ1VpSWxJQUE1YUlpRWdCREZnaUlpSUZlS3BkQUJHUnMrajEraEVBeGxiUi9uYUYveDQxR28yYkc2NHFhcW9Zc0VUa1RxeENpRVczTmxac3M5bHNreHEySkdxcU9FUk1SRzdEYURRZWxsTG0xdkNRZkt2VnVxUEJDcUltalFGTFJPN0VDbUJqRGN2M3BxV2xGVGRVTWRTME1XQ0p5TjNFVjdkQVNybXBJUXVocG8wQlMwUnVwYUNnNERzQStiZTJTeW12NStYbGJWR2hKR3FpR0xCRTVGWXlNek52U2ltL3ZMVmRDTEh2MUtsVEZqVnFvcWFKQVV0RWJrZEtlZHRsT0hhN25aZm1VSU5pd0JLUjI4bkp5ZmtXd1BVS1RVVWxKU1VNV0dwUURGZ2ljanZuenAyN0FhRGk4ZFlEYVdscGhXclZRMDBUQTVhSTNKTGRicTk0SEpZbk4xR0RZOEFTa1ZzcUtpcEtCR0NSVWhhWGxKVEVxVjBQTlQwTVdDSnlTK25wNlFWU3l1MUNpRVBIangvUFU3c2VhbnA0TDJJaWNsdFN5amdBSGRXdWc1b21CaXlSbXpFWURJa0FocXRkaHlzeEdBd3hhdGZnS3FTVXg0eEc0MkMxNjJnS09FUk01SDRZcmxRdEljUWd0V3RvS3RpREpYSlR5Y25KYXBkQUxpWXNMRXp0RXBvVTltQ0ppSWdVd0lBbElpSlNBQU9XaUloSUFReFlJaUlpQlRCZ2lZaUlGTUNBSlNJaVVnQURsb2lJU0FFTVdDSWlJZ1V3WUltSWlCVEFnQ1VpSWxJQUE1YUlpRWdCREZnaUlpSUZNR0NKaUlnVXdJQWxJbFVsSlNWQkNPSDRhdFdxRmFaT25ZcUxGeS9XYVQyZmZmWVpldlRvQVU5UFQ3ejU1cHRPcjYrd3NOQnA2NlNtZ1FGTFJDNmhvS0FBVWtxWXpXWmN1SEFCVHp6eFJLMmZlL3IwYWN5Wk13ZXZ2LzQ2YnR5NGdlZWVlMDdCU29scWh3RkxSQzZsVzdkdStQdmYvNDU5Ky9iQmJyZlg2am5uejUrSDNXN0grUEhqb2RWcTBieDVjNFdySkxvekJpd1J1WnlDZ2dMNCtmbEJveW45RldXeFdEQi8vbnkwYmRzV2ZuNStpSXlNeExWcjF4eVB2Ly8rK3dFQVBqNCtFRUk0aG5YWHJGbURkdTNhSVRvNnVsYnJpWW1KUWFkT25lRGo0K040VHJralI0NUFyOWZEMjlzYndjSEJTRXBLVXZwbG9FYU9BVXRFTGtOS2llUEhqMlBKa2lWWXNHQ0JvejBxS2dwR294Rm1zeG1uVHAzQ3BVdVg4UHp6enp1V0h6MTZGQUJRVkZRRUthV2pmZS9ldmNqS3lzTFNwVXZ2dUo2VEowOWk0Y0tGV0xkdUhYSnljakJ6NXN4S3RYMzg4Y2ZZdm4wN0xseTRnS0NnSUVSRlJTbjJPaEFSS2M1Z01FaUR3U0R2L0VncVYvNmFOUlpIang2VkFCeGZIaDRlOHBOUFBuRXN6OG5Ka1VJSWFUS1pIRzA3ZHV5UUxWdTJ2RzBkUlVWRmxmNmZrcEpTNi9XY1BuMWFDaUhrNnRXcnE2d3ZQVDNkMFphUWtDQ0ZFTkpxdFRycFZXZ1kvRHcxTFBaZ2ljZ2xGQlFVNE5kZmY4WElrU094Y3VWS1dDd1dBS1VuTUVrcG9kUHBIR2NhanhzM0R2bjUrU2d1THE1eG5UMTY5SEI4ZjZmMUJBWUc0dlBQUDhlU0pVc1FFaEtDNzc3N3J0SzZPbmZ1N1BpK1pjdVdrRktpcEtURWlhOEF1UnNHTEJHNWpNNmRPeU0yTmhZNU9UbDQrZVdYQVFBZE9uUUFBR1JuWjBOS1dlbExxOVhXdUw3eVk3aTFYYy9NbVRQeHl5Ky9ZT1RJa1pnNmRhb1N1MGhOQ0FPV2lGeUt2NzgvbGk5ZmpuZmZmUmZKeWNrSURBekUwS0ZERVIwZGpUTm56c0JxdGNKc05pTXhNYkZPNjczVGVyS3pzM0hvMENFSUlkQ3paMDlZTEpaS3gzT0o2b29CUzBRdTU3SEhIc09NR1RQdzlOTlB3MnExSWk0dURocU5CdjM3OTRldnJ5OW16NTVkci9DcmFUMVdxeFhQUFBNTWZIMTlFUk1UZzNYcjFrRUk0ZXhkb3lhRVB6M2swc3BQeUVoSlNlSFBhaTJWdjJiSnljbHFsMEl1Sml3c0RBQS9UdzJGUFZnaUlpSUZNR0NKaUlnVXdJQWxJaUpTQUFPV2lJaElBUXhZSWlJaUJUQmdpVWhWU3MzakNnQm56NTVGcjE2OWFqMHJqeXZnL0xQdWd3RkxSS3BSZWg3WGdJQUFaR1JrVkxxalUwMHlNakxRdTNkdngyMGFpZTZHcDlvRkVGSFRkZXM4cm5lNjlhSFNybHk1Z295TURGVnJJUGZCSGl3Uk9kUjNIdFhMbHk5ajRzU0o4UEh4UVZCUUVQNzV6MzlDQ0hISG51Q3Q4N2dDUUhGeE1aWXNXWUp1M2JwQnE5V2lhOWV1ZVBYVlYyR3oyV3Fzc2FiOUtTd3NkSHkvWjg4ZXg3eXVJU0VobFc3SUVSNGVmbHM5ZDlyLzZ1b1pNMllNWnMrZVhhbWVVYU5HWWVIQ2hRQ0F4TVJFNlBWNmFMVmFCQVVGSVNFaG9jcDlxR21PV2lLaWV1UDBXblYzTjlQVmxVL045b2MvL0VGZXUzWk5YcjE2VlVvcDVaTlBQaW1IREJraXo1dzVJeTlkdWlSSGpCZ2haOCtlN1hqZXVISGo1TU1QUHl6UG5Uc25mLzMxVnhrZUhsNXArcmc3YmEvaTQyYk5taVVIREJnZ1RTYVRMQzR1bGtlT0hKR0JnWUh5NzMvL2U0MDExclQrZ29JQ3gvZFRwa3lSNTg2ZGs3bTV1ZkxSUngrVmVyMit4bnJ1dFAvVjFSTWJHeXY5L2YzbHpaczNwWlJTbmo5L1hucDRlTWdUSjA1SUthV01qNCtYMzMvL3ZTd3FLcExSMGRFeUtDam90cG96TXpNbEFMbDM3MTZabjU4dmp4MDdWdVByZVNmOFBCR1JBMzhoMUowekFyWXU4NmptNU9SSUFKVisrZS9hdGF0ZUFYdnAwaVVwaEpDSERoMnE5TGpWcTFmTERoMDZWRnZqbmRaZk1XQXpNaklxMVZseFh0ZXFBdlpPKzE5ZFBSYUxSZnI3Kzh0dDI3WkpLYVY4NzczMzVBTVBQRkRwTWRldlg1Yy8vUENEZk9XVlZ5UUFXVnhjWEtubTZ1YW9yUzkrbmhvV2g0aUo2RFoxbVVmMTlPblRBSURldlhzN251UHY3MSt2N1paUEpSY2NIRnlwdlZldlhzakp5YWwwTm5ERkd1dWlZOGVPbGVxVWQ1alh0YmJ6MGQ1YWo3ZTNOeUlqSTdGeDQwWUF3UHIxNnhFVkZlVll2bmp4WWdRRkJlRzExMTVEZW5vNkFEaUd3Y3ZkYVk1YWNtME1XQ0s2VFYzbVVXM1ZxaFVBNE5kZmYzVTg1K3pacy9YYWJ2bWs1dVdCVSs3a3laTUlDQWlvVkZkdHp3eStXN1dkajdhcWVtYk5tb1Z0MjdiQmJEWWpNek1UMDZaTkExQzZQOHVXTGNQKy9mdXhaY3NXekpvMXE5cnRjNDdheG9zQlMwUTF1dE04cWoxNzlzU0FBUVB3MGtzdklUYzNGMWxaV2ZXK25yVlRwMDZZUEhreTVzMmJoOVRVVkZpdFZ2ejczLy9HSzYrOGdoZGVlTUdadTFXbDFxMWJBd0FPSHo2TTNOeGNBSGZlLzVvTUdqUUlnWUdCV0xCZ0FXYk9uQWtmSHg4QWNQU1lzN096a1plWGg1aVltQ3FmenpscUd6Y0dMQkhkMFozbVk0MkxpOFBGaXhmUnFWTW5USjgrSFhQbnpnVUFlSGw1MVhsYmE5ZXV4Y01QUDR6Um8wZkR4OGNIVHozMUZGNTg4VVVzV0xEQWFmdFRuVDU5K2lBcUtnb1JFUkhvMTYrZm8vMXU1cU9kUFhzMkRoNDhXR2w0dUcvZnZsaXdZQUVtVDU2TVFZTUdZZlRvMFZVK2wzUFVObTU4cDhpbGNUN1l1bk9GK1dBLy9mUlR2UHp5eTQ3anMrUWFPQjlzdzJJUGxvanVXbng4UExLeXNoeER1a3VYTHNXY09YTUF3SEZpVU1XdkFRTUdPSFg3RGJFTm9ycmluWnlJNks2bHA2ZGovdno1dUhUcEVqcDE2b1EvL3ZHUFdMSmtDUUEweURGREhwY2tWOFNBSmFLN3RuanhZaXhldkZqdE1vaGNDb2VJaVlpSUZNQ0FKU0lpVWdBRGxvaUlTQUVNV0NJaUlnVXdZSW1JaUJUQWdDVWlJbElBQTVhSWlFZ0JERmdpSWlJRk1HQ0ppSWdVd0lBbElpSlNBRytWU09TbXltZE9JU0oxc0FkTDVHYWtsTWZVcm9GYzJnbTFDMmdxMklNbGNqTkdvM0d3MmpXNENzNG5UR3BpRDVhSWlFZ0JERmdpSWlJRk1HQ0ppSWdVd0lBbElpSlNBQU9XaUloSUFReFlJaUlpQlRCZ2lZaUlGTUNBSlNJaVVnQURsb2lJU0FFTVdDSWlJZ1V3WUltSWlCVEFnQ1VpSWxJQUE1YUlpRWdCREZnaUlpSUZNR0NKaUlnVXdJQWxJaUpTQUFPV2lJaElBWjVxRjBCRTVDeDZ2WDRFZ0xGVnRMOWQ0YjlIalViajVvYXJpcG9xQml3UnVST3JFR0xSclkwVjIydzIyNlNHTFltYUtnNFJFNUhiTUJxTmg2V1V1VFU4Sk45cXRlNW9zSUtvU1dQQUVwRTdzUUxZV01QeXZXbHBhY1VOVlF3MWJReFlJbkkzOGRVdGtGSnVhc2hDcUdsandCS1JXeWtvS1BnT1FQNnQ3VkxLNjNsNWVWdFVLSW1hS0FZc0VibVZ6TXpNbTFMS0wyOXRGMExzTzNYcWxFV05tcWhwWXNBU2tkdVJVdDUyR1k3ZGJ1ZWxPZFNnR0xCRTVIWnljbksrQlhDOVFsTlJTVWtKQTVZYUZBT1dpTnpPdVhQbmJnQ29lTHoxUUZwYVdxRmE5VkRUeElBbElyZGt0OXNySG9mbHlVM1U0Qml3Uk9TV2lvcUtFZ0ZZcEpURkpTVWxjV3JYUTAwUEE1YUkzRko2ZW5xQmxISzdFT0xROGVQSDg5U3VoNW9lM291WWlOeVdsRElPUUVlMTY2Q21xVkVIck1GZ1NBUXdYTzA2NkRkU3ltTkdvM0d3Mm5WUTA2YlQ2ZncxR3MxMEtlV0xRb2hPZXIwZUdvMW1RM0p5OG1XMWE2T21vMUVITEJpdUxrY0lNVWp0R3FqcENnME4xV3MwbXJsQ2lGa0FmSVFRQUFBaFJJemRibjlMcjlldnQ5dnRLOHhtOHpGVkM2VW1vYkVITEFBZ09UbFo3UklJUUZoWW1Ob2xVQlBVdVhQbjVoMDZkSmlnMFdnV0FCZ01BRUlJaElXRllkS2tTZEJxdGZqeXl5OXg3Tmd4Yjd2ZFBzZkR3Mk9PWHE4M1NTay9LQ29xMnB5ZW5sNmc4aTZRbTNLTGdDV2lwa2VuMC9VU1Fzd0JNRThJMFJvQVdyWnNpVEZqeGlBeU1oSmR1M1oxUFBiM3YvODl6cDgvancwYk5tRFhybDNJemMzVkNTSFcrUHI2eHVqMStsVjJ1MzIxMld4T1UydGZ5RDBKdFF1NEd3YURRUUxzd2JxSzhoNXNTa3FLMDM2dXl0OWpaNjZUR3Erd3NEQXZLZVVZQU04QkdGWGUzcjkvZjB5YU5Bbmp4bzJEVnF1dGNSMGxKU1ZJU0VoQWZIdzh6R2F6bzExS2VRREFod1VGQmRzek16TnZLclFMMUlTd0IwdEVMaTgwTkxTTEVPSXBLZVZ6QURvRGdJK1BENFlQSDQ3SXlFajA2OWV2MXV2eTh2SkNSRVFFSWlJaWNQTGtTYXhmdng2SmlZa29MQ3djQm1CWXk1WXRMK2wwdW84QmZHWXltVTRwc2tQVUpEVHFYZ0Y3c0s2RlBWaHlNazFvYU9nd0R3K1Bad0ZNQXVBQkFFRkJRUmcvZmp3bVRab0VQejgvcDJ5b3FLZ0lXN2R1eFpZdFc1Q1JrUUVBa0ZMYUFYeHR0OXYvWlRhYjl3Q3dPMlZqMUdTd0IwdEVMaVU0T0xpTnQ3ZDNwSlJ5b1JDaUYxRGE2M3p3d1FjeFk4WU1oSVdGb2Z6c1lHZng4ZkhCakJrek1IMzZkS1NtcG1MRGhnMDRjT0NBcHJpNCtIRVBENC9IOVhwOXRoRGlnK0xpNGk5T25EaHgwYWtiSjdmRmdDVWlsNkRUNmU3VGFEUnpwWlJQQWZBV1FxQmp4NDZJaUlqQXRHblQwTFp0VzhWckVFSWdORFFVb2FHaHVIYnRHcjc4OGt0czI3WU5aOCtldlJmQXUxcXRkcGxlcjQrVlVxNDBtVXlIRlMrSUdyVkdQZXpHSVdMWHdpRmlxcXZnNEdBL3JWWTdTUWl4RUlBQkFEUWFEZTY3N3o1TW5Ub1Z3NFlOZzBhajdoMWRwWlE0Y3VRSU5tN2NpS1NrSk5oc3R2TDJOQ25sKy9uNStadXlzckt1cVZva3VTVDJZSW1vd1JrTWhuNVN5cWVGRUhNQnRBUUFmMzkvakIwN0ZwR1JrZWpTcFl2S0ZmNUdDSUVoUTRaZ3lKQWh5TW5Kd1lZTkc3Qno1MDVjdm53NVdBaXh5dC9mLzMyOVhyOUdDTEVxSlNVbFZlMTZ5WFUwNmw0QmU3Q3VoVDFZcWtsd2NMRFcwOU56bkllSHgzd0F2eTl2SHpod0lDWk9uSWl4WThmQ3k4dEx4UXByejJxMVl1L2V2ZGk4ZVROU1VsSWM3VkxLSTBLSW1OemMzSzJuVHAyeXFGZ2l1UUQyWUlsSVVXRmhZVjN0ZHZzc0FQOGxoT2dBQU0yYk44Y2pqenlDeU1oSTlPclZTOTBDNjhIVDB4Tmp4b3pCbURGamtKMmRqZlhyMTJQMzd0MG9LQ2g0QU1BRHJWdTN6bTNUcHMyL2hCQnJrcE9UVDZwZEw2bWpVZmNLMklOMUxlekJVZ1VlT3AxdXVFYWorYk9VOG5GUmR0cHZ6NTQ5TVdIQ0JFeVlNQUUrUGo1cTEraFVGb3NGMjdkdngxZGZmWVdmZi80WkFDQ2xsQUIyU1NrL05wbE11d0ZZVlMyU0doUjdzRVRrTkhxOXZyMlVjcVlRWW9FUUlnZ0F2TDI5TVhUb1VFUkdSa0tuMDZsZG9tS2FOV3VHS1ZPbVlNcVVLVWhMUzhPR0RSdXdmLzkrWWJGWUhoVkNQS3JYNjM4VlFzUklLZGNaamNaemF0ZEx5bXZVdlFMMllGMExlN0JObDE2dkR4ZENSQUdZQ2NBTEFMcDA2WUxISG5zTVU2ZE9oYisvdjdvRnFxU2dvQUR4OGZIWXVuVXJzck96eTV1dFVzcE5BRllZamNhREFLUjZGWktTR3ZVdkxRYXNhMkhBTmkwOWUvWnMyYUpGaXlsbGw5Z01CQUFQRHc4TUhqd1kwNlpOdzRNUFB1ajBHMEkwVmxKS0hEdDJETEd4c1RoeTVBaXNWc2RJY2JxVThnT3IxUnA3L1BqeFBEVnJKT2ZqRURFUjFVbElTRWlJbDVmWDAyV1gyZmdCUUpzMmJUQnUzRGpNbURFREhUdDJWTHRFbHlPRXdPREJnekY0OEdCY3Zud1pHemR1eEk0ZE8zRHg0c1UrUW9oUHZMeTgzdEhyOVd0dE50dksxTlRVbER1dmtScURSdjNuSlh1d3JvVTlXUGZWclZ1M1p2NysvbytWemJuNklGQWFHanFkRHBNblQ4WWpqendDVDAvK3ZWNFhOcHNOMzM3N0xUWnQyb1FmZnZnQnBlZERBVkxLNzZXVUgzaDRlSHlWbkp4OFErVXk2Uzd3RTBGRTFSbzRjR0NRaDRmSGJDSEVud0cwQlFBL1B6K01HalVLa1pHUjZONjl1OG9WTmw0ZUhoNFlNV0lFUm93WWdiTm56K0tMTDc1QVFrSUNybDY5ZXA4UVlwMlU4cXBPcDF0cHQ5dFhwNmFtcHF0ZEw5VmRvKzRWc0Fmcld0aURkUnVlZXIzK0VTSEVmd0Y0RkdXL0ovcjA2WU1KRXlaZy9QanhhTmFzbWJvVnVxbmk0bUxzM0xrVDhmSHhTRXR6elA4dXBaU0pVc3FQVENiVFRnQWxLcFpJZGNBZUxCRUJBSUtEZ3p0NmVYazlvZEZvNWdQb0NwUmVldkx3d3c5anhvd1pDQWtKVWJsQzk2ZlZhaDNYQ2FlbnArT0xMNzdBdm4zN3hJMGJOMFlLSVVZYURJWUxBRDRxTGk1ZWUrTEVpVE5xMTBzMWE5UzlBdlpnWFF0N3NJMlNHRGh3NElPZW5wN3pBRXhIMlIvZGdZR0JHRDkrUEtaTW1ZS1dMVnVxVzJFVGQvMzZkWHoxMVZmWXVuVXJzckt5eXB0dFVzcXZoQkQvU2tsSjJROWU2dU9TMklNbGFvSjBPcDIvUnFPWlhqYm5haitnOVBaLzRlSGhtRDU5T3U2Ly8zNWVZdU1pZkgxOThjUVRUMkRtekpsSVNVbEJiR3dzdnZ2dU80K1NrcElwQUtZWURJYVRVc29QTkJyTmh1VGs1TXRxMTB1L1ljQVNOU0dob2FGNmpVWXpWd2d4QzRDUEVBTHQyN2QzWEdMVHZuMTd0VXVrYWdnaEVCWVdockN3TU9UbDVXSGp4bzNZdm4wN3pwOC8zME1JRVdPMzI5L1M2L1hyN1hiN0NyUFpmRXp0ZW9sRHhPUkVIQ0oyVFowN2QyN2VvVU9IQ1dXWDJBd0dmdnRsUFdYS0ZJd1lNVUwxT1ZlcGZ1eDJPNzc3N2p2RXhjWGgyTEZqc052dEFBQXBwVWxLK1VGUlVkSG05UFQwQXBYTGJMTFlneVZYcGdFY04weW5PdExwZEwyRUVITUF6Qk5DdEFhQWxpMWJZc3lZTVlpTWpFVFhybDFWcnBEdWxrYWp3YkJod3pCczJEQ2NQMzhlR3pac3dLNWR1NUNibTZzVFFxeng5ZldOMGV2MXEreDIrMnF6Mlp4MjV6V1NNelhxWGdGN3NLN0YyVDNZdm4zN3RtM2V2UGxsS2VWMW85SG81NHgxdXJ1d3NEQXZLZVVZQU04QkdGWGUzcjkvZjB5YU5Bbmp4bzJEVnF0VnIwQlNYRWxKQ1JJU0VoQWZIdyt6MmV4b2wxSWVBUEJoUVVIQjlzek16SnZxVmRoMHNBZExMc3ZIeHljQUFJUVFwOVd1eGRXRmhvWjJFVUk4SmFWOERrQm5BUER4OGNIdzRjTVJHUm1KZnYzNnFWd2hOUlF2THk5RVJFUWdJaUlDSjArZXhQcjE2NUdZbUlqQ3dzSmhBSWExYk5ueWtrNm4reGpBWnlhVDZaVEs1Ym8xOW1ESmFaemRnOVhwZEM5b05KbzNwWlJyalViakg1MnhUamVqQ1EwTkhlYmg0ZkVzZ0VrQVBBQWdLQ2dJNDhlUHg2UkprK0RueDQ0L0FVVkZSZGk2ZFN1MmJObUNqSXdNQUlDVTBnN2dhN3ZkL2krejJid0hnRjNWSXQwUUE1YWN4cGtCV3paVFM1b1FJa0JLT2F4c1dpOENFQndjM01iYjJ6dXk3QktiWGtCcHIrWEJCeC9FakJrekVCWVd4a3RzcUVwU1NxU21wbUxEaGcwNGNPQUFpb3VMeTl1emhSQWZGQmNYZjNIaXhJbUxLcGZwTm5qcW9KT2RPWE1HVHo3NUpEcDA2QUFQRHcvNCsvdmpsVmRlVWJ1c3hzYXpSWXNXTVdYaHVvZmhXa3FuMDkxbk1CaFdhclhhY3dBK0VrTDA2dGl4STU1NTVobnMyTEVEYjcvOU5uNzN1OSs1WkxpZVBYc1d2WUhkaFRRQUFDQUFTVVJCVkhyMWNwemxTdW9RUWlBME5CVExsaTNETjk5OGd6Ly8rYzhJQ0FpQUVPSmVBTzlxdGRyVGVyMytNNTFPTjhTSm0vWFU2L1VqREFiRGRDZXVzMUhnTVZnbktpa3B3YkJod3pCeDRrU2twcWFpYmR1MnlNek14QysvL0tKMmFZM0d3SUVEQXp3OFBENFdRb3dIY0xxNHVQZ3B0V3RTVTNCd3NKOVdxNTFVTnVlcUFTaTlTZng5OTkySHFWT25ZdGl3WVU2NXhDWWpJd1BqeG8xRGFtcXFJdmNaRGdnSWNBeE5OalNsOTYwaE9YTmZXclZxaGFlZmZocHo1c3pCa1NOSHNISGpSaVFsSldsdE50dFRRb2luOUhwOW1wVHkvZno4L0UxWldWblg2ckx1NE9CZ3JWYXJIYUhSYUNaTEtSOEgwRTVLdVFIQXhyc3F1cEZod0RwUldsb2Fmdm5sRi96dGIzL0RQZmZjQXdEbzE2OGZUekM1ZzI3ZHVqVnIxYXBWdUVham1RRGdUMElJTFlBVFFvaFJhV2xwRjlTdVR3MEdnNkZmMlh5cmN3RzBCQUIvZjMrTUhUc1drWkdSNk5LbGkxTzNkK1hLRmRVQ1VHbnV0RzlLN0lzUUFrT0dETUdRSVVPUWs1T0REUnMyWU9mT25iaDgrWEt3RUdLVnY3Ly8rM3E5Zm8wUVlsVktTa3BxZGVzcG05SndURm1vUmdnaC9KdjZGWFljSW5haWUrKzlGODJiTjhkTEw3MkV3c0xDS2g5anQ5dnh4aHR2b0VlUEh0QnF0UWdNREhRY1EwNU1USVJlcjRkV3EwVlFVQkFTRWhJQUFFbEpTUkJDWU0rZVBkRHI5ZkQyOWtaSVNFaWpPL2FzMSt0bjZIUzZGd3dHdzMvcjlmcTNEUWJEUm9QQmtOcTZkZXVySGg0ZSs0UVFDNFFRUlZMS2wyL2V2Qm1Xbkp4OFh1MmFHMXJaVU5vK0FEOEtJUllCYURsdzRFQzg4c29yK09hYmIvRFh2LzdWNmVFS0FPSGg0UUJLenp3dUgySXUvN2xiczJZTjJyVnJoK2pvYU9UazVNRGIyeHM3ZCs1MFBQZkdqUnRvMWFxVjQrZTFLdVhyS2l3c3JOWFBjMHhNRERwMTZnUWZIeDlFUjBjNzJpMFdDK2JQbjQrMmJkdkN6ODhQa1pHUnVIYnRXclgxVnJkdlZhbnVzMW14OWx2M3gyS3hWTG5kNm1xcFRmMDF2UzYxM1pmNjZ0Q2hBeFl1WElnZE8zYmdILy80Qnd3R0F3RDRDaUdlQTJEVzYvV0hEUVpEUlBuamc0T0QvUXdHd3pTRHdiQ3hkZXZXbHpRYXpWY0FuaEJDK0R1OXVFYUlQVmduYXQyNk5lTGk0dkRIUC80Uk8zYnNRSFIwTkJZc1dGRHBUTTVGaXhaaDI3WnRXTHQyTFFZTkdvU01qQXo0K3ZvQ0FQTHo4N0ZxMVNvTUdEQUFpeGN2eHJQUFBsdng1dDVZdVhJbGR1N2NpV2JObXVHSko1N0EzTGx6a1pLUzB1RDdXVjlDaUEzbHZ4UXEvbklvLzE1S3VjdHV0ODgxbTgyL3FsSmdCVHFkN2xFaHhHQUFYa0lJVHdCZVVrcFBBRjRvL2R4NFZsd0d3UE9XNVpXV2xTMi9kVm5GNTNvSklUeWtsRVVBL0lEU21XeGVlKzAxREI4K1hQSDlQWHIwS01MRHcxRlVWSFRiME9QZXZYdVJsWlVGS1NWYXRXcUZpUk1uWXQyNmRYajAwVWNCQUpzM2IwYTdkdTB3YXRTb3FsWmRyZXArbmsrZVBJbUZDeGRpNzk2OUdEUm9FSDcrK1dmSGM2S2lvcENWbFFXejJZeG16WnBoeG93WmVQNzU1N0Y2OWVvcTY3M1R2bFZVM1dmei9QbmEvWjFYY2JzLy9mUlRsYlhVcHY2YVB1ZTEzWmU3NWVucGlURmp4bURNbURGSVNrckNDeSs4Z0JzM2JrQUk4UUNBVFFhRElScWxaNjRQQmRBTXdCMERYd2hoTUJnTTc5VzNKaWxsaXRGby9MeSt6MWNEQTliSnhvMGJoOHpNVEx6MzNudDQ2NjIzc0h6NWNuejk5ZGNJRFEzRjFhdFg4ZEZISDJIMzd0MFlNcVQwSElMKy9mczduanR4NGtUY3VIRURhV2xwYU5XcUZYNzU1UmVVbFB3MjllUHJyNytPVHAwNkFRRG16NStQUng5OUZEYWJEUjRlSGcyN2svVWtwVndFSUFpQVQ5bFhCeUZFRUlCQUFGb2h4RmdQRHcrendXRDR2eWtwS2F1aDRyeVhRb2g0SVlUM0xXMTNlazY5bDVjdnM5dnRUM3Q0ZVB3TlFKakZZc0VMTDd5QUJ4NTRBTk9tVFVONGVEZzhQUnYrSS92WHYvNjEwb3c2eno3N0xCNTk5RkVVRkJTZ1JZc1crUFRUVHhFVkZWWG5IbFYxUDg5YXJSWkNDSncrZlJvalJvekFmZmZkQndDNGRPa1MxcTFiQjZQUmlJQ0FBQURBWC83eUYwUkdSbFlLcUZ2cnJZMmFQcHUxRGRpcXRsdXhyYmIxdThMbjNHYXo0ZnZ2djhlbVRadnc3YmZmVmx5VWFyUFpQaEZDWE5Sb05KZFF0MHQ3K3BSOTFZc1FvZ1FBQTdhcDgvZjN4OUtsUzdGdzRVSk1uejRka1pHUitQSEhINUdWbFFXcjFRcTlYbC9sOHhZdlhvelZxMWNqUER3Y1BqNCtBRXAvME10MTdOaXgwamFrbENncEtXazBBV3MwR3QrdHFyMXo1ODdONzdubm5yRlN5bWthaldZaWdPVUdnMkgyalJzM3h2Mzg4ODlYR3JoTUFFQjV1TnJ0OXY4RHdLclJhRW9BV0FHVVNDa2QvMG9wclI0ZUhwV1dsUyszMisxV0FDV2VucDdXc25aSG04MW1zOXBzdGhKZlgxOXJTVW1KMVdhemxhU2xwVmxSK2dzclRxL1gvNjdzeEthSlI0NGM4VDF5NUFqYXQyK1BHVE5tWU55NGNRMTZVLzRlUFhwVSt2K3dZY053NzczM0lqNCtIZzgvL0RDT0hEbUMyTmpZT3ErM3VwL253TUJBZlA3NTUvamIzLzZHZDk5OUY1OTg4Z2tlZXVnaG5ENTlHbEpLNkhTNjI5WlZmcmxKVmZYV3hwMCttN1ZSMVhZcnR0VzJmalUvNTdtNXVkaTFheGRpWTJOeDd0eTU4dVlpbEY0dkcyTXltUTVYZVBnV2c4SFF6MjYzandJUXF0Rm9KcVBzZklGcXBOanQ5clgxcVV1ajBieVAwdEdlUm9VQnE2QTJiZHBnOGVMRkdEbHlKT3gyT3pwMDZBQ2c5RXpBOHIvS3k1MDhlUkxMbGkxRFdsb2ErdmZ2ajRTRWhIcjkwbXFNenAwN2QrUGN1WE9iQVd3T0N3dnJZYmZiVndzaGhqWnYzdnh3Mzc1OWg2Z1ZzZ0JnTXBsZVYyTzdScVB4QndCUGR1L2V2Wlcvdi84OEFITXVYYnJVNThNUFA4UW5uM3lDRVNOR1lNcVVLVEFZRElwZmxsUFZXY3AvK3RPZjhQbm5ueU03T3hzVEowNTBldURQbkRrVFU2ZE94WXN2dm9pcFU2Zml3b1VManM5UGRuWjJqZmRScnM5WjFUVjlOcjI5U3djeWJ0eTQ0VGpjVTM3YzlFN2JyZGhXMi9vYld2bTFzZkh4OGRpMWExZkZQK3F6cEpTZkZoVVZmVkxkWnpBbEplVW5BRDhCUU0rZVBaLzE4L01iS29TWUJHQ2FFS0xOTGR0Sk41bE1IOVNuUm9QQjhINTlucWMybnVUa1JLbXBxWGoxMVZlUmtaRUJxOVdLQ3hjdVlOV3FWWTdaU2dJQ0F2RFlZNDloM3J4NU1Kdk5zRnF0TUpsTXlNcktjZ3dGWjJkbkl5OHZEekV4TVNydmpUcVNrNU5QRmhjWFB3SmdDNEErUGo0K3ErLzBISGVXbFpWMUxTVWw1YzJVbEpTK1VzcEhwSlJiYlRaYjhlN2R1eEVWRllWSmt5WmgwNlpOVmY3Q3I0dldyVnNEQUE0ZlBvemMzTnc3UHY2cHA1N0N2Ly85YjZ4ZXZScC8rdE9mN21yYnQ4ck96c2FoUTRjZ2hFRFBuajFoc1ZnZ3BVUmdZQ0NHRGgySzZPaG9uRGx6QmxhckZXYXpHWW1KaVRXdXJ6YjdWdE5uczIvZnZtalJvZ1UrKyt3ekFLVjNSWHJublhmcXZGLzFyYit1KzFKYmhZV0YyTEpsQzJiTW1JRTVjK1pnKy9idHNObHNKV1huUWtTa3BLVDBNQnFOcjlYMkQ5ek16TXliSnBOcGo5Rm9mRmFqMFhTMDIrMi9CL0NCbExMSjNyaUNBZXRFclZ1M3hvRURCekI0OEdBMGE5WU1ZV0ZoYU5teVphV2U2UHIxNjNILy9mZmprVWNlZ1orZkgyYk5tZ1dMeFlLK2ZmdGl3WUlGbUR4NU1nWU5Hb1RSbzBlcnVDZnFTa3RMSzc1NTgrYlRVc29jSWNUNGdRTUhEbGE3SmxkZ05CcjNHbzNHQ1RkdjNyd1h3RDhBbkRsOStqU1dMVnVHTVdQRzRCLy8rQWQrK3Vrbnh3azFkZEduVHg5RVJVVWhJaUtpVnBlVitmdjdZK0xFaWZEMTljWFFvVVBydmpNMXNGcXRlT2FaWitEcjY0dVltQmlzVzdmTzBVdVBpNHVEUnFOQi8vNzk0ZXZyaTltelo5OXhmMnU3YjlWOU5uMThmTEIrL1hvc1g3NGMzYnQzeDZoUm8rcjkrYXhQL2ZYWmwrcElLWkdSa1lHMzNub0xvMGVQeG11dnZZYk16RXdBdUFEZzdlTGk0aDVHby9GUms4bTBvODRycnlBNU9ibkVaREo5bTVLU0VtMDBHcnZZN2ZZaEFKckdrRndGcm5mTGx6cmdyUkpkaXdMM0l2Ni9HbzNtZjZTVXE0MUc0OVBPV0dkdE5aSjVhRFY2dlg0aWdHY0IvRjRJb1FGS1Q4NlpNV01HaGc4ZjdqaVdyNFRRMEZBODg4d3ptRDkvdm1MYklPZTRlZk1tRGh3NGdOallXTWNNTzFKS3V4RGlrTjF1WDJFeW1UWUNzTlc4RnZVMGtzL2piWGdNbGx5V3pXYjdScVBSL0EvS0pnbW4yOWlOUnVObUFKdERRa0s2ZTNwNlJnc2hadno0NDQvdFgzNzVaYno1NXB1WU5Ha1NIbi84Y1hUcjFzMXBHNzF5NVFwaVkyTng4ZUpGeko0OXU5S3lxbzRIQndjSDQ4U0pFMDdiUHRYZTJiTm5zVzNiTm56NTVaZU93d2hTeXFzQU5nb2hQaWc3aGtvS1ljQ1N5OUpxdGRsbHcyZjNxbDJMcXp0Ky9IZ1dnQVU5ZS9aOG9VV0xGak9GRUZHRmhZV0QxNjVkNjdpdWMvcjA2Umd5WkFpOHZPN3VaTXd1WGJxZ2E5ZXUyTEpseTIyejlUVDFPL2U0QXF2VmlxU2tKR3phdEFtSERoMnF1TWdvcFZ5Vmw1ZTM1dFNwVXhhMTZtdEtHTERrc3BLVGszUEw3aVRUWE8xYUdvdXlpYlJYQTFpdDArbDBHbzFtSVlESng0NGRhM0hzMkRHMGFkTUcwNmRQUjBSRVJLWExRZXJDWXVIdlpsZDArZkpsN055NTB6RzZVT2E2bEhLcjNXNy93R3cySDFPenZxYUlBVXV1ekE0QTVjY1dxVzVNSnBNSndPemc0T0Q1M3Q3ZWM2V1VUK2ZtNWdiLzYxLy93b29WSy9Ed3d3OWo2dFNwK04zdmZ1ZVVDUU9vNGRudGRwaE1KbXpldkJtN2QrOTJ6RllrcGZ3UGdEVlN5dVVtayttcXVsVTJYUXhZSWplWGxwWldDT0E5QU8vcDlmcWhBQmJZYkxhSWZmdjJlZS9idHc5ZHVuUkJaR1FreG93WjQ3Z01oRnhiZm40K2R1L2VqUTBiTnVEVXFWUGx6Y1ZTeWdRcDVZY21rMm1QaXVWUkdRWXNVUk5TTnJmdXdiQ3dzSFpTeXVla2xILzg5ZGRmdTczOTl0djQ0SU1QTUhic1dFeWVQQm5Cd2NFdU9hOXNVeWFsUkhwNk9yNzY2aXRzMjdhdDRtVHBad0Y4YnJGWVB2enBwNSthM0FRWnJvd0JTOVFFSlNjblh3Ynczd0NXNnZYNng0UVFmeTRwS1JtNWJkczJqMjNidHFGMzc5NklqSXpFaUJFakhKTlJrRHFLaW9ydzdiZmZZc09HRFVoTFN5dHZ0Z0U0WUxmYmw1dE1wczJvMnoyQnFZRXdZSW1hTm1rMEdyY0IyQllXRnRiVmJyY3ZCRER6UC8vNXp6MUxseTdGVzIrOWhRa1RKbURDaEFuMXVzY3YxVjkyZHJiakVwc0tVK1ZkQVJCcnQ5cy9NSmxNN2pISnJSdGp3QklSQUNBNU9mazBnRVZoWVdFdjJlMzJHUURtM2JoeDQ0RXZ2dmhDZlBIRkZ6QVlESmcrZlRxR0RoMEtyVmFyZHJsdXFhU2tCRWVPSEVGY1hCeVNrcExLbTZXVThnZU5SclBTWXJHc1RVdExLNjVwSGVRNkdMQkVWRWx5Y25MNXRHQ2ZoNGFHQm1zMG1tZ2h4SlNVbEJUL2xKUVUrUHY3WTlxMGFZaUlpRkJrOHZlbUtDY25COXUzYjhmR2pSdHgrZkpsQUlDVXNoREFacHZORnBPYW10cDRKbjRtQndZc0VWWExiRGFuQVpnYkZoYTJVRW81UjByNXpOV3JWME5Ycmx5SlZhdFc0YUdISHNMVXFWTXhlUERnUmpOdG9xdXcyKzFJVGs3R2wxOStpY1RFeElvMzZmaFJTcm42eG8wYks5UFQwd3ZVckpIdURnT1dpTzRvT1RuNUJvQ1BBSHlrMSt2RGhSQUxwWlRqRHg0ODZIUHc0RUYwN05nUmtaR1JHRHQyTE5xMmJhdDJ1Uzd0NnRXclNFaEl3SVlORzNEbXpCa0FnSlR5cGhCaWg5MXUvOUJrTW4ycmJvWGtMQXhZSXFvVG85RjRGTURSa0pDUTFsNWVYbitXVXM2NmNPRkN6L2ZlZXc4ZmZ2Z2hSbzBhaGNtVEp5TTBOSlNYK3BTUlV1TEhIMzlFZkh3OGR1elk0WmllVWtxWkRXQ3R6V2I3S0RVMU5VZmRLc25aR0xCRVZDL0hqeC9QUSttMGVmL1U2L1ZqaEJEL1piVmFSKy9jdWROejU4NmQ2TjY5Ty83d2h6OWc1TWlSYU5HaWhkcmxxdUxHalJ2WXQyOGZObXpZZ0o5Ly9ybTgyU3FsM0MrbC9NUmtNbTBGd0JzNHV5a0dMQkhkTFdrMEduY0IyQlVhR3RwRm85SE1CL0JrVmxaVzUvLzVuLy9CMjIrL2pmSGp4MlBpeElubzNidTMyclUyaUt5c0xHemR1aFZmZmZVVnJsKy9EZ0NRVWw0U1FxeTNXcTB4cWFtcHY2aGNJalVBQml3Uk9ZM1piUDRWd0VzQWx1ajEraWtBL2xSVVZEUTBMaTVPeE1YRklTUWtCSkdSa1JnMmJCaWFOV3VtY3JYT1ZWeGNqRU9IRGlFMk50WXhSN1VzUFhQcHFKUnlwY2xrK2dKQWlhcEZVb05pd0JLUkVxeEdvekVXUUd4b2FHaHZqVVlURFdENjhlUEgyeHcvZmh3dFdyVEExS2xUTVg3OGVBUUdCcXBkNjEwNWYvNDh2djc2YThURnhTRXZMNis4T1Y5S3VVbWowWHlRbkp4OFhNMzZTRDBNV0NKU2xObHMvZytBUDNmcjF1MHZiZHEwK1NPQXVRVUZCV0dyVjYvRzZ0V3I4Y0FERDJEYXRHa0lEdytIcDJmaitKVmtzOW53L2ZmZlk5T21UZmoyMjI4ckxrcVZVdjQvbTgzMi8xSlRVNityVkI2NWlNYngwMHhFamQ2cFU2Y3NwMDZkV2dGZ2hWNnYvNTBRWWlHQWlVZU9IUEU5Y3VRSTJyZHZqeGt6Wm1EY3VIRm8zNzY5MnVWV0tUYzNGN3QyN1VKc2JDek9uVHRYM2x3RTRHdTczUjVqTXBrT3ExZ2V1UmdHTEJFMU9LUFIrQU9BSjd0Mzc5N0szOTkvSG9BNWx5NWQ2dlBoaHgvaWswOCt3WWdSSXpCbHloUVlEQWJWTC9XUlVpSTFOUlh4OGZIWXRXc1hiRFpiK2FJc0tlV25SVVZGbi96ODg4OVgxS3lSWEJNRGxvaFVrNVdWZFEzQW13RGUxT3YxSXdFOFo3UFp4dTdldlZ1N2UvZHVkTzNhRlgvNHd4OHdhdFFvdEdyVnFrRnJLeXdzeE42OWU3Rmh3d1prWm1hV041ZElLZmRLS1Q4Mm1VdzdHclFnYW5RWXNFVGtFb3hHNDE0QWU0T0RnenQ2ZTNzL0IrQ3AwNmRQQnk1YnRnenZ2dnN1SWlJaU1HblNKUFR0MjFleFhxMlVFcG1abWRpeVpRdTJiTmtDaThWU3Z1Z0NnSFhGeGNVeEowNmNPS1BJeHNudE1HQ0p5S1drcGFWZEFMQUV3TXQ2dlg0aWdHZHYzcno1Ky9qNGVFMThmRHo2OSsrUEdUTm1ZUGp3NGZEeDhYSEtObS9ldklrREJ3NGdOallXWnJNWkFDQ2x0QXNoRHRudDloVW1rMmtqU3VkZ0phbzFCaXdSdVNxNzBXamNER0J6U0VoSWQwOVB6MmdoeEl3ZmYveXgvY3N2djR3MzMzd1RreVpOd3VPUFA0NXUzYnJWYXdObno1NTF6TGw2N2RvMUFJQ1U4aXFBalVLSUQxSlNVbjV5MnQ1UWs4T0FKU0tYZC96NDhTd0FDM3IyN1BsQ2l4WXRaZ29ob2dvTEN3ZXZYYnNXYTlldXhhQkJnekI5K25RTUdUSUVYbDVlTmE3TGFyVWlLU2tKbXpadHdxRkRoeW91TWtvcFYrWGw1YTA1ZGVxVXBicm5FOVVXQTVhSUdvM016TXliQUZZRFdLM1Q2WFFhaldZaGdNbkhqaDFyY2V6WU1iUnAwd2JUcDA5SFJFUUVPbmJzV09tNWx5OWZ4czZkT3hFYkc0dUxGeStXTjErWFVtNjEyKzBmbU0zbVl3MjdOK1R1R0xCRTFDaVpUQ1lUZ05uQndjSHp2YjI5NTBvcG44N056UTMrMTcvK2hSVXJWdURoaHgvRzVNbVQ0ZVhsaGZqNGVPemV2UnQydXgwQUlLWDhENEExVXNybEpwUHBxcW83UW02TEFVdEVqVnBhV2xvaGdQY0F2S2ZYNjRjQ1dHQ3oyU0wyN2R2bnZXL2Z2b29QTFpaU0prZ3BQelNaVEh0VUtaYWFGTGNJMkxDd01MVkxJQ0lYWURRYUR3STRHQllXMWs1SytaeVU4aWtBWGdBK3QxZ3NILzcwMDAvblZTNlJtcEJHSGJCU3ltTkNpRUZxMTBHVm5GQzdBS0xrNU9UTEFQN2JZREM4QWdBcEtTbi9SK1dTcUFscTFBRnJOQm9IcTEyRE14Z01CZ2tBS1NrcDZ0NFRqb2lJbkVhamRnRkVSRVR1aUFGTFJFU2tnRVk5UkV4RVJPcVRVZ29BV2dEZUtEMnB6S21kdDVFalI1WnZSOGw1RE8wQVNnRGNCRkFzaEpCM3UwSUdMQkVSM1MwdkFPMEJCSlQ5cTNYbXlnMEdRL20zUTUyNTNsc1VBN2dFNEN5QW5MTC8zeFVHTEJFUjNTMXZsSWJyVVNWVy91YWJiNVovKzZVUzY3OUZPSUJyWU1BU2tTdFJlcWl3cmhwb2FMRXVuRDRNNlNLMEtPMjV1Z09uOWNBWnNFVGtUSW9PRmRaVkF3MHQxb1hUaHlGZGhBWXF2OWRPNUEwbi9XSElnQ1VpWjFKMHFMQ3VHbmhvc1M2Y05neEpyb3VYNlJDUk03blRVS0dTVk8vZGsvSVlzRVRrVE80MFZLZ2twdzFEVXFtTWpBejA3dDBiRm92clRPWExONWlJaUJxOUsxZXVJQ01qUSsweUttSEFFbEdqa1pTVUJDRUVDZ3NMYS8yY3MyZlBvbGV2WG82NVlNbTFsTCtuZS9ic2dWNnZoN2UzTjBKQ1FwQ2NuT3g0VEhGeE1aWXNXWUp1M2JwQnE5V2lhOWV1ZVBYVlYyR3oyUnlQQ1E4UEJ3RDQrUGhBQ05lNHJUc0Rsb2dhcmRvTUN3WUVCQ0FqSXdNYVRjUC91blBGWVV0WHRYTGxTdXpjdVJNWExseEExNjVkTVhmdVhNZXllZlBtWWV2V3JkaTZkU3V1WDcrT2pSczM0bi8vOTMreGRPbFN4Mk9PSGkwOXI2Nm9xQWhTdXNiVlR3eFlJbW8waEJEdzhQQnc5RkJjY1Zpd0lsZXZ6NVc4L3ZycjZOU3BFMXEzYm8zNTgrZkRaRExCWnJQaDh1WEwrT3l6ejdCOCtYS0Vob2JDeThzTDRlSGhXTHAwS1Zhc1dLRjIyVFZpd0JLUll1eDJPOTU0NHczMDZORURXcTBXZ1lHQmpxRy94TVJFNlBWNmFMVmFCQVVGSVNFaEFVRE5RNGFEQncrRzFXcUZyNjh2Z05vTkMxWWNWcTdOY0dSTVRBdzZkZW9FSHg4ZlJFZEhPOW90Rmd2bXo1K1B0bTNid3MvUEQ1R1JrYmgyN1ZxbGJheFpzd2J0MnJWelBNOFZoeTFkVmNlT0hSM2YrL3Y3UTBxSmtwSVNaR2RuUTBxSjRPRGdTby92MWFzWGNuSnlYSHJvbndGTFJJcFp0R2dSVnE1Y2liVnIxK0w2OWV0SVNFaEF1M2J0QUFENStmbFl0V29WOHZQek1XSENCRHo3N0xPVm5sdlRrR0c1K2c0TFZyZnVreWRQWXVIQ2hWaTNiaDF5Y25Jd2MrWk14M09pb3FKZ05CcGhOcHR4NnRRcFhMcDBDYzgvLzN5bDllN2R1eGRaV1ZtT29VdFhITFpzYkRwMzdnd0FTRTlQcjlSKzh1UkpCQVFFcURMMFQ0Mkl3V0NRNVpPdVUyVnF2VFo4VCtwSFN0bGVTamxaU2luejh2S2twNmVuM0xkdm42ek85ZXZYNVE4Ly9DQmZlZVVWQ1VBV0Z4ZkxvMGVQU2dBeUl5UEQ4YmhkdTNaSklZUzBXcTJWbmwvKzJLS2lvbXEzVWY2WWdvS0NPNjc3OU9uVFVnZ2hWNjllWFdrZE9UazVVZ2doVFNhVG8yM0hqaDJ5WmN1V2xiYVJrcEpTMi9xbXVORHRHKzlheGZlOXJpcStQOVc5YnBNblQ1YWhvYUhTYkRiTGtwSVNtWlNVSk8rOTkxNzV3UWNmT0o3ejg4OC9Td0J5Nzk2OThzcVZLL1VweGVudkRhT2ZpQlNSbFpVRnE5VUt2VjVmNWZMRml4Y2pLQ2dJcjczMm1xTjNVdkdzME9xR0RKMmh1blVIQmdiaTg4OC94NUlsU3hBU0VvTHZ2dnNPQUhENjlHbElLYUhUNlNDRWdCQUM0OGFOUTM1K1BvcUxmN3NaVTQ4ZVBaeFNIMVcyZHUxYVBQend3eGc5ZWpSOGZIencxRk5QNGNVWFg4U0NCUXNjaituVHB3K2lvcUlRRVJHQmZ2MzZxVmp0Ynhpd1JLU0lEaDA2QUVDVkovbWNQSGtTeTVZdHcvNzkrN0ZseXhiTW1qV3JnYXVyM3N5Wk0vSExMNzlnNU1pUm1EcDFLb0RmOXFYOGVHREZMNjMydC90cWNMaXk3dTYvLzM1SUtlSG41M2RiVzdObXpRQUF6WnMzeC92dnY0L3o1OCtqcEtRRTZlbnB0eDFTQUlBVksxYWdxS2dJRnk5ZWJMRDZhOEtmQmlKU1JFQkFBQjU3N0RITW16Y1Back1aVnFzVkpwTUpXVmxaanA1b2RuWTI4dkx5RUJNVFU2OXR0RzdkR2dCdytQQmg1T2JtM25YTjJkblpPSFRvRUlRUTZObXpKeXdXQzZTVUNBd014TkNoUXhFZEhZMHpaODdBYXJYQ2JEWWpNVEd4UWV1anhvVUJTMFNLV2I5K1BlNi8vMzQ4OHNnajhQUHp3NnhaczJDeFdOQzNiMThzV0xBQWt5ZFB4cUJCZ3pCNjlPaDZyZC9adzRKV3F4WFBQUE1NZkgxOUVSTVRnM1hyMWpuTy9vMkxpNE5HbzBILy92M2g2K3VMMmJObjMvSEVKVmNjdHFTR3cvUEdYVUQ1eVRRcEtTbDhQMjZoMW12RDk2Uit5azRPR1FyWG03M0cxVXdGY0VBSWNVbnRRcHpCemQ1M3A3MDM3TUVTRVJFcGdBRkxSTTVrQitjNHJZMmJLSDJ0eUkweFlJbkltWW9CdU1Xd3A4SXVnWCtJM0pXS2t6aFVkYmV1dWt3SW9SUlB0UXNnSXJkeUU4QlpBT0VvblZUY1c4MWlYbnp4eFUwQThNWWJiMHhWczQ0S2JxSTBYTStXZlUvMVZENkpneXRqd0JLUk01V2dORUR5QVhoQjVWR3lDdmNZUHFCbUhSWFlVZm9hM1N6N2w5d1lBNWFJbkVZSUlWRWFIaTdST3pNWURBQUFkemxiMTEzRnhNVGc5ZGRmeDlXclZ6RnYzank4Ly83N1NFcEtRbmg0T0hidTNJbEZpeFloS3lzTHc0Y1B4OXExYTlHdVhUdkg4b0tDQXJYTHJ4YVB3UklSa1dwcW1tQUJBRmF2WG8zOSsvZmo1TW1UdUhEaFFxWGJJN282Qml3UkVhbEdxOVZDQ0lIVHAwK2pSWXNXdU8rKyt5b3RmKzIxMTNEUFBmZWdTNWN1ZVBIRkYvSDExMStyVkduZE1XQ0ppRWcxMVUyd1VDNGdJTUR4ZmVmT25WRllXRmhwVWdoWHhvQWxJaUpWVlRYQlFybnlTZTJCMGpsaHUzVHBBZzhQajRZdXNWNTRraE1SdVEyOVhqOEN3TmdxMnQrdThOK2pScU54YzhOVlJUWEp6czdHbVRObk1Ianc0RW9UTEpSYnZIZ3hQdnJvSTV3L2Z4NnZ2LzY2UzgyOGRDY01XQ0p5SjFZaHhLSmJHeXUyMld5MlNRMWJFdFdrZklLRnJLd3NCQVVGVlpwZ0FRREN3OFBScTFjdldDd1d6Snc1RXkrLy9MS0sxZFlOQTVhSTNJYlJhRHlzMSt0emhSQnRxbmxJdnRWcTNkR2dSVkdOZXZUb2daOS8vcm5hNVU4KytXU1ZjNytXenhsYjAvZHE0ekZZSW5JblZnQWJhMWkrTnkwdGpiY29wQWJCZ0NVaWR4TmYzUUlwNWFhR0xJU2FOZ1lzRWJtVmdvS0M3MUI2cThaS3BKVFg4L0x5dHFoUUV0VkQrVkN2bjUrZjJxWFVHd09XaU54S1ptYm1UU25sYlJOL0N5SDJuVHAxeXFKR1RkUTBNV0NKeU8xSUtXKzdETWR1dC9QU0hHcFFERmdpY2pzNU9UbmZBcmhlb2Ftb3BLU0VBVXNOaWdGTFJHN24zTGx6TndCVVBONTZJQzB0VGYwWnVNbGxaR1Jrb0hmdjNyQllsRHRxd0lBbElyZGt0OXNySG9mbHlVMVV5WlVyVnhTZnNKMEJTMFJ1cWFpb0tCR0FSVXBaWEZKU0VxZDJQVTJKM1c3SEcyKzhnUjQ5ZWtDcjFTSXdNQkRKeWNsSVNrcUNFQUtGaGI4TkpwUzNXU3dXeC9kcjFxeEJ1M2J0RUIwZFhXVWJBRmdzRnN5ZlB4OXQyN2FGbjU4ZklpTWpIZmN0TG4vT25qMTdvTmZyNGUzdGpaQ1FFQ1FuSnp1Mkd4NGVEZ0R3OGZHcGRPY29aMkxBRXBGYlNrOVBMNUJTYmhkQ0hEcCsvSGllMnZVMEpZc1dMY0xLbFN1eGR1MWFYTDkrSFFrSkNXalhybDJ0bjc5MzcxNWtaV1ZoNmRLbDFiWkZSVVhCYURUQ2JEYmoxS2xUdUhUcEVwNS8vdmxLNjFtNWNpVjI3dHlKQ3hjdW9HdlhycGc3ZDY1ajJkR2pSd0VBUlVWRkxuUG5KMUtBd1dDUUJvT0I3M0FWMUhwdCtKNjRCNTFPTjFXdjE4OVh1dzUzSjZWc0w2V2NMS1dVZVhsNTB0UFRVKzdidDAvZTZ1alJveEtBTENnb3VLMnRxS2pJOFgxS1NzcHR5eXUyNWVUa1NDR0VOSmxNanJZZE8zYklsaTFiVm5wT1JrYUdZL211WGJ1a0VFSmFyZGJidG51TEtWTEs5czU0WFhndllpSnlTM3E5L2w0aHhOK2tsTjFDUTBNVHpHYnpmOVN1cVNuSXlzcUMxV3FGWHErdjl6cDY5T2hSWTl2cDA2Y2hwWVJPcDd2dGNjWEZ2OTBKczJQSGpvN3YvZjM5SWFWRVNVbEpnMDEzeHlGaUluSTdvYUdob3dBWUFmeE9DTkhPdzhQamU1MU9OMEh0dXBxQ0RoMDZBRUNWSnhCNWUzc0RBRzdjdU9Gb3F6amZhem1ONXZab3F0aFd2bzNzN0d4SUtTdDlhYlhhdTlzQkoyTEFFcEU3OGREcjlVczhQRHkrRVVLMERnc0x3d01QUEFBQUxUVWFUYnhlcjE4R2p0d3BLaUFnQUk4OTloam16WnNIczlrTXE5VUtrOG1Fckt3czlPM2JGeTFhdE1Cbm4zMEdvUFQ0NXp2dkdGVTVWd0FBSUFCSlJFRlV2RlBuYlFRR0JtTG8wS0dJam83R21UTm5ZTFZhWVRhYmtaaVlXT3QxdEc3ZEdnQncrUEJoNU9ibTFybUcybURBRXBGYkNBNE9ibU13R0xZSUlWN1RhRFFpS2lvS0sxYXNRRXhNREtLam8rSGg0U0dFRUMvcTlmbzlBd1lNdUVmdGV0M1ordlhyY2YvOTkrT1JSeDZCbjU4ZlpzMmFCWXZGQWg4Zkg2eGZ2eDdMbHk5SDkrN2RNV3JVS0l3ZVBicGUyNGlMaTROR28wSC8vdjNoNit1TDJiTm4xK2xrcFQ1OStpQXFLZ29SRVJIbzE2OWZ2V3E0RTJYT1RhWTZLVCtaSmlVbGhlL0hMZFI2YmZpZU5DNDZuVTRuaElnWFFnUzFhdFVLcjczMkdvWU1HVkxwTVNrcEtWaThlREV1WDc0TUFPZWtsRk9NUnVOUlZRcDJNMlVuQlEwRmNOczlvQnVocVFBT0NDRXUzZTJLMklNbG9rYk5ZRERNRWtMOFd3Z1IxS2RQSDZ4ZnYvNjJjQzE3SEw3NDRndUVob1lDUUdjaHhBR0R3ZkJjZ3hkTVRRWURsb2dhcFlDQUFCK2RUcmNDd0JvaGhQYnh4LzkvZS9jZUYxV2Qvdy84OVRrRERBZ3FDSEpSVU5lN0lEQXpta3IxczR1YWx0bTMvVzJ1cVYvTmRoVy9idXY5bG0xcnE3dmxxdm5kYnU1WHJleVhZV3QyMjc2bVpxYm1aZ3RXekRDamJMSjRRM2dvQ25uRFpHQXVuOThmNHhBYUdqRERuSm5oOVh3OGVIQThaK2FjMXdEeTVuem12TS9uUC9EbW0yOGlLU25wcHMrSmpZM0ZoZzBiTUg3OGVBQUlCZkN5WHEvZm5KR1JFZW1qMk1IS0NTQllKckt2Z2V2MWVJd0Zsb2dDamw2djc5cXhZOGQvS0lxU0hSNGVqdC8vL3ZkWXVuUXBRa05EZi9LNUlTRWhXTEJnQVZhc1dJRTJiZHBBQ0RGQm85RjhsWm1aMmRzSDBZTlZMUUNQaDFUOVJBVzg5TWNDcjZZam9vQnlyUVZuaXhBaXBsT25UbGkxYWxXekxsSzU3Nzc3MEx0M2I4eWZQeDhuVDU1TXZkYks4MWhCUVFIdlc5eDBOUURLQUdRQjZBaEE2ODJkTDE2OCtGMEFXTGx5NVZodjd2Y0dOWEFWMTdKcnl4NWpnU1dpUUtIUjYvVkxoQkRMQVlqYmI3OGR6ejMzSE5xMmJkdnNIWGJyMWcxdnZmVVcvdkNIUDJEUG5qM3VWcDVWSnBQcGFRQjJyeVVQZmphNGl0Tmx1SWJldlRvNld1OGV3dnU5dWQ4Yk9PRjZIVFhYUG51TUJaYUkvRjVhV2xvSHJWYjdKb0FIRlVYQjFLbFRrWjJkN1pXYnRMZHAwd1lyVjY1RVRrNE9Ybjc1WmVGd09CYnI5ZnJCTnB2dDBjT0hENS8xUEgzd0UwSkl1QXFUVjg3OGJtUXdHTnpIQ2FoaGFMNEhTMFIrVGFmVDZjTEN3cjRCOEdENzl1M3h3Z3N2WVByMDZWNmRBVVVJZ1VtVEptSGR1bldJaTR1REVPTHVzTEF3bzE2dnovTGFRYWpWWVlFbElyL1YyQlljTHg2UHJUemtOU3l3Uk9SM210T0M0eTFzNVNGdllZRWxJci9pU1F1T3Q3Q1ZoN3lCQlphSS9JWjdGaHdoeE1CT25Ucmh0ZGRldzhNUHF6Y0p6bjMzM1llMzNub0wzYnAxZ3hBaWxiUHlVRk93d0JLUlA3aHVGcHpiYjc4ZGI3Lzlkb3ZkaEwwcDNLMDh3NFlOQXpnckR6VUJDeXdScWFxaFdYQmVldWtsai9wYnZjM2R5c05aZWFncFdHQ0pTRFcrYU1IeEZyYnlVRk54aUVNRjZlbnBBMEpEUXdmY3VONWdNR1M3bDZXVVIwd20wejk4bTR6SWR3d0d3eFFwNVhvaFJGaWZQbjJ3WnMwYW4xd2w3Q2wzSzgvQ2hRdGhOcHZkclR6empFYmpLMnBuSS8vQ00xZ1ZhRFNhRGdEVzEvdHdxNyt1c3dyUmlGcWNtaTA0M3NKV0htb01GbGdWMkd5Mi9WTEs3Mi94a09vTEZ5NTg2TE5BUkQ3aUR5MDQzc0pXSHZvcExMQXFLQ3dzckFXdzVXYmJwWlM3VDU0OGFmVmhKS0lXNTI4dE9ON0NWaDY2R1JaWTlieC9pMjN2K1N3RlVjdnoyeFljYjJFckR6V0VCVllsRnk1YzJBZmdhZ09ickdmUG5yMVY4U1VLR0lIUWd1TXRiT1doRzdIQXF1VGFFUEFIRFd6Ni9QVHAwdzBWWHFLQUVrZ3RPTjdDVmg2cWp3VldSVTZuODBkRHdVNm5zNkdpU3hSUWZEMExqci9ockR3RXNNQ3F5bWF6N1FGUWR6R1RsTEpXbzlGc1ZURVNrVWVDb1FYSFc5aktReXl3S2lvc0xMd2lwZng3dlZYNzgvUHpMNmtXaU1nRHdkU0M0eTFzNVduZFdHQlZKb1I0dDk0LzJmdEtBU2xZVzNDOGhhMDhyUk1Mck1wQ1EwTS9rMUxXQUxEVjF0YStvM1llb2lZSytoWWNiMkVyVCt2REFxdXlnd2NQWGhaQzdKQlNmbGxZV0hoZTdUeEVqYVZXQzA1cGFTa21UWnFFK1BoNGFEUWFSRWRINDVsbm5tblVjOHZLeXRDclZ5ODRuVTdrNWVWQkNJRXJWNjVjdDl5UzJNclR1ckRBK29kM3BKUWZxUjJDcUxIVWFzR3gyV3k0NjY2N0VCOGZENHZGQXF2Vml0emNYQXdlUExoUnowOU9Ua1p4Y1RFVVJiMWZmV3psYVQwQ2VtakNZRERzQVhDdjJqazhKYVdFRUFJR2crRXZhbWZ4bEpUeUs1UEoxTGpmZGhTUTFKd0ZwN0N3RUNkT25NQ2lSWXVRa09BNjZldlhyMTlBRGtselZwN2dGK2huc0FGZlhBSFhYN1RCMG53dmhCaWtkZ1pxR2Y3UWd0TzFhMWUwYWRNR1R6NzVaSVBEdWU2aDNwMDdkeUkxTlJYaDRlRjQ0SUVIVUZsWmVkMzJsaDRLYml5MjhnUzNnRDZEZGN2UHoxYzdBZ0VZTU9CSFU5eFNFT25Zc2VNblFvaWhXcTBXaXhZdFV1VXE0WmlZR0d6ZHVoV1BQZllZdG0vZmpqbHo1bURXckZtSWlvcTY3bkViTjI3RXZuMzdZTGZiTVdiTUdNeWFOUXR2di8yMnovTTJocnVWSnlNakE4dVdMWVBWYXAwUUVoTFMxMkF3R05UT1JwNEo5RE5ZSXZLZFNBQlFGQVh0MnJWVExjVG8wYU54OU9oUnpKZ3hBNnRYcjBacWFpck1adk4xai9uakgvK0loSVFFZE83Y0dZc1hMOGEyYmR0VVN0dDRiZHUyaFVhamNmOHpRczBzZnVxSTJnR2FLaWpPWUltbzVUa2NqcnMwR3MzL3E2NnVmbVRod29XWVBIa3lubmppQ1lTRStQN1hTSFIwTkpZdFc0YlpzMmRqM0xoeEdEOStQUDcxcjMvVmJVOU9UcTViN3RTcEU2NWN1UUtIdytIem5JM2hjRGl3Y2VOR3JGdTNEZ0FncGR4NTZkS2w4Y2VQSCtkTlp3SWN6MkNKcUZFc0ZzdjNKcE5wckpSeUFRRGJwazJiTUdQR0RIejMzWGVxWmVyUW9RT1dMRm1DSTBlT3dPbDAxcTIvZE9tSDJsUlVWSVRPblR2WFB6djBHNWN1WGNLOGVmUGN4ZFVPNEE4bWsra0JGdGZnd0FKTFFVTktLYVNVV2lsbE95bGxySlN5WTNNL1ltSmlFQk1UQTAvMlVlOGo5bG9tclpReTRLOW1NNWxNYSt4Mit6QUFwNDFHSXlaTW1QQ2pJZHFXWXJGWXNIejVjaFFYRjhOdXQ2Tzh2Qnl2dnZvcWhnMGJkbDNyelpJbFMzRDU4bVVVRlJWaHhZb1ZtREpsaWsveU5VVlJVUkVtVHB5SUF3Y09BRUNsbFBJaG85RzRUTzFjNUQwY0lxWmdFZ3FnSTREa2E1L0RtcnVqZXRlWERQVThGbW9CVkFBb0EzRHUycjhEbXNWaSthSi8vLzZHa0pDUTl5b3JLKytjTm0wYTVzMmJoM0hqeHJYb0ZmRXhNVEhZdjM4L1huamhCVnkrZkJrSkNRbDQ4TUVIOGNvcjEzZTJaR1Zsb1ZldlhyQmFyWmc0Y1NLV0xsM2FZcG1hU2txSmJkdTI0ZGxubjRYZGJvZVUwcWdveXMrTlJ1TXB0Yk9SZHdYMFg5TUdnMEVDdklyWVg3aXZJallhalY3N3VYSi9qeHV6VHlsbFd3QnBBSEs5ZFh3dnl3SlFLSVNvVWp1SUY0WG9kTHJWaXFMTUJpQkdqaHlKcDU5K0dtM2F0RkVsVEY1ZUhyS3lzbEJWVmZXaks0djlnZFZxeGZQUFA0OFBQL3dRQUtTVThuV1R5ZlFiQURhVm8xRUw0QkF4QlpNd3VNNWMvWlZIWjlWK3lsNVFVRERYNFhBOENxQnExNjVkbUR4NU1rNmVQS2wyTHI5eit2UnBUSjA2MVYxY3Y1ZFNUak9aVE5QQTRocTBXR0FwbUNqdzd3S21SWkQrbnpPYnpWdnRkdnR0VXNwdlQ1dzRnVW1USm1IdjNyMXF4L0lidWJtNW1EQmhBcjc5OWx0SUtVODRISTcvWXpLWlhsYzdGN1dzb1B6UFRrUytaN0ZZaWh3T3gyMVN5dmV1WHIyS2hRc1g0c1VYWDRUZGJ2ZFpoaUZEaGtCSzZUZkR3dzZIQTYrKytpcCsrOXZmb3FxcXl0MkNvemVielNhMXMxSExZNEdsb0ZSLzFoVHlIWDlzNVZFTFczQ0lCWmFDa3BxenBoUVhGNk4zNzk2d1dxMCtQN2EvVUxPVnh4K3dCWWNBRmxnaXIvdnV1KzlRWEZ5c2RnelZXU3lXTDJwcmF3MU9wL05BWldVbHBrMmJoaTFidGtCS3FYYTBGaU9seFAvKzcvOWk4dVRKT0hQbURLU1VSaUhFQUpQSnRGUHRiT1I3TExBVWxCcWFUSHYzN3QzUTYvWFFhclZJVDArL3JyM3JwWmRlUWxKU0VpSWlJakJuenB5NjlWYXJGVE5uemtSc2JDeWlvcUl3ZnZ6NHVyc0V1ZmY3eGh0dklDNHVydTU1V1ZtdWFUMGpJaUtDWnBhazVqcDgrUERaZ29LQ2U1eE81d3NPaDBPdVhyMGF2L3ZkNzNEMTZsVzFvM21kMVdyRnM4OCtpMlhMbHNGdXQwc3A1V3NtazJsSWZuNCsrMXRiS1JaWWFqVTJiTmlBSFR0Mm9MeThIRjI2ZE1HMGFkTUFBTWVPSGNQczJiT1JrNU9EYytmT1llTEVpWFhQeWM3T2hzbGtndGxzeHNtVEoxRlJVWUc1YytkZXQ5L1BQdnNNeDQ4Zng3SmxyaEhBM0Z4WEcyNTFkWFZRbjYwMVFkQzM4ckFGaHhyQ0FrdXR4b29WSzVDVWxJU1ltQmpNbkRrVEJRVUZjRGdjQ0FzTGd4QUNwMDZkUXR1MmJYSGJiYmNCQUNvcUtwQ1RrNE8xYTljaU9Ua1pjWEZ4bURkdkh0NS8vLzNyOXJ0Z3dRSzBhOWNPN2R1M1YrTmxCWXhnYmVWaEN3N2REQXNzdFJxSmlZbDF5OUhSMFpCU3dtYXpJU1VsQlcrOTlSYWVmdnBwcEtlbjQ0c3Z2Z0FBbkRwMUNsSks2SFE2Q0NFZ2hNRG8wYU54K2ZKbDFOYitjTGZESGoxNitQeTFCQ3AvYU9YeEZyYmcwRTloZ1NVQ01ISGlSSnc0Y1FMRGh3L0gyTEZqQVFEeDhmRUFnSktTRWtncHIvc0lDL3ZoZmhacVhLa2N5SUtobFljdE9OUVkvTTFBclY1SlNRa09IRGdBSVFSNjl1d0pxOVVLS1NWU1VsSXdkT2hRekprekI2V2xwYkRiN1RDYnpkaXpaODh0OXhjVEV3TUErUExMTDNIKy9IbGZ2SVNBRktpdFBHekJvY1ppZ2FWV3oyNjNZK3JVcVlpTWpNUkxMNzJFbkp5Y3VxdC90MjdkQ2tWUmtKcWFpc2pJU0R6KytPTS9lZUZTbno1OWtKMmRqUWNmZkJEOSt2WHp4VXNJV0lIVXlzTVdIR3FxZ080aDRHdzYvc1VQWnRQcENOZjBjdTk1Ni9oZU5oYkFmaUZFaGRwQi9KQmZ6Y3B6STg2Q1E4M0JNMWdpOGdkKzI4ckRGaHhxTGhaWUNpWk8rUGRrNWpWd1phU2I4TGRXSHJiZ2tDZFlZQ21ZMUFMdzUrSFhDdmozSHdCK3dSOWFlZGlDUTk0UW9uWUFJaStxQVZBR0lBdXV5YzIxemQzUjRzV0wzd1dBbFN0WGp2VlNyb3ByMldxOHNMK2daN0ZZdmdjd1ZxL1h6eGRDck5pMGFWUG80Y09IOGVjLy94bXhzYkV0ZXV4TGx5NWg2ZEtsN3F1RTdRRCtaREtaZUpVd05Sa0xMQVVURzF5RjdES0FVSGd3UWxQdndybjluc2VDRTY1c05lRDdkazFpTXBuV1pHUmtmQlVTRXJMRmFEUjJtakJoQWxhdFdvWE16TXdXT1Y1UlVSSG16NStQTTJmT0FLNFduTW04U3BpYWl3V1dnb1lRUXNKVnhEdytTelFZRE81OSt2T1FjNnRnc1ZpKzZOKy92eUVrSk9TOXlzcktPNmRObTRaNTgrWmgzTGh4WHB0TVFVcUpiZHUyNGRsbm40WGRib2VVMHFnb3lzK05SaU52MUUvTnhnSkxSSDd2OE9IRFp3SGNvOVBwVmdPWXZYcjFhbUd4V0x6U3lzTVdIR29wdk1pSmlBS0YxMXQ1MklKRExZa0YxbE8xdGNEenp3TTZIZENtRGFEVkFyMTdBMFlqa0pjSENBRmN1ZUw5NDdia3ZvbjhtTGRhZWRpQ1F5Mk5CZFlUVjY4Qzk5NExmUEFCOE9LTHdQbnpRR1Vsc0hZdEVCV2xkanFpb09WSkt3OWJjTWhYV0dBOThkUlRRSFUxc0c4ZmNOZGRRSGc0MExZdE1HS0U2eXlXaUZwTWMyYmw0U3c0NUVzc3NNMWxzd0d2dnc0c1hlb2FGcjZWZi80VDBPdGRqMHRMY3czdnVsbXR3TXlaUUd5czY2eDMvSGpnVXIzLzYwNG5zSElsMEtNSEVCWUdwS1FBRGQxNythbW5nS1FrNE9oUjc3dytvZ0RSMkZsNU9Bc08rUm9MYkhNVkY3dmUveHc4K0tjZnUzWXQ4UEhIUUhrNThMT2ZBZG5aUDJ6THpnWk1Kc0JzQms2ZUJDb3FnTGx6ZjlnK2Z6NndZUU93YVJQdy9mZkFybDFBWE55UDk3OWhBN0I3TjlDenAxZGVIbEVndWRXc1BKd0ZoOVRDTnAzbXFybldhaGthK3RPUFhiMGE2TnpadFR4ckZqQnFGT0J3dU42enpjbHhGZGprWk5mMmVmTmNaN0ViTndJWEx3S3Z2QUo4K2lsd3h4MnU3YW1wcnMrdVJualgrNzlQUCsxNlRQLyszbnQ5UkFHbW9WYWUvUHg4UkVSRVlQdjI3UUJiY01qSFdHQ2JxMnRYMTFXOGh3NEJkOTk5NjhkMjZ2VERjcnQyZ0pTdUllWlRwMXpMT3QyUG4xTmJDeHcvRHRqdHJ1SGxtMW00RUJnM0RyanR0bWE5REtJZ1l5OG9LSmlibVptWnE5Rm9YdHU3ZDIvYmErdS9sMUxPNWxYQzVFc2NJbTZ1RGgxY0Z6T3RYdDM4ZmNUSHV6NlhsTGdLYmYyUHNMQWZ0aGNYMzN3Zjc3d0RiTjRNL1BXdnpjOUJGR1RjclR3QURnTTR5aFljVWdNTHJDZGVlUVg0Nml2Z2tVZGNaN0oyTzNEaEF2RGhoMEJoNFU4L1B5VUZHRG9VbURNSEtDMTFQZDlzQnZic2NXMVBUZ2JHakFHbVQzZXR0OXVCZ2dMWG1hM2J3SUhBdSsrNjNyZk55V21aMTBrVWdDd1dTeEdBL2dCNnNnV0gxTUFDNjRsZXZWeFg5TFp2NzNwZk5Ud2M2TllOK010ZmdKQkdqcjV2M1Fvb2l1dTkxY2hJNFBISFhXZXdicHMzQTBPR3VNNldvNktBS1ZOY1Z4N1hOMnFVNnlLblgvMEsrT2dqYjcwNklpTHlBTitEOVZTWExxNTJuWnVwWHl3QlY3R3N2eTRoQVhqdnZacy92MjFiMS9CdlEwUEE5ZmZ6MkdPdUR5SWk4Z3Nzc0VUa0VTbWxBQkFHMS95N0hrMFQ2RzNEaHc4SEFFZ3BPNm9jcFNIMXB6R3N2VFliRkFVUkZsZ2k4bFFvWEJQY0oxLzdIS1p1bkIrNHB4MEVNRlROSERkUkM5Zjh4V1VBemwzN053VVJGbGdpOHBRV3J1S2FxM2FRRzYxYXRjcTllSXYzWVZTWEJlQVNXR0NEanQ4TTVSQlJ3QXFENjh5Vm1zZXZ6dnJKZTFoZ2ljaFRDbGdnUEtFRmZ4Y0hKWDVUaVlpSVdnQUxMQkY1VldscEtTWk5tb1Q0K0hob05CcEVSMGZqbVdlZWFkUnp5OHJLMEt0WEx6aWRUdVRsNVVFSWdTdFhybHkzVEJRb1dHQ0p5R3RzTmh2dXV1c3V4TWZIdzJLeHdHcTFJamMzRjRNYk0rc1VnT1RrWkJRWEYwTlJndTlYVTNGeE1YcjM3ZzNyalRlS29hREZxNGlKeUdzS0N3dHg0c1FKTEZxMENBa0pDUUNBZnYzNm9WKy9maW9uVTk5MzMzMkg0bHZkVjV5Q1R2RDltVWhFcXVuYXRTdmF0R21ESjU5OHNzSGhYUGRRNzg2ZE81R2Ftb3J3OEhBODhNQURxS3lzdkc1N1U0ZUNuVTRuVnE1Y2lSNDllaUFzTEF3cEtTbkl6ODl2Y0gvdWRWYXJ0Vzc1alRmZVFGeGNIT2JNbWRQZ09nQ3dXcTJZT1hNbVltTmpFUlVWaGZIangrUFNwVXZYN1hQMzd0M1E2L1hRYXJWSVQwOUhmbjUrM1hHenNySUFBQkVSRVJCQ05PMExTd0dKQlphSXZDWW1KZ1pidDI3RnRtM2IwTDE3ZHp6MzNITU5Gc3VOR3pkaTM3NTlPSGJzR01yTHl6RnIxaXlQamp0Ly9ueHMyTEFCbXpadHd2ZmZmNDlkdTNZaExpNnUwYy8vN0xQUGNQejRjU3hidHV5bTY3S3pzMkV5bVdBMm0zSHk1RWxVVkZSZzd0eTUxKzFudzRZTjJMRmpCOHJMeTlHbFN4ZE1temF0Ymx0dXJxdE51THE2R3ZMR1c2Z1MrUnVEd1NBTkJvTWsvK0QrZnJURTk5aWIrL1RuNHdZaUtXVkhLZVV2NnY4c1hMaHdRUzVkdWxSR1IwZkxsSlFVV1ZCUUlLV1VNamMzVndLUTMzNzdiZDFqdDJ6WklxT2lvcTdiWGxWVmRkUGxHMTI0Y0VHR2hJVEl2WHYzL21oYlE4OXpyNnV1cnE1Yk5ocU5QOXBlZjkyNWMrZWtFS0x1ZFVncDVmYnQyMlc3ZHUydWUwNXhjWEhkOXAwN2Qwb2hoTFRiN1Q4NjdnMGVrZjU1SzBmeUVNOWdpY2pyb3FPanNXelpNaHc3ZGd4OSt2VEIrUEhqcjl1ZW5KeGN0OXlwVXlkY3VYSUZEb2VqV2NjNmZ2dzQ3SFk3OUhwOXMvUDI2TkhqbHV0T25Ub0ZLU1YwT2gyRUVCQkNZUFRvMGJoOCtUSnFhMys0QVZOaVltTGRjblIwTktTVXNObHN6YzVGZ1kwRmxvaGFUSWNPSGJCa3lSSWNPWElFVHFlemJyMzd2VXNBS0NvcVF1Zk9uYUhSYUpwMWpQajRlQUJvOEFJaXJWWUxBTGg2OVdxRHgzWnI2S3JsK3V2Y3h5Z3BLWUdVOHJxUHNERGVZNE1heGdKTFJGNWpzVml3ZlBseUZCY1h3MjYzbzd5OEhLKysraXFHRFJ0MlhjRmFzbVFKTGwrK2pLS2lJcXhZc1FKVHBreHA5akdUazVNeFpzd1lUSjgrSFdhekdYYTdIUVVGQlRoKy9EajY5dTJMdG0zYjRzMDMzd1RnZXY5enpabzFUVDVHU2tvS2hnNGRpamx6NXFDMHRCUjJ1eDFtc3hsNzl1eHA5RDVpWW1JQUFGOSsrU1hPbnovZjVBd1VlRmhnaWNoclltSmlzSC8vZmd3ZVBCamg0ZUVZTUdBQTJyVnJoeTFidGx6M3VLeXNMUFRxMVF1REJnM0N5SkVqc1hUcFVvK091M256Wmd3Wk1nUWpSb3hBVkZRVXBreVpBcXZWaW9pSUNHemV2Qm5yMXExRDkrN2RjZDk5OTJIa3lKSE5Pc2JXclZ1aEtBcFNVMU1SR1JtSnh4OS92RWtYSy9YcDB3ZloyZGw0OE1FSDJiYlVTZ1QwdGVMdWkxRHFYd3BQNmhrd1lBQUF3R2cwZXUzbnl2MDk5dVkrL2ZtNGdlamFCVHBEMFlnWmEvTHk4cENWbFlXcXFpcEVSVVcxZkxqQU1CYkFmaUZFaGRwQnlMdDRCa3RFUk5RQ1dHQ0p5Rk5PY0M1VFQ5VEE5VFdrSU1OYkpSS1JwMm9CTkdwNGM4aVFJYnpKd285VmdIK2dCQ1VXV0NMeVZBMkFNZ0JaY0UwZXJsVTN6ZzlXcmx3NTMyNjNSLzN1ZDc5Yjl0T1A5cmthdUlwcjJiVmxDaklzc0VUa0tSdGNoZUl5Z0ZENDBWdFBoWVdGN2F1cnErTUI3RmM3U3dPY2NIM3RhcTU5cGlEREFrdEVIaEZDU0xpS2hNL1B3cEtUa3lOaVkyUFRGVVhwTDRUb0FhQ1hsTEtYRUtLRGxESUtRQlFBWVRBWUZnb2hya2dwTHdBNENxQllTbmxNQ0hIWTRYQllMQmJMOTc3T1RzR1BCWmFJQW9taTErc05BTzRIOEtBUXdvQWJmbys1WjZxNVljYWFHQUF4UW9nVUFCbjF0NGVFaERnTUJvTlpTcm5kNFhEc3NGZ3NYd05vM24wYmllcGhnU1VpdjJjd0dIcEtLWDhsaEpnQ0lNbTlQaXdzREQxNzlrU3ZYcjJRa3BLQzVPUmtwS1Nrb0gzNzltalRwazNkMUhCWHIxNUZkWFUxTGwyNmhMS3lNcFNWbGFHMHRCVEZ4Y1U0ZXZTb3htcTFHb1FRaHBDUWtOOGJESVpLS2VVbUFLK2JUS1ovcWZhaUtlQ3h3QktSMzlMcGRDTVVSWmtQWUtUN2pMTm56NTRZTW1RSTdyMzNYcVNscFNFazVLZC9qYlZ2M3g3dDI3ZEhZbUlpK3ZUcGM5MDJoOE9CSTBlT1lPL2V2Y2pMeThPUkkwZmloQkR6QU16VDYvWDduVTduODJheitlTVdlSGtVNUZoZ2ljanY2SFM2TzRRUXp3a2hoZ0pBYkd3czdyLy9mdnp5bDc5RTU4NmR2WG9zalVhRHRMUTBwS1dsWWViTW1UaDc5aXplZmZkZDdOaXhBMmZQbnIxTG85SGNwZGZydjNZNEhFOWFMSmE5WGowNEJUVVdXQ0x5Ry8zNzkwOElDd3Q3Q2NBdkFhQnIxNjc0OWE5L2pWR2pSalY3dHAybVNraEl3RzkvKzF2TW1ERUQrL2J0dzJ1dnZZYmk0dUxiUWtKQzloZ01odTAxTlRXL0tTd3NQT1dUTUJUUWdxTEF1dStCUzBRQlMyUm1aazVVRk9WbEFOR0ppWW1ZTm0wYUhucm9vUWFua3ZNRmpVYUQ0Y09IWTlpd1lmamtrMCt3ZnYxNmxKYVdqdFpxdFlkMU90MkNnb0tDVndId3JobDBVMzdUcjlZY1VzcXYxTTVBUDNKWTdRQVVXREl5TWlKMU90MG1qVWJ6bGthamlSNDdkaXplZi85OVBQend3Nm9WMS9xRUVMai8vdnZ4emp2dllOS2tTZEJvTkcwVlJWbXYxK3MvN05telp6dTE4NUgvNGt3aDVOYzRtMDV3Njlldlg5ZUlpSWdQQUJpU2twTHdwei85Q1RxZFR1MVl0MVJVVklRbFM1YWdwS1FFQUk0NEhJNy9NSnZOLzFZN0Yva2Y5Zjg4SktKV3lXQXc5QXNQRC84S2dHSGd3SUhZdkhtejN4ZFh3RFd2NjZaTm0zRG5uWGNDUUY5RlVmTDBldjFBdFhPUi8yR0JKU0tmeTh6TVRBUHdEeUZFL0NPUFBJTC8rWi8vUWZ2MjdkV08xV2hSVVZINHkxLytnc2NlZXd4Q2lCZ2h4TzdNek14QmF1Y2kvOElDUzBRK2xaR1IwVWVqMGV3SEVEZGh3Z1FzV2JMRUw5NXJiU3BGVVRCcjFpeE1uejRkQUtJMUdzMm5Bd2NPMUt1ZGkveEg0UDFVRTFIQVNrdEw2NkRSYUxZQmlKMDRjU0xtejUrdmRpU1BaV2RuNDcvKzY3OEFvTDNUNmZ5b2YvLytDV3BuSXYvQUFrdEV2aEtxMVdyZkZrTDB1dnZ1dXpGMzdseTE4M2pOMUtsVE1XYk1HQUJJQ1FzTCszdGFXbHFZMnBsSWZTeXdST1FUZXIxK0NZQ1IzYnQzeDdQUFBudmp6ZmdEbWhBQ1M1WXNRVnBhR2dBTTBXcTFhOVRPUk9wamdTV2lGcGVlbnA0dWhGZ2FIaDZPTld2V0lEdzhYTzFJWHFmVmFyRjY5V3BFUmtZQ3dBeTlYcCtsZGlaU0Z3c3NFYldvQVFNR2hJYUVoR3dFb0prMmJScTZkT21pZHFRV2s1Q1E0SDVmV1NPRWVKMUR4YTBiQ3l3UnRTaUh3L0dZRUdKZzM3NTlNWG55WkxYanRMZ3hZOFpnNE1DQkFOQlBxOVV1VkRzUHFZY0Zsb2hhVExkdTNjS0ZFSDhBZ0VXTEZnVmtPMDVUS1lxQ0JRc1dBQUNrbExNek1qSWlWWTVFS2duK24zWWlVazFNVE13VUlVVG5RWU1HSVRNelUrMDRQdE9yVnkrTUdERUNRb2lPaXFJc1VEc1BxWU1GbG9oYVNxZ1E0dmNBTUdQR0RMV3orTnpVcVZNQkFJcWlQTUgzWWxzbkZsZ2lhaEVHZytGZUFKM1MwOU9Sa1pHaGRoeWY2OW16SjI2Ly9YWUE2QmdhR2pwVzdUemtleXl3Uk5RaXBKU1BBOEQ5OTkrdmRoVFZQUFRRUXdBQUljUmpLa2NoRmJEQUVwSFg5ZTNiTjFZSThYKzFXaTFHang2dGRoelYzSG5ubllpSWlJQVE0cDRCQXdZa3FaMkhmSXNGbG9pOExpSWk0bTRBb1lNR0RVSlVWSlRhY1ZRVEVSR0JFU05HQUVBSWdKK3JISWQ4akFXV2lMeE9DSEV2QUhjL2FLczJlUEJnQUlEVDZieFg1U2prWXl5d1JPUjFVc29IQU9DT08rNVFPNHJxM0JkNENTRjQ2OFJXaGdXV2lMeEtyOWQzRlVKMGk0Mk5SYmR1M2RTT283cWtwQ1FrSmlZQ1FLZU1qSXcrYXVjaDMyR0JKU0t2a2xMMkJseHRLc0UwWTA1ekNTSHFicktoMFdnTUtzY2hIMktCSlNLdlVoU2xPd0IwNnRSSjdTaCs0MmMvK3hrQVFFcVpwbklVOGlFV1dDTHl0cjRBMExWclY3VnorSTJVbEJRQWdCQ2loOHBSeUlkWVlJbW9RWHE5ZnBoZXI3OExyaGFUcGtnRmdPN2R1M3QwL0x5OFBBZ2hJSVNBb2lqbzBLRUQ3cnZ2UG56d3dRY2U3VmNON3JONUljVFBWSTVDUHRUVS96aEUxSHJjTDRTWXI5ZnJ6d040QjhBSFZWVlZYeHc5ZXJUbVZrK1NVbllXUXJndjdQRllWVlVWSWlNalVWbFppYjE3OStMSko1L0V0bTNiOFBycnJ3Zk03RHdkT25Sd0wzWlVNd2Y1Vm1EOGRCS1Jhb1FRSFlRUU00UVF1OXUxYTNkT3I5ZS9ydFBwSHVqVXFWT2JtendsRGdDaW82TzltUUVkTzNiRXVISGprSmVYaDg4Ly94eXZ2UEtLMS9iZjB0cTJiUXNBa0ZKNjc0dENmbzhGbG9pYW9wMFE0bGVLb214UFRFdzhaekFZY25RNjNjTjkrdlJwVys4eFVRQVFHZGt5MDZCMjZOQUJjK2ZPeGZyMTYrdlcxZGJXNHVtbm4wYTNidDBRRmhhR0xsMjZZUG55NVhBNEhBQitHRzdldlhzMzlIbzl0Rm90MHRQVGtaK2ZYN2NQcTlXS21UTm5JalkyRmxGUlVSZy9mand1WGJya2xjemg0ZUVBQUNGRWhGZDJTQUdCUThSRXQyQXdHS1RhR2Z4WUpJQ0ppcUpNakl5TXRPcjErbytsbEZ1RkVGb0FDQTBOYmJFRFoyUmtvS2lvQ0U2bkU0cWlZUHIwNmZqbW0yL3cwVWNmSVRVMUZkOTg4dzNHalJzSHU5Mk81Y3VYMXoxdnc0WU4yTEZqQjhMRHcvR2YvL21mbURadEdveEdJd0FnT3pzYng0OGZoOWxzUm5oNE9CNTk5RkhNblRzWEd6ZHU5RGh2U0VqZHIxcE9XOWVLOEF5V3FBRlN5cS9VemhCSXBKVEt0YUhrUkFBdDN2eHFzOW1nMFdpZ0tBb3FLeXRtRG9kdEFBQUpCRWxFUVZUeDVwdHZZdDI2ZGNqTXpFUm9hQ2l5c3JLd2JObXk2ODV5QVdERmloVklTa3BDVEV3TVpzNmNpWUtDQWpnY0RsUlVWQ0FuSndkcjE2NUZjbkl5NHVMaU1HL2VQTHovL3Z0ZXljdCs0TmFKWjdCRURUQ1pUSVBWenFBMnZWNy92QkJpL2kwZVVnMWdQNEMvMiszMnJZY09IYm9BQUFhRDRjOEEycmlMWUVzNGVQQWdEQWJYUFJ0S1Nrb2dwVVJhMnZVdHByMTY5Y0s1YytmZ2REcnIxdFcvOENvNk9ocFNTdGhzTnB3NmRRcFNTdWgwdWg4ZHE3YTJGbUZobnAxNDJteTJ1a1dQZGtRQmhRV1dpQnBOU3ZtOUVHS3YwK2w4MzJhenZWOVlXSGpsSm85cGMvWHExYnIzSHIzcDlPblRlUG5sbC9IaWl5OEMrS0VGcHFpb3FPN0crZ0J3N05neEpDY25OK3BLNC9qNGVBQ3VZdDJsU3hldlo2NnBjVjE0TGFXczl2ck95Vzl4aUppSWZzcGxBQjlJS2NkWFZGUjBOQnFORHhVVUZMelpVSEc5cGdJQUxsNjg2TFVBVWtxY08zY09PVGs1eU1yS3d1VEprL0hvbzQ4Q2NOM3I5eGUvK0FXbVQ1OE9pOFVDdTkyT2d3Y1A0cGxubnNIQ2hRc2J0ZitVbEJRTUhUb1VjK2JNUVdscEtleDJPOHhtTS9iczJlT1YvRlZWVmU1RjczMVJ5Ty94REphSWJpYlg2WFQrM0dhejdTZ3NMS3h0N0pPRUVHY0FwSjQ5ZTliam0wMEFyaFlYSVFRNmRPaUF3WU1IWS8zNjlSZzFhdFIxajltMGFST2VldW9wakJ3NUVwV1ZsZWpldlRzV0wxNk1HVE5tTlBvNFc3ZHV4Uk5QUElIVTFGVFUxdFlpTFMwTnExYXQ4amcvQUp3L2Y5NjlXT21WSFJJUmVjcGdNRWhleVJ0WTlIcjlTd2FEUWViazVFaHkrZVNUVCtTMW4rV3RhbjkveUhjNFJFeEUzdll0NEhvL2sxekt5c29BQUZMS295cEhJUjlpZ1NVaXIzSTZuY2NCMThWSTVITGl4QWtBZ0pTeVVPVW81RU1zc0VUa1ZVNm5zeGh3WGNVckpVZjNwWlE0ZE9pUWU3bEE1VGprUXl5d1JPUlZodzRkT2k2bExEdDM3aHhLUzB2VmpxTzZzMmZQb3F5c0RGTEtjMmF6bVdld3JRZ0xMQkY1blpSeUJ3RDg4NS8vVkR1SzZ0eG5yMElJZmpGYUdSWllJdkk2UlZIMkFzRFhYMyt0ZGhUVnViOEdRb2pQMVUxQ3ZzWUNTMFJlVjFOVHN4K0EvZURCZzZpdWJyMDNMN0phcmRpMWF4Y0FPQUI4cUhJYzhqRVdXQ0x5dXNMQ3duSUEyNnFycTdGejUwNjE0NmdtTnpjWFY2NWNnWlR5UUg1Ky9pbTE4NUJ2c2NBU1VZdHdPQndiQWJUcUFydHQyellBZ05QcGZGUGxLS1FDRmxnaWFoRjJ1LzFUQUJWR294RkZSVVZxeC9HNWtwSVM3TisvSDFMS2k1Y3VYZnFiMm5uSTkxaGd5ZDlWQTBDM2J0MjhQeTBMdGFqQ3dzSmFwOVA1SEFEODlhOS9WVHVPejlXYnFIM2R5Wk1ucldwbUlYV3d3SksvcXdDQWlJaUlHTFdEVU5NNW5jNVhBVlFjT0hBQVI0NGNVVHVPejVTVWxPRGpqeitHbFBKQ1ZWWFZDclh6a0RwWVlNbXZTU2xQQUlCV3ErMmpkaFpxT292RjhqMkE1UUN3YXRXcVZuRm5KeWtsL3Z1Ly85dTkvTmVqUjQ5ZVZqa1NxWVFGbHZ5YUVHSTNBQ2lLY3BmYVdhaDVMbCsrL0txVThsOW1zeGxidHdiL1pESzdkdTNDZ1FNSElLVThjZkhpeFQrcG5ZZlV3d0pMZmsxS3VldmE0bmdBUXMwczFEeEhqeDZ0a1ZKT0FlQll1M1l0eXN2TDFZN1VZczZmUDQrVksxZENTdWtFa00zM1hsczNqZG9CaUc2bHZMejhkRkpTMGxBQXR5VWxKVjA5YytiTWwycG5vcVlyTHk4L25aQ1FFR20zMis4d21Vd1lQWG8wUWtKQzFJN2xWVGFiRFFzV0xNQ0pFeWNnaEhqRFpESzlvSFltVWhjTExQbTl4TVRFYndBOEpvUVkyYWxUcDh0bnpwejVTdTFNMUhTeHNiSC8wR2cwd3lvcksxTk9uejZOZSs2NUIwSUV4NkNFKzMzWFR6LzlGQUFzNTgrZi8vbkZpeGZ0YXVjaWRiSEFrdDhyTHkrdlNFeE10QUI0R01CRFNVbEpZeE1TRXBDWW1JaWtwQ1JiVkZTVTQvejU4dzYxYzlLdFZWUlVPT0xpNHJack5KcHhSNDhlYmE4b0NnWU1HS0IyTEs5NDU1MTNzR0hEQmtncHo5cHN0bnYrL2U5L24xYzdFNmt2T1A1OHBGWWhNek16VFZHVTlVS0lPMjdjWmpRYStiTWNJSFE2blU1UmxNOEJ0SjgrZlRxeXM3UFZqdFJzVWtyODdXOS93NW8xYXlDbHZDS0VlTUJvTkg2aGRpN3lEenlEcFlCeDl1elppdkx5OG8wSkNRbTc0Ym9CaFJCQ0tBQkN6cHc1ODZ6SzhhaVJ5c3ZMeStQajQvY3FpakkyUHo4LzNHYXpZZURBZ1FFM1hPeDBPckZwMHlhODhNSUxrRkplQWZDd3lXVDZYTzFjNUQ4QzZ5ZWFpSUtHWHE4ZkNPQlRJVVRNM1hmZmpXWExsaUVxS2tydFdJMVNYVjJONTU1N0RqdDI3QUNBS29mRDhSOW1zM21mMnJuSXYvQU1sb2hVVVY1ZWZqbytQdjd2aXFLTU9IbnlaTnpubjM4T2c4R0EyTmhZdGFQZFVrbEpDV2JQbm8zYzNGd0FLSEU0SEtQTVpuT3Uycm5JLzdEQUVwRnF6cDQ5KzExa1pPUW1yVmFiY2ZIaXhkNGZmdmdobkU0bjB0UFQvYTZOeDJheklTY25CNHNXTGNLNWMrY2dwZnk4dHJaMjJLRkRoMDZvblkzOEU0ZUlpY2dmQ0lQQk1CdXUyeXEyN2RLbEMrYk1tWU9oUTRlcS90NnNsQko1ZVhsNDhjVVhVVnhjREFCWEFUeG5OQnBYQUhDcUdvNzhHZ3NzRWZtTnRMUzBMbUZoWWE4TElZWURRTisrZmZHYjMvd0dRNFlNZ1ViajJ3RTNwOU9KYjc3NUJ1dldyWVBaYkhhdlB1QndPSDV0TnB2LzdkTXdGSkJZWUluSTcraDB1dEdLb3Z3UmdCNEFFaE1UOGVpamoyTFVxRkhvMkxGaml4NzcvUG56K1BUVFQ3Rmx5eGFVbHBZQ0FLU1Uvd0x3ak1sa2VxOUZEMDVCaFFXV2lQeVd3V0FZQjJBT2dDSHVkUmtaR1JnK2ZEZ0dEUnFFN3QyN2UzeG02M0E0VUZKU2dxKy8vaHFmZmZZWlRDWlQvVmwvakE2SDR4V3oyZnovQUFUL1ZFRGtWU3l3Uk9UMzlIcDlwaEJpTm9BeEFPTGM2OFBEdzVHZW5nNmRUb2ZrNUdURXg4Y2pQajRlVVZGUkNBOFBoMWFyaFJBQ1Zxc1ZOVFUxdUhMbENzNmRPNGVLaWdxVWxaWEJiRGJEWXJIZzZ0V3JkY2VTVWw0VVFteDNPQnd2bWMxbTNwYVRtbzBGbG9nQ2laS1JrWEczUnFNWkMyQ29FS0lQUE8rR2NBQTRLcVU4SUlSNDEyZzBmblp0SFpGSFdHQ0pLR0NscGFWRmhZYUdaZ2toc2dCMEYwS2tTQ21UaFJEdEFFUUFhQVBYNzdtclVzcHFBSmVGRUdWU3lqSUFKd0RraFlXRmZYbnc0RUZPaWs1RVJFUkVSRVJFUkVSRVJFUkVSRVJFUkVSRVJFUkVSRVJFUkVSRVJFUkVSRVJFUkVSRVJFUkVSRVJFUkVSRVJFUkVSRVJFUkVSRVJFUkVSRVJFUkVSRVJFUkVSRVJFUkVSRVJFUkVSRVJFUkVSRVJFUkVSRVJFUkVSRVJFUkVSRVJFUkVSRVJFUkVSRVJFUkVSRVJFUkVST1E5L3grbkU3TjQ1bUtzZ0FBQUFBQkpSVTVFcmtKZ2dnPT0iLAogICAiVHlwZSIgOiAiZmxvdyIsCiAgICJWZXJzaW9uIiA6ICIyNCIKfQo="/>
    </extobj>
    <extobj name="ECB019B1-382A-4266-B25C-5B523AA43C14-7">
      <extobjdata type="ECB019B1-382A-4266-B25C-5B523AA43C14" data="ewogICAiRmlsZUlkIiA6ICIyMTM2MDkwMTQxOTIiLAogICAiR3JvdXBJZCIgOiAiMzI3NDE2NDcxIiwKICAgIkltYWdlIiA6ICJpVkJPUncwS0dnb0FBQUFOU1VoRVVnQUFBVU1BQUFJYkNBWUFBQUJ4QnZ3QUFBQUFDWEJJV1hNQUFBc1RBQUFMRXdFQW1wd1lBQUFnQUVsRVFWUjRuT3pkZVZ4VTlmb0g4TThaRU56UXJodlkxVVJUS3lGZ3p1U0NtZHBQczJ0WHphMVNieWxXbW1acDFsWEx6TjFjVzlReXl5STFUZE91cFdtbGFac0xMamt6dUM5cGlpTGdBZ3FDd1REei9QN1FtU1JBdG1IT0xKLzM2OVdyY2M3MmpNSm5udk05TTk4REVCRVJFUkVSRVJFUkVSRVJFUkVSRVJFUkVSRVJFUkVSRVJFUkVSRVJFUkVSRVJFUkVSRVJFUkVSRVJFUkVSRVJFUkVSRVJFUkVSRVJFUkVSRVJFUkVSRVJFUkVSRVJFUkVSRVJFUkVSRVJFUkVSRVJFUkVSRVJFUkVSRVJFUkVSRVJFUkVSRVJFUkVSRVJFUkVSRVJFUkVSRVJFUmtSdFJ0QzZBeWtaVjFTMEEvay9yT3VndklyTGJaREsxMUxvT0tobWQxZ1ZRbVRFSTNZeWlLQzIwcm9GS3psL3JBc2c1OXU3ZHEzVUpCTUJnTUdoZEFwVVNPME1pSWpBTWlZZ0FNQXlKaUFBd0RJbUlBREFNaVlnQU1BeUppQUF3REltSUFEQU1pWWdBTUF5SmlBQXdESW1JQURBTWlZZ0FNQXlKaUFBd0RJbUlBREFNaVlnQU1BeUppQUF3REltSUFEQU1pWWdBTUF5SmlBQXdESW1JQURBTWlZZ0FNQXlKaUFBd0RJbUlBREFNaVlnQU1BeUppQUF3REltSUFEQU1pWWdBTUF5SmlBQXdESW1JQURBTWZkck9uVHVoS0FxdVhyMWFxdTNQbmoyTEprMmF3R2F6RmJrdisvSS8vL3l6TENVN1ZWbGZQM2tYZjYwTElNOVZyMTQ5SEQ5K1hPc3lpSnlDblNFUkVSaUdCR0RyMXExbzFxd1pLbGFzaUgvLys5KzRlUEVpZ0lKUEkyOCszYjNWYVdacWFpcDY5ZXFGeXBVckl6UTBGSnMzYnk1V0xSY3ZYa1NQSGoxUXFWSWxOR3pZRUcrKytXYSs0MzM2NmFlb1Zhc1dYbnJwSlFEQWxpMWJvTmZyRVJBUWdJWU5HMkxqeG8xNWF2M3V1KzhjcisrUlJ4NXh2RDY3SFR0MlFLL1hJekF3RUdGaFlkaTVjMmVwL2g3SnN6RU1DYkd4c2ZqcHA1OXc0c1FKSkNVbFlmanc0V1hlWjB4TURGSlRVM0hpeEFuRXhjVTVBcW80MjEyK2ZCa25UNTdFOXUzYnNYNzkrbnpyYk42OEdTZFBuc1NrU1pNQUFPbnA2VmkwYUJIUzA5UFJ2WHQzREIwNnRORFhsNXljbk8vMXZmLysrMWkvZmoyU2s1UFJzR0ZEREI0OHVKU3Ztb2cwbzZxcXFLb3FwUkVYRnljQTVQRGh3NDduVnF4WUlWV3JWczJ6UENNakk5ODIxNjVkeTdQODVzY3BLU2tDUVBiczJlUFk3dnZ2djNkc1Y1ano1ODhMQU5tOWU3Zmp1ZSsrK3k3ZjhZeEdZNzV0TXpNejViZmZmcE1KRXlZSUFNbkp5U253OWExY3VUTGY2enQ2OUtoaitjYU5HMFZSRk1uTnpTM0pYNldEL2Q5RGt4OEdLaE5lUUNIVXExZlA4ZmlmLy93bnJsNjlDcXZWV3VyOW5UbHpCZ0RRcEVrVHgzUFZxMWN2Y3J1RWhBUUFRTk9tVFIzUDNYYmJiZm5XdS9QT08vUDgrYlhYWGtOc2JDeWlvNk5ScVZJbEFNaFQvODJ2Ny9iYmI4LzMrbTYvL1hiSDQyclZxa0ZFWUxGWTRPZm5WMlRONUQxNG1reTRjdVdLNC9IUm8wZFJyMTQ5K1BuNUlUQXdFQUNRbFpWVjRMcUZzUWRmWW1LaTQ3bXpaODg2YlR1ZDdxOGYyeE1uVG1ER2pCbjQ2YWVmOFBYWFh5TW1KaWJmK245L2ZmLzg1ejhaZEpRUHc1RHcybXV2SVQwOUhVZVBIc1gwNmRQeDlOTlBBd0R1dnZ0dUJBVUZZY21TSlFDQWE5ZXU0YTIzM2lweWY0MGJOMGF6WnMzdzZxdXZJalUxRlgvODhRZG16NTVkck8zQ3c4TWQyNTA4ZVJLelpzMjY1VFlXaXdVQWNQcjBhYVNscFdIZXZIbEZ2cjZDQXBPSVlVaG8xYW9WR2pkdWpCWXRXcUJ6NTg0WU4yNGNBS0JTcFVwWXZudzVGaTVjaUVhTkdxRlRwMDU0K09HSGk3WFBWYXRXSVNrcENTRWhJWGpzc2NlS2ZWRmkxYXBWU0VsSlFkMjZkZkhFRTA5ZzBLQkJBSUFLRlNvVXVQN2RkOStONGNPSG8xZXZYbWpSb2tXQjlVVkhSNk5Ka3lhTzVlUEhqeTlXTFVUa1FjcHlBY1VUZlBycHAxSy9mdjFTYlZ2UUJhRHl4Z3Nvbm91ZElibWNvaWo1L2dzUER3Y0FyRm16QmlkUG5rUnViaTUyN2RxRlNaTW1PVTdiaWNvVHJ5YVR5NGtVM2pnZFBYb1VMNzc0SWk1Y3VJQzZkZXRpd0lBQmp0TjJvdktrYUYwQWxZMzlsR3p2M3IxYWwwSUFEQVlEQU1Cb05QSjN5OFB3TkptSUNBeERJaUlBREVNaUlnQU1ReUlpQUF4RElpSUFERU1pSWdBTVF5SWlBQXhESWlJQURFTWlJZ0FNUXlJaUFBeERJaUlBREVNaUlnQU1ReUlpQUF4RElpSUFERU1pSWdBTVF5SWlBQXhESWlJQURFTWlJZ0FNUXlJaUFBeERJaUlBREVNaUlnQU1ReUlpQUF4RElpSUFERU1pSWdBTVF5SWlBSUMvMWdXUWN4Z01CcTFMSVBKbzdBdzluSWpzMXJvR3l1ZUExZ1VRa1lkU1ZWVlVWUld0NnlEZnhjNlFpQWdNUXlJaUFBeERJaUlBREVNaUlnQU1ReUlpQUF4RElpSUFERU1pSWdBTVF5SWlBQXhESWlJQURFTWlJZ0FNUXlJaUFBeERJaUlBREVNaUlnQU1ReUlpQUp6Y3RVQ3FxbjRINEY5YTEwRkVyc1BPc0dBTVFpSWZ3ODd3Rm94R282SjFEYjZDRTd1UzF0Z1pFaEdCWVVoRUJJQmhTRVFFZ0dGSVJBU0FZVWhFQklCaFNFUUVnR0ZJUkFTQVlVaEVCSUJoU0VRRWdHRklSQVNBWVVoRUJJQmhTRVFFZ0dGSVJBU0FzOWFRUnFLaW92NmpLSXIrNzgvcjlmbzU5c2NpOHBQWmJON2cyc3JJVnpFTVNTdHRGVVVaL1BjbkZVVjU1YVkvMWdMQU1DU1g0R2t5YVVLbjA3MS9xK1VpQWdBZnVxWWFJb1loYWNSb05PNERrSEdMVmE2YVRLWTRWOVZEeERBa0xYMTNpMlZiWFZZRkVSaUdwQ0dyMWZyV2pkUGhmR3cyMjJ3WGwwTStqbUZJbW9tUGo5K2pLRXJXMzU4WGthejQrUGhmdEtpSmZCZkRrTFFrTnB2dHh3S2Uzd0hBNXVwaXlMY3hERWxyYi8zOUNVVlI1bWxSQ1BrMmhpRnB5bXcyL3lvaTJUYzk5YWZSYVB4V3M0TElaekVNU1dzMlJWRzJPZjVncy8wR3dLcGhQZVNqM080YktDS2lBQWdBRUFpZ0FqUUk3STRkTzlwcnFlM3FZOTlnQTJBQmtBMGdSMUVVcjc3QnV0VnFmVmVuMDNWUUZBVTJtMjJCMXZXUWIzSzdNTVQxQUt3Tm9ONk4vd2U0dWdCVlZlMFAyN3I2MkRma0FMZ0E0Q3lBOHpmKzdMWGk0K00zcXFwcUFRQ3IxZm8vcmVzaDM2Um9YY0RmaVVnUWdEQUEvUFlCRUEzZ29LSW90L3FtaGxkUVZmVlhtODBXWURhYlcybGRDL2ttZHh3ekRNRDFqcEEwNm94ZFRWWFY1d0MwMU9sMGw3V3VoWHlYTzRhaERqNFFBTVVVQ1BmOE4zSUtnOEZRUWEvWHp3T3dVRVFDUk9SaHZWNi91SEhqeG9GYTEwYSt4MnQvMGNpOTNYdnZ2ZjhRa2ZXS29yd1lHQmlJN3QyN28zTGx5bEFVWlVCUVVOQ1BFUkVSZGJTdWtYeUxXNGZoL3YzN1lUQVlrSldWN3h0YlhsbUh1N3plOGhZVkZkWEUzOTkvSjRCT05Xdld4QWNmZklEeDQ4Y2pOallXSVNFaFVCU2x0YisvLzU3dzhQQUlyV3NsMytIV1lVamVSMVhWLzlQcGRIc1VSV25hcEVrVGZQYlpaNGlNakFRQU5HM2FGSjk5OWhudXZmZGVBTGlqUW9VSzIvVjZmVGROQ3lhZndUQWtsNG1LaW5wZVJINEFVTDE5Ky9aWXNtUUpnb09EODZ4VG8wWU5mUFRSUjNqa2tVZWdLRXBWQUYrcHFqcGFrNExKcDNoRUdPN2J0dy85K3ZWRHExYXQ4TmhqajJILy92Mk9aYnQzNzBhL2Z2M1FzbVZMZE8zYUZYRngxeitSODhJTEwyRGl4SWw1OXZQODg4OWo5dXpyTTBQbDVPUmcxcXhaZVBEQkI5R21UUnVNSFRzV1Y2OWVMVlk5UlcxNytmSmx2UExLSzRpT2prYlhybDBSR3hzTGc4R0FuSnljVzlic3JjTEN3Z0pVVlgxUHA5TzlyOVBwZEFNSERzU2NPWE1RR0Zqd2RaS0FnQUJNbmp3Wkw3endBblE2blE3QVRMMWV2NVFYVnFnOGVVUVlybHExQ3UrKyt5NDJiZHFFMjIrL0hWT25UblVzeTh6TXhMaHg0N0IxNjFhMGI5OGUwNmRQQndCMDY5WU5QLy84TXl3V0N3RGcwcVZMMkxObkQzcjI3QWtBbURwMUtvNGNPWUtWSzFkaS9mcjFTRXRMdzF0djVac3pvRUJGYlR0aHdnUmtaR1RnbTIrK1FXeHNMTFp1elR0UGFXRTFlNk93c0xBYUFRRUJHd0FNcTFpeG9pUGtGT1hXSDNGVkZBWDIwTHh4WWVXcGF0V3EvUndlSGg1OHl3Mkp2SVdJMUJhUlhpSWkrL2J0RTFWVjVkU3BVMklYRnhjbkJvTkJyRmFyNDdscjE2N0pvVU9IWk9IQ2hhS3FxbGdzRnNuT3pwWjI3ZHJKTDcvOElpSWl5NWN2bDRFREI0cUlTR3BxcWhnTUJqbDY5S2hqSDl1MmJaTUhIbmhBQ21Ldkl6TXpzOGh0VTFOVFJWVlZPWERnZ0dQNTl1M2JSVlZWeWM3T3ZtWE5OeC9uaHQ0YWZpV3d6Q0lqSTV2cTlmcGpxcXJLUXc4OUpQdjI3U3Z3Nzdjb3g0NGRrMy8vKzkraXFxcW9xcHFnMStzanRYNXQ1SDNjOGV0NCtkU3UvVmNlVktsU0JTS0MzTnhjQkFRRVlQNzgrVmkzYmgwaUlpSWNwMTAybXcwQkFRRjQrT0dIc1duVEpyUnQyeGJmZmZjZG5uamlDUUJBY25JeVJBUjkrL2JOZHl5THhZSUtGU29VV2t0UjJ5WW5Kd01BR2pSbzRIZytLQ2dvejNxRjFleE45SHA5UjBWUi9nZWdXdE9tVFRGMzdselVxVk82VDh2WUw3UzgvUExMMkxkdlgzMUZVYlpIUlVYOXgydzJyM1Z1MWVUTFBDSU1DM1AyN0Zrc1hyd1lxMWV2UnFOR2pSQVhGNGVOR3pjNmxuZnIxZzFEaGd6QnNXUEhjT2JNR1R6MDBFTUFyZy9TQThDR0RSc1FFaEpTb21NV3RXM1ZxbFVCQU9mUG4zYzhUa2xKS1hiTjNrQlYxUmRFWkM0QTNZTVBQb2hwMDZZVk9qNVlYUC80eHovdzRZY2ZZdXJVcWRpd1lVTVZSVkhXNlBYNjEwMG0wd3puVkUyK3ppUEdEQXVUbTVzTEFFaEtTa0o2ZWpwV3JGaVJaM2xZV0JoQ1FrSXdlL1pzZE83YzJmRUxHUndjREZWVk1XZk9IS1NrcE1CcXRlTFlzV1BZdlh0M2tjY3NhdHY2OWV2anpqdnZ4UHo1ODVHZW5vN0V4RVFzWGJxMDJEVjdzckN3c0FDOVh2OEJnUGs2blU3M3pEUFBZUGJzMldVT1FydUFnQUJNbWpRSnc0Y1BoMDZuMHltS01sMVYxV1dob2FFVm5YSUE4bWtlSFlhaG9hSG8wNmNQUm8wYWhmNzkrNk4xNjliNTF1bldyUnVNUnFQandvbmR6Smt6b2RQcDBMdDNiOXgvLy8yWU9IR2kvVjY5UlNwcTI1a3paK0xTcFV2bzFLa1RYbjMxVmZUbzBRTUE0Ty92WDZ5YVBkSGRkOTlkTXpBdzhEdEZVWVpVckZnUlU2Wk13ZlBQUDEva2haS1NVaFFGQXdZTXdOdHZ2NDNLbFNzRHdIOXExS2p4YzFoWVdNbGFmQ0ozSnpkZFFQRVc2OWF0azg2ZE81ZG1VNCs0Z0JJUkVYR1hxcXJIVlZXVlRwMDZ5Zjc5KzUzOE4xaXc0OGVQUzVjdVhVUlZWZEhyOVdjaUl5UDFXdjlka09meTZNN1FYZjM0NDQ5SVRFeUUxV3JGZ1FNSDhORkhIK0hSUngvVnVxeHlFUmtaMmNuZjMzOFBnTVozM1hVWGxpMWJodkR3Y0pjY3UzSGp4bGk2ZENraUl5T2hLRW85UHorL3JhcXE5bkRKd2NucnVHTVkydURoazVtZVBuMGF6enp6REZxM2JvMHhZOGJna1VjZXdiUFBQbHVhWFdYRGplOFNwOWZyaCt0MHV1OEFCSFhvMEFHZmZ2cHBuaXYvcm1DL3NOS2xTeGNBcUNJaS80dUtpaHJyMGlMSUszQnlWL2ZtbHBPN05tN2NPREFvS0dpdW9palBLWXFDWjU5OUZzODk5NXpUeHdkTFFrU3diTmt5ekpzM0R6YWJEU0t5NHNLRkM4K2NQWHYybW1aRmtVZHh4ekFNQUZBSGYwMzc3L0t2WUkwWk0yWTFBTXljT2ZNeFZ4LzdobXpjTk8yL29paHUweWtiRElaYUlySUt3SU1WSzFiRUcyKzhnWC85NjE5YWwrV3dkZXRXdlA3NjY4ak16SVNJN1Buenp6OGZQWHo0Y0pMV2RaSDdjOGN3ZEljYlFwMEhnTTJiTjJzMXA1NWIzaERLWUREY0xTSWJBRFNxWGJzMjNucnJMWVNGaFdsZFZqNG5UNTdFU3krOWhNVEVSSWhJb3RWcTdiWnYzejZqMW5XUmUzTzdNSFFIcXFvS0FCaU5Sdjc5M0JBWkdmbXduNS9mYWdCQjk5eHpEOTU5OTEzVXFsVkw2N0lLWlo4c3cydzJBMENXaVBRM21VeTgyUlFWeWgwdm9KQ2JpWXFLZXNsK29hUmp4NDZJalkxMTZ5QUVnTnR1dXcwTEZ5NUV0MjdkQUtBeWdOVjZ2WDRjMkFCUUlmeTBMc0FkMWExYmR5SUFKQ1VsVGRLNEZFMDFidHc0TURRMDlBTkZVY2JxZERwbDhPREJHRE5tRFB6OVBlTmJuSDUrZm1qWHJoMnFWS21DM2J0M0t3RCtMeVFrNUc1L2YvOE42ZW5wdVZyWFIrNkY3NUlGNEdreW9OZnJhd05ZclNoS3UwcVZLbUg4K1BIbzFLbVQxbVdWMnZidDIyK2VkL0kzRVhuVVpES2QwN291Y2g4OFRhWjg5SHA5TXdDN0ZFVnBWNmRPSFh6MDBVY2VIWVFBY1AvOTkyUHg0c1dvVjY4ZUFOeW5LTW9lVlZVTld0ZEY3b05oU0hubzlmck91QjZFRGUrNTV4NHNXN1lNelpvMTA3b3NwMmpZc0NHV0xsMEtWVlVCNEhZQVc2T2lvclQ2K0JTNUdZWWgyU2w2dmY1bFJWRTJLSXBTdFZPblRvaU5qVVhObWpXMXJzdXBxbGV2amc4KytBRGR1M2NIZ0VvNm5lNExWVlVuZ0VOR1BvOFhVQXJnYXhkUVFrTkRLelpzMkhDaG9paXY2blE2NWJubm5zT29VYU04NWtKSlNlbDBPclJ0MnhaQlFVSFl0V3VYSWlMdDY5YXQyMHhSbEEwWkdSa1dyZXNqYmZEZHNBQytkQUhseG9XU0x4VkZhVnVwVWlWTW5EZ1JIVHQyMUxvc2w5bXhZd2RlZSswMSs0VVZvOVZxN1JZZkg1K29kVjNrZWp4TjltR1JrWkZoQUhZcml0SzJUcDA2V0xSb2tVOEZJUUMwYnQwYWl4Y3ZSdjM2OVFGQTlmUHoyeE1WRmRWYzY3ckk5UmlHUGlvcUt1cmZmbjUrdXhSRkNRMExDOFB5NWN0eHp6MzNhRjJXSmhvMmJJZ2xTNWJBWURBQVFGMmRUdmRMWkdUa0UxclhSYTdGTVBROVNsUlUxSDkxT3QwM0FLcjg2MS8vd2llZmZPSzR0NHV2cWw2OU9oWXNXR0NmbGJ5U241L2ZDcjFlUHdrY1N2SVovSWN1Z0xlT0dZYUdobGFzVWFQR0FnQURkVG9kaGd3WmdtZWVlVWJyc3R5S2lHRGx5cFY0KysyMzdWT0JmYW5UNlFiczNiczNTK3ZhcUh5eE0vUVJFUkVSZFdyVXFQRURnSUdWSzFmR2pCa3puQjZFTzNmdWhLSW8rUFBQUDR1OTdvMExGMjVEVVJUMDdkc1g4K2ZQUjFCUUVCUkY2UzBpMnlJaUl1cHBYUnVWTDRhaEQ0aUlpQWozOC9QYkRhQk5jSEF3UHY3NFkzVG8wRUhyc2tyaytQSGphTnEwYWJHQzFobGF0V3FGSlV1VzJDK3M2UDM5L2ZkRVJrYTJjTW5CU1JNTVF5K25xbXBYZjMvL1hZcWlOQWdQRDhleVpjdHcxMTEzYVYxV2lWMjZkQW5Iang5MzZURWJOR2lBcFV1WDRyNzc3Z09BRUQ4L3YxLzBlbjBmbHhaQkxzTXc5RjZLcXFxakFhd0ZVTGx6NTg3NCtPT1BuWHFoSkRVMUZiMTY5VUxseXBVUkdocUt6WnMzNTFuKzU1OS80c1VYWDBUTm1qVlJ0V3BWOU8zYkYxZXVYQ2x3WDBXdEd4MGREUUNvVktsU250c0xsT1FZcFZHdFdqVzgvLzc3Nk5XckZ3QlVWQlRsYzcxZVB3VWNiL2M2REVNdkZCb2FXbEd2MTM4S1lLWk9wMU9HRFJ1R3FWT25va0tGQ2s0OVRreE1ERkpUVTNIaXhBbkV4Y1ZoNDhhTmVaWVBIandZSnBNSjhmSHhPSFhxRkM1Y3VJQ1JJMGNXdUsraTFvMkx1MzVMbkd2WHJ1VzVSM1ZKamxGYS92NytHRHQyTEVhUEhnMC9QejlGVVpSeHFxcitMeUlpb29wVEQwVGtibFJWRmZzVlpVOFRIaDRlck5mcnQ2bXFLbTNhdEpFdFc3YVV5ejJMVTFKU0JJRHMyYlBIOGR6MzMzOHZBT1RhdFd0eS92eDVVUlJGekdhelkvbUdEUnVrV3JWcUlpSVNGeGNuQUNRakk2UElkVzllLzlxMWE0N25pck9kcyszY3VWUGF0V3NuTjM1R3pPSGg0ZlcxL1JjblovSE9MNS82S0ZWVkl3Q3NCMUEvSkNRRTc3enpEcG8yYlZvdXh6cHo1Z3dBb0VtVEpvN25xbGV2N25pY2tKQUFFVUZVVkZTK2JYTnk4dDdmcXFoMUF3SUNDcXlodE51VlJjdVdMYkYwNlZLTUdERUNDUWtKa1JVcVZOaWpxbXAzbzlHNDAra0hJNWZpYWJLWGlJcUtlaFRYYjY5YS85NTc3OFd5WmN2S0xRaUJ2NEl2TWZHdnIvR2VQWHZXOGJoT25ldjMwanA5K2pSRUpNOS9mdytwa3F6cmpPM0s2bzQ3N3NEU3BVdlJ2SGx6S0lvU0RPQ25xS2lvLzVUYkFZbTA0bUdueVlwZXIzL1ZYdk1iYjd3aEZvdWwzRTRUYjlhc1dUUHAycldyWExwMFNVNmVQQ2t0V3JUSWN5cmJ0bTFiNmRHamh5UWtKSWpGWWhHejJTeWJOMjhXa2J5bnlVV3RLeUp5NU1nUkFTQ2JOMitXUzVjdU9aNHZhcnZ5bEp1Yks5T25UN2VmTW91cXF0UEFCb084aWFlRVliMTY5U3JwOWZxbHFxcktmZmZkSjdHeHNTNEpBYnNEQnc3SWZmZmRKeFVxVkJDRHdTQWZmL3h4bmpCTVRrNldYcjE2U2RXcVZTVWdJRUQwZXIzODhNTVBJcEkvREcrMXJ0M2d3WU9sWXNXS1VxZE9IY2R6eGRtdXZLMWF0VXFhTjI5dUQ4U3Z3c0xDcW1yOXMwRWx4NDhIRk1BVHZvNFhGaFlXRWhBUXNFWlJsT2dxVmFwZzh1VEphTisrdmRabCthdzllL1pnOU9qUlNFOVBCNEI5aXFKMDNidDNiNExXZFZIeHNhWDNRSHE5UGpJZ0lHQ1BvaWpSZGV2V3hTZWZmTUlnMUZqejVzMnhkT2xTTkdqUUFBQWliRGJiSHIxZUg2MTFYVlI4REVNUEV4a1oyVU5SbERoRlVlcEZSRVJnMmJKbGVhN29rbmJxMTYrUEpVdVdvR1hMbGxBVXBRNkFuMVJWZlZMcnVxaDRHSWFlUTRtS2locnI1K2UzQmtDbHJsMjdZdEdpUmJqdHR0dTByb3R1RWhRVWhQbno1K1B4eHgrSG9paUJBRDdUNi9YVHdkODF0K2UyWTJKYWNyY3h3OXR2djcxeVNFaklSd0QrNCtmbmgySERobUhBZ0FGYWwwVkYrUExMTHpGcjFpeFlyVmFJeUxxY25Kei9IRHg0MEwybTZTRUh2bHU1dVh2dXVhZHVTRWpJRmdEL3FWcTFLbWJQbnMwZzlCQzllL2ZHZ2dVTFVMMTZkU2lLMGkwd01EQXVLaW9xVk91NnFHQU1RemNXRlJVVlZiRml4VDBBV3RXdFd4ZXhzYkZvMTY2ZDFtWGRrcXZtS1hUWCtSRC83cjc3N3NQU3BVc1JHaG9LQU9FNm5XNTNWRlJVNjdMdTk5NTc3NzFicjllL1hPWUN5WUZoNktaVVZlMnAwK25pRkVYNVoyUmtKSll2WDQ0Nzc3eFQ2N0tvRk9yVnE0Y2xTNWJZWjk2cHJTaktqM3E5dm45Sjl4TVJFUkd1cXVwWVZWVVArZnY3SDFJVTVTM25WK3U3R0lidVI2Zlg2OGNCK0IrQWl0MjZkY05ISDMyVTUzdS81SG1xVnEyS3VYUG5vaytmUGxBVUpWQlJsQ1dxcXM1RUViK0RlcjArVXEvWGo5ZnI5Y2Y4L2YzM0E1Z0c0QjdsNW5uTXlDa1lobTdFWURCVTF1djF5eFJGbWVMbjU0ZVhYbm9KRXlaTThPaWJ1UmMxMytERml4ZlJvMGNQVktwVUNRMGJOc1NiYjc2WjU5WUJXN1pzZ1Y2dlIwQkFBQm8yYkpodm1qQlA0dWZuaDFHalJ1SDExMSszLzV1T1ZsVjE3VjEzM1JWMDgzb0dnMEhWNi9XVDlYcjlINHFpbUJWRm1hUW9DajgvVmM0ODk3Zk1CVno5bFR3UitWVlJsTFpWcTFiRjFLbFQ4Y0FERDdqeThPVmk4T0RCT0hueUpPTGo0MUd4WWtYMDZkTUhJMGVPUkd4c0xJRHJjeUptWm1iaTVNbVRFQkgwN3QwN3ovYnA2ZWxZdEdnUndzUEQ4ZHBycjJIbzBLRTRlZktrRmkvRmFYcjI3SWtHRFJwZzFLaFJ1SExsU3BjcVZhcjhFaFVWOVp5aUtEMFVSWGxTUk9vWHQvRXJ5OCtvaUJ3eW1VeGhwZDNlMnpBTUN5QWkyeFZGdVYrRFExY0JybmNRVmF0Ni90ZGJMMXk0Z0dYTGxzRmtNcUZldmV2M1UzcjU1WmZSdDI5ZnhNYkc0c0tGQzlpd1lRTjI3OTZOdW5YckFnREdqeCtQenAwN08vYlJvMGNQWkdWbDRlREJnNmhldlRyKytPTVBXQ3dXVFY2UE0xV3VYUG5tanIraW9palZGVVdwS3lJQnJqb0RWaFNsbVVzTzVDRVloZ1V3bVV4dHREanVYWGZkRlZTNWN1VXZybHk1MG5uSWtDRjQvZlhYMGExYk55MUtjWXFpNWh0TVNMaisxZDJicHhyNys0ZklYM3Z0TmNUR3hpSTZPaHFWS2xVQ0FGaXQxbktzdXZ6OThNTVBlT09OTjJDeFdDQWl2K2JtNW5iZnYzOS9Hb0ROQUJBVkZkVmVVWlFuRlVYcERPRDJXKzJydEorRjlZU0pTRnlOWWVoR2poNDltZ0dnUzFSVTFKemMzTnlSa3laTndva1RKekI4K0hENCtmbHBYVjZKM1R6ZjRCMTMzSkZ2K2Mxekl0b2YzenduNG9rVEp6Qmp4Z3djUEhnUXpabzF3OGFORzdGeTVVb1hWRjQrYkRZYlB2NzRZM3o0NFljQUFCSDUyR1F5RFFHUUo5M05adlBQQUg0R2dNakl5RForZm41UEFlZ01nTE5xbHlOZVFIRS9OclBaL0xLSVBDc2lPY3VXTGNQSWtTUGQvdk4wQmFsZnZ6N2F0bTJMbDE1NkNXZk9uRUZ1Ymk3aTQrT3haY3NXQUVEanhvMFJIaDZPVjE5OUZhbXBxVGg1OGlSbXpacmwyTjUrT256NjlHbWtwYVZoM3J4NW1yd09aN2gyN1JyR2poMXJEMElMZ0pkTkp0TWcvQzBJL3k0K1BuNmIwV2g4em1nMDNnRWdXa1ErRUpFL1JJU2RuWk14RE4yVXlXVDZ4R3ExZGdSd1lmdjI3WWlKaWNuVE5YbUtWYXRXUWFmVG9WbXpacWhTcFFvR0RoeVk1NFpPcTFhdFFrcEtDdXJXcllzbm5uZ0Nnd1lOQWdCVXFGQUJkOTk5TjRZUEg0NWV2WHFoUllzV2VQamhoN1Y2R1dWeS92eDVEQjQ4R0QvODhBTkVKRTFFSGpVYWplK1VkRDlHbzNHbnlXUjYzbVF5TlFMUUFzQzd6cS9XZC9HelNtNHVLaW9xVkZHVTlZcWloRld2WGgxejVzeUJxcXBhbDFWdUZpOWVqUEhqeHp2R0V6M2RvVU9IOE5KTEwrSFNwVXNBY01KaXNYVFp2My8vRWEzcmNyZnYzN3NEZG9adXptdzJuOHJLeW9vV2tXK3ZYTG1Db1VPSDR1dXZ2OWE2TEtkWnMyWU5UcDQ4aWR6Y1hPemF0UXVUSmszQzAwOC9yWFZaVHJGcDB5WTgvZlRUdUhUcEVrVGtGNXZOZHA4N0JDR1JwOVBwOWZvNTlsc1N2UFhXVzVLYm0rdksyZTNMeFp0dnZpbTMzMzY3VktoUVFlNjQ0dzZYM3NPbHZPVG01c29ISDN4dzg3MVJQZ1RnVmxmQVBPWFdGcTdFRnRuRHFLbzZVRVErVUJRbE1EbzZHdE9uVDBkUVVGRFJHNUpMWkdWbFlkS2tTZGk4ZVRNQTVOaHN0dEZtczNtdTFuWDlIVStUOCtOcHNvY3hHbzJmaWtnSEVUa2ZGeGVIbUpnWXh6Mk1TVnNwS1NrWU5HZ1FObS9lREJGSkEvQ29Pd1loRll4aDZJSE1adk4yWEwrYXVQL1VxVlBvMzc4Lzl1N2RxM1ZaUHUzZ3dZTjQ4c2tuY2VUSUVRRDQzV3ExUmh1Tnh1KzFyb3VLajJIb29Vd20wK25zN096V0FOYW5wNmRqNk5DaFdMTm1qZFpsT1oxOTNrTDd4QTN1NlB2dnY4ZlRUeitOMU5SVUFQaEpVWlQ3OXUzYmQxVHJ1cWhrK0EwVUQzWmpDdmxIVlZXZFliVmFSMDJiTmcwblQ1N0V5SkVqUGZJYks1N0dhclhpd3c4L3hDZWZmQUlBRUpHRkpwTnBHQUNidHBWUmFiQXo5SHcybzlFNDJtYXp4UUQ0YzhXS0ZSZytmRGd5TWpLMHJzdXJaV1ZsNGJYWFhzTW5uM3dDRWNrUmtlRW1rMmtvR0lRZWkySG9KY3htOHhLYnpkWkJSRkoyN3R5SkFRTUd1UFNEeS9iVDJSOSsrQUY2dlI2QmdZRzQ5OTU3ODR4bDV1VGtZTnk0Y1FnTkRVVkFRQUR1dU9NT1RKNDhPYy9FQzZtcHFlalZxeGNxVjY2TTBOQlErMVZaaDZMbVIzU0Y1T1JrUFB2c3M5aXlaUXRFSkZXbjAzVTFtVXp6WFZvRUVkMWFlSGg0ZlZWVjQxVlZsZmJ0Mjh2dTNidGQ4dG02dUxnNEFTQzllL2VXYytmT1NXcHFxanp5eUNPaTErc2Q2OFRFeEVoNGVMaVl6V2JKeWNtUkhUdDJTUDM2OWVXTk45NXdyTk8xYTFkcDM3NjluRHQzVHM2ZE95ZHQyclFSQUhMdDJqVVJFWG5xcWFmay92dnZsek5uenNpRkN4ZWtRNGNPTW5EZ1FKZThSaEdSL2Z2M1M0Y09IVVJWVmRIcjljY2lJeU9iRnZWdjRvNzRPVVB5Q1JFUkVWWDBldjFhVlZXbGVmUG04dVdYWDVaN1NOakQ4UGp4NDQ3bnZ2dnVPMUVVUlhKemMrWENoUXVpS0lwczI3WXR6M2F4c2JGU3AwNGRFUkZKU1VrUkFMSm56eDdIOHUrLy85NFJodWZQbnhkRlVjUnNOanVXYjlpd1FhcFZxMWJPcis2NmI3LzlWbHEwYUdIL0lQWG14bzBiVjlQNG43clVHSWI1OFFLS0Y5cTNiMThtZ081NnZYNjYxV29kL2VhYmJ5b25UcHpBeXkrL1hPNjNFSk9JTUF3QUFDQUFTVVJCVkFnSkNYRTh2dTIyMnlBaXNGZ3NPSDM2TkVRRVlXRjVKMVp1MHFRSnpwOC9ENXZONXZpOFpKTW1mODF3Zi9POVg0cWFIekVnSU1EWkx3ZkE5UXNsQ3hjdXRNL09MUUErTUJxTkw0TGpnMTZGWTRiZVMwd20wNnNpTWdEQW4xOTg4UVdHRHgrTzlQUjBUWXE1L2ZicmM1UWVQWnIzRXljblRweEF2WHIxb05QcDhzeHZhSGZ6VEQwM3o0OG9Jbm4rSzY4Z3pNek14Smd4WXhBYkd3c1J5UWJ3b3RGbzVCVmpJazhVRVJIUlNsWFZKRlZWcFh2MzduTHExQ21ubjBMYVQ1TXpNakx5UFdjZjcrdlZxNWRFUmtaS2ZIeThXQ3dXMmJsenB6Um8wRURtenAzcjJLWlpzMmJTdFd0WHVYVHBrcHc4ZVZKYXRHaVJaeDl0MjdhVkhqMTZTRUpDZ2xnc0ZqR2J6Yko1ODJhbnZ4NFJrWFBuemttZlBuM3NwOFVYbzZLaUh0TDRuOUpwZUpxY0h6dERIN0J2Mzc2ZHVibTV6UUhFSnlRa1lNQ0FBZGk5ZTdmTDYxaTZkQ25hdDIrUGh4OStHSlVxVlVMLy92MHhac3dZREI4KzNMSE9xbFdya0pTVWhKQ1FFRHoyMkdNWVBIaHdubjBVTlQraXMremJ0dzlQUGZVVWpoMDdCaEU1QnFDVjJXeit3ZWtISXJmQkwybjdrSWlJaUNyKy92N0xBSFRYNlhRWVBYbzBldmZ1RGQ2Qzl5OGlnbSsvL1JhVEprMkMxV3FGaUd6T3lzcnFlZU9XREY2REV6WGt4NjhwK0pDVWxCUkxVbExTcXBDUWtBQUFiYlp0MjZha3BhV2hWYXRXME9sNGttQzFXdkgrKysvam5YZmV3WTB6NWZkTkpsTy9TNWN1Wld0ZG03UFZyVnQzSWdBa0pTVk4wcmdVdDhIZkFOOGpKcE5wck0xbWV3ckF0ZFdyVitPRkYxNXcrUWVYM2MzVnExY3hldlJvTEY2OEdDS1NMU0xEVENiVGk3aCs5Wmg4QU1QUVI1bk41dVZXcTdVOWdLUTllL1pnd0lBQk9IWHFsTVpWYWVQY3VYTjQ5dGxuOGZQUFB3UEFSUUQvTnBsTUgyaGJGYmthdzlDSHhjZkg3N1phcmMwQm1NNmNPWU1CQXdaZzU4NmRXcGZsVXZIeDhYanFxYWR3L1BoeEFEaWFrNVBUeW1ReWJkRzZMbkk5aHFHUGk0K1BUMHhPVG00akltdXVYcjJLRjE5OEVhdFdyU3FYSzdUdVJFU3dmdjE2REJvMENKY3ZYd2FBVGRuWjJmY2RPSERnaE5hMWtUWjRBWVdRa1pGaFNVNU9YbDIzYmwxL0VYbGcrL2J0U21wcUtxS2pvNzN5d2twdWJpN2VmLzk5dlB2dXUvWUxKZk5OSnRPVEZ5NWN5Tkc2TmxmaEJaVDh2TzhublVwTGpFYmpPQkg1RDRCclgzNzVKWVlORytaMUYxYXVYcjJLVWFOR1ljbVNKZlp2bEF3MW1Vd2p3QXNsUG85aFNIbVlUS1lWTnB1dEhZQnp2LzMyRy9yMzc0OC8vdmhENjdLY0lqRXhFYzg4OHd4Ky9mVlhBTGhvczlrNkc0M0dEN1d1aTl3RHc1RHlNWnZOZTBTa09RRGoyYk5uRVJNVGc3aTRPSzNMS2hPejJZeW5ubm9Ldi8vK093QWN6czNOYlJFZkgvK1QxbldSKzJBWVVvRk1KdE81OCtmUHR4R1IvMTI5ZWhYRGh3L0h5cFVyUGU3Q2lvaGczYnAxR0R4NHNQMlUvL3ZzN093VysvYnQ4NDUybDV5R0YxQ29VT25wNmJuSnljbXJRMEpDZENMU2RzZU9IY3JGaXhjUkhSM3RFZmRZeWMzTnhmejU4ekZ2M2p6WWJEWlJGR1d1MFdqczcwc1hTZ3JEQ3lqNXNUT2tvb2pKWkJxdktFcGZBRmxyMXF6QnNHSEQ3QjlIY1ZzWkdSbjQ3My8vaTg4Kyt3d0EvaFNSd1VhamNTUjRvWVFLd1RDa1lqRWFqVitJU0RzUlNkeTdkeS82OSsrUGt5ZFBhbDFXZ1JJVEUvSDAwMDlqNjlhdEVKRUxOcHV0czlscy9sanJ1c2k5TVF5cDJFd20wMjkvL3ZsbmN3QjdFeE1URVJNVGd4MDdkbWhkVmg0bWt3bFBQdmtrVHA0OENSRTVKQ0l0ekdienoxclhSZTZQWVVnbGN2anc0YVR6NTg4L0FHQjFabVltUm93WWdjOC8vMXp6Q3lzaWdyVnIxMkx3NE1GSVQwK0hpSHhydFZwYm1NM21VNW9XUmg3RC9VZkJ5ZTJrcDZmbkppVWxyUTRPRGxaRXBGMWNYSnh5NGNJRnpTNnM1T2JtWXU3Y3VYanZ2ZmRnczlrRXdEc21reWttSlNYRjV5K1VGSVlYVVBKalowaWxaamFiSjRySUV3Q3l2dnJxS3d3ZE9oUnBhV2t1clNFakl3T3Z2UElLbGk5ZkRnQi9BaGhrTXBsZUFTK1VVQWt4REtsTXpHYnpha1ZSSGhDUnN5YVRDZjM3OThlSkU2Nlo2K0RzMmJNWU9IQWd0bTNiQmhFNUx5SVBtMHltVDF4eWNQSTZERU1xczcxNzl4cHpjbkthaThpZWMrZk9JU1ltQnR1M2J5L1hZeHFOUmp6NTVKUDQ0NDgvSUNJSEFiUXdtVXkvbHV0Qnlhc3hETWtwRGg0OG1KeVdsdFlXd0JkWldWa1lNV0lFbGk5Zjd2UUxLeUtDcjc3NkNzODk5eHd5TWpJQVlJTk9wMnRoTXBsT08vVkFSRVJscGRmcngrdjFlcXVxcWpKcDBpVEp6czUyeXEwN2MzSnlaTTZjT2FLcXF1ajFlcHVxcXJPMWZxMmVpcmNLelkrZElUbWR5V1NhRE9CeEFKbHIxNjUxeW9XVjlQUjB2UHp5eS9qODg4OEI0SnJOWm52R2FEU09ja0s1UkFBWWhsUk9UQ2JULzZ4VzZ3TUF6dnh0eHBnU08zUG1EQVlPSElnZE8zWkFSRklVUmVrVUh4Ly9xWE1ySmwvSE1LUnlFeDhmYjdweFlXVjNVbElTQmc0Y2lLMWJ0NVpvSDcvOTlodWVmUEpKKzgycUR1aDB1aFo3OSs3ZFZoNzFrbTlqR0ZLNU9uRGdRRXBHUmtaYkVWbVJsWldGa1NOSDRyUFBQaXZ5d29xSTRILy8reCtHREJtQ3ExZXZBc0EzeWNuSkxmZnUzWnZna3NLSmlNcUxYcThmWjcrd01tSENoRUl2ck9UazVNaXNXYlBzRjBxc1VWRlJNN1d1M2R2d0FrcCs3QXpKWlV3bTAxU2J6ZFpiUks1Kzg4MDNHREprQ0ZKVFUvT3NrNTZlanBFalIyTGx5cFVBY0UxRW5qYWJ6V00wS1poOENzT1FYQ28rUHY0ckFHMEFKUHp0bnNWSVNFaTQrUllEeVRhYnJhUFpiRjZpWWJua1F4U3RDeURmRkJFUlVjZmYzMzhkZ0phVktsWENVMDg5aGM4Ly85dytQcmd2Snllbnk0RURCODVvWEtiWHNwOGlHNDFHWnNBTi9Jc2d6VFJ1M0Rnd0tDZ29WbEdVZnZiblJHVHRoUXNYK3A0OWUvYWFsclY1TzRaaGZ2NWFGMEMrNi9mZmY4OEc4SitvcUtpRE9wM3VkUkdaWnpLWlh0TzZMdkpOZkZjZ3QrQ0puWXFJS0FBQ0FBUUNxQUFQR29QdjJMSGplUURZdkhsekhhMXJLUVViQUF1QWJBQTVpcUk0NWFvNE8wT2kwcXNBb0RhQWVqZitINkJ0T2NXbnFxcjlZVnN0NnlpbEhBQVhBSndGY1A3R244dk1ZOTZGeWJ0NWFHY1lCQ0FNUUp6V3RmaW9hQUFIRlVYSmNNYk9QS2F0SjNKREFiamVFWkkybk5xTk13eUpTazhIRHpvMTlrS0JjR0tHY2N6UUMzbml3SDdIamgwQkFDTGlLWjJXRFVBUXJ2LzlraGRnR0hvbmp4dlk5OEFCL1J4Y3Y2SlpyVFFicDZTazRMbm5uc09hTld0dzhPQkJ4TVRFWU92V3JUaHg0b1RqY2VYS2xmTnNzMy8vL2tLWGVRUDc2NHVMaTBOQWdPdC9aQm1HM2lrUTE0UFFZd2IyWjgyYVpYLzRwWloxbE1MWW9sWklTRWpBaUJFajhNVVhYemgreVlPRGcvSDExMStYZTNGVWZHNS8ra1Nsd29GOTF5bXlNN3h5NVFvU0VqanptTHRqR0hvbkR1eTdqbVBNY09YS2xlalVxUk9pbzZNeFo4NGN4d294TVRFQWdPam9hQmdNQmdEWFR3a05CZ095c3JKS2ZNQjkrL2FoWDc5K2FOV3FGUjU3N0RIczM3L2ZzV3ozN3QzbzE2OGZXclpzaWE1ZHU5b252Y0FMTDd5QWlSTW41dG5QODg4L2o5bXpyOTlHSmljbkI3Tm16Y0tERHo2SU5tM2FZT3pZc2ZidmllZGpyMzNYcmwyT09oNS8vSEVjUG56WXNZN0ZZc0dDQlF2UXBVc1h0R3paRW84ODhnZ1dMVm9FbTgzbVdDYzlQUjJqUm8xQzY5YXQwYVZMRit6YXRTdlBjVXBTa3pNd0RJbWM0T3paczVnOWV6YW1UcDJLTFZ1Mm9IUG56bzVsaXhjdkJnREV4Y1ZoNzk2OVpUN1dxbFdyOE82NzcyTFRwazI0L2ZiYk1YWHFWTWV5ek14TWpCczNEbHUzYmtYNzl1MHhmZnAwQUVDM2J0M3c4ODgvdzJLeEFBQXVYYnFFUFh2Mm9HZlBuZ0NBcVZPbjRzaVJJMWk1Y2lYV3IxK1B0TFEwdlBYV1c3ZXNZODJhTlpnM2J4NDJiZHFFa0pBUVRKa3l4YkZzMnJScCtQbm5uL0gyMjI5aisvYnRtREZqQnI3NjZpdDgrT0dIam5VbVRKaUFLMWV1WU4yNmRWaThlTEVqdU8xS1UxTlpNQXlweE1yUzFiampjUW82Wms1T3liN1VVS0ZDQlNpS2d1VGtaRlN1WEJsaFlXSGxWQ0V3WXNRSTFLbFRCOVdxVlVQZnZuMXg0c1FKUjhmMTRJTVBvbEdqUmpoeDRnU3FWcTJLeE1SRTVPYm1vbjM3OWdEZ0NKeU5HemZpM252dnhaMTMzb20wdERSOCsrMjNlUFhWVnhFY0hJemJicnNOVHo3NUpMWnMyWExMT2w1NDRRWFVxbFVMMWFwVlE1OCtmWERzMkRIWWJEWmN2bndaNjlldngrdXZ2NDZtVFp2QzM5OGZFUkVSR0RKa0NOYXNXUU1BU0UxTnhhKy8vb3FYWG5vSnRXclZRcTFhdGZEc3M4ODY5bDNhbXNxQ0YxQ0luQ0E0T0JoVHBrekIzTGx6c1d6Wk1yejIybXZRNi9YbGNxemF0ZjhhRHE1U3BRcEVCTG01dVFnSUNNRDgrZk94YnQwNlJFUkVJREF3RUFCZ3M5a1FFQkNBaHg5K0dKczJiVUxidG0zeDNYZmY0WWtubmdBQUpDY25RMFRRdDIvZmZNZXlXQ3lvVUtIZ1R3L1ZyRm5UOFRnb0tNaFJSMUpTRWtRRWpSbzF5clArSFhmY2dkVFVWTmhzTnFTa3BEaWVzNnRhdGFyamNXbHJLZ3VHSVpHVGRPN2NHUjA3ZHNTOGVmTXdldlJvL1BERER5NDkvdG16WjdGNDhXS3NYcjBhalJvMVFseGNIRFp1M09oWTNxMWJOd3daTWdUSGpoM0RtVE5uOE5CRER3RUFhdFNvQVFEWXNHRURRa0pDeWx5SFBheFBuejZOOFBEd1BQVUZCd2REcDlNNWd1LzgrZk9PeC9hQUxJK2Fpb09ueVY3T1dZUGR0MUxVUVBmbHk1Znh5aXV2SURvNkdsMjdka1ZzYkd5ZVU5SENCdjFkOGJxY05ZaWZsSlFFczlrTVJWRlF2MzU5NU9Ua09HNTZWYTNhOVF2T1pyTVo2ZW5weGZvN0xZM2MzRnhITGVucDZWaXhZa1dlNVdGaFlRZ0pDY0hzMmJQUnVYTm5SK2NZSEJ3TVZWVXhaODRjcEtTa3dHcTE0dGl4WTlpOWUzZXA2cWhWcXhZNmRPaUFhZE9tNGZqeDQ3QmFyVGh3NEFBV0xseUkvdjM3QXdEcTE2K1BSbzBhWWY3OCtVaFBUMGRpWWlLV0xsM3EySWV6YXlvT2hxR1BLT3RnOTYwVU5kQTlZY0lFWkdSazRKdHZ2a0ZzYkd5KzI0VVdOdWp2aXRmbHJFRjhxOVdLeVpNbjQvNzc3OGZLbFNzeGRlcFVLTXIxT1NjYU5HaUFuajE3WXNTSUVlalZxMWV4WDF0SmhZYUdvaytmUGhnMWFoVDY5KytQMXExYjUxdW5XN2R1TUJxTmpnc25kak5uem9ST3AwUHYzcjF4Ly8zM1krTEVpVVhld2ZCV0prK2VESVBCZ0dIRGhpRTZPaHJqeDQ5SFRFd00rdlRwNDFobnhvd1p1SGp4SWg1NjZDR01HVE9tM0dzaUh5UWl0VVdrbDRqSXZuMzdSRlZWU1VoSWNOeDlidnYyN1dJd0dNUnF0VXBhV3BvWURBWXhtODE1N2xDM2R1MWE2ZGl4WTRGM3I3UHZNek16VTFKVFU4VmdNTWpSbzBjZHk3ZHQyeVlQUFBDQWlJaWtwcWFLcXFweTRNQ0JQTWRYVlRYUDNmR3VYYnNtaHc0ZGtvVUxGNHFxcW1LeFdQSWNwN0FheXZLNkxsMjZKS3FxeXNHREJ4M0xkK3pZNGFpdHFOZDJ3NXdDLzVMSUZYcUxFNysreVRGREgxR1d3VzZkcnZBVGlLSUd1cE9Ua3dGYzc0NXVQdjdOQ2h2MEwrL1g1WTZEK0tRZGhxR1BLODVnOTYwVU5kQmQxRUI1VVlQK3BlWENRZnpjTWhkTHBaV042eE5tT0FYSERIMWNjUWE3YjZXb2dlNzY5ZXZqemp2dkxIU2d2S2hCLy9KOFhVNGF4QysvS3lKVWxBdHcwaXpYQUR0RHd2WEI3dmZlZXcvRGhnM0Q1Y3VYVWE5ZVBjVEV4S0IzNzk3RjJuN216Sm1ZTVdNR2V2ZnVEWXZGZ2thTkdtSEVpQkY1bGsrWU1BR2RPblZDa3laTjBMTm5UeHc4ZUJEKy92NTVCdjNyMUttRFBuMzZZUHYyN1M1N1hUTm16TURFaVJQeDBFTVBvVW1USnVqZHV6Y09IanhZN05jRzRCS0F6cmordGJ4QXB4VHVBbVBHakZrTkFETm56bnhNNjFwS0lSdC9UZnVmN2F5ZGVzd1U2MVI4TndhVjI4Sk5aNEQ1NXB0djhNRUhIK0RiYjcvVnVoUm42QWRnRjRBcjhLQXpMZDRRS2o5MmhsVHVmdnp4Ujl4MTExMElDUW5CNGNPSDhkRkhIK0hSUngvVnVpeG5zUURJVUJUbGt0YUZsSVI5L2toRlVTNW9YSXJiWUJoNkp4dWNPSlpTVnFkUG44YXNXYk9RbHBhR1dyVnFvVXVYTG5tK2grcmhuRHFJVDlyaGFiSVhFdDYxelpXY2VvYzJWL0hFdXhHV04zYUczaWtiMXdlWG8zRjlrbGUzSHRpZlAzOSsvN05uejNZRmdKbzFhMjRiUFhyMFhLMXJLb1p5R2NRbjdUQU12Wk1GMTM5UjArRUJONFE2ZlBod3pyRmp4N29DUVAzNjlUOEM4SXZHSlJYSHpZUDRGbzFySVNJdjRhZXE2bVc5WHA4QnZrRzdoS3FxWWo5VnB1djRnMGZ1d0FyZ0MwVlI2b0RmNkNDTnVQWHBFL21HaUlpSWNCRnBENkJqVkZSVWM2M3JJZC9FTUNUTmhJV0ZCVVJGUlkzMTkvYzNBV2dLb0twT3A0dFRWWFZhYUdob1JhM3JJOS9DTUNSTlJFUkVoQWNHQnNicGRMcHBpcUw0ZCtuU0JUMTY5SUJPcC9NRE1MWkdqUnBHZG9ua1N2eU1FYmxVV0ZoWVFJVUtGZjZyMCtrbUFmQ3ZXN2N1eG8wYmgxYXRXZ0VBNHVQak1XblNKSncrZlJxNFBwWTRNelUxZGNxcFU2ZisxTEJzcjhQUEdlYkh6cEJjNXUvZFlJOGVQYkI2OVdwSEVBSkFaR1FrVnF4WWdiNTkrN0pMSkpmaXV3S1Z1Nks2d2NLd1N5dy83QXp6WTJkSTVhbzQzV0JoMkNXU0svRmRnY3BGYWJ2QndyQkxkQzUyaHZteE15U25LMHMzV0JoMmlWVGUrSzVBVHVQc2JyQXc3QkxManAxaGZ1d015U25Lb3hzc0RMdEVLZzk4VjZBeWNWVTNXQmgyaWFYRHpqQS9kb1pVYXE3c0JndkRMcEdjaGU4S1ZHSmFkNE9GWVpkWWZPd004Mk5uU0NYaUR0MWdZZGdsVWxud1hZR0t4VjI3d2NLd1M3dzFkb2I1c1RPa0lybHpOMWdZZG9sVVVueFhvRUo1V2pkWUdIYUorYkV6ekkrZElSWElFN3ZCd3JCTHBPTGd1d0xsNFMzZFlHSFlKVjdIempBL2RvYms0RTNkWUdIWUpWSmgrSzVBWHQ4TkZzYVh1MFIyaHZteE0vUnh2dEFORm9aZEl0Mk03d28reWxlN3djTDRXcGZJempBL2RvWSt5SmU3d2NLd1N5UytLL2dRZG9QRjR3dGRJanZEL05nWitnaDJnOFhITHRFMzhWM0J5N0ViTEJ0djdSTFpHZWJIenRDTHNSc3NPM2FKdm9QdkNsNkkzV0Q1OEtZdWtaMWhmdXdNdlF5N3dmTERMdEc3OFYzQlM3QWJkQzFQN3hMWkdlYkh6dEFMc0J0MFBYYUozb2Z2Q2g2TTNhQjc4TVF1a1oxaGZ1d01QUlM3UWZmQkx0RTc4RjNCdzdBYmRHK2UwaVd5TTh5UG5hRUhZVGZvL3RnbGVpNkdvUWNJQ3dzTGlJcUtHdXZ2NzI4Q29OYXRXeGZ2dmZjZXhvMGJoMHFWS21sZFhxRlNVbEx3eGh0dm9HUEhqbWpldkRuYXRXdUhoUXNYRm52Yjd0Mjd3MmF6WWYvKy9UQVlETWpLeXNyejJGMEZCZ2Jpdi8vOUx6NysrR00wYU5BQUFPN1I2WFJ4cXFwT0N3ME5yYWgxZlZRd2hxR2I4OVJ1TURjM0Y0TUdEVUtOR2pYd3hSZGZJQzR1RG9zWEw4YTk5OTVick8yRGc0UHg5ZGRmUTZmejNCOVJkb21leFhOLzByeWNwM2FEZGlkT25FQmlZaUlHREJpQW1qVnJ3dC9mSHcwYk5zVDk5OSt2ZFdrdXhTN1JjL2hyWFFBVkxDQWdZS09pS08wQm9FZVBIbmpsbFZjOElnVHQ2dGF0aTRvVksyTGV2SGtZUFhvMEtsZXVuR2Y1L3YzN0VSTVRnM256NXVHZGQ5NUJZbUlpbWpkdmpzbVRKK08yMjI1ekxOKzZkYXRHcjhDNTdGM2kvUG56c1dMRkNudVgrSENOR2pVTVd0ZEcxN0V6ZEY5VjdROXV1KzAyanp0ZHJGYXRHbWJPbklsZmYvMFYzYnAxUTJ4c2JJSGpmT3ZXcmNOSEgzMkV0V3ZYNHVMRmk1ZzllN1lHMWJxR29pajR4ei8rY2ZOVFdyKzduZEQ0K0c2Rm5hR2JTa3RMZTZCR2pSclRBYno0NmFlZit2MzAwMCtZTkdrU3dzUER0UzZ0Mk5xMGFZTzFhOWRpK2ZMbFdMcDBLYjc4OGt1OCsrNjdhTnEwcVdPZG9VT0hva2FOR2dDQW1KZ1lUSmt5UmF0eXk5WHg0OGN4Y2VKRUhEbHlCTGora1p0UGtwT1RSNTQ3ZDg1OXJ3VDVHTTlxTjN6SXFWT24valFhalNORjVBRUFSMDZkT29XQkF3Zml2ZmZlUTNaMnR0YmxGVnRRVUJDR0RCbUNkZXZXSVRRMEZHUEhqczJ6dkU2ZE9vN0h0V3ZYUmxaV0ZtdzJtNnZMTERjNU9UbjQ1Sk5QMEs5ZlB4dzVjZ1FpY2twRS9tVTBHcDlqRUxvWGhxR2JNNWxNY2FtcHFYb0E3OXBzTnV1bm4zNktmdjM2NGNDQkExcVhWaUxWcWxYRHdJRURjZXJVcVR4aGQvWHFWY2ZqMDZkUG8wNmRPaDQzSkZDWTQ4ZVBZK0RBZ1Zpd1lBRnNOcHNWd0VjcEtTbGhKcE5wczlhMVVYN2U4VlBuNVR5eFN6eCsvRGdXTFZxRWhJUUVXSzFXWExwMENWOTk5UlZhdEdpUkoremVlKzg5WkdabTR2VHAwNGlOalVYWHJsMDFyTm81MkExNkpvNFplaENUeVJRWEdocXFyMUdqeG5TYnplYldZNG5WcWxYRDNyMTc4Zm5ubitQcTFhdW9XYk1tSG5qZ0FZd1pNeWJQZWhFUkVlamV2VHV5czdQUnVYTm5EQm8wU0tPS25hT2dzY0dVbEJTT0RYb0FmaS9SUStuMSttaEZVV0lCM0szVDZUQmd3QUFNR2pRSWdZR0JXcGRXTERkL2RPYnZIN3Z4UkRrNU9manNzOCt3Y09GQzJHdzJpTWdwQUlONFN1dzVlSnJzb2J4bExORWJjR3pRT3pBTVBaZ25qaVY2RTQ0TmVoZWVKbnVKME5EUWl2YlBKUUx3Q3cwTmRjdXhSRy9CencxNkg0YWhsL0gwc1VSM3g3RkI3K1duZFFIa1hNbkp5V2NEQXdNL3FWU3BVbFVSYVc0Mm0zVmJ0bXhCV0ZoWW5nODRVOGtkUDM0Y0kwZU94SGZmZlFjUnNRTDRPQ1VscGR2eDQ4ZVBhbDBibFIwN1F5L0dMdEU1MkEzNkJuYUdYb3hkWXRteEcvUWQ3QXg5Qkx2RWttRTM2SHZZR2ZvSWRvbkZ4MjdRTjdFejlFSHNFZ3ZHYnRDM3NUUDBRZXdTODJNM1NPd01mWnl2ZDRuc0JzbU9uYUdQOCtVdWtkMGczWXlkSVRuNFNwZklicEFLd3M2UUhIeWhTMlEzU0lWaFowZ0Y4cll1a2QwZ0ZZV2RJUlhJbTdwRWRvTlVIT3dNcVVpZTJpV3lHNlNTWUdkSVJmTEVMcEhkSUpVVU8wTXFFWGZ2RXRrTlVtbXhNNlFTY2VjdWtkMGdsUVU3UXlvMWQra1MyUTJTTTdBenBGSnpoeTZSM1NBNUN6dERjZ3BYZDRuc0JzbloyQm1TVTdpeVMyUTNTT1dCblNFNVhYbDFpZXdHcVR5eE15U25LNDh1a2QwZ2xUZDJobFN1eXRvbHNoc2tWMkZuU09XcUxGMGl1MEZ5SlhhRzVETEY3UkxaRFpJVzJCbVN5eFNuUzJRM1NGcGhaMGlhK0h1WDJLOWZQMVNzV0JHeHNiSHNCa2tUREVQU1RHaG9hTVVhTldwTUIvQWkvanBMc1FMNEpEazVlZVM1YytleXRLdU9mQTNEa0RSM28wdjhCRUNnaUR6SGJwQ0lmSmFxcXFLcXFtaGRCL2t1bmRZRkVCRzVBNFloRVJFWWhrUkVBQmlHUkVRQUdJWkVSQUFZaGtSRUFCaUdSRVFBQUgrdEM2Q3lFeEVGUUFDQVFBQVY0SUZ2Y2gwN2RnUUFpRWh0alVzcExSc0FDNEJzQURtS292QXpreDZHWWVnZEtnQ29EYURlamY4SGFGdE95YW1xYW4vWVZzczZ5aUFId0FVQVp3R2N2L0ZuOGlEOE9wNFhFSkVnQUdFQTRyU3VoUkFONEtDaUtCbGFGMElsNDNHblUxU2dBRnp2Q0VsN0h0bVpFOFBRVytqQVgwQjNFUWorWG5ray9xTVJFWUZoNkZQMjc5OFBnOEdBckt5c1BJOWRmZnljSE9kY1d5akovclI0dmVSWkdJWkVCVWhJU0VDUEhqMmNGdHprL2hpR1JBVzRjdVVLRWhJU3RDNkRYSWhoNklWMjc5Nk5mdjM2b1dYTGx1amF0U3ZpNGtyMmlSdjdLZVd1WGJ2UXIxOC90R3JWQ284Ly9qZ09IejdzV01kaXNXREJnZ1hvMHFVTFdyWnNpVWNlZVFTTEZpMkN6V1p6ckpPZW5vNVJvMGFoZGV2VzZOS2xDM2J0MnBYbk9EazVPWmcxYXhZZWZQQkJ0R25UQm1QSGpzWFZxMWNMcmN1Wit5dHEzWmlZR0FCQWRIUTBEQVpEcVdzbXo4RXc5RUtabVprWU4yNGN0bTdkaXZidDIyUDY5T21sMnMrYU5Xc3diOTQ4Yk5xMENTRWhJWmd5WllwajJiUnAwL0R6enovajdiZmZ4dmJ0MnpGanhneDg5ZFZYK1BERER4M3JUSmd3QVZldVhNRzZkZXV3ZVBIaWZLRThkZXBVSERseUJDdFhyc1Q2OWV1UmxwYUd0OTU2cTlCNm5MbS9vdFpkdkhneEFDQXVMZzU3OSs0dGRjMUU1RUlpVWx0RWVzbE5ybDI3Sm9jT0haS0ZDeGVLcXFwaXNWaGszNzU5b3FxcVpHWm01bm44ZC9abENRa0pqdWUyYjk4dUJvTkJyRmFycEtXbGljRmdFTFBabkdlN3RXdlhTc2VPSFVWRTVOS2xTNktxcWh3OGVOQ3hmTWVPSGFLcXFtUm5aMHRxYXFvWURBWTVldlNvWS9tMmJkdmtnUWNleUZlUE0vWjM4K3N0enJIdDYyZG5aenVlSzJiTnZjVnp2MUxvMC9oMVBDODBmLzU4ckZ1M0RoRVJFWTRidE45OCtscGNOV3ZXZER3T0NncUNpQ0EzTnhkSlNVa1FFVFJxMUNqUCtuZmNjUWRTVTFOaHM5bVFrcExpZU02dWF0V3Fqc2ZKeWNrUUVmVHQyemZmY1MwV0N5cFVxSkRudWJMdTcyWWxQWFpadHlQUHdERDBNbWZQbnNYaXhZdXhldlZxTkdyVUNIRnhjZGk0Y2FOVGoxRzc5dlhHNS9UcDB3Z1BEODl6N09EZ1lPaDBPa2RRblQ5LzN2SFlIbWdBVUtOR0RRREFoZzBiRUJJU1V1UXhuYm0va2g2N3JOdVJaK0NZb1pmSnpjMEZBQ1FsSlNFOVBSMHJWcXh3K2pGcTFhcUZEaDA2WU5xMGFUaCsvRGlzVmlzT0hEaUFoUXNYb24vLy9nQ0ErdlhybzFHalJwZy9mejdTMDlPUm1KaUlwVXVYT3ZZUkhCd01WVlV4Wjg0Y3BLU2t3R3ExNHRpeFk5aTllM2VCeDNUbS9vcXpiclZxMVFBQVpyTVo2ZW5wcGFxWlBBdkQwTXVFaG9haVQ1OCtHRFZxRlByMzc0L1dyVnVYeTNFbVQ1NE1nOEdBWWNPR0lUbzZHdVBIajBkTVRBejY5T25qV0dmR2pCbTRlUEVpSG5yb0lZd1pNd1k5ZS9iTXM0K1pNMmRDcDlPaGQrL2V1UC8rK3pGeDRrU0lGRDd6bFRQM1Y5UzZEUm8wUU0rZVBURml4QWowNnRXcjFEV1Q1K0NzTlY3Z3hvQjlXd0JmYWwwTDRURUF2eWlLY2tIclFxaGsyQmtTRVlGaDZDMXM0R1NpN2lJYjEvODl5TU13REwyRGZaWmwwdDRGOEkzSkkzSE0wQXVJU0FDQU92aHIydjlBYlNzcXVURmp4cXdHZ0prelp6Nm1kUzJsbEkyYnB2MVhGSVdCNkdINE9VUHZZTUgxWDhSMGVPZ05vVzc2eXRzdld0WlJCamZmRU1wU3hMcmtoaGlHWHVER25kaXliL3pua2V3M2hPSlZXTktLeDNVUVJFVGxnV0ZJUkFTR0lSRVJBSVloRVJFQWhpRVJFUUNHSVJFUkFJWWhFUkVBaGlFUkVRQ0dJUkVSQUlZaEVSRUFmaDJQdEtPZzREZGp2NXNlQ3pnZEZya0laNjBoVFJnTWh2K0t5T3hiclNNaTgwMG0wM0JYMVVTK2phZkpwQW1iemZadFVldFlyZGJscnFpRkNHQm5TQnJTNi9WSEZVVnBXc2ppQktQUjJNQ2xCWkZQWTJkSW1sRVU1ZlBDbG9uSUpsZldRc1F3Sk0wb2l2Sk5ZY3RFaEtmSTVGSThUU1l0S1hxOS9veWlLUCs4K1VrUk9XOHltVUp3L1dveWtVdXdNeVF0U1VFZG9LSW9HOEVnSkJkakdKS21iRGJiK2dLZVh1M3lRc2puOFRTWnRPYW5xbW9LZ0pvMy9uekZhRFRXQXBDcllVM2tnOWdaa3Rhc0luTHpWZVZOWUJDU0JoaUdwRGtSK2VhbXgydTBySVY4RjhPUU5HZXhXSDRCa0FFZ0t5TWo0eXV0NnlIZnhEQWt6UjA4ZURBSHdQOEEvUFQ3Nzc5NzdMMmZ5YlB4QW9xSFUxVjFDNEQvMDdvTytvdUk3RGFaVEMyMXJvTktocDJoNTJNUXVobEZVVnBvWFFPVkhPY3o5Qko3OSs3VnVnUUNZREFZdEM2QlNvbWRJUkVSR0laRVJBQVloa1JFQUJpR1JFUUFHSVpFUkFBWWhrUkVBQmlHUkVRQUdJWkVSQUFZaGtSRUFCaUdSRVFBR0laRVJBQVloa1JFQUJpR1JFUUFHSVpFUkFBWWhrUkVBQmlHUkVRQUdJWkVSQUFZaGtSRUFCaUdSRVFBR0laRVJBQVlodVJDKy9mdmg4RmdRRlpXbHRQMm1aS1NndTdkdThObXN6bHRuK1NiZUhjOFB4UmRMZ0FBQnVKSlJFRlU4bWpCd2NINCt1dXZ0UzZEdkFBN1F5SWlNQXlwaEd3Mkd4WXZYb3h1M2JxaFpjdVdlT1NSUjNENDhHRUFnTVZpd1lJRkM5Q2xTeGZIc2tXTEZoVjZDbHZVK3ZiVDZuWHIxdUgvL3UvL01HZk9uSHo3dVBuVTIvNTQxNjVkNk5ldkgxcTFhb1hISDMvY1VSL1JyZkEwbVVya25YZmV3UysvL0lJcFU2WWdMQ3dNQ1FrSnFGU3BFZ0JnMnJScE9IVG9FTjUrKzIwMGF0UUlodzRkd3F1dnZvcmMzRndNSFRvMDM3Nkt1LzZ1WGJ2d3pUZmZRRVNLVmVPYU5Xc3diOTQ4QkFRRVlOeTRjWmd5WlFvKy8veHo1L3dGRUpGN1VsVlZWRlVWVjBoUFQ1Zm16WnZMbmoxNzhpMUxTMHNUZzhFZ1pyTTV6L05yMTY2VmpoMDdpb2pJdm4zN1JGVlZ5Y3pNTE5INlI0NGNLYlNtbS9kcGY1eVFrT0JZdm4zN2RqRVlER0sxV2t2OXVrdkMvdStoOWM4RmxSeFBrNm5ZRWhNVFliVmFjZGRkZCtWYmxwU1VCQkZCbzBhTjhqeC94eDEzSURVMU5kK3Bja25XcjFldlhvbnFyRm16cHVOeFVGQVFSQVM1dWJrbDJnZjVIb1loRmRzLy92RVBBRUJDUWtLK1piVnIxd1lBbkQ1OU9zL3paOCtlUlhCd01IUTZYYW5YVnhTbDdNVVRGWUZoU01VV0hCeU10bTNiWXRxMGFUaDI3QmlzVml1T0hqMkt4TVJFMUtwVkN4MDZkTUMwYWROdy9QaHhXSzFXSERod0FBc1hMa1QvL3YzejdhdWs2eE9WTjE1QW9SS1pObTBhNXM2ZGkrZWZmeDZabVprSURRM0Z0R25UQUFDVEowL0dlKys5aDJIRGh1SHk1Y3VvVjY4ZVltSmkwTHQzN3dMM1ZkTDFpY29Ueno4OG5IMndmdS9ldlZxWFFnQU1CZ01Bd0dnMDhuZkx3L0EwbVlnSURFTWlJZ0FNUXlJaUFBeERJaUlBREVNaUlnQU1RM0tCOHBqSHNDVEh6Y25KY2VseHlUTXhES2xBQ1FrSjZOR2pCNE9FZkFiRGtBcDA1Y3FWQXI5MlIrU3RHSVkrYnVYS2xlalVxUk9pbzZQenpCY1lFeE1EQUlpT2puWjhrQmdBZHUvZWpYNzkrcUZseTVibzJyVXI0dUxpSE10dU5kZmh6ZDU3N3oxMDZ0UUpaODZjS2JDbTBzNXptSjZlamxHalJxRjE2OWJvMHFVTGR1M2FsV2UvT1RrNW1EVnJGaDU4OEVHMGFkTUdZOGVPeGRXclYyKzVUeUx5RUdXWnd1dk1tVE9pcXFyczJyVkxNak16NWNDQkE0NWw5dW13c3JPejgyeno0NDgveXNHREJ5VTdPMXZtekpralhidDJkU3l6Lzlsc05vdkZZcEVUSjA3SXVYUG44a3l6OWNVWFg4aUREejRvdi8vK2U2RjFUWmd3UVI1NzdERTVldlNvV0N3V2lZK1BsODZkTzh1Q0JRdnkxRFoyN0ZpNWV2V3FaR1JraUlqSVN5KzlKSU1HRFpJTEZ5N0loUXNYNU9tbm44N3pHdDU0NHcwWk9IQ2dKQ2NuUzFwYW1nd1pNa1FtVHB4NHkzMldGS2Z3SXRKSVdjSXdPVGxaREFhRHJGMjdOdCt5d3NKUVJPVGF0V3R5Nk5BaFdiaHdvYWlxS2hhTDVaWnpIZHIzOWMwMzMwaTdkdTN5aE83ZmxYYWV3MHVYTHNuL3QzZi9McW1GY1J6SFB3M1JFZzB0VFM1dEVRUVpIUTFxaW9LR2lMTWw5bThVTkJmUkx3ZHhhb3NJSEJ5Q3BCcURDSWxBY0tnaHNhMHdCUnNPUkZERTl3NlhjOEI3VGJqZTRlcjEvUUpCenZQNG5FZUhEejdQZ2U4VERvZnQvdjQrdUpiTDVZTHY4UHI2YWhNVEUvYnc4QkMwWDE5ZjI4ek16TGRqdG9JdzdGd1VhdWhpUTBORDJ0allVREtaMVBIeHNkYlgxelUrUHQ3ME02bFVTcWVucHhvYkcxTmZYNStrbjh2alpyVU9mY2xrVXZQejh4b2RIZjIyVDZ0MURpdVZTdERQMTkvZkg3eC9lWG1SbVNrV2kvMTJ6OC9QejRaam9ydXdaOWpsRmhZV2xNMW1GWWxFdExhMjFyVHYwOU9URGc4UGRYQndvRVFpb2NYRnhhQ3RXYTFEMy9iMnRpNHVMcFRKWkw3dDAycWRRei80cXRWcWNNMFBTRWthSEJ5VUpKMmRuU21mejllOWVudDdHNDZKN2tJWWRyRnl1YXhDb2FDZW5oNkZRaUY5Zkh3RTU0d01EQXhJa2dxRmdqelBrNlNnV25TNVhKYm5lVXFuMDhGWXpXb2Qra1pHUnJTenM2TkVJcUh6OC9PR2MycTF6bUVvRk5MdzhMQlNxWlE4ejlQejg3T09qbzdxNWhjT2g3Vy92NjlLcGFLdnJ5OFZpMFhkM3Q2MitPc0JhQ3QvK3dERmRWMXpITWRjMTdXcnE2dTY5czNOVFl0R284RmVuWm5aN3U2dVRVMU4yZExTa3FYVDZicDl4YmUzTjl2YTJyTFoyVm1MUnFPMnZMeHNqNCtQZFE5UXpNeXkyYXc1am1PWGw1Y041L1grL201N2UzczJOemRuazVPVDVycXVaVEtab1AzWDhYeWxVc2xXVmxiTWNSeUx4K04yY25KU043OWFyV2FycTZzMlBUMXRrVWpFWXJHWTNkemNOQjN6VDdGbjJMbFlFM1E0NmhtMkYrb1pkaTZXeVFBZ3doQUFKQkdHQUNDSk1BUUFTWVFoQUVnaURBRkFFbUVJQUpJSVF3Q1FSQmdDZ0NUQ0VBQWtFWVlBSUlrd0JBQkpoQ0VBU0NJTUFVQVNZUWdBa2doREFKQkVHQUtBSk1JUUFDUVJoZ0FnaVRBRUFFa2NJdi9mOEE4aUF0QWEvaGwyT0RQajROLzJjL2V2SndBQUFBQUFBQUFBQUFBQUFBQUFBQUFBQUFBQUFBQUFBQUFBQUFBQUFBQUFBQUFBQUFBQUFBQUFBQUFBQUFBQUFBQUFBQUFBQUFBQUFBQUFiZVlIUGo1cFZSS0wzV3dBQUFBQVNVVk9SSzVDWUlJPSIsCiAgICJUeXBlIiA6ICJmbG93IiwKICAgIlZlcnNpb24iIDogIjE0Igp9Cg=="/>
    </extobj>
    <extobj name="ECB019B1-382A-4266-B25C-5B523AA43C14-8">
      <extobjdata type="ECB019B1-382A-4266-B25C-5B523AA43C14" data="ewogICAiRmlsZUlkIiA6ICIyMTM2MDkwMTQxOTIiLAogICAiR3JvdXBJZCIgOiAiMzI3NDE2NDcxIiwKICAgIkltYWdlIiA6ICJpVkJPUncwS0dnb0FBQUFOU1VoRVVnQUFBVU1BQUFJYkNBWUFBQUJ4QnZ3QUFBQUFDWEJJV1hNQUFBc1RBQUFMRXdFQW1wd1lBQUFnQUVsRVFWUjRuT3pkZVZ4VTlmb0g4TThaRU55d3Jodll6NFhNYklHQU9aTUw1dGJWN05wVmM2dlVXNHFWWmxtYWRkVTBjemZYRnJYTXNrak4wclFzTlROTjIxeEl2YzRNN2t1YW9naG9Rb0pnTU13OHZ6OXdSZ2lRYlpnenkrZjlldmx5T090eldKNTV2dC92bk84QmlJaUlpSWlJaUlpSWlJaUlpSWlJaUlpSWlJaUlpSWlJaUlpSWlJaUlpSWlJaUlpSWlJaUlpSWlJaUlpSWlJaUlpSWlJaUlpSWlJaUlpSWlJaUlpSWlJaUlpSWlJaUlpSWlJaUlpSWlJaUlpSWlJaUlpSWlJaUlpSWlJaUlpSWlJaUlpSWlJaUlpSWlJaUlpSWlJaUlpSWlJaUlpSXlJMG9XZ2RBRmFPcTZqWUEvOVE2RHJwT1JQYVlUS1pXV3NkQlphUFRPZ0NxTUNaQ042TW9Ta3V0WTZDeTg5YzZBSEtPZmZ2MmFSMENBVEFZREZxSFFPWEV5cENJQ0V5R1JFUUFtQXlKaUFBd0dSSVJBV0F5SkNJQ3dHUklSQVNBeVpDSUNBQ1RJUkVSQUNaRElpSUFUSVpFUkFDWURJbUlBREFaRWhFQllESWtJZ0xBWkVoRUJJREprSWdJQUpNaEVSRUFKa01pSWdCTWhrUkVBSmdNaVlnQU1Ca1NFUUZnTWlRaUFzQmtTRVFFZ01tUWlBZ0FreUVSRVFBbVF5SWlBRXlHUkVRQW1BeUppQUF3R1JJUkFXQXk5RzIvL2dvb0NuRGxTdm4yUDNjT3VQMTJ3R1lyK1ZqMjlYLzlWZjU0bmEyaTEwOWV4Vi9yQU1pRE5Xd0luRGloZFJSRVRzSEtrSWdJVElZRUFOdTNBM2ZmRFZTdEN2ejczOEFmZitRdEw2b1ptYis1ZTZObVptb3EwS2NQVUwwNkVCb0tiTjFhdWxqKytBUG8xUXVvVmcyNDlWYmc5ZGNMbisvamo0RzZkWUVYWDh6Ylo5czJRSzhIQWdMeTl0bTh1V0NzbXpaZHY3NkhIcnArZlhhN2R1WHRIeGdJaElYbDdVYytoOG1RZ05oWTRNY2ZnWk1uZ2FRa1lNU0lpaDh6SmlZdklaNDhDY1RGWFU5UXBkbnZ6eitCVTZlQW5UdUJiNzRwdk0zV3JYbnJwMHpKK3pvOUhWaXlKTy8vbmoyQlo1OHR1SDMrNjB0T0xueDk3NzZiZDU3azVMeGtPblJvV2ErV2lMU21xcXFvcWlybEVoY25Bb2djT1hKOTJjcVZJalZyRmx5ZmtWRjRuNnRYQzY3UC96b2xKZS8xM3IzWDkvdnV1K3Y3RmVmQ2hieHQ5dXk1dm16VHBzTG5NeG9MNzV1WktmSy8vNGxNbXBTM1RVNU8wZGUzYWxYaDZ6dDI3UHI2elp0RkZFVWtON2ZFYjE5UjdEOFByWDh2cU93NGdFSjVBeUYyLy9kL2VjMWVxN1g4eHp0N051Ly8yMisvdnV5bW0wcmVMeUVoNy8vbXphOHZ1L25td3R2ZGRsdkJyOGVOeTZ2K29xUHptdGRBd2Zqelg5OHR0eFMrdmx0dXVmNjZWaTFBQkxCWUFEKy9rbU1tcjhGbU1nR1hMMTkvZmV4WVh2THc4OHZyUXdPQXJLeWl0eTJPUGZFbEpsNWZkdTZjOC9iVDVmdTFQWGtTbURVcnJ4bjg5ZGQ1emV5LysvdjEvZC8vTWRGUklVeUdsRmRacGFmbkpZcVpNNEVubjh4YmZ1ZWRRRkFRc0d4WjN0ZFhyd0p2dkZIeThabzF5eHV3ZU9XVnZIN0QzMzhINXM0dDNYN2g0ZGYzTzNVS21EUG54dnRZTEhuL256a0RwS1VCQ3hhVWZIMUZKVXp5ZVV5R0JMUnVuWmVJV3JZRXVuWUZKa3pJVzE2dEd2RHBwOERpeFVEVHBrQ1hMc0NERDVidW1LdFg1dzNHaElRQWp6eFMra0dKMWF1QmxCU2dRUVBnc2NlQUlVUHlsbGVwVXZUMmQ5NlpOeURTcDA5ZS9FWEZGeDJkMTJTM3I1ODRzWFN4RUpIbnFOQUFpaWY0K0dPUlJvM0t0MjlSQTBDVmpBTW9ub3VWSWJtZW9oVCtGeDZldDI3dDJyem1jVzR1c0h0MzNzZG43TTEyb2tyRTBXUnlQYmxCNFhUc0dQRENDOERGaTNsTjVVR0RyamZiaVNvUmt5RzVsM0hqOHY0NVErdldOMDY4UlBtd21VeEVCQ1pESWlJQVRJWkVSQUNZREltSUFEQVpFaEVCWURJa0lnTEFaRWhFQklESmtJZ0lBSk1oRVJFQUprTWlJZ0JNaGtSRUFKZ01pWWdBTUJrU0VRRmdNaVFpQXNCa1NFUUVnTW1RaUFnQWt5RVJFUUFtUXlJaUFFeUdSRVFBbUF5SmlBQXdHUklSQVdBeUpDSUN3R1JJUkFTQXlaQ0lDQUNUSVJFUkFNQmY2d0RJT1F3R2c5WWhFSGswVm9ZZVRrVDJhQjBERlhKUTZ3Q0l5RU9wcWlxcXFvcldjWkR2WW1WSVJBUW1ReUlpQUV5R1JFUUFtQXlKaUFBd0dSSVJBV0F5SkNJQ3dHUklSQVNBeVpDSUNBQ1RJUkVSQUNaRElpSUFUSVpFUkFDWURJbUlBREFaRWhFQllESWtJZ0xBeVYyTHBLcnFKZ0QvMGpvT0luSWRWb1pGWXlJazhqR3NERy9BYURRcVdzZmdLeml4SzJtTmxTRVJFWmdNaVlnQU1Ca1NFUUZnTWlRaUFzQmtTRVFFZ01tUWlBZ0FreUVSRVFBbVF5SWlBRXlHUkVRQW1BeUppQUF3R1JJUkFXQXlKQ0lDd0dSSVJBU0FzOWFRUnFLaW92NmpLSXIrNzh2MWV2MDgrMnNSK2RGc05tOTBiV1RrcTVnTVNTdnRGVVVaK3ZlRmlxSzhuTy9MdWdDWURNa2wyRXdtVGVoMHVuZHZ0RjVFQU9COTEwUkR4R1JJR2pFYWpmc0JaTnhna3lzbWt5bk9WZkVRTVJtU2xqYmRZTjEybDBWQkJDWkQwcERWYW4zalduTzRFSnZOTnRmRjRaQ1BZeklremNUSHgrOVZGQ1hyNzh0RkpDcytQdjVuTFdJaTM4VmtTRm9TbTgzMlF4SExkd0d3dVRvWThtMU1ocVMxTi82K1FGR1VCVm9FUXI2TnlaQTBaVGFiZnhHUjdIeUwvaklhamQ5cUZoRDVMQ1pEMHBwTlVaUWRqaTlzdHY4QnNHb1lEL2tvdDdzRFJVUVVBQUVBQWdGVWdRWUp1M1BuenZaWTZybjYzTmZZQUZnQVpBUElVUlRGcXgrd2JyVmEzOWJwZEowVVJZSE5abHVrZFR6a205d3VHU0l2QWRZRDBQRGEvd0d1RGtCVlZmdkw5cTQrOXpVNUFDNENPQWZnd3JXdnZWWjhmUHhtVlZVdEFHQzFXci9VT2g3eVRZcldBZnlkaUFRQkNBUEF1dytBYUFDSEZFVzUwWjBhWGtGVjFWOXNObHVBMld4dXJYVXM1SnZjc2M4d0FIa1ZJV2xVR2J1YXFxclBBR2lsMCtuKzFEb1c4bDN1bUF4MThJRUVVRXFCY00rZmtWTVlESVlxZXIxK0FZREZJaElnSWcvcTlmcWx6Wm8xQzlRNk52STlYdnVIUnU3dG5udnUrWWVJZktNb3lndUJnWUhvMmJNbnFsZXZEa1ZSQmdVRkJmMFFFUkZSWCtzWXliZTRkVEk4Y09BQURBWURzcklLM2JIbGxYRzR5L1ZXdHFpb3FOdjkvZjEvQmRDbFRwMDZlTys5OXpCeDRrVEV4c1lpSkNRRWlxSzA4ZmYzM3hzZUhoNmhkYXprTzl3NkdaTDNVVlgxbnpxZGJxK2lLTTF2di8xMmZQTEpKNGlNakFRQU5HL2VISjk4OGdudXVlY2VBR2hjcFVxVm5YcTl2b2VtQVpQUFlESWtsNG1LaW5wT1JMNEhjRlBIamgyeGJOa3lCQWNIRjlpbWR1M2ErT0NERC9EUVF3OUJVWlNhQUw1U1ZYV01KZ0dUVC9HSVpMaC8vMzRNR0RBQXJWdTN4aU9QUElJREJ3NDQxdTNac3djREJneEFxMWF0MEwxN2Q4VEY1WDBpNS9ubm44Zmt5Wk1MSE9lNTU1N0QzTGw1TTBQbDVPUmd6cHc1dVAvKys5RzJiVnVNSHo4ZVY2NWNLVlU4SmUzNzU1OS80dVdYWDBaMGREUzZkKytPMk5oWUdBd0c1T1RrM0RCbWJ4VVdGaGFncXVvN09wM3VYWjFPcHhzOGVERG16WnVId01DaXgwa0NBZ0l3ZGVwVVBQLzg4OURwZERvQXMvVjYvWElPckZCbDhvaGt1SHIxYXJ6OTl0dllzbVVMYnJubEZreWZQdDJ4TGpNekV4TW1UTUQyN2R2UnNXTkh6Snc1RXdEUW8wY1AvUFRUVDdCWUxBQ0FTNWN1WWUvZXZlamR1emNBWVByMDZUaDY5Q2hXclZxRmI3NzVCbWxwYVhqampVSnpCaFNwcEgwblRacUVqSXdNYk5pd0FiR3hzZGkrdmVBOHBjWEY3STNDd3NKcUJ3UUViQVF3dkdyVnFvNGtweWczL29pcm9paXdKODFyQXl0UDFLcFY2NmZ3OFBEZ0crNUk1QzFFcEo2STlCRVIyYjkvdjZpcUtxZFBueGE3dUxnNE1SZ01ZclZhSGN1dVhyMHFodzhmbHNXTEY0dXFxbUt4V0NRN08xczZkT2dnUC8vOHM0aUlmUHJwcHpKNDhHQVJFVWxOVFJXRHdTREhqaDF6SEdQSGpoM1NybDA3S1lvOWpzek16QkwzVFUxTkZWVlY1ZURCZzQ3MU8zZnVGRlZWSlRzNys0WXg1ei9QTlgwMXZDV3d3aUlqSTV2cjlmcmpxcXJLQXc4OElQdjM3eS95KzF1UzQ4ZVB5Ny8vL1c5UlZWVlVWVTNRNi9XUldsOGJlUjkzdkIydmtIcjFydWVER2pWcVFFU1FtNXVMZ0lBQUxGeTRFT3ZYcjBkRVJJU2oyV1d6MlJBUUVJQUhIM3dRVzdac1FmdjI3YkZwMHlZODl0aGpBSURrNUdTSUNQcjM3MS9vWEJhTEJWV3FWQ2sybHBMMlRVNU9CZ0EwYWRMRXNUd29LS2pBZHNYRjdFMzBlbjFuUlZHK0JGQ3JlZlBtbUQ5L1B1clhMOStuWmV3RExTKzk5QkwyNzkvZlNGR1VuVkZSVWY4eG04M3JuQnMxK1RLUFNJYkZPWGZ1SEpZdVhZbzFhOWFnYWRPbWlJdUx3K2JObXgzcmUvVG9nV0hEaHVINDhlTTRlL1lzSG5qZ0FRQjVuZlFBc0hIalJvU0VoSlRwbkNYdFc3Tm1UUURBaFFzWEhLOVRVbEpLSGJNM1VGWDFlUkdaRDBCMy8vMzNZOGFNR2NYMkQ1YldQLzd4RDd6Ly92dVlQbjA2Tm03Y1dFTlJsTFY2dmY1Vms4azB5emxSazYvemlEN0Q0dVRtNWdJQWtwS1NrSjZlanBVclZ4WllIeFlXaHBDUUVNeWRPeGRkdTNaMS9FRUdCd2REVlZYTW16Y1BLU2twc0ZxdE9INzhPUGJzMlZQaU9VdmF0MUdqUnJqdHR0dXdjT0ZDcEtlbkl6RXhFY3VYTHk5MXpKNHNMQ3dzUUsvWHZ3ZGdvVTZuMHozMTFGT1lPM2R1aFJPaFhVQkFBS1pNbVlJUkkwWkFwOVBwRkVXWnFhcnFpdERRMEtwT09RSDVOSTlPaHFHaG9lalhyeDlHang2TmdRTUhvazJiTm9XMjZkR2pCNHhHbzJQZ3hHNzI3Tm5RNlhUbzI3Y3Y3cnZ2UGt5ZVBObityTjRTbGJUdjdObXpjZW5TSlhUcDBnV3Z2UElLZXZYcUJRRHc5L2N2VmN5ZTZNNDc3NndUR0JpNFNWR1VZVldyVnNXMGFkUHczSFBQbFRoUVVsYUtvbURRb0VGNDg4MDNVYjE2ZFFENFQrM2F0WDhLQ3dzclc0bFA1TzRrM3dDS3QxaS9mcjEwN2RxMVBMdDZ4QUJLUkVURUhhcXFubEJWVmJwMDZTSUhEaHh3OG5ld2FDZE9uSkJ1M2JxSnFxcWkxK3ZQUmtaRzZyWCtYcERuOHVqSzBGMzk4TU1QU0V4TWhOVnF4Y0dEQi9IQkJ4L2c0WWNmMWpxc1NoRVpHZG5GMzk5L0w0Qm1kOXh4QjFhc1dJSHc4SENYbkx0WnMyWll2bnc1SWlNam9TaEtRejgvdisycXF2Wnl5Y25KNjdoak1yVEJ3eWN6UFhQbURKNTY2aW0wYWRNR1k4ZU94VU1QUFlTbm4zNjZQSWZLaGhzL0pVNnYxNC9RNlhTYkFBUjE2dFFKSDMvOGNZR1JmMWV3RDZ4MDY5WU5BR3FJeUpkUlVWSGpYUm9FZVFWTzd1cmUzSEp5MTJiTm1nVUdCUVhOVnhUbEdVVlI4UFRUVCtPWlo1NXhldjlnV1lnSVZxeFlnUVVMRnNCbXMwRkVWbDY4ZVBHcGMrZk9YZFVzS1BJbzdwZ01Bd0RVeC9WcC8xMStDOWJZc1dQWEFNRHMyYk1mY2ZXNXI4bEd2bW4vRlVWeG0wclpZRERVRlpIVkFPNnZXclVxWG52dE5menJYLy9TT2l5SDdkdTM0OVZYWDBWbVppWkVaTzlmZi8zMThKRWpSNUswam92Y256c21RM2Q0SU5RRkFOaTZkYXRXYytxNTVRT2hEQWJEblNLeUVVRFRldlhxNFkwMzNrQllXSmpXWVJWeTZ0UXB2UGppaTBoTVRJU0lKRnF0MWg3NzkrODNhaDBYdVRlM1M0YnVRRlZWQVFDajBjanZ6eldSa1pFUCt2bjVyUUVRZE5kZGQrSHR0OTlHM2JwMXRRNnJXUGJKTXN4bU13QmtpY2hBazhuRWgwMVJzZHh4QUlYY1RGUlUxSXYyZ1pMT25Uc2pOamJXclJNaEFOeDg4ODFZdkhneGV2VG9BUURWQWF6UjYvVVR3QUtBaXVHbmRRRHVxRUdEQnBNQklDa3BhWXJHb1dpcVdiTm1nYUdob2U4cGlqSmVwOU1wUTRjT3hkaXhZK0h2N3hsM2NmcjUrYUZEaHc2b1VhTUc5dXpab3dENFowaEl5SjMrL3Y0YjA5UFRjN1dPajl3TDN5V0x3R1l5b05mcjZ3RllveWhLaDJyVnFtSGl4SW5vMHFXTDFtR1YyODZkTy9QUE8vay9FWG5ZWkRLZDF6b3VjaDlzSmxNaGVyMytiZ0M3RlVYcFVMOStmWHp3d1FjZW5RZ0I0TDc3N3NQU3BVdlJzR0ZEQUxoWFVaUzlxcW9hdEk2TDNBZVRJUldnMSt1N0lpOFIzbnJYWFhkaHhZb1Z1UHZ1dTdVT3l5bHV2ZlZXTEYrK0hLcXFBc0F0QUxaSFJVVnA5ZkVwY2pOTWhtU242UFg2bHhSRjJhZ29TczB1WGJvZ05qWVdkZXJVMFRvdXA3cnBwcHZ3M252dm9XZlBuZ0JRVGFmVGZhNnE2aVN3eThqbmNRQ2xDTDQyZ0JJYUdscjExbHR2WGF3b3lpczZuVTU1NXBsbk1IcjBhSThaS0Nrcm5VNkg5dTNiSXlnb0NMdDM3MVpFcEdPREJnM3VWaFJsWTBaR2hrWHIrRWdiZkRjc2dpOE5vRndiS1BsQ1VaVDIxYXBWdytUSms5RzVjMmV0dzNLWlhidDJZZHk0Y2ZhQkZhUFZhdTBSSHgrZnFIVmM1SHBzSnZ1d3lNaklNQUI3RkVWcFg3OStmU3hac3NTbkVpRUF0R25UQmt1WExrV2pSbzBBUVBYejg5c2JGUlhWUXV1NHlQV1lESDFVVkZUVXYvMzgvSFlyaWhJYUZoYUdUei85RkhmZGRaZldZV25pMWx0dnhiSmx5MkF3R0FDZ2dVNm4remt5TXZJeHJlTWkxMkl5OUQxS1ZGVFVmM1U2M1FZQU5mNzFyMy9obzQ4K2NqemJ4VmZkZE5OTldMUm9rWDFXOG1wK2ZuNHI5WHI5RkxBcnlXZndCMTBFYiswekRBME5yVnE3ZHUxRkFBYnJkRG9NR3pZTVR6MzFsTlpodVJVUndhcFZxL0RtbTIvYXB3TDdRcWZURGRxM2IxK1cxckZSNVdKbDZDTWlJaUxxMTY1ZCszc0FnNnRYcjQ1WnMyWTVQUkgrK3V1dlVCUUZmLzMxVjZtM3ZUWnc0VFlVUlVILy92MnhjT0ZDQkFVRlFWR1V2aUt5SXlJaW9xSFdzVkhsWWpMMEFSRVJFZUYrZm41N0FMUU5EZzdHaHg5K2lFNmRPbWtkVnBtY09IRUN6WnMzTDFXaWRZYldyVnRqMmJKbDlvRVZ2YisvLzk3SXlNaVdMams1YVlMSjBNdXBxdHJkMzk5L3Q2SW9UY0xEdzdGaXhRcmNjY2NkV29kVlpwY3VYY0tKRXlkY2VzNG1UWnBnK2ZMbHVQZmVld0VneE0vUDcyZTlYdC9QcFVHUXl6QVplaTlGVmRVeEFOWUJxTjYxYTFkOCtPR0hUaDBvU1UxTlJaOCtmVkM5ZW5XRWhvWmk2OWF0QmRiLzlkZGZlT0dGRjFDblRoM1VyRmtUL2Z2M3grWExsNHM4VmtuYlJrZEhBd0NxVmF0VzRQRUNaVGxIZWRTcVZRdnZ2dnN1K3ZUcEF3QlZGVVg1VEsvWFR3UDcyNzBPazZFWENnME5yYXJYNno4R01GdW4weW5EaHcvSDlPblRVYVZLRmFlZUp5WW1CcW1wcVRoNThpVGk0dUt3ZWZQbUF1dUhEaDBLazhtRStQaDRuRDU5R2hjdlhzU29VYU9LUEZaSjI4YkY1VDBTNStyVnF3V2VVVjJXYzVTWHY3OC94bzhmanpGanhzRFB6MDlSRkdXQ3FxcGZSa1JFMUhEcWlZamNqYXFxWWg5UjlqVGg0ZUhCZXIxK2g2cXEwclp0VzltMmJWdWxQTE00SlNWRkFNamV2WHNkeTc3Nzdqc0JJRmV2WHBVTEZ5NklvaWhpTnBzZDZ6ZHUzQ2kxYXRVU0VaRzR1RGdCSUJrWkdTVnVtMy83cTFldk9wYVZaajluKy9YWFg2VkRodzV5N1hmRUhCNGUza2pibnpnNWkzZmVmT3FqVkZXTkFQQU5nRVloSVNGNDY2MjMwTHg1ODBvNTE5bXpad0VBdDk5K3UyUFpUVGZkNUhpZGtKQUFFVUZVVkZTaGZYTnlDajdmcXFSdEF3SUNpb3lodlB0VlJLdFdyYkI4K1hLTUhEa1NDUWtKa1ZXcVZObXJxbXBQbzlINHE5TlBSaTdGWnJLWGlJcUtlaGg1ajFkdGRNODk5MkRGaWhXVmxnaUI2NGt2TWZINmJiem56cDF6dks1ZlArOVpXbWZPbklHSUZQajM5eVJWbG0yZHNWOUZOVzdjR011WEwwZUxGaTJnS0Vvd2dCK2pvcUwrVTJrbkpOS0toeldURmIxZS80bzk1dGRlZTAwc0ZrdWxOUlB6dS92dXU2Vjc5KzV5NmRJbE9YWHFsTFJzMmJKQVU3WjkrL2JTcTFjdlNVaElFSXZGSW1heldiWnUzU29pQlp2SkpXMHJJbkwwNkZFQklGdTNicFZMbHk0NWxwZTBYMlhLemMyVm1UTm4ycHZNb3FycURMREFJRy9pS2Ntd1ljT0cxZlI2L1hKVlZlWGVlKytWMk5oWWx5UUJ1NE1IRDhxOTk5NHJWYXBVRVlQQklCOSsrR0dCWkppY25DeDkrdlNSbWpWclNrQkFnT2oxZXZuKysrOUZwSEF5dk5HMmRrT0hEcFdxVmF0Sy9mcjFIY3RLczE5bFc3MTZ0YlJvMGNLZUVMOEtDd3VycWZYdkJwVWRQeDVRQkUrNEhTOHNMQ3drSUNCZ3JhSW8wVFZxMU1EVXFWUFJzV05IcmNQeVdYdjM3c1dZTVdPUW5wNE9BUHNWUmVtK2I5KytCSzNqb3RKalNlK0I5SHA5WkVCQXdGNUZVYUliTkdpQWp6NzZpSWxRWXkxYXRNRHk1Y3ZScEVrVEFJaXcyV3g3OVhwOXROWnhVZWt4R1hxWXlNaklYb3FpeENtSzBqQWlJZ0lyVnF3b01LSkwybW5VcUJHV0xWdUdWcTFhUVZHVStnQitWRlgxY2Ezam90SmhNdlFjU2xSVTFIZy9QNysxQUtwMTc5NGRTNVlzd2MwMzM2eDFYSlJQVUZBUUZpNWNpRWNmZlJTS29nUUMrRVN2MTg4RS85YmNudHYyaVduSjNmb01iN25sbHVvaElTRWZBUGlQbjU4ZmhnOGZqa0dEQm1rZEZwWGdpeSsrd0p3NWMyQzFXaUVpNjNOeWN2NXo2TkFoOTVxbWh4ejRidVhtN3JycnJnWWhJU0hiQVB5blpzMmFtRHQzTGhPaGgramJ0eThXTFZxRW0yNjZDWXFpOUFnTURJeUxpb29LMVRvdUtocVRvUnVMaW9xS3FscTE2bDRBclJzMGFJRFkyRmgwNk5CQjY3QnV5Rlh6RkxycmZJaC9kKys5OTJMNTh1VUlEUTBGZ0hDZFRyY25LaXFxVFVXUGU4ODk5OXlwMSt0ZnFuQ0E1TUJrNktaVVZlMnQwK25pRkVYNXY4aklTSHo2NmFlNDdiYmJ0QTZMeXFGaHc0Wll0bXlaZmVhZGVvcWkvS0RYNndlVzlUZ1JFUkhocXFxT1YxWDFzTCsvLzJGRlVkNXdmclMraThuUS9lajBldjBFQUY4Q3FOcWpSdzk4OE1FSEJlNzdKYzlUczJaTnpKOC9ILzM2OVlPaUtJR0tvaXhUVlhVMlN2Z2IxT3Yxa1hxOWZxSmVyei91Nys5L0FNQU1BSGNwK2VjeEk2ZGdNblFqQm9PaHVsNnZYNkVveWpRL1B6KzgrT0tMbURScGtrYy96TDJrK1FiLytPTVA5T3JWQzlXcVZjT3R0OTZLMTE5L3ZjQ2pBN1p0MndhOVhvK0FnQURjZXV1dGhhWUo4eVIrZm40WVBYbzBYbjMxVmZ2UGRJeXFxdXZ1dU9PT29QemJHUXdHVmEvWFQ5WHI5YjhyaW1KV0ZHV0tvaWo4L0ZRbDg5eS9NaGR3OVMxNUl2S0xvaWp0YTlhc2llblRwNk5kdTNhdVBIMmxHRHAwS0U2ZE9vWDQrSGhVclZvVi9mcjF3NmhSb3hBYkd3c2diMDdFek14TW5EcDFDaUtDdm4zN0Z0Zy9QVDBkUzVZc1FYaDRPTWFORzRkbm4zMFdwMDZkMHVKU25LWjM3OTVvMHFRSlJvOGVqY3VYTDNlclVhUEd6MUZSVWM4b2l0SkxVWlRIUmFSUmFRdS9pdnlPaXNoaGs4a1VWdDc5dlEyVFlSRkVaS2VpS1BkcGNPb2FRRjRGVWJPbTU5L2VldkhpUmF4WXNRSW1rd2tORytZOVQrbWxsMTVDLy83OUVSc2JpNHNYTDJManhvM1lzMmNQR2pSb0FBQ1lPSEVpdW5idDZqaEdyMTY5a0pXVmhVT0hEdUdtbTI3Qzc3Ly9Eb3ZGb3NuMU9GUDE2dFh6Vi94VkZVVzVTVkdVQmlJUzRLb1dzS0lvZDd2a1JCNkN5YkFJSnBPcHJSYm52ZU9PTzRLcVY2LysrZVhMbDdzT0d6WU1yNzc2S25yMDZLRkZLRTVSMG55RENRbDV0KzdtbjJyczd4OGlIemR1SEdKall4RWRIWTFxMWFvQkFLeFdheVZHWGZtKy8vNTd2UGJhYTdCWUxCQ1JYM0p6YzNzZU9IQWdEY0JXQUlpS2l1cW9LTXJqaXFKMEJYRExqWTVWM3MvQ2VzSkVKSzdHWk9oR2poMDdsZ0dnVzFSVTFMemMzTnhSVTZaTXdjbVRKekZpeEFqNCtmbHBIVjZaNVo5dnNISGp4b1hXNTU4VDBmNDYvNXlJSjArZXhLeFpzM0RvMENIY2ZmZmQyTHg1TTFhdFd1V0N5Q3VIeldiRGh4OStpUGZmZng4QUlDSWZta3ltWVFBS1pIZXoyZndUZ0o4QUlESXlzcTJmbjk4VEFMb0M0S3phbFlnREtPN0haamFiWHhLUnAwVWtaOFdLRlJnMWFwVGJmNTZ1S0kwYU5VTDc5dTN4NG9zdjR1elpzOGpOelVWOGZEeTJiZHNHQUdqV3JCbkN3OFB4eWl1dklEVTFGYWRPbmNLY09YTWMrOXVidzJmT25FRmFXaG9XTEZpZ3lYVTR3OVdyVnpGKy9IaDdJclFBZU1sa01nM0IzeExoMzhYSHgrOHdHbzNQR0kzR3hnQ2lSZVE5RWZsZFJGalpPUm1Ub1pzeW1Vd2ZXYTNXemdBdTd0eTVFekV4TVFXcUprK3hldlZxNkhRNjNIMzMzYWhSb3dZR0R4NWM0SUZPcTFldlJrcEtDaG8wYUlESEhuc01RNFlNQVFCVXFWSUZkOTU1SjBhTUdJRStmZnFnWmN1V2VQREJCN1c2akFxNWNPRUNoZzRkaXUrLy94NGlraVlpRHh1TnhyZktlaHlqMGZpcnlXUjZ6bVF5TlFYUUVzRGJ6by9XZC9HelNtNHVLaW9xVkZHVWJ4UkZDYnZwcHBzd2I5NDhxS3FxZFZpVlp1blNwWmc0Y2FLalA5SFRIVDU4R0MrKytDSXVYYm9FQUNjdEZrdTNBd2NPSE5VNkxuZTcvOTRkc0RKMGMyYXorWFJXVmxhMGlIeDcrZkpsUFB2c3MvajY2NisxRHN0cDFxNWRpMU9uVGlFM054ZTdkKy9HbENsVDhPU1RUMm9kbGxOczJiSUZUejc1SkM1ZHVnUVIrZGxtczkzckRvbVF5TlBwOUhyOVBQc2pDZDU0NHczSnpjMTE1ZXoybGVMMTExK1hXMjY1UmFwVXFTS05HemQyNlROY0trdHVicTY4OTk1NytaK044ajRBdHhvQjg1UkhXN2dTUzJRUG82cnFZQkY1VDFHVXdPam9hTXljT1JOQlFVRWw3MGd1a1pXVmhTbFRwbURyMXEwQWtHT3oyY2FZemViNVdzZjFkMndtRjhabXNvY3hHbzBmaTBnbkVia1FGeGVIbUpnWXh6T01TVnNwS1NrWU1tUUl0bTdkQ2hGSkEvQ3dPeVpDS2hxVG9RY3ltODA3a1RlYWVPRDA2ZE1ZT0hBZzl1M2JwM1ZZUHUzUW9VTjQvUEhIY2ZUb1VRRDR6V3ExUmh1Tnh1KzBqb3RLajhuUVE1bE1walBaMmRsdEFIeVRucDZPWjU5OUZtdlhydFU2TEtlenoxdG9uN2pCSFgzMzNYZDQ4c2tua1pxYUNnQS9Lb3B5Ny83OSs0OXBIUmVWRGU5QThXRFhwcEIvV0ZYVldWYXJkZlNNR1ROdzZ0UXBqQm8xeWlQdldQRTBWcXNWNzcvL1BqNzY2Q01BZ0lnc05wbE13d0hZdEkyTXlvT1ZvZWV6R1kzR01UYWJMUWJBWHl0WHJzU0lFU09Ra1pHaGRWeGVMU3NyQytQR2pjTkhIMzBFRWNrUmtSRW1rK2xaTUJGNkxDWkRMMkUybTVmWmJMWk9JcEx5NjYrL1l0Q2dRUzc5NExLOU9mdjk5OTlEcjljak1EQVE5OXh6VDRHK3pKeWNIRXlZTUFHaG9hRUlDQWhBNDhhTk1YWHExQUlUTDZTbXBxSlBuejZvWHIwNlFrTkQ3YU95RGlYTmorZ0t5Y25KZVBycHA3RnQyemFJU0twT3ArdHVNcGtXdWpRSUlycXg4UER3UnFxcXhxdXFLaDA3ZHBROWUvYTQ1TE4xY1hGeEFrRDY5dTByNTgrZmw5VFVWSG5vb1lkRXI5Yzd0b21KaVpIdzhIQXhtODJTazVNanUzYnRra2FOR3NscnI3M20yS1o3OSs3U3NXTkhPWC8rdkp3L2YxN2F0bTByQU9UcTFhc2lJdkxFRTAvSWZmZmRKMmZQbnBXTEZ5OUtwMDZkWlBEZ3dTNjVSaEdSQXdjT1NLZE9uVVJWVmRIcjljY2pJeU9ibC9RemNVZjhuQ0g1aElpSWlCcDZ2WDZkcXFyU29rVUwrZUtMTHlvOVNkaVQ0WWtUSnh6TE5tM2FKSXFpU0c1dXJseThlRkVVUlpFZE8zWVUyQzgyTmxicTE2OHZJaUlwS1NrQ1FQYnUzZXRZLzkxMzN6bVM0WVVMRjBSUkZER2J6WTcxR3pkdWxGcTFhbFh5MWVYNTl0dHZwV1hMbHZZUFVtOXQxcXhaTFkxLzFPWEdaRmdZQjFDODBQNzkrek1COU5UcjlUT3RWdXVZMTE5L1hUbDU4aVJlZXVtbFNuK0VRRWhJaU9QMXpUZmZEQkdCeFdMQm1UTm5JQ0lJQ3lzNHNmTHR0OStPQ3hjdXdHYXpPVDR2ZWZ2dDEyZTR6Ly9zbDVMbVJ3d0lDSEQyNVFESUd5aFp2SGl4ZlhadUFmQ2UwV2g4QWV3ZjlDcnNNL1JlWWpLWlhoR1JRUUQrK3Z6enp6Rml4QWlrcDZkckVzd3R0K1ROVVhyc1dNRlBuSnc4ZVJJTkd6YUVUcWNyTUwraFhmNlpldkxQanlnaUJmNVZWaUxNek16RTJMRmpFUnNiQ3hISkJ2Q0MwV2praURHUko0cUlpR2l0cW1xU3FxclNzM3paVjRFQUFDQUFTVVJCVkdkUE9YMzZ0Tk9ia1BabWNrWkdScUZsOXY2K1BuMzZTR1JrcE1USHg0dkZZcEZmZi8xVm1qUnBJdlBuejNmc2MvZmRkMHYzN3QzbDBxVkxjdXJVS1duWnNtV0JZN1J2MzE1Njllb2xDUWtKWXJGWXhHdzJ5OWF0VzUxK1BTSWk1OCtmbDM3OSt0bWJ4WDlFUlVVOW9QR1AwbW5ZVEM2TWxhRVAyTDkvLzYrNXVia3RBTVFuSkNSZzBLQkIyTE5uajh2aldMNThPVHAyN0lnSEgzd1ExYXBWdzhDQkF6RjI3RmlNR0RIQ3NjM3ExYXVSbEpTRWtKQVFQUExJSXhnNmRHaUJZNVEwUDZLejdOKy9IMDg4OFFTT0h6OE9FVGtPb0xYWmJQN2U2U2NpdDhHYnRIMUlSRVJFRFg5Ly94VUFldXAwT293Wk13WjkrL1lGSDhGN25ZamcyMisveFpRcFUyQzFXaUVpVzdPeXNucGZleVNEMStCRURZWHhOZ1Vma3BLU1lrbEtTbG9kRWhJU0FLRHRqaDA3bExTME5MUnUzUm82SFJzSlZxc1Y3Nzc3THQ1NjZ5MWNheW0vYXpLWkJseTZkQ2xiNjlpY3JVR0RCcE1CSUNrcGFZckdvYmdOL2dYNEhqR1pUT050TnRzVEFLNnVXYk1HenovL3ZNcy91T3h1cmx5NWdqRmp4bURwMHFVUWtXd1JHVzR5bVY1QTN1Z3grUUFtUXg5bE5wcy90VnF0SFFFazdkMjdGNE1HRGNMcDA2YzFqa29iNTgrZng5TlBQNDJmZnZvSkFQNEE4RytUeWZTZXRsR1JxekVaK3JENCtQZzlWcXUxQlFEVDJiTm5NV2pRSVB6NjY2OWFoK1ZTOGZIeGVPS0pKM0RpeEFrQU9KYVRrOVBhWkRKdDB6b3VjajBtUXg4WEh4K2ZtSnljM0ZaRTFsNjVjZ1V2dlBBQ1ZxOWVYU2tqdE81RVJQRE5OOTlneUpBaCtQUFBQd0ZnUzNaMjlyMEhEeDQ4cVhWc3BBME9vQkF5TWpJc3ljbkpheG8wYU9Bdkl1MTI3dHlwcEthbUlqbzYyaXNIVm5KemMvSHV1Ky9pN2JmZnRnK1VMRFNaVEk5ZnZIZ3hSK3ZZWElVREtJVjUzMjg2bFpjWWpjWUpJdklmQUZlLytPSUxEQjgrM09zR1ZxNWN1WUxSbzBkajJiSmw5anRLbmpXWlRDUEJnUktmeDJSSUJaaE1wcFUybTYwRGdQUC8rOS8vTUhEZ1FQeisrKzlhaCtVVWlZbUplT3FwcC9ETEw3OEF3QjgybTYycjBXaDhYK3U0eUQwd0dWSWhack41cjRpMEFHQThkKzRjWW1KaUVCY1hwM1ZZRldJMm0vSEVFMC9ndDk5K0E0QWp1Ym01TGVQajQzL1VPaTV5SDB5R1ZDU1R5WFQrd29VTGJVWGt5eXRYcm1ERWlCRll0V3FWeHcyc2lBaldyMStQb1VPSDJwdjgzMlZuWjdmY3YzKy9kNVM3NURRY1FLRmlwYWVuNXlZbko2OEpDUW5SaVVqN1hidDJLWC84OFFlaW82TTk0aGtydWJtNVdMaHdJUllzV0FDYnpTYUtvc3czR28wRGZXbWdwRGdjUUNtTWxTR1ZSRXdtMDBSRlVmb0R5RnE3ZGkyR0R4OXUvemlLMjhySXlNQi8vL3RmZlBMSkp3RHdsNGdNTlJxTm84Q0JFaW9Ha3lHVml0Rm8vRnhFT29oSTRyNTkrekJ3NEVDY09uVks2N0NLbEppWWlDZWZmQkxidDIrSGlGeTAyV3hkeldiemgxckhSZTZOeVpCS3pXUXkvZSt2di81cUFXQmZZbUlpWW1KaXNHdlhMcTNES3NCa011SHh4eC9IcVZPbklDS0hSYVNsMld6K1NldTR5UDB4R1ZLWkhEbHlKT25DaFF2dEFLekp6TXpFeUpFajhkbG5uMmsrc0NJaVdMZHVIWVlPSFlyMDlIU0l5TGRXcTdXbDJXdytyV2xnNURIY3Z4ZWMzRTU2ZW5wdVVsTFNtdURnWUVWRU9zVEZ4U2tYTDE3VWJHQWxOemNYOCtmUHh6dnZ2QU9ielNZQTNqS1pUREVwS1NrK1AxQlNIQTZnRk1iS2tNck5iRFpQRnBISEFHUjk5ZFZYZVBiWlo1R1dsdWJTR0RJeU12RHl5eS9qMDA4L0JZQy9BQXd4bVV3dmd3TWxWRVpNaGxRaFpyTjVqYUlvN1VUa25NbGt3c0NCQTNIeXBHdm1PamgzN2h3R0R4Nk1IVHQyUUVRdWlNaURKcFBwSTVlY25Md09reUZWMkw1OSs0dzVPVGt0UkdUditmUG5FUk1UZzUwN2QxYnFPWTFHSXg1Ly9ISDgvdnZ2RUpGREFGcWFUS1pmS3ZXazVOV1lETWtwRGgwNmxKeVdsdFlld09kWldWa1lPWElrUHYzMFU2Y1BySWdJdnZycUt6enp6RFBJeU1nQWdJMDZuYTZseVdRNjQ5UVRFUkZWbEY2dm42alg2NjJxcXNxVUtWTWtPenZiS1kvdXpNbkprWG56NW9tcXFxTFg2MjJxcXM3VitsbzlGUjhWV2hnclEzSTZrOGswRmNDakFETFhyVnZubElHVjlQUjB2UFRTUy9qc3M4OEE0S3JOWm52S2FEU09ka0s0UkFDWURLbVNtRXltTDYxV2F6c0FaLzgyWTB5Wm5UMTdGb01IRDhhdVhic2dJaW1Lb25TSmo0Ly8yTGtSazY5ak1xUktFeDhmYjdvMnNMSW5LU2tKZ3djUHh2YnQyOHQwalAvOTczOTQvUEhIN1Erck9xalQ2VnJ1MjdkdlIyWEVTNzZOeVpBcTFjR0RCMU15TWpMYWk4aktyS3dzakJvMUNwOTg4a21KQXlzaWdpKy8vQkxEaGczRGxTdFhBR0JEY25KeXEzMzc5aVc0SkhBaW9zcWkxK3NuMkFkV0prMmFWT3pBU2s1T2pzeVpNOGMrVUdLTmlvcWFyWFhzM29ZREtJV3hNaVNYTVpsTTAyMDJXMThSdWJKaHd3WU1HellNcWFtcEJiWkpUMC9IcUZHanNHclZLZ0M0S2lKUG1zM21zWm9FVEQ2RnlaQmNLajQrL2lzQWJRRWsvTzJaeFVoSVNNai9pSUZrbTgzVzJXdzJMOU13WFBJaGl0WUJrRytLaUlpbzcrL3Z2eDVBcTJyVnF1R0pKNTdBWjU5OVp1OGYzSitUazlQdDRNR0RaelVPMDJ2Wm04aEdvNUU1NEJwK0kwZ3p6Wm8xQ3d3S0NvcFZGR1dBZlptSXJMdDQ4V0wvYytmT1hkVXlObS9IWkZpWXY5WUJrTy82N2JmZnNnSDhKeW9xNnBCT3AzdFZSQmFZVEtaeFdzZEZ2b252Q3VRV1BMRlNFUkVGUUFDQVFBQlY0RUY5OEowN2Q3NEFBRnUzYnEydmRTemxZQU5nQVpBTklFZFJGS2VNaXJNeUpDcS9LZ0RxQVdoNDdmOEFiY01wUFZWVjdTL2JheGxIT2VVQXVBamdISUFMMTc2dU1JOTVGeWJ2NXFHVllSQ0FNQUJ4V3NmaW82SUJIRklVSmNNWkIvT1lzcDdJRFFVZ3J5SWtiVGkxR21jeUpDby9IVHlvYWV5RkF1SEVITVkrUXkva2lSMzduVHQzQmdDSWlLZFVXallBUWNqNy9wSVhZREwwVGg3WHNlK0JIZm81eUJ2UnJGV2VuVk5TVXZETU04OWc3ZHExT0hUb0VHSmlZckI5KzNhY1BIblM4YnA2OWVvRjlqbHc0RUN4Njd5Qi9mcmk0dUlRRU9ENlgxa21RKzhVaUx4RTZERWQrM1BtekxHLy9FTExPTXBoZkVrYkpDUWtZT1RJa2ZqODg4OGRmK1RCd2NINCt1dXZLejA0S2oyM2J6NVJ1YkJqMzNWS3JBd3ZYNzZNaEFUT1BPYnVtQXk5RXp2MlhjZlJaN2hxMVNwMDZkSUYwZEhSbURkdm5tT0RtSmdZQUVCMGREUU1CZ09BdkNhaHdXQkFWbFpXbVUrNGYvOStEQmd3QUsxYnQ4WWpqenlDQXdjT09OYnQyYk1IQXdZTVFLdFdyZEM5ZTNmN3BCZDQvdm5uTVhueTVBTEhlZTY1NXpCM2J0NWpaSEp5Y2pCbnpoemNmLy85YU51MkxjYVBIMisvVDd3UWUreTdkKzkyeFBIb280L2l5SkVqam0wc0Znc1dMVnFFYnQyNm9WV3JWbmpvb1lld1pNa1MyR3cyeHpicDZla1lQWG8wMnJScGcyN2R1bUgzN3QwRnpsT1dtSnlCeVpESUNjNmRPNGU1YytkaSt2VHAyTFp0RzdwMjdlcFl0M1RwVWdCQVhGd2M5dTNiVitGenJWNjlHbSsvL1RhMmJObUNXMjY1QmRPblQzZXN5OHpNeElRSkU3QjkrM1owN05nUk0yZk9CQUQwNk5FRFAvMzBFeXdXQ3dEZzBxVkwyTHQzTDNyMzdnMEFtRDU5T280ZVBZcFZxMWJobTIrK1FWcGFHdDU0NDQwYnhyRjI3Vm9zV0xBQVc3WnNRVWhJQ0taTm0rWllOMlBHRFB6MDAwOTQ4ODAzc1hQblRzeWFOUXRmZmZVVjNuLy9mY2Mya3laTnd1WExsN0YrL1hvc1hiclVrYmp0eWhOVFJUQVpVcGxWcEtweHgvTVVkYzZjbkxMZDFGQ2xTaFVvaW9MazVHUlVyMTRkWVdGaGxSUWhNSExrU05Tdlh4KzFhdFZDLy83OWNmTGtTVWZGZGYvOTk2TnAwNlk0ZWZJa2F0YXNpY1RFUk9UbTVxSmp4NDRBNEVnNG16ZHZ4ajMzM0lQYmJyc05hV2xwK1BiYmIvSEtLNjhnT0RnWU45OThNeDUvL0hGczI3YnRobkU4Ly96enFGdTNMbXJWcW9WKy9mcmgrUEhqc05scytQUFBQL0hOTjkvZzFWZGZSZlBtemVIdjc0K0lpQWdNR3pZTWE5ZXVCUUNrcHFiaWwxOSt3WXN2dm9pNmRldWlidDI2ZVBycHB4M0hMbTlNRmNFQkZDSW5DQTRPeHJScDB6Qi8vbnlzV0xFQzQ4YU5nMTZ2cjVSejFhdDN2VHU0Um8wYUVCSGs1dVlpSUNBQUN4Y3V4UHIxNnhFUkVZSEF3RUFBZ00xbVEwQkFBQjU4OEVGczJiSUY3ZHUzeDZaTm0vRFlZNDhCQUpLVGt5RWk2TisvZjZGeldTd1dWS2xTOUtlSDZ0U3A0M2dkRkJUa2lDTXBLUWtpZ3FaTm14Yll2bkhqeGtoTlRZWE5aa05LU29wam1WM05talVkcjhzYlUwVXdHUkk1U2RldVhkRzVjMmNzV0xBQVk4YU13ZmZmZisvUzg1ODdkdzVMbHk3Rm1qVnIwTFJwVThURnhXSHo1czJPOVQxNjlNQ3dZY053L1BoeG5EMTdGZzg4OEFBQW9IYnQyZ0NBalJzM0lpUWtwTUp4MkpQMW1UTm5FQjRlWGlDKzRPQmc2SFE2UitLN2NPR0M0N1U5UVZaR1RLWEJacktYYzFabjk0MlUxTkg5NTU5LzR1V1hYMFowZERTNmQrK08yTmpZQWszUjRqcjlYWEZkenVyRVQwcEtndGxzaHFJb2FOU29FWEp5Y2h3UHZhcFZLMi9BMld3Mkl6MDl2VlRmMC9MSXpjMTF4Sktlbm82VksxY1dXQjhXRm9hUWtCRE1uVHNYWGJ0MmRWU093Y0hCVUZVVjgrYk5RMHBLQ3F4V0s0NGZQNDQ5ZS9hVUs0NjZkZXVpVTZkT21ERmpCazZjT0FHcjFZcURCdzlpOGVMRkdEaHdJQUNnVWFOR2FOcTBLUll1WElqMDlIUWtKaVppK2ZMbGptTTRPNmJTWURMMEVSWHQ3TDZSa2pxNkowMmFoSXlNREd6WXNBR3hzYkdGSGhkYVhLZS9LNjdMV1ozNFZxc1ZVNmRPeFgzMzNZZFZxMVpoK3ZUcFVKUzhPU2VhTkdtQzNyMTdZK1RJa2VqVHAwK3ByNjJzUWtORDBhOWZQNHdlUFJvREJ3NUVtelp0Q20zVG8wY1BHSTFHeDhDSjNlelpzNkhUNmRDM2IxL2NkOTk5bUR4NWNvbFBNTHlScVZPbndtQXdZUGp3NFlpT2pzYkVpUk1SRXhPRGZ2MzZPYmFaTldzVy92ampEenp3d0FNWU8zWnNwY2RFUGtoRTZvbElIeEdSL2Z2M2k2cXFrcENRNEhqNjNNNmRPOFZnTUlqVmFwVzB0RFF4R0F4aU5wc0xQS0Z1M2JwMTBybHo1eUtmWG1jL1ptWm1wcVNtcG9yQllKQmp4NDQ1MXUvWXNVUGF0V3NuSWlLcHFhbWlxcW9jUEhpd3dQbFZWUzN3ZEx5clY2L0s0Y09IWmZIaXhhS3FxbGdzbGdMbktTNkdpbHpYcFV1WFJGVlZPWFRva0dQOXJsMjdITEdWZEczWHpDdnltMFN1MEZlY2VQc20rd3g5UkVVNnUzVzY0aHNRSlhWMEp5Y25BOGlyanZLZlA3L2lPdjByKzdyY3NST2Z0TU5rNk9OSzA5bDlJeVYxZEpmVVVWNVNwMzk1dWJBVFA3ZkN3Vko1WlNOdndneW5ZSitoanl0TlovZU5sTlRSM2FoUkk5eDIyMjNGZHBTWDFPbGZtZGZscEU3OHloc1JvWkpjaEpObXVRWllHUkx5T3J2ZmVlY2REQjgrSEgvKytTY2FObXlJbUpnWTlPM2J0MVQ3ejU0OUc3Tm16VUxmdm4xaHNWalF0R2xUakJ3NXNzRDZTWk1tb1V1WExyajk5dHZSdTNkdkhEcDBDUDcrL2dVNi9ldlhyNDkrL2ZwaDU4NmRMcnV1V2JObVlmTGt5WGpnZ1FkdysrMjNvMi9mdmpoMDZGQ3BydzNBSlFCZGtYZGJYcUJUQW5lQnNXUEhyZ0dBMmJOblA2SjFMT1dRamV2VC9tYzc2NkFlTThVNmxkNjFUdVgyY05NWllEWnMySUQzM25zUDMzNzdyZGFoT01NQUFMc0JYSVlIdGJUNFFLakNXQmxTcGZ2aGh4OXd4eDEzSUNRa0JFZU9ITUVISDN5QWh4OStXT3V3bk1VQ0lFTlJsRXRhQjFJVzl2a2pGVVc1cUhFb2JvUEowRHZaNE1TK2xJbzZjK1lNNXN5Wmc3UzBOTlN0V3hmZHVuVXJjQitxaDNOcUp6NXBoODFrTHlSOGFwc3JPZlVKYmE3aWlVOGpyR3lzREwxVE52STZsNk9STjhtclczZnNMMXk0Y09DNWMrZTZBMENkT25WMmpCa3pacjdXTVpWQ3BYVGlrM2FZREwyVEJYbC9xT253Z0FkQ0hUbHlKT2Y0OGVQZEFhQlJvMFlmQVBoWjQ1QktJMzhudmtYaldJaklTL2lwcXZxblhxL1BBTitnWFVKVlZiRTNsU2tQZi9ISUhWZ0JmSzRvU24zd2pnN1NpRnMzbjhnM1JFUkVoSXRJUndDZG82S2lXbWdkRC9rbUprUFNURmhZV0VCVVZOUjRmMzkvRTREbUFHcnFkTG80VlZWbmhJYUdWdFU2UHZJdFRJYWtpWWlJaVBEQXdNQTRuVTQzUTFFVS8yN2R1cUZYcjE3UTZYUitBTWJYcmwzYnlDcVJYSW1mTVNLWENnc0xDNmhTcGNwL2RUcmRGQUQrRFJvMHdJUUpFOUM2ZFdzQVFIeDhQS1pNbVlJelo4NEFlWDJKczFOVFU2ZWRQbjM2THczRDlqcjhuR0ZockF6SlpmNWVEZmJxMVF0cjFxeHhKRUlBaUl5TXhNcVZLOUcvZjM5V2llUlNmRmVnU2xkU05WZ2NWb21WaDVWaFlhd01xVktWcGhvc0RxdEVjaVcrSzFDbEtHODFXQnhXaWM3RnlyQXdWb2JrZEJXcEJvdkRLcEVxRzk4VnlHbWNYUTBXaDFWaXhiRXlMSXlWSVRsRlpWU0R4V0dWU0pXQjd3cFVJYTZxQm92REtyRjhXQmtXeHNxUXlzMlYxV0J4V0NXU3MvQmRnY3BNNjJxd09Ld1NTNCtWWVdHc0RLbE0zS0VhTEE2clJLb0l2aXRRcWJock5WZ2NWb2szeHNxd01GYUdWQ0ozcmdhTHd5cVJ5b3J2Q2xRc1Q2c0dpOE1xc1RCV2hvV3hNcVFpZVdJMVdCeFdpVlFhZkZlZ0FyeWxHaXdPcThROHJBd0xZMlZJRHQ1VURSYUhWU0lWaCs4SzVQWFZZSEY4dVVwa1pWZ1lLME1mNXd2VllIRllKVkorZkZmd1ViNWFEUmJIMTZwRVZvYUZzVEwwUWI1Y0RSYUhWU0x4WGNHSHNCb3NIVitvRWxrWkZzYkswRWV3R2l3OVZvbStpZThLWG83VllNVjRhNVhJeXJBd1ZvWmVqTlZneGJGSzlCMThWL0JDckFZcmh6ZFZpYXdNQzJObDZHVllEVlllVm9uZWplOEtYb0xWb0d0NWVwWEl5ckF3Vm9aZWdOV2c2N0ZLOUQ1OFYvQmdyQWJkZ3lkV2lhd01DMk5sNktGWURib1BWb25lZ2U4S0hvYlZvSHZ6bENxUmxXRmhyQXc5Q0t0Qjk4Y3EwWE14R1hxQXNMQ3dnS2lvcVBIKy92NG1BR3FEQmczd3pqdnZZTUtFQ2FoV3Jaclc0UlVySlNVRnI3MzJHanAzN293V0xWcWdRNGNPV0x4NGNhbjM3ZG16SjJ3Mkd3NGNPQUNEd1lDc3JLd0NyOTFWWUdBZy92dmYvK0xERHo5RWt5Wk5BT0F1blU0WHA2cnFqTkRRMEtwYXgwZEZZekowYzU1YURlYm01bUxJa0NHb1hiczJQdi84YzhURnhXSHAwcVc0NTU1N1NyVi9jSEF3dnY3NmEraDBudnNyeWlyUnMzanViNXFYODlScTBPN2t5Wk5JVEV6RW9FR0RVS2RPSGZqNysrUFdXMi9GZmZmZHAzVm9Mc1VxMFhQNGF4MEFGUzBnSUdDem9pZ2RBYUJYcjE1NCtlV1hQU0lKMmpWbzBBQlZxMWJGZ2dVTE1HYk1HRlN2WHIzQStnTUhEaUFtSmdZTEZpekFXMis5aGNURVJMUm8wUUpUcDA3RnpUZmY3RmkvZmZ0MmphN0F1ZXhWNHNLRkM3Rnk1VXA3bGZoZzdkcTFEVnJIUm5sWUdicXZtdllYTjk5OHM4YzFGMnZWcW9YWnMyZmpsMTkrUVk4ZVBSQWJHMXRrUDkvNjlldnh3UWNmWU4yNmRmampqejh3ZCs1Y0RhSjFEVVZSOEk5Ly9DUC9JcTNmM1U1cWZINjN3c3JRVGFXbHBiV3JYYnYyVEFBdmZQenh4MzQvL3ZnanBreVpndkR3Y0sxREs3VzJiZHRpM2JwMStQVFRUN0Y4K1hKODhjVVhlUHZ0dDlHOGVYUEhOczgrK3l4cTE2NE5BSWlKaWNHMGFkTzBDcmRTblRoeEFwTW5UOGJSbzBlQnZJL2NmSlNjbkR6cS9Qbno3anNTNUdNOHE5endJYWRQbi83TGFEU09FcEYyQUk2ZVBuMGFnd2NQeGp2dnZJUHM3R3l0d3l1MW9LQWdEQnMyRE92WHIwZG9hQ2pHang5ZllIMzkrdlVkcit2VnE0ZXNyQ3pZYkRaWGgxbHBjbkp5OE5GSEgySEFnQUU0ZXZRb1JPUzBpUHpMYURRK3cwVG9YcGdNM1p6SlpJcExUVTNWQTNqYlpyTlpQLzc0WXd3WU1BQUhEeDdVT3JReXFWV3JGZ1lQSG96VHAwOFhTSFpYcmx4eHZENXo1Z3pxMTYvdmNWMEN4VGx4NGdRR0R4Nk1SWXNXd1dheldRRjhrSktTRW1ZeW1iWnFIUnNWNWgyL2RWN09FNnZFRXlkT1lNbVNKVWhJU0lEVmFzV2xTNWZ3MVZkZm9XWExsZ1dTM1R2dnZJUE16RXljT1hNR3NiR3g2TjY5dTRaUk93ZXJRYy9FUGtNUFlqS1o0a0pEUS9XMWE5ZWVhYlBaM0xvdnNWYXRXdGkzYng4Kysrd3pYTGx5QlhYcTFFRzdkdTB3ZHV6WUF0dEZSRVNnWjgrZXlNN09SdGV1WFRGa3lCQ05JbmFPb3ZvR1UxSlMyRGZvQVhoZm9vZlM2L1hSaXFMRUFyaFRwOU5oMEtCQkdESmtDQUlEQTdVT3JWVHlmM1RtN3grNzhVUTVPVG40NUpOUHNIanhZdGhzTm9qSWFRQkQyQ1QySEd3bWV5aHY2VXYwQnV3YjlBNU1oaDdNRS9zU3ZRbjdCcjBMbThsZUlqUTB0S3I5YzRrQS9FSkRROTJ5TDlGYjhIT0Qzb2ZKME10NGVsK2l1MlBmb1BmeTB6b0FjcTdrNU9SemdZR0JIMVdyVnEybWlMUXdtODI2YmR1MklTd3NyTUFIbktuc1RwdzRnVkdqUm1IVHBrMFFFU3VBRDFOU1VucWNPSEhpbU5heFVjV3hNdlJpckJLZGc5V2diMkJsNk1WWUpWWWNxMEhmd2NyUVI3QktMQnRXZzc2SGxhR1BZSlZZZXF3R2ZSTXJReC9FS3JGb3JBWjlHeXRESDhRcXNUQldnOFRLME1mNWVwWElhcERzV0JuNk9GK3VFbGtOVW42c0RNbkJWNnBFVm9OVUZGYUc1T0FMVlNLclFTb09LME1xa3JkVmlhd0dxU1NzREtsSTNsUWxzaHFrMG1CbFNDWHkxQ3FSMVNDVkJTdERLcEVuVm9tc0JxbXNXQmxTbWJoN2xjaHFrTXFMbFNHVmlUdFhpYXdHcVNKWUdWSzV1VXVWeUdxUW5JR1ZJWldiTzFTSnJBYkpXVmdaa2xPNHVrcGtOVWpPeHNxUW5NS1ZWU0tyUWFvTXJBeko2U3FyU21RMVNKV0psU0U1WFdWVWlhd0dxYkt4TXFSS1ZkRXFrZFVndVFvclE2cFVGYWtTV1EyU0s3RXlKSmNwYlpYSWFwQzB3TXFRWEtZMFZTS3JRZElLSzBQU3hOK3J4QUVEQnFCcTFhcUlqWTFsTlVpYVlESWt6WVNHaGxhdFhidjJUQUF2NEhvcnhRcmdvK1RrNUZIbno1L1AwaTQ2OGpWTWhxUzVhMVhpUndBQ1JlUVpWb05FNUxOVVZSVlZWVVhyT01oMzZiUU9nSWpJSFRBWkVoR0J5WkNJQ0FDVElSRVJBQ1pESWlJQVRJWkVSQUNZREltSUFBRCtXZ2RBRlNjaUNvQUFBSUVBcXNBRDMrUTZkKzRNQUJDUmVocUhVbDQyQUJZQTJRQnlGRVhoWnlZOURKT2hkNmdDb0I2QWh0ZitEOUEybkxKVFZkWCtzcjJXY1ZSQURvQ0xBTTRCdUhEdGEvSWd2QjNQQzRoSUVJQXdBSEZheDBLSUJuQklVWlFNclFPaHN2RzQ1aFFWS1FCNUZTRnB6eU1yYzJJeTlCWTY4QS9RWFFTQ2YxY2VpVDgwSWlJd0dmcVVBd2NPd0dBd0lDc3JxOEJyVjU4L0o4YzVZd3RsT1o0VzEwdWVoY21RcUFnSkNRbm8xYXVYMHhJM3VUOG1RNklpWEw1OEdRa0pDVnFIUVM3RVpPaUY5dXpaZ3dFREJxQlZxMWJvM3IwNzR1TEs5b2tiZTVOeTkrN2RHREJnQUZxM2JvMUhIMzBVUjQ0Y2NXeGpzVml3YU5FaWRPdldEYTFhdGNKRER6MkVKVXVXd0dhek9iWkpUMC9INk5HajBhWk5HM1RyMWcyN2QrOHVjSjZjbkJ6TW1UTUg5OTkvUDlxMmJZdng0OGZqeXBVcnhjYmx6T09WdEcxTVRBd0FJRG82R2dhRG9kd3hrK2RnTXZSQ21abVptREJoQXJadjM0Nk9IVHRpNXN5WjVUck8yclZyc1dEQkFtelpzZ1VoSVNHWU5tMmFZOTJNR1RQdzAwOC80YzAzMzhUT25Uc3hhOVlzZlBYVlYzai8vZmNkMjB5YU5BbVhMMS9HK3ZYcnNYVHAwa0pKZWZyMDZUaDY5Q2hXclZxRmI3NzVCbWxwYVhqampUZUtqY2VaeHl0cDI2Vkxsd0lBNHVMaXNHL2Z2bkxIVEVRdUpDTDFSS1NQNUhQMTZsVTVmUGl3TEY2OFdGUlZGWXZGSXZ2Mzd4ZFZWU1V6TTdQQTY3K3pyMHRJU0hBczI3bHpweGdNQnJGYXJaS1dsaVlHZzBITVpuT0IvZGF0V3llZE8zY1dFWkZMbHk2SnFxcHk2TkFoeC9wZHUzYUpxcXFTblowdHFhbXBZakFZNU5peFk0NzFPM2Jza0hidDJoV0t4eG5IeTMrOXBUbTNmZnZzN0d6SHNsTEczRmM4OTVaQ244YmI4YnpRd29VTHNYNzlla1JFUkRnZTBKNi8rVnBhZGVyVWNid09DZ3FDaUNBM054ZEpTVWtRRVRSdDJyVEE5bzBiTjBacWFpcHNOaHRTVWxJY3kreHExcXpwZUoyY25Bd1JRZi8rL1F1ZDEyS3hvRXFWS2dXV1ZmUjQrWlgxM0JYZGp6d0RrNkdYT1hmdUhKWXVYWW8xYTlhZ2FkT21pSXVMdytiTm01MTZqbnIxOGdxZk0yZk9JRHc4dk1DNWc0T0RvZFBwSElucXdvVUxqdGYyaEFZQXRXdlhCZ0JzM0xnUklTRWhKWjdUbWNjcjY3a3J1aDk1QnZZWmVwbmMzRndBUUZKU0V0TFQwN0Z5NVVxbm42TnUzYnJvMUtrVFpzeVlnUk1uVHNCcXRlTGd3WU5ZdkhneEJnNGNDQUJvMUtnUm1qWnRpb1VMRnlJOVBSMkppWWxZdm55NTR4akJ3Y0ZRVlJYejVzMURTa29LckZZcmpoOC9qajE3OWhSNVRtY2VyelRiMXFwVkN3QmdOcHVSbnA1ZXJwakpzekFaZXBuUTBGRDA2OWNQbzBlUHhzQ0JBOUdtVFp0S09jL1VxVk5oTUJnd2ZQaHdSRWRIWStMRWlZaUppVUcvZnYwYzI4eWFOUXQvL1BFSEhuamdBWXdkT3hhOWUvY3VjSXpaczJkRHA5T2hiOSsrdU8rKyt6QjU4bVNJRkQvemxUT1BWOUsyVFpvMFFlL2V2VEZ5NUVqMDZkT24zREdUNStDc05WN2dXb2Q5ZXdCZmFCMEw0UkVBUHl1S2NsSHJRS2hzV0JrU0VZSEowRnZZd01sRTNVVTI4bjRlNUdHWURMMkRmWlpsMHQ1RjhJM0pJN0hQMEF1SVNBQ0ErcmcrN1grZ3RoR1YzZGl4WTljQXdPelpzeC9ST3BaeXlrYSthZjhWUldGQzlERDhuS0Yzc0NEdkR6RWRIdnBBcUh5M3ZQMnNaUndWa1ArQlVKWVN0aVUzeEdUb0JhNDlpUzM3MmorUFpIOGdGRWRoU1NzZVYwRVFFVlVHSmtNaUlqQVpFaEVCWURJa0lnTEFaRWhFQklESmtJZ0lBSk1oRVJFQUprTWlJZ0JNaGtSRUFKZ01pWWdBOEhZODBvNkNvdCtNL2ZLOUZuQTZMSElSemxwRG1qQVlEUDhWa2JrMzJrWkVGcHBNcGhHdWlvbDhHNXZKcEFtYnpmWnRTZHRZcmRaUFhSRUxFY0RLa0RTazErdVBLWXJTdkpqVkNVYWpzWWxMQXlLZnhzcVFOS01veW1mRnJST1JMYTZNaFlqSmtEU2pLTXFHNHRhSkNKdkk1RkpzSnBPV0ZMMWVmMVpSbFAvTHYxQkVMcGhNcGhEa2pTWVR1UVFyUTlLU0ZGVUJLb3F5R1V5RTVHSk1ocVFwbTgzMlRSR0wxN2c4RVBKNWJDYVQxdnhVVlUwQlVPZmExNWVOUm1OZEFMa2F4a1EraUpVaGFjMHFJdmxIbGJlQWlaQTB3R1JJbWhPUkRmbGVyOVV5RnZKZFRJYWtPWXZGOGpPQURBQlpHUmtaWDJrZEQva21Ka1BTM0tGRGgzSUFmQW5neDk5Kys4MWpuLzFNbm8wREtCNU9WZFZ0QVA2cGRSeDBuWWpzTVpsTXJiU09nOHFHbGFIbll5SjBNNHFpdE5RNkJpbzd6bWZvSmZidDI2ZDFDQVRBWURCb0hRS1ZFeXRESWlJd0dSSVJBV0F5SkNJQ3dHUklSQVNBeVpDSUNBQ1RJUkVSQUNaRElpSUFUSVpFUkFDWURJbUlBREFaRWhFQllESWtJZ0xBWkVoRUJJREprSWdJQUpNaEVSRUFKa01pSWdCTWhrUkVBSmdNaVlnQU1Ca1NFUUZnTWlRaUFzQmtTRVFFZ01tUVhPakFnUU13R0F6SXlzcHkyakZUVWxMUXMyZFAyR3cycHgyVGZCT2Zqa2NlTFRnNEdGOS8vYlhXWVpBWFlHVklSQVFtUXlvam04MkdwVXVYb2tlUEhtalZxaFVlZXVnaEhEbHlCQUJnc1Zpd2FORWlkT3ZXemJGdXlaSWx4VFpoUzlyZTNxeGV2MzQ5L3ZuUGYyTGV2SG1GanBHLzZXMS92WHYzYmd3WU1BQ3RXN2ZHbzQ4KzZvaVA2RWJZVEtZeWVldXR0L0R6eno5ajJyUnBDQXNMUTBKQ0FxcFZxd1lBbURGakJnNGZQb3czMzN3VFRaczJ4ZUhEaC9IS0s2OGdOemNYeno3N2JLRmpsWGI3M2J0M1k4T0dEUkNSVXNXNFJFazk1d0FBQmhCSlJFRlVkdTFhTEZpd0FBRUJBWmd3WVFLbVRadUd6ejc3ekRuZkFDSnlUNnFxaXFxcTRncnA2ZW5Tb2tVTDJidDNiNkYxYVdscFlqQVl4R3cyRjFpK2J0MDY2ZHk1czRpSTdOKy9YMVJWbGN6TXpESnRmL1RvMFdKanluOU0rK3VFaEFUSCtwMDdkNHJCWUJDcjFWcnU2eTRMKzg5RDY5OExLanMyazZuVUVoTVRZYlZhY2NjZGR4UmFsNVNVQkJGQjA2Wk5DeXh2M0xneFVsTlRDeldWeTdKOXc0WU55eFJublRwMUhLK0Rnb0lnSXNqTnpTM1RNY2ozTUJsU3FmM2pILzhBQUNRa0pCUmFWNjllUFFEQW1UTm5DaXcvZCs0Y2dvT0RvZFBweXIyOW9pZ1ZENTZvQkV5R1ZHckJ3Y0ZvMzc0OVpzeVlnZVBIajhOcXRlTFlzV05JVEV4RTNicDEwYWxUSjh5WU1RTW5UcHlBMVdyRndZTUhzWGp4WWd3Y09MRFFzY3E2UFZGbDR3QUtsY21NR1RNd2YvNThQUGZjYzhqTXpFUm9hQ2htekpnQkFKZzZkU3JlZWVjZERCOCtISC8rK1NjYU5teUltSmdZOU8zYnQ4aGpsWFY3b3NyRTlvZUhzM2ZXNzl1M1QrdFFDSURCWUFBQUdJMUcvbTE1R0RhVGlZakFaRWhFQklESmtJZ0lBSk1oRVJFQUprTWlJZ0JNaHVRQ2xUR1BZVm5PbTVPVDQ5THprbWRpTXFRaUpTUWtvRmV2WGt3azVET1lES2xJbHk5Zkx2SzJPeUp2eFdUbzQxYXRXb1V1WGJvZ09qcTZ3SHlCTVRFeEFJRG82R2pIQjRrQllNK2VQUmd3WUFCYXRXcUY3dDI3SXk0dXpySHVSbk1kNXZmT08rK2dTNWN1T0h2MmJKRXhsWGVldy9UMGRJd2VQUnB0MnJSQnQyN2RzSHYzN2dMSHpjbkp3Wnc1YzNELy9mZWpiZHUyR0Q5K1BLNWN1WExEWXhLUmg2aklGRjVuejU0VlZWVmw5Kzdka3BtWktRY1BIblNzczArSGxaMmRYV0NmSDM3NFFRNGRPaVRaMmRreWI5NDg2ZDY5dTJPZC9XdXoyU3dXaTBWT25qd3A1OCtmTHpETjF1ZWZmeTczMzMrLy9QYmJiOFhHTlduU0pIbmtrVWZrMkxGallyRllKRDQrWHJwMjdTcUxGaTBxRU52NDhlUGx5cFVya3BHUklTSWlMNzc0b2d3Wk1rUXVYcndvRnk5ZWxDZWZmTExBTmJ6MjJtc3llUEJnU1U1T2xyUzBOQmsyYkpoTW5qejVoc2NzSzA3aFJhU1JpaVRENU9Sa01SZ01zbTdkdWtMcmlrdUdJaUpYcjE2Vnc0Y1B5K0xGaTBWVlZiRllMRGVjNjlCK3JBMGJOa2lIRGgwS0pOMi9LKzg4aDVjdVhSSlZWZVhRb1VPT1pidDI3WEpjUTJwcXFoZ01CamwyN0poai9ZNGRPNlJkdTNiRkhyTThtQXc5RnlkcThHSEJ3Y0dZTm0wYTVzK2ZqeFVyVm1EY3VISFE2L1UzM0dmaHdvVll2MzQ5SWlJaUVCZ1lDQ0N2ZVh5anVRN3Q1cytmank1ZHVpQXNMS3pZYmNvN3oyRktTb3BqTzd1YU5XczZYaWNuSjBORTBMOS8vMExudEZnc1JSNlRmQXY3REgxYzE2NWRzV0hEQnJScTFRcGp4b3k1NGJibnpwM0QwcVZMOGY3NzcrT05OOTVBOSs3ZEhldHVOTmVoM2F4WnM3QnAweWFzV2JPbTJHM0tPOCtoUGZGZHVIREJzY3llSUFHZ2R1M2FBSUNOR3pkaTM3NTlCZjVWcVZLbHlHT1NiMkV5OUdGSlNVa3dtODFRRkFXTkdqVkNUazZPNHpranRXclZBZ0NZeldha3A2Y0RnR08yNktTa0pLU25wMlBseXBXT1k5MW9ya083dSs2NjYvL2J1Mk9WUnFJd0RNUGZqZGg0Q1lLVENIWmlMZE1sNkcxNEJ5SVlUWlU3c0VsaGtTS1FWckFTNjYxRXl4UXBiQVJKSmY5V0NsbGtZZDFpaytWNTJvSGhaNHFYbVROd1RpNHVMakljRGpPYnpiNmM2YnY3SEc1dGJXVjdlenVqMFNpdnI2K1p6K2U1dnI1ZW1XOW5aeWRYVjFkWkxCWjVmMy9QNCtOakhoNGV2dm4wZ0xYeXR6OVEycmF0cG1tcWJkdTZ1N3RidVg1MmRsYmRidmR6cmE2cWFqQVkxTjdlWGgwZEhkVjRQRjVaVjN4N2U2dno4L002T0Rpb2JyZGJ2VjZ2bnArZlYzNmdWRlZOcDlOcW1xWnViMisvbkd1NVhOYmw1V1VkSGg3Vzd1NXV0VzFiTnpjM245ZC92ZCtIcDZlbk9qazVxYVpwNnZqNHVDYVR5Y3A4THk4dmRYcDZXdnY3KzlYcGRLcmY3OWY5L2YxdjcvbW5yQmx1THQ4RUc4NStodXZGZm9hYnkyY3lRTVFRSUlrWUFpUVJRNEFrWWdpUVJBd0Jrb2doUUJJeEJFZ2loZ0JKeEJBZ2lSZ0NKQkZEZ0NSaUNKQkVEQUdTaUNGQUVqRUVTQ0tHQUVuRUVDQ0pHQUlrRVVPQUpBNlIvMjk4SEVRRWZJODN3dzFYVlE3K1hUOC8vdlVBQUFBQUFBQUFBQUFBQUFBQUFBQUFBQUFBQUFBQUFBQUFBQUFBQUFBQUFBQUFBQUFBQUFBQWErWW41bTRMbk9xb1BsTUFBQUFBU1VWT1JLNUNZSUk9IiwKICAgIlR5cGUiIDogImZsb3ciLAogICAiVmVyc2lvbiIgOiAiMTQiCn0K"/>
    </extobj>
    <extobj name="ECB019B1-382A-4266-B25C-5B523AA43C14-9">
      <extobjdata type="ECB019B1-382A-4266-B25C-5B523AA43C14" data="ewogICAiRmlsZUlkIiA6ICIyMTM2MDkwMTQxOTIiLAogICAiR3JvdXBJZCIgOiAiMzI3NDE2NDcxIiwKICAgIkltYWdlIiA6ICJpVkJPUncwS0dnb0FBQUFOU1VoRVVnQUFBVU1BQUFJYkNBWUFBQUJ4QnZ3QUFBQUFDWEJJV1hNQUFBc1RBQUFMRXdFQW1wd1lBQUFnQUVsRVFWUjRuT3pkZVZoVVpmOEc4UHNaRU5URXlnMzBWVU5UV3pCZ3p1U0N1ZjR5ZSsxVjA3UlNYMU9zWE1yU3JGZE5zOXh6cjF3eU15TTFUZE95M0RKTjIxeHdpWmtCZHcxVGhBQVhVQkNNWmViNS9USE9DQUt5RFhObXVUL1g1ZVV3NTh3NTMyRzU1M3VlTS9NY2dJaUlpSWlJaUlpSWlJaUlpSWlJaUlpSWlJaUlpSWlJaUlpSWlJaUlpSWlJaUlpSWlJaUlpSWlJaUlpSWlJaUlpSWlJaUlpSWlJaUlpSWlJaUlpSWlJaUlpSWlJaUlpSWlJaUlpSWlJaUlpSWlJaUlpSWlJaUlpSWlJaUlpSWlJaUlpSWlJaUlpSWlJaUlpSWlJaUlpSWlJaUlpSWlKeUlVTHNBS2g5RlVYWUQrRCsxNjZCYnBKU0hEQVpESzdYcm9OTFJxRjBBbFJ1RDBNa0lJVnFxWFFPVm5yZmFCWkI5UkVWRnFWMENBZERwZEdxWFFHWEV6cENJQ0F4RElpSUFERU1pSWdBTVF5SWlBQXhESWlJQURFTWlJZ0FNUXlJaUFBeERJaUlBREVNaUlnQU1ReUlpQUF4RElpSUFERU1pSWdBTVF5SWlBQXhESWlJQURFTWlJZ0FNUXlJaUFBeERJaUlBREVNaUlnQU1ReUlpQUF4RElpSUFERU1pSWdBTVF5SWlBQXhESWlJQURFTWlJZ0FNUXlJaUFBeERJaUlBREVNaUlnQU1ReUlpQUF4RGozYmd3QUVJSVhEOSt2VXlQVDQrUGg1Tm16YUYyV3d1ZGx2VzVmLzg4MDk1U3JhcjhqNS9jaS9lYWhkQXJxdCsvZm80YythTTJtVVEyUVU3UXlJaU1Bd0p3SjQ5ZS9Ed3d3K2pjdVhLK005Ly9vUExseThES1B3d011L2g3cDBPTTFOU1V0QzdkMjlVclZvVmdZR0IyTFZyVjRscXVYejVNbnIxNm9VcVZhcWdVYU5HZVAvOTl3dnM3NHN2dmtDdFdyWHd4aHR2QUFCMjc5NE5yVllMSHg4Zk5HclVDRHQyN01oWDYvYnQyMjNQNzZtbm5ySTlQNnY5Ky9kRHE5WEMxOWNYUVVGQk9IRGdRSm0raitUYUdJYUVpSWdJL1BMTEw0aU5qVVZpWWlKR2poeFo3bTJHaDRjakpTVUZzYkd4aUl5TXRBVlVTUjUzOWVwVm5EMTdGdnYyN2NQV3JWc0xyTE5yMXk2Y1BYc1dVNlpNQVFDa3BhWGhzODgrUTFwYUducjI3SWxYWG5tbHlPZVhsSlJVNFBsOS9QSEgyTHAxSzVLU2t0Q29VU01NSFRxMGpNK2FpRlNqS0lwVUZFV1dSV1JrcEFRZ1Q1dzRZYnR2N2RxMXNscTFhdm1XcDZlbkYzak1qUnMzOGkzUGV6czVPVmtDa0ljUEg3WTk3c2NmZjdROXJpZ1hMMTZVQU9TaFE0ZHM5MjNmdnIzQS92UjZmWUhIWm1Sa3lELysrRU5PbWpSSkFwRFoyZG1GUHI5MTY5WVZlSDZuVHAyeUxkK3hZNGNVUXNqYzNOelNmQ3R0ckQ4UFZYNFpxRng0QW9WUXYzNTkyKzEvL2V0ZnVINzlPa3dtVTVtM2QrSENCUUJBMDZaTmJmZmRmZmZkeFQ0dUxpNE9BTkNzV1RQYmZmZmNjMCtCOWU2Ly8vNThYNDhmUHg0UkVSRUlDd3REbFNwVkFDQmYvWG1mWDcxNjlRbzh2M3IxNnRsdVY2OWVIVkpLNU9Ua3dNdkxxOWlheVgzd01KbHc3ZG8xMisxVHAwNmhmdjM2OFBMeWdxK3ZMd0FnTXpPejBIV0xZZzIraElRRTIzM3g4ZkYyZTV4R2MrdlhOalkyRnJObXpjSXZ2L3lDNzcvL0h1SGg0UVhXdi8zNS9ldGYvMkxRVVFFTVE4TDQ4ZU9SbHBhR1U2ZE9ZZWJNbVhqeHhSY0JBQTgrK0NEOC9QeXdjdVZLQU1DTkd6Y3dmLzc4WXJmWHBFa1RQUHp3dzNqNzdiZVJrcEtDdi83NkMzUG56aTNSNDVvM2IyNTczTm16WnpGbnpwdzdQaVluSndjQWNQNzhlYVNtcG1MaHdvWEZQci9DQXBPSVlVaG8zYm8xbWpScGdwWXRXNkpyMTY2WU9IRWlBS0JLbFNwWXMyWU5saTVkaXNhTkc2TkxseTU0OHNrblM3VE45ZXZYSXpFeEVRRUJBWGoyMldkTGZGSmkvZnIxU0U1T1J0MjZkZkg4ODg5anlKQWhBSUJLbFNvVnV2NkREejZJa1NOSG9uZnYzbWpac21XaDlZV0ZoYUZwMDZhMjVlKzk5MTZKYWlFaUYxS2VFeWl1NElzdnZwQU5HalFvMDJNTE93RlUwWGdDeFhXeE15U0hFMElVK05lOGVYTUF3TWFORzNIMjdGbms1dWJpNE1HRG1ESmxpdTJ3bmFnaThXd3lPWnlVUlRkT3AwNmR3dXV2djQ1TGx5NmhidDI2R0RSb2tPMnduYWdpQ2JVTG9QS3hIcEpGUlVXcFhRb0IwT2wwQUFDOVhzKy9MUmZEdzJRaUlqQU1pWWdBTUF5SmlBQXdESW1JQURBTWlZZ0FNQXlKaUFBd0RJbUlBREFNaVlnQU1BeUppQUF3REltSUFEQU1pWWdBTUF5SmlBQXdESW1JQURBTWlZZ0FNQXlKaUFBd0RJbUlBREFNaVlnQU1BeUppQUF3REltSUFEQU1pWWdBTUF5SmlBQXdESW1JQURBTWlZZ0FNQXlKaUFBd0RJbUlBQURlYWhkQTlxSFQ2ZFF1Z2NpbHNUTjBjVkxLUTJyWFFBVWNWYnNBSW5KUmlxSklSVkdrMm5XUTUySm5TRVFFaGlFUkVRQ0dJUkVSQUlZaEVSRUFoaUVSRVFDR0lSRVJBSVloRVJFQWhpRVJFUUNHSVJFUkFJWWhFUkVBaGlFUkVRQ0dJUkVSQUlZaEVSRUFoaUVSRVFCTzdsb29SVkcyQS9pMzJuVVFrZU93TXl3Y2c1REl3N0F6dkFPOVhpL1Vyc0ZUY0dKWFVoczdReUlpTUF5SmlBQXdESW1JQURBTWlZZ0FNQXlKaUFBd0RJbUlBREFNaVlnQU1BeUppQUF3REltSUFEQU1pWWdBTUF5SmlBQXdESW1JQURBTWlZZ0FjTllhVWtsb2FPaC9oUkRhMisvWGFyWHpyTGVsbEw4WWpjWnRqcTJNUEJYRGtOVFNYZ2d4OVBZN2hSQnY1Zm15RmdDR0lUa0VENU5KRlJxTjV1TTdMWmRTQXNDbmpxbUdpR0ZJS3RIcjlURUEwdSt3eW5XRHdSRHBxSHFJR0lha3B1MTNXTGJIWVZVUWdXRklLaktaVFBOdkhnNFhZRGFiNXpxNEhQSndERU5TVFhSMDlHRWhST2J0OTBzcE02T2pvMzlUb3lieVhBeERVcE0wbTgwL0YzTC9mZ0JtUnhkRG5vMWhTR3FiZi9zZFFvaUZhaFJDbm8xaFNLb3lHbzIvU3ltejh0ejFqMTZ2LzBHMWdzaGpNUXhKYldZaHhGN2JGMmJ6SHdCTUt0WkRIc3JwUG9FaXBSUUFmQUQ0QXFnRUZRSzdjK2ZPMWxwcU8zcmZONWtCNUFESUFwQXRoSERyQzZ5YlRLYVBOQnJONDBJSW1NM21KV3JYUTU3SjZjSVFsZ0NzRGFEK3pmOTlIRjJBb2lqV20rMGR2ZStic2dGY0FoQVA0T0xOcjkxV2RIVDBEa1ZSY2dEQVpESjlxM1k5NUptRTJnWGNUa3JwQnlBSUFEOTlBSVFCT0NhRXVOTW5OZHlDb2lpL204MW1INlBSMkZydFdzZ3pPZU9Zb1E4c0hTR3AxQms3bXFJb3d3QzAwbWcwVjlXdWhUeVhNNGFoQmg0UUFDWGtDK2Y4R2RtRlRxZXJwTlZxRndKWUtxWDBrVkkrcWRWcVZ6UnAwc1JYN2RySTg3anRIeG81dDBjZWVlUmVLZVZXSWNUcnZyNis2Tm16SjZwV3JRb2h4Q0EvUDcrZmc0T0Q2NmhkSTNrV3B3N0RJMGVPUUtmVElUT3p3Q2UyM0xJT1ozbStGUzAwTkxTcHQ3ZjNBUUJkYXRhc2lVOCsrUVR2dmZjZUlpSWlFQkFRQUNGRUcyOXY3OFBObXpjUFZydFc4aHhPSFlia2ZoUkYrVCtOUm5OWUNOR3NhZE9tK1BMTEx4RVNFZ0lBYU5hc0diNzg4a3M4OHNnakFOQ3dVcVZLKzdSYWJROVZDeWFQd1RBa2h3a05EWDFWU3ZrVGdMczdkdXlJbFN0WHd0L2ZQOTg2TldyVXdMSmx5L0RVVTA5QkNGRU53SGVLb294VnBXRHlLQzRSaGpFeE1lamZ2ejlhdDI2Tlo1OTlGa2VPSExFdE8zVG9FUHIzNzQ5V3JWcWhlL2Z1aUl5MHZDUG50ZGRldytUSmsvTnQ1OVZYWDhYY3VaYVpvYkt6c3pGbnpoeDA2dFFKYmR1MnhZUUpFM0Q5K3ZVUzFWUGNZNjlldllxMzNub0xZV0ZoNk42OU95SWlJcURUNlpDZG5YM0htdDFWVUZDUWo2SW9pelVhemNjYWpVWXplUEJnekpzM0Q3NitoWjhuOGZIeHdkU3BVL0hhYTY5Qm85Rm9BTXpXYXJXcmVHS0ZLcEpMaE9INjlldngwVWNmWWVmT25haFhyeDZtVDU5dVc1YVJrWUdKRXlkaXo1NDk2Tml4STJiT25Ba0E2TkdqQjM3OTlWZms1T1FBQUs1Y3VZTERody9qbVdlZUFRQk1uejRkSjArZXhMcDE2N0IxNjFha3BxWmkvdndDY3dZVXFyakhUcG8wQ2VucDZkaXlaUXNpSWlLd1owLytlVXFMcXRrZEJRVUYxZkR4OGRrR1lFVGx5cFZ0SVNmRW5kL2lLb1NBTlRSdm5saDVvWHIxNnI4MmI5N2MvNDRQSkhJWFVzcmFVc3JlVWtvWkV4TWpGVVdSNTg2ZGsxYVJrWkZTcDlOSms4bGt1Ky9HalJ2eStQSGpjdW5TcFZKUkZKbVRreU96c3JKa2h3NGQ1RysvL1NhbGxITE5talZ5OE9EQlVrb3BVMUpTcEU2bms2ZE9uYkp0WSsvZXZiSmR1M2F5TU5ZNk1qSXlpbjFzU2txS1ZCUkZIajE2MUxaODM3NTlVbEVVbVpXVmRjZWE4KzducGo0cWZpU3czRUpDUXBwcHRkclRpcUxJSjU1NFFzYkV4QlQ2L1MzTzZkT241WC8rOHgrcEtJcFVGQ1ZPcTlXR3FQM2N5UDA0NDhmeENxaGQrMVllM0hYWFhaQlNJamMzRno0K1BsaTBhQkUyYjk2TTRPQmcyMkdYMld5R2o0OFBubnp5U2V6Y3VSUHQyN2ZIOXUzYjhmenp6d01Ba3BLU0lLVkV2Mzc5Q3V3ckp5Y0hsU3BWS3JLVzRoNmJsSlFFQUxqdnZ2dHM5L3Y1K2VWYnI2aWEzWWxXcSswc2hQZ1dRUFZtelpwaHdZSUZxRk9uYk8rV3NaNW9lZlBOTnhFVEU5TkFDTEV2TkRUMHYwYWpjWk45cXlaUDVoSmhXSlQ0K0hpc1dMRUNHelpzUU9QR2pSRVpHWWtkTzNiWWx2Zm8wUVBEaHcvSDZkT25jZUhDQlR6eHhCTUFMSVAwQUxCdDJ6WUVCQVNVYXAvRlBiWmF0V29BZ0lzWEw5cHVKeWNubDdobWQ2QW95bXRTeWdVQU5KMDZkY0tNR1RPS0hCOHNxWHZ2dlJlZmZ2b3Bwaytmam0zYnR0MGxoTmlvMVdyZk1SZ01zK3hUTlhrNmx4Z3pMRXB1Ymk0QUlERXhFV2xwYVZpN2RtMis1VUZCUVFnSUNNRGN1WFBSdFd0WDJ4K2t2NzgvRkVYQnZIbnprSnljREpQSmhOT25UK1BRb1VQRjdyTzR4elpvMEFEMzMzOC9GaTFhaExTME5DUWtKR0RWcWxVbHJ0bVZCUVVGK1dpMTJrOEFMTkpvTkpxWFhub0pjK2ZPTFhjUVd2bjQrR0RLbENrWU9YSWtOQnFOUmdneFUxR1UxWUdCZ1pYdHNnUHlhQzRkaG9HQmdlamJ0eS9HakJtRGdRTUhvazJiTmdYVzZkR2pCL1I2dmUzRWlkWHMyYk9oMFdqUXAwOGZQUGJZWTVnOGViTDFXcjNGS3U2eHMyZlB4cFVyVjlDbFN4ZTgvZmJiNk5XckZ3REEyOXU3UkRXN29nY2ZmTENtcjYvdmRpSEU4TXFWSzJQYXRHbDQ5ZFZYaXoxUlVscENDQXdhTkFnZmZQQUJxbGF0Q2dEL3JWR2p4cTlCUVVHbGEvR0puSjNNY3dMRlhXemV2RmwyN2RxMUxBOTFpUk1vd2NIQkR5aUtja1pSRk5tbFN4ZDU1TWdSTzM4SEMzZm16Qm5aclZzM3FTaUsxR3ExRjBKQ1FyUnFmeS9JZGJsMForaXNmdjc1WnlRa0pNQmtNdUhvMGFOWXRtd1pubjc2YWJYTHFoQWhJU0ZkdkwyOUR3Tm84c0FERDJEMTZ0Vm8zcnk1US9iZHBFa1RyRnExQ2lFaElSQkMxUGZ5OHRxaktFb3ZoK3ljM0k0emhxRVpMajZaNmZuejUvSFNTeStoVFpzMkdEZHVISjU2NmltOC9QTExaZGxVRnB6NEtuRmFyWGFrUnFQWkRzRHY4Y2NmeHhkZmZKSHZ6TDhqV0Urc2RPdldEUUR1a2xKK0d4b2FPc0doUlpCYjRPU3V6czBwSjNkdDBxU0pyNStmM3dJaHhEQWhCRjUrK1dVTUd6Yk03dU9EcFNHbHhPclZxN0Z3NFVLWXpXWklLZGRldW5UcHBmajQrQnVxRlVVdXhSbkQwQWRBSGR5YTl0L2hIOEVhTjI3Y0JnQ1lQWHYyczQ3ZTkwMVp5RFB0dnhEQ2FUcGxuVTVYUzBxNUhrQ255cFVyNDkxMzM4Vy8vLzF2dGN1eTJiTm5EOTU1NXgxa1pHUkFTbm40bjMvK2VmckVpUk9KYXRkRnpzOFp3OUFaTGdoMUVRQjI3ZHFsMXB4NlRubEJLSjFPOTZDVWNodUF4clZyMThiOCtmTVJGQlNrZGxrRm5EMTdGbSs4OFFZU0VoSWdwVXd3bVV3OVltSmk5R3JYUmM3TjZjTFFHU2lLSWdGQXI5ZnorM05UU0VqSWsxNWVYaHNBK0QzMDBFUDQ2S09QVUt0V0xiWExLcEoxc2d5ajBRZ0FtVkxLZ1FhRGdSZWJvaUk1NHdrVWNqS2hvYUZ2V0UrVWRPN2NHUkVSRVU0ZGhBQnd6ejMzWU9uU3BlalJvd2NBVkFXd1FhdlZUZ1FiQUNxQ2w5b0ZPS082ZGV0T0JvREV4TVFwS3BlaXFpWk5tdmdHQmdaK0lvU1lvTkZveE5DaFF6RnUzRGg0ZTd2R3B6aTl2THpRb1VNSDNIWFhYVGgwNkpBQThIOEJBUUVQZW50N2IwdExTOHRWdXo1eUxueVZMQVFQa3dHdFZsc2J3QVloUkljcVZhcmd2ZmZlUTVjdVhkUXVxOHoyN2R1WGQ5N0pQNlNVVHhzTWhyL1Zyb3VjQncrVHFRQ3RWdnN3Z0lOQ2lBNTE2dFRCc21YTFhEb0lBZUN4eHg3RGloVXJVTDkrZlFCNFZBaHhXRkVVbmRwMWtmTmdHRkkrV3EyMkt5eEIyT2loaHg3QzZ0V3I4ZkRERDZ0ZGxsMDBhdFFJcTFhdGdxSW9BRkFQd0o3UTBGQzEzajVGVG9aaFNGWkNxOVcrS1lUWUpvU28xcVZMRjBSRVJLQm16WnBxMTJWWGQ5OTlOejc1NUJQMDdOa1RBS3BvTkpxdkZVV1pCQTRaZVR5ZVFDbUVwNTFBQ1F3TXJOeW9VYU9sUW9pM05ScU5HRFpzR01hTUdlTXlKMHBLUzZQUm9IMzc5dkR6ODhQQmd3ZUZsTEpqM2JwMUh4WkNiRXRQVDg5UnV6NVNCMThOQytGSkoxQnVuaWo1UmdqUnZrcVZLcGc4ZVRJNmQrNnNkbGtPczMvL2Zvd2ZQOTU2WWtWdk1wbDZSRWRISjZoZEZ6a2VENU05V0VoSVNCQ0FRMEtJOW5YcTFNRm5uMzNtVVVFSUFHM2F0TUdLRlN2UW9FRURBRkM4dkx3T2g0YUd0bEM3TG5JOGhxR0hDZzBOL1krWGw5ZEJJVVJnVUZBUTFxeFpnNGNlZWtqdHNsVFJxRkVqckZ5NUVqcWREZ0RxYWpTYTMwSkNRcDVYdXk1eUxJYWg1eEdob2FILzAyZzBXd0RjOWU5Ly94dWZmLzY1N2RvdW51cnV1Ky9Ha2lWTHJMT1NWL0h5OGxxcjFXcW5nRU5KSG9NLzZFSzQ2NWhoWUdCZzVSbzFhaXdCTUZpajBXRDQ4T0Y0NmFXWDFDN0xxVWdwc1c3ZE9uend3UWZXcWNDKzBXZzBnNktpb2pMVnJvMHFGanRERHhFY0hGeW5SbzBhUHdFWVhMVnFWY3lhTmN2K1FYamdBQ0FFOE04L0pWL1hjdUxDYVFnaDBLOWZQeXhhdEFoK2ZuNFFRdlNSVXU0TkRnNnVyM1p0VkxFWWhoNGdPRGk0dVplWDF5RUFiZjM5L2JGOCtYSTgvdmpqYXBkVk9tZk9BTTJhbFN4bzdhQjE2OVpZdVhLbDljU0sxdHZiKzNCSVNFaExoK3ljVk1Fd2RIT0tvblQzOXZZK0tJUzRyM256NWxpOWVqVWVlT0FCdGNzcXZTdFhMSUhvUVBmZGR4OVdyVnFGUng5OUZBQUN2THk4ZnROcXRYMGRXZ1E1RE1QUWZRbEZVY1lDMkFTZ2F0ZXVYYkY4K1hMN25paEpTUUY2OXdhcVZnVUNBNEZkdS9Jdi8rY2Y0UFhYZ1pvMWdXclZnSDc5Z0d2WEN0OVdjZXVHaFZuK3IxTEZjbmhkbG4yVVFmWHExZkh4eHgramQrL2VBRkJaQ1BHVlZxdWRCbzYzdXgyR29Sc0tEQXlzck5WcXZ3QXdXNlBSaUJFalJtRDY5T21vVkttU2ZYY1VIbTRKeE5oWUlESVMyTEVqLy9LaFF3R0RBWWlPQnM2ZEF5NWRBa2FQTG54YnhhMGJlZk9TT0RkdUFIbXZiMTJhZlpTUnQ3YzNKa3lZZ0xGang4TEx5MHNJSVNZcWl2SnRjSER3WFhiZEVaR3pVUlJGV3M4b3U1cm16WnY3YTdYYXZZcWl5TFp0MjhyZHUzZFh6RVdMazVPbEJLUThmUGpXZlQvK2FMbnZ4ZzBwTDE2VVVnZ3BqY1pieTdkdGs3SjZkY3Z0eUVqTHV1bnB4YStiZC8wYk4yN2RWNUxIMmRtQkF3ZGtodzRkNU0zZkVXUHo1czBicVAwekovdHd6dytmZWloRlVZSUJiQVhRSUNBZ0FCOSsrQ0dhTld0V01UdTdjTUh5ZjlPbXQrNjcrKzVidCtQaUxCMWNhR2pCeDJiZmRuMnI0dGIxOFNtOGhySStyaHhhdFdxRlZhdFdZZFNvVVlpTGl3dXBWS25TWVVWUmV1cjErZ04yM3hrNUZBK1QzVVJvYU9qVHNGeGV0Y0Vqanp5QzFhdFhWMXdRQXJlQ0x5SFB4M2pqNDIvZHJuUHpXbHJuejFzQ0srKy8yME9xTk92YTQzSGwxTEJoUTZ4YXRRb3RXclNBRU1JZndDK2hvYUgvcmJBZGtrTXdERjJmMEdxMWIyczBtdThCVlAzUGYvNkQ1Y3VYNDk1Nzc2M1l2VFpwQWp6OE1QRDIyNVp4dzcvK0F1Yk92Ylc4UVFPZ2ZYdmdqVGNzWFdSdXJtVmNiL2Z1Z3RzcXliclc1N052bjJWL3BkMkhuZm41K2VIamp6L0dzODgrQ3dDVk5Sck5ha1ZSWm9CL1UrUk9YR1hNc0g3OStsVzBXdTBxUlZIa280OCtLaU1pSWlwc3JLeFFSNDlLK2VpalVsYXFKS1ZPSitYeTVmbkg5WktTcE96ZFc4cHExYVQwOFpGU3E1WHlwNThzeS9LT0dSYTNydFhRb1ZKV3JpeGxuVHEzN2l2SjR5clkrdlhyWllzV0xhemppTjhGQlFWVlUvdDNnMHFQYnc4b2hDdDhIQzhvS0NqQXg4ZG5veEFpN0s2NzdzTFVxVlBSc1dOSHRjdnlXSWNQSDhiWXNXT1JscFlHQURGQ2lPNVJVVkZ4YXRkRkpjZVczZ1ZwdGRvUUh4K2Z3MEtJc0xwMTYrTHp6ejluRUtxc1JZc1dXTFZxRmU2Nzd6NEFDRGFielllMVdtMlkyblZSeVRFTVhVeElTRWd2SVVTa0VLSitjSEF3VnE5ZWphWjV6K2lTYWhvMGFJQ1ZLMWVpVmF0V0VFTFVBZkNMb2lnRDFLNkxTb1poNkRwRWFHam9CQzh2cjQwQXFuVHYzaDJmZmZZWjdybm5Iclhyb2p6OC9QeXdhTkVpUFBmY2N4QkMrQUw0VXF2VnpnVC8xcHllMDQ2SnFjblp4Z3pyMWF0WE5TQWdZQm1BLzNwNWVXSEVpQkVZTkdpUTJtVlJNYjc1NWh2TW1UTUhKcE1KVXNyTjJkblovejEyN0poelRkTkRObnkxY25JUFBmUlEzWUNBZ04wQS9sdXRXalhNblR1WFFlZ2krdlRwZ3lWTGx1RHV1KytHRUtLSHI2OXZaR2hvYUtEYWRWSGhHSVpPTERRME5MUnk1Y3FIQWJTdVc3Y3VJaUlpMEtGREI3WEx1ak5IelZQb3BQTWgzdTdSUngvRnFsV3JFQmdZQ0FETk5Sck5vZERRMERibDNlNGpqenp5b0ZhcmZiUGNCWklOdzlCSktZcnlqRWFqaVJSQy9Dc2tKQVJyMXF6Qi9mZmZyM1paVkFiMTY5Zkh5cFVyRVdhWmVhZTJFT0puclZZN3NMVGJDUTRPYnE0b3lnUkZVWTU3ZTNzZkYwTE10Mysxbm90aDZIdzBXcTEySW9CdkFWVHUwYU1IbGkxYmhydnpmdTZYWEU2MWF0V3dZTUVDOU8zYkYwSUlYeUhFU2tWUlpxT1l2MEd0Vmh1aTFXcmYwMnExcDcyOXZZOEFtQUhnSVNHRVU0eG51eE9Hb1JQUjZYUlZ0VnJ0YWlIRU5DOHZMN3p4eGh1WU5HbVNhMS9NdmJqNUJpOWZCbnIxc3N4VDJLZ1I4UDc3K1M4ZHNIczNvTlZhUG12Y3FGSEJhY0pjaUplWEY4YU1HWU4zM25uSCtqTWRxeWpLcGdjZWVNQXY3M282blU3UmFyVlR0VnJ0WDBJSW94QmlpaENDNzUrcVlIeDFLWVNLSDhYN0hVRDdhdFdxWWZyMDZXalhycDFLWlpURGdRT1dpVmpUMHkzaE4zQWdjUFlzc0c0ZFVMa3kwTGN2MExBaEVCRmhXYjliTnlBakEvanFLOHNFQzMzNldPWXV2SEhEc3Y1MzMxaytnOXk4T1RCK1BMQnBrMlY3dCsvSHhVUkZSV0hNbURHNFpubGhNSmpONW1GQ2lGNUNpQUVBSERJdG1KVHl1TUZnQ0hMRXZsd0JPOE5DU0NuM3FiVHJ1d0JMQjFITkJmL0FDN2gwQ1ZpOUd2ajRZNkIrZmFCV0xlRE5ONEZ2djcyMWZOczJZTTRjb0c1ZG9GNDk0TDMzOG0ralZ5L0xoQkRIamxsbXl2bnJMeUFueC9IUHhjNnFWcTJhdCtPdkxJUzRXd2hSVjBwWmNkUHQzRVlJOGJDajl1VUtYUGo0cStJWURJYTJhdXozZ1FjZThLdGF0ZXJYMTY1ZDZ6cDgrSEM4ODg0NzZOR2poeHFsMkVkeDh3M0czZnpvYnQ2cHhtNS9FL240OFpZdU1pek1jaWdOQUNaVHhkVHJJRC85OUJQZWZmZGQ1T1RrUUVyNWUyNXViczhqUjQ2a0F0Z0ZBS0dob1IyRkVBT0VFRjBCMUx2VHRzcjZYbGhYbUlqRTBSaUdUdVRVcVZQcEFMcUZob2JPeTgzTkhUMWx5aFRFeHNaaTVNaVI4UEx5VXJ1ODBzczczMkREaGdXWDU1MFQwWG83NzV5SXNiSEFyRm1XcnZEaGh5M2poZXZXVld6TkZjaHNObVA1OHVYNDlOTlBBUUJTeXVVR2cyRTRnSHpwYmpRYWZ3WHdLd0NFaElTMDlmTHllZ0ZBVnpqbzhObFQ4VERaK1ppTlJ1T2JVc3FYcFpUWnExZXZ4dWpSbzNIZHlkOVBWNmppNWh0czBzUXlGbWlkRS9Ic1djc2hzNVgxY1BqOGVTQTFGVmk0MFBIUHdVNXUzTGlCQ1JNbVdJTXdCOENiQm9OaENHNEx3dHRGUjBmdjFldjF3L1I2ZlVNQVlWTEtUNlNVZjBrcDJkblpHY1BRU1JrTWhzOU5KbE5uQUpmMjdkdUg4UEJ3eE9mdG1sekYrdldBUm1QcDdPNjZDeGc4T1A4Rm5kYXZCNUtUTFdPR3p6OFBEQmxpdWI5U0plREJCNEdSSXkxWDRHdlpFbmp5U1hXZVF6bGR2SGdSUTRjT3hVOC8vUVFwWmFxVThtbTlYdjloYWJlajErc1BHQXlHVncwR1EyTUFMUUY4WlA5cVBSZlBKanU1ME5EUVFDSEVWaUZFME4xMzM0MTU4K1pCVVJTMXk2bzRLMVpZVHFMRXVjZFVnTWVQSDhjYmI3eUJLMWV1QUVCc1RrNU90eU5IanB4VXV5NW4rL3k5TTJCbjZPU01SdU81ek16TU1DbmxEOWV1WGNNcnI3eUM3Ny8vWHUyeTdHZmpSc3ZoY1c0dWNQQWdNR1VLOE9LTGFsZGxGenQzN3NTTEw3NklLMWV1UUVyNW05bHNmdFFaZ3BESTFXbTBXdTA4NnlVSjVzK2ZMM056Y3gwNnZYMkZlUDk5S2V2VnMxdzZvR0ZES2Q5OVY4cWNITFdyS3BmYzNGejV5U2VmV0M4RElCVkYrUlNBVTUwQmM1VkxXemdTVzJRWG95aktZQ25sSjBJSTM3Q3dNTXljT1JOK2ZuN0ZQNUFjSWpNekUxT21UTUd1WGJzQUlOdHNObzgxR28wTDFLN3JkanhNTG9pSHlTNUdyOWQvSWFWOFhFcDVNVEl5RXVIaDRiaGd2WVl4cVNvNU9SbERoZ3pCcmwyN0lLVk1CZkMwTXdZaEZZNWg2SUtNUnVNK1dNNG1IamwzN2h3R0RoeUlxS2dvdGN2eWFNZU9IY09BQVFOdzh1UkpBUGpUWkRLRjZmWDZIOVd1aTBxT1llaWlEQWJEK2F5c3JEWUF0cWFscGVHVlYxN0J4bzBiMVM3TC9xenpGbG9uYm5CQ1AvNzRJMTU4OFVXa1dLN24vSXNRNHRHWW1KaFRhdGRGcGNOUG9MaXdtMVBJUDYwb3lpeVR5VFJteG93Wk9IdjJMRWFQSHUyYW4xaHhNU2FUQ1o5KytpaysvL3h6QUlDVWNxbkJZQmdCd0t4dVpWUVc3QXhkbjFtdjE0ODFtODNoQVA1WnUzWXRSbzRjaWZUMGRMWHJjbXVabVprWVAzNDhQdi84YzBncHM2V1VJdzBHd3l0Z0VMb3NocUdiTUJxTks4MW04K05TeXVRREJ3NWcwS0JCaUhQa0c1ZXRoN00vL1dTWmY5RFhGM2prRVNEdldHWjJOakJ4SWhBWWFKbWZzR0ZEWU9yVS9CTXZwS1JZUG5GU3RhcGxQY3RaMlZ1S214L1JBWktTa3ZEeXl5OWo5Kzdka0ZLbWFEU2E3Z2FEWVpGRGl5QzdZeGk2RWFQUnVEOG5KNmNGZ0pqejU4OWowS0JCT0h6NHNHT0xXTFlNK09FSElDbkpFbmJXajljQndMQmhsdmtJTjIyeXpHSDQ5ZGZBOHVXV04xcGJoWWRiQWpFMjFqS3Y0ZTJUdVE0ZENoZ01sczg0bnp0bm1RWnM5R2hIUERNQXdOR2pSekZnd0FDY09uVUtVc296WnJNNUxDb3FhcWZEQ2lDaWtnc09EcjVMcTlWdVVoUkZ0bWpSUW43enpUY1YvMDdqeUVncEFTblBuTGwxMy9idFVnb2haVzZ1bEpjdVdXN3YzWnYvY1JFUlV0YXBZN21kbkd6Wnh1SER0NWIvK0tQbHZoczNwTHg0MGJJTm8vSFc4bTNicEt4ZXZlS2VWeDQvL1BDRGJObXlwZldOMUx1YU5HbFNYZTJmZFZueFRkY0Y4UVNLRzRxSmlja0EwRk9yMWM0MG1VeGozMy8vZlJFYkc0czMzM3l6NGk4aEVCQnc2L1k5OTFnbVpjakpzY3c4SXlVUWROdkV5azJiQWhjdkFtYXpaV1liNjMxV2VhLzlVdHo4aUQ0Vk15K3F5V1RDMHFWTEVXR1puVnNDK0VTdjE3OE9qZys2RlI0bXV5OXBNQmplbGxJT0F2RFAxMTkvalpFalJ5SXRMVTJkYXVyZG5LUDAxRzN2T0ltTnRjeUNyZEhrbjkvUUt1OU1QWG5uUjdUMGk3ZitWVkFRWm1Sa1lOeTRjWWlJaUlDVU1ndkE2M3E5bm1lTTNSREQwTTBaRElZdmMzTnpPd0ZJT25qd0lBWU5Hb1R6NTg4N3ZwQzZkUzBuUm9ZTkEySmliazNNTUdrU01HYU1aWjBtVFN4VGZWbm5OL3pyTDJEdTNGdmJLSTRsSktFQUFDQUFTVVJCVkc1K1JEdExURXpFeXkrL2pGOSsrUVVBcmtncHUrdjErbzhyWkdla09vYWhCNGlKaVRtUW01dmJBa0IwWEZ3Y0JnMGFoRU9IRGptK2tGV3JnSTRkTGZNU1ZxbGl1VmpVdUhHV09RdXQxcThIRWhNdGg5dlBQbXM1WVpKWGNmTWoya2xNVEF4ZWVPRUZuRDU5R2xMSzB3QmFHNDNHbit5K0kzSWEvSkMyQndrT0RyN0wyOXQ3TllDZUdvMEdZOGVPUlo4K2ZjQkw4TjRpcGNRUFAveUFLVk9td0dReVFVcTVLek16ODVtYmwyUndHNXlvb1NCK1RNR0RKQ2NuNXlRbUpxNFBDQWp3QWRCMjc5NjlJalUxRmExYnQ0Wkd3NE1FazhtRWp6LytHQjkrK0NGdW5rRCsyR0F3OUw5eTVVcVcyclhaVzkyNmRTY0RRR0ppNHBSaVZ2VVkvQXZ3UE5KZ01Fd3dtODB2QUxpeFljTUd2UGJhYTlicjkzcXM2OWV2WSt6WXNWaXhZZ1drbEZsU3loRUdnK0YxV000ZWt3ZGdHSG9vbzlHNHhtUXlkUVNRZVBqd1lRd2FOQWpuenAxVHVTcDEvUDMzMzNqNTVaZng2NisvQXNCbEFQOHhHQXlmcUZzVk9SckQwSU5GUjBjZk1wbE1MUUFZTGx5NGdFR0RCdUhBZ1FOcWwrVlEwZEhSZU9HRkYzRG16QmtBT0pXZG5kM2FZREJVek9scGNtb01RdzhYSFIyZGtKU1UxRlpLdWZINjlldDQvZlhYc1g3OWVrZzN2eEtsbEJKYnQyN0ZrQ0ZEY1BYcVZRRFltWldWOWVqUm8wZGoxYTZOMU1FVEtJVDA5UFNjcEtTa0RYWHIxdldXVXJiYnQyK2ZTRWxKUVZoWW1GdWVXTW5OemNYSEgzK01qejc2eUhxaVpKSEJZQmh3NmRLbGJMVnJjeFNlUUNuSS9YN1RxYXlrWHErZktLWDhMNEFiMzN6ekRVYU1HT0YySjFhdVg3K09NV1BHWU9YS2xkWlBsTHhpTUJoR2dTZEtQQjdEa1BJeEdBeHJ6V1p6QndCLy8vSEhIeGc0Y0NEKyt1c3Z0Y3V5aTRTRUJMejAwa3Y0L2ZmZkFlQ3kyV3p1cXRmclAxVzdMbklPREVNcXdHZzBIcFpTdGdDZ2o0K1BSM2g0T0NJakk5VXVxMXlNUmlOZWVPRUYvUG5ubndCd0lqYzN0MlYwZFBRdmF0ZEZ6b05oU0lVeUdBeC9YN3g0c2EyVTh0dnIxNjlqNU1pUldMZHVuY3VkV0pGU1l2UG16Umc2ZEtqMWtQL0hyS3lzbGpFeE1lN1I3cExkOEFRS0ZTa3RMUzAzS1NscFEwQkFnRVpLMlg3Ly92M2k4dVhMQ0FzTGM0bHJyT1RtNW1MUm9rVll1SEFoekdhekZFSXMwT3YxQXozcFJFbFJlQUtsSUhhR1ZCeHBNQmplRTBMMEE1QzVjZU5HakJneHd2cDJGS2VWbnA2Ty8vM3ZmL2p5eXk4QjRCOHA1VkM5WGo4YVBGRkNSV0FZVW9ubzlmcXZwWlFkcEpRSlVWRlJHRGh3SU02ZVBhdDJXWVZLU0VqQWl5KytpRDE3OWtCS2VjbHNObmMxR28zTDFhNkxuQnZEa0VyTVlERDg4YzgvLzdRQUVKV1FrSUR3OEhEczM3OWY3Ykx5TVJnTUdEQmdBTTZlUFFzcDVYRXBaVXVqMGZpcjJuV1I4Mk1ZVXFtY09IRWk4ZUxGaSswQWJNakl5TUNvVWFQdzFWZGZxWDVpUlVxSlRaczJZZWpRb1VoTFM0T1U4Z2VUeWRUU2FEU2VVN1V3Y2huT1B3cE9UaWN0TFMwM01URnhnNysvdjVCU2RvaU1qQlNYTGwxUzdjUktibTR1Rml4WWdNV0xGOE5zTmtzQUh4b01odkRrNUdTUFAxRlNGSjVBS1lpZElaV1owV2ljTEtWOEhrRG1kOTk5aDFkZWVRV3BxYWtPclNFOVBSMXZ2ZlVXMXF4WkF3RC9BQmhpTUJqZUFrK1VVQ2t4REtsY2pFYmpCaUZFT3lsbHZNRmd3TUNCQXhFYjY1aTVEdUxqNHpGNDhHRHMzYnNYVXNxTFVzb25EUWJENXc3Wk9ia2RoaUdWVzFSVWxENDdPN3VGbFBMdzMzLy9qZkR3Y096YnQ2OUM5Nm5YNnpGZ3dBRDg5ZGRma0ZJZUE5RFNZREQ4WHFFN0piZkdNQ1M3T0hic1dGSnFhbXA3QUY5blptWmkxS2hSV0xObWpkMVByRWdwOGQxMzMySFlzR0ZJVDA4SGdHMGFqYWFsd1dCUTRaSi9SRVIzb05WcTM5TnF0U1pGVWVTVUtWTmtWbGFXdElmczdHdzViOTQ4cVNpSzFHcTFaa1ZSNWhaZkRSVkdVUlJwdlNnVVdiQXpKTHN6R0F4VEFUd0hJR1BUcGsxMk9iR1NscGFHTjk5OEUxOTk5UlVBM0RDYnpTL3A5Zm94ZGlpWENBRERrQ3FJd1dENDFtUXl0UU53NGJZWlkwcnR3b1VMR0R4NE1QYnYzdzhwWmJJUW9rdDBkUFFYOXEyWVBCM0RrQ3BNZEhTMDRlYUpsVU9KaVlrWVBIZ3c5dXpaVTZwdC9QSEhIeGd3WUlEMVlsVkhOUnBOeTZpb3FMMFZVUzk1Tm9ZaFZhaWpSNDhtcDZlbnQ1ZFNyczNNek1UbzBhUHg1WmRmRm50aVJVcUpiNy85RnNPSEQ4ZjE2OWNCWUV0U1VsS3JxS2lvT0ljVVRrUlVVYlJhN1VUcmlaVkpreVlWZVdJbE96dGJ6cGt6eDNxaXhCUWFHanBiN2RyZERVK2dGTVRPa0J6R1lEQk1ONXZOZmFTVTE3ZHMyWUxodzRjakpTVWwzenBwYVdrWVBYbzAxcTFiQndBM3BKUXZHbzNHY2FvVVRCNkZZVWdPRlIwZC9SMkF0Z0RpYnJ0bU1lTGk0dkplWWlESmJEWjNOaHFOSzFVc2x6eUlVTHNBOGt6QndjRjF2TDI5TndOb1ZhVktGYnp3d2d2NDZxdXZyT09ETWRuWjJkMk9IajE2UWVVeTNaYjFFRm12MXpNRGJ1STNnbFRUcEVrVFh6OC92d2doUkgvcmZWTEtUWmN1WGVvWEh4OS9RODNhM0IzRHNDQnZ0UXNnei9Ybm4zOW1BZmh2YUdqb01ZMUc4NDZVY3FIQllCaXZkbDNrbWZpcVFFN0JGVHNWS2FVQTRBUEFGMEFsdU5BWWZPZk9uUzhDd0s1ZHUrcW9YVXNabUFIa0FNZ0NrQzJFc010WmNYYUdSR1ZYQ1VCdEFQVnYvdStqYmprbHB5aUs5V1o3TmVzb28yd0Fsd0RFQTdoNDgrdHljNWxYWVhKdkx0b1orZ0VJQWhDcGRpMGVLZ3pBTVNGRXVqMDI1akp0UFpFVDhvR2xJeVIxMkxVYlp4Z1NsWjBHTG5SbzdJWjhZY2NNNDVpaEczTEZnZjNPblRzREFLU1VydEpwbVFINHdmTDlKVGZBTUhSUExqZXc3NElEK3Rtd25OR3NYcFlISnljblk5aXdZZGk0Y1NPT0hUdUc4UEJ3N05tekI3R3hzYmJiVmF0V3pmZVlJMGVPRkxuTUhWaWZYMlJrSkh4OEhQOHJ5ekIwVDc2d0JLSExET3pQbVRQSGV2TWJOZXNvZ3duRnJSQVhGNGRSbzBiaDY2Ky90djJSKy92NzQvdnZ2Ni93NHFqa25QN3dpY3FFQS91T1UyeG5lTzNhTmNURmNlWXhaOGN3ZEU4YzJIY2MyNWpodW5YcjBLVkxGNFNGaFdIZXZIbTJGY0xEd3dFQVlXRmgwT2wwQUN5SGhEcWREcG1abWFYZVlVeE1EUHIzNzQvV3JWdmoyV2VmeFpFalIyekxEaDA2aFA3OSs2TlZxMWJvM3IyN2RkSUx2UGJhYTVnOGVYSys3Yno2NnF1WU85ZHlHWm5zN0d6TW1UTUhuVHAxUXR1MmJURmh3Z1RyNThRTHNOWis4T0JCV3gzUFBmY2NUcHc0WVZzbkp5Y0hTNVlzUWJkdTNkQ3FWU3M4OWRSVCtPeXp6MkEybTIzcnBLV2xZY3lZTVdqVHBnMjZkZXVHZ3djUDV0dFBhV3F5QjRZaGtSM0V4OGRqN3R5NW1ENTlPbmJ2M28ydVhidmFscTFZc1FJQUVCa1ppYWlvcUhMdmEvMzY5ZmpvbzQrd2MrZE8xS3RYRDlPblQ3Y3R5OGpJd01TSkU3Rm56eDUwN05nUk0yZk9CQUQwNk5FRHYvNzZLM0p5Y2dBQVY2NWN3ZUhEaC9ITU04OEFBS1pQbjQ2VEowOWkzYnAxMkxwMUsxSlRVekYvL3Z3NzFyRng0MFlzWExnUU8zZnVSRUJBQUtaTm0yWmJObVBHRFB6NjY2LzQ0SU1Qc0cvZlBzeWFOUXZmZmZjZFB2MzBVOXM2a3laTndyVnIxN0I1ODJhc1dMSENGdHhXWmFtcFBCaUdWR3JsNldxY2NUK0Y3VE03dTNRZmFxaFVxUktFRUVoS1NrTFZxbFVSRkJSVVFSVUNvMGFOUXAwNmRWQzllblgwNjljUHNiR3h0bzZyVTZkT2FOeTRNV0pqWTFHdFdqVWtKQ1FnTnpjWEhUdDJCQUJiNE96WXNRT1BQUElJN3IvL2ZxU21wdUtISDM3QTIyKy9EWDkvZjl4enp6MFlNR0FBZHUvZWZjYzZYbnZ0TmRTcVZRdlZxMWRIMzc1OWNmcjBhWmpOWmx5OWVoVmJ0MjdGTysrOGcyYk5tc0hiMnh2QndjRVlQbnc0Tm03Y0NBQklTVW5CNzcvL2pqZmVlQU8xYXRWQ3JWcTE4UExMTDl1MlhkYWF5b01uVUlqc3dOL2ZIOU9tVGNPQ0JRdXdldlZxakI4L0hscXR0a0wyVmJ2MnJlSGd1KzY2QzFKSzVPYm13c2ZIQjRzV0xjTG16WnNSSEJ3TVgxOWZBSURaYklhUGp3K2VmUEpKN055NUUrM2J0OGYyN2R2eC9QUFBBd0NTa3BJZ3BVUy9mdjBLN0Nzbkp3ZVZLaFgrN3FHYU5XdmFidnY1K2RucVNFeE1oSlFTalJzM3pyZCt3NFlOa1pLU0FyUFpqT1RrWk50OVZ0V3FWYlBkTG10TjVjRXdKTEtUcmwyN29uUG56bGk0Y0NIR2poMkxuMzc2eWFIN2o0K1B4NG9WSzdCaHd3WTBidHdZa1pHUjJMRmpoMjE1ang0OU1IejRjSncrZlJvWExsekFFMDg4QVFDb1VhTUdBR0RidG0wSUNBZ29keDNXc0Q1Ly9qeWFOMitlcno1L2YzOW9OQnBiOEYyOGVORjIyeHFRRlZGVFNmQXcyYzNaYTdEN1Rvb2I2TDU2OVNyZWV1c3RoSVdGb1h2MzdvaUlpTWgzS0ZyVW9MOGpucGU5QnZFVEV4TmhOQm9oaEVDREJnMlFuWjF0dStoVjllcVdFODVHb3hGcGFXa2wrcDZXUlc1dXJxMld0TFEwckYyN050L3lvS0FnQkFRRVlPN2N1ZWphdGF1dGMvVDM5NGVpS0pnM2J4NlNrNU5oTXBsdyt2UnBIRHAwcUV4MTFLcFZDNDgvL2pobXpKaUJNMmZPd0dReTRlalJvMWk2ZENrR0Rod0lBR2pRb0FFYU4yNk1SWXNXSVMwdERRa0pDVmkxYXBWdEcvYXVxU1FZaGg2aXZJUGRkMUxjUVBla1NaT1FucDZPTFZ1MklDSWlvc0RsUW9zYTlIZkU4N0xYSUw3SlpNTFVxVlB4MkdPUFlkMjZkWmcrZlRxRXNNdzVjZDk5OStHWlo1N0JxRkdqMEx0Mzd4SS90OUlLREF4RTM3NTlNV2JNR0F3Y09CQnQyclFwc0U2UEhqMmcxK3R0SjA2c1pzK2VEWTFHZ3o1OSt1Q3h4eDdENU1tVGk3MkM0WjFNblRvVk9wME9JMGFNUUZoWUdONTc3ejJFaDRlamI5Kyt0blZtelpxRnk1Y3Y0NGtubnNDNGNlTXF2Q2J5UUZMSzJsTEszbEpLR1JNVEl4VkZrWEZ4Y2JhcnorM2J0MC9xZERwcE1wbGthbXFxMU9sMDBtZzA1cnRDM2FaTm0yVG56cDBMdlhxZGRac1pHUmt5SlNWRjZuUTZlZXJVS2R2eXZYdjN5bmJ0MmtrcHBVeEpTWkdLb3NpalI0L20yNytpS1BtdWpuZmp4ZzE1L1BoeHVYVHBVcWtvaXN6SnljbTNuNkpxS00venVuTGxpbFFVUlI0N2RzeTJmUC8rL2JiYWludHVOODByOUp0RWp0QkgydkhqbXh3ejlCRGxHZXpXYUlvK2dDaHVvRHNwS1FtQXBUdkt1Lys4aWhyMHIram41WXlEK0tRZWhxR0hLOGxnOTUwVU45QmQzRUI1Y1lQK1plWEFRZnpjY2hkTFpaVUZ5NFFaZHNFeFF3OVhrc0h1T3lsdW9MdEJnd2E0Ly83N2l4d29MMjdRdnlLZmw1MEc4U3Z1akFnVjV4THNOTXMxd002UVlCbnNYcng0TVVhTUdJR3JWNitpZnYzNkNBOFBSNTgrZlVyMCtObXpaMlBXckZubzA2Y1Bjbkp5MExoeFk0d2FOU3JmOGttVEpxRkxseTVvMnJRcG5ubm1HUnc3ZGd6ZTN0NzVCdjNyMUttRHZuMzdZdCsrZlE1N1hyTm16Y0xreVpQeHhCTlBvR25UcHVqVHB3K09IVHRXNHVjRzRBcUFyckI4TE0vWExvVTd3TGh4NHpZQXdPelpzNTlWdTVZeXlNS3RhZit6N0xWUmw1bGluVXJ1NXFCeWV6anBEREJidG16Qko1OThnaDkrK0VIdFV1eWhQNENEQUs3QmhZNjBlRUdvZ3RnWlVvWDcrZWVmOGNBRER5QWdJQUFuVHB6QXNtWEw4UFRUVDZ0ZGxyM2tBRWdYUWx4UnU1RFNzTTRmS1lTNHBISXBUb05oNko3TXNPTllTbm1kUDM4ZWMrYk1RV3BxS21yVnFvVnUzYnJsK3h5cWk3UHJJRDZwaDRmSmJranlxbTJPWk5jcnREbUtLMTZOc0tLeE0zUlBXYkFNTG9mQk1zbXJVdy9zTDFxMGFHQjhmSHgzQUtoWnMrYmVzV1BITGxDN3BoS29rRUY4VWcvRDBEM2x3UEtIbWdZWHVDRFVpUk1uc2srZlB0MGRBQm8wYUxBTXdHOHFsMVFTZVFmeGMxU3VoWWpjaEplaUtGZTFXbTA2K0FMdEVJcWlTT3VoTWxud0Y0K2NnUW5BMTBLSU91QW5Pa2dsVG4zNFJKNGhPRGk0dVpTeUk0RE9vYUdoTGRTdWh6d1R3NUJVRXhRVTVCTWFHanJCMjl2YkFLQVpnR29halNaU1VaUVpnWUdCbGRXdWp6d0x3NUJVRVJ3YzNOelgxemRTbzlITUVFSjRkK3ZXRGIxNjlZSkdvL0VDTUtGR2pScDZkb25rU0h5UEVUbFVVRkNRVDZWS2xmNm4wV2ltQVBDdVc3Y3VKazZjaU5hdFd3TUFvcU9qTVdYS0ZKdy9meDZ3akNYT1RrbEptWGJ1M0xsL1ZDemI3ZkI5aGdXeE15U0h1YjBiN05XckZ6WnMyR0FMUWdBSUNRbkIyclZyMGE5ZlAzYUo1RkI4VmFBS1YxdzNXQlIyaVJXSG5XRkI3QXlwUXBXa0d5d0t1MFJ5Skw0cVVJVW9hemRZRkhhSjlzWE9zQ0IyaG1SMzVla0dpOEl1a1NvYVh4WElidXpkRFJhRlhXTDVzVE1zaUowaDJVVkZkSU5GWVpkSUZZR3ZDbFF1anVvR2k4SXVzV3pZR1JiRXpwREt6SkhkWUZIWUpaSzk4RldCU2szdGJyQW83QkpManAxaFFld01xVlNjb1Jzc0NydEVLZysrS2xDSk9HczNXQlIyaVhmR3pyQWdkb1pVTEdmdUJvdkNMcEZLaTY4S1ZDUlg2d2FMd2k2eElIYUdCYkV6cEVLNVlqZFlGSGFKVkJKOFZhQjgzS1ViTEFxN1JBdDJoZ1d4TXlRYmQrb0dpOEl1a1lyQ1Z3VnkrMjZ3S0o3Y0piSXpMSWlkb1lmemhHNndLT3dTS1MrK0tuZ29UKzBHaStKcFhTSTd3NExZR1hvZ1QrNEdpOEl1a2ZpcTRFSFlEWmFNSjNTSjdBd0xZbWZvSWRnTmxoeTdSTS9FVndVM3gyNndmTnkxUzJSbldCQTdRemZHYnJEODJDVjZEcjRxdUNGMmd4WERuYnBFZG9ZRnNUTjBNK3dHS3c2N1JQZkdWd1Uzd1c3UXNWeTlTMlJuV0JBN1F6ZkFidER4MkNXNkg3NHF1REIyZzg3QkZidEVkb1lGc1ROMFVld0duUWU3UlBmQVZ3VVh3MjdRdWJsS2w4ak9zQ0IyaGk2RTNhRHpZNWZvdWhpR0xpQW9LTWduTkRSMGdyZTN0d0dBVXJkdVhTeGV2QmdUSjA1RWxTcFYxQzZ2U01uSnlYajMzWGZSdVhObnRHalJBaDA2ZE1EU3BVdEwvTmllUFh2Q2JEYmp5SkVqME9sMHlNek16SGZiV2ZuNit1Si8vL3NmbGk5Zmp2dnV1dzhBSHRKb05KR0tvc3dJREF5c3JIWjlWRGlHb1pOejFXNHdOemNYUTRZTVFZMGFOZkQxMTE4ak1qSVNLMWFzd0NPUFBGS2l4L3Y3KytQNzc3K0hSdU82djZMc0VsMkw2LzZtdVRsWDdRYXRZbU5qa1pDUWdFR0RCcUZtelpydzl2WkdvMGFOOE5oamo2bGRta094UzNRZDNtb1hRSVh6OGZIWklZVG9DQUM5ZXZYQ1cyKzk1UkloYUZXM2JsMVVybHdaQ3hjdXhOaXhZMUcxYXRWOHk0OGNPWUx3OEhBc1hMZ1FIMzc0SVJJU0V0Q2lSUXRNblRvVjk5eHpqMjM1bmoxN1ZIb0c5bVh0RWhjdFdvUzFhOWRhdThRbmE5U29vVk83TnJKZ1oraThxbGx2M0hQUFBTNTN1Rmk5ZW5YTW5qMGJ2Ly8rTzNyMDZJR0lpSWhDeC9rMmI5Nk1aY3VXWWRPbVRiaDgrVExtenAyclFyV09JWVRBdmZmZW0vY3V0Vi9kWWxYZXYxTmhaK2lrVWxOVDI5V29VV01tZ05lLytPSUxyMTkrK1FWVHBreEI4K2JOMVM2dHhOcTJiWXRObXpaaHpabzFXTFZxRmI3NTVodDg5TkZIYU5hc21XMmRWMTU1QlRWcTFBQUFoSWVIWTlxMGFXcVZXNkhPbkRtRHlaTW40K1RKazREbExUZWZKeVVsamY3Nzc3K2Q5MHlRaDNHdGRzT0RuRHQzN2grOVhqOWFTdGtPd01sejU4NWg4T0RCV0x4NE1iS3lzdFF1cjhUOC9Qd3dmUGh3Yk42OEdZR0JnWmd3WVVLKzVYWHExTEhkcmwyN05qSXpNMkUybXgxZFpvWEp6czdHNTU5L2p2NzkrK1BreVpPUVVwNlRVdjVicjljUFl4QTZGNGFoa3pNWURKRXBLU2xhQUIrWnpXYlRGMTk4Z2Y3OSsrUG8wYU5xbDFZcTFhdFh4K0RCZzNIdTNMbDhZWGY5K25YYjdmUG56Nk5PblRvdU55UlFsRE5uem1EdzRNRllzbVFKekdhekNjQ3k1T1RrSUlQQnNFdnQycWdnOS9pdGMzT3UyQ1dlT1hNR24zMzJHZUxpNG1BeW1YRGx5aFY4OTkxM2FObXlaYjZ3Vzd4NE1USXlNbkQrL0hsRVJFU2dlL2Z1S2xadEgrd0dYUlBIREYySXdXQ0lEQXdNMU5hb1VXT20yV3gyNnJIRTZ0V3JJeW9xQ2w5OTlSV3VYNytPbWpWcm9sMjdkaGczYmx5KzlZS0RnOUd6WjA5a1pXV2hhOWV1R0RKa2lFb1YyMGRoWTRQSnlja2NHM1FCL0Z5aWk5SnF0V0ZDaUFnQUQybzBHZ3dhTkFoRGhneUJyNit2MnFXVlNONjN6dHordGh0WGxKMmRqUysvL0JKTGx5NkYyV3lHbFBJY2dDRThKSFlkUEV4MlVlNHlsdWdPT0Rib0hoaUdMc3dWeHhMZENjY0czUXNQazkxRVlHQmdaZXY3RWdGNEJRWUdPdVZZb3J2Zyt3YmREOFBRemJqNldLS3o0OWlnKy9KU3V3Q3lyNlNrcEhoZlg5L1BxMVNwVWsxSzJjSm9OR3AyNzk2Tm9LQ2dmRzl3cHRJN2MrWU1SbzhlamUzYnQwTkthUUt3UERrNXVjZVpNMmRPcVYwYmxSODdRemZHTHRFKzJBMTZCbmFHYm94ZFl2bXhHL1FjN0F3OUJMdkUwbUUzNkhuWUdYb0lkb2tseDI3UU03RXo5RURzRWd2SGJ0Q3pzVFAwUU93U0MySTNTT3dNUFp5bmQ0bnNCc21LbmFHSDgrUXVrZDBnNWNYT2tHdzhwVXRrTjBpRllXZElOcDdRSmJJYnBLS3dNNlJDdVZ1WHlHNlFpc1BPa0FybFRsMGl1MEVxQ1hhR1ZDeFg3UkxaRFZKcHNET2tZcmxpbDhodWtFcUxuU0dWaXJOM2lld0dxYXpZR1ZLcE9IT1h5RzZReW9PZElaV1pzM1NKN0FiSkh0Z1pVcGs1UTVmSWJwRHNoWjBoMllXanUwUjJnMlJ2N0F6SkxoelpKYklicElyQXpwRHNycUs2UkhhRFZKSFlHWkxkVlVTWHlHNlFLaG83UTZwUTVlMFMyUTJTbzdBenBBcFZuaTZSM1NBNUVqdERjcGlTZG9uc0Jra043QXpKWVVyU0piSWJKTFd3TXlSVjNONGw5dS9mSDVVclYwWkVSQVM3UVZJRnc1QlVFeGdZV0xsR2pSb3pBYnlPVzBjcEpnQ2ZKeVVsamY3Nzc3OHoxYXVPUEEzRGtGUjNzMHY4SElDdmxISVl1MEVpOGxpS29raEZVYVRhZFpEbjBxaGRBQkdSTTJBWUVoR0JZVWhFQklCaFNFUUVnR0ZJUkFTQVlVaEVCSUJoU0VRRUFQQld1d0FxUHltbEFPQUR3QmRBSmJqZ2kxem56cDBCQUZMSzJpcVhVbFptQURrQXNnQmtDeUg0bmtrWHd6QjBENVVBMUFaUS8rYi9QdXFXVTNxS29saHZ0bGV6am5MSUJuQUpRRHlBaXplL0poZkNqK081QVNtbEg0QWdBSkZxMTBJSUEzQk1DSkd1ZGlGVU9pNTNPRVdGOG9HbEl5VDF1V1JuVGd4RGQ2RUIvd0NkaFMvNGQrV1MrRU1qSWdMRDBLTWNPWElFT3AwT21abVorVzQ3ZXYvWjJmWTV0MUNhN2FueGZNbTFNQXlKQ2hFWEY0ZGV2WHJaTGJqSitURU1pUXB4N2RvMXhNWEZxVjBHT1JERDBBMGRPblFJL2Z2M1I2dFdyZEM5ZTNkRVJwYnVIVGZXUThxREJ3K2lmLy8rYU4yNk5aNTc3am1jT0hIQ3RrNU9UZzZXTEZtQ2J0MjZvVldyVm5qcXFhZncyV2Vmd1d3MjI5WkpTMHZEbURGajBLWk5HM1RyMWcwSER4N010NS9zN0d6TW1UTUhuVHAxUXR1MmJURmh3Z1JjdjM2OXlMcnN1YjNpMWcwUER3Y0FoSVdGUWFmVGxibG1jaDBNUXplVWtaR0JpUk1uWXMrZVBlallzU05tenB4WnB1MXMzTGdSQ3hjdXhNNmRPeEVRRUlCcDA2YlpsczJZTVFPLy92b3JQdmpnQSt6YnR3K3paczNDZDk5OWgwOC8vZFMyenFSSmszRHQyalZzM3J3WksxYXNLQkRLMDZkUHg4bVRKN0Z1M1RwczNib1ZxYW1wbUQ5L2ZwSDEySE43eGEyN1lzVUtBRUJrWkNTaW9xTEtYRE1ST1pDVXNyYVVzcmZNNDhhTkcvTDQ4ZU55NmRLbFVsRVVtWk9USTJOaVlxU2lLRElqSXlQZjdkdFpsOFhGeGRudTI3ZHZuOVRwZE5Ka01zblUxRlNwMCttazBXak05N2hObXpiSnpwMDdTeW1sdkhMbGlsUVVSUjQ3ZHN5MmZQLysvVkpSRkptVmxTVlRVbEtrVHFlVHAwNmRzaTNmdTNldmJOZXVYWUY2N0xHOXZNKzNKUHUycnArVmxXVzdyNFExOTVHdSs1RkNqOGFQNDdtaFJZc1dZZlBtelFnT0RyWmRvRDN2NFd0SjFheFowM2Jiejg4UFVrcms1dVlpTVRFUlVrbzBidHc0My9vTkd6WkVTa29LekdZemtwT1RiZmRaVmF0V3pYWTdLU2tKVWtyMDY5ZXZ3SDV6Y25KUXFWS2xmUGVWZDN0NWxYYmY1WDBjdVFhR29adUpqNC9IaWhVcnNHSERCalJ1M0JpUmtaSFlzV09IWGZkUnU3YWw4VGwvL2p5YU4yK2ViOS8rL3Y3UWFEUzJvTHA0OGFMdHRqWFFBS0JHalJvQWdHM2J0aUVnSUtEWWZkcHplNlhkZDNrZlI2NkJZNFp1SmpjM0Z3Q1FtSmlJdExRMHJGMjcxdTc3cUZXckZoNS8vSEhNbURFRFo4NmNnY2xrd3RHalI3RjA2VklNSERnUUFOQ2dRUU0wYnR3WWl4WXRRbHBhR2hJU0VyQnExU3JiTnZ6OS9hRW9DdWJObTRmazVHU1lUQ2FjUG4wYWh3NGRLblNmOXR4ZVNkYXRYcjA2QU1Cb05DSXRMYTFNTlpOcllSaTZtY0RBUVBUdDJ4ZGp4b3pCd0lFRDBhWk5td3JaejlTcFU2SFQ2VEJpeEFpRWhZWGh2ZmZlUTNoNE9QcjI3V3RiWjlhc1diaDgrVEtlZU9JSmpCczNEczg4ODB5K2JjeWVQUnNhalFaOSt2VEJZNDg5aHNtVEowUEtvbWUrc3VmMmlsdjN2dnZ1d3pQUFBJTlJvMGFoZCsvZVphNlpYQWRuclhFRE53ZnMyd1A0UnUxYUNNOEMrRTBJY1VudFFxaDAyQmtTRVlGaDZDN000R1NpemlJTGxwOEh1UmlHb1h1d3pySk02cnNFdmpDNUpJNFp1Z0VwcFErQU9yZzE3Yit2dWhXVjNyaHg0ellBd096WnM1OVZ1NVl5eWtLZWFmK0ZFQXhFRjhQM0dicUhIRmorRU5QZ29oZUV5dk9SdDkvVXJLTWM4bDRRS3FlWWRja0pNUXpkd00wcnNXWGQvT2VTckJlRTRsbFlVb3ZMZFJCRVJCV0JZVWhFQklZaEVSRUFoaUVSRVFDR0lSRVJBSVloRVJFQWhpRVJFUUNHSVJFUkFJWWhFUkVBaGlFUkVRQitISS9VSTFENGk3RlhudHNTbkE2TEhJU3oxcEFxZERyZC82U1VjKyswanBSeWtjRmdHT21vbXNpejhUQ1pWR0UybTM4b2JoMlR5YlRHRWJVUUFld01TVVZhcmZhVUVLSlpFWXZqOUhyOWZRNHRpRHdhTzBOU2pSRGlxNktXU1NsM09ySVdJb1locVVZSXNhV29aVkpLSGlLVFEvRXdtZFFrdEZydEJTSEV2L0xlS2FXOGFEQVlBbUE1bTB6a0VPd01TVTJ5c0E1UUNMRURERUp5TUlZaHFjcHNObTh0NU80TkRpK0VQQjRQazBsdFhvcWlKQU9vZWZQcmEzcTl2aGFBWEJWcklnL0V6cERVWnBKUzVqMnJ2Qk1NUWxJQnc1QlVKNlhja3VmMlJqVnJJYy9GTUNUVjVlVGsvQVlnSFVCbWVucjZkMnJYUTU2SllVaXFPM2JzV0RhQWJ3SDg4dWVmZjdyc3RaL0p0ZkVFaW90VEZHVTNnUDlUdXc2NlJVcDV5R0F3dEZLN0Rpb2Rkb2F1ajBIb1pJUVFMZFd1Z1VxUDh4bTZpYWlvS0xWTElBQTZuVTd0RXFpTTJCa1NFWUZoU0VRRWdHRklSQVNBWVVoRUJJQmhTRVFFZ0dGSVJBU0FZVWhFQklCaFNFUUVnR0ZJUkFTQVlVaEVCSUJoU0VRRWdHRklSQVNBWVVoRUJJQmhTRVFFZ0dGSVJBU0FZVWhFQklCaFNFUUVnR0ZJUkFTQVlVaEVCSUJoU0VRRWdHRklEblRreUJIb2REcGtabWJhYlp2Snljbm8yYk1uekdhejNiWkpub2xYeHlPWDV1L3ZqKysvLzE3dE1zZ05zRE1rSWdMRGtFckpiRFpqeFlvVjZOR2pCMXExYW9Xbm5ub0tKMDZjQUFEazVPUmd5WklsNk5hdG0yM1paNTk5VnVRaGJISHJXdytyTjIvZWpQLzd2Ly9EdkhuekNtd2o3NkczOWZiQmd3ZlJ2MzkvdEc3ZEdzODk5NXl0UHFJNzRXRXlsY3FISDM2STMzNzdEZE9tVFVOUVVCRGk0dUpRcFVvVkFNQ01HVE53L1BoeGZQREJCMmpjdURHT0h6K090OTkrRzdtNXVYamxsVmNLYkt1azZ4ODhlQkJidG15QmxMSkVOVzdjdUJFTEZ5NkVqNDhQSms2Y2lHblRwdUdycjc2eXp6ZUFpSnlUb2loU1VSVHBDR2xwYWJKRml4Ynk4T0hEQlphbHBxWktuVTRualVaanZ2czNiZG9rTzNmdUxLV1VNaVltUmlxS0lqTXlNa3ExL3NtVEo0dXNLZTgycmJmajNROXVOUUFBQmE1SlJFRlU0dUpzeS9mdDJ5ZDFPcDAwbVV4bGZ0NmxZZjE1cVAxN1FhWEh3MlFxc1lTRUJKaE1Kanp3d0FNRmxpVW1Ka0pLaWNhTkcrZTd2MkhEaGtoSlNTbHdxRnlhOWV2WHIxK3FPbXZXckdtNzdlZm5CeWtsY25OelM3VU44andNUXlxeGUrKzlGd0FRRnhkWFlGbnQyclVCQU9mUG44OTNmM3g4UFB6OS9hSFJhTXE4dmhDaS9NVVRGWU5oU0NYbTcrK1A5dTNiWThhTUdUaDkralJNSmhOT25UcUZoSVFFMUtwVkM0OC8vamhtekppQk0yZk93R1F5NGVqUm8xaTZkQ2tHRGh4WVlGdWxYWitvb3ZFRUNwWEtqQmt6c0dEQkFyejY2cXZJeU1oQVlHQWdac3lZQVFDWU9uVXFGaTllakJFalJ1RHExYXVvWDc4K3dzUEQwYWRQbjBLM1ZkcjFpU29Tano5Y25IV3dQaW9xU3UxU0NJQk9wd01BNlBWNi9tMjVHQjRtRXhHQllVaEVCSUJoU0VRRWdHRklSQVNBWVVoRUJJQmhTQTVRRWZNWWxtYS8yZG5aRHQwdnVTYUdJUlVxTGk0T3ZYcjFZcENReDJBWVVxR3VYYnRXNk1mdWlOd1Z3OUREclZ1M0RsMjZkRUZZV0ZpKytRTER3OE1CQUdGaFliWTNFZ1BBb1VPSDBMOS9mN1JxMVFyZHUzZEhaR1NrYmRtZDVqck1hL0hpeGVqU3BRc3VYTGhRYUUxbG5lY3dMUzBOWThhTVFaczJiZEN0V3pjY1BIZ3czM2F6czdNeFo4NGNkT3JVQ1czYnRzV0VDUk53L2ZyMU8yNlRpRnhFZWFid3VuRGhnbFFVUlI0OGVGQm1aR1RJbzBlUDJwWlpwOFBLeXNySzk1aWZmLzVaSGp0MlRHWmxaY2w1OCtiSjd0MjcyNVpadnpZYWpUSW5KMGZHeHNiS3YvLytPOTgwVzE5Ly9iWHMxS21UL1BQUFA0dXNhOUtrU2ZMWlo1K1ZwMDZka2prNU9USTZPbHAyN2RwVkxsbXlKRjl0RXlaTWtOZXZYNWZwNmVsU1NpbmZlT01OT1dUSUVIbnAwaVY1NmRJbCtlS0xMK1o3RHUrKys2NGNQSGl3VEVwS2txbXBxWEw0OE9GeTh1VEpkOXhtYVhFS0x5S1ZsQ2NNazVLU3BFNm5rNXMyYlNxd3JLZ3dsRkxLR3pkdXlPUEhqOHVsUzVkS1JWRmtUazdPSGVjNnRHNXJ5NVl0c2tPSER2bEM5M1psbmVmd3lwVXJVbEVVZWV6WU1kdDkrL2Z2dHoySGxKUVVxZFBwNUtsVHAyekw5KzdkSzl1MWExZmtOc3VDWWVpNk9GR0RCL1AzOThlMGFkT3dZTUVDckY2OUd1UEhqNGRXcTczall4WXRXb1RObXpjak9EZ1l2cjYrQUN5SHgzZWE2OUJxd1lJRjZOS2xDNEtDZ29wY3A2enpIQ1luSjl2V3M2cFdyWnJ0ZGxKU0VxU1U2TmV2WDRGOTV1VGtGTHBOOGl3Y00vUndYYnQyeFpZdFc5Q3FWU3VNSFR2Mmp1dkd4OGRqeFlvVitQVFRUekYvL254MDc5N2R0dXhPY3gxYXpabzFDOXUzYjhlR0RSdUtYS2VzOHh4YWcrL2l4WXUyKzZ3QkNRQTFhdFFBQUd6YnRnMVJVVkg1L2xXcVZLblFiWkpuWVJoNnNNVEVSQmlOUmdnaDBLQkJBMlJuWjl1dU0xSzllblVBZ05Gb1JGcGFHZ0RZWm90T1RFeEVXbG9hMXE1ZGE5dlduZVk2dEhyb29ZY3dlL1pzeko4L0h6Lzg4RU9oTlpWMW5zTUdEUnFnY2VQR1dMUm9FZExTMHBDUWtJQlZxMWJscTA5UkZNeWJOdy9KeWNrd21VdzRmZm8wRGgwNlZNYnZIaEU1bGZLZVFPblZxNWRzMmJLbDdOV3JsL3o5OTkvekxaOCtmYnBzM2JxMWJheE9TaW5uekpranc4TEM1Tk5QUHkzWHJsMmJiMXd4SXlORHZ2LysrL0x4LzIvdmptMFRocUl3alA1TDJiaWdRd3hBQjRJMVBJVkhvYUJnQUZvR1NHbEdjRTE1VXhHSktJcVVOTUhST2EybHAxZDk4ck9sZDFlcjZycXV0dHR0M1c2M3B4OG9WVlhuODduYXRxM0w1ZkxsdnU3M2V3M0RVT3YxdXBxbXFjMW1VOGZqOGVQNTUvVWV4bkdzdytGUWJkdldmcit2MCtuMHRMOXBtcXJ2KzFvdWw3VllMR3EzMjlYMWV2MTJ6Wi95elhDK25BbG16bjJHcjhWOWh2UGxtQXdRTVFSSUlvWUFTY1FRSUlrWUFpUVJRNEFrWWdpUVJBd0Jrb2doUUJJeEJFZ2loZ0JKeEJBZ2lSZ0NKQkZEZ0NSaUNKQkVEQUdTaUNGQUVqRUVTQ0tHQUVuRUVDQ0pJZkwveG1NUUVmQTczZ3hucnFvTS9uMDliMys5QVFBQUFBQUFBQUFBQUFBQUFBQUFBQUFBQUFBQUFBQUFBQUFBQUFBQUFBQUFBQUFBQUFBQWdCZnpEZzNSNEp4YWFCYTlBQUFBQUVsRlRrU3VRbUNDIiwKICAgIlR5cGUiIDogImZsb3ciLAogICAiVmVyc2lvbiIgOiAiMTYiCn0K"/>
    </extobj>
    <extobj name="ECB019B1-382A-4266-B25C-5B523AA43C14-10">
      <extobjdata type="ECB019B1-382A-4266-B25C-5B523AA43C14" data="ewogICAiRmlsZUlkIiA6ICIyMTM2MDkwMTQxOTIiLAogICAiR3JvdXBJZCIgOiAiMzI3NDE2NDcxIiwKICAgIkltYWdlIiA6ICJpVkJPUncwS0dnb0FBQUFOU1VoRVVnQUFBVU1BQUFJYkNBWUFBQUJ4QnZ3QUFBQUFDWEJJV1hNQUFBc1RBQUFMRXdFQW1wd1lBQUFnQUVsRVFWUjRuT3pkZVZoVWRmc0c4UHNNQ082YW1xQ3ZDNXBhQ1FGekpoZk16RjdOWHZ1cDVWS3BieW0ybUdWcDFxdW1tYnU1dHFobGxrVnFscVpsdVZXYXRybmdrak1EN3Bxa2lBS2FvT0FHdzh6eit3Tm5rZ0RaaGptejNKL3I4bktZc3oySDVaN25uRFB6UFFBUkVSRVJFUkVSRVJFUkVSRVJFUkVSRVJFUkVSRVJFUkVSRVJFUkVSRVJFUkVSRVJFUkVSRVJFUkVSRVJFUkVSRVJFUkVSRVJFUkVSRVJFUkVSRVJFUkVSRVJFUkVSRVJFUkVSRVJFUkVSRVJFUkVSRVJFUkVSRVJFUkVSRVJFUkVSRVJFUkVSRVJFUkVSRVJFUkVSRVJFUkVSRVJHNUVVWHJBcWhzVkZYZEF1RGZXdGRCZnhPUjNTYVRxWTNXZFZESjZMUXVnTXFNUWVobUZFVnByWFVOVkhMK1doZEF6ckYzNzE2dFN5QUFCb05CNnhLb2xOZ1pFaEdCWVVoRUJJQmhTRVFFZ0dGSVJBU0FZVWhFQklCaFNFUUVnR0ZJUkFTQVlVaEVCSUJoU0VRRWdHRklSQVNBWVVoRUJJQmhTRVFFZ0dGSVJBU0FZVWhFQklCaFNFUUVnR0ZJUkFTQVlVaEVCSUJoU0VRRWdHRklSQVNBWVVoRUJJQmhTRVFFZ0dGSVJBU0FZVWhFQklCaFNFUUVnR0ZJUkFTQVlVaEVCSUJoU0VRRWdHRklSQVNBWWVqVGR1N2NDVVZSY09uU3BWSXRuNVNVaE9iTm04Tm1zeFc1THZ2MGE5ZXVsYVZrcHlyci9wTjM4ZGU2QVBKY0RSbzB3TEZqeDdRdWc4Z3AyQmtTRVlGaFNBQzJidDJLbGkxYm9tTEZpdmkvLy9zLy9QWFhYd0FLUG95ODhYRDNab2VaYVdscDZOMjdOeXBYcm95UWtCQnMzcnk1V0xYODlkZGY2Tm16SnlwVnFvUW1UWnJnelRmZnpMZTlUei85RkhYcTFNSExMNzhNQU5peVpRdjBlajBDQWdMUXBFa1RiTnk0TVUrdDMzLy92V1AvSG5yb0ljZisyZTNZc1FONnZSNkJnWUVJRFEzRnpwMDdTL1Y5Sk0vR01DVEV4TVRnNTU5L3h2SGp4NUdjbkl4aHc0YVZlWjNSMGRGSVMwdkQ4ZVBIRVJzYjZ3aW80aXgzNGNJRkpDUWtZUHYyN1ZpL2ZuMitlVFp2M295RWhBUk1talFKQUpDUmtZRkZpeFloSXlNRGp6enlDSjUvL3ZsQzl5OGxKU1hmL3IzLy92dFl2MzQ5VWxKUzBLUkpFd3dlUExpVWUwMUVtbEZWVlZSVmxkS0lqWTBWQUhMbzBDSEhjOHVYTDVlcVZhdm1tWjZabVpsdm1hdFhyK2FaZnVQajFOUlVBU0I3OXV4eExQZkREejg0bGl2TTJiTm5CWURzM3IzYjhkejMzMytmYjN0R296SGZzcGN2WDViZmYvOWRKa3lZSUFBa096dTd3UDFic1dKRnZ2MDdjdVNJWS9yR2pSdEZVUlRKeWNrcHliZlN3Zjd6ME9TWGdjcUVGMUFJRFJvMGNEeisxNy8raFV1WExzRnF0Wlo2ZmFkT25RSUFORy9lM1BGY2pSbzFpbHd1TVRFUkFOQ2lSUXZIY3pWcjFzdzMzMjIzM1pibjZ6Rmp4aUFtSmdaUlVWR29WS2tTQU9TcC84YjlxMSsvZnI3OXExKy92dU54OWVyVklTS3dXQ3p3OC9NcnNtYnlIanhNSmx5OGVOSHgrTWlSSTJqUW9BSDgvUHdRR0JnSUFMaHk1VXFCOHhiR0hueW5UNTkyUEplVWxPUzA1WFM2djM5dGp4OC9qaGt6WnVEbm4zL0d0OTkraStqbzZIenovM1AvL3ZXdmZ6SG9LQitHSVdITW1ESEl5TWpBa1NOSE1IMzZkRHoxMUZNQWdEdnV1QVBWcWxYRGtpVkxBQUJYcjE3RlcyKzlWZVQ2bWpWcmhwWXRXK0sxMTE1RFdsb2Evdnp6VDh5ZVBidFl5NFdGaFRtV1MwaEl3S3haczI2NmpNVmlBUUNjUEhrUzZlbnBtRGR2WHBIN1YxQmdFakVNQ1czYnRrV3paczNRdW5WcmRPM2FGZVBHalFNQVZLcFVDWjkvL2prV0xseUlwazJib2t1WExuand3UWVMdGM2VksxY2lPVGtad2NIQmVQVFJSNHQ5VVdMbHlwVklUVTFGdlhyMThQampqK1BaWjU4RkFGU29VS0hBK2UrNDR3NE1HellNdlh2M1J1dldyUXVzTHlvcUNzMmJOM2RNSHo5K2ZMRnFJU0lQVXBZTEtKN2cwMDgvbFlZTkc1WnEyWUl1QUpVM1hrRHhYT3dNeWVVVVJjbjNMeXdzREFDd2V2VnFKQ1FrSUNjbkI3dDI3Y0trU1pNY2grMUU1WWxYazhubFJBcHZuSTRjT1lLWFhub0o1ODZkUTcxNjlUQnc0RURIWVR0UmVWSzBMb0RLeG41SXRuZnZYcTFMSVFBR2d3RUFZRFFhK2JmbFlYaVlURVFFaGlFUkVRQ0dJUkVSQUlZaEVSRUFoaUVSRVFDR0lSRVJBSVloRVJFQWhpRVJFUUNHSVJFUkFJWWhFUkVBaGlFUkVRQ0dJUkVSQUlZaEVSRUFoaUVSRVFDR0lSRVJBSVloRVJFQWhpRVJFUUNHSVJFUkFJWWhFUkVBaGlFUkVRQ0dJUkVSQUlZaEVSRUFoaUVSRVFDR0lSRVJBSVloRVJFQXdGL3JBc2c1REFhRDFpVVFlVFIyaGg1T1JIWnJYUVBsczEvckFvaklRNm1xS3FxcWl0WjFrTzlpWjBoRUJJWWhFUkVBaGlFUkVRQ0dJUkVSQUlZaEVSRUFoaUVSRVFDR0lSRVJBSVloRVJFQWhpRVJFUUNHSVJFUkFJWWhFUkVBaGlFUkVRQ0dJUkVSQUlZaEVSRUFEdTVhSUZWVnZ3ZndINjNySUNMWFlXZFlNQVloa1k5aFozZ1RScU5SMGJvR1g4R0JYVWxyN0F5SmlNQXdKQ0lDd0RBa0lnTEFNQ1FpQXNBd0pDSUN3REFrSWdMQU1DUWlBc0F3SkNJQ3dEQWtJZ0xBTUNRaUFzQXdKQ0lDd0RBa0lnTEFNQ1FpQXNCUmEwZ2prWkdSLzFVVVJmL1A1L1Y2L1J6N1l4SDUyV3cyYjNCdFplU3JHSWFrbFE2S29neis1NU9Lb3J4Nnc1ZDFBREFNeVNWNG1FeWEwT2wwNzk5c3VvZ0F3SWV1cVlhSVlVZ2FNUnFOOFFBeWJ6TExKWlBKRk91cWVvZ1locVNsNzI4eWJhdkxxaUFDdzVBMFpMVmEzN3ArT0p5UHpXYWI3ZUp5eU1jeERFa3pjWEZ4ZXhSRnVmTFA1MFhrU2x4YzNLOWExRVMraTJGSVdoS2J6ZlpUQWMvdkFHQnpkVEhrMnhpR3BMVzMvdm1Fb2lqenRDaUVmQnZEa0RSbE5wdC9FNUdzRzU2NlpqUWF2OU9zSVBKWkRFUFNtazFSbEcyT0wyeTIzd0ZZTmF5SGZKVGJmUUpGUkJRQUFRQUNBVlNBQm9IZHVYTm5leTIzdW5yYjE5a0FXQUJrQWNoV0ZNV3JiN0J1dFZyZjFlbDBuUlJGZ2MxbVc2QjFQZVNiM0M0TWtSdUF0d0pvY1AzL0FGY1hvS3FxL1dFSFYyLzd1bXdBNXdBa0FUaDcvV3V2RlJjWHQxRlZWUXNBV0szV3I3V3VoM3lUb25VQi95UWkxUUNFQXVDbkQ0QW9BQWNVUmJuWkp6VzhncXFxdjlsc3RnQ3oyZHhXNjFySU43bmpPY01BNUhhRXBGRm43R3FxcWo0SG9JMU9wN3VnZFMza3U5d3hESFh3Z1FBb3BrQzQ1OC9JS1F3R1F3VzlYajhQd0VJUkNSQ1JCL1Y2L2VKbXpab0ZhbDBiK1I2di9VTWo5M2JYWFhmZElpTHJGVVY1S1RBd0VJODg4Z2dxVjY0TVJWRUdWcXRXN2FmdzhQQzZXdGRJdnNXdHczRGZ2bjB3R0F5NGNpWGZKN2E4c2c1MzJkL3lGaGtaMmR6ZjMzOG5nQzYxYTlmR0J4OThnUEhqeHlNbUpnYkJ3Y0ZRRktXZHY3Ly9uckN3c0hDdGF5WGY0ZFpoU041SFZkVi82M1M2UFlxaXRHamV2RGsrKyt3elJFUkVBQUJhdEdpQnp6NzdESGZkZFJjQU5LcFFvY0oydlY3ZlE5T0N5V2N3RE1sbElpTWpYeENSSHdIVTZOaXhJNVlzV1lLZ29LQTg4OVNxVlFzZmZmUVJIbnJvSVNpS1VoWEFONnFxanRLa1lQSXBIaEdHOGZIeDZOKy9QOXEyYll0SEgzMFUrL2J0YzB6YnZYczMrdmZ2anpadDJxQjc5KzZJamMxOVI4NkxMNzZJaVJNbjVsblBDeSs4Z05temMwZUd5czdPeHF4WnMzRC8vZmVqZmZ2MkdEdDJMQzVkdWxTc2VvcGE5c0tGQzNqMTFWY1JGUldGN3QyN0l5WW1CZ2FEQWRuWjJUZXQyVnVGaG9ZR3FLcjZuazZuZTErbjAra0dEUnFFT1hQbUlEQ3c0T3NrQVFFQm1EeDVNbDU4OFVYb2REb2RnSmw2dlg0cEw2eFFlZktJTUZ5NWNpWGVmZmRkYk5xMENmWHIxOGZVcVZNZDB5NWZ2b3h4NDhaaDY5YXQ2Tml4STZaUG53NEE2TkdqQjM3NTVSZFlMQllBd1BuejU3Rm56eDcwNnRVTEFEQjE2bFFjUG53WUsxYXN3UHIxNjVHZW5vNjMzc28zWmtDQmlscDJ3b1FKeU16TXhMcDE2eEFURTRPdFcvT09VMXBZemQ0b05EUzBWa0JBd0FZQVF5dFdyT2dJT1VXNStWdGNGVVdCUFRTdlgxaDVzbnIxNnIrRWhZVUYzWFJCSW04aElyZUtTRzhSa2ZqNGVGRlZWVTZjT0NGMnNiR3hZakFZeEdxMU9wNjdldldxSER4NFVCWXVYQ2lxcW9yRllwR3NyQ3k1Nzc3NzVOZGZmeFVSa2M4Ly8xd0dEUm9rSWlKcGFXbGlNQmpreUpFampuVnMyN1pON3IzM1hpbUl2WTdMbHk4WHVXeGFXcHFvcWlyNzkrOTNUTisrZmJ1b3FpcFpXVmszcmZuRzdWelhSOE9QQkpaWlJFUkVDNzFlZjFSVlZYbmdnUWNrUGo2K3dPOXZVWTRlUFNyLzkzLy9KNnFxaXFxcWlYcTlQa0xyZlNQdjQ0NGZ4OHZuMWx2L3pvTXFWYXBBUkpDVGs0T0FnQURNbno4ZmE5ZXVSWGg0dU9Pd3kyYXpJU0FnQUE4KytDQTJiZHFFRGgwNjRQdnZ2OGZqano4T0FFaEpTWUdJb0YrL2Z2bTJaYkZZVUtGQ2hVSnJLV3JabEpRVUFFRGp4bzBkejFlclZpM1BmSVhWN0UzMGVuMW5SVkcrQmxDOVJZc1dtRHQzTHVyV0xkMjdaZXdYV2w1NTVSWEV4OGMzVkJSbGUyUms1SC9OWnZNYTUxWk52c3dqd3JBd1NVbEpXTHg0TVZhdFdvV21UWnNpTmpZV0d6ZHVkRXp2MGFNSGhnd1pncU5IaitMVXFWTjQ0SUVIQU9TZXBBZUFEUnMySURnNHVFVGJMR3JacWxXckFnRE9uajNyZUp5YW1scnNtcjJCcXFvdmlzaGNBTHI3Nzc4ZjA2Wk5LL1Q4WUhIZGNzc3QrUERERHpGMTZsUnMyTENoaXFJb3EvVjYvZXNtazJtR2M2b21YK2NSNXd3TGs1T1RBd0JJVGs1R1JrWUdsaTlmbm1kNmFHZ29nb09ETVh2MmJIVHQydFh4QnhrVUZBUlZWVEZuemh5a3BxYkNhclhpNk5HajJMMTdkNUhiTEdyWmhnMGI0cmJiYnNQOCtmT1JrWkdCMDZkUFkrblNwY1d1MlpPRmhvWUc2UFg2RHdETTErbDB1cWVmZmhxelo4OHVjeERhQlFRRVlOS2tTUmcyYkJoME9wMU9VWlRwcXFvdUN3a0pxZWlVRFpCUDgrZ3dEQWtKUWQrK2ZURnk1RWdNR0RBQTdkcTF5emRQang0OVlEUWFIUmRPN0diT25BbWRUb2MrZmZyZ25udnV3Y1NKRSszMzZpMVNVY3ZPbkRrVDU4K2ZSNWN1WGZEYWE2K2haOCtlQUFCL2YvOWkxZXlKN3Jqamp0cUJnWUhmSzRveXBHTEZpcGd5WlFwZWVPR0ZJaStVbEpTaUtCZzRjQ0RlZnZ0dFZLNWNHUUQrVzZ0V3JWOUNRME5MMXVJVHVUdTU0UUtLdDFpN2RxMTA3ZHExTkl0NnhBV1U4UER3MjFWVlBhYXFxblRwMGtYMjdkdm41Tzlnd1k0ZE95YmR1blVUVlZWRnI5ZWZpb2lJMEd2OXZTRFA1ZEdkb2J2NjZhZWZjUHIwYVZpdFZ1emZ2eDhmZmZRUkhuNzRZYTNMS2hjUkVSRmQvUDM5OXdCb2R2dnR0MlBac21VSUN3dHp5YmFiTld1R3BVdVhJaUlpQW9xaU5QRHo4OXVxcW1wUGwyeWN2STQ3aHFFTkhqNlk2Y21USi9IMDAwK2pYYnQyR0QxNk5CNTY2Q0U4ODh3enBWbFZGdHo0TG5GNnZYNllUcWY3SGtDMVRwMDY0ZE5QUDgxejVkOFY3QmRXdW5YckJnQlZST1RyeU1qSXNTNHRncndDQjNkMWIyNDV1R3V6WnMwQ3ExV3JObGRSbE9jVVJjRXp6enlENTU1N3p1bm5CMHRDUkxCczJUTE1temNQTnBzTklyTDgzTGx6VHljbEpWM1ZyQ2p5S080WWhnRUE2dUx2WWY5ZC9oR3MwYU5IcndLQW1UTm5QdXJxYlYrWGhSdUcvVmNVeFcwNlpZUEJVRWRFVmdLNHYyTEZpbmpqalRmd24vLzhSK3V5SExadTNZclhYMzhkbHk5ZmhvanN1WGJ0MnNPSERoMUsxcm91Y24vdUdJYnVjRU9vc3dDd2VmTm1yY2JVYzhzYlFoa01oanRFWkFPQXByZmVlaXZlZXVzdGhJYUdhbDFXUGdrSkNYajU1WmR4K3ZScGlNaHBxOVhhSXo0KzNxaDFYZVRlM0M0TTNZR3FxZ0lBUnFPUjM1L3JJaUlpSHZUejgxc0ZvTnFkZDk2SmQ5OTlGM1hxMU5HNnJFTFpCOHN3bTgwQWNFVkVCcGhNSnQ1c2lncmxqaGRReU0xRVJrYStiTDlRMHJselo4VEV4TGgxRUFKQXpabzFzWERoUXZUbzBRTUFLZ05ZcGRmcng0RU5BQlhDVCtzQzNGRzlldlVtQWtCeWN2SWtqVXZSVkxObXpRSkRRa0krVUJSbHJFNm5Vd1lQSG96Um8wZkQzOTh6UHNYcDUrZUgrKzY3RDFXcVZNSHUzYnNWQVA4T0RnNit3OS9mZjBOR1JrYU8xdldSZStHclpBRjRtQXpvOWZwYkFheFNGT1crU3BVcVlmejQ4ZWpTcFl2V1paWGE5dTNiYnh4MzhuY1JlZGhrTXAzUnVpNXlIenhNcG56MGVuMUxBTHNVUmJtdmJ0MjYrT2lqanp3NkNBSGdubnZ1d2VMRmk5R2dRUU1BdUZ0UmxEMnFxaHEwcm92Y0I4T1E4dERyOVYyUkc0Uk43cnp6VGl4YnRnd3RXN2JVdWl5bmFOS2tDWll1WFFwVlZRR2dQb0N0a1pHUldyMTlpdHdNdzVEc0ZMMWUvNHFpS0JzVVJhbmFwVXNYeE1URW9IYnQybHJYNVZRMWF0VEFCeDk4Z0VjZWVRUUFLdWwwdWk5VlZaMEFuakx5ZWJ5QVVnQmZ1NEFTRWhKU3NVbVRKZ3NWUlhsTnA5TXB6ejMzSEVhT0hPa3hGMHBLU3FmVG9VT0hEcWhXclJwMjdkcWxpRWpIZXZYcXRWUVVaVU5tWnFaRjYvcElHM3cxTElBdlhVQzVmcUhrSzBWUk9sU3FWQWtUSjA1RTU4NmR0UzdMWlhiczJJRXhZOGJZTDZ3WXJWWnJqN2k0dU5OYTEwV3V4OE5rSHhZUkVSRUtZTGVpS0IzcTFxMkxSWXNXK1ZRUUFrQzdkdTJ3ZVBGaU5HellFQUJVUHorL1BaR1JrYTIwcm90Y2oySG9veUlqSS8vUHo4OXZsNklvSWFHaG9majg4ODl4NTUxM2FsMldKcG8wYVlJbFM1YkFZREFBUUQyZFR2ZHJSRVRFNDFyWFJhN0ZNUFE5U21SazVQOTBPdDA2QUZYKzg1Ly80Sk5QUG5IYzI4VlgxYWhSQXdzV0xMQ1BTbDdKejg5dnVWNnZud1NlU3ZJWi9FRVh3RnZQR1lhRWhGU3NWYXZXQWdDRGREb2RoZ3daZ3FlZmZscnJzdHlLaUdERmloVjQrKzIzN1VPQmZhWFQ2UWJ1M2J2M2l0YTFVZmxpWitnandzUEQ2OWFxVmV0SEFJTXFWNjZNR1RObU9EMElkKzdjQ1VWUmNPM2F0V0xQZS8zQ2hkdFFGQVg5K3ZYRC9QbnpVYTFhTlNpSzBrZEV0b1dIaHpmUXVqWXFYd3hESHhBZUhoN201K2UzRzBEN29LQWdmUHp4eCtqVXFaUFdaWlhJc1dQSDBLSkZpMklGclRPMGJkc1dTNVlzc1Y5WTBmdjcrKytKaUlobzdaS05reVlZaGw1T1ZkWHUvdjcrdXhSRmFSd1dGb1pseTViaDl0dHYxN3FzRWp0Ly9qeU9IVHZtMG0wMmJ0d1lTNWN1eGQxMzN3MEF3WDUrZnIvcTlmcStMaTJDWElaaDZMMFVWVlZIQVZnRG9ITFhybDN4OGNjZk8vVkNTVnBhR25yMzdvM0tsU3NqSkNRRW16ZHZ6alA5MnJWcmVPbWxsMUM3ZG0xVXJWb1YvZnIxdzhXTEZ3dGNWMUh6UmtWRkFRQXFWYXFVNS9ZQ0pkbEdhVlN2WGgzdnYvOCtldmZ1RFFBVkZVWDVRcS9YVHdIUHQzc2RocUVYQ2drSnFhalg2ejhGTUZPbjB5bERodzdGMUtsVFVhRkNCYWR1SnpvNkdtbHBhVGgrL0RoaVkyT3hjZVBHUE5NSER4NE1rOG1FdUxnNG5EaHhBdWZPbmNPSUVTTUtYRmRSODhiRzV0NFM1K3JWcTNudVVWMlNiWlNXdjc4L3hvNGRpMUdqUnNIUHowOVJGR1djcXFwZmg0ZUhWM0hxaG9qY2phcXFZcitpN0duQ3dzS0M5SHI5TmxWVnBYMzc5ckpseTVaeXVXZHhhbXFxQUpBOWUvWTRudnZoaHg4RWdGeTllbFhPbmowcmlxS0kyV3gyVE4rd1lZTlVyMTVkUkVSaVkyTUZnR1JtWmhZNTc0M3pYNzE2MWZGY2NaWnp0cDA3ZDhwOTk5MG4xMzlIekdGaFlRMjEvWW1UczNqbmgwOTlsS3FxNFFEV0EyZ1lIQnlNZDk1NUJ5MWF0Q2lYYlowNmRRb0EwTHg1Yzhkek5XclVjRHhPVEV5RWlDQXlNakxmc3RuWmVlOXZWZFM4QVFFQkJkWlEydVhLb2syYk5saTZkQ21HRHgrT3hNVEVpQW9WS3V4UlZmVVJvOUc0MCtrYkk1ZmlZYktYaUl5TWZCaTV0MWR0ZU5kZGQySFpzbVhsRm9UQTM4RjMrdlRmSCtOTlNrcHlQSzViTi9kZVdpZFBub1NJNVBuM3o1QXF5YnpPV0s2c0dqVnFoS1ZMbDZKVnExWlFGQ1VJd00rUmtaSC9MYmNORW1uRnd3NlRGYjFlLzVxOTVqZmVlRU1zRmt1NUhTYmVxR1hMbHRLOWUzYzVmLzY4SkNRa1NPdldyZk1jeW5ibzBFRjY5dXdwaVltSllyRll4R3cyeStiTm0wVWs3MkZ5VWZPS2lCdytmRmdBeU9iTm0rWDgrZk9PNTR0YXJqemw1T1RJOU9uVDdZZk1vcXJxTkxEQklHL2lLV0hZb0VHRFNucTlmcW1xcW5MMzNYZExURXlNUzBMQWJ2LysvWEwzM1hkTGhRb1Z4R0F3eU1jZmY1d25ERk5TVXFSMzc5NVN0V3BWQ1FnSUVMMWVMei8rK0tPSTVBL0RtODFyTjNqd1lLbFlzYUxVclZ2WDhWeHhsaXR2SzFldWxGYXRXdGtEOFp2UTBOQ3FXdjl1VU1ueDdRRUY4SVNQNDRXR2hnWUhCQVNzVmhRbHFrcVZLcGc4ZVRJNmR1eW9kVmsrYTgrZVBSZzFhaFF5TWpJQUlGNVJsTzU3OSs1TjFMb3VLajYyOUI1SXI5ZEhCQVFFN0ZFVUphcGV2WHI0NUpOUEdJUWFhOVdxRlpZdVhZckdqUnNEUUxqTlp0dWoxK3VqdEs2TGlvOWg2R0VpSWlKNktvb1NxeWhLZy9Ed2NDeGJ0aXpQRlYzU1RzT0dEYkZreVJLMGFkTUdpcUxVQmZDenFxcFBhRjBYRlEvRDBITW9rWkdSWS8zOC9GWURxTlM5ZTNjc1dyUUlOV3ZXMUxvdXVrRzFhdFV3Zi81OFBQYllZMUFVSlJEQVozcTlmanI0dCtiMjNQYWNtSmJjN1p4aC9mcjFLd2NIQjM4RTRMOStmbjRZT25Rb0JnNGNxSFZaVklTdnZ2b0tzMmJOZ3RWcWhZaXN6YzdPL3UrQkF3ZmNhNWdlY3VDcmxadTc4ODQ3NndVSEIyOEI4TitxVmF0aTl1elpERUlQMGFkUEh5eFlzQUExYXRTQW9pZzlBZ01EWXlNakkwTzByb3NLeGpCMFk1R1JrWkVWSzFiY0E2QnR2WHIxRUJNVGcvdnV1MC9yc203S1ZlTVV1dXQ0aVA5MDk5MTNZK25TcFFnSkNRR0FNSjFPdHpzeU1ySmRXZGQ3MTExMzNhSFg2MThwYzRIa3dEQjBVNnFxOXRMcGRMR0tvdndySWlJQ24zLytPVzY3N1RhdHk2SlNhTkNnQVpZc1dXSWZlZWRXUlZGKzB1djFBMHE2bnZEdzhEQlZWY2VxcW5yUTM5Ly9vS0lvYnptL1d0L0ZNSFEvT3IxZVB3N0Exd0FxOXVqUkF4OTk5Rkdlei8yUzU2bGF0U3JtenAyTHZuMzdRbEdVUUVWUmxxaXFPaE5GL0EzcTlmb0l2VjQvWHEvWEgvWDM5OThIWUJxQU81VWJ4ekVqcDJBWXVoR0R3VkJacjljdlV4UmxpcCtmSDE1KytXVk1tRERCbzIvbVh0UjRnMy85OVJkNjl1eUpTcFVxb1VtVEpuanp6VGZ6M0RwZ3k1WXQwT3YxQ0FnSVFKTW1UZklORStaSi9QejhNSExrU0x6Kyt1djJuK2tvVlZYWDNINzc3ZFZ1bk05Z01LaDZ2WDZ5WHEvL1UxRVVzNklva3hSRjRmdW55cG5uL3BXNWdLcy9raWNpdnltSzBxRnExYXFZT25VcTdyMzNYbGR1dmx3TUhqd1lDUWtKaUl1TFE4V0tGZEczYjErTUdERUNNVEV4QUhMSFJMeDgrVElTRWhJZ0l1alRwMCtlNVRNeU1yQm8wU0tFaFlWaHpKZ3hlUDc1NTVHUWtLREZyamhOcjE2OTBMaHhZNHdjT1JJWEwxN3NWcVZLbFY4akl5T2ZVeFNscDZJb1Q0aEl3K0kyZm1YNUhSV1JneWFUS2JTMHkzc2JobUVCUkdTN29pajNhTERwS2tCdUIxRzFxdWQvdlBYY3VYTll0bXdaVENZVEdqVEl2Wi9TSzYrOGduNzkraUVtSmdibnpwM0RoZzBic0h2M2J0U3JWdzhBTUg3OGVIVHQydFd4anA0OWUrTEtsU3M0Y09BQWF0U29nVC8vL0JNV2kwV1QvWEdteXBVcjM5anhWMVFVcFlhaUtQVkVKTUJWUjhDS29yUjB5WVk4Qk1Pd0FDYVRxYjBXMjczOTl0dXJWYTVjK2N1TEZ5OTJIVEprQ0Y1Ly9YWDA2TkZEaTFLY29xanhCaE1UY3orNmUrTlFZLzk4RS9tWU1XTVFFeE9EcUtnb1ZLcFVDUUJndFZyTHNlcnk5K09QUCtLTk45NkF4V0tCaVB5V2s1UHp5TDU5KzlJQmJBYUF5TWpJam9xaVBLRW9TbGNBOVcrMnJ0SytGOVlUQmlKeE5ZYWhHemx5NUVnbWdHNlJrWkZ6Y25KeVJreWFOQW5IangvSHNHSEQ0T2ZucDNWNUpYYmplSU9OR2pYS04vM0dNUkh0ajI4Y0UvSDQ4ZU9ZTVdNR0RodzRnSll0VzJManhvMVlzV0tGQ3lvdkh6YWJEUjkvL0RFKy9QQkRBSUNJZkd3eW1ZWUF5SlB1WnJQNUZ3Qy9BRUJFUkVSN1B6Ky9Kd0YwQmNCUnRjc1JMNkM0SDV2WmJINUZSSjRSa2V4bHk1Wmh4SWdSYnY5K3VvSTBiTmdRSFRwMHdNc3Z2NHhUcDA0aEp5Y0hjWEZ4MkxKbEN3Q2dXYk5tQ0FzTHcydXZ2WWEwdERRa0pDUmcxcXhaanVYdGg4TW5UNTVFZW5vNjVzMmJwOGwrT01QVnExY3hkdXhZZXhCYUFMeGlNcG1leFQrQzhKL2k0dUsyR1kzRzU0eEdZeU1BVVNMeWdZajhLU0xzN0p5TVllaW1UQ2JUSjFhcnRUT0FjOXUzYjBkMGRIU2Vyc2xUckZ5NUVqcWREaTFidGtTVktsVXdhTkNnUERkMFdybHlKVkpUVTFHdlhqMDgvdmpqZVBiWlp3RUFGU3BVd0IxMzNJRmh3NGFoZCsvZWFOMjZOUjU4OEVHdGRxTk16cDQ5aThHREIrUEhIMytFaUtTTHlNTkdvL0dka3E3SGFEVHVOSmxNTDVoTXBxWUFXZ040MS9uVitpNitWOG5OUlVaR2hpaUtzbDVSbE5BYU5XcGd6cHc1VUZWVjY3TEt6ZUxGaXpGKy9IakgrVVJQZC9EZ1Fiejg4c3M0Zi80OEFCeTNXQ3pkOXUzYmQxanJ1dHp0OC9mdWdKMmhtek9ielNldVhMa1NKU0xmWGJ4NEVjOC8venkrL2ZaYnJjdHltdFdyVnlNaElRRTVPVG5ZdFdzWEprMmFoS2VlZWtycnNweGkwNlpOZU9xcHAzRCsvSG1JeUs4Mm0rMXVkd2hDSWsrbjArdjFjK3kzSkhqcnJiY2tKeWZIbGFQYmw0czMzM3hUNnRldkx4VXFWSkJHalJxNTlCNHU1U1VuSjBjKytPQ0RHKytOOGlFQXQ3b0M1aW0zdG5BbHRzZ2VSbFhWUVNMeWdhSW9nVkZSVVpnK2ZUcXFWYXRXOUlMa0VsZXVYTUdrU1pPd2VmTm1BTWkyMld5anpHYnpYSzNyK2ljZUp1Zkh3MlFQWXpRYVB4V1JUaUp5TmpZMkZ0SFIwWTU3R0pPMlVsTlQ4ZXl6ejJMejVzMFFrWFFBRDd0akVGTEJHSVlleUd3MmIwZnUxY1I5SjA2Y3dJQUJBN0IzNzE2dHkvSnBCdzRjd0JOUFBJSERodzhEd0I5V3F6WEthRFQrb0hWZFZId01RdzlsTXBsT1ptVmx0UU93UGlNakE4OC8venhXcjE2dGRWbE9aeCszMEQ1d2d6djY0WWNmOE5SVFR5RXRMUTBBZmxZVTVlNzQrUGdqV3RkRkpjTlBvSGl3NjBQSVA2eXE2Z3lyMVRweTJyUnBTRWhJd0lnUkl6enlFeXVleG1xMTRzTVBQOFFubjN3Q0FCQ1JoU2FUYVNnQW03YVZVV213TS9SOE5xUFJPTXBtczBVRHVMWjgrWElNR3pZTW1abVpXdGZsMWE1Y3VZSXhZOGJnazA4K2dZaGtpOGd3azhuMFBCaUVIb3RoNkNYTVp2TVNtODNXU1VSU2QrN2NpWUVEQjdyMGpjdjJ3OWtmZi93UmVyMGVnWUdCdU91dXUvS2N5OHpPenNhNGNlTVFFaEtDZ0lBQU5HclVDSk1uVDg0ejhFSmFXaHA2OSs2TnlwVXJJeVFreEg1VjFxR284UkZkSVNVbEJjODg4d3kyYk5rQ0VVblQ2WFRkVFNiVGZKY1dRVVEzRnhZVzFsQlYxVGhWVmFWang0NnllL2R1bDd5M0xqWTJWZ0JJbno1OTVNeVpNNUtXbGlZUFBmU1E2UFY2eHp6UjBkRVNGaFltWnJOWnNyT3paY2VPSGRLd1lVTjU0NDAzSFBOMDc5NWRPbmJzS0dmT25KRXpaODVJKy9idEJZQmN2WHBWUkVTZWZQSkp1ZWVlZStUVXFWTnk3dHc1NmRTcGt3d2FOTWdsK3lnaXNtL2ZQdW5VcVpPb3FpcDZ2ZjVvUkVSRWk2SitKdTZJN3pNa254QWVIbDVGcjlldlVWVlZXclZxSlY5OTlWVzVoNFE5REk4ZE8rWjQ3dnZ2dnhkRlVTUW5KMGZPblRzbmlxTEl0bTNiOGl3WEV4TWpkZXZXRlJHUjFOUlVBU0I3OXV4eFRQL2hoeDhjWVhqMjdGbFJGRVhNWnJOaitvWU5HNlI2OWVybHZIZTV2dnZ1TzJuZHVyWDlqZFNibXpWclZsM2pIM1dwTVF6ejR3VVVMeFFmSDM4WndDTjZ2WDY2MVdvZDllYWJieXJIangvSEs2KzhVdTYzRUFnT0RuWThyb1F4MzdVQUFDQUFTVVJCVkZtekprUUVGb3NGSjArZWhJZ2dORFR2d01yTm16ZkgyYk5uWWJQWkhPK1hiTjc4N3hIdWI3ejNTMUhqSXdZRUJEaDdkd0RrWGloWnVIQ2hmWFJ1QWZDQjBXaDhDVHcvNkZWNHp0QjdpY2xrZWsxRUJnSzQ5dVdYWDJMWXNHSEl5TWpRcEpqNjlYUEhLRDF5Sk84N1RvNGZQNDRHRFJwQXA5UGxHZC9RN3NhUmVtNGNIMUZFOHZ3cnJ5QzhmUGt5Um84ZWpaaVlHSWhJRm9DWGpFWWpyeGdUZWFMdzhQQzJxcW9tcTZvcWp6enlpSnc0Y2NMcGg1RDJ3K1RNek14OHo5blA5L1h1M1ZzaUlpSWtMaTVPTEJhTDdOeTVVeG8zYml4ejU4NTFMTk95WlV2cDNyMjduRDkvWGhJU0VxUjE2OVo1MXRHaFF3ZnAyYk9uSkNZbWlzVmlFYlBaTEpzM2IzYjYvb2lJbkRselJ2cjI3V3MvTFA0ck1qTHlBWTEvbEU3RHcrVDgyQm42Z1BqNCtKMDVPVG10QU1RbEppWmk0TUNCMkwxN3Q4dnJXTHAwS1RwMjdJZ0hIM3dRbFNwVndvQUJBekI2OUdnTUd6Yk1NYy9LbFN1Um5KeU00T0JnUFByb294ZzhlSENlZFJRMVBxS3p4TWZINDhrbm44VFJvMGNoSWtjQnREV2J6VDg2ZlVQa052Z2hiUjhTSGg1ZXhkL2ZmeG1BUjNRNkhVYU5Hb1UrZmZxQXQrRDltNGpndSsrK3c2UkprMkMxV2lFaW02OWN1ZExyK2kwWnZBWUhhc2lQSDFQd0lhbXBxWmJrNU9TVndjSEJBUURhYjl1MlRVbFBUMGZidG0yaDAvRWd3V3ExNHYzMzM4Yzc3N3lENjBmSzc1dE1wdjduejUvUDBybzJaNnRYcjk1RUFFaE9UcDZrY1NsdWczOEJ2a2RNSnROWW04MzJKSUNycTFhdHdvc3Z2dWp5Tnk2N20wdVhMbUhVcUZGWXZIZ3hSQ1JMUklhYVRLYVhrSHYxbUh3QXc5QkhtYzNtejYxV2EwY0F5WHYyN01IQWdRTng0c1FKamF2U3hwa3paL0RNTTgvZ2wxOStBWUMvQVB5ZnlXVDZRTnVxeU5VWWhqNHNMaTV1dDlWcWJRWEFkT3JVS1F3Y09CQTdkKzdVdWl5WGlvdUx3NU5QUG9sang0NEJ3SkhzN095MkpwTnBpOVoxa2VzeERIMWNYRnpjNlpTVWxQWWlzdnJTcFV0NDZhV1hzSExseW5LNVF1dE9SQVRyMTYvSHM4OCtpd3NYTGdEQXBxeXNyTHYzNzk5L1hPdmFTQnU4Z0VMSXpNeTBwS1NrcktwWHI1Ni9pTnk3ZmZ0MkpTMHREVkZSVVY1NVlTVW5Kd2Z2di84KzNuMzNYZnVGa3ZrbWsrbUpjK2ZPWld0ZG02dndBa3ArM3ZlYlRxVWxScU54bklqOEY4RFZyNzc2Q2tPSER2VzZDeXVYTGwzQ3lKRWpzV1RKRXZzblNwNDNtVXpEd1FzbFBvOWhTSG1ZVEtibE5wdnRQZ0JuZnYvOWR3d1lNQUIvL3ZtbjFtVTV4ZW5UcC9IMDAwL2p0OTkrQTRDL2JEWmJWNlBSK0tIV2RaRjdZQmhTUG1hemVZK0l0QUpnVEVwS1FuUjBOR0pqWTdVdXEwek1aak9lZlBKSi9QSEhId0J3S0NjbnAzVmNYTnpQV3RkRjdvTmhTQVV5bVV4bnpwNDkyMTVFdnI1MDZSS0dEUnVHRlN0V2VOeUZGUkhCMnJWck1YandZUHNoL3c5WldWbXQ0K1BqdmFQZEphZmhCUlFxVkVaR1JrNUtTc3FxNE9CZ25ZaDAyTEZqaC9MWFgzOGhLaXJLSSs2eGtwT1RnL256NTJQZXZIbXcyV3lpS01wY285RTR3SmN1bEJTR0YxRHlZMmRJUlJHVHlUUmVVWlIrQUs2c1hyMGFRNGNPdGI4ZHhXMWxabWJpZi8vN0h6Nzc3RE1BdUNZaWc0MUc0d2p3UWdrVmdtRkl4V0kwR3I4VWtmdEU1UFRldlhzeFlNQUFKQ1FrYUYxV2dVNmZQbzJubm5vS1c3ZHVoWWljczlsc1hjMW04OGRhMTBYdWpXRkl4V1l5bVg2L2R1MWFLd0I3VDU4K2plam9hT3pZc1VQcnN2SXdtVXg0NG9rbmtKQ1FBQkU1S0NLdHpXYnpMMXJYUmU2UFlVZ2xjdWpRb2VTelo4L2VDMkRWNWN1WE1YejRjSHp4eFJlYVgxZ1JFYXhac3dhREJ3OUdSa1lHUk9RN3E5WGEybXcybjlDME1QSVk3bjhXbk54T1JrWkdUbkp5OHFxZ29DQkZSTzZMalkxVnpwMDdwOW1GbFp5Y0hNeWRPeGZ2dmZjZWJEYWJBSGpIWkRKRnA2YW0rdnlGa3NMd0FrcCs3QXlwMU14bTgwUVJlUnpBbFcrKytRYlBQLzg4MHRQVFhWcERabVltWG4zMVZYeisrZWNBY0EzQXN5YVQ2Vlh3UWdtVkVNT1F5c1JzTnE5U0ZPVmVFVWt5bVV3WU1HQUFqaDkzelZnSFNVbEpHRFJvRUxadDJ3WVJPU3NpRDVwTXBrOWNzbkh5T2d4REtyTzllL2NhczdPelc0bkluak5uemlBNk9ocmJ0Mjh2MTIwYWpVWTg4Y1FUK1BQUFB5RWlCd0MwTnBsTXY1WHJSc21yTVF6SktRNGNPSkNTbnA3ZUFjQ1hWNjVjd2ZEaHcvSDU1NTg3L2NLS2lPQ2JiNzdCYzg4OWg4ek1UQURZb05QcFdwdE1wcE5PM1JBUlVWbnA5ZnJ4ZXIzZXFxcXFUSm8wU2JLeXNweHk2ODdzN0d5Wk0yZU9xS29xZXIzZXBxcnFiSzMzMVZQeFZxSDVzVE1rcHpPWlRKTUJQQWJnOHBvMWE1eHlZU1VqSXdPdnZQSUt2dmppQ3dDNGFyUFpuallhalNPZFVDNFJBSVlobFJPVHlmUzExV3E5RjhDcGY0d1lVMktuVHAzQ29FR0RzR1BIRG9oSXFxSW9YZUxpNGo1MWJzWGs2eGlHVkc3aTR1Sk0xeStzN0U1T1RzYWdRWU93ZGV2V0VxM2o5OTkveHhOUFBHRy9XZFYrblU3WGV1L2V2ZHZLbzE3eWJReERLbGY3OSs5UHpjek03Q0FpeTY5Y3VZSVJJMGJnczg4K0svTENpb2pnNjYrL3hwQWhRM0RwMGlVQVdKZVNrdEptNzk2OWlTNHBuSWlvdk9qMStuSDJDeXNUSmt3bzlNSktkbmEyekpvMXkzNmh4Qm9aR1RsVDY5cTlEUytnNU1mT2tGekdaREpOdGRsc2ZVVGswcnAxNnpCa3lCQ2twYVhsbVNjakl3TWpSb3pBaWhVckFPQ3FpRHhsTnB0SGExSXcrUlNHSWJsVVhGemNOd0RhQTBqOHh6MkxrWmlZZU9NdEJsSnNObHRuczltOFJNTnl5WWNvV2hkQXZpazhQTHl1djcvL1dnQnRLbFdxaENlZmZCSmZmUEdGL2Z4Z2ZIWjJkcmY5Ky9lZjByaE1yMlUvUkRZYWpjeUE2L2lOSU0wMGE5WXNzRnExYWpHS292UzNQeWNpYTg2ZE85Y3ZLU25wcXBhMWVUdUdZWDcrV2hkQXZ1dVBQLzdJQXZEZnlNaklBenFkN25VUm1XY3ltY1pvWFJmNUpyNHFrRnZ3eEU1RlJCUUFBUUFDQVZTQUI1MkQ3OXk1ODFrQTJMeDVjMTJ0YXlrRkd3QUxnQ3dBMllxaU9PV3FPRHREb3RLckFPQldBQTJ1L3grZ2JUbkZwNnFxL1dFSExlc29wV3dBNXdBa0FUaDcvZXN5ODVoWFlmSnVIdG9aVmdNUUNpQlc2MXA4VkJTQUE0cWlaRHBqWlI3VDFoTzVvUURrZG9Ta0RhZDI0d3hEb3RMVHdZTU9qYjFRSUp5WVlUeG42SVU4OGNSKzU4NmRBUUFpNGltZGxnMUFOZVIrZjhrTE1BeTlrOGVkMlBmQUUvclp5TDJpV2IwMEM2ZW1wdUs1NTU3RDZ0V3JjZURBQVVSSFIyUHIxcTA0ZnZ5NDQzSGx5cFh6TExOdjM3NUNwM2tEKy83RnhzWWlJTUQxdjdJTVErOFVpTndnOUpnVCs3Tm16YkkvL0VyTE9rcGhiRkV6SkNZbVl2anc0Zmp5eXk4ZGYrUkJRVUg0OXR0dnk3MDRLajYzUDN5aVV1R0pmZGNwc2pPOGVQRWlFaE01OHBpN1l4aDZKNTdZZHgzSE9jTVZLMWFnUzVjdWlJcUt3cHc1Y3h3elJFZEhBd0Npb3FKZ01CZ0E1QjRTR2d3R1hMbHlwY1FiakkrUFIvLysvZEcyYlZzOCt1aWoyTGR2bjJQYTd0MjcwYjkvZjdScDB3YmR1M2UzRDNxQkYxOThFUk1uVHN5em5oZGVlQUd6WitmZVJpWTdPeHV6WnMzQy9mZmZqL2J0MjJQczJMSDJ6NG5uWTY5OTE2NWRqam9lZSt3eEhEcDB5REdQeFdMQmdnVUwwSzFiTjdScDB3WVBQZlFRRmkxYUJKdk41cGduSXlNREkwZU9STHQyN2RDdFd6ZnMyclVyejNaS1VwTXpNQXlKbkNBcEtRbXpaOC9HMUtsVHNXWExGblR0MnRVeGJmSGl4UUNBMk5oWTdOMjd0OHpiV3JseUpkNTk5MTFzMnJRSjlldlh4OVNwVXgzVExsKytqSEhqeG1IcjFxM28yTEVqcGsrZkRnRG8wYU1IZnZubEYxZ3NGZ0RBK2ZQbnNXZlBIdlRxMVFzQU1IWHFWQncrZkJnclZxekErdlhya1o2ZWpyZmVldXVtZGF4ZXZScno1czNEcGsyYkVCd2NqQ2xUcGppbVRaczJEYi84OGd2ZWZ2dHRiTisrSFRObXpNQTMzM3lERHovODBESFBoQWtUY1BIaVJheGR1eGFMRnk5MkJMZGRhV29xQzRZaGxWaFp1aHAzM0U1QjI4ek9MdG1IR2lwVXFBQkZVWkNTa29MS2xTc2pORFMwbkNvRWhnOGZqcnAxNjZKNjllcm8xNjhmamg4Lzd1aTQ3ci8vZmpSdDJoVEhqeDlIMWFwVmNmcjBhZVRrNUtCang0NEE0QWljalJzMzRxNjc3c0p0dDkyRzlQUjBmUGZkZDNqdHRkY1FGQlNFbWpWcjRva25uc0NXTFZ0dVdzZUxMNzZJT25YcW9IcjE2dWpidHkrT0hqMEttODJHQ3hjdVlQMzY5WGo5OWRmUm9rVUwrUHY3SXp3OEhFT0dETUhxMWFzQkFHbHBhZmp0dDkvdzhzc3ZvMDZkT3FoVHB3NmVlZVlaeDdwTFcxTlo4QUlLa1JNRUJRVmh5cFFwbUR0M0xwWXRXNFl4WThaQXI5ZVh5N1p1dmZYdjA4RlZxbFNCaUNBbkp3Y0JBUUdZUDM4KzFxNWRpL0R3Y0FRR0JnSUFiRFliQWdJQzhPQ0REMkxUcGszbzBLRUR2di8rZXp6KytPTUFnSlNVRklnSSt2WHJsMjliRm9zRkZTb1UvTzZoMnJWck94NVhxMWJOVVVkeWNqSkVCRTJiTnMwemY2TkdqWkNXbGdhYnpZYlUxRlRIYzNaVnExWjFQQzV0VFdYQk1DUnlrcTVkdTZKejU4NllOMjhlUm8wYWhSOS8vTkdsMjA5S1NzTGl4WXV4YXRVcU5HM2FGTEd4c2RpNGNhTmplbzhlUFRCa3lCQWNQWG9VcDA2ZHdnTVBQQUFBcUZXckZnQmd3NFlOQ0E0T0xuTWQ5ckErZWZJa3dzTEM4dFFYRkJRRW5VN25DTDZ6Wjg4Nkh0c0RzanhxS2c0ZUpuczVaNTNzdnBtaVRuUmZ1SEFCcjc3NktxS2lvdEM5ZTNmRXhNVGtPUlF0N0tTL0svYkxXU2Z4azVPVFlUYWJvU2dLR2pac2lPenNiTWROcjZwWHo3M2diRGFia1pHUlVhenZhV25rNU9RNGFzbkl5TUR5NWN2elRBOE5EVVZ3Y0RCbXo1Nk5ybDI3T2pySG9LQWdxS3FLT1hQbUlEVTFGVmFyRlVlUEhzWHUzYnRMVlVlZE9uWFFxVk1uVEpzMkRjZU9IWVBWYXNYKy9mdXhjT0ZDREJnd0FBRFFzR0ZETkczYUZQUG56MGRHUmdaT256Nk5wVXVYT3RiaDdKcUtnMkhvSThwNnN2dG1panJSUFdIQ0JHUm1abUxkdW5XSWlZbkpkN3ZRd2s3NnUySy9uSFVTMzJxMVl2TGt5Ympubm51d1lzVUtUSjA2RllxU08rWkU0OGFOMGF0WEx3d2ZQaHk5ZS9jdTlyNlZWRWhJQ1ByMjdZdVJJMGRpd0lBQmFOZXVYYjU1ZXZUb0FhUFI2TGh3WWpkejVrem9kRHIwNmRNSDk5eHpEeVpPbkZqa0hReHZadkxreVRBWURCZzZkQ2lpb3FJd2Z2eDRSRWRIbzIvZnZvNTVac3lZZ2IvKytnc1BQUEFBUm84ZVhlNDFrUThTa1Z0RnBMZUlTSHg4dktpcUtvbUppWTY3ejIzZnZsME1Cb05ZclZaSlQwOFhnOEVnWnJNNXp4M3ExcXhaSTUwN2R5N3c3blgyZFY2K2ZGblMwdExFWURESWtTTkhITk8zYmRzbTk5NTdyNGlJcEtXbGlhcXFzbi8vL2p6YlYxVTF6OTN4cmw2OUtnY1BIcFNGQ3hlS3FxcGlzVmp5Yktld0dzcXlYK2ZQbnhkVlZlWEFnUU9PNlR0MjdIRFVWdFMrWFRlbndHOFN1VUlmY2VMSE4zbk8wRWVVNVdTM1RsZjRBVVJSSjdwVFVsSUE1SFpITjI3L1JvV2Q5Qy92L1hMSGsvaWtIWWFoanl2T3llNmJLZXBFZDFFbnlvczY2VjlhTGp5Sm4xUG1ZcW0wc3BBN1lJWlQ4Snloanl2T3llNmJLZXBFZDhPR0RYSGJiYmNWZXFLOHFKUCs1YmxmVGpxSlgzNVhSS2dvNStDa1VhNEJkb2FFM0pQZDc3MzNIb1lPSFlvTEZ5NmdRWU1HaUk2T1JwOCtmWXExL015Wk16Rmp4Z3owNmRNSEZvc0ZUWnMyeGZEaHcvTk1uekJoQXJwMDZZTG16WnVqVjY5ZU9IRGdBUHo5L2ZPYzlLOWJ0eTc2OXUyTDdkdTN1MnkvWnN5WWdZa1RKK0tCQng1QTgrYk4wYWRQSHh3NGNLRFkrd2JnUElDdXlQMVlYcUJUQ25lQjBhTkhyd0tBbVROblBxcDFMYVdRaGIrSC9jOXkxa285Wm9oMUtyN3JKNVU3d0UxSGdGbTNiaDArK09BRGZQZmRkMXFYNGd6OUFld0NjQkVlZEtURkcwTGx4ODZReXQxUFAvMkUyMisvSGNIQndUaDA2QkErK3VnalBQend3MXFYNVN3V0FKbUtvcHpYdXBDU3NJOGZxU2pLT1kxTGNSc01RKzlrZ3hQUHBaVFZ5Wk1uTVd2V0xLU25wNk5PblRybzFxMWJucytoZWppbm5zUW43ZkF3MlFzSjc5cm1TazY5UTV1cmVPTGRDTXNiTzBQdmxJWGNrOHRSeUIzazFhMVA3TStmUDM5QVVsSlNkd0NvWGJ2MnRsR2pSczNWdXFaaUtKZVQrS1FkaHFGM3NpRDNEelVESG5CRHFFT0hEbVVmUFhxME93QTBiTmp3SXdDL2FseFNjZHg0RXQraWNTMUU1Q1g4VkZXOW9OZnJNOEVYYUpkUVZWWHNoOHFVaTc5NDVBNnNBTDVVRktVdStJa08wb2hiSHo2UmJ3Z1BEdzhUa1k0QU9rZEdScmJTdWg3eVRReEQwa3hvYUdoQVpHVGtXSDkvZnhPQUZnQ3E2blM2V0ZWVnA0V0VoRlRVdWo3eUxReEQwa1I0ZUhoWVlHQmdyRTZubTZZb2luKzNidDNRczJkUDZIUTZQd0JqYTlXcVpXU1hTSzdFOXhpUlM0V0doZ1pVcUZEaGZ6cWRiaElBLzNyMTZtSGN1SEZvMjdZdEFDQXVMZzZUSmszQ3laTW5nZHh6aVRQVDB0S21uRGh4NHBxR1pYc2R2czh3UDNhRzVETC83QVo3OXV5SlZhdFdPWUlRQUNJaUlyQjgrWEwwNjllUFhTSzVGRjhWcU53VjFRMFdobDFpK1dGbm1CODdReXBYeGVrR0M4TXVrVnlKcndwVUxrcmJEUmFHWGFKenNUUE1qNTBoT1YxWnVzSENzRXVrOHNaWEJYSWFaM2VEaFdHWFdIYnNEUE5qWjBoT1VSN2RZR0hZSlZKNTRLc0NsWW1ydXNIQ3NFc3NIWGFHK2JFenBGSnpaVGRZR0hhSjVDeDhWYUFTMDdvYkxBeTd4T0pqWjVnZk8wTXFFWGZvQmd2RExwSEtncThLVkN6dTJnMFdobDNpemJFenpJK2RJUlhKbmJ2QndyQkxwSkxpcXdJVnl0TzZ3Y0t3Uzh5UG5XRis3QXlwUUo3WURSYUdYU0lWQjE4VktBOXY2UVlMd3k0eEZ6dkQvTmdaa29NM2RZT0ZZWmRJaGVHckFubDlOMWdZWCs0UzJSbm14ODdReC9sQ04xZ1lkb2wwSTc0cStDaGY3UVlMNDJ0ZElqdkQvTmdaK2lCZjdnWUx3eTZSK0tyZ1E5Z05Gbzh2ZEluc0RQTmpaK2dqMkEwV0g3dEUzOFJYQlMvSGJyQnN2TFZMWkdlWUh6dERMOFp1c096WUpmb092aXA0SVhhRDVjT2J1a1IyaHZteE0vUXk3QWJMRDd0RTc4WlhCUy9CYnRDMVBMMUxaR2VZSHp0REw4QnUwUFhZSlhvZnZpcDRNSGFEN3NFVHUwUjJodm14TS9SUTdBYmRCN3RFNzhCWEJRL0RidEM5ZVVxWHlNNHdQM2FHSG9UZG9QdGpsK2k1R0lZZUlEUTBOQ0F5TW5Lc3Y3Ky9DWUJhcjE0OXZQZmVleGczYmh3cVZhcWtkWG1GTzNVS2VQSkpvRzVkd004UHFGa1RtRENoZU1zbUpRSE5td00yRzdCeko2QW93S1ZMZVIrN3FjREFRUHp2Zi8vRHh4OS9qTWFOR3dQQW5UcWRMbFpWMVdraElTRVZ0YTZQQ3NZd2RITWUydzFhTE1COTkrVUdZWHc4Y08wYUVCc0x0R2xUdk9VYk5BQ09IUU4wbnZzcnlpN1JzL0I4Z1p2eStIT0Raak9nMXdNcEtVQlFVTm5XdFhNbkVCVUZaR1lDKy9mLy9iaHFWZWZVNmdMdWRpNlI1d3p6ODllNkFDcFlRRURBUmtWUk9nSkF6NTQ5OGVxcnI3cjNJZkUvTlc0TVZLNE12UFlhTUg5Ky91Q3lCOXgzM3dHdnZnb2tKQUQvL2pld2RDbFFwMDdlQVBRQzlpNXgvdno1V0w1OHViMUxmTEJXclZvR3JXdWpYSjU3RE9MOUhPbFJzMlpONkR6dGNQR1dXNENWSzRGMTY0Q21UWUUzM3l6NFBGOU1EUER6ejhEeDQ3bGQ1TEJocnEvVlJSUkZ3UzIzM0hMalUxcS91aDNYZVB0RVJRc0pDYW1vcXVvN3Fxcm1xS29xdlhyMWtuMzc5b25IU1U4WEdUOWVwR1pOa1lZTlJjem0zT2RqWTBVQWtVT0gvcDUzeFFxUnFsWHpUcy9NTFB5eEJ6bDY5S2owNzk5ZlZGV1Y2ei9URCt2WHIxOVo2OTh6K3B1SHRSdSs0OFNKRTllTVJ1TUlFYmtYd09FVEowNWcwS0JCZU8rOTk1Q1ZsYVYxZWNWWHN5WXdhVkp1NTNmNzdVQy9mbm1uTjJqdzkrUDY5WE83UjZ2VnRUV1dvK3pzYkh6eXlTZm8zNzgvRGg4K0RCRTVJU0wvTVJxTno1MDVjK2FLMXZYUjN4aUdiczVrTXNXbXBhWHBBYnhyczltc24zNzZLZnIzNzQvOSsvZHJYVnJKMUtvRmpCa0RIRDZjKzNZWnU0c1gvMzU4NUFqd3IzL2x2ZzNIQ3h3N2RneURCZzNDZ2dVTFlMUFpyQUErU2sxTkRUV1pUSnUxcm8zeVl4aDZBSS9zRXVQamdjbVRjOThlazVPVGV6NXcwU0tnVTZlOGI1Y1pNd2JJeU1nTnd1blRnZWhvelVwMkZuYURub2xoNkVFOHFrdTg1UmJnMTE5ejMxZFlzU0pnTUFEVnF3TXJWdVNkTHlvcTk4M1ZyVnNERHo0SWpCK3ZUYjFPd203UWMvRTlSaDVLcjlkSEtZb1NBK0FPblU2SGdRTUg0dGxubjBWZ1lLRFdwUlhQalcrZDhhRDNDeFltT3pzYm4zMzJHUll1WEFpYnpRWVJPUUhnV1lhZzUyQVllckNRa0pDS3RXclZtZzdnSlFCK0lTRWhtRFJwRXNMQ3dyUXVyV2hlRkliSGpoM0R4SWtUY2Zqd1lTRDNEZFdmcEtTa2pPQWhzV2RoR0hvQmord1N2U0FNMlExNkY0YWhsL0RvTHRFRHNSdjBQZ3hETCtPUlhhSUhZVGZvdmJ6akRWM2trSktTa2hRWUdQaEpwVXFWcW9wSUs3UFpyTnV5WlF0Q1EwTlJ0MjVkcmN2emFNZU9IY09JRVNQdy9mZmZRMFNzQUQ1T1RVM3RjZXpZc1NOYTEwWmx4ODdRaTdGTGRBNTJnNzZCbmFFWFk1ZFlkdXdHZlFjN1F4L0JMckZrMkEzNkhuYUdQb0pkWXZHeEcvUk43QXg5RUx2RWdyRWI5RzNzREgwUXU4VDgyQTBTTzBNZjUrdGRJcnRCc21ObjZPTjh1VXRrTjBnM1ltZElEcjdTSmJJYnBJS3dNeVFIWCtnUzJRMVNZZGdaVW9HOHJVdGtOMGhGWVdkSUJmS21McEhkSUJVSE8wTXFrcWQyaWV3R3FTVFlHVktSUExGTFpEZElKY1hPa0VyRTNidEVkb05VV3V3TXFVVGN1VXRrTjBobHdjNlFTczFkdWtSMmcrUU03QXlwMU55aFMyUTNTTTdDenBDY3d0VmRJcnRCY2paMmh1UVVydXdTMlExU2VXQm5TRTVYWGwwaXUwRXFUK3dNeWVuS28wdGtOMGpsalowaGxhdXlkb25zQnNsVjJCbFN1U3BMbDhodWtGeUpuU0c1VEhHN1JIYURwQVYyaHVReXhla1MyUTJTVnRnWmtpYisyU1gyNzk4ZkZTdFdSRXhNREx0QjBnVERrRFFURWhKU3NWYXRXdE1CdklTL2oxS3NBRDVKU1VrWmNlYk1tU3ZhVlVlK2htRkltcnZlSlg0Q0lGQkVubU0zU0VRK1MxVlZVVlZWdEs2RGZKZE82d0tJaU53Qnc1Q0lDQXhESWlJQURFTWlJZ0FNUXlJaUFBeERJaUlBREVNaUlnQ0F2OVlGVU5tSmlBSWdBRUFnZ0Fyd3dCZTV6cDA3QXdCRTVGYU5TeWt0R3dBTGdDd0EyWXFpOEQyVEhvWmg2QjBxQUxnVlFJUHIvd2RvVzA3SnFhcHFmOWhCeXpyS0lCdkFPUUJKQU01ZS81bzhDRCtPNXdWRXBCcUFVQUN4V3RkQ2lBSndRRkdVVEswTG9aTHh1TU1wS2xBQWNqdEMwcDVIZHViRU1QUVdPdkFQMEYwRWduOVhIb2svTkNJaU1BeDl5cjU5KzJBd0dIRGx5cFU4ajEyOS9leHM1MXhiS01uNnROaGY4aXdNUTZJQ0pDWW1vbWZQbms0TGJuSi9ERU9pQWx5OGVCR0ppWWxhbDBFdXhERDBRcnQzNzBiLy92M1JwazBiZE8vZUhiR3hKWHZIamYyUWN0ZXVYZWpmdnovYXRtMkx4eDU3REljT0hYTE1ZN0ZZc0dEQkFuVHIxZzF0MnJUQlF3ODloRVdMRnNGbXN6bm15Y2pJd01pUkk5R3VYVHQwNjlZTnUzYnR5ck9kN094c3pKbzFDL2ZmZnovYXQyK1BzV1BINHRLbFM0WFc1Y3oxRlRWdmRIUTBBQ0FxS2dvR2c2SFVOWlBuWUJoNm9jdVhMMlBjdUhIWXVuVXJPbmJzaU9uVHA1ZHFQYXRYcjhhOGVmT3dhZE1tQkFjSFk4cVVLWTVwMDZaTnd5Ky8vSUszMzM0YjI3ZHZ4NHdaTS9ETk45L2d3dzgvZE13elljSUVYTHg0RVd2WHJzWGl4WXZ6aGZMVXFWTngrUEJockZpeEF1dlhyMGQ2ZWpyZWV1dXRRdXR4NXZxS21uZng0c1VBZ05qWVdPemR1N2ZVTlJPUkM0bklyU0xTVzI1dzllcFZPWGp3b0N4Y3VGQlVWUldMeFNMeDhmR2lxcXBjdm53NXorTi9zazlMVEV4MFBMZDkrM1l4R0F4aXRWb2xQVDFkREFhRG1NM21QTXV0V2JOR09uZnVMQ0lpNTgrZkYxVlY1Y0NCQTQ3cE8zYnNFRlZWSlNzclM5TFMwc1JnTU1pUkkwY2MwN2R0MnliMzNudHZ2bnFjc2I0Yjk3YzQyN2JQbjVXVjVYaXVtRFgzRWMvOVNLRlA0OGZ4dk5EOCtmT3hkdTFhaEllSE8yN1FmdVBoYTNIVnJsM2I4YmhhdFdvUUVlVGs1Q0E1T1JraWdxWk5tK2FadjFHalJraExTNFBOWmtOcWFxcmpPYnVxVmFzNkhxZWtwRUJFMEs5ZnYzemJ0VmdzcUZDaFFwN255cnErRzVWMDIyVmRqandEdzlETEpDVWxZZkhpeFZpMWFoV2FObTJLMk5oWWJOeTQwYW5idVBYVzNNYm41TW1UQ0FzTHk3UHRvS0FnNkhRNlIxQ2RQWHZXOGRnZWFBQlFxMVl0QU1DR0RSc1FIQnhjNURhZHViNlNicnVzeTVGbjREbERMNU9Ua3dNQVNFNU9Sa1pHQnBZdlgrNzBiZFNwVXdlZE9uWEN0R25UY096WU1WaXRWdXpmdng4TEZ5N0VnQUVEQUFBTkd6WkUwNlpOTVgvK2ZHUmtaT0QwNmROWXVuU3BZeDFCUVVGUVZSVno1c3hCYW1vcXJGWXJqaDQ5aXQyN2R4ZTRUV2V1cnpqelZxOWVIUUJnTnB1UmtaRlJxcHJKc3pBTXZVeElTQWo2OXUyTGtTTkhZc0NBQVdqWHJsMjViR2Z5NU1rd0dBd1lPblFvb3FLaU1INzhlRVJIUjZOdjM3Nk9lV2JNbUlHLy92b0xEenp3QUVhUEhvMWV2WHJsV2NmTW1UT2gwK25RcDA4ZjNIUFBQWmc0Y1NKRUNoLzV5cG5ySzJyZXhvMGJvMWV2WGhnK2ZEaDY5KzVkNnBySmMzRFVHaTl3L1lSOUJ3QmZhVjBMNFZFQXZ5cUtjazdyUXFoazJCa1NFWUZoNkMxczRHQ2k3aUlMdVQ4UDhqQU1RKzlnSDJXWnRIY09mR0h5U0R4bjZBVkVKQUJBWGZ3OTdIK2d0aFdWM09qUm8xY0J3TXlaTXgvVnVwWlN5c0lOdy80cmlzSkE5REI4bjZGM3NDRDNEekVESG5wRHFCcys4dmFybG5XVXdZMDNoTElVTVMrNUlZYWhGN2grSjdhczYvODhrdjJHVUx3S1Mxcnh1QTZDaUtnOE1BeUppTUF3SkNJQ3dEQWtJZ0xBTUNRaUFzQXdKQ0lDd0RBa0lnTEFNQ1FpQXNBd0pDSUN3REFrSWdMQWorT1JkaFFVL0dMc2Q4TmpBWWZESWhmaHFEV2tDWVBCOEQ4Um1YMnplVVJrdnNsa0d1YXFtc2kzOFRDWk5HR3oyYjRyYWg2cjFmcTVLMm9oQXRnWmtvYjBldjBSUlZGYUZESTUwV2cwTm5acFFlVFQyQm1TWmhSRithS3dhU0t5eVpXMUVERU1TVE9Lb3F3cmJKcUk4QkNaWElxSHlhUWxSYS9YbjFJVTVWODNQaWtpWjAwbVV6QnlyeVlUdVFRN1E5S1NGTlFCS29xeUVReENjakdHSVduS1pyT3RMK0RwVlM0dmhId2VENU5KYTM2cXFxWUNxSDM5NjR0R283RU9nQndOYXlJZnhNNlF0R1lWa1J1dkttOENnNUEwd0RBa3pZbkl1aHNlcjlheUZ2SmRERVBTbk1WaStSVkFKb0FybVptWjMyaGREL2ttaGlGcDdzQ0JBOWtBdmdidzh4OS8vT0d4OTM0bXo4WUxLQjVPVmRVdEFQNnRkUjMwTnhIWmJUS1oybWhkQjVVTU8wUFB4eUIwTTRxaXROYTZCaW81am1mb0pmYnUzYXQxQ1FUQVlEQm9YUUtWRWp0RElpSXdESW1JQURBTWlZZ0FNQXlKaUFBd0RJbUlBREFNaVlnQU1BeUppQUF3REltSUFEQU1pWWdBTUF5SmlBQXdESW1JQURBTWlZZ0FNQXlKaUFBd0RJbUlBREFNaVlnQU1BeUppQUF3REltSUFEQU1pWWdBTUF5SmlBQXdESW1JQURBTXlZWDI3ZHNIZzhHQUsxZXVPRzJkcWFtcGVPU1JSMkN6Mlp5MlR2Sk52RHNlZWJTZ29DQjgrKzIzV3BkQlhvQ2RJUkVSR0laVVFqYWJEWXNYTDBhUEhqM1FwazBiUFBUUVF6aDA2QkFBd0dLeFlNR0NCZWpXclp0ajJxSkZpd285aEMxcWZ2dGg5ZHExYS9IdmYvOGJjK2JNeWJlT29TWTM3UUFBQm9wSlJFRlVHdys5N1k5MzdkcUYvdjM3bzIzYnRuanNzY2NjOVJIZERBK1RxVVRlZWVjZC9QcnJyNWd5WlFwQ1EwT1JtSmlJU3BVcUFRQ21UWnVHZ3djUDR1MjMzMGJUcGsxeDhPQkJ2UGJhYThqSnljSHp6eitmYjEzRm5YL1hybDFZdDI0ZFJLUllOYTVldlJyejVzMURRRUFBeG8wYmh5bFRwdUNMTDc1d3pqZUFpTnlUcXFxaXFxcTRRa1pHaHJScTFVcjI3Tm1UYjFwNmVyb1lEQVl4bTgxNW5sK3pabzEwN3R4WlJFVGk0K05GVlZXNWZQbHlpZVkvZlBod29UWGR1RTc3NDhURVJNZjA3ZHUzaThGZ0VLdlZXdXI5TGduN3owUHIzd3NxT1I0bVU3R2RQbjBhVnFzVnQ5OStlNzVweWNuSkVCRTBiZG8wei9PTkdqVkNXbHBhdmtQbGtzemZvRUdERXRWWnUzWnR4K05xMWFwQlJKQ1RrMU9pZFpEdllSaFNzZDF5eXkwQWdNVEV4SHpUYnIzMVZnREF5Wk1uOHp5ZmxKU0VvS0FnNkhTNlVzK3ZLRXJaaXljcUFzT1FpaTBvS0FnZE9uVEF0R25UY1BUb1VWaXRWaHc1Y2dTblQ1OUduVHAxMEtsVEoweWJOZzNIamgyRDFXckYvdjM3c1hEaFFnd1lNQ0RmdWtvNlAxRjU0d1VVS3BGcDA2Wmg3dHk1ZU9HRkYzRDU4bVdFaElSZzJyUnBBSURKa3lmanZmZmV3OUNoUTNIaHdnVTBhTkFBMGRIUjZOT25UNEhyS3VuOFJPV0p4eDhlem42eWZ1L2V2VnFYUWdBTUJnTUF3R2cwOG0vTHcvQXdtWWdJREVNaUlnQU1ReUlpQUF4RElpSUFERU1pSWdBTVEzS0I4aGpIc0NUYnpjN09kdWwyeVRNeERLbEFpWW1KNk5teko0T0VmQWJEa0FwMDhlTEZBajkyUitTdEdJWStic1dLRmVqU3BRdWlvcUx5akJjWUhSME5BSWlLaW5LOGtSZ0FkdS9lamY3OSs2Tk5temJvM3IwN1ltTmpIZE51TnRiaGpkNTc3ejEwNmRJRnAwNmRLckNtMG81em1KR1JnWkVqUjZKZHUzYm8xcTBiZHUzYWxXZTkyZG5abURWckZ1Ni8vMzYwYjk4ZVk4ZU94YVZMbDI2NlRpTHlFR1Vad3V2VXFWT2lxcXJzMnJWTExsKytMUHYzNzNkTXN3K0hsWldWbFdlWm4zNzZTUTRjT0NCWldWa3laODRjNmQ2OXUyT2EvV3V6MlN3V2kwV09Iejh1Wjg2Y3lUUE0xcGRmZmluMzMzKy8vUEhISDRYV05XSENCSG4wMFVmbHlKRWpZckZZSkM0dVRycDI3U29MRml6SVU5dllzV1BsMHFWTGtwbVpLU0lpTDcvOHNqejc3TE55N3R3NU9YZnVuRHoxMUZONTl1R05OOTZRUVlNR1NVcEtpcVNucDh1UUlVTms0c1NKTjExblNYRUlMeUtObENVTVUxSlN4R0F3eUpvMWEvSk5LeXdNUlVTdVhyMHFCdzhlbElVTEY0cXFxbUt4V0c0NjFxRjlYZXZXclpQNzdyc3ZUK2orVTJuSE9UeC8vcnlvcWlvSERoeHdQTGRqeHc3SFBxU2xwWW5CWUpBalI0NDRwbS9idGszdXZmZmVRdGRaR2d4RHo4V0JHbnhZVUZBUXBreVpncmx6NTJMWnNtVVlNMllNOVByL2IrLytYZHBKd2ppT3Z5M0VSaXpzMDlpSklKemdKb0tkS0ZpSXBEUG92NkYvZ1lpL1VrZ3FPN0ZKa1VJd3FLVmdKWUtRNGlyUlRva1JiQlpFVU9TNTRzaEM3dndHTGxlY251OFhMSVRNWkhaSThXRm5GcDc1cmV0dktwVUt4OGZIakkrUE16QXdBUHk1UE81VzY3QnRiMitQdWJrNXhzYkdmdG1uMXpxSHJWWXI2OWMyT0RpWWZYNThmQ1FpS0pWS2Y3dm4rL3Y3cDJQcVozSFA4SWVibjUrblhxK1R6K2RaVzF2cjJ2ZisvcDZEZ3dQMjkvY3BsOHNzTEN4a2JkMXFIYlp0Ym01eWRuWkdyVmI3Wlo5ZTZ4eTJnKy9wNlNuN3JoMlFBTVBEd3dDY25KeHdmWDNkY2ZYMzkzODZwbjRXdy9BSGF6YWJOQm9OK3ZyNnlPVnl2TDI5WmVlTURBME5BZEJvTkVqVEZDQ3JGdDFzTmtuVGxHcTFtbzNWcmRaaDIram9LRnRiVzVUTFpVNVBUeitkVTY5MURuTzVIQ01qSTFRcUZkSTA1ZUhoZ2NQRHc0NzVUVXhNc0x1N1M2dlY0dVBqZzV1Ykc2NnVybnI4OXlSOUtmLzJCVXF4V0l3a1NhSllMTWJGeFVWSCsvcjZlaFFLaFd5dkxpSmllM3M3cHFhbVluRnhNYXJWYXNlKzRzdkxTMnhzYk1UTXpFd1VDb1ZZV2xxS3U3dTdqaGNvRVJIMWVqMlNKSW56OC9OUDUvWDYraG83T3pzeE96c2JrNU9UVVN3V28xYXJaZTEvSGEvdDl2WTJWbFpXSWttU1dGNWVqcU9qbzQ3NVBUOC94K3JxYWt4UFQwYytuNDlTcVJTWGw1ZGR4L3luM0RQOHZsd1RmSFBXTS94YXJHZjRmYmxNbGlRTVEwa0NERU5KQWd4RFNRSU1RMGtDREVOSkFneERTUUlNUTBrQ0RFTkpBZ3hEU1FJTVEwa0NERU5KQWd4RFNRSU1RMGtDREVOSkFneERTUUlNUTBrQ0RFTkpBZ3hEU1FJTVEwa0NQRVQrZjZOOUVKR2szdmhrK00xRmhBZi9majIvLzljVGtDUkpraVJKa2lSSmtpUkpraVJKa2lSSmtpUkpraVJKa2lSSmtpUkpraVJKa2lSSmtpUkpraVJKa2lSSmtpUkpraVJKa2lSSmtpUkprcVF2NWcvaUlMbHI1b3ZCV2dBQUFBQkpSVTVFcmtKZ2dnPT0iLAogICAiVHlwZSIgOiAiZmxvdyIsCiAgICJWZXJzaW9uIiA6ICIxNyIKfQo="/>
    </extobj>
    <extobj name="ECB019B1-382A-4266-B25C-5B523AA43C14-11">
      <extobjdata type="ECB019B1-382A-4266-B25C-5B523AA43C14" data="ewogICAiRmlsZUlkIiA6ICIyMTM2MDkwMTQxOTIiLAogICAiR3JvdXBJZCIgOiAiMzI3NDE2NDcxIiwKICAgIkltYWdlIiA6ICJpVkJPUncwS0dnb0FBQUFOU1VoRVVnQUFBVU1BQUFJYkNBWUFBQUJ4QnZ3QUFBQUFDWEJJV1hNQUFBc1RBQUFMRXdFQW1wd1lBQUFnQUVsRVFWUjRuT3pkZVZ4VTlmb0g4TThaRUVSeFNVM1JLNG1tVmtMQW5Da1ZNN09mcHRldVdpN2QxRkt4eGV4YUxuWFZOSE5MYzYxYjJtSWJxVm1hbHBWcHBtbWJDeTQ1TTZEbVFwQWlLbWhDZ2lzdzgveitHR2VFQU5tR09iTjgzcStYTDRjNTIzTllQdk9jYzJhK0J5QWlJaUlpSWlJaUlpSWlJaUlpSWlJaUlpSWlJaUlpSWlJaUlpSWlJaUlpSWlJaUlpSWlJaUlpSWlJaUlpSWlJaUlpSWlJaUlpSWlJaUlpSWlJaUlpSWlJaUlpSWlJaUlpSWlJaUlpSWlJaUlpSWlJaUlpSWlJaUlpSWlJaUlpSWlJaUlpSWlJaUlpSWlJaUlpSWlJaUlpSWlJaUlpSTNvbWhkQUZXT3FxcGJBUHlmMW5YUU5TS3kyMlF5dGRPNkRpb2ZuZFlGVUtVeENOMk1vaWh0dGE2QnlzOWY2d0xJT2ZidTNhdDFDUVRBWURCb1hRSlZFRHRESWlJd0RJbUlBREFNaVlnQU1BeUppQUF3REltSUFEQU1pWWdBTUF5SmlBQXdESW1JQURBTWlZZ0FNQXlKaUFBd0RJbUlBREFNaVlnQU1BeUppQUF3REltSUFEQU1pWWdBTUF5SmlBQXdESW1JQURBTWlZZ0FNQXlKaUFBd0RJbUlBREFNaVlnQU1BeUppQUF3REltSUFEQU1pWWdBTUF5SmlBQXdESW1JQURBTWlZZ0FNQXlKaUFBd0RIM2F6cDA3b1NnS3pwOC9YNkhsMDlMUzBLcFZLMWl0MWxMWFpaOSsrZkxseXBUc1ZKWGRmL0l1L2xvWFFKNnJhZE9tU0VwSzByb01JcWRnWjBoRUJJWWhBZGk2ZFN2YXRHbUQ2dFdyNDEvLytoZisvUE5QQU1VZlJoWTgzTDNlWVdabVppYjY5ZXVIR2pWcUlDd3NESnMzYnk1VExYLysrU2Y2OU9tRG9LQWdORy9lSEsrODhrcVI3WDMwMFVkbzBLQUJ4b3daQXdEWXNtVUw5SG85QWdJQzBMeDVjMnpjdUxGUXJSczJiSERzMy8zMzMrL1lQN3NkTzNaQXI5Y2pNREFRNGVIaDJMbHpaNFcraitUWkdJYUV1TGc0L1BqamowaE9Uc2FwVTZjd2F0U29TcTh6TmpZV21abVpTRTVPUm54OHZDT2d5ckxjWDMvOWhaU1VGR3pmdmgzcjFxMHJNcy9telp1UmtwS0M2ZE9uQXdDeXM3UHgvdnZ2SXpzN0d3OCsrQ0NlZnZycEV2Y3ZQVDI5eVA2OTlkWmJXTGR1SGRMVDA5RzhlWE1NSHo2OGdudE5SSnBSVlZWVVZaV0tpSStQRndCeThPQkJ4M01yVnF5UTRPRGdRdE56Y25LS0xIUHAwcVZDMHdzK3pzaklFQUN5Wjg4ZXgzTGZmZmVkWTdtU25ENTlXZ0RJN3QyN0hjOXQyTENoeVBhTVJtT1JaUzljdUNDLy92cXJUSjA2VlFCSWJtNXVzZnUzY3VYS0l2dDMrUEJoeC9TTkd6ZUtvaWlTbjU5Zm5tK2xnLzNub2NrdkExVUtMNkFRbWpadDZuajhqMy84QStmUG40ZkZZcW53K280ZlB3NEFhTldxbGVPNU9uWHFsTHBjYW1vcUFLQjE2OWFPNStyV3JWdGt2cHR2dnJuUTF4TW5Ua1JjWEJ4aVltSVFGQlFFQUlYcUw3aC9UWm8wS2JKL1RabzBjVHl1WGJzMlJBUjVlWG53OC9NcnRXYnlIanhNSnB3N2Q4N3grUERodzJqYXRDbjgvUHdRR0JnSUFMaDQ4V0t4ODViRUhud25UcHh3UEplV2x1YTA1WFM2YTcrMnljbkptRE5uRG43ODhVZDg5ZFZYaUkyTkxUTC8zL2Z2SC8vNEI0T09pbUFZRWlaT25JanM3R3djUG53WXMyZlB4bU9QUFFZQXVQWFdXMUdyVmkwc1hib1VBSERwMGlXOCt1cXJwYTZ2WmN1V2FOT21EVjU0NFFWa1ptYmlqei8rd1B6NTg4dTBYRVJFaEdPNWxKUVV6SnMzNzdyTDVPWGxBUUNPSFR1R3JLd3NMRnk0c05UOUt5NHdpUmlHaFBidDI2Tmx5NVpvMjdZdGV2VG9nY21USndNQWdvS0M4TWtubjJEeDRzVm8wYUlGdW5Ycmh1N2R1NWRwbmF0V3JjS3BVNmNRRWhLQ2h4NTZxTXdYSlZhdFdvV01qQXcwYnR3WUR6LzhNSjU4OGtrQVFMVnExWXFkLzlaYmI4V29VYVBRcjE4L3RHM2J0dGo2WW1KaTBLcFZLOGYwS1ZPbWxLa1dJdklnbGJtQTRnaysrdWdqQ1EwTnJkQ3l4VjBBcW1xOGdPSzUyQm1TeXltS1V1UmZSRVFFQUdETm1qVklTVWxCZm40K2R1M2FoZW5UcHpzTzI0bXFFcThtazh1SmxOdzRIVDU4R004Kyt5ek9uRG1EeG8wYlkralFvWTdEZHFLcXBHaGRBRldPL1pCczc5NjlXcGRDQUF3R0F3REFhRFR5Yjh2RDhEQ1ppQWdNUXlJaUFBeERJaUlBREVNaUlnQU1ReUlpQUF4RElpSUFERU1pSWdBTVF5SWlBQXhESWlJQURFTWlJZ0FNUXlJaUFBeERJaUlBREVNaUlnQU1ReUlpQUF4RElpSUFERU1pSWdBTVF5SWlBQXhESWlJQURFTWlJZ0FNUXlJaUFBeERJaUlBREVNaUlnQU1ReUlpQUF4RElpSUFERU1pSWdDQXY5WUZrSE1ZREFhdFN5RHlhT3dNUFp5STdOYTZCaXBpdjlZRkVKR0hVbFZWVkZVVnJlc2czOFhPa0lnSURFTWlJZ0FNUXlJaUFBeERJaUlBREVNaUlnQU1ReUlpQUF4RElpSUFERU1pSWdBTVF5SWlBQXhESWlJQURFTWlJZ0FNUXlJaUFBeERJaUlBREVNaUlnQWMzTFZZcXFwdUFQQlByZXNnSXRkaFoxZzhCaUdSajJGbmVCMUdvMUhSdWdaZndZRmRTV3ZzREltSXdEQWtJZ0xBTUNRaUFzQXdKQ0lDd0RBa0lnTEFNQ1FpQXNBd0pDSUN3REFrSWdMQU1DUWlBc0F3SkNJQ3dEQWtJZ0xBTUNRaUFzQXdKQ0lDd0ZGclNDUFIwZEdQS0lxaS8vdnplcjErZ2YyeGlQeG9OcHZYdTdZeThsVU1ROUpLSjBWUmh2LzlTVVZSbmkvd1pRTUFERU55Q1I0bWt5WjBPdDFiMTVzdUlnRHdybXVxSVdJWWtrYU1SbU1pZ0p6cnpITGVaRExGdTZvZUlvWWhhV25EZGFadGRWa1ZSR0FZa29Zc0ZzdXJWdytIaTdCYXJmTmRYQTc1T0lZaGFTWWhJV0dQb2lnWC8vNjhpRnhNU0VqNFdZdWF5SGN4REVsTFlyVmFmeWptK1IwQXJLNHVobndidzVDMDl1cmZuMUFVWmFFV2haQnZZeGlTcHN4bTh5OGljcVhBVTVlTlJ1TzNtaFZFUG90aFNGcXpLb3F5emZHRjFmb3JBSXVHOVpDUGNydFBvSWlJQWlBQVFDQ0FhdEFnc0x0MjdXcXY1VVpYYi9zcUs0QThBRmNBNUNxSzR0VTNXTGRZTEsvcmRMb3VpcUxBYXJXK3JYVTk1SnZjTGd4aEM4QWJBVFM5K24rQXF3dFFWZFgrc0pPcnQzMVZMb0F6QU5JQW5MNzZ0ZGRLU0VqWXFLcHFIZ0JZTEpZdnRLNkhmSk9pZFFGL0p5SzFBSVFENEtjUGdCZ0FCeFJGdWQ0bk5ieUNxcXEvV0szV0FMUFozRjdyV3NnM3VlTTV3d0RZT2tMU3FETjJOVlZWbndMUVRxZlQvYVYxTGVTNzNERU1kZkNCQUNpalFMam56OGdwREFaRE5iMWV2eERBWWhFSkVKSHVlcjErU2N1V0xRTzFybzE4ajlmK29aRjd1LzMyMjI4UWtYV0tvandiR0JpSUJ4OThFRFZxMUlDaUtFTnIxYXIxUTJSa1pFT3RheVRmNHRaaHVHL2ZQaGdNQmx5OFdPUVRXMTVaaDd2c2IxV0xqbzV1NWUvdnZ4TkF0L3IxNitPZGQ5N0JsQ2xURUJjWGg1Q1FFQ2lLMHNIZjMzOVBSRVJFcE5hMWt1OXc2ekFrNzZPcTZ2L3BkTG85aXFLMGJ0V3FGVDcrK0dORVJVVUJBRnEzYm8yUFAvNFl0OTkrT3dEY1ZLMWF0ZTE2dmI2M3BnV1R6MkFZa3N0RVIwZi9SMFMrQjFDbmMrZk9XTHAwS1JvMWFsUm9ubnIxNnVHOTk5N0QvZmZmRDBWUmdnRjhxYXJxZUUwS0pwL2lFV0dZbUppSVFZTUdvWDM3OW5qb29ZZXdiOTgreDdUZHUzZGowS0JCYU5ldUhYcjE2b1g0ZU5zN2NwNTU1aGxNbXphdDBIcis4NS8vWVA1ODI4aFF1Ym01bURkdkh1Njk5MTUwN05nUmt5Wk53dm56NTh0VVQybkwvdlhYWDNqKytlY1JFeE9EWHIxNklTNHVEZ2FEQWJtNXVkZXQyVnVGaDRjSHFLcjZwazZuZTB1bjArbUdEUnVHQlFzV0lEQ3crT3NrQVFFQm1ERmpCcDU1NWhub2REb2RnTGw2dlg0Wkw2eFFWZktJTUZ5MWFoVmVmLzExYk5xMENVMmFOTUhNbVRNZDB5NWN1SURKa3lkajY5YXQ2Tnk1TTJiUG5nMEE2TjI3TjM3NjZTZms1ZVVCQU02ZVBZczllL2FnYjkrK0FJQ1pNMmZpMEtGRFdMbHlKZGF0VzRlc3JDeTgrbXFSTVFPS1ZkcXlVNmRPUlU1T0RyNzU1aHZFeGNWaDY5YkM0NVNXVkxNM0NnOFByeGNRRUxBZXdNanExYXM3UWs1UnJ2OFdWMFZSWUEvTnF4ZFdCdGV1WGZ1bmlJaUlSdGRka01oYmlNaU5JdEpQUkNReE1WRlVWWldqUjQrS1hYeDh2QmdNQnJGWUxJN25MbDI2SkwvOTlwc3NYcnhZVkZXVnZMdzh1WExsaXR4enp6M3k4ODgvaTRqSUo1OThJc09HRFJNUmtjek1UREVZREhMNDhHSEhPclp0MnlaMzMzMjNGTWRleDRVTEYwcGROak16VTFSVmxmMzc5enVtYjkrK1hWUlZsU3RYcmx5MzVvTGJ1YXEvaGg4SnJMU29xS2pXZXIzK2lLcXFjdDk5OTBsaVltS3gzOS9TSERseVJQNzFyMytKcXFxaXFtcXFYcStQMG5yZnlQdTQ0OGZ4aXJqeHhtdDVVTE5tVFlnSTh2UHpFUkFRZ0VXTEZtSHQycldJakl4MEhIWlpyVllFQkFTZ2UvZnUyTFJwRXpwMTZvUU5HemJnNFljZkJnQ2twNmREUkRCdzRNQWkyOHJMeTBPMWF0VktyS1cwWmRQVDB3RUF6Wm8xY3p4ZnExYXRRdk9WVkxNMzBldjFYUlZGK1FKQTdkYXRXK09OTjk1QXc0WVZlN2VNL1VMTGM4ODloOFRFeEZCRlViWkhSMGMvWWphYnYzWnUxZVRMUENJTVM1S1dsb1lsUzVaZzllclZhTkdpQmVMajQ3Rng0MGJIOU42OWUyUEVpQkU0Y3VRSWpoOC9qdnZ1dXcrQTdTUTlBS3hmdng0aElTSGwybVpweXdZSEJ3TUFUcDgrN1hpY2taRlI1cHE5Z2FxcXo0aklHd0IwOTk1N0wyYk5tbFhpK2NHeXV1R0dHL0R1dSs5aTVzeVpXTDkrZlUxRlVkYm85Zm9YVFNiVEhPZFVUYjdPSTg0WmxpUS9QeDhBY09yVUtXUm5aMlBGaWhXRnBvZUhoeU1rSkFUejU4OUhqeDQ5SEgrUWpSbzFncXFxV0xCZ0FUSXlNbUN4V0hEa3lCSHMzcjI3MUcyV3RteG9hQ2h1dnZsbUxGcTBDTm5aMlRoeDRnU1dMVnRXNXBvOVdYaDRlSUJlcjM4SHdDS2RUcWQ3L1BISE1YLysvRW9Ib1YxQVFBQ21UNStPVWFOR1FhZlQ2UlJGbWEycTZ2S3dzTERxVHRrQStUU1BEc093c0RBTUdEQUE0OGFOdzVBaFE5Q2hRNGNpOC9UdTNSdEdvOUZ4NGNSdTd0eTUwT2wwNk4rL1ArNjY2eTVNbXpiTmZxL2VVcFcyN055NWMzSDI3RmwwNjlZTkw3endBdnIwNlFNQThQZjNMMVBObnVqV1cyK3RIeGdZdUVGUmxCSFZxMWZIeXkrL2pQLzg1eitsWGlncEwwVlJNSFRvVUx6MjJtdW9VYU1HQUR4U3IxNjluOExEdzh2WDRoTzVPeWx3QWNWYnJGMjdWbnIwNkZHUlJUM2lBa3BrWk9RdHFxb21xYW9xM2JwMWszMzc5am41TzFpOHBLUWs2ZG16cDZpcUtucTkvbmhVVkpSZTYrOEZlUzZQN2d6ZDFROC8vSUFUSjA3QVlyRmcvLzc5ZU8rOTkvREFBdzlvWFZhVmlJcUs2dWJ2Nzc4SFFNdGJicmtGeTVjdlIwUkVoRXUyM2JKbFN5eGJ0Z3hSVVZGUUZLV3BuNS9mVmxWVis3aGs0K1IxM0RFTXJmRHd3VXlQSFR1R3h4OS9IQjA2ZE1DRUNSTncvLzMzNDRrbm5xaklxcTdBamU4U3A5ZnJSK2wwdWcwQWFuWHAwZ1VmZmZSUm9Tdi9ybUMvc05LelowOEFxQ2tpWDBSSFIwOXlhUkhrRlRpNHEzdHp5OEZkVzdac0dWaXJWcTAzRkVWNVNsRVVQUEhFRTNqcXFhZWNmbjZ3UEVRRXk1Y3Z4OEtGQzJHMVdpRWlLODZjT2ZONFdscmFKYzJLSW8vaWptRVlBS0FocmczNzcvS1BZRTJZTUdFMUFNeWRPL2NoVjIvN3Fpc29NT3kvb2lodTB5a2JESVlHSXJJS3dMM1ZxMWZIU3krOWhILys4NTlhbCtXd2RldFd2UGppaTdodzRRSkVaTS9seTVjZk9Ianc0Q210NnlMMzU0NWg2QTQzaERvTkFKczNiOVpxVEQyM3ZDR1V3V0M0VlVUV0EyaHg0NDAzNHRWWFgwVjRlTGpXWlJXUmtwS0NNV1BHNE1TSkV4Q1JFeGFMcFhkaVlxSlI2N3JJdmJsZEdMb0RWVlVGQUl4R0k3OC9WMFZGUlhYMzgvTmJEYURXYmJmZGh0ZGZmeDBOR2pUUXVxd1MyUWZMTUp2TkFIQlJSSWFZVENiZWJJcEs1STRYVU1qTlJFZEhqN0ZmS09uYXRTdmk0dUxjT2dnQm9HN2R1bGk4ZURGNjkrNE5BRFVBck5icjlaUEJCb0JLNEtkMUFlNm9jZVBHMHdEZzFLbFQwelV1UlZNdFc3WU1EQXNMZTBkUmxFazZuVTRaUG53NEpreVlBSDkvei9nVXA1K2ZIKzY1NXg3VXJGa1R1M2Z2VmdEOFgwaEl5SzMrL3Y3cnM3T3o4N1d1ajl3TFh5V0x3Y05rUUsvWDN3aGd0YUlvOXdRRkJXSEtsQ25vMXEyYjFtVlYyUGJ0Mnd1T08vbXJpRHhnTXBsT2FsMFh1UThlSmxNUmVyMitEWUJkaXFMYzA3QmhRN3ozM25zZUhZUUFjTmRkZDJISmtpVm8yclFwQU55aEtNb2VWVlVOV3RkRjdvTmhTSVhvOWZvZXNBVmg4OXR1dXczTGx5OUhtelp0dEM3TEtabzNiNDVseTVaQlZWVUFhQUpnYTNSMHRGWnZueUkzd3pBa08wV3YxeituS01wNlJWR0N1M1hyaHJpNE9OU3ZYMS9ydXB5cVRwMDZlT2VkZC9EZ2d3OENRSkJPcC90TVZkV3A0Q2tqbjhjTEtNWHd0UXNvWVdGaDFaczNiNzVZVVpRWGREcWQ4dFJUVDJIY3VIRWVjNkdrdkhRNkhUcDE2b1JhdFdwaDE2NWRpb2gwYnR5NGNSdEZVZGJuNU9Ua2FWMGZhWU92aHNYd3BRc29WeStVZks0b1NxZWdvQ0JNbXpZTlhidDIxYm9zbDlteFl3Y21UcHhvdjdCaXRGZ3N2Uk1TRWs1b1hSZTVIZytUZlZoVVZGUTRnTjJLb25ScTJMQWgzbi8vZlo4S1FnRG8wS0VEbGl4Wmd0RFFVQUJRL2Z6ODlrUkhSOStwZFYza2VneERIeFVkSGYwdlB6Ky9YWXFpaElXSGgrT1RUejdCYmJmZHBuVlptbWpldkRtV0xsMEtnOEVBQUkxMU90M1BVVkZSRDJ0ZEY3a1d3OUQzS05IUjBmL1Y2WFRmQUtqNXozLytFeDkrK0tIajNpNitxazZkT25qNzdiZnRvNUlIK2ZuNXJkRHI5ZFBCVTBrK2d6L29ZbmpyT2NPd3NMRHE5ZXJWZXh2QU1KMU9oeEVqUnVEeHh4L1h1aXkzSWlKWXVYSWxYbnZ0TmZ0UVlKL3JkTHFoZS9mdXZhaDFiVlMxMkJuNmlNakl5SWIxNnRYN0hzQ3dHalZxWU02Y09VNFB3cDA3ZDBKUkZGeStmTG5NODE2OWNPRTJGRVhCd0lFRHNXalJJdFNxVlF1S292UVhrVzJSa1pGTnRhNk5xaGJEMEFkRVJrWkcrUG41N1FiUXNWR2pSdmpnZ3cvUXBVc1hyY3NxbDZTa0pMUnUzYnBNUWVzTTdkdTN4OUtsUyswWFZ2VCsvdjU3b3FLaTJycGs0NlFKaHFHWFUxVzFsNysvL3k1RlVacEZSRVJnK2ZMbHVPV1dXN1F1cTl6T25qMkxwS1FrbDI2eldiTm1XTFpzR2U2NDR3NEFDUEh6OC90WnI5Y1BjR2tSNURJTVErK2xxS282SHNEWEFHcjA2TkVESDN6d2dWTXZsR1JtWnFKZnYzNm9VYU1Hd3NMQ3NIbno1a0xUTDErK2pHZWZmUmIxNjlkSGNIQXdCZzRjaUhQbnpoVzdydExtalltSkFRQUVCUVVWdXIxQWViWlJFYlZyMThaYmI3MkZmdjM2QVVCMVJWRSsxZXYxTDRQbjI3ME93OUFMaFlXRlZkZnI5UjhCbUt2VDZaU1JJMGRpNXN5WnFGYXRtbE8zRXhzYmk4ek1UQ1FuSnlNK1BoNGJOMjRzTkgzNDhPRXdtVXhJU0VqQTBhTkhjZWJNR1l3ZE83YllkWlUyYjN5ODdaWTRseTVkS25TUDZ2SnNvNkw4L2YweGFkSWtqQjgvSG41K2ZvcWlLSk5WVmYwaU1qS3lwbE0zUk9SdVZGVVYreFZsVHhNUkVkRklyOWR2VTFWVk9uYnNLRnUyYkttU2V4Wm5aR1FJQU5telo0L2p1ZSsrKzA0QXlLVkxsK1QwNmRPaUtJcVl6V2JIOVBYcjEwdnQyclZGUkNRK1BsNEFTRTVPVHFuekZwei8wcVZManVmS3NweXo3ZHk1VSs2NTV4NjUranRpam9pSUNOWDJKMDdPNHAwZlB2VlJxcXBHQWxnSElEUWtKQVQvKzkvLzBMcDE2eXJaMXZIanh3RUFyVnExY2p4WHAwNGR4K1BVMUZTSUNLS2pvNHNzbTV0YitQNVdwYzBiRUJCUWJBMFZYYTR5MnJWcmgyWExsbUgwNk5GSVRVMk5xbGF0Mmg1VlZSODBHbzA3bmI0eGNpa2VKbnVKNk9qb0IyQzd2V3JvN2JmZmp1WExsMWRaRUFMWGd1L0VpV3NmNDAxTFMzTThidGpRZGkrdFk4ZU9RVVFLL2Z0N1NKVm5YbWNzVjFrMzNYUVRsaTFiaGp2dnZCT0tvalFDOEdOMGRQUWpWYlpCSXExNDJHR3lvdGZyWDdEWC9OSkxMMGxlWGw2VkhTWVcxS1pORytuVnE1ZWNQWHRXVWxKU3BHM2J0b1VPWlR0MTZpUjkrdlNSMU5SVXljdkxFN1BaTEpzM2J4YVJ3b2ZKcGMwckluTG8wQ0VCSUpzM2I1YXpaODg2bmk5dHVhcVVuNTh2czJmUHRoOHlpNnFxczhBR2c3eUpwNFJoMDZaTmcvUjYvVEpWVmVXT08rNlF1TGc0bDRTQTNmNzkrK1dPTys2UWF0V3FpY0Zna0E4KytLQlFHS2FucDB1L2Z2MGtPRGhZQWdJQ1JLL1h5L2ZmZnk4aVJjUHdldlBhRFI4K1hLcFhyeTROR3paMFBGZVc1YXJhcWxXcjVNNDc3N1FINHBmaDRlSEJXdjl1VVBueDdRSEY4SVNQNDRXSGg0Y0VCQVNzVVJRbHBtYk5tcGd4WXdZNmQrNnNkVmsrYTgrZVBSZy9manl5czdNQklGRlJsRjU3OSs1TjFib3VLanUyOUI1SXI5ZEhCUVFFN0ZFVUphWng0OGI0OE1NUEdZUWF1L1BPTzdGczJUSTBhOVlNQUNLdFZ1c2V2VjRmbzNWZFZIWU1RdzhURlJYVlIxR1VlRVZSbWtaR1JtTDU4dVdGcnVpU2RrSkRRN0YwNlZLMGE5Y09pcUkwQlBDanFxcVBhbDBYbFEzRDBITW8wZEhSay96OC9OWUFDT3JWcXhmZWYvOTkxSzFiVit1NnFJQmF0V3BoMGFKRitQZS8vdzFGVVFJQmZLelg2MmVEZjJ0dXoyM1BpV25KM2M0Wk5tblNwRVpJU01oN0FCN3g4L1BEeUpFak1YVG9VSzNMb2xKOC92bm5tRGR2SGl3V0MwUmtiVzV1N2lNSERoeHdyMkY2eUlHdlZtN3V0dHR1YXh3U0VySUZ3Q1BCd2NHWVAzOCtnOUJEOU8vZkgyKy8vVGJxMUtrRFJWRjZCd1lHeGtkSFI0ZHBYUmNWajJIb3hxS2pvNk9yVjYrK0IwRDd4bzBiSXk0dUR2ZmNjNC9XWlYyWHE4WXBkTmZ4RVAvdWpqdnV3TEpseXhBV0ZnWUFFVHFkYm5kMGRIU0h5cTczOXR0dnYxV3YxejlYNlFMSmdXSG9wbFJWN2F2VDZlSVZSZmxIVkZRVVB2bmtFOXg4ODgxYWwwVVYwTFJwVXl4ZHV0USs4czZOaXFMOG9OZnJoNVIzUFpHUmtSR3FxazVTVmZVM2YzLy8zeFJGZWRYNTFmb3VocUg3MGVuMStza0F2Z0JRdlhmdjNuanZ2ZmNLZmU2WFBFOXdjRERlZU9NTkRCZ3dBSXFpQkNxS3NsUlYxYmtvNVc5UXI5ZEg2Zlg2S1hxOS9vaS92LzgrQUxNQTNLWVVITWVNbklKaDZFWU1Ca01OdlY2L1hGR1VsLzM4L0RCbXpCaE1uVHJWbzIvbVh0cDRnMy8rK1NmNjlPbURvS0FnTkcvZUhLKzg4a3FoV3dkczJiSUZlcjBlQVFFQmFONjhlWkZod2p5Sm41OGZ4bzBiaHhkZmZOSCtNeDJ2cXVyWHQ5eHlTNjJDOHhrTUJsV3YxOC9RNi9WL0tJcGlWaFJsdXFJb2ZQOVVGZlBjdnpJWGNQVkg4a1RrRjBWUk9nVUhCMlBtekptNCsrNjdYYm41S2pGOCtIQ2twS1FnSVNFQjFhdFh4NEFCQXpCMjdGakV4Y1VCc0kySmVPSENCYVNrcEVCRTBMOS8vMExMWjJkbjQvMzMzMGRFUkFRbVRweUlwNTkrR2lrcEtWcnNpdFAwN2RzWHpabzF3N2h4NDNEdTNMbWVOV3ZXL0RrNk92b3BSVkg2S0lyeXFJaUVsclh4cTh6dnFJajhaaktad2l1NnZMZGhHQlpEUkxZcmluS1hCcHV1Q2RnNmlPQmd6Lzk0NjVrelo3QjgrWEtZVENZMGJXcTduOUp6enoySGdRTUhJaTR1RG1mT25NSDY5ZXV4ZS9kdU5HN2NHQUF3WmNvVTlPalJ3N0dPUG4zNjRPTEZpemh3NEFEcTFLbURQLzc0QTNsNWVacnNqelBWcUZHallNZGZYVkdVT29xaU5CYVJBRmNkQVN1SzBzWWxHL0lRRE1OaW1FeW1qbHBzOTVaYmJxbFZvMGFOejg2ZE85ZGp4SWdSZVBIRkY5RzdkMjh0U25HSzBzWWJURTIxZlhTMzRGQmpmMzhUK2NTSkV4RVhGNGVZbUJnRUJRVUJBQ3dXU3hWV1hmVysvLzU3dlBUU1M4akx5NE9JL0pLZm4vL2d2bjM3c2dCc0JvRG82T2pPaXFJOHFpaEtEd0JOcnJldWlyNFgxaE1HSW5FMWhxRWJPWHo0Y0E2QW50SFIwUXZ5OC9QSFRwOCtIY25KeVJnMWFoVDgvUHkwTHEvY0NvNDNlTk5OTnhXWlhuQk1SUHZqZ21NaUppY25ZODZjT1RodzRBRGF0R21EalJzM1l1WEtsUzZvdkdwWXJWWjg4TUVIZVBmZGR3RUFJdktCeVdRYUFhQlF1cHZONXA4QS9BUUFVVkZSSGYzOC9BWUQ2QUdBbzJwWElWNUFjVDlXczluOG5JZzhJU0s1eTVjdng5aXhZOTMrL1hURkNRME5SYWRPblRCbXpCZ2NQMzRjK2ZuNVNFaEl3Sll0V3dBQUxWdTJSRVJFQkY1NDRRVmtabVlpSlNVRjgrYk5jeXh2UHh3K2R1d1lzckt5c0hEaFFrMzJ3eGt1WGJxRVNaTW0yWU13RDhCekpwUHBTZnd0Q1A4dUlTRmhtOUZvZk1wb05ONEVJRVpFM2hHUlAwU0VuWjJUTVF6ZGxNbGsrdEJpc1hRRmNHYjc5dTJJalkwdDFEVjVpbFdyVmtHbjA2Rk5temFvV2JNbWhnMGJWdWlHVHF0V3JVSkdSZ1lhTjI2TWh4OStHRTgrK1NRQW9GcTFhcmoxMWxzeGF0UW85T3ZYRDIzYnRrWDM3dDIxMm8xS09YMzZOSVlQSDQ3dnYvOGVJcElsSWc4WWpjYi9sWGM5UnFOeHA4bGsrby9KWkdvQm9DMkExNTFmcmUvaWU1WGNYSFIwZEppaUtPc1VSUW12VTZjT0ZpeFlBRlZWdFM2cnlpeFpzZ1JUcGt4eG5FLzBkTC85OWh2R2pCbURzMmZQQWtCeVhsNWV6MzM3OWgzU3VpNTMrL3k5TzJCbjZPYk1adlBSaXhjdnhvakl0K2ZPbmNQVFR6K05yNzc2U3V1eW5HYk5talZJU1VsQmZuNCtkdTNhaGVuVHArT3h4eDdUdWl5bjJMUnBFeDU3N0RHY1BYc1dJdkt6MVdxOXd4MkNrTWpUNmZSNi9RTDdMUWxlZmZWVnljL1BkK1hvOWxYaWxWZGVrU1pObWtpMWF0WGtwcHR1Y3VrOVhLcEtmbjYrdlBQT093WHZqZkl1QUxlNkF1WXB0N1p3SmJiSUhrWlYxV0VpOG82aUtJRXhNVEdZUFhzMmF0V3FWZnFDNUJJWEwxN0U5T25Uc1huelpnREl0VnF0NDgxbTh4dGExL1YzUEV3dWlvZkpIc1pvTkg0a0lsMUU1SFI4ZkR4aVkyTWQ5ekFtYldWa1pPREpKNS9FNXMyYklTSlpBQjV3eHlDazRqRU1QWkRaYk40TzI5WEVmVWVQSHNXUUlVT3dkKzllcmN2eWFRY09ITUNqano2S1E0Y09BY0R2Rm9zbHhtZzBmcWQxWFZSMkRFTVBaVEtaamwyNWNxVURnSFhaMmRsNCt1bW5zV2JOR3EzTGNqcjd1SVgyZ1J2YzBYZmZmWWZISG5zTW1abVpBUENqb2loM0pDWW1IdGE2TGlvZmZnTEZnMTBkUXY0QlZWWG5XQ3lXY2JObXpVSktTZ3JHamgzcmtaOVk4VFFXaXdYdnZ2c3VQdnp3UXdDQWlDdzJtVXdqQVZpMXJZd3FncDJoNTdNYWpjYnhWcXMxRnNEbEZTdFdZTlNvVWNqSnlkRzZMcTkyOGVKRlRKdzRFUjkrK0NGRUpGZEVScGxNcHFmQklQUllERU12WVRhYmwxcXQxaTRpa3JGejUwNE1IVHJVcFc5Y3RoL09mdi85OTlEcjlRZ01ETVR0dDk5ZTZGeG1ibTR1SmsrZWpMQ3dNQVFFQk9DbW0yN0NqQmt6Q2cyOGtKbVppWDc5K3FGR2pSb0lDd3V6WDVWMUtHMThSRmRJVDAvSEUwODhnUzFidGtCRU1uVTZYUytUeWJUSXBVVVEwZlZGUkVTRXFxcWFvS3FxZE83Y1dYYnYzdTJTOTliRng4Y0xBT25mdjcrY1BIbFNNak16NWY3Nzd4ZTlYdStZSnpZMlZpSWlJc1JzTmt0dWJxN3MyTEZEUWtORDVhV1hYbkxNMDZ0WEwrbmN1Yk9jUEhsU1RwNDhLUjA3ZGhRQWN1blNKUkVSR1R4NHNOeDExMTF5L1BoeE9YUG1qSFRwMGtXR0RSdm1rbjBVRWRtM2I1OTA2ZEpGVkZVVnZWNS9KQ29xcW5WcFB4TjN4UGNaa2srSWpJeXNxZGZydjFaVlZlNjg4MDc1L1BQUHF6d2s3R0dZbEpUa2VHN0RoZzJpS0lyazUrZkxtVE5uUkZFVTJiWnRXNkhsNHVMaXBHSERoaUlpa3BHUklRQmt6NTQ5anVuZmZmZWRJd3hQbno0dGlxS0kyV3gyVEYrL2ZyM1VybDI3aXZmTzV0dHZ2NVcyYmR2YTMwaTl1V1hMbHJVMS9sRlhHTU93S0Y1QThVS0ppWWtYQUR5bzErdG5XeXlXOGErODhvcVNuSnlNNTU1N3JzcHZJUkFTRXVKNFhMZHVYUmgwclZvQUFDQUFTVVJCVklnSTh2THljT3pZTVlnSXdzTUxENnpjcWxVcm5ENTlHbGFyMWZGK3lWYXRybzF3WC9EZUw2V05qeGdRRU9EczNRRmd1MUN5ZVBGaSsramNBdUFkbzlINExIaCswS3Z3bktIM0VwUEo5SUtJREFWdytiUFBQc09vVWFPUW5aMnRTVEZObXRqR0tEMTh1UEE3VHBLVGs5RzBhVlBvZExwQzR4dmFGUnlwcCtENGlDSlM2RjlWQmVHRkN4Y3dZY0lFeE1YRlFVU3VBSGpXYURUeWlqR1JKNHFNakd5dnF1b3BWVlhsd1FjZmxLTkhqenI5RU5KK21KeVRrMVBrT2Z2NXZuNzkra2xVVkpRa0pDUklYbDZlN055NVU1bzFheVp2dlBHR1k1azJiZHBJcjE2OTVPelpzNUtTa2lKdDI3WXR0STVPblRwSm56NTlKRFUxVmZMeThzUnNOc3Ztelp1ZHZqOGlJaWRQbnBRQkF3YllENHYvakk2T3ZrL2pINlhUOERDNUtIYUdQaUF4TVhGbmZuNytuUUFTVWxOVE1YVG9VT3pldmR2bGRTeGJ0Z3lkTzNkRzkrN2RFUlFVaENGRGhtRENoQWtZTldxVVk1NVZxMWJoMUtsVENBa0p3VU1QUFlUaHc0Y1hXa2RwNHlNNlMySmlJZ1lQSG93alI0NUFSSTRBYUc4Mm03OTMrb2JJYmZCRDJqNGtNakt5cHIrLy8zSUFEK3AwT293ZlB4NzkrL2NIYjhGN2pZamcyMisveGZUcDAyR3hXQ0FpbXk5ZXZOajM2aTBadkFZSGFpaUtIMVB3SVJrWkdYbW5UcDFhRlJJU0VnQ2c0N1p0MjVTc3JDeTBiOThlT2gwUEVpd1dDOTU2NnkzODczLy93OVVqNWJkTUp0T2dzMmZQWHRHNk5tZHIzTGp4TkFBNGRlclVkSTFMY1J2OEMvQTlZaktaSmxtdDFzRUFMcTFldlJyUFBQT015OSs0N0c3T256K1A4ZVBIWThtU0pSQ1JLeUl5MG1ReVBRdmIxV1B5QVF4REgyVTJteit4V0N5ZEFaemFzMmNQaGc0ZGlxTkhqMnBjbFRaT25qeUpKNTU0QWovOTlCTUEvQW5nWHlhVDZSMXRxeUpYWXhqNnNJU0VoTjBXaStWT0FLYmp4NDlqNk5DaDJMbHpwOVpsdVZSQ1FnSUdEeDZNcEtRa0FEaWNtNXZiM21ReWJkRzZMbkk5aHFHUFMwaElPSkdlbnQ1UlJOYWNQMzhleno3N0xGYXRXbFVsVjJqZGlZaGczYnAxZVBMSkovSFhYMzhCd0tZclY2N2NzWC8vL21TdGF5TnQ4QUlLSVNjbkp5ODlQWDExNDhhTi9VWGs3dTNidHl1Wm1abUlpWW54eWdzcitmbjVlT3V0dC9ENjY2L2JMNVFzTXBsTWo1NDVjeVpYNjlwY2hSZFFpdksrMzNTcUtERWFqWk5GNUJFQWx6Ny8vSE9NSERuUzZ5NnNuRDkvSHVQR2pjUFNwVXZ0bnloNTJtUXlqUVl2bFBnOGhpRVZZaktaVmxpdDFuc0FuUHoxMTE4eFpNZ1EvUEhISDFxWDVSUW5UcHpBNDQ4L2psOSsrUVVBL3JSYXJUMk1SdU83V3RkRjdvRmhTRVdZemVZOUluSW5BR05hV2hwaVkyTVJIeCt2ZFZtVllqYWJNWGp3WVB6KysrOEFjREEvUDc5dFFrTENqMXJYUmU2RFlVakZNcGxNSjArZlB0MVJSTDQ0Zi80OFJvMGFoWlVyVjNyY2hSVVJ3ZHExYXpGOCtIRDdJZjkzVjY1Y2FadVltT2dkN1M0NURTK2dVSW15czdQejA5UFRWNGVFaE9oRXBOT09IVHVVUC8vOEV6RXhNUjV4ajVYOC9Id3NXclFJQ3hjdWhOVnFGVVZSM2pBYWpVTjg2VUpKU1hnQnBTaDJobFFhTVpsTVV4UkZHUWpnNHBvMWF6Qnk1RWo3MjFIY1ZrNU9Edjc3My8vaTQ0OC9Cb0RMSWpMY2FEU09CUytVVUFrWWhsUW1ScVB4TXhHNVIwUk83TjI3RjBPR0RFRktTb3JXWlJYcnhJa1RlT3l4eDdCMTYxYUl5Qm1yMWRyRGJEWi9vSFZkNU40WWhsUm1KcFBwMTh1WEw5OEpZTytKRXljUUd4dUxIVHQyYUYxV0lTYVRDWTgrK2loU1VsSWdJcitKU0Z1ejJmeVQxbldSKzJNWVVya2NQSGp3MU9uVHArOEdzUHJDaFFzWVBYbzBQdjMwVTgwdnJJZ0l2djc2YXd3ZlBoeloyZGtRa1c4dEZrdGJzOWw4Vk5QQ3lHTzQvMWx3Y2p2WjJkbjVwMDZkV3Qyb1VTTkZSTzZKajQ5WHpwdzVvOW1GbGZ6OGZMenh4aHQ0ODgwM1liVmFCY0QvVENaVGJFWkdoczlmS0NrSkw2QVV4YzZRS3N4c05rOFRrWWNCWFB6eXl5L3g5Tk5QSXlzcnk2VTE1T1RrNFBubm44Y25uM3dDQUpjQlBHa3ltWjRITDVSUU9URU1xVkxNWnZOcVJWSHVGcEUwazhtRUlVT0dJRG5aTldNZHBLV2xZZGl3WWRpMmJSdEU1TFNJZERlWlRCKzZaT1BrZFJpR1ZHbDc5KzQxNXVibTNpa2llMDZlUEluWTJGaHMzNzY5U3JkcE5Ccng2S09QNG84Ly9vQ0lIQURRMW1ReS9WS2xHeVd2eGpBa3B6aHc0RUI2VmxaV0p3Q2ZYYng0RWFOSGo4WW5uM3ppOUFzcklvSXZ2L3dTVHozMUZISnljZ0JndlU2bmEyc3ltWTQ1ZFVORVJKV2wxK3VuNlBWNmk2cXFNbjM2ZExseTVZcFRidDJabTVzckN4WXNFRlZWUmEvWFcxVlZuYS8xdm5vcTNpcTBLSGFHNUhRbWsya0dnSDhEdVBEMTExODc1Y0pLZG5ZMm5udnVPWHo2NmFjQWNNbHF0VDV1TkJySE9hRmNJZ0FNUTZvaUpwUHBDNHZGY2plQTQzOGJNYWJjamg4L2ptSERobUhIamgwUWtReEZVYm9sSkNSODVOeUt5ZGN4REtuS0pDUWttSzVlV05sOTZ0UXBEQnMyREZ1M2JpM1hPbjc5OVZjOCt1aWo5cHRWN2RmcGRHMzM3dDI3clNycUpkL0dNS1FxdFgvLy9veWNuSnhPSXJMaTRzV0xHRHQyTEQ3KytPTlNMNnlJQ0w3NDRndU1HREVDNTgrZkI0QnYwdFBUMiszZHV6ZlZKWVVURVZVVnZWNC8yWDVoWmVyVXFTVmVXTW5OelpWNTgrYlpMNVJZb3FPajUycGR1N2ZoQlpTaTJCbVN5NWhNcHBsV3E3Vy9pSnovNXB0dk1HTEVDR1JtWmhhYUp6czdHMlBIanNYS2xTc0I0SktJUEdZMm15ZG9VakQ1RklZaHVWUkNRc0tYQURvQ1NQM2JQWXVSbXBwYThCWUQ2VmFydGF2WmJGNnFZYm5rUXhTdEN5RGZGQmtaMmREZjMzOHRnSFpCUVVFWVBIZ3dQdjMwVS92NXdjVGMzTnllKy9mdlA2NXhtVjdMZm9oc05CcVpBVmZ4RzBHYWFkbXlaV0N0V3JYaUZFVVpaSDlPUkw0K2MrYk13TFMwdEV0YTF1YnRHSVpGK1d0ZEFQbXUzMy8vL1FxQVI2S2pvdy9vZExvWFJXU2h5V1NhcUhWZDVKdjRxa0J1d1JNN0ZSRlJBQVFBQ0FSUURSNTBEcjVyMTY2bkFXRHo1czBOdGE2bEFxd0E4Z0JjQVpDcktJcFRyb3F6TXlTcXVHb0FiZ1RROU9yL0FkcVdVM2FxcXRvZmR0S3lqZ3JLQlhBR1FCcUEwMWUvcmpTUGVSVW03K2FobldFdEFPRUE0cld1eFVmRkFEaWdLRXFPTTFibU1XMDlrUnNLZ0swakpHMDR0UnRuR0JKVm5BNGVkR2pzaFFMaHhBempPVU12NUlrbjlydDI3UW9BRUJGUDZiU3NBR3JCOXYwbEw4QXc5RTRlZDJMZkEwL281OEoyUmJOMlJSYk95TWpBVTA4OWhUVnIxdURBZ1FPSWpZM0YxcTFia1p5YzdIaGNvMGFOUXN2czI3ZXZ4R25ld0w1LzhmSHhDQWh3L2E4c3c5QTdCY0lXaEI1elluL2V2SG4yaDU5cldVY0ZUQ3B0aHRUVVZJd2VQUnFmZmZhWjQ0KzhVYU5HK09xcnI2cThPQ283dHo5OG9ncmhpWDNYS2JVelBIZnVIRkpUT2ZLWXUyTVllaWVlMkhjZHh6bkRsU3RYb2x1M2JvaUppY0dDQlFzY004VEd4Z0lBWW1KaVlEQVlBTmdPQ1EwR0F5NWV2Rmp1RFNZbUptTFFvRUZvMzc0OUhucm9JZXpidDg4eGJmZnUzUmcwYUJEYXRXdUhYcjE2MlFlOXdEUFBQSU5wMDZZVldzOS8vdk1meko5dnU0MU1ibTR1NXMyYmgzdnZ2UmNkTzNiRXBFbVQ3SjhUTDhKZSs2NWR1eHgxL1B2Zi84YkJnd2NkOCtUbDVlSHR0OTlHejU0OTBhNWRPOXgvLy8xNC8vMzNZYlZhSGZOa1oyZGozTGh4Nk5DaEEzcjI3SWxkdTNZVjJrNTVhbklHaGlHUkU2U2xwV0grL1BtWU9YTW10bXpaZ2g0OWVqaW1MVm15QkFBUUh4K1B2WHYzVm5wYnExYXR3dXV2djQ1Tm16YWhTWk1tbURsenBtUGFoUXNYTUhueVpHemR1aFdkTzNmRzdObXpBUUM5ZS9mR1R6LzloTHk4UEFEQTJiTm5zV2ZQSHZUdDJ4Y0FNSFBtVEJ3NmRBZ3JWNjdFdW5YcmtKV1ZoVmRmZmZXNmRheFpzd1lMRnk3RXBrMmJFQklTZ3BkZmZ0a3hiZGFzV2ZqcHA1L3cybXV2WWZ2MjdaZ3padzYrL1BKTHZQdnV1NDU1cGs2ZGluUG56bUh0MnJWWXNtU0pJN2p0S2xKVFpUQU1xZHdxMDlXNDQzYUsyMlp1YnZrKzFGQ3RXalVvaW9MMDlIVFVxRkVENGVIaFZWUWhNSHIwYURSczJCQzFhOWZHd0lFRGtaeWM3T2k0N3IzM1hyUm8wUUxKeWNrSURnN0dpUk1ua0orZmo4NmRPd09BSTNBMmJ0eUkyMisvSFRmZmZET3lzckx3N2JmZjRvVVhYa0NqUm8xUXQyNWRQUHJvbzlpeVpjdDE2M2ptbVdmUW9FRUQxSzVkR3dNR0RNQ1JJMGRndFZyeDExOS9ZZDI2ZFhqeHhSZlJ1blZyK1B2N0l6SXlFaU5Hak1DYU5Xc0FBSm1abWZqbGwxOHdac3dZTkdqUUFBMGFOTUFUVHp6aFdIZEZhNm9NWGtBaGNvSkdqUnJoNVpkZnhodHZ2SUhseTVkajRzU0owT3YxVmJLdEcyKzhkanE0WnMyYUVCSGs1K2NqSUNBQWl4WXR3dHExYXhFWkdZbkF3RUFBZ05WcVJVQkFBTHAzNzQ1Tm16YWhVNmRPMkxCaEF4NSsrR0VBUUhwNk9rUUVBd2NPTExLdHZMdzhWS3RXL0x1SDZ0ZXY3M2hjcTFZdFJ4Mm5UcDJDaUtCRml4YUY1ci9wcHB1UW1aa0pxOVdLakl3TXgzTjJ3Y0hCanNjVnJha3lHSVpFVHRLalJ3OTA3ZG9WQ3hjdXhQang0L0g5OTkrN2RQdHBhV2xZc21RSlZxOWVqUll0V2lBK1BoNGJOMjUwVE8vZHV6ZEdqQmlCSTBlTzRQang0N2p2dnZzQUFQWHExUU1BckYrL0hpRWhJWld1d3g3V3g0NGRRMFJFUktINkdqVnFCSjFPNXdpKzA2ZFBPeDdiQTdJcWFpb0xIaVo3T1dlZDdMNmUwazUwLy9YWFgzaisrZWNSRXhPRFhyMTZJUzR1cnRDaGFFa24vVjJ4WDg0NmlYL3ExQ21ZeldZb2lvTFEwRkRrNXVZNmJucFZ1N2J0Z3JQWmJFWjJkbmFadnFjVmtaK2Y3NmdsT3pzYksxYXNLRFE5UER3Y0lTRWhtRDkvUG5yMDZPSG9IQnMxYWdSVlZiRmd3UUprWkdUQVlySGd5SkVqMkwxN2Q0WHFhTkNnQWJwMDZZSlpzMlloS1NrSkZvc0YrL2Z2eCtMRml6Rmt5QkFBUUdob0tGcTBhSUZGaXhZaE96c2JKMDZjd0xKbHl4enJjSFpOWmNFdzlCR1ZQZGw5UGFXZDZKNDZkU3B5Y25Md3pUZmZJQzR1cnNqdFFrczY2ZStLL1hMV1NYeUx4WUlaTTJiZ3JydnV3c3FWS3pGejVrd29pbTNNaVdiTm1xRnYzNzRZUFhvMCt2WHJWK1o5SzYrd3NEQU1HREFBNDhhTnc1QWhROUNoUTRjaTgvVHUzUnRHbzlGeDRjUnU3dHk1ME9sMDZOKy9QKzY2Nnk1TW16YXQxRHNZWHMrTUdUTmdNQmd3Y3VSSXhNVEVZTXFVS1lpTmpjV0FBUU1jODh5Wk13ZC8vdmtuN3J2dlBreVlNS0hLYXlJZkpDSTNpa2cvRVpIRXhFUlJWVlZTVTFNZGQ1L2J2bjI3R0F3R3NWZ3NrcFdWSlFhRFFjeG1jNkU3MUgzOTlkZlN0V3ZYWXU5ZVoxL25oUXNYSkRNelV3d0dneHcrZk5neGZkdTJiWEwzM1hlTGlFaG1acWFvcWlyNzkrOHZ0SDFWVlF2ZEhlL1NwVXZ5MjIrL3llTEZpMFZWVmNuTHl5dTBuWkpxcU14K25UMTdWbFJWbFFNSERqaW03OWl4dzFGYmFmdDIxWUppdjBua0N2M0ZpUi9mNURsREgxR1prOTA2WGNrSEVLV2Q2RTVQVHdkZzY0NEticitna2s3NlYvVit1ZU5KZk5JT3c5REhsZVZrOS9XVWRxSzd0QlBscFozMHJ5Z1huc1RQcjNTeFZGRlhZQnN3d3lsNHp0REhsZVZrOS9XVWRxSTdORFFVTjk5OGM0a255a3M3NlYrVisrV2trL2hWZDBXRVNuTUdUaHJsR21CblNMQ2Q3SDd6elRjeGN1UkkvUFhYWDJqYXRDbGlZMlBSdjMvL01pMC9kKzVjekprekIvMzc5MGRlWGg1YXRHaUIwYU5IRjVvK2RlcFVkT3ZXRGExYXRVTGZ2bjF4NE1BQitQdjdGenJwMzdCaFF3d1lNQURidDI5MzJYN05tVE1IMDZaTnczMzMzWWRXclZxaGYvLytPSERnUUpuM0RjQlpBRDFnKzFoZW9GTUtkNEVKRXlhc0JvQzVjK2MrcEhVdEZYQUYxNGI5ditLc2xYck1FT3RVZGxkUEtuZUNtNDRBODgwMzMrQ2RkOTdCdDk5K3EzVXB6akFJd0M0QTUrQkJSMXE4SVZSUjdBeXB5djN3d3crNDVaWmJFQklTZ29NSEQrSzk5OTdEQXc4OG9IVlp6cElISUVkUmxMTmFGMUllOXZFakZVVTVvM0VwYm9OaDZKMnNjT0s1bE1vNmR1d1k1czJiaDZ5c0xEUm8wQUE5ZS9ZczlEbFVEK2ZVay9pa0hSNG1leUhoWGR0Y3lhbDNhSE1WVDd3YllWVmpaK2lkcnNCMmNqa0d0a0ZlM2ZyRS9xSkZpNGFrcGFYMUFvRDY5ZXR2R3o5Ky9CdGExMVFHVlhJU243VERNUFJPZWJEOW9XYkRBMjRJZGZEZ3dkd2pSNDcwQW9EUTBORDNBUHlzY1VsbFVmQWtmcDdHdFJDUmwvQlRWZlV2dlY2ZkE3NUF1NFNxcW1JL1ZDWWIvdUtSTzdBQStFeFJsSWJnSnpwSUkyNTkrRVMrSVRJeU1rSkVPZ1BvR2gwZGZhZlc5WkJ2WWhpU1pzTER3d09pbzZNbitmdjdtd0MwQmhDczArbmlWVldkRlJZV1ZsM3Irc2kzTUF4SkU1R1JrUkdCZ1lIeE9wMXVscUlvL2oxNzlrU2ZQbjJnMCtuOEFFeXFWNitla1YwaXVSTGZZMFF1RlI0ZUhsQ3RXclgvNm5TNjZRRDhHemR1ak1tVEo2TjkrL1lBZ0lTRUJFeWZQaDNIamgwRGJPY1M1MlptWnI1ODlPalJ5eHFXN1hYNFBzT2kyQm1TeS95OUcrelRwdzlXcjE3dENFSUFpSXFLd29vVkt6Qnc0RUIyaWVSU2ZGV2dLbGRhTjFnU2RvbFZoNTFoVWV3TXFVcVZwUnNzQ2J0RWNpVytLbENWcUdnM1dCSjJpYzdGenJBb2RvYmtkSlhwQmt2Q0xwR3FHbDhWeUdtYzNRMldoRjFpNWJFekxJcWRJVGxGVlhTREpXR1hTRldCcndwVUthN3FCa3ZDTHJGaTJCa1d4YzZRS3N5VjNXQkoyQ1dTcy9CVmdjcE42MjZ3Sk93U3k0NmRZVkhzREtsYzNLRWJMQW03UktvTXZpcFFtYmhyTjFnU2Rvblh4ODZ3S0hhR1ZDcDM3Z1pMd2k2UnlvdXZDbFFpVCtzR1M4SXVzU2gyaGtXeE02UmllV0kzV0JKMmlWUVdmRldnUXJ5bEd5d0p1MFFiZG9aRnNUTWtCMi9xQmt2Q0xwRkt3bGNGOHZwdXNDUyszQ1d5TXl5S25hR1A4NFZ1c0NUc0Vxa2d2aXI0S0YvdEJrdmlhMTBpTzhPaTJCbjZJRi91Qmt2Q0xwSDRxdUJEMkEyV2pTOTBpZXdNaTJKbjZDUFlEWllkdTBUZnhGY0ZMOGR1c0hLOHRVdGtaMWdVTzBNdnhtNnc4dGdsK2c2K0tuZ2hkb05WdzV1NlJIYUdSYkV6OURMc0Jxc091MFR2eGxjRkw4RnUwTFU4dlV0a1oxZ1VPME12d0c3UTlkZ2xlaCsrS25nd2RvUHV3Uk83UkhhR1JiRXo5RkRzQnQwSHUwVHZ3RmNGRDhOdTBMMTVTcGZJenJBb2RvWWVoTjJnKzJPWDZMa1loaDRnUER3OElEbzZlcEsvdjc4SmdOcTRjV084K2VhYm1EeDVNb0tDZ3JRdXIwVEhqeC9INE1HRDBiQmhRL2o1K2FGdTNicVlPblZxbVpaTlMwdERxMWF0WUxWYXNYUG5UaWlLZ3ZQbnp4ZDY3SzRDQXdQeDMvLytGeDk4OEFHYU5Xc0dBTGZwZExwNFZWVm5oWVdGVmRlNlBpb2V3OUROZVdvM21KZVhoM3Z1dVFjTkd6WkVZbUlpTGwrK2pQajRlTFJyMTY1TXl6ZHQyaFJKU1VuUTZUejNWNVJkb21maCtRSTM1ZW5uQnMxbU0vUjZQZExUMDlHb1VhTktyV3ZuenAySWlZbEJUazRPOXUvZjczZ2NIQnpzcEdxcm5ydWRTK1E1dzZMOHRTNkFpaGNRRUxCUlVaVE9BTkNuVHg4OC8venpibjFJL0hmTm1qVkRqUm8xOE1JTEwyRFJva1ZGZ3NzZWNOOSsreTJlZi81NXBLU2s0UC8rNy8rd2JOa3lOR2pRb0ZBQWVnTjdsN2hvMFNLc1dMSEMzaVYycjFldm5rSHIyc2pHYzQ5QnZKOGpQZXJXcmV0eGg0czMzSEFEVnExYWhXKysrUVl0V3JUQUs2KzhVdXg1dnJpNE9QejQ0NDlJVGs1R2VubzZSbzBhcFVHMXJxRW9DbTY0NFlhQ1Qybjk2cGFzOGZhSlNoY1dGbFpkVmRYL3FhcWFyNnFxOU8zYlYvYnQyeWVlSmlzclM2Wk1tU0oxNjlhVjBOQlFNWnZOSWlJU0h4OHZBT1Rnd1lPT2VWZXVYQ25Cd2NHRnB1Zms1SlQ0MkpNY09YSkVCZzBhSktxcXl0V2Y2YnRObWpTcG9lMXZHUlhrV2UyR0R6bDY5T2hsbzlFNFZrVHVCbkRvNk5HakdEWnNHTjU4ODAxY3VYSkY2L0xLckc3ZHVwZytmVHFTazVOeHl5MjNZT0RBZ1lXbU4yM2ExUEc0U1pNbU9ILytQQ3dXaTZ2THJESzV1Ym40OE1NUE1XalFJQnc2ZEFnaWNsUkUvbWswR3A4NmVmTGtSYTNybzJzWWhtN09aRExGWjJabTZnRzhiclZhTFI5OTlCRUdEUnFFL2Z2M2ExMWF1ZFNyVnc4VEowN0VvVU9IWUxWYUhjK2ZPM2ZPOGZqdzRjUDR4ei8rQVQ4L1B5MUtkTHFrcENRTUd6WU1iNy85TnF4V3F3WEFleGtaR2VFbWsybXoxclZSVVF4REQrQ0pYV0ppWWlKbXpKaUJwS1FrNU9mbkl6MDlIZSsvL3o2NmRPbFM2UHpueElrVGtaMmRqY09IRDJQMjdObUlqWTNWcm1nbllUZm9tUmlHSHNTVHVzUWJicmdCUC8vOE05cTFhNGZxMWF2RFlEQ2dkdTNhV0xseVphSDVZbUppMEtwVks3UnQyeGJkdTNmSGxDbFROS3JZT2RnTmVpNit4OGhENmZYNkdFVlI0Z0RjcXRQcE1IVG9VRHo1NUpNSURBelV1clF5S2ZqV0dVOTZ2MkJKY25OejhmSEhIMlB4NHNXd1dxMFFrYU1Bbm1RSWVnNTJoaDdLazdwRWI4ZHUwRHV3TS9RQ250Z2xla05ueUc3UXV6QU12VVJZV0ZqMWV2WHF6UWJ3TEFDL3NMQXdUSjgrSFJFUkVWcVg1cFdTa3BJd2JkbzBIRHAwQ0xCOXZPN0Q5UFQwc2J4QTRya1lobDdHRTd0RVQ4SnUwSHQ1eHh1NnlDRTlQVDB0TUREd3c2Q2dvR0FSdWROc051dTJiTm1DOFBCd05HellVT3Z5UEZwU1VoTEdqaDJMRFJzMlFFUXNBRDdJeU1qb25aU1VkRmpyMnFqeTJCbDZNWGFKenNGdTBEZXdNL1JpN0JJcmo5Mmc3MkJuNkNQWUpaWVB1MEhmdzg3UVI3QkxMRHQyZzc2Sm5hRVBZcGRZUEhhRHZvMmRvUTlpbDFnVXUwRmlaK2pqZkwxTFpEZElkdXdNZlp3dmQ0bnNCcWtnZG9iazRDdGRJcnRCS2c0N1EzTHdoUzZSM1NDVmhKMGhGY3ZidWtSMmcxUWFkb1pVTEcvcUV0a05VbG13TTZSU2VXcVh5RzZReW9PZElaWEtFN3RFZG9OVVh1d01xVnpjdlV0a04wZ1Z4YzZReXNXZHUwUjJnMVFaN0F5cHd0eWxTMlEzU003QXpwQXF6QjI2UkhhRDVDenNETWtwWE4wbHNoc2taMk5uU0U3aHlpNlIzU0JWQlhhRzVIUlYxU1d5RzZTcXhNNlFuSzRxdWtSMmcxVFYyQmxTbGFwc2w4aHVrRnlGblNGVnFjcDBpZXdHeVpYWUdaTExsTFZMWkRkSVdtQm5TQzVUbGk2UjNTQnBoWjBoYWVMdlhlS2dRWU5RdlhwMXhNWEZzUnNrVFRBTVNUTmhZV0hWNjlXck54dkFzN2gybEdJQjhHRjZldnJZa3lkUFh0U3VPdkkxREVQUzNOVXU4VU1BZ1NMeUZMdEJJdkpacXFxS3FxcWlkUjNrdTNSYUYwQkU1QTRZaGtSRVlCZ1NFUUZnR0JJUkFXQVlFaEVCWUJnU0VRRmdHQklSQVFEOHRTNkFLazlFRkFBQkFBSUJWSU1IdnNoMTdkb1ZBQ0FpTjJwY1NrVlpBZVFCdUFJZ1YxRVV2bWZTd3pBTXZVTTFBRGNDYUhyMS93QnR5eWsvVlZYdER6dHBXVWNsNUFJNEF5QU53T21yWDVNSDRjZnh2SUNJMUFJUURpQmU2MW9JTVFBT0tJcVNvM1VoVkQ0ZWR6aEZ4UXFBclNNazdYbGtaMDRNUTIraEEvOEEzVVVnK0hmbGtmaERJeUlDdzlDbjdOdTNEd2FEQVJjdlhpejAyTlhiejgxMXpyV0Y4cXhQaS8wbHo4SXdKQ3BHYW1vcSt2VHA0N1RnSnZmSE1DUXF4cmx6NTVDYW1xcDFHZVJDREVNdnRIdjNiZ3dhTkFqdDJyVkRyMTY5RUI5ZnZuZmMyQThwZCszYWhVR0RCcUY5Ky9iNDk3Ly9qWU1IRHpybXljdkx3OXR2djQyZVBYdWlYYnQydVAvKysvSCsrKy9EYXJVNjVzbk96c2E0Y2VQUW9VTUg5T3paRTd0MjdTcTBuZHpjWE15Yk53LzMzbnN2T25ic2lFbVRKdUg4K2ZNbDF1WE05WlUyYjJ4c0xBQWdKaVlHQm9PaHdqV1Q1MkFZZXFFTEZ5NWc4dVRKMkxwMUt6cDM3b3paczJkWGFEMXIxcXpCd29VTHNXblRKb1NFaE9EbGwxOTJUSnMxYXhaKyt1a252UGJhYTlpK2ZUdm16Sm1ETDcvOEV1KysrNjVqbnFsVHArTGN1WE5ZdTNZdGxpeFpVaVNVWjg2Y2lVT0hEbUhseXBWWXQyNGRzckt5OE9xcnI1WllqelBYVjlxOFM1WXNBUURFeDhkajc5NjlGYTZaaUZ4SVJHNFVrWDVTd0tWTGwrUzMzMzZUeFlzWGk2cXFrcGVYSjRtSmlhS3FxbHk0Y0tIUTQ3K3pUMHROVFhVOHQzMzdkakVZREdLeFdDUXJLMHNNQm9PWXplWkN5MzM5OWRmU3RXdFhFUkU1ZS9hc3FLb3FCdzRjY0V6ZnNXT0hxS29xVjY1Y2tjek1UREVZREhMNDhHSEg5RzNidHNuZGQ5OWRwQjVucksvZy9wWmwyL2I1cjF5NTRuaXVqRFgzRjgvOVNLRlA0OGZ4dk5DaVJZdXdkdTFhUkVaR09tN1FYdkR3dGF6cTE2L3ZlRnlyVmkySUNQTHo4M0hxMUNtSUNGcTBhRkZvL3B0dXVnbVptWm13V3EzSXlNaHdQR2NYSEJ6c2VKeWVuZzRSd2NDQkE0dHNOeTh2RDlXcVZTdjBYR1hYVjFCNXQxM1o1Y2d6TUF5OVRGcGFHcFlzV1lMVnExZWpSWXNXaUkrUHg4YU5HNTI2alJ0dnREVSt4NDRkUTBSRVJLRnROMnJVQ0RxZHpoRlVwMCtmZGp5MkJ4b0ExS3RYRHdDd2Z2MTZoSVNFbExwTlo2NnZ2TnV1N0hMa0dYak8wTXZrNStjREFFNmRPb1hzN0d5c1dMSEM2ZHRvMEtBQnVuVHBnbG16WmlFcEtRa1dpd1g3OSsvSDRzV0xNV1RJRUFCQWFHZ29XclJvZ1VXTEZpRTdPeHNuVHB6QXNtWExIT3RvMUtnUlZGWEZnZ1VMa0pHUkFZdkZnaU5Iam1EMzd0M0ZidE9aNnl2THZMVnIxd1lBbU0xbVpHZG5WNmhtOGl3TVF5OFRGaGFHQVFNR1lOeTRjUmd5WkFnNmRPaFFKZHVaTVdNR0RBWURSbzRjaVppWUdFeVpNZ1d4c2JFWU1HQ0FZNTQ1YytiZ3p6Ly94SDMzM1ljSkV5YWdiOSsraGRZeGQrNWM2SFE2OU8vZkgzZmRkUmVtVFpzR2taSkh2bkxtK2txYnQxbXpadWpidHk5R2p4Nk5mdjM2VmJobThod2N0Y1lMWEQxaDN3bkE1MXJYUW5nSXdNK0tvcHpSdWhBcUgzYUdSRVJnR0hvTEt6aVlxTHU0QXR2UGd6d013OUE3MkVkWkp1MmRBVitZUEJMUEdYb0JFUWtBMEJEWGh2MFAxTGFpOHBzd1ljSnFBSmc3ZCs1RFd0ZFNRVmRRWU5oL1JWRVlpQjZHN3pQMERubXcvU0ZtdzBOdkNGWGdJMjgvYTFsSEpSUzhJVlJlS2ZPU0cySVllb0dyZDJLN2N2V2ZSN0xmRUlwWFlVa3JIdGRCRUJGVkJZWWhFUkVZaGtSRUFCaUdSRVFBR0laRVJBQVloa1JFQUJpR1JFUUFHSVpFUkFBWWhrUkVBQmlHUkVRQStIRTgwbzZDNGwrTS9RbzhGbkE0TEhJUmpscERtakFZRFA4VmtmblhtMGRFRnBsTXBsR3Vxb2w4R3crVFNSTldxL1hiMHVheFdDeWZ1S0lXSW9DZElXbElyOWNmVmhTbGRRbVRVNDFHWXpPWEZrUStqWjBoYVVaUmxFOUxtaVlpbTF4WkN4SERrRFNqS01vM0pVMFRFUjRpazB2eE1KbTBwT2oxK3VPS292eWo0Sk1pY3Rwa01vWEFkaldaeUNYWUdaS1dwTGdPVUZHVWpXQVFrb3N4REVsVFZxdDFYVEZQcjNaNUllVHplSmhNV3ZOVFZUVURRUDJyWDU4ekdvME5BT1JyV0JQNUlIYUdwRFdMaUJTOHFyd0pERUxTQU1PUU5DY2kzeFI0dkViTFdzaDNNUXhKYzNsNWVUOER5QUZ3TVNjbjUwdXQ2eUhmeERBa3pSMDRjQ0FYd0JjQWZ2ejk5OTg5OXQ3UDVObDRBY1hEcWFxNkJjRC9hVjBIWFNNaXUwMG1VenV0NjZEeVlXZm8rUmlFYmtaUmxMWmExMERseC9FTXZjVGV2WHUxTG9FQUdBd0dyVXVnQ21KblNFUUVoaUVSRVFDR0lSRVJBSVloRVJFQWhpRVJFUUNHSVJFUkFJWWhFUkVBaGlFUkVRQ0dJUkVSQUlZaEVSRUFoaUVSRVFDR0lSRVJBSVloRVJFQWhpRVJFUUNHSVJFUkFJWWhFUkVBaGlFUkVRQ0dJUkVSQUlZaEVSRUFoaUVSRVFDR0liblN6cDJBb2dEbnp6dHZuV2xwUUt0V2dOWHF2SFdTVCtMZEttQWljZ0FBQmIxSlJFRlU4Y2l6TlcwS0pDVnBYUVY1QVhhR1JFUmdHRko1V2EzQTNMbkF6VGNEQVFGQWFDaGd2MmR6Ymk0d2VUSVFGbWFiZHROTndJd1pnTVZTL0xwS205OStXUDNSUjBDREJzQ1lNVVhYVWZEUTIvNzQrKzhCdlI0SURBUnV2LzFhZlVUWHdjTmtLcC9ubndmV3JnV1dMUVBhdHJVZG90YXNhWnYyMUZQQXI3OENYMzhOdEdsamUvend3MEIrdmkzay9xNnM4Mi9lREtTa0FDSmxxL0c5OTRCdnZ3V3FWd2NlZlJSNDhrbkFhS3o4dmhPUisxSlZWVlJWRlpmSXloTHg5eGY1NFllaTA4NmNFVkVVa1czYkNqOGZGeWZTc0tIdGNYeThDQ0NTazFPKytZM0drbXNxdUU3NzQ2U2thOU0zYkxCdEp6Ky8vUHRiQWZhZmg5YS9GMVIrUEV5bXNrdEpzWFZ0ZW4zUmFjZU8yVHEzOFBEQ3o3ZHFCWncrWGZScWIzbm12L25tOHRVWkVuTHRjZDI2dHUzazVaVnZIZVJ6R0laVWRnMGIydjR2N3VwdGt5YTIvdzhmTHZ4OGNyTHRpcTlPVi9INS83NHNVUlhnYnhtVlhkT21RSzlldG5OOUNRbTJMdEZzdG5XTWpSc0QvZnJacGlVbTJxYnQyZ1ZNblFxTUcxZDBYZVdkbjZpS01ReXBmRDc1QkdqZkhyanZQaUE0R0lpTkJTNWZ0azFidGd6bzNCbm8zaDBJQ2dLR0RBRW1UQUJHalNwK1hlV2RuNmdLS1ZvWFFKVmpQMW0vbDI4ZmNRc0dnd0VBWURRYStiZmxZZGdaRWhHQllVaEVCSUJoU0VRRWdHRklSQVNBWVVoRUJJQmhTSzVRRmVNWWxtZTc5cmYrRUYwSHc1Q0tsNVFFdEc3TklDR2Z3VENrNHAwOXkwRlR5YWN3REgzZHdvVzJqOFlGQlJVZUx6QW14dlovVUpEdFVOTnV5eGJiUUEwQkFVRHo1c0RHamRlbVhXK3N3NEltVGJKdDgvZmZpNitwb3VNY1ptYmFQdUpYbzRadDJjMmJDNi8zOG1YZzJXZUIrdlZ0bjU0Wk9CQTRkKzc2NnlRaXoxQ3BJYngrLzkwMjVOWG16U0xaMlNLN2QxK2JaaDhPNjlLbHdzdXNXU095WjQvdCtURmpSSm8zdnpadHpCaVJGaTFzdzNMbDVvb2NPQ0J5OUdqaFliYmVmRk9rZm4yUmZmdEtyaXMyVmlRaVFzUnN0cTFueHc2UjBGQ1JsMTRxWE51Z1FTTG56b244OVpmdCtWNjlSRHAzRmpsNTB2YXZZOGZDK3pCNHNNaGRkNGtjUDI0YlFxeExGNUZodzY2L3puTGlFRjVFR3FsVUdLYW0yc2I2aTRzck9xMmtNQlFSdVhCQjVOZGZSYVpPdGMyVG0zdjlzUTd0NjFxNlZLUnUzY0toKzNjVkhlY3dJOFAyM0o0OTE1Nzc3cnRyKzNENnRHMjladk8xNmV2WGk5U3VYZkk2SzRCaDZMbDRtT3pMUWtPQmp6KzJIWkxlZmp1d2RXdnB5MHljYURzOGZ2bmxhOE52V1N6WEgrdlFidHc0MjBqV2Q5NVo4andWSGVmdytQRnI4OW5WcVhQdGNXcXFiYjNSMGJiRFlVVUIvdlV2SUR2YmRsaGUzRHJKcHpBTWZkMGpqd0IvL0FGMDdRbzg5TkQxNTAxT0J1Yk1BWDc4RWZqcUs5dUlOWGJYRyt2UTdyUFBiS1BldlAxMnlmTlVkSnhEZS9DZE9ISHR1YlMwb3ZYWnc3Ymd2NENBNHRkSlBvVS9lVjkyN0Jpd2JadXRTMnJaMG5hQndYNmZrUnR1c1AyL2ZidnR3Z1J3YmJUb1k4ZUFyQ3pieFJlNzY0MTFhSGZISGNEcTFjRFlzY0R5NWNYWFZORnhEbHUydE4xSDVZVVhiUFgrOFFjd2YvNjE2YUdoK1AvMjdoMGxnaUNNd3VnTmZJS3A0QUprREVVMGRoUHVRVERSdFpnWUdiZ0V3ZEFkbUEzTURreU1CZU5yMElpT2l1QUR4b1p6MG9hYWlqNTY2b2ZxSEI0T2c1SDcrMkhkNlhRWUNBSGo5K3NCeXM1T3U3emNUaWJ0emMzODgrUGpkbTN0OWF5dWJVOVAyL1gxZG51N1BUK2ZQMWQ4Zkd4UFR0ck56WFoxdGQzZEhZWW9id2NvYlh0MU5mem05ZlhuKzNwNmFzL08ycTJ0NFJ4eU1ta3ZMbDZmdjEvdnhXeldIaHdNYSsvdnQ1ZVg4L3Q3ZUdpUGp0cU5qWFpscGQzYmEyOXZ2MTd6bTV3WmpwYzcxMGJPZlliL2kvc014OHZmWklDSUlVQVNNUVJJSW9ZQVNjUVFJSWtZQWlRUlE0QWtZZ2lRUkF3QmtvZ2hRQkl4QkVnaWhnQkp4QkFnaVJnQ0pCRkRnQ1JpQ0pCRURBR1NpQ0ZBRWpFRVNDS0dBRW1TcFVWdmdML3g4aUVpNEdlOEdZNWMyN3RGNzRFUFpvdmVBQUFBQUFBQUFBQUFBQUFBQUFBQUFBQUFBQUFBQUFBQUFBQUFBQUFBQUFBQUFBQUFBQUFBd0QvekRIaDdUeGtyMVdJZ0FBQUFBRWxGVGtTdVFtQ0MiLAogICAiVHlwZSIgOiAiZmxvdyIsCiAgICJWZXJzaW9uIiA6ICIxOCIKfQo="/>
    </extobj>
    <extobj name="ECB019B1-382A-4266-B25C-5B523AA43C14-12">
      <extobjdata type="ECB019B1-382A-4266-B25C-5B523AA43C14" data="ewogICAiRmlsZUlkIiA6ICIyMTM2NTM1ODgwODQiLAogICAiR3JvdXBJZCIgOiAiMzI3NDE2NDcxIiwKICAgIkltYWdlIiA6ICJpVkJPUncwS0dnb0FBQUFOU1VoRVVnQUFBbEFBQUFIVkNBWUFBQUErZDhXekFBQUFDWEJJV1hNQUFBc1RBQUFMRXdFQW1wd1lBQUFnQUVsRVFWUjRuT3pkZlhTVTlaay8vdmQxeitSaElENFJDQWtrZ0dtUTBKQkpac0lHVUdzcHdncFNjRnVGOVN0V2FRRzcyajFIVktUVnRUL3E2bXFyNGxxbENvcTJ0TitEQ3RWdFY0WGlJc0lSQlFSbW1JRm9JQkVKeVVJZStnMlFSeWJKZlg5K2YwQXdvSVNFVE9aelQrYjlPb2R6aGp2Qis1M3h5bWV1dVIrdUFZ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XlHWkVkd0Fpb2xpVG5wN3VTazVPempVTVk0eUlmQXZBU0tYVVNCRVpvSlJLQXBDRVUrdHpnNGcwS0tXT0FTZ0ZVS0tVK2tKRTlwbW1HUXdHZzQwNmZ3NmlXTVlHaW9pbzl4a2VqOGNMWUJxQTc0dUlGNEN6aC85TkUwQkFLZldlYVpycmdzSGd6dFBiaUNnQzJFQVJFZlVTcjllYnBaVDZpWWpNQlpEV3ZqMCtQaDVaV1ZrWU9YSWtNakl5a0o2ZWpveU1ERngyMldYbzE2OGZYQzRYUkFSTlRVMW9ibTdHaVJNblVGRlJnWXFLQ3BTWGw2T2twQVNscGFVNGVmSmt4OTM5WFNuMVJ3Q3YrdjMrenlMOG94TEZIRFpRUkVSaGxwK2ZQOFV3akFjQTNOQytMU3NyQytQSGo4ZWtTWk9RazVNRHA3Tm5CNkJNMDBSeGNURTJiZHFFN2R1M283aTQrTXpYbEZKYkxNdDZKaEFJdk51am5SRFJlYkdCSWlJS2svejgvR3RFNUFrUnVRNEFrcE9UTVczYU5NeWVQUnREaHc3dDFYMVhWVlZoN2RxMVdMZHVIYXFxcWdBQVNxbWRwbW4rSWhnTWJ1clZuUlBGSURaUVJFUTlOR2JNbU1IeDhmSFBBNWdOQU1PSEQ4ZThlZk13ZGVwVU9CeU9pR1l4VFJNZmZ2Z2hWcTVjaVpLU2t2Yk43NFZDb1h1S2lvb09SelFNVVIvR0JvcUk2T0pKWGw3ZUhNTXdYaENSeTFOVFU3Rmd3UUxNbkRrVGhtRm9EYWFVd3QvKzlqZXNXTEVDNWVYbEFGQnZXZGFpUFh2MnZBSkFhUTFIMUFld2dTSWl1Z2h1dDd1L1lSakxEY080M1RBTTNIenp6Vmk0Y0NFU0V4TjFSenRMS0JUQ1N5KzloTldyVjhNMFRTaWwvbHBmWDM5SGFXbHBuZTVzUk5HTURSUVJVVGVOSGoxNnVNdmxlaHVBTnkwdERZOC8vamp5OC9OMXgrclUvdjM3OGRCREQ2R3NyQXdBaWszVHZDa1FDQnpRbllzb1drWDI1RHdSVVpUemVyMmpuVTdueHlLU05YYnNXQ3hmdmh3alJvelFIZXVDQmc0Y2lPblRwNk8wdEJTSER4OGVLQ0szcDZXbGZWQlpXWGxFZHphaWFNUUdpb2lvaS9MeThuSU13OWdpSW9OdXVlVVdQUG5razNDNVhMcGpkVmw4ZkR4dXVPRUd0TFMwSUJBSXVFUmtka3BLeW9kVlZWWC9xenNiVWJSaEEwVkUxQVZ1dDN1VTArbjhDTURBMjI2N0RZc1hMNFpJOUYwRklTSVlOMjRjUkFTN2QrOU9OQXhqOXRDaFF6Y2NPWEtrVW5jMm9takNCb3FJNkFKeWNuSUd4TVhGYlJLUjlEbHo1dUNCQng3UUhhbkhDZ29LWUJnR2R1M2FsYWlVdWpFNU9YbDFkWFUxUDF1UHFJdllRQkVSZFM0dUl5UGpMUkVwbkRoeElwWXNXUktWUjU2K2lkZnJ4ZEdqUjNIZ3dJSExIQTdIdFFNR0RQaFRUVTBOUDArUHFBdllRQkVSZGNMajhUd2lJdk16TXpPeGJOa3l4TVhGNlk0VU5pS0NDUk1tWVB2MjdhaXBxVWwzT3AxWEhEMTZkTDN1WEVUUm9HKzhqU0lpNmdXNXVibTVjWEZ4L3NURVJNZnJyNytPWWNPRzZZN1VLNnFxcWpCcjFpdzBOamFhU3FuditQMytiYm96RWRtZDNsRzVSRVEyVlZCUUVPZDBPbDhENEZpd1lFR2ZiWjRBWVBEZ3dlM1hkVGxFNU5XY25KeDQzWm1JN0k0TkZCSFJOekJOODA0UkdadWRuWTA3N3JoRGQ1eGVOMlBHREl3ZE94WUFSaWNrSkR5b093K1IzYkdCSWlJNng0Z1JJeEpGNUZjQXNIanhZdTJmYXhjSmhtRmcwYUpGQUFDbDFMMXV0N3UvNWtoRXR0YjNWd1Vpb202NjRvb3I1b3JJME1MQ1F1VGw1ZW1PRXpFalI0N0VsQ2xUSUNLRERNTllwRHNQa1oyeGdTSWlPbHVjaVB3U0FPNisrMjdkV1NKdS92ejVBQURETUg3R2E2R0l6bzhORkJGUkIxNnZkeEtBSWJtNXVYQzczYnJqUkZ4V1ZoYXV2dnBxQUJnVUZ4YzNTM2NlSXJ0aUEwVkUxSUZTNnNjQU1HM2FOTjFSdEprNWN5WUFRRVR1MUJ5RnlMYllRQkVSblphZG5aMHNJajlNU0VqQTlPblRkY2ZSNXRwcnI0WEw1WUtJZksrZ29DQk5keDRpTzJJRFJVUjBtc3ZsbWdnZ3JyQ3dFRWxKU2JyamFPTnl1VEJseWhRQWNBTDRnZVk0UkxiRUJvcUk2RFFSbVFTZ2ZSNVNUQnMzYmh3QXdMS3NTWnFqRU5rU0d5Z2lvdE9VVWpjQ3dEWFhYS003aW5idEY5Q0x5QVROVVloc2lRMFVFUkVBajhjelhFUkdKQ2NuWThTSUVicmphSmVXbG9iVTFGUUFHT0oydTBmcHprTmtOMnlnaUlnQUtLV3VBazdkeGkvQ3oxa1hrVE5EUkIwT2gxZHpIQ0xiWVFORlJBVEFNSXhNQUJneVpJanVLTFp4NVpWWEFnQ1VVam1hb3hEWkRoc29JcUpUc2dGZytQRGh1blBZUmtaR0JnQkFSTDZsT1FxUjdiQ0JJcUkreGVQeFhPL3hlTDZMVTdmZ2Q4ZTNBU0F6TXpQOG9icm8yV2VmeGVUSmsxRllXSWc1YytaZzc5NjkycklBWHgyTkU1RXJ0UVloc2lFMlVFVFUxMHdUa2MwZWo2Zks0L0c4NlBGNEptZGxaU1ZjNkI4cHBZWUNhTDl3V2d1MzI0MjMzMzRiSDN6d0FiS3pzN0ZvMFNJb3BiVGxHVEJnUVB2RFFkcENFTmtVR3lnaTZwTkVaSUNJM0MwaS8zUHBwWmRXZXp5ZVYvUHo4MjhjTW1SSXYvUDhrNEVBY1BubGwwY3c1ZGttVDU2TVN5KzlGSmRjY2dtbVRadUc0OGVQYTIyZ0xybmtFZ0NBVWtyZmswSmtVOTA5eEUxRUZJMHVGWkdmaU1oUFVsTlRHMU5UVS85aVdkYWZtNXViUDlpL2YzLzk2ZTlKQW9EKy9mdHJqQWtvcFZCVlZZWFhYMzhkczJiTmdtSG9lNStibUpnSUFCQVJsN1lRUkRiRmUzV0o2SUs4WHU4SEFQcmlST3FUU3FsM2xWSnJETU5ZRGNENTZhZWZ3dUZ3YUFtelk4Y08zSFBQUFFDQTczem5PM2pxcWFjUUh4K3ZKUXNBbUthSndzSkNBREFCNkhsU2VwbFM2bE8vM3o5T2R3NktQanlGUjBSZDBSZWJKeWlsak5PbitsSmhnemVVNDhhTnc4NmRPN0YyN1ZyVTF0YmkwVWNmMVpvbkZ1WmhpVWloN2d3VW5YZ0tqNGk2ek9mejJmNFYxZVB4UENNaUQzVHlMYzBBdGdENFMxdGIyNXE5ZS9jZUF3Q3YxL3RyQVAxYVcxdTFIWUVDQU1Nd2tKbVppWi8rOUtlNC8vNzc4ZGhqajJrN2pkZmEybnJtb2MvbjYzT3ZGMTZ2Vjk4RlpoVDErdHd2QkJIUnVaUlNqU0t5eWJLc3QxcGJXOThxS2lwcU9NLzM5R3RxYWpwejdZOXVUcWRUNnpWUW9WQUlBS0NVYXRZV2dzaW0yRUFSVVY5VkIyQ2pVbXB0VFUzTlh5c3FLaTdVQk5RQUdIVDgrUEdPdCs5SHpNR0RCM0hnd0FGODczdmZ3N0ZqeDdCeTVVcE1tVElsNGprNnFxOXZ2NzRleDNYbUlMSWpObEJFMU5kc3N5enJCNjJ0cmV1S2lvcGF1dnFQUk9Rb2dHOVhWVlZwR2FicGNybnd4ei8rRVV1V0xFRy9mdjB3ZWZKazNILy8vUkhQMFZGdGJXMzd3Ny9yekVGa1IyeWdpS2hQOGZ2OWIxM012MU5LZlNZaTF4ODhlQkFUSmt3SWQ2d0xTa3RMdytyVnF5TyszODRjT1hJRUFDQWloL1FtSWJJZjNvVkhSSFRLNXdCUVZsYW1PNGR0VkZSVUFBQ1VVcVdhb3hEWkRoc29JaUlBbG1VZEJMNDY2a0xBbDE5K0NRQlFTaFZwamtKa08yeWdpSWdBV0paVkFnQmZmUEdGMW85UHNRdWwxSmtQTTFaSzdkRWNoOGgyMkVBUkVRSFl1M2Z2UWFWVVJYVjFOY3JMeTNYSDBhNnFxZ29WRlJWUVNsVUhBZ0VlZ1NJNkJ4c29JcUxUbEZMckFPQ1RUejdSSFVXNzlxTlBJc0luZytnYnNJRWlJanJOTUl4TkFMQno1MDdkVWJScmZ3NUVaTFBlSkVUMnhBYUtpT2kwVUNpMEJVRGJqaDA3ME53Y3U4TzNUNTQ4aVEwYk5nQ25Qa1Q0dnpUSEliSWxObEJFUktjVkZSVlZBbmludWJrWjY5ZXYxeDFIbTIzYnRxR2hvUUZLcWEyN2QrOCtyRHNQa1IyeGdTSWk2c0EwemRjQXhIUUQ5YzQ3N3dBQUxNdGFwVGtLa1cyeGdTSWk2cUN0cmUxOUFEVStudy83OSsvWEhTZml5c3JLc0dYTEZpaWxqcDg0Y2VKMTNYbUk3SW9ORkJGUkIwVkZSUzJXWlQwQkFDKysrS0x1T0JIMzJtdXZ0VDljZnVqUW9aTTZzeERaR1Jzb0lxSnpXSmIxQ29DYXJWdTNvcmk0V0hlY2lDa3JLOE83Nzc0THBkU3grdnI2SjNYbkliSXpObEJFUk9jSUJvT05BUDRkQUo1NjZxbVltRXl1bE1Lenp6N2IvdmpGMHRMU09zMlJpR3lORFJRUjBUZW9xNnQ3UlNuMVdTQVF3Sm8xYTNUSDZYVWJObXpBMXExYm9aVDY4dmp4NDQvcnprTmtkMnlnaUlpK1FXbHBhVWdwTlJlQStidmYvUTZWbFpXNkkvV2EydHBhL09ZM3Y0RlN5Z0p3RjY5OUlyb3dObEJFUk9leFo4K2VuWlpsTFcxc2JNU2lSWXNRQ29WMFJ3cTcxdFpXUFB6d3c2aXJxNE9JL01IdjkyL1VuWWtvR3JDQklpTHFSR3RyNnkrVlVwOTgvdm5uZU95eHgvclU5VkJLS1R6MzNIUHRIOXNTcksydC9abnVURVRSZ2cwVUVWRW5pb3FLV2xwYlczOElvSHo5K3ZWWXVYS2w3a2hoOCthYmIrS05OOTZBVXFxcXBhWGwrengxUjlSMWJLQ0lpQzVnMzc1OVZaWmx6UVJ3WXZueTVYajU1WmQxUitvUnBSUldyMTZOcDU5K0drcXBCaEdadFcvZnZuTGR1WWlpQ1Jzb0lxSXUyTE5ueng3VE5QOFJ3UEVWSzFaZzJiSmxzQ3hMZDZ4dXN5d0xxMWF0d3RLbFM2R1VhZ0R3VHo2Zjd5UGR1WWlpRFJzb0lxSXVDZ1FDbnlxbHBpaWxqdjMrOTcvSGd3OCtpSWFHQnQyeHVxeTV1UmxMbGl6QkN5KzhBQUQxbG1YTjlQdjlIK2pPUlJTTjJFQVJFWFdEMysvZlpacm1CQUQ3TjIvZWpEdnZ2Qk1sSlNXNlkxMVFXVmtaNXMrZmozWHIxZ0ZBbVdtYTN3MEVBaC9xemtVVXJkaEFFUkYxVXpBWTNGOVhWMWNJNEwxRGh3NWh6cHc1V0xGaWhTM0hITFMydG1MVnFsV1lQWHMyaW91TG9aVGFIQXFGdklGQXdLODdHMUUwWXdORlJIUVJTa3RMNjN3KzN3d0E5NW1tV2YveXl5L2oxbHR2eFpZdFcyd3g2a0FwaFczYnR1RkhQL29Sbm4vK2ViUzF0VFVCZU1UdjkxOWZWRlJVcXpzZlViUVQzUUdJeVA2OFhxOENBSi9QeHpYakcrVGs1QXlMajQ5L1ZVUW1BMEIyZGpidXVlY2VqQjgvSGc2SEk2SlpMTXZDcmwyN3NIejVjZ1FDZ2ZiTlcwM1RuQmNJQkE1RU5Jek5zYTZwSjFnMFJIUkJmS0hwbXZ6OC9PbUdZVHdHd0FNQXFhbXB1UFhXV3pGMTZsUU1HalNvVi9kZFcxdUw5OTkvSDIrODhRYkt5MDlOSkZCS2ZRWmdpZC92LzNPdjdqeEtzYTZwSjFnMFJIUkJmS0hwSHEvWCs4OEFGZ0lZMzc3TjdYWmo4dVRKS0N3c1JHWm1abytQVEptbWliS3lNdXpjdVJNYk4yNkUzKy92ZU9yUVo1cm1za0FnOEFjQStzOG4yaFRybW5yQ3FUc0FFVkZmNC9QNTNnVHdwc2ZqeVJPUmV3SE1DQWFEQTRQQklBQWdNVEVSdWJtNXlNL1BSM3A2T2xKU1VwQ1Nrb0trcENRa0ppWWlJU0VCSW9LVEowOGlGQXFob2FFQjFkWFZxS21wUVVWRkJRS0JBSUxCSUpxYW1zN3NVeWwxWEVUZU0wM3orVUFnOEttZW41d29kckRySnFJTDRqdjFIalBjYnZkRWg4TXhDOEIxSWpJS1FFOHZqaklCbENxbHRvcklXcC9QdC9IME51b2kxalgxQkk5QUVSSDFQaXNZREc0Q3NBa0Fjbkp5a3VMaTRpYUl5QVFBbVNLU29aUktGNUZMQWJnQTlNT3BON2hOU3FsbUFIVWlVcUdVcWdEd0pZRHQ4Zkh4SCsvWXNhTk8wODlERlBQWVFCRVJSVmhSVVZFRGdQODUvWWVJb2hEblFCRVJFUkYxRXhzb0lpSWlvbTVpQTBWRVJFVFVUV3lnaUlpSWlMcUpEUlFSRVJGUk43R0JJaUlpSXVvbU5sQkVSRVJFM2NRR2lvaUlpS2liMkVBUkVSRVJkUk1iS0NJaUlxSnVZZ05GUkVSRTFFMXNvSWlJaUlpNmlRMFVFUkVSVVRleGdTSWlJaUxxSmpaUVJFUkVSTjNFQm9xSWlJaW9tOWhBRVJFUkVYVVRHeWdpSWlLaWJtSURSVVJFUk5STmJLQ0lpSWlJdW9rTkZCRVJFVkUzc1lFaUlpSWk2aWFuN2dCRVJFU1I0UEY0cmdjdzdSdTJQOVBocjl2OGZ2OWJrVXRGMFlvTkZCRVJ4WW8yRVhuZzNJMGR0NW1tK2NQSVJxSm94Vk40UkVRVUUveCsvOGRLcWRwT3ZxV3VyYTN0dllnRm9xakdCb3FJaUdKRkc0QTNPL242eHFLaW9wWkloYUhveGdhS2lJaGl5ZHZuKzRKU2FtMGtnMUIwWXdORlJFUXhvNzYrL2lNQWRlZHVWMG8xSGp0MjdDOGFJbEdVWWdORlJFUXhvN1MwTktTVSt2TzUyMFZrMDZGRGgwN3F5RVRSaVEwVUVSSEZGS1hVMThZVVdKYkYwUVhVTFd5Z2lJZ29wbFJYVjI4RzBOaGhVM05yYXlzYktPb1dObEJFUkJSVGpodzUwZ1NnNC9WT1c0cUtpaHAwNWFIb3hBYUtpSWhpam1WWkhhK0Q0c1hqMUcxc29JaUlLT1kwTnpkL0FPQ2tVcXFsdGJWMWplNDhGSDNZUUJFUlVjelp2MzkvdlZMcVhSSFp1bmZ2M21PNjgxRDA0V2ZoRVJGUlRGSktyUUdRcWpzSFJTZlJIWUNJOUV0UFQzY2xKeWZuR29ZeFJrUytCV0NrVW1xa2lBeFFTaVVCU01LcDlhSkJSQnFVVXNjQWxBSW9VVXA5SVNMN1ROTU1Cb1BCeHM3MlF4UkpyR3ZxVFd5Z2lHS1Q0ZkY0dkFDbUFmaStpSGpSOHlQU0pvQ0FVdW85MHpUWEJZUEJuYWUzRVVVSzY1b2loZzBVVVF6eGVyMVpTcW1maU1oY0FHbnQyK1BqNDVHVmxZV1JJMGNpSXlNRDZlbnB5TWpJd0dXWFhZWisvZnJCNVhKQlJORFUxSVRtNW1hY09IRUNGUlVWcUtpb1FIbDVPVXBLU2xCYVdvcVRKODhhNVB4M3BkUWZBYnpxOS9zL2kvQ1BTakdFZFUwNnNJRWlpZ0g1K2ZsVERNTjRBTUFON2R1eXNySXdmdng0VEpvMENUazVPWEE2ZS9aRzNUUk5GQmNYWTlPbVRkaStmVHVLaTR2UGZFMHB0Y1d5ckdjQ2djQzdQZG9KVVFlc2E5S0pEUlJSSDVhZm4zK05pRHdoSXRjQlFISnlNcVpObTRiWnMyZGo2TkNodmJydnFxb3FyRjI3RnV2V3JVTlZWUlVBUUNtMTB6VE5Yd1NEd1UyOXVuUHEwMWpYWkFkc29JajZvREZqeGd5T2o0OS9Ic0JzQUJnK2ZEam16WnVIcVZPbnd1RndSRFNMYVpyNDhNTVBzWExsU3BTVWxMUnZmaThVQ3QxVFZGUjBPS0poS0txeHJzbE8yRUFSOVMyU2w1YzN4ekNNRjBUazh0VFVWQ3hZc0FBelo4NkVZZWdkKzZhVXd0Lys5amVzV0xFQzVlWGxBRkJ2V2RhaVBYdjJ2QUpBYVExSGRzZTZKdHRoQTBYVVI3amQ3djZHWVN3M0RPTjJ3ekJ3ODgwM1krSENoVWhNVE5RZDdTeWhVQWd2dmZRU1ZxOWVEZE0wb1pUNmEzMTkvUjJscGFWMXVyT1IvYkN1eWE3WVFCSDFBYU5Iang3dWNybmVCdUJOUzB2RDQ0OC9qdno4Zk4yeE9yVi8vMzQ4OU5CREtDc3JBNEJpMHpSdkNnUUNCM1RuSXZ0Z1haT2RSZmFrTVJHRm5kZnJIZTEwT2o4V2theXhZOGRpK2ZMbEdERmloTzVZRnpSdzRFQk1uejRkcGFXbE9IejQ4RUFSdVQwdExlMkR5c3JLSTdxemtYNnNhN0k3TmxCRVVTd3ZMeS9ITUl3dElqTG9sbHR1d1pOUFBnbVh5NlU3VnBmRng4ZmpoaHR1UUV0TEN3S0JnRXRFWnFla3BIeFlWVlgxdjdxemtUNnNhNG9HYktDSW9wVGI3UjdsZERvL0FqRHd0dHR1dytMRml5RVNmV2ZsUlFUanhvMkRpR0QzN3QySmhtSE1IanAwNklZalI0NVU2czVHa2NlNnBtakJCb29vQ3VYazVBeUlpNHZiSkNMcGMrYk13UU1QUEtBN1VvOFZGQlRBTUF6czJyVXJVU2wxWTNKeTh1cnE2bXArQmxrTVlWMVROR0VEUlJSOTRqSXlNdDRTa2NLSkV5ZGl5WklsVWZrTy9adDR2VjRjUFhvVUJ3NGN1TXpoY0Z3N1lNQ0FQOVhVMVBCengySUQ2NXFpQ2hzb29pamo4WGdlRVpINW1abVpXTFpzR2VMaTRuUkhDaHNSd1lRSkU3QjkrM2JVMU5Ta081M09LNDRlUGJwZWR5N3FmYXhyaWpaOW83MG5paEc1dWJtNWNYRngvc1RFUk1mcnI3K09ZY09HNlk3VUs2cXFxakJyMWl3ME5qYWFTcW52K1AzK2Jib3pVZTloWFZNMDBqdkNsWWk2cktDZ0lNN3BkTDRHd0xGZ3dZSSsreUlEQUlNSEQyNi8vc1VoSXEvbTVPVEU2ODVFdllOMVRkR0tEUlJSbERCTjgwNFJHWnVkblkwNzdyaERkNXhlTjJQR0RJd2RPeFlBUmlja0pEeW9Pdy8xRHRZMVJTczJVRVJSWU1TSUVZa2k4aXNBV0x4NHNmYlAvNG9Fd3pDd2FORWlBSUJTNmw2MzI5MWZjeVFLTTlZMTZ6cWE5ZjFxSmVvRHJyamlpcmtpTXJTd3NCQjVlWG02NDBUTXlKRWpNV1hLRklqSUlNTXdGdW5PUStIRnVtWmRSek0yVUVUMkZ5Y2l2d1NBdSsrK1czZVdpSnMvZno0QXdEQ01uL0dha1Q2RmRRM1dkVFJqQTBWa2MxNnZkeEtBSWJtNXVYQzczYnJqUkZ4V1ZoYXV2dnBxQUJnVUZ4YzNTM2NlQ2cvV05lczYyckdCSXJJNXBkU1BBV0RhdEdtNm8yZ3pjK1pNQUlDSTNLazVDb1VKNjVwMUhlM1lRQkhaV0haMmRyS0kvREFoSVFIVHAwL1hIVWViYTYrOUZpNlhDeUx5dllLQ2dqVGRlYWhuV05lbnNLNmpHeHNvSWh0enVWd1RBY1FWRmhZaUtTbEpkeHh0WEM0WHBreVpBZ0JPQUQvUUhJZDZpSFY5Q3VzNnVyR0JJckl4RVprRW9IMXVURXdiTjI0Y0FNQ3lyRW1hbzFBUHNhNi93cnFPWG15Z2lHeE1LWFVqQUZ4enpUVzZvMmpYZnFHeGlFelFISVY2aUhYOUZkWjE5R0lEUldSVEhvOW51SWlNU0U1T3hvZ1JJM1RIMFM0dExRMnBxYWtBTU1UdGRvL1NuWWN1RHV2NmJLenI2TVVHaXNpbWxGSlhBYWR1ZHhiaDUzNkx5SmxoaXc2SHc2czVEbDBrMXZYWldOZlJpdzBVa1UwWmhwRUpBRU9HRE5FZHhUYXV2UEpLQUlCU0trZHpGTHBJck91dlkxMUhKelpRUlBhVkRRRERody9YbmNNMk1qSXlBQUFpOGkzTlVlamlzYTdQd2JxT1RteWdpT3pyMndDUW1abXBMY0Rldlh0UlVGQncxcDhubm5oQ1c1NzJveFlpY21WMy8rMllNV015dkY3dlQ4TWVpcnBMZTExM2ROZGRkNkdnb0FCTlRVM2FNdlNrcmtrZnArNEFSUFRObEZKRFJhVDlBbE90UHZyb0kvVHIxMDkzREF3WU1LRDk0YUN1Zkg5QlFjRzNMTXVhTGlLM0FSaDNldk9LM3NoR1hXT251dDZ3WVFNT0hUcWtPMGEzNjVyc2dRMFVrWDBOQklETEw3OWNkdzdidU9TU1N3QUFTcW56UGlsZXIzZTBaVm5mRjVIYmxGTDV2RkRaZG14UjE4M056Zmp0YjMrTHVYUG5ZdW5TcFZxemRLV3V5WDdZUUJIWlZ4SUE5Ty9mWDNjTzIwaE1UQVFBaUlpcjQzYXYxK3NHTUFQQUhBQ2pEWU5YSjlpWUxlcDY1Y3FWK0lkLytBZms1dVpxelFHY3Y2N0ozdGhBVWRUd2VyMGZBSWlsYWIxdEFCQVhGNmM3Qjc3em5lOGdLU2tKMTF4ekRSWXZYcXp0NklIVGVXYkppdmQ2dlFWS3Faa2lNZ2RBbHkrKzlYcTlxbGZDVVpjb3BTeEFiMTBmUG53WWYvbkxYN0JtelJvY09YSkVXNDUyNTlTMXJldFRLZldwMys4ZmQrSHY3UHY0Tm8yaVNTdzFUd0NnL2R6VHQ3LzliWHo4OGNmNDlOTlA4ZkxMTCtQUW9VTllzbVNKdGp3ZFQ4ZVpwbmtwZ0NGS3FVUnRnU2dxUGZQTU0vanhqMytNNU9SazNWRUFJS3JtWVlsSW9lNE1kc0VqVUJSMWZENWY5S3cyUGVEMWVoc0I5R3R0YllYRDRkQ1N3ZUZ3bk5uM3FGR2o4TE9mL1F6MzNYY2ZMTXVDanROa3JhMnRaeDRHQW9FUEFYd0lRUEx6ODY4MkRPTTJwZFNOSWpLaXMvOUdyTlNQWGVtdTZ5MWJ0dURJa1NPNDlkWmJJNzd2OCtsWTF6NmZ6N2F2eTNZL09oWnB0djBmUlJUcmxGS05JdEt2cWFucHpEVVN1clcwdENBaElVRkw4d1FBb1ZBSUFLQ1VhdTZ3V2UzWnMrZGpBQjhEZ01makdTc2ljMDQzVTFkcGlFbWQwRjNYLy8zZi80M0t5a3BjZi8zMUFBRExzZ0FBMDZaTnc2OS8vV3RNbUJENWo2UTdUMTJUemJHQklyS3ZHZ0NEamg4LzN2RTI1NGphdEdrVFJvMGFoZFRVVkh6KytlZDQvdm5uY2ROTk4ybkpBZ0QxOWZYdEQ0K2Y3M3Y4ZnY4dUFMc0EzRmRRVUpCcldkWWNBTjhYRVU1NXRnZXRkWDN1SFhkNzkrN0YzTGx6c1g3OWVtMmpPcnBTMTJRL2JLQ0liRXBFamdMNGRsVlZsYmFoZzN2MzdzV2pqejZLcHFZbXBLU2tZTWFNR1Zpd1lJR1dMQUJRVzF2Yi92RHZYZm4rM2J0Mzd3WHdDd0MveU12THU4b3dqRG05bFkyNnhnNTFiVGZkcld1eUJ6WlFSRGFsbFBwTVJLNC9lUENnbHRNS0FIRHZ2ZmZpM252djFiTHZiOUoreDVTSUhPcnV2dzBFQWdjQTZMc0NuZ0RZbzY0N3lzM054ZTdkdTdWbTZFbGRrejY4QzQvSXZqNEhnTEt5TXQwNWJLT2lvZ0lBb0pRcTFSeUZMaDdyK2h5czYrakVCb3JJcGl6TE9nakFGbk5xN09MTEw3OEVBQ2lsaWpSSG9ZdkV1djQ2MW5WMFlnTkZaRk9XWlpVQXdCZGZmQUdsZVBld1VncDc5KzV0Zjd4SGN4eTZTS3pyczdHdW94Y2JLQ0tiMnJ0MzcwR2xWRVYxZFRYS3k4dDF4OUd1cXFvS0ZSVVZVRXBWQndJQnZsT1BVcXpyczdHdW94Y2JLQ0liVTBxdEE0QlBQdmxFZHhUdDJ0K2xpd2lmakNqSHV2NEs2enA2c1lFaXNqSERNRFlCd002ZE8zVkgwYTc5T1JDUnpYcVRVRSt4cnIvQ3VvNWViS0NJYkN3VUNtMEIwTFpqeHc0ME44ZnVrT0tUSjA5aXc0WU5BR0FDK0MvTmNhaUhXTmVuc0s2akd4c29JaHNyS2lxcUJQQk9jM016MXE5ZnJ6dU9OdHUyYlVORFF3T1VVbHQzNzk1OVdIY2U2aG5XOVNtczYrakdCb3JJNWt6VGZBMUFUTC9RdlBQT093QUF5N0pXYVk1Q1ljSzZabDFIT3paUVJEYlgxdGIyUG9BYW44K0gvZnYzNjQ0VGNXVmxaZGl5WlF1VVVzZFBuRGp4dXU0OEZCNnNhOVoxdEdNRFJXUnpSVVZGTFpabFBRRUFMNzc0b3U0NEVmZmFhNisxUDF4KzZOQ2hrenF6VVBpd3JsblgwWTRORkZFVXNDenJGUUExVzdkdVJYRnhzZTQ0RVZOV1ZvWjMzMzBYU3FsajlmWDFUK3JPUStIRnVtWmRSek0yVUVSUklCZ01OZ0w0ZHdCNDZxbW5ZbUtDczFJS3p6NzdiUHZqRjB0TFMrczBSNkl3WTEyenJxTVpHeWlpS0ZGWFYvZUtVdXF6UUNDQU5Xdlc2STdUNnpaczJJQ3RXN2RDS2ZYbDhlUEhIOWVkaDNvSDY1cWlGUnNvb2loUldsb2FVa3JOQldEKzduZS9RMlZscGU1SXZhYTJ0aGEvK2Mxdm9KU3lBTnpGYTBUNkx0WTFSU3MyVUVSUlpNK2VQVHN0eTFyYTJOaUlSWXNXSVJRSzZZNFVkcTJ0clhqNDRZZFJWMWNIRWZtRDMrL2ZxRHNUOVM3V05VVWpObEJFVWFhMXRmV1hTcWxQUHYvOGN6ejIyR045NnJvUnBSU2VlKzY1OW8rM0NOYlcxdjVNZHlhS0ROWTFSUnMyVUVSUnBxaW9xS1cxdGZXSEFNclhyMStQbFN0WDZvNFVObSsrK1NiZWVPTU5LS1dxV2xwYXZzOVRITEdEZFUzUmhnMFVVUlRhdDI5ZmxXVlpNd0djV0w1OE9WNSsrV1hka1hwRUtZWFZxMWZqNmFlZmhsS3FRVVJtN2R1M3IxeDNMb29zMWpWRkV6WlFSRkZxejU0OWUwelQvRWNBeDFlc1dJRmx5NWJCc2l6ZHNick5zaXlzV3JVS1M1Y3VoVktxQWNBLytYeStqM1RuSWoxWTF4UXQyRUFSUmJGQUlQQ3BVbXFLVXVyWTczLy9leno0NElOb2FHalFIYXZMbXB1YnNXVEpFcnp3d2dzQVVHOVoxa3kvMy8rQjdseWtGK3Vhb2dFYktLSW81L2Y3ZDVtbU9RSEEvczJiTitQT08rOUVTVW1KN2xnWFZGWldodm56NTJQZHVuVUFVR2FhNW5jRGdjQ0h1bk9SUGJDdXllN1lRQkgxQWNGZ2NIOWRYVjBoZ1BjT0hUcUVPWFBtWU1XS0ZiYThIYnkxdFJXclZxM0M3Tm16VVZ4Y0RLWFU1Z0hVdTAwQUFDQUFTVVJCVkZBbzVBMEVBbjdkMmNoZVdOZGtaNkk3QUZGWGViMWVCUUErbjQ5MWUzN2k5WHJ2eGFtUHg3aGsyTEJoV0xod0lhNjc3anFJNkgzYWxGTFl2bjA3ZnZ2YjM3WWZTV2dDOElUUDUzc1NRUFJkNUVLUnhMcTJBYTdCWitPVFFGR0R2N3hkbDVPVE15dytQdjVWRVprTUFObloyYmpubm5zd2Z2eDRPQnlPaUdheExBdTdkdTNDOHVYTEVRZ0UyamR2TlUxelhpQVFPQkRSTUJUVldOZDZjUTArRzU4RWlocjg1ZTIrL1B6ODZZWmhQQWJBQXdDcHFhbTQ5ZFpiTVhYcVZBd2FOS2hYOTExYlc0djMzMzhmYjd6eEJzckxUOTI1clpUNkRNQVN2OS8vNTE3ZE9mVnByR3M5dUFhZmpVOENSUTMrOGw0OHI5Zjd6d0FXQWhqZnZzM3RkbVB5NU1rb0xDeEVabVptajkvQm02YUpzckl5N055NUV4czNib1RmNys4NFRkcG5tdWF5UUNEd0J3QjlaOFEwYWNXNmppeXV3V2ZqazBCUmc3KzhQZWZ4ZVBKRTVGNEFNd0FNYk4rZW1KaUkzTnhjNU9mbkl6MDlIU2twS1VoSlNVRlNVaElTRXhPUmtKQUFFY0hKa3ljUkNvWFEwTkNBNnVwcTFOVFVvS0tpQW9GQUFNRmdFRTFOVFdmMnBaUTZMaUx2bWFiNWZDQVErRlREajBzeGduVWRHVnlEejhZbmdhSUdmM25EeW5DNzNSTWREc2NzQU5lSnlDZ0FQYjJJeEFSUXFwVGFLaUpyZlQ3Znh0UGJpQ0tGZGQyTHVBYWZ6YWs3QUJGcFlRV0R3VTBBTmdGQVRrNU9VbHhjM0FRUm1RQWdVMFF5bEZMcEluSXBBQmVBZmpqMWhxdEpLZFVNb0U1RUtwUlNGUUMrQkxBOVBqNys0eDA3ZHRScCtubUlBTlkxUlJBYktDSkNVVkZSQTREL09mMkhxRTlnWFZOdjRpQk5JaUlpb201aUEwVkVSRVRVVFd5Z2lJaUlpTHFKRFJRUkVSRlJON0dCSWlJaUl1b21ObEJFUkVSRTNjUUdpb2lJaUtpYjJFQVJFUkVSZFJNYktDSWlJcUp1WWdORlJFUkUxRTFzb0lpSWlJaTZpUTBVRVJFUlVUZXhnU0lpSWlMcUpqWlFSRVJFUk4zRUJvcUlpSWlvbTloQUVSRVJFWFdUVTNjQW92UHhlRHpYQTVqMkRkdWY2ZkRYYlg2Ly82M0lwU0lpSW1JRFJmYldKaUlQbkx1eDR6YlROSDhZMlVoRVJFUThoVWMyNXZmN1AxWksxWGJ5TFhWdGJXM3ZSU3dRRVJIUmFXeWd5TTdhQUx6WnlkYzNGaFVWdFVRcURCRVJVVHMyVUdSM2I1L3ZDMHFwdFpFTVFrUkUxSTRORk5sYWZYMzlSd0RxenQydWxHbzhkdXpZWHpSRUlpSWlZZ05GOWxaYVdocFNTdjM1M08waXN1blFvVU1uZFdRaUlpTGlYWGhrZTBxcHQwVGtKeDIzV1piRjBRVkVSTDJJbzJRNnh3YUtiSys2dW5wemFtcHFJNEQrcHpjMXQ3YTJ4dVF2TEJGUkJIR1VUQ2Q0Q285czc4aVJJMDBBT2w3dnRLV29xS2hCVng0aW9sakFVVEtkWXdORlVjR3lySTdYUWZIaWNTS2kzc2RSTXAxZ0EwVlJvYm01K1FNQUo1VlNMYTJ0cld0MDV5RWlpaEVjSlhNZWJLQW9LdXpmdjc5ZUtmV3VpR3pkdTNmdk1kMTVpSWhpQVVmSm5COGJLSW9hU3FrMVNxbVkvb1VsSW9va2pwSTVQOTZGUjdhUm5wN3VTazVPempVTVk0eUlmQXZBU0tYVVNCRVpvSlJLQXBBRVFEd2V6Nk1pMHFDVU9nYWdGRUNKVXVvTEVkbG5tbVl3R0F3MmF2MUJpSWo2RUk2UytXYWlPd0RGTk1QajhYaHhhczdJOTBYRWk1NDM5U2FBZ0ZMcVBkTTAxd1dEd1oybnR4RVIwVVVZTW1SSXY5VFUxR3AwR0NVVENvVlNZdjF1YURaUUZIRmVyemRMS2ZVVEVaa0xJSzE5ZTN4OFBMS3lzakJ5NUVoa1pHUWdQVDBkR1JrWnVPeXl5OUN2WHorNFhDNklDSnFhbXREYzNJd1RKMDZnb3FJQ0ZSVVZLQzh2UjBsSkNVcExTM0h5NUZsSGxmK3VsUG9qZ0ZmOWZ2OW5FZjVSaVlqNkJLL1grMzhCekRuOTE3LzVmTDZ2RGRpTU5XeWdLR0x5OC9PbkdJYnhBSUFiMnJkbFpXVmgvUGp4bURScEVuSnljdUIwOXV3QWxHbWFLQzR1eHFaTm03QjkrM1lVRnhlZitacFNhb3RsV2M4RUFvRjNlN1FUSXFJWWs1K2YvMCtHWWZ6WDZiLytpOC9uVzZFMWtBMndnYUplbDUrZmY0MklQQ0VpMXdGQWNuSXlwazJiaHRteloyUG8wS0c5dXUrcXFpcXNYYnNXNjlhdFExVlZGUUJBS2JYVE5NMWZCSVBCVGIyNmN5S2lQbUxVcUZHWDlPL2Z2MW9wWmJTMXRhWHlibWcyVU5TTHhvd1pNemcrUHY1NUFMTUJZUGp3NFpnM2J4Nm1UcDBLaDhNUjBTeW1hZUxERHovRXlwVXJVVkpTMHI3NXZWQW9kRTlSVWRIaGlJWWhJb3BDSG85bnJZZ004UGw4MSt2T1lnZVJmUldqV0NGNWVYbTNPNTNPZFNKU2tKcWFpdnZ1dXcrLy9PVXZNV3JVS0JoRzVLZG5HSWFCek14TTNIenp6UmcyYkJoS1NrcFFWMWQzbGRQcG5EOTQ4T0QvVjFsWjZZdDRLQ0tpS0pLYW1nb0FGWldWbFovcXptSUhQQUpGWWVWMnUvc2JockhjTUl6YkRjUEF6VGZmaklVTEZ5SXhNVkYzdExPRVFpRzg5TkpMV0wxNk5VelRoRkxxci9YMTlYZVVscForYldBY0VWRXM2T29vR1FBTkhDWERCb3JDYVBUbzBjTmRMdGZiQUx4cGFXbDQvUEhIa1orZnJ6dFdwL2J2MzQrSEhub0laV1ZsQUZCc211Wk5nVURnZ081Y1JFUVJ3RkV5UGNBR2lzTEM2L1dPVmtwdEZwR1VzV1BINHFtbm5zSmxsMTJtTzFhWE5EUTA0Ti8rN2Qrd2RldFduSDVIOVk5K3YzK1g3bHhFUkwyQm8yVENndzBVOVZoZVhsNk93K0hZREdEZ0xiZmNncC8vL09kYXJuUHFDY3V5c0d6Wk1xeGF0UW9BanB1bWVVTWdFT0I1ZmlMcU16aEtKcnpZUUZHUHVOM3VVVTZuODJNQXliZmRkaHNlZU9BQjNaRjY1T1dYWDhhS0ZTc0E0SVJoR04vYnRXdVhYM2NtSXFLZTRDaVozc0VHaWk1YVRrN09nUGo0K08waU1uTE9uRG00Ly83N2RVY0tpMWRlZVFYTGx5OEhnUEtXbHBaLzJMZHZYNVh1VEVSRTNjVlJNcjJMWXd6b1lzVmxaR1M4SlNLRkV5ZE94SklsU3lEU04vcHhyOWVMbzBlUDRzQ0JBNWM1SEk1ckJ3d1k4S2VhbXBvK2VSRWtFZlZKSENVVEFXeWc2S0o0UEo1SFJHUitabVltbGkxYmhyaTRPTjJSd2taRU1HSENCR3pmdmgwMU5UWHBUcWZ6aXFOSGo2N1huWXVJNkVMY2JuZi90TFMwVngwT3g2OGNEa2ZpTGJmY2d2Lzh6Ly9FbURGamJQRW1WMFF3Y3VSSS9PQUhQMEJMU3d1S2lvb1NBTXhJVFUzTlQwcEtXbGRiV3h2U25iR3I5RCtiRkhWeWMzTno0K0xpL0ltSmlZN1hYMzhkdzRZTjB4MnBWMVJWVldIV3JGbG9iR3cwbFZMZjhmdjkyM1JuSWlJNkg0NlNpU3dlZ2FKdUtTZ29pQk9SL3hhUjlMdnZ2aHZmL2U1M2RVZnFOVWxKU1Jnd1lBQzJiTmxpaU1qVkF3WU1lSVduOG9qSWpyeGU3MmluMC9teGlHU05IVHNXeTVjdng0Z1JJM1RIdXFDQkF3ZGkrdlRwS0MwdHhlSERod2VLeU8xcGFXa2ZWRlpXSHRHZDdVTFlRRkczREI0OCtDZUdZZnhMZG5ZMkhuMzBVVnNjRXU1TlYxMTFGZngrUDQ0Y09UTEk2WFNHamg0OStwSHVURVJFSGVYbDVlVVlockZGUkFiZGNzc3RlUExKSitGeXVYVEg2ckw0K0hqY2NNTU5hR2xwUVNBUWNJbkk3SlNVbEErcnFxcitWM2UyenJDQm9pNGJNV0pFb3N2bGVsdEVMbjNxcWFlUWxwWjI0WDhVNVVRRTJkblorUE9mL3d5bFZHNUtTc3FMVlZWVnJicHpFUkVCWjBiSmZBUmc0RzIzM1liRml4ZEg1UnRiRWNHNGNlTWdJdGk5ZTNlaVlSaXpodzRkdXVISWtTT1Z1ck9kRHhzbzZySXJyN3h5dm9qOG44TENRc3liTjA5M25JaEpUazdHbDE5K2lZTUhEL1lIMEZKWldibEZkeVlpb3B5Y25BRnhjWEdiUkNSOXpwdzVVVCtIRHdBS0NncGdHQVoyN2RxVnFKUzZNVGs1ZVhWMWRiVXRQMXN2dXNaRmswNXhJdkpMQUxqNzdydDFaNG00K2ZQbkF3QU13L2haVGs1T3ZPWTRSRVJ4Q1FrSnEwVms1TVNKRTNIZmZmZnB6aE0yOCtmUHg0d1pNd0FnSXo0Ky9pOTJYWFBaUUZHWGVMM2VTUUNHNU9ibXd1MTI2NDRUY1ZsWldiajY2cXNCWUZCY1hOd3MzWG1JS0xaNVBKNkhBTnlRbVptSi8vaVAvNGpLMDNibkl5SjQ2S0dIa0pPVEF3RGpFeElTbHVyTzlFM1lRRkdYS0tWK0RBRFRwazNUSFVXYm1UTm5BZ0JFNUU3TlVZZ29odVhtNXVhS3lQK1htSmlJcFV1WElqRXhVWGVrc0V0SVNNRFRUeitOL3YzN0E4RGRIbzluZ3U1TTUySURSUmVVbloyZExDSS9URWhJd1BUcDAzWEgwZWJhYTY5dC96VHk3eFVVRlBUOUsraUp5SFlLQ2dyaW5FN25hd0FjQ3hZczZMTnorQUJnOE9EQjdkZDFPVVRrVmJ1ZHltTURSUmZrY3JrbUFvZ3JMQ3hFVWxLUzdqamF1Rnd1VEpreUJRQ2NBSDZnT1E0UnhTRFROTzhVa2JIWjJkbTQ0NDQ3ZE1mcGRUTm16TURZc1dNQllIUkNRc0tEdXZOMHhBYUtMa2hFSmdGb0wrS1lObTdjT0FDQVpWbVRORWNob2hnellzU0lSQkg1RlFBc1hyeFl5MmZhUlpwaEdGaTBhQkVBUUNsMXI5dnQ3cTg1MGhsOS85bW5IbE5LM1FnQTExeHpqZTRvMnJWZlFDOGl0anNmVDBSOTJ4VlhYREZYUklZV0ZoWWlMeTlQZDV5SUdUbHlKS1pNbVFJUkdXUVl4aUxkZWRxeGdhSk9lVHllNFNJeUlqazVPU28rRnFDM3BhV2xJVFUxRlFDR3VOM3VVYnJ6RUZITTRDZ1oyR3VVREJzbzZwUlM2aXJnMUczOGZlazIyWXNsSW1mZStUa2NEcS9tT0VRVUl6aEt4bjZqWk5oQVVhY013OGdFZ0NGRGh1aU9ZaHRYWG5rbEFFQXBsYU01Q2hIRkNJNlNzZDhvR1RaUWRDSFpBREI4K0hEZE9Xd2pJeU1EQUNBaTM5SWNoWWhpQUVmSm5HSzNVVEpzb09oQ3ZnMEFtWm1aV2tPVWxKVGdYLzdsWDNEMTFWZGo0c1NKMkxoeG83WXM3VWZqUk9SS2JTR0lLR1p3bE13cGRoc2x3d2FLT3FXVUdncWcvY0pwTFNvcUtuRFhYWGRoL1BqeDJMaHhJOWFzV1lOUm8vUmR2ejFnd0lEMmg0TzBoU0NpbU1GUk1sK3gweWdacCs0QVpIc0RBZUR5eXkvWEZ1REZGMS9FdGRkZWk3bHo1d0lBK3ZYcnB5MExBRnh5eVNVQUFLV1V2aWVGaUdLR1V1cEdFZUVvR2RocmxBeVBRTkdGSkFGby96eWlpRE5ORTVzM2J6NXo4YUFkdEgvdWxJaTRORWNob2o2T28yVE9acWRSTWp3Q0ZTWmVyL2NEQU5vUEtmYUNOZ0NJaTR2VHN2T0tpZ3FFUWlGVVZWWGhwcHR1UW5WMU5Ud2VEMzcxcTE4aEpTVkZTeWFuODh5dlRielg2MVZhUW5TRFV1cFR2OTgvVG5jT0l1bytwZFJWSXNKUk1xZTFqNUtwckt4c0h5V3pYMWNXSG9FS243N1lQQUdBMXQvWXhzWkdBRUFnRU1DZi92UW52UHZ1dTJocGFjR2pqejZxTFZPMExXSWlVcWc3QXhGZEhJNlMrVHE3akpMaEVhZ3c4L2w4MGZYcWVnRmVyN2NSUUwvVzFsWTRISTZJNzkvbE9uV1c3S2MvL1NrdXZmUlNBTURjdVhOeDMzMzN3YklzTFo4RjFkcmFldWFoeitlejllOVFOQndoSTZKT2NaVE1PZXd5U29aSG9LaFRTcWxHQUdocWF0S3kvNHlNRFBUcjF3OE5EUTFudG9rSUVoSVN0SDJRWmlnVUFnQW9wWnExQkNDaVdLSjlsSXhsV2Rpelp3K1dMbDJLdHJZMmJUbmEyV1dVREJzb3VwQWFBRGgrL0xpV25UdWRUc3ljT1JQUFB2c3NqaDgvanBxYUdxeGN1VkxyTk43Nit2cjJoM3FlRkNLS0dYWVlKVE4xNmxUOC9PYy94K3JWcTJGWmxyWWM3ZXd5U29ZTkZIVktSSTRDUUZWVmxiWU05OTU3TDFKU1VqQmp4Z3pNbWpVTFYxMTFGUll0MHZlQjNMVzF0ZTBQLzY0dEJCSEZDdTJqWko1Ly9uazg4OHd6MnZaL0xydU1rckgxOVJ1a24xTHFNeEc1L3VEQmc1Z3dRYy9ZamZqNGVEenl5Q040NUpGSHRPei9YRWVPSEFFQWlNZ2h2VW1JS0Fab0hTVURBTm5aMmRpN2Q2KzIvWi9MTHFOa2VBU0tMdVJ6QUNncks5T2R3ellxS2lvQUFFcXBVczFSaUtpUEU1RUVRTjhvR1R2cU9FcEdadzQyVU5RcHk3SU9BbDhkZFNIZ3l5Ky9CQUFvcFlvMFJ5R2l2cTlQM2RrZERuWVpKY01HaWpwbFdWWUpBSHp4eFJkUWluZkVLNlhPSE1wV1N1M1JISWVJK3I0UWNOYjRsSmpYY1pTTXpoeHNvS2hUZS9mdVBhaVVxcWl1cmtaNWVibnVPTnBWVlZXaG9xSUNTcW5xUUNEQUkxQkUxS3QwajVLeEk3dU1rbUVEUlJla2xGb0hBSjk4OG9udUtOcTFIMzBTRVQ0WlJCUUpXa2ZKMkpGZFJzbXdnYUlMTWd4akV3RHMzTGxUZHhUdDJwOERFZG1zTndrUnhRSTdqSklwS0NqQTNMbHpBUUFUSmt4QVFVRUJDZ29LdE9XeHl5Z1pqakdnQ3dxRlFsc1NFaExhZHV6WTRXeHViajd6OFNxeDV1VEprOWl3WVFNQW1BRCtTM01jSW9vQmRoZ2xzM3YzYmkzN1BSKzdqSkxoRVNpNm9LS2lva29BN3pRM04yUDkrdlc2NDJpemJkczJORFEwUUNtMWRmZnUzWWQxNXlHaW1NQlJNdWV3eXlnWk5sRFVKYVpwdmdZZ3BodW9kOTU1QndCZ1dkWXF6VkdJS0Vad2xNelgyV1dVREJzbzZwSzJ0cmIzQWRUNGZEN3MzNzlmZDV5SUt5c3J3NVl0VzZDVU9uN2l4SW5YZGVjaG90akFVVEpuczlNb0dUWlExQ1ZGUlVVdGxtVTlBUUF2dnZpaTdqZ1I5OXBycjdVL1hIN28wS0dUT3JNUVVlemdLSm16MldtVURCc282akxMc2w0QlVMTjE2MVlVRnhmcmpoTXhaV1ZsZVBmZGQ2R1VPbFpmWC8razdqeEVGRnM0U3VZcmRob2x3d2FLdWl3WUREWUMrSGNBZU9xcHAyTGljTEpTQ3M4Kysyejc0eGRMUzB2ck5FY2lvaGpEVVRKZnNkTW9HVFpRMUMxMWRYV3ZLS1UrQ3dRQ1dMTm1qZTQ0dlc3RGhnM1l1blVybEZKZkhqOSsvSEhkZVlnbzlvUkNvUzBBMm5iczJJSG1acTNEdDdXeTJ5Z1pObERVTGFXbHBTR2wxRndBNXU5Kzl6dFVWbGJxanRScmFtdHI4WnZmL0FaS0tRdkFYYnoyaVloMDRDaVpVK3cyU29ZTkZIWGJuajE3ZGxxV3RiU3hzUkdMRmkwNjg3bEVmVWxyYXlzZWZ2aGgxTlhWUVVUKzRQZjdOK3JPUkVTeGk2Tms3RGRLaGcwVVhaVFcxdFpmS3FVKytmenp6L0hZWTQvMXFldWhsRko0N3JubjJzKzFCMnRyYTMrbU94TVJ4VGFPa3JIZktCazJVSFJSaW9xS1dscGJXMzhJb0h6OSt2Vll1WEtsN2toaDgrYWJiK0tOTjk2QVVxcXFwYVhsK3p4MVIwUzZjWlNNL1ViSnNJR2lpN1p2Mzc0cXk3Sm1Baml4ZlBseXZQenl5N29qOVloU0NxdFhyOGJUVHo4TnBWU0RpTXphdDI4ZkI2OFFrUzF3bEl5OVJzbXdnYUllMmJObnp4N1ROUDhSd1BFVksxWmcyYkpsc0N4TGQ2eHVzeXdMcTFhdHd0S2xTNkdVYWdEd1R6NmY3eVBkdVlpSTJuR1VqTDFHeWJDQm9oNExCQUtmS3FXbUtLV08vZjczdjhlRER6Nklob1lHM2JHNnJMbTVHVXVXTE1FTEw3d0FBUFdXWmMzMCsvMGY2TTVGUkhRdWpwS3hEelpRRkJaK3YzK1hhWm9UQU96ZnZIa3o3cnp6VHBTVWxPaU9kVUZsWldXWVAzOCsxcTFiQndCbHBtbCtOeEFJZktnN0Z4SFJOK0VvR2Z0Z0EwVmhFd3dHOTlmVjFSVUNlTy9Rb1VPWU0yY09WcXhZWWNzeEI2MnRyVmkxYWhWbXo1Nk40dUppS0tVMmgwSWhieUFROE92T1JrVFVHWTZTc1FjMlVCUldwYVdsZFQ2ZmJ3YUErMHpUckgvNTVaZHg2NjIzdHQ5K3Fqc2VsRkxZdG0wYmZ2U2pIK0g1NTU5SFcxdGJFNEJIL0g3LzlVVkZSYlc2OHhFUmRRVkh5ZWpIQm9wNmcvTDVmTStGUXFFeFNxbU5odzhmeHYzMzM0L2JiNzhkSDMvOE1VelRqSGdneTdMdzZhZWZZdDY4ZWZqWGYvM1g5dE9MVzAzVDlQaDh2djhBRUgxWHZoTlJ6T0lvR2YxRWQ0Qyt3dXYxS2dEdytYeDhUcytSbjU4LzNUQ014d0I0QUNBMU5SVzMzbm9ycGs2ZGlrR0RCdlhxdm10cmEvSCsrKy9qalRmZVFIbjVxWWtFU3FuUEFDengrLzEvN3RXZDJ3RHJrcWh2eTgvUHp6Y01Zek9BeTM3NjA1L2lycnZ1MGgzcG9pbWw4UHJycjUrNUcxcEViclR6M2RCY1ZNT0VMMVFYNXZWNi94bkFRZ0RqMjdlNTNXNU1uandaaFlXRnlNek1oTVBoNk5FK1ROTkVXVmtaZHU3Y2lZMGJOOEx2OTNjOHRPMHpUWE5aSUJENEE0QytjN3k3RTZ4TG9yNHZMeSt2ME9Gd2JBQncrWTkvL0dQY2M4ODlNSXpvT3NGa1dSYisrTWMvNG9VWFhqZ3pTc2J1ZDBOelVRMFR2bEIxbmNmanlST1Jld0hNQURDd2ZYdGlZaUp5YzNPUm41K1A5UFIwcEtTa0lDVWxCVWxKU1VoTVRFUkNRZ0pFQkNkUG5rUW9GRUpEUXdPcXE2dFJVMU9EaW9vS0JBSUJCSU5CTkRVMW5kbVhVdXE0aUx4bm11YnpnVURnVXcwL3JsYXNTNkxZNFBGNHhnSjRYMFN1bURoeEloNTk5RkVrSlNYcGp0VWx6YzNOZU9LSko5cnZocTQzVGZPbWFMZ2Jtb3RxbVBDRjZxSVlicmQ3b3NQaG1BWGdPaEVaQmFCbmg2QUFFMENwVW1xcmlLejErWHdiVDIrTFNheExvdGpoZHJ0SE9aM092d0lZTldMRUNQejYxNy9HeUpFamRjZnFWRmxaR1I1KytPSDJ5ZXBscG1uK0lGcnVodWFpR2laOG9lcTVuSnljcExpNHVBa2lNZ0ZBcG9oa0tLWFNSZVJTQUM0QS9YQ3FacHVVVXMwQTZrU2tRaWxWQWVCTEFOdmo0K00vM3JGamgyMG0xZXJHdWlTS0xWbFpXWmRlZXVtbHF3Rk1kemdjbURkdkh1Yk9uWXVFaEFUZDBjN1MydHFLMWF0WDQ4VVhYMFJiV3h1VVVwdGJXbHB1anFhN29ibW9oZ2xmcU1pT1dKZEVNVW04WHUrOU9QV3hMNWNNR3pZTUN4Y3V4SFhYWFFjUnZVdUJVZ3JidDIvSGIzLzcyL2E3b1pzQVBPSHorWjVFbE4wTnpVVTFUUGhDUlhiRXVpU0tYVGs1T2NQaTQrTmZGWkhKQUpDZG5ZMTc3cmtINDhlUDcvRU5POTFsV1JaMjdkcUY1Y3VYSXhBSXRHL2VhcHJtdkVBZ2NDQ2lZY0tFaTJxWThJV0s3SWgxU1VRY0pkTTd1S2lHQ1Yrb3lJNVlsMFRVanFOa3dzdXBPd0FSRVJIMVBwL1A5eWFBTnp1T2tna0dnd09Ed1NBQWpwTHBMcjRyRFJPKzB5YzdZbDBTVVNjNFNxWUhlQVNLaUlnb05sbkJZSEFUZ0UwQVI4bDBGeHNvSWlJaVFsRlJVUU9BL3puOTUyczZITkcrTEpLNTdDcTZQaXlIaUlpSXlBYllRQkVSRVJGMUV4c29JaUlpb201aUEwVkVSRVRVVFd5Z2lJaUlpTHFKRFJRUkVSRlJON0dCSWlJaUl1b21ObEJFUkVSRTNjUUdpb2lJaUtpYjJFQVJFUkVSZFJNYktDSWlJcUp1WWdORlJFUkUxRTFzb0lpSWlJaTZTWFFIaUZZZWorZDZBTlBhL3k0aUR3Q0FVbXBwaDIvYjV2ZjczNHAwTm9wZHJFc2lDaGV1SjUxejZnNFF4ZHJhaTZtamp0dE0wL3hoWkNNUnNTNkpLR3k0bm5TQ3AvQXVrdC92LzFncFZkdkp0OVMxdGJXOUY3RkFSR0JkRWxINGNEM3BIQnVvaTljRzRNMU92cjZ4cUtpb0pWSmhpRTVqWFJKUnVIQTk2UVFicUo1NSszeGZVRXF0aldRUW9nNVlsMFFVTGx4UHpvTU5WQS9VMTlkL0JLRHUzTzFLcWNaang0NzlSVU1rSXRZbEVZVU4xNVB6WXdQVkE2V2xwU0dsMUovUDNTNGltdzRkT25SU1J5WWkxaVVSaFF2WGsvTmpBOVZEU3FtdjNiNXBXVlpNM3RKSjlzRzZKS0p3NFhyeXpkaEE5VkIxZGZWbUFJMGROalczdHJiR2ZHR1JYcXhMSWdvWHJpZmZqQTFVRHgwNWNxUUpRTWZ6d0Z1S2lvb2FkT1VoQWxpWFJCUStYRSsrR1J1b01MQXNxK1A1NFppK3FJN3NnM1ZKUk9IQzllVHIyRUNGUVhOejh3Y0FUaXFsV2xwYlc5Zm96a01Fc0M2SktIeTRubndkRzZndzJMOS9mNzFTNmwwUjJicDM3OTVqdXZNUUFheExJZ29mcmlkZng4L0NDeE9sMUJvQXFicHpFSFhFdWlTaWNPRjZjamJSSFNCYXBLZW51NUtUazNNTnd4Z2pJdDhDTUZJcE5WSkVCaWlsa2dBazRkVHoyU0FpRFVxcFl3QktBWlFvcGI0UWtYMm1hUWFEd1dCalovc2g2ZzdXSlJHRkM5ZVQ3bUVEZFg2R3grUHhBcGdHNFBzaTRrWFBqOWlaQUFKS3FmZE0wMXdYREFaM250NUcxRldzU3lJS0Y2NG5QY0FHNmh4ZXJ6ZExLZlVURVprTElLMTllM3g4UExLeXNqQnk1RWhrWkdRZ1BUMGRHUmtadU95eXk5Q3ZYeis0WEM2SUNKcWFtdERjM0l3VEowNmdvcUlDRlJVVktDOHZSMGxKQ1VwTFMzSHk1Rm1EVy8rdWxQb2pnRmY5ZnY5bkVmNVJLWXF3TG9rb1hMaWVoQWNicU5QeTgvT25HSWJ4QUlBYjJyZGxaV1ZoL1BqeG1EUnBFbkp5Y3VCMDlxd3hOMDBUeGNYRjJMUnBFN1p2MzQ3aTR1SXpYMU5LYmJFczY1bEFJUEJ1ajNaQ2ZRcnJrb2pDaGV0SmVNVjhBNVdmbjMrTmlEd2hJdGNCUUhKeU1xWk5tNGJaczJkajZOQ2h2YnJ2cXFvcXJGMjdGdXZXclVOVlZSVUFRQ20xMHpUTlh3U0R3VTI5dW5PeU5kWWxFWVVMMTVQZUViTU4xSmd4WXdiSHg4Yy9EMkEyQUF3ZlBoeno1czNEMUtsVDRYQTRJcHJGTkUxOCtPR0hXTGx5SlVwS1N0bzN2eGNLaGU0cEtpbzZITkV3cEJYcmtvakNoZXRKNzRyRkJrcnk4dkxtR0lieGdvaGNucHFhaWdVTEZtRG16Smt3REwxanNaUlMrTnZmL29ZVksxYWd2THdjQU9vdHkxcTBaOCtlVndBb3JlR290N0V1aVNoY3VKNUVRRXcxVUc2M3U3OWhHTXNOdzdqZE1BemNmUFBOV0xod0lSSVRFM1ZITzBzb0ZNSkxMNzJFMWF0WHd6Uk5LS1grV2w5ZmYwZHBhV21kN213VWZxeExJZ29YcmllUkV6TU4xT2pSbzRlN1hLNjNBWGpUMHRMdytPT1BJejgvWDNlc1R1M2Z2eDhQUGZRUXlzcktBS0RZTk0yYkFvSEFBZDI1S0h4WWwwUVVMbHhQSWl1eUowRTE4WHE5bzUxTzU4Y2lralYyN0Znc1g3NGNJMGFNMEIzcmdnWU9ISWpwMDZlanRMUVVodzhmSGlnaXQ2ZWxwWDFRV1ZsNVJIYzI2am5XSlJHRkM5ZVR5T3Z6RFZSZVhsNk9ZUmhiUkdUUUxiZmNnaWVmZkJJdWwwdDNyQzZMajQvSERUZmNnSmFXRmdRQ0FaZUl6RTVKU2Ztd3FxcnFmM1ZubzR2SHVpU2ljT0Y2b2tlZmJxRGNidmNvcDlQNUVZQ0J0OTEyR3hZdlhneVI2RHRyS1NJWU4yNGNSQVM3ZCs5T05BeGo5dENoUXpjY09YS2tVbmMyNmo3V0pSR0ZDOWNUZmZwc0E1V1Rrek1nTGk1dWs0aWt6NWt6Qnc4ODhJRHVTRDFXVUZBQXd6Q3dhOWV1UktYVWpjbkp5YXVycTZ0ajRqT0grZ3JXSlJHRkM5Y1R2ZnBxQXhXWGtaSHhsb2dVVHB3NEVVdVdMSW5LanZ5YmVMMWVIRDE2RkFjT0hMak00WEJjTzJEQWdEL1YxTlQweWM4WjZvTllsMFFVTGx4UE5PdVREWlRINDNsRVJPWm5abVppMmJKbGlJdUwweDBwYkVRRUV5Wk13UGJ0MjFGVFU1UHVkRHF2T0hyMDZIcmR1ZWpDV0pkRUZDNWNUL1RyRysxcUI3bTV1Ymx4Y1hIK3hNUkV4K3V2djQ1aHc0YnBqdFFycXFxcU1HdldMRFEyTnBwS3FlLzQvZjV0dWpQUitiRXVpU2hjdUo3WWc5NlJwR0ZXVUZBUTUzUTZYd1BnV0xCZ1FaOHRLZ0FZUEhodysvbHVoNGk4bXBPVEU2ODdFMzB6MWlVUmhRdlhFL3ZvVXcyVWFacDNpc2pZN094czNISEhIYnJqOUxvWk0yWmc3Tml4QURBNklTSGhRZDE1Nkp1eExva29YTGllMkVlZmFhQkdqQmlSS0NLL0FvREZpeGRyLzd5ZlNEQU1BNHNXTFFJQUtLWHVkYnZkL1RWSG9uT3dMbG1YUk9IQzljUmU2MG1mZWZhdnVPS0t1U0l5dExDd0VIbDVlYnJqUk16SWtTTXhaY29VaU1nZ3d6QVc2YzVEWjJOZHNpNkp3b1hyaWIzV2s3N1NRTVdKeUM4QjRPNjc3OWFkSmVMbXo1OFBBREFNNDJkMk8wY2M0MWlYWUYwU2hRblhFOWhyUGVrVERaVFg2NTBFWUVodWJpN2NicmZ1T0JHWGxaV0ZxNisrR2dBR3hjWEZ6ZEtkaDA1aFhiSXVpY0tGNjRuOTFwTSswVUFwcFg0TUFOT21UZE1kUlp1Wk0yY0NBRVRrVHMxUjZEVFdKZXVTS0Z5NG50aHZQWW42QmlvN096dFpSSDZZa0pDQTZkT242NDZqemJYWFhndVh5d1VSK1Y1QlFVR2E3anl4am5WNUN1dVNxT2U0bnB4aXQvVWs2aHNvbDhzMUVVQmNZV0Voa3BLU2RNZlJ4dVZ5WWNxVUtRRGdCUEFEelhGaUh1dnlGTllsVWM5eFBUbkZidXRKMURkUUlqSUpRUHVjaUpnMmJ0dzRBSUJsV1pNMFI0bDVyTXV2c0M2SmVvYnJ5VmZzdEo1RWZRT2xsTG9SK1AvYnU3ZllLT3M4ak9QZi93d2RXZ3NWYUNuMUlRT21SZ0FBREM5SlJFRlVBQW9iRDdHMlFrdFVBdEUxUWlRY3N1NFMwQTFlYk54a1k3eUJDL1hDYU5ab2xIaUlpS0tSMm5WZFlvTm1OM0VyWlVrSnErMm1LN0tsSGFZTnJ0aEtxWlJ1RDI0dEJlbGhPdlBmaXpyVWdocDJPdlQvVHVmNUpFMG1jek5QaDRmZi9Qck9PKy9BMHFWTFhVZHhMblppb1RGbWllTW9LVSs5SEtWZWlveVA1c2tvTDgyVHBGNmdGaTFhZEkweDV0cnM3R3l1dmZaYTEzR2N1K0tLSzhqTHl3TzRzckN3OEFiWGVWS1Zlam1XZWlrU1A4MlRzYncwVDVKNmdiTFdYZzhqSDI4MFp0SjlML0wvelJoejd1SnFmcisveUhHY2xLVmVqcVZlaXNSUDgyUXNMODJUcEY2Z2ZEN2ZBb0Fycjd6U2RSVFBtRDkvUGdEVzJuekhVVktXZW5raDlWSWtQcG9uRi9MS1BFbnFCUXE0RWVDYWE2NXhuY016NXM2ZEM0QXg1bWVPbzZReTlmSTg2cVZJM0RSUHp1T1ZlVExGNVlNbndFMEFDeFlzY0JhZ3VMajRndnV5c3JMNCtPT1BIYVFaL1N2RkdEUGZTUUFCRC9UeTZOR2piTnUyallhR0JxeTFGQmNYOCtpamo1NGJQQk5OdlJTSm0vTjU4dFZYWDdGOSszWnFhMnNaR0JqZ2xsdHU0Y2tubitTcXE2NXlrc2NyOHlTcGowQlphNjhDWWllVU9WRlhWemZtWi8zNjlkeHp6ejNPOHN5YU5TdDJjN2F6RUNuT2RTL1BuajNMUXc4OXhFMDMzY1Rldlh1cHFLamc4c3N2Wi9QbXpVN3lnSG9wRWkvWDh3U2d1cnFheFlzWFUxNWV6cDQ5ZXdnRUFqenh4QlBPOG5obG5pVDFBZ1hrQU15WU1jTjFEZ0NHaG9hb3JLeGs3ZHExempKTW56NGRBR3V0TjU2VTFPUzBsMjF0YmZUMTlmSEFBdzh3ZmZwMFpzNmN5Wm8xYXpoNThpVFdXaWVaMUV1UnVEbC9uZHU0Y1NNYk5td2dLeXVMV2JObXNYSGpSaG9iRzRsR28wN3llR1dlSlBzQ05RMGdNelBUZFE0QXFxcXFtRDE3TnZuNTdzNXJTMDlQQjhBWWsrRXNoRGp0NWZ6NTg1azdkeTZ2dmZZYVEwTkRmUFBOTjVTV2xySnExU3BubitKUkwwWGk1dngxenVjYnV5cjA5UFF3YytiTUMrNmZLRjZaSjBtOVFCbGpwZ0trcGFXNWpnSkFlWG01MDZOUEFGT21uRHV0TGVBeVJ5cHozY3UwdERSMjdOaEJTMHNMcTFldlpzMmFOVngzM1hVOC92ampUdktBZWlrU0w5Zno1SHpEdzhPVWxaV3hidDA2WnhtOE1rK1Nlb0VDUEhOUmpNN09UdXJxNmxpMWFwWFRITHBPaUNjNC8wZjQ1Sk5QYUdwcVl0MjZkU3hidG95S2lncnE2K3VkNVZFdlJlTG1xZjg4Vzdac3dlZno4ZUNERHpyTDRKVjVrdXlmd2hzRUxndUh3L2o5ZnFkQktpb3F1TzIyMjhqT3puYWFJeHdPbjd2cE1rZUtjOXJMMDZkUDgrS0xML0wwMDAremZQbHlBTFp1M2Nxenp6NUxlWG41aE9jQjlWSmtIRHp6T3JkMTYxYUN3U0NscGFVRUF1NE8vbmhsbmlUMUVTaHI3YmN3OHFrajEzYnYzdTM4N1R1QXdjRkJBS3kxL1k2anBDelh2V3h2YjJkd2NIRE1KVGFXTFZ2R3laTW5uWjMwcVY2S3hNZjFQSW5adm4wN05UVTFsSlNVZlA5VGNFNTRaWjRrOVFJRmRBUDA5dlk2RFZGZlg4K3BVNmU0ODg0N25lYUFrYU1QMzNIN3BLUTJwNzJjTjI4ZVdWbFpsSmFXMHRmWFIzZDNOMlZsWlJRVkZUazc2Vk85RkltYjg5ZTVIVHQyVUYxZHpWdHZ2VVZPVG82ekhERmVtU2RKdlVBWlkvNERJK2NmdWZUaGh4K3ljdVZLVDV6azE5UFRFN3Y1dGNzY3FjeDFMek15TW5qMTFWZHBiR3hreFlvVmJOaXdnWXlNRExaczJlSWtENmlYSXZGeVBVOEFTa3BLT0hic0dDdFdyS0M0dVBqY3o5RFFrSk04WHBrblNYME9sTFgyTTJQTTNjZU9IV1BKa2lYT2NqejExRlBPSHZ0ODdlM3RBQmhqanJ0TmtycTgwTXVDZ2dKMjd0enA1TEYvaUhvcEVoOHZ6Sk82dWpvbmovdGp2REpQa3ZvSUZQQnZnTmJXVnRjNVBLT3RyUTBBYTIyejR5aXBUTDA4ajNvcEVqZk5rL040Wlo0azlRSVZqVWFQd2VnMkt0RFMwZ0tBdGZhSTR5Z3BTNzI4a0hvcEVoL05rd3Q1Wlo0ayt3TFZCUERsbDE4Nis0b0tMN0hXMHRqWUdMdDkySEdjbEtWZWpxVmVpc1JQODJRc0w4MlRwRjZnR2hzYmoxbHIyN3E2dWpoeDRvVHJPTTUxZG5iUzF0YUd0YllyRkFycEwzMUgxTXV4MUV1UitHbWVqT1dsZVpMVUN4U0F0Zlp2TUhMbDVWUVgyOHFOTVhveUhGTXZSNm1YSXVPamVUTEtTL01rNlJjb244LzNFVUJ0YmEzcktNN0ZuZ05qVEpYYkpLSmVqbEl2UmNaSDgyU1VsK1pKMGk5UWc0T0QxY0R3d1lNSDZlOVAzWXNjRHd3TVVGbFpDUkFCUG5BY0orV3BseVBVUzVIeDB6d1o0YlY1a3ZRTDFKRWpSenFBM2YzOS9lemR1OWQxSEdjT0hEakFtVE5uc05iVzFOWFZmZVU2VDZwVEwwZW9seUxqcDNreXdtdnpKT2tYS0lCSUpQSTJrTkxGMnIxN053RFJhUFJQanFQSWQ5Ukw5VklrVVRSUHZEZFBKc1VDTlR3OHZBL29ycSt2NStqUm82N2pUTGpXMWxhcXE2dXgxdmFlT25WcWwrczhNa0s5VkM5RkVrWHp4SHZ6WkZJc1VFZU9IQm1LUnFQUEFienh4aHV1NDB5NHQ5OStPM2J6emVQSGp3KzR6Q0tqMUV2MVVpUlJORSs4TjA4bXhRSUZFSTFHM3dLNmEycHErUHp6ejEzSG1UQ3RyYTFVVkZSZ3JmM205T25UN3I0dFZuNlFlcWxlaWlTSzVvbTM1c21rV2FBYUdocStCWjRHZU9HRkYxTGlpcTNXV2w1KytlWFk3VGVhbTV2N0hFZVM4NmlYNnFWSW9taWVlR3VlK0YwSFNLVE16TXhRSUJENFZXZG41K3daTTJadzg4MDN1NDUwU1ZWV1Z2TE9PKzlnclczcDdlMjlyN2UzZDloMUpybVFlcWxlaWlTSzVvbDM1c21rT1FJRjBOemNQR2l0L1EwUWVmMzExK25vNkhBZDZaTHA2ZW5oK2VlZngxb2JCWDdubGZlRTVVTHFwWWdraXVhSmQweXFJMUFBSFIwZDdYUG16TWtjSGg1ZUdnd0dXYjE2TlZPbVRIRWRLNkhDNFRDUFBQSUlMUzB0R0dQK0dBd0dYM0dkU1g2YWVpa2lpYUo1NGcyVGJvRUN5TTdPL29mZjc3Lzc2NisvbnR2ZTNzNWRkOTJGTWNaMXJJU0l2Uis4Yjk4K2dJYWVucDVmZXVtUXB2dzQ5VkpFRWtYenhMMUp1VUIxZDNkSGNuSnk5dmo5L3Z1YW01c3Y5L2w4RkJjWHU0NlZFTysvL3o0bEpTVllhenZENGZCZFgzenhSWS9yVEhKeDFFc1JTUlRORS9jbTVRSUYwTlhWOWUyY09YTStOc2I4K3RDaFErbkdtS1F1bDdXV1hidDI4ZEpMTDJHdFBXT011VGNVQ2pXNnppWC9IL1ZTUkJKRjg4U3RTYnRBQVhSMGRIVGs1dVorNVBQNTF0ZlYxYVdIdzJFV0wxNmNkSWM1bzlFb08zZnU1SlZYWHNGYWV3YTROeGdNVnJuT0pmRlJMMFVrVVRSUDNKblVDeFJBWjJmbnlieTh2TDhENnc4ZlBwelIxTlRFMHFWTENRUUNycU5kbFA3K2ZwNTU1aG5LeXNvQVRrZWowVjhjUG56NEk5ZTVaSHpVU3hGSkZNMFROeWI5QWdVam4xakl6YzM5cTgvblczSDgrUEdjcXFvcWlvcUt5TTdPZGgzdEo3VzJ0ckpwMHlZT0hEZ0EwQnFKUkZhR1FxRURybk5KWXFpWElwSW9taWNUTHlVV0tJRE96czcvWm1abTdwdzZkV3BoYjIvdjlSOTg4QUhSYUpTQ2dnTFBmZnd6SEE3ejdydnY4dGhqajlIVjFZVzF0bXBvYU9qdXhzYkdGdGZaSkxIVVN4RkpGTTJUaVpWY2I1SW1oaWtxS3RyRXlPWHdwOCtiTjQvTm16ZHp4eDEzT0gvUDJGckxwNTkreXJadDIyaHFhZ0k0Q3p4WFgxKy9CWWc2RFNlWG1ub3BJb21pZVRJQlVuR0JBaUEvUDM5ZUlCRDRnekZtT2NDTk45N0l3dzgvek8yMzM0N2ZQN0VINXFMUktJY09IZUxOTjk4a0ZBckY3cTZKUkNLL0RZVkNYMHhvR0hGS3ZSU1JSTkU4dWJSU2RvR0tXYmh3NFdxZnovY01zQWdnTHkrUCsrKy9uNVVyVnpKNzl1eEwrdGc5UFQzczI3ZVA5OTU3anhNblRnQmdyZjBNK0gwd0dQekxKWDF3OFRUMVVrUVNSZlBrMGtqNUJTcW1xS2pvUG1BemNIdnN2c0xDUXBZdlg4NnR0OTdLZ2dVTHhyMnhSeUlSV2x0YnFhMnRaZi8rL1FTRHdlOS9tM1o5SkJMWkhncUYzZ0VtLzFkc3kwVlJMMFVrVVRSUEVrc0wxSGtXTFZwMGl6Rm1FN0FXeUluZG41NmVUa0ZCQVFzWEx1VHFxNjhtTnplWDNOeGNwazJiUm5wNk9sT25Uc1VZdzhEQUFJT0RnNXc1YzRhdXJpNjZ1N3RwYTJzakZBclIwTkRBMmJObnp6Mld0YmJYR0xNbkVvbThHZ3FGL3VYZzE1VWtvVjZLU0tKb25pU0dGcWdmNXlzc0xQeTUzKzlmRDl4aGpMbUI4WDlxTVFJMFcydHJqREYvcnErdjMvL2RmU0lYUzcwVWtVVFJQQmtITFZBWEtUOC9mMXBhV3RvU1k4d1NZSUV4WnE2MTltcGpUQmFRQVZ6R3lQTjUxbHJiRC9RWlk5cXN0VzFBQy9CcElCRDQ1OEdEQi92Yy9SWXkyYWlYSXBJb21pY2lJaUlpSWlJaUlpSWlJaUlpSWlJaUlpSWlJaUlpSWlJaUlpSWlJaUlpSWlJaUlpSWlJaUlpSWlJaUlpSWlJaUlpSWlJaUlpSWlJaUlpSWlJaUlpSWlJaUlpSWlJaUlpSWlJaUlpSWlJaUlpSWlJaUlpSWlJaUlpSWlJaUlpSWlJaUlpSWlJaUlpSWlJaUlpSWlJaUlpSWlJaUlpSWlJaUlpSWlJaUlpSWlJaUlpSWlJaUlpSWlJaUlpSWlJaWs5TC9BT08rQWZDS0hqaG9BQUFBQUVsRlRrU3VRbUNDIiwKICAgIlR5cGUiIDogImZsb3ciLAogICAiVmVyc2lvbiIgOiAiNiIKfQo="/>
    </extobj>
    <extobj name="ECB019B1-382A-4266-B25C-5B523AA43C14-13">
      <extobjdata type="ECB019B1-382A-4266-B25C-5B523AA43C14" data="ewogICAiRmlsZUlkIiA6ICIyMTM2NTM1ODgwODQiLAogICAiR3JvdXBJZCIgOiAiMzI3NDE2NDcxIiwKICAgIkltYWdlIiA6ICJpVkJPUncwS0dnb0FBQUFOU1VoRVVnQUFBbEFBQUFIVkNBWUFBQUErZDhXekFBQUFDWEJJV1hNQUFBc1RBQUFMRXdFQW1wd1lBQUFnQUVsRVFWUjRuT3pkZTNSVTliMCsvdWU5TTVOa0lJb1F3QVFTd0RSVWFNaGxKbndEcU1kU2xDb2lXRzhjajFpMWdqMUhlODVTQytMUjAvNW9qMVpQdmZSWXBRcUtXdHJ2d2d0cTI2TmlzY2hsRlFVRlpwaUJhREJSQ2NrQmt2amxrZ3NoSkh1L2YzOUFFSkJMUWliejJaTjVYbXU1MXJBRG5TZlRkejU1WnMrZXp3Q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PUXlZam9BRVZHaXljcks4cVducCtkYmxqVktSTDRGWUxpcURoZVJmcXFhQmlBTmg5Ym5SaEZwVk5VOUFDb0FsS3ZxNXlLeXhiYnRTQ1FTYVRMNWZSQWxNaFlvSXFMdVovbjkvZ0NBU1FDdUZKRUFBRThYL3pkdEFHRlZmY2UyN2FXUlNHVDk0V05FRkFNc1VFUkUzU1FRQ09TcTZtMGljaXVBelBianljbkp5TTNOeGZEaHc1R2RuWTJzckN4a1oyZWpUNTgrNk5XckYzdytIMFFFKy9mdlIzTnpNL2J0MjRmcTZtcFVWMWVqcXFvSzVlWGxxS2lvd0lFREI0Nit1NjlVOVE4QVhnaUZRcC9FK0ZzbFNqZ3NVRVJFVVZaVVZEVFJzcXhaQUM1clA1YWJtNHV4WThkaXdvUUp5TXZMZzhmVHRSTlF0bTJqckt3TUsxYXN3THAxNjFCV1ZuYmthNnE2Mm5HY3g4UGg4TnRkdWhNaU9pa1dLQ0tpS0NrcUtycFFSQjRXa1lzQklEMDlIWk1tVGNLMGFkTXdlUERnYnIzdm1wb2FMRm15QkV1WExrVk5UUTBBUUZYWDI3Yjk3NUZJWkVXMzNqbFJBbUtCSWlMcW9sR2pScDJibkp6OEZJQnBBREIwNkZETW1ERURsMTkrT1pLU2ttS2F4Ylp0ckZ5NUVnc1hMa1I1ZVhuNzRYZGFXbHJ1TEMwdDNSN1RNRVE5R0FzVUVkR1prOExDd3VtV1pUMHRJdWRrWkdUZzl0dHZ4OVNwVTJGWmx0Rmdxb3EvL3ZXdldMQmdBYXFxcWdDZ3dYR2MyWnMyYlhvZWdCb05SOVFEc0VBUkVaMkJnb0tDM3BabHpiY3M2eWJMc25EdHRkZmk3cnZ2Um1wcXF1bG94MmhwYWNHenp6Nkx4WXNYdzdadHFPcGZHaG9hYnE2b3FLZzNuWTBvbnJGQUVSRjEwc2lSSTRmNmZMNDNBUVF5TXpQeDBFTVBvYWlveUhTc1U5cTZkU3Z1di85K1ZGWldBa0NaYmR0WGhjUGh6MHpuSW9wWHNYMXhub2dvemdVQ2daRWVqK2NERWNrZFBYbzA1cytmajJIRGhwbU9kVnI5Ky9mSDVNbVRVVkZSZ2UzYnQvY1hrWnN5TXpQZjM3VnIxdzdUMllqaUVRc1VFVkVIRlJZVzVsbVd0VnBFQmx4MzNYVjQ1SkZINFBQNVRNZnFzT1RrWkZ4MjJXVTRlUEFnd3VHd1QwU21EUnc0Y0dWTlRjMy9tczVHRkc5WW9JaUlPcUNnb09COGo4Znpkd0Q5Yjd6eFJzeVpNd2NpOFhjVmhJaGd6Smd4RUJGczNMZ3gxYktzYVlNSEQxNjJZOGVPWGFhekVjVVRGaWdpb3RQSXk4dnI1L1Y2VjRoSTF2VHAwekZyMWl6VGticXN1TGdZbG1WaHc0WU5xYXA2UlhwNit1TGEybHArdGg1UkI3RkFFUkdkbWpjN08vc05FU2taUDM0ODVzNmRHNWRubms0a0VBaGc1ODZkK095enovb2tKU1ZkMUs5ZnZ6L1cxZFh4OC9TSU9vQUZpb2pvRlB4Ky84OUVaR1pPVGc3bXpac0hyOWRyT2xMVWlBakdqUnVIZGV2V29hNnVMc3ZqOGZUZHVYUG51Nlp6RWNXRG52RTBpb2lvRytUbjUrZDd2ZDVRYW1wcTBzc3Z2NHdoUTRhWWp0UXRhbXBxY1AzMTE2T3BxY2xXMVg4SWhVSnJUV2NpY2p1elcrVVNFYmxVY1hHeDErUHh2QWdnNmZiYmIrK3g1UWtBemozMzNQYnJ1cEpFNUlXOHZMeGswNW1JM0k0Rmlvam9CR3pidmtWRVJvOFlNUUkzMzN5ejZUamRic3FVS1JnOWVqUUFqRXhKU2JuWGRCNGl0Mk9CSWlJNnpyQmh3MUpGNUJjQU1HZk9IT09mYXhjTGxtVmg5dXpaQUFCVnZhdWdvS0MzNFVoRXJ0YnpWd1Vpb2s3cTI3ZnZyU0l5dUtTa0JJV0ZoYWJqeE16dzRjTXhjZUpFaU1nQXk3Sm1tODVENUdZc1VFUkV4L0tLeU04QjRJNDc3akNkSmVabXpwd0pBTEFzNnllOEZvcm81RmlnaUlpT0VnZ0VKZ0FZbEorZmo0S0NBdE54WWk0M054Y1hYSEFCQUF6d2VyM1htODVENUZZc1VFUkVSMUhWSHdIQXBFbVRURWN4WnVyVXFRQUFFYm5GY0JRaTEyS0JJaUk2Yk1TSUVla2ljazFLU2dvbVQ1NXNPbzR4RjExMEVYdytIMFRrZThYRnhabW04eEM1RVFzVUVkRmhQcDl2UEFCdlNVa0owdExTVE1jeHh1ZnpZZUxFaVFEZ0FYQzE0VGhFcnNRQ1JVUjBtSWhNQU5DK0gxSkNHek5tREFEQWNad0pocU1RdVJJTEZCSFJZYXA2QlFCY2VPR0ZwcU1ZMTM0QnZZaU1NeHlGeUpWWW9JaUlBUGo5L3FFaU1pdzlQUjNEaGcwekhjZTR6TXhNWkdSa0FNQ2dnb0tDODAzbklYSWJGaWdpSWdDcSttM2cwTnY0UmZnNTZ5SnlaQlBScEtTa2dPRTRSSzdEQWtWRUJNQ3lyQndBR0RSb2tPa29ybkhlZWVjQkFGUTF6M0FVSXRkaGdTSWlPbVFFQUF3ZE90UjBEdGZJenM0R0FJakl0d3hISVhJZEZpZ2k2bEg4ZnY4bGZyLy91emowRnZ6TytBNEE1T1RrUkQ5VUIvMzBwei9Gd0lFRDRmVjZVVnhjakhYcjFobkxBbng5Tms1RXpqTWFoTWlGV0tDSXFLZVpKQ0tyL0g1L2pkL3ZmOGJ2OTErYW01dWJjcnAvcEtxREFiUmZPRzNFQlJkY2dLMWJ0Nkt1cmc1K3Z4L1hYSE1OVk5WWW5uNzkrclhmSEdBc0JKRkxzVUFSVVk4a0l2MUU1QTRSK2R2Wlo1OWQ2L2Y3WHlncUtycGkwS0JCdlU3eVQvb0R3RG5ubkJQRGxNZTY3cnJyMExkdlg1eHp6am1ZUG4wNnZ2cnFLemlPWXl6UFdXZWRCUUJRVlhNUENwRkxkZllVTnhGUlBEcGJSRzRUa2RzeU1qS2FNakl5L3V3NHp1dk56YzN2YjkyNnRlSHczMGtEZ042OWV4dU1DYWdxcXFxcThOdmYvaFozM25rbmtwS1NqR1ZKVFUwRkFJaUl6MWdJSXBmaWUzV0o2TFFDZ2NEN0FIcmlqdFFIVlBWdFZYM05zcXpGQUR3ZmYveXhzZEt5ZlBueTlvOVF3WlZYWG9rbFM1WWNLVEVtMkxhTmtwSVNBTEFCbUd0eTNVaFZQdzZGUW1OTTU2RDR3NWZ3aUtnamVtSjVncXBhaDEvcXk0QUxubEJlZXVtbHNHMGJwYVdscUsydHhZd1pNNHptU1lUOXNFU2t4SFFHaWs5OENZK0lPaXdZRExyK042cmY3MzljUkdhZDRxODBBMWdONE05dGJXMnZiZDY4ZVE4QUJBS0Ivd0xRcTdXMTFlakxacFpsNFR2ZitRN216cDJMSC96Z0IvampILzhJeXpMelhMZTF0ZlhJeldBdzJPTitYd1FDQVhOWDZGUGM2M0UvRUVSRXgxUFZKaEZaNFRqT0c2MnRyVytVbHBZMm51VHY5TnEvZjcvUmw4M2FpUWk4WHEreDhnUUFMUzB0QUFCVmJUWVdnc2lsV0tDSXFLZXFCN0JjVlpmVTFkWDlwYnE2K25RbG9BN0FnTDE3OXg3OTl2MlkrZVNUVDdCcDB5WmNmZlhWcUt1cnc0TVBQb2hwMDZiRlBNZlJHaHJhcjYvSFhwTTVpTnlJMTBBUlVVK3oxbkdjcTF0YVdnWUVnOEZyUTZIUUt4MG9UeENSblFCUVUxUFQvUWxQb0hmdjNuajg4Y2ZScDA4ZkZCVVZJVDgvSC9QbXpUT1NwZDN1M2J2YmIzNWxNZ2VSRy9FTUZCSDFLS0ZRNkkweitYZXErb21JWFBMRkYxOWczTGh4MFk1MVdrT0hEa1V3R0l6NS9aN0tqaDA3QUFBaXNzMXNFaUwzNFJrb0lxSkRQZ1dBeXNwSzB6bGNvN3E2R2dDZ3FoV0dveEM1RGdzVUVSRUF4M0crQUw0KzYwTEFsMTkrQ1FCUTFWTERVWWhjaHdXS2lBaUE0empsQVBENTU1OGIvZnc1dDFCVmJONjh1ZjMySnNOeGlGeUhCWXFJQ01EbXpadS9VTlhxMnRwYVZGVlZtWTVqWEUxTkRhcXJxNkdxdGVGd21HZWdpSTdEQWtWRWRKaXFMZ1dBRHovODBIUVU0OXJQUG9rSUh3eWlFMkNCSWlJNnpMS3NGUUN3ZnYxNjAxR01hMzhNUkdTVjJTUkU3c1FDUlVSMFdFdEx5Mm9BYlI5OTlCR2FteE4zOCswREJ3NWcyYkpsd0tFUEVmNlQ0VGhFcnNRQ1JVUjBXR2xwNlM0QWJ6VTNOK1BkZDk4MUhjZVl0V3ZYb3JHeEVhcTZadVBHamR0TjV5RnlJeFlvSXFLajJMYjlJb0NFTGxCdnZmVVdBTUJ4bkVXR294QzVGZ3NVRWRGUjJ0cmEzZ05RRnd3R3NYWHJWdE54WXE2eXNoS3JWNitHcXU3ZHQyL2Z5NmJ6RUxrVkN4UVIwVkZLUzBzUE9vN3pNQUE4ODh3enB1UEUzSXN2dnRoK2MvNjJiZHNPbU14QzVHWXNVRVJFeDNFYzUza0FkV3ZXckVGWldabnBPREZUV1ZtSnQ5OStHNnE2cDZHaDRSSFRlWWpjakFXS2lPZzRrVWlrQ2NCL0FzQ2pqejZhRUR1VHF5cCs4NXZmdE45K3BxS2lvdDV3SkNKWFk0RWlJanFCK3ZyNjUxWDFrM0E0ak5kZWU4MTBuRzYzYk5reXJGbXpCcXI2NWQ2OWV4OHluWWZJN1ZpZ2lJaE9vS0tpb2tWVmJ3VmcvKzUzdjhPdVhidE1SK28ydTNmdnhxOS8vV3VvcWdQZ3g3ejJpZWowV0tDSWlFNWkwNlpONngzSGVhS3BxUW16Wjg5R1MwdUw2VWhSMTlyYWlnY2VlQUQxOWZVUWtkK0hRcUhscGpNUnhRTVdLQ0tpVTJodGJmMjVxbjc0NmFlZjRzRUhIK3hSMTBPcEtwNTg4c24yajIySjdONjkreWVtTXhIRkN4WW9JcUpUS0MwdFBkamEybm9OZ0twMzMzMFhDeGN1TkIwcGFsNTk5Vlc4OHNvclVOV2Fnd2NQWHNtWDdvZzZqZ1dLaU9nMHRtelpVdU00emxRQSsrYlBuNC9ubm52T2RLUXVVVlVzWHJ3WWp6MzJHRlMxVVVTdTM3SmxTNVhwWEVUeGhBV0tpS2dETm0zYXRNbTI3ZThEMkx0Z3dRTE1temNQanVPWWp0VnBqdU5nMGFKRmVPS0pKNkNxalFCK0VBd0cvMjQ2RjFHOFlZRWlJdXFnY0RqOHNhcE9WTlU5TDczMEV1Njk5MTQwTmphYWp0Vmh6YzNObUR0M0xwNSsrbWtBYUhBY1oyb29GSHJmZEM2aWVNUUNSVVRVQ2FGUWFJTnQyK01BYkYyMWFoVnV1ZVVXbEplWG00NTFXcFdWbFpnNWN5YVdMbDBLQUpXMmJYODNIQTZ2TkoyTEtGNnhRQkVSZFZJa0V0bGFYMTlmQXVDZGJkdTJZZnIwNlZpd1lJRXJ0emxvYlczRm9rV0xNRzNhTkpTVmxVRlZWN1cwdEFUQzRYRElkRGFpZU1ZQ1JVUjBCaW9xS3VxRHdlQVVBUGZZdHQzdzNIUFA0WVliYnNEcTFhdGRzZFdCcW1MdDJyWDQ0UTkvaUtlZWVncHRiVzM3QWZ3c0ZBcGRVbHBhdXR0MFBxSjRKNllERUpIN0JRSUJCWUJnTU1nMTR3VHk4dktHSkNjbnZ5QWlsd0xBaUJFamNPZWRkMkxzMkxGSVNrcUthUmJIY2JCaHd3Yk1uejhmNFhDNC9mQWEyN1puaE1QaHoySWF4dVU0MTlRVkhCb2lPaTMrb3VtWW9xS2l5WlpsUFFqQUR3QVpHUm00NFlZYmNQbmxsMlBBZ0FIZGV0KzdkKy9HZSsrOWgxZGVlUVZWVllkMkpGRFZUd0RNRFlWQ3IzZnJuY2NwempWMUJZZUdpRTZMdjJnNkp4QUkvQ09BdXdHTWJUOVdVRkNBU3krOUZDVWxKY2pKeWVueW1TbmJ0bEZaV1luMTY5ZGorZkxsQ0lWQ1I3OTBHTFJ0ZTE0NEhQNDlBUE92SjdvVTU1cTZ3bU02QUJGUlR4TU1CbDhGOEtyZjd5OFVrYnNBVElsRUl2MGprUWdBSURVMUZmbjUrU2dxS2tKV1ZoWUdEaHlJZ1FNSElpMHREYW1wcVVoSlNZR0k0TUNCQTJocGFVRmpZeU5xYTJ0UlYxZUg2dXBxaE1OaFJDSVI3TisvLzhoOXF1cGVFWG5IdHUybnd1SHd4MmErYzZMRXdkWk5SS2ZGWitwZFpoVVVGSXhQU2txNkhzREZJbkkrZ0s1ZUhHVURxRkRWTlNLeUpCZ01Majk4akRxSWMwMWR3VE5RUkVUZHo0bEVJaXNBckFDQXZMeThOSy9YTzA1RXhnSElFWkZzVmMwU2tiTUIrQUQwd3FFbnVQdFZ0UmxBdlloVXEybzFnQzhCckV0T1R2N2dvNDgrcWpmMC9SQWxQQllvSXFJWUt5MHRiUVR3dDhQL0VWRWM0ajVRUkVSRVJKM0VBa1ZFUkVUVVNTeFFSRVJFUkozRUFrVkVSRVRVU1N4UVJFUkVSSjNFQWtWRVJFVFVTU3hRUkVSRVJKM0VBa1ZFUkVUVVNTeFFSRVJFUkozRUFrVkVSRVRVU1N4UVJFUkVSSjNFQWtWRVJFVFVTU3hRUkVSRVJKM0VBa1ZFUkVUVVNTeFFSRVJFUkozRUFrVkVSRVRVU1N4UVJFUkVSSjNFQWtWRVJFVFVTU3hRUkVSRVJKM0VBa1ZFUkVUVVNTeFFSRVJFUkozRUFrVkVSRVRVU1I3VEFZaUlpR0xCNy9kZkFtRFNDWTQvZnRRZjE0WkNvVGRpbDRyaUZRc1VFUkVsaWpZUm1YWDh3YU9QMmJaOVRXd2pVYnppUzNoRVJKUVFRcUhRQjZxNit4Ui9wYjZ0cmUyZG1BV2l1TVlDUlVSRWlhSU53S3VuK1ByeTB0TFNnN0VLUS9HTkJZcUlpQkxKbXlmN2dxb3VpV1VRaW04c1VFUkVsREFhR2hyK0RxRCsrT09xMnJSbno1NC9HNGhFY1lvRmlvaUlFa1pGUlVXTHFyNSsvSEVSV2JGdDI3WURKakpSZkdLQklpS2loS0txMzlpbXdIRWNibDFBbmNJQ1JVUkVDYVcydG5ZVmdLYWpEalczdHJheVFGR25zRUFSRVZGQzJiRmp4MzRBUjEvdnRMcTB0TFRSVkI2S1R5eFFSRVNVY0J6SE9mbzZLRjQ4VHAzR0FrVkVSQW1udWJuNWZRQUhWUFZnYTJ2cmE2YnpVUHhoZ1NJaW9vU3pkZXZXQmxWOVcwVFdiTjY4ZVkvcFBCUi8rRmw0UkVTVWtGVDFOUUFacG5OUWZCTFRBWWpJdkt5c0xGOTZlbnErWlZtalJPUmJBSWFyNm5BUjZhZXFhUURTY0dpOWFCU1JSbFhkQTZBQ1FMbXFmaTRpVzJ6YmprUWlrYVpUM1E5UkxIR3VxVHV4UUJFbEpzdnY5d2NBVEFKd3BZZ0UwUFV6MGphQXNLcStZOXYyMGtna3N2N3dNYUpZNFZ4VHpMQkFFU1dRUUNDUXE2cTNpY2l0QURMYmp5Y25KeU0zTnhmRGh3OUhkblkyc3JLeWtKMmRqVDU5K3FCWHIxN3crWHdRRWV6ZnZ4L056YzNZdDI4ZnFxdXJVVjFkamFxcUtwU1hsNk9pb2dJSERoeXprZk5YcXZvSEFDK0VRcUZQWXZ5dFVnTGhYSk1KTEZCRUNhQ29xR2lpWlZtekFGeldmaXczTnhkang0N0ZoQWtUa0plWEI0K25hMC9VYmR0R1dWa1pWcXhZZ1hYcjFxR3NyT3pJMTFSMXRlTTRqNGZENGJlN2RDZEVSK0ZjazBrc1VFUTlXRkZSMFlVaThyQ0lYQXdBNmVucG1EUnBFcVpObTRiQmd3ZDM2MzNYMU5SZ3laSWxXTHAwS1dwcWFnQUFxcnJldHUxL2owUWlLN3IxenFsSDQxeVRHN0JBRWZWQW8wYU5PamM1T2ZrcEFOTUFZT2pRb1pneFl3WXV2L3h5SkNVbHhUU0xiZHRZdVhJbEZpNWNpUEx5OHZiRDc3UzB0TnhaV2xxNlBhWmhLSzV4cnNsTldLQ0llaFlwTEN5Y2JsblcweUp5VGtaR0JtNi8vWFpNblRvVmxtVjIyemRWeFYvLytsY3NXTEFBVlZWVkFORGdPTTdzVFpzMlBROUFqWVlqdCtOY2srdXdRQkgxRUFVRkJiMHR5NXB2V2RaTmxtWGgybXV2eGQxMzM0M1UxRlRUMFk3UjB0S0NaNTk5Rm9zWEw0WnQyMURWdnpRME5OeGNVVkZSYnpvYnVRL25tdHlLQllxb0J4ZzVjdVJRbjgvM0pvQkFabVltSG5yb0lSUVZGWm1PZFVwYnQyN0YvZmZmajhyS1NnQW9zMjM3cW5BNC9KbnBYT1Flbkd0eXM5aSthRXhFVVJjSUJFWjZQSjRQUkNSMzlPalJtRDkvUG9ZTkcyWTYxbW4xNzk4Zmt5ZFBSa1ZGQmJadjM5NWZSRzdLek14OGY5ZXVYVHRNWnlQek9OZmtkaXhRUkhHc3NMQXd6N0tzMVNJeTRMcnJyc01qanp3Q244OW5PbGFISlNjbjQ3TExMc1BCZ3djUkRvZDlJakp0NE1DQksydHFhdjdYZERZeWgzTk44WUFGaWloT0ZSUVVuTy94ZVA0T29QK05OOTZJT1hQbVFDVCtYcFVYRVl3Wk13WWlnbzBiTjZaYWxqVnQ4T0RCeTNiczJMSExkRGFLUGM0MXhRc1dLS0k0bEplWDE4L3I5YTRRa2F6cDA2ZGoxcXhacGlOMVdYRnhNU3pMd29ZTkcxSlY5WXIwOVBURnRiVzEvQXl5Qk1LNXBuakNBa1VVZjd6WjJkbHZpRWpKK1BIak1YZnUzTGg4aG40aWdVQUFPM2Z1eEdlZmZkWW5LU25wb243OSt2MnhycTZPbnp1V0dEalhGRmRZb0lqaWpOL3YvNW1Jek16SnljRzhlZlBnOVhwTlI0b2FFY0c0Y2VPd2J0MDYxTlhWWlhrOG5yNDdkKzU4MTNRdTZuNmNhNG8zUGFQZUV5V0kvUHo4ZksvWEcwcE5UVTE2K2VXWE1XVElFTk9SdWtWTlRRMnV2LzU2TkRVMTJhcjZENkZRYUszcFROUjlPTmNVajh4dTRVcEVIVlpjWE96MWVEd3ZBa2k2L2ZiYmUrd3ZHUUE0OTl4ejI2OS9TUktSRi9MeThwSk5aNkx1d2JtbWVNVUNSUlFuYk51K1JVUkdqeGd4QWpmZmZMUHBPTjF1eXBRcEdEMTZOQUNNVEVsSnVkZDBIdW9lbkd1S1Z5eFFSSEZnMkxCaHFTTHlDd0NZTTJlTzhjLy9pZ1hMc2pCNzltd0FnS3JlVlZCUTBOdHdKSW95empYbk9wNzEvR2tsNmdINjl1MTdxNGdNTGlrcFFXRmhvZWs0TVROOCtIQk1uRGdSSWpMQXNxelpwdk5RZEhHdU9kZnhqQVdLeVAyOEl2SnpBTGpqamp0TVo0bTVtVE5uQWdBc3kvb0pyeG5wVVRqWDRGekhNeFlvSXBjTEJBSVRBQXpLejg5SFFVR0I2VGd4bDV1Yml3c3V1QUFBQm5pOTN1dE41NkhvNEZ4enJ1TWRDeFNSeTZucWp3QmcwcVJKcHFNWU0zWHFWQUNBaU54aU9BcEZDZWVhY3gzdldLQ0lYR3pFaUJIcEluSk5Ta29LSmsrZWJEcU9NUmRkZEJGOFBoOUU1SHZGeGNXWnB2TlExM0N1RCtGY3h6Y1dLQ0lYOC9sODR3RjRTMHBLa0phV1pqcU9NVDZmRHhNblRnUUFENENyRGNlaEx1SmNIOEs1am04c1VFUXVKaUlUQUxUdkc1UFF4b3daQXdCd0hHZUM0U2pVUlp6cnIzR3U0eGNMRkpHTHFlb1ZBSERoaFJlYWptSmMrNFhHSWpMT2NCVHFJczcxMXpqWDhZc0Zpc2lsL0g3L1VCRVpscDZlam1IRGhwbU9ZMXhtWmlZeU1qSUFZRkJCUWNINXB2UFFtZUZjSDR0ekhiOVlvSWhjU2xXL0RSeDZ1N01JUC9kYlJJNXN0cGlVbEJRd0hJZk9FT2Y2V0p6citNVUNSZVJTbG1YbEFNQ2dRWU5NUjNHTjg4NDdEd0NncW5tR285QVo0bHgvRStjNlByRkFFYm5YQ0FBWU9uU282Unl1a1oyZERRQVFrVzhaamtKbmpuTjlITTUxZkdLQkluS3Y3d0JBVGs2T3NRRHIxcTJEaUJ6ejM3Lzh5NzhZeTlOKzFrSkV6dXZzdngwMWFsUjJJQkQ0NTZpSG9zNHlQdGRIKzk3M3ZnY1JRV05qbzdFTVhabHJNc2RqT2dBUm5aaXFEaGFSOWd0TWpXcG9hSERGZmozOSt2VnJ2em1nSTMrL3VMajRXNDdqVEJhUkd3R01PWHg0UVhka280NXgwMXkvOHNvcktDc3JNeDJqMDNOTjdzQUNSZVJlL1FIZ25IUE9NWjNETmM0NjZ5d0FnS3FlOUVFSkJBSWpIY2U1VWtSdVZOVWlYcWpzT3E2WTY2YW1Kc3laTXdmMzNYY2Y3cm5uSHFOWk9qTFg1RDRzVUVUdWxRWUF2WHYzTnAzRE5WSlRVd0VBSXVJNytuZ2dFQ2dBTUFYQWRBQWpMWXRYSjdpWUsrYjZvWWNld29RSkV6QjI3RmlqT1lDVHp6VzVHd3NVeFkxQUlQQStnRVRhcmJjTkFMeGVyK2tjT091c3M5Q25UeDlNbWpRSlR6LzlOUHIzNzI4a2g4ZHpaTWxLRGdRQ3hhbzZWVVNtQStqd3hiZUJRRUM3SlJ4MWlLbzZnTm01TGk4dng4S0ZDN0Y1ODJaczI3Yk5XSTUyeDgyMXErZFRWVDhPaFVKalR2ODNlejQrVGFONGtramxDUUNNdi9ZMGV2Um9ORFUxb2JXMUZTdFhya1JaV1JsdXZmVldZM21PZmpuT3R1MnpBUXhTMVZSamdTZ3UzWFhYWGJqLy92dGRjUjBXZ0xqYUQwdEVTa3huY0F1ZWdhSzRFd3dHNDJlMTZZSkFJTkFFb0ZkcmF5dVNrcEtNWlBCNFBFZWVIZnY5ZnZ6cVY3L0NWVmRkQmNkeFlPSmxzdGJXMWlNM3crSHdTZ0FyQVVoUlVkRUZsbVhkcUtwWGlNaXdVLzF2Sk1yOHVKWHB1ZjZmLy9rZmJOdTJEZi8yYi84VzgvcyttYVBuT2hnTXV2YjNzdHZQanNXYWEvK1BJa3AwcXRva0lyMzI3OTkvNUJvSjAxcGFXcENhbW1xa1BMWGZQd0NvYXZOUmgzWFRwazBmQVBnQUFQeCsvMmdSbVg2NFRIM2JRRXc2QmROei9kSkxMMkg3OXUwWU1PRFFHOTVzMndZQVpHVmw0ZFZYWDhWbGwxMFc4MHdubVd0eU9iNkVSK1JlZFFDd2QrOWVZd0hlZlBOTmZQbmxsMmhyYThOSEgzMkUrKzY3RHpObXpEQ1dwNkdob2YzbVNSK1VVQ2kwSVJnTTNoTUtoYzRYa1FKVi9iV3Fsc1ltSVhXQTBibiswNS8raE1iR1J1emR1eGQ3OSs3RjMvNzJOd0JBZFhXMWtmSUVkR3l1eVgxWW9JaGNTa1IyQWtCTlRZMnhET3ZXcllQZjcwZHFhaXFtVFp1R2YvcW5mOExqano5dUxNL3UzYnZiYjM3VmtiKy9jZVBHemFGUTZOOURvZEFvMjdiUFY5WC83TDUwMUJGdW1HdTM2ZXhja3p1d1FCRzVsS3ArQWdCZmZQR0ZzUXlQUHZvbzl1N2RpN2EyTmxSV1Z1S1h2L3psMGU4WWlya2RPM1lBQUVSa1cyZi9iVGdjL2l3VUNzMk5kaWJxSERmTTlkSEdqaDBMVlRXNlVXeFg1cHJNWVlFaWNxOVBBYUN5c3RKMER0ZW9ycTRHQUtocWhlRW9kT1k0MThmaFhNY25GaWdpbDNJYzV3dmc2MmVuQkh6NTVaY0FBRjdURkw4NDE5L0V1WTVQTEZCRUx1VTRUamtBZlA3NTUxRGx1NGRWRlpzM2IyNi92Y2x3SERwRG5PdGpjYTdqRndzVWtVdHQzcno1QzFXdHJxMnRSVlZWbGVrNHh0WFUxS0M2dWhxcVdoc09oL2xNUFU1eHJvL0Z1WTVmTEZCRUxxYXFTd0hnd3c4L05CM0Z1UFpuNlNMQ0J5UE9jYTYveHJtT1h5eFFSQzVtV2RZS0FGaS9mcjNwS01hMVB3WWlzc3BzRXVvcXp2WFhPTmZ4aXdXS3lNVmFXbHBXQTJqNzZLT1AwTnljdUpzVUh6aHdBTXVXTFFNQUc4Q2ZETWVoTHVKY0g4SzVqbThzVUVRdVZscGF1Z3ZBVzgzTnpYajMzWGROeHpGbTdkcTFhR3hzaEtxdTJiaHg0M2JUZWFock9OZUhjSzdqR3dzVWtjdlp0djBpZ0lUK1JmUFdXMjhCQUJ6SFdXUTRDa1VKNTVwekhlOVlvSWhjcnEydDdUMEFkY0ZnRUZ1M2JqVWRKK1lxS3l1eGV2VnFxT3JlZmZ2MnZXdzZEMFVINTVwekhlOVlvSWhjcnJTMDlLRGpPQThEd0RQUFBHTTZUc3k5K09LTDdUZm5iOXUyN1lESkxCUTluR3ZPZGJ4amdTS0tBNDdqUEErZ2JzMmFOU2dyS3pNZEoyWXFLeXZ4OXR0dlExWDNORFEwUEdJNkQwVVg1NXB6SGM5WW9JamlRQ1FTYVFMd244Q2hEL2hOaEIyY1ZSVy8rYzF2Mm04L1UxRlJVVzg0RWtVWjU1cHpIYzlZb0lqaVJIMTkvZk9xK2trNEhNWnJyNzFtT2s2M1c3WnNHZGFzV1FOVi9YTHYzcjBQbWM1RDNZTnpUZkdLQllvb1RsUlVWTFNvNnEwQTdOLzk3bmZZdFd1WDZVamRadmZ1M2ZqMXIzOE5WWFVBL0pqWGlQUmNuR3VLVnl4UVJIRmswNlpONngzSGVhS3BxUW16Wjg5R1MwdUw2VWhSMTlyYWlnY2VlQUQxOWZVUWtkK0hRcUhscGpOUjkrSmNVenhpZ1NLS002MnRyVDlYMVE4Ly9mUlRQUGpnZ3ozcXVoRlZ4Wk5QUHRuKzhSYVIzYnQzLzhSMEpvb056alhGR3hZb29qaFRXbHA2c0xXMTlSb0FWZSsrK3k0V0xseG9PbExVdlBycXEzamxsVmVncWpVSER4NjhraTl4SkE3T05jVWJGaWlpT0xSbHk1WWF4M0dtQXRnM2YvNThQUGZjYzZZamRZbXFZdkhpeFhqc3NjZWdxbzBpY3YyV0xWdXFUT2VpMk9KY1V6eGhnU0tLVTVzMmJkcGsyL2IzQWV4ZHNHQUI1czJiQjhkeFRNZnFOTWR4c0dqUklqenh4Qk5RMVVZQVB3Z0dnMzgzbll2TTRGeFR2R0NCSW9wajRYRDRZMVdkcUtwN1hucnBKZHg3Nzcxb2JHdzBIYXZEbXB1Yk1YZnVYRHo5OU5NQTBPQTR6dFJRS1BTKzZWeGtGdWVhNGdFTEZGR2NDNFZDRzJ6YkhnZGc2NnBWcTNETExiZWd2THpjZEt6VHFxeXN4TXlaTTdGMDZWSUFxTFJ0Kzd2aGNIaWw2VnprRHB4cmNqc1dLS0llSUJLSmJLMnZyeThCOE02MmJkc3dmZnAwTEZpd3dKVnZCMjl0YmNXaVJZc3diZG8wbEpXVlFWVlh0YlMwQk1MaGNNaDBObklYempXNW1aZ09RRGgraDNFQUFDQUFTVVJCVk5SUmdVQkFBU0FZREhKdVQwNENnY0JkT1BUeEdHY05HVElFZDk5OU55NisrR0tJbUgzWVZCWHIxcTNEYjMvNzIvWXpDZnNCUEJ3TUJoOEJFSDhYdVZBc2NhNWRnR3Z3c2ZnZ1VOemdEMi9INWVYbERVbE9UbjVCUkM0RmdCRWpSdURPTysvRTJMRmprWlNVRk5Nc2p1Tmd3NFlObUQ5L1BzTGhjUHZoTmJadHp3aUh3NS9GTkF6Rk5jNjFXVnlEajhVSGdlSUdmM2c3cjZpb2FMSmxXUThDOEFOQVJrWUdicmpoQmx4KytlVVlNR0JBdDk3Mzd0Mjc4ZDU3NytHVlYxNUJWZFdoZDI2cjZpY0E1b1pDb2RlNzljNnBSK05jbThFMStGaDhFQ2h1OElmM3pBVUNnWDhFY0RlQXNlM0hDZ29LY09tbGw2S2twQVE1T1RsZGZnWnYyellxS3l1eGZ2MTZMRisrSEtGUTZPamRwSU8yYmM4TGg4Ty9COUJ6dHBnbW96alhzY1UxK0ZoOEVDaHU4SWUzNi94K2Y2R0kzQVZnQ29EKzdjZFRVMU9SbjUrUG9xSWlaR1ZsWWVEQWdSZzRjQ0RTMHRLUW1wcUtsSlFVaUFnT0hEaUFscFlXTkRZMm9yYTJGblYxZGFpdXJrWTRIRVlrRXNIKy9mdVAzSmVxN2hXUmQyemJmaW9jRG45czROdWxCTUc1amcydXdjZmlnMEJ4Z3orOFVXVVZGQlNNVDBwS3VoN0F4U0p5UG9DdVhrUmlBNmhRMVRVaXNpUVlEQzQvZkl3b1ZqalgzWWhyOExFOHBnTVFrUkZPSkJKWkFXQUZBT1RsNWFWNXZkNXhJaklPUUk2SVpLdHFsb2ljRGNBSG9CY09QZUhhcjZyTkFPcEZwRnBWcXdGOENXQmRjbkx5Qng5OTlGRzlvZStIQ09CY1V3eXhRQkVSU2t0TEd3SDg3ZkIvUkQwQzU1cTZFemZTSkNJaUl1b2tGaWdpSWlLaVRtS0JJaUlpSXVva0ZpZ2lJaUtpVG1LQklpSWlJdW9rRmlnaUlpS2lUbUtCSWlJaUl1b2tGaWdpSWlLaVRtS0JJaUlpSXVva0ZpZ2lJaUtpVG1LQklpSWlJdW9rRmlnaUlpS2lUbUtCSWlJaUl1b2tGaWdpSWlLaVRtS0JJaUlpSXVva0ZpZ2lJaUtpVHZLWURrQjBNbjYvL3hJQWswNXcvUEdqL3JnMkZBcTlFYnRVUkVSRUxGRGtibTBpTXV2NGcwY2ZzMjM3bXRoR0lpSWk0a3Q0NUdLaFVPZ0RWZDE5aXI5UzM5Ylc5azdNQWhFUkVSM0dBa1Z1MWdiZzFWTjhmWGxwYWVuQldJVWhJaUpxeHdKRmJ2Zm15YjZncWt0aUdZU0lpS2dkQ3hTNVdrTkR3OThCMUI5L1hGV2I5dXpaODJjRGtZaUlpRmlneU4wcUtpcGFWUFgxNDQrTHlJcHQyN1lkTUpHSmlJaUk3OElqMTFQVk4wVGt0cU9QT1k3RHJRdUlpTG9SdDVJNU5SWW9jcjNhMnRwVkdSa1pUUUI2SHo3VTNOcmFtcEEvc0VSRU1jU3RaRTZCTCtHUjYrM1lzV00vZ0tPdmQxcGRXbHJhYUNvUEVWRWk0Rll5cDhZQ1JYSEJjWnlqcjRQaXhlTkVSTjJQVzhtY0Fnc1V4WVhtNXViM0FSeFExWU90cmEydm1jNURSSlFndUpYTVNiQkFVVnpZdW5Wcmc2cStMU0pyTm0vZXZNZDBIaUtpUk1DdFpFNk9CWXJpaHFxK3Bxb0ovUU5MUkJSTDNFcm01UGd1UEhLTnJLd3NYM3A2ZXI1bFdhTkU1RnNBaHF2cWNCSHBwNnBwQU5JQWlOL3YvNldJTktycUhnQVZBTXBWOVhNUjJXTGJkaVFTaVRRWi9VYUlpSG9RYmlWelltSTZBQ1UweSsvM0IzQm9uNUVyUlNTQXJwZDZHMEJZVmQreGJYdHBKQkpaZi9nWUVSR2RnVUdEQnZYS3lNaW94VkZieWJTMHRBeE05SGREczBCUnpBVUNnVnhWdlUxRWJnV1EyWDQ4T1RrWnVibTVHRDU4T0xLenM1R1ZsWVhzN0d6MDZkTUh2WHIxZ3Mvbmc0aGcvLzc5YUc1dXhyNTkrMUJkWFkzcTZtcFVWVldodkx3Y0ZSVVZPSERnbUxQS1g2bnFId0M4RUFxRlBvbnh0MHBFMUNNRUFvSC9DMkQ2NFQvK05SZ01mbU9EelVUREFrVXhVMVJVTk5HeXJGa0FMbXMvbHB1Ymk3Rmp4MkxDaEFuSXk4dUR4OU8xRTFDMmJhT3NyQXdyVnF6QXVuWHJVRlpXZHVScnFycmFjWnpIdytIdzIxMjZFeUtpQkZOVVZQUUR5N0wrZFBpUC94SU1CaGNZRGVRQ0xGRFU3WXFLaWk0VWtZZEY1R0lBU0U5UHg2UkprekJ0MmpRTUhqeTRXKys3cHFZR1M1WXN3ZEtsUzFGVFV3TUFVTlgxdG0zL2V5UVNXZEd0ZDA1RTFFT2NmLzc1Wi9YdTNidFdWYTIydHJZTXZodWFCWXE2MGFoUm84NU5UazUrQ3NBMEFCZzZkQ2htekppQnl5Ky9IRWxKU1RITll0czJWcTVjaVlVTEY2Szh2THo5OERzdExTMTNscGFXYm85cEdDS2lPT1QzKzVlSVNMOWdNSGlKNlN4dUVOdmZZcFFvcExDdzhDYVB4N05VUklvek1qSnd6ejMzNE9jLy96bk9QLzk4V0Zic2Q4K3dMQXM1T1RtNDl0cHJNV1RJRUpTWGw2Tyt2djdiSG85bjVybm5udnYvZHUzYUZZeDVLQ0tpT0pLUmtRRUExYnQyN2ZyWWRCWTM0QmtvaXFxQ2dvTGVsbVhOdHl6ckpzdXljTzIxMStMdXUrOUdhbXFxNldqSGFHbHB3YlBQUG92Rml4ZkR0bTJvNmw4YUdocHVycWlvK01hR2NVUkVpYUNqVzhrQWFPUldNaXhRRkVValI0NGM2dlA1M2dRUXlNek14RU1QUFlTaW9pTFRzVTVwNjlhdHVQLysrMUZaV1FrQVpiWnRYeFVPaHo4em5ZdUlLQWE0bFV3WHNFQlJWQVFDZ1pHcXVrcEVCbzRlUFJxUFB2b28rdlRwWXpwV2h6UTJOdUkvL3VNL3NHYk5HaHgrUnZYOVVDaTB3WFF1SXFMdXdLMWtvb01GaXJxc3NMQXdMeWtwYVJXQS90ZGRkeDN1dSs4K0k5YzVkWVhqT0pnM2J4NFdMVm9FQUh0dDI3NHNIQTd6ZFg0aTZqRzRsVXgwc1VCUmx4UVVGSnp2OFhnK0FKQis0NDAzWXRhc1dhWWpkY2x6enoySEJRc1dBTUEreTdLK3QySERocERwVEVSRVhjR3RaTG9IQ3hTZHNieTh2SDdKeWNuclJHVDQ5T25UOGRPZi90UjBwS2g0L3Zubk1YLytmQUNvT25qdzRQL1pzbVZMamVsTVJFU2R4YTFrdWhlM01hQXo1YzNPem41RFJFckdqeCtQdVhQblFxUm45UEZBSUlDZE8zZmlzODgrNjVPVWxIUlJ2Mzc5L2xoWFY5Y2pMNElrb2g2Slc4bkVBQXNVblJHLzMvOHpFWm1aazVPRGVmUG13ZXYxbW80VU5TS0NjZVBHWWQyNmRhaXJxOHZ5ZUR4OWQrN2MrYTdwWEVSRXAxTlFVTkE3TXpQemhhU2twRjhrSlNXbFhuZmRkZmp2Ly81dmpCbzF5aFZQY2tVRXc0Y1B4OVZYWDQyREJ3K2l0TFEwQmNDVWpJeU1vclMwdEtXN2QrOXVNWjJ4bzh3L21oUjM4dlB6ODcxZWJ5ZzFOVFhwNVpkZnhwQWhRMHhINmhZMU5UVzQvdnJyMGRUVVpLdnFQNFJDb2JXbU14RVJuUXkza29rdG5vR2lUaWt1THZhS3lQK0lTTllkZDl5QjczNzN1NllqZFp1MHREVDA2OWNQcTFldnRrVGtnbjc5K2ozUGwvS0l5STBDZ2NCSWo4ZnpnWWpramg0OUd2UG56OGV3WWNOTXh6cXQvdjM3WS9Ma3lhaW9xTUQyN2R2N2k4aE5tWm1aNysvYXRXdUg2V3lud3dKRm5YTHV1ZWZlWmxuV3Y0d1lNUUsvL09VdlhYRkt1RHQ5Kzl2ZlJpZ1V3bzRkT3daNFBKNlduVHQzL3QxMEppS2lveFVXRnVaWmxyVmFSQVpjZDkxMWVPU1JSK0R6K1V6SDZyRGs1R1JjZHRsbE9IandJTUxoc0U5RXBnMGNPSEJsVFUzTi81ck9kaW9zVU5SaHc0WU5TL1g1ZkcrS3lObVBQdm9vTWpNelQvK1A0cHlJWU1TSUVYajk5ZGVocXZrREJ3NThwcWFtcHRWMExpSWk0TWhXTW44SDBQL0dHMi9FbkRsejR2S0pyWWhnekpneEVCRnMzTGd4MWJLc2FZTUhEMTYyWThlT1hhYXpuUXdMRkhYWWVlZWROMU5FL3Fta3BBUXpac3d3SFNkbTB0UFQ4ZVdYWCtLTEw3N29EZURncmwyN1Zwdk9SRVNVbDVmWHordjFyaENSck9uVHA4ZjlQbndBVUZ4Y0RNdXlzR0hEaGxSVnZTSTlQWDF4YlcydEt6OWJMNzYyaXlhVHZDTHljd0M0NDQ0N1RHZUp1Wmt6WndJQUxNdjZTVjVlWHJMaE9FUkUzcFNVbE1VaU1uejgrUEc0NTU1N1RPZUptcGt6WjJMS2xDa0FrSjJjblB4bnQ2NjVMRkRVSVlGQVlBS0FRZm41K1Nnb0tEQWRKK1p5YzNOeHdRVVhBTUFBcjlkN3ZlazhSSlRZL0g3Ly9RQXV5OG5Kd2E5KzlhdTRmTm51WkVRRTk5OS9QL0x5OGdCZ2JFcEt5aE9tTTUwSUN4UjFpS3IrQ0FBbVRacGtPb294VTZkT0JRQ0l5QzJHb3hCUkFzdlB6ODhYa2Y4dk5UVVZUenp4QkZKVFUwMUhpcnFVbEJRODl0aGo2TjI3TndEYzRmZjd4NW5PZER3V0tEcXRFU05HcEl2SU5Ta3BLWmc4ZWJMcE9NWmNkTkZGN1o5Ry9yM2k0dUtlZndVOUVibE9jWEd4MStQeHZBZ2c2ZmJiYisreCsvQUJ3TG5ubnR0K1hWZVNpTHpndHBmeVdLRG90SHcrMzNnQTNwS1NFcVNscFptT1k0elA1OFBFaVJNQndBUGdhc054aUNnQjJiWjlpNGlNSGpGaUJHNisrV2JUY2JyZGxDbFRNSHIwYUFBWW1aS1NjcS9wUEVkamdhTFRFcEVKQU5xSE9LR05HVE1HQU9BNHpnVERVWWdvd1F3Yk5peFZSSDRCQUhQbXpESHltWGF4WmxrV1pzK2VEUUJRMWJzS0NncDZHNDUwUk05LzlLbkxWUFVLQUxqd3dndE5Sekd1L1FKNkVYSGQ2L0ZFMUxQMTdkdjNWaEVaWEZKU2dzTENRdE54WW1iNDhPR1lPSEVpUkdTQVpWbXpUZWRweHdKRnArVDMrNGVLeUxEMDlQUzQrRmlBN3BhWm1ZbU1qQXdBR0ZSUVVIQys2VHhFbERDNGxRemN0WlVNQ3hTZGtxcCtHemowTnY2ZTlEYlpNeVVpUjU3NUpTVWxCUXpISWFJRXdhMWszTGVWREFzVW5aSmxXVGtBTUdqUUlOTlJYT084ODg0REFLaHFudUVvUkpRZ3VKV00rN2FTWVlHaTB4a0JBRU9IRGpXZHd6V3lzN01CQUNMeUxjTlJpQ2dCY0N1WlE5eTJsUXdMRkozT2R3QWdKeWZIYUloSUpJSkxMcmtFdlhyMVF0KytmZkg2NjY4Ynk5SitOazVFempNV2dvZ1NCcmVTT2NSdFc4bXdRTkVwcWVwZ0FPMFhUaHZ4K2VlZlkvejQ4ZmorOTcrUG1wb2FiTm15QlVWRlJjYnk5T3ZYci8zbUFHTWhpQ2hoY0N1WnI3bHBLeG1QNlFEa2V2MEI0Snh6empFVzRHYy8reGttVDU2TSsrNjdEd0J3MWxsbkdjdHk5UDJycXJrSGhZZ1NocXBlSVNMY1NnYnUya3FHWjZEb2ROSUF0SDhlVWN5MXRiWGhMMy81QzM3MG94OFp1ZjhUYWYvY0tSSHhHWTVDUkQwY3Q1STVscHUya3VFWnFDZ0pCQUx2QXpCK1NyRWJ0QUdBMStzMWN1ZGZmUEVGbXB1YlVWVlZoZHpjWEZSWFYrUGlpeS9HU3krOWhNR0RCeHZKNVBFYytiRkpEZ1FDYWlSRUo2anF4NkZRYUl6cEhFVFVlYXI2YlJIaFZqS0h0VzhsczJ2WHJ2YXRaTGFheXNJelVOSFRFOHNUQUJqOWlhMnZyd2NBZlBqaGgxaS9majIyYmR1R0F3Y080TGJiYmpPV0tkNFdNUkVwTVoyQmlNNE10NUw1SnJkc0pjTXpVRkVXREFiajY3ZnJhUVFDZ1NZQXZWcGJXNUdVbEJUeisyOS82ZkFYdi9nRit2YnRDd0M0Nzc3N2NOVlZWOEZ4SENPZkJkWGEybnJrWmpBWWRQWFBVRHljSVNPaVUrSldNc2R4eTFZeVBBTkZwNlNxVFFDd2YvOStJL2VmbTV1THRMUTA3TnUzNzhneEVVRnFhcXF4RDlKc2FXa0JBS2hxczVFQVJKUkl6RzhsNHpqQW1qWEFQZmNBWHorQk5NWXRXOG13UU5IcDFBSEEzcjE3amR5NTErdkZiYmZkaGxtelp1R3JyNzdDamgwNzhOQkREMkg2OU9sRzhnQkFRME5EKzAwekR3b1JKUXczYkNXRHdZT0JhZE9BSjU4RWJOdGNqc1Bjc3BVTUN4U2Rrb2pzQklDYW1ocGpHUjU5OUZFTUhqd1lPVGs1eU12TFExRlJFWjU4OGtsamVYYnYzdDErOHl0aklZZ29VUmpmU2didnZBTzgrYWE1K3orT1c3YVNZWUdpVTFMVlQ0QkQ3NFl6SlNVbEJjODk5eHpxNit1eFo4OGVQUFBNTS9ENXpPMGdzR1BIRGdDQWlHd3pGb0tJRW9YUnJXUUFBQUYzZlc2Nlc3YVNZWUdpMC9rVUFDb3JLMDNuY0kzcTZtb0FnS3BXR0k1Q1JEMmNpS1FBNXJhU2NhT2p0NUl4bVlNRmlrN0pjWnd2Z0svUHVoRHc1WmRmQWdCVXRkUndGQ0xxK1hyVU83dWp3UzFieWJCQTBTazVqbE1PSFBvOE9sVytJMTVWc1huejV2YmJtd3pISWFLZXJ3VTRadnVVaEhmMFZqSW1jN0JBMFNsdDNyejVDMVd0cnEydFJWVlZsZWs0eHRYVTFLQzZ1aHFxV2hzT2gza0dpb2k2bGVtdFpOeklMVnZKc0VEUmFhbnFVdURRYnVDSnJ2M3NrNGp3d1NDaVdEQzZsWXdidVdVckdSWW9PaTNMc2xZQXdQcjE2MDFITWE3OU1SQ1JWV2FURUZFaWNNTldNaEFCeG8wN2ROdm5PL1JuZzljaHVXVXJHUllvT3EyV2xwYlZBTm8rK3Vnak5EY243dWJiQnc0Y3dMSmx5d0RBQnZBbnczR0lLQUc0WVNzWnFKNzRQMFBjc3BVTUN4U2RWbWxwNlM0QWJ6VTNOK1BkZDk4MUhjZVl0V3ZYb3JHeEVhcTZadVBHamR0TjV5R2loTUN0Wkk3amxxMWtXS0NvUTJ6YmZoRkFRaGVvdDk1NkN3RGdPTTRpdzFHSUtFRndLNWx2Y3N0V01peFExQ0Z0YlczdkFhZ0xCb1BZdW5XcjZUZ3hWMWxaaWRXclYwTlY5KzdidCs5bDAzbUlLREZ3SzVsanVXa3JHUllvNnBEUzB0S0RqdU04REFEUFBQT002VGd4OStLTEw3YmZuTDl0MjdZREpyTVFVZUxnVmpMSGN0TldNaXhRMUdHTzR6d1BvRzdObWpVb0t5c3pIU2RtS2lzcjhmYmJiME5WOXpRME5EeGlPZzhSSlJadUpmTTFOMjBsd3dKRkhSYUpSSm9BL0NjQVBQcm9vd2x4T2xsVjhadmYvS2I5OWpNVkZSWDFoaU1SVVlMaFZqSmZjOU5XTWl4UTFDbjE5ZlhQcStvbjRYQVlyNzMybXVrNDNXN1pzbVZZczJZTlZQWEx2WHYzUG1RNkR4RWxIbTRsYzRqYnRwSmhnYUpPcWFpb2FGSFZXd0hZdi92ZDc3QnIxeTdUa2JyTjd0Mjc4ZXRmL3hxcTZnRDRNYTk5SWlJVHVKWE1JVzdiU29ZRmlqcHQwNlpONngzSGVhS3BxUW16Wjg4KzhybEVQVWxyYXlzZWVPQUIxTmZYUTBSK0h3cUZscHZPUkVTSmkxdkp1RzhyR1JZb09pT3RyYTAvVjlVUFAvMzBVeno0NElNOTZub29WY1dUVHo3Wi9scDdaUGZ1M1Q4eG5ZbUlFaHUza25IZlZqSXNVSFJHU2t0TEQ3YTJ0bDREb09yZGQ5L0Z3b1VMVFVlS21sZGZmUld2dlBJS1ZMWG00TUdEVi9LbE95SXlqVnZKdUc4ckdSWW9PbU5idG15cGNSeG5Lb0I5OCtmUHgzUFBQV2M2VXBlb0toWXZYb3pISG5zTXF0b29JdGR2MmJLRkc2OFFrU3R3S3hsM2JTWERBa1Zkc21uVHBrMjJiWDhmd040RkN4Wmczcng1Y0J6SGRLeE9jeHdIaXhZdHdoTlBQQUZWYlFUd2cyQXcrSGZUdVlpSTJuRXJHWGR0SmNNQ1JWMFdEb2MvVnRXSnFycm5wWmRld3IzMzNvdkd4a2JUc1Rxc3Via1pjK2ZPeGROUFB3MEFEWTdqVEEyRlF1K2J6a1ZFZER4dUplTWVMRkFVRmFGUWFJTnQyK01BYkYyMWFoVnV1ZVVXbEplWG00NTFXcFdWbFpnNWN5YVdMbDBLQUpXMmJYODNIQTZ2TkoyTGlPaEV1SldNZTdCQVVkUkVJcEd0OWZYMUpRRGUyYlp0RzZaUG40NEZDeGE0Y3B1RDF0WldMRnEwQ05PbVRVTlpXUmxVZFZWTFMwc2dIQTZIVEdjaklqb1ZiaVhqRGl4UUZGVVZGUlgxd1dCd0NvQjdiTnR1ZU82NTUzREREVGUwdi8zVWREeW9LdGF1WFlzZi92Q0hlT3FwcDlEVzFyWWZ3TTlDb2RBbHBhV2x1MDNuSXlMcUNHNGxZeDRMRkhVSERRYURUN2EwdEl4UzFlWGJ0Mi9IVDMvNlU5eDAwMDM0NElNUFlOdDJ6QU01am9PUFAvNFlNMmJNd0wvKzY3KzJ2N3k0eHJadGZ6QVkvQldBK0x2eW5ZZ1NGcmVTTVU5TUIrZ3BBb0dBQWtBd0dPUmplcHlpb3FMSmxtVTlDTUFQQUJrWkdiamhoaHR3K2VXWFk4Q0FBZDE2Mzd0Mzc4Wjc3NzJIVjE1NUJWVlZoM1lrVU5WUEFNd05oVUt2ZCt1ZHV3RG5rcWhuS3lvcUtySXNheFdBUHYvOHovK01ILy80eDZZam5URlZ4Y3N2djN6azNkQWljb1diM3czTlJUVksrSXZxOUFLQndEOEN1QnZBMlBaakJRVUZ1UFRTUzFGU1VvS2NuQndrSlNWMTZUNXMyMFpsWlNYV3IxK1A1Y3VYSXhRS0hYMXFPMmpiOXJ4d09QeDdBRDNuZlBjcGNDNkplcjdDd3NLU3BLU2taUURPK2RHUGZvUTc3N3dUbGhWZkx6QTVqb00vL09FUGVQcnBwNDlzSmVQMmQwTnpVWTBTL3FMcU9ML2ZYeWdpZHdHWUFxQi8rL0hVMUZUazUrZWpxS2dJV1ZsWkdEaHdJQVlPSElpMHREU2twcVlpSlNVRklvSURCdzZncGFVRmpZMk5xSzJ0UlYxZEhhcXJxeEVPaHhHSlJMQi8vLzRqOTZXcWUwWGtIZHUybndxSHd4OGIrSGFONGx3U0pRYS8zejhhd0hzaTBuZjgrUEg0NVM5L2liUzBOTk94T3FTNXVSa1BQL3h3Kzd1aEcyemJ2aW9lM2czTlJUVksrSXZxakZnRkJRWGprNUtTcmdkd3NZaWNENkJycDZBQUcwQ0ZxcTRSa1NYQllIRDU0V01KaVhOSmxEZ0tDZ3JPOTNnOGZ3RncvckJody9CZi8vVmZHRDU4dU9sWXAxUlpXWWtISG5pZ2ZXZjFTdHUycjQ2WGQwTnpVWTBTL3FMcXVyeTh2RFN2MXp0T1JNWUJ5QkdSYkZYTkVwR3pBZmdBOU1LaG1kMnZxczBBNmtXa1dsV3JBWHdKWUYxeWN2SUhIMzMwa1d0MnFqV05jMG1VV0hKemM4OCsrK3l6RndPWW5KU1VoQmt6WnVEV1cyOUZTa3FLNldqSGFHMXR4ZUxGaS9ITU04K2dyYTBOcXJycTRNR0QxOGJUdTZHNXFFWUpmMUdSRzNFdWlSS1NCQUtCdTNEb1kxL09HakprQ082KysyNWNmUEhGRURHN0ZLZ3ExcTFiaDkvKzlyZnQ3NGJlRCtEaFlERDRDT0xzM2RCY1ZLT0V2NmpJalRpWFJJa3JMeTl2U0hKeThnc2ljaWtBakJneEFuZmVlU2ZHamgzYjVUZnNkSmJqT05pd1lRUG16NStQY0RqY2ZuaU5iZHN6d3VId1p6RU5FeVZjVktPRXY2aklqVGlYUk1TdFpMb0hGOVVvNFM4cWNpUE9KUkcxNDFZeTBlVXhIWUNJaUlpNlh6QVlmQlhBcTBkdkpST0pSUHBISWhFQTNFcW1zL2lzTkVyNFRKL2NpSE5KUktmQXJXUzZnR2VnaUlpSUVwTVRpVVJXQUZnQmNDdVp6bUtCSWlJaUlwU1dsallDK052aC83NUJEMSszSkVDZldPWnlxL2o2c0J3aUlpSWlGMkNCSWlJaUl1b2tGaWdpSWlLaVRtS0JJaUlpSXVva0ZpZ2lJaUtpVG1LQklpSWlJdW9rRmlnaUlpS2lUbUtCSWlJaUl1b2tGaWdpSWlLaVRtS0JJaUlpSXVva0ZpZ2lJaUtpVG1LQklpSWlJdW9rRmlnaUlpS2lUdktZRGhDdi9INy9KUUFtbmVENDQwZjljVzBvRkhvamRxa28wWEV1aVNoYUZEamhlcUxBTWV1SkFBbTVuckJBbmJrMkVabDEvTUdqajltMmZVMXNJeEZ4TG9rb2F0b0FmR005T2U1WXdxNG5mQW52RElWQ29ROVVkZmNwL2twOVcxdmJPekVMUkFUT0pSRkYxUWNBVHJtZUFFalk5WVFGNnN5MUFYajFGRjlmWGxwYWVqQldZWWdPNDF3U1VWUklCOVlUQVJKMlBXR0I2cG8zVC9ZRlZWMFN5eUJFUitGY0VsRzBuSFE5QVpEUTZ3a0xWQmMwTkRUOEhZZE9ZUjVEVlp2MjdObnpad09SaURpWFJCUk5KMXhQQURRQlNPajFoQVdxQ3lvcUtscFU5ZlhqajR2SWltM2J0aDB3a1ltSWMwbEUwU0pBQzRCdnJDY0FWZ2lRME9zSkMxUVhxZW8zM3I3cE9FNUN2cVdUM0lOelNVUlJkS0sxSStIWEV4YW9McXF0clYyRlE2Y3kyelczdHJZbS9HQ1JXWnhMSW9xaVZUaHVQUUVMRkF0VVYrM1lzV00vam4wZGVIVnBhV21qcVR4RUFPZVNpS0pIZ0crc0p3SWsvSHJDQWhVRmp1TWMvZnB3UWw5VVIrN0J1U1NpS09KNmNod1dxQ2hvYm01K0g4QUJWVDNZMnRyNm11azhSQURua29paTZuMGN1bWo4SUFDdUoyQ0Jpb3F0VzdjMnFPcmJJckptOCtiTmUwem5JUUk0bDBRVVBRSTBBSGdid0JvQnVKNkFuNFVYTmFyNkdvQU0wem1JanNhNUpLSW80bnB5RkRFZElGNWtaV1g1MHRQVDh5M0xHaVVpM3dJd1hGV0hpMGcvVlUwRGtJWkRqMmVqaURTcTZoNEFGUURLVmZWekVkbGkyM1lrRW9rMG5lcCtpRHFEYzBsRTBYSzY5ZVFzMjA1TFVwVzlIZy9YRTdCQW5Zcmw5L3NEQUNZQnVGSkVBdWo2R1RzYlFGaFYzN0Z0ZTJra0VsbC8rQmhSUjNFdWlTaGF1SjUwQVF2VWNRS0JRSzZxM2lZaXR3TEliRCtlbkp5TTNOeGNEQjgrSE5uWjJjakt5a0oyZGpiNjlPbURYcjE2d2VmelFVU3dmLzkrTkRjM1k5KytmYWl1cmtaMWRUV3FxcXBRWGw2T2lvb0tIRGh3ek1hdFg2bnFId0M4RUFxRlBvbnh0MHB4aEhOSlJOSEM5U1E2V0tBT0t5b3FtbWhaMWl3QWw3VWZ5ODNOeGRpeFl6Rmh3Z1RrNWVYQjQrbGFNYmR0RzJWbFpWaXhZZ1hXclZ1SHNyS3lJMTlUMWRXTzR6d2VEb2ZmN3RLZFVJL0N1U1NpYU9GNkVsMEpYNkNLaW9vdUZKR0hSZVJpQUVoUFQ4ZWtTWk13YmRvMERCNDh1RnZ2dTZhbUJrdVdMTUhTcFV0UlUxTURBRkRWOWJadC8zc2tFbG5SclhkT3JzYTVKS0pvNFhyU1BSSzJRSTBhTmVyYzVPVGtwd0JNQTRDaFE0ZGl4b3dadVB6eXk1R1VsQlRUTExadFkrWEtsVmk0Y0NIS3k4dmJENy9UMHRKeVoybHA2ZmFZaGlHak9KZEVGQzFjVDdwWEloWW9LU3dzbkc1WjF0TWljazVHUmdadXYvMTJUSjA2RlpabGRsc3NWY1ZmLy9wWExGaXdBRlZWVlFEUTREak83RTJiTmowUFFJMkdvKzdHdVNTaWFPRjZFZ01KVmFBS0NncDZXNVkxMzdLc215ekx3clhYWG91Nzc3NGJxYW1wcHFNZG82V2xCYzgrK3l3V0wxNE0yN2FocW45cGFHaTR1YUtpb3Q1ME5vbyt6aVVSUlF2WGs5aEptQUkxY3VUSW9UNmY3MDBBZ2N6TVREejAwRU1vS2lveUhldVV0bTdkaXZ2dnZ4K1ZsWlVBVUdiYjlsWGhjUGd6MDdrb2VqaVhSQlF0WEU5aUs3WXZnaG9TQ0FSR2VqeWVEMFFrZC9UbzBaZy9mejZHRFJ0bU90WnA5ZS9mSDVNblQwWkZSUVcyYjkvZVgwUnV5c3pNZkgvWHJsMDdUR2VqcnVOY0VsRzBjRDJKdlI1Zm9Bb0xDL01zeTFvdElnT3V1KzQ2UFBMSUkvRDVmS1pqZFZoeWNqSXV1K3d5SER4NEVPRncyQ2NpMHdZT0hMaXlwcWJtZjAxbm96UEh1U1NpYU9GNllrYVBMbEFGQlFYbmV6eWV2d1BvZitPTk4yTE9uRGtRaWI5WExVVUVZOGFNZ1loZzQ4YU5xWlpsVFJzOGVQQ3lIVHQyN0RLZGpUcVBjMGxFMGNMMXhKd2VXNkR5OHZMNmViM2VGU0tTTlgzNmRNeWFOY3QwcEM0ckxpNkdaVm5Zc0dGRHFxcGVrWjZldnJpMnRqWWhQbk9vcCtCY0VsRzBjRDB4cTZjV0tHOTJkdlliSWxJeWZ2eDR6SjA3Tnk0YitZa0VBZ0hzM0xrVG4zMzJXWitrcEtTTCt2WHI5OGU2dXJvZStUbERQUkRua29paWhldUpZVDJ5UVBuOS9wK0p5TXljbkJ6TW16Y1BYcS9YZEtTb0VSR01HemNPNjlhdFExMWRYWmJINCttN2MrZk9kMDNub3RQalhCSlJ0SEE5TWE5bjFOV2o1T2ZuNTN1OTNsQnFhbXJTeXkrL2pDRkRocGlPMUMxcWFtcHcvZlhYbzZtcHlWYlZmd2lGUW10Tlo2S1Q0MXdTVWJSd1BYRUhzMXVTUmxseGNiSFg0L0c4Q0NEcDl0dHY3N0ZEQlFEbm5udHUrK3ZkU1NMeVFsNWVYckxwVEhSaW5Fc2lpaGF1Sis3Um93cVViZHUzaU1qb0VTTkc0T2FiYnpZZHA5dE5tVElGbzBlUEJvQ1JLU2twOTVyT1F5Zkd1U1NpYU9GNjRoNDlwa0FOR3pZc1ZVUitBUUJ6NXN3eC9uay9zV0JaRm1iUG5nMEFVTlc3Q2dvS2VodU9STWZoWEhJdWlhS0Y2NG03MXBNZTgrajM3ZHYzVmhFWlhGSlNnc0xDUXROeFltYjQ4T0dZT0hFaVJHU0FaVm16VGVlaFkzRXVPWmRFMGNMMXhGM3JTVThwVUY0UitUa0EzSEhISGFhenhOek1tVE1CQUpabC9jUnRyeEVuT000bE9KZEVVY0wxQk81YVQzcEVnUW9FQWhNQURNclB6MGRCUVlIcE9ER1htNXVMQ3k2NEFBQUdlTDNlNjAzbm9VTTRsNXhMb21qaGV1Sys5YVJIRkNoVi9SRUFUSm8weVhRVVk2Wk9uUW9BRUpGYkRFZWh3emlYbkV1aWFPRjY0cjcxSk80TDFJZ1JJOUpGNUpxVWxCUk1uanpaZEJ4akxycm9Jdmg4UG9qSTk0cUxpek5ONTBsMG5NdERPSmRFWGNmMTVCQzNyU2R4WDZCOFB0OTRBTjZTa2hLa3BhV1pqbU9NeitmRHhJa1RBY0FENEdyRGNSSWU1L0lRemlWUjEzRTlPY1J0NjBuY0Z5Z1JtZkQvdDNlM3NWSFcrUnJIdi84WityUkZKUlJLWVFXRmlGdkV5QUFBRENGSlJFRlVqYnRHYkJlS1Q2U05XUmJZR0dFOWU0N3JBd2t2VEU1eTF2U0ZzTHZHRjd6WlhZMXJmSWo0c0JwMVdVQWlRWE5Pb3NTdXBPanhWSllqY29DV29jRWp0bEJtR1hzNnJhZldncFF5elB6M3hUaDBTOWNOT3gzNnU2ZHpmWkltdzd5WnE4UFZYMys5NTU1N2dNeDFJZ3JhelRmZkRFQXFsZnFoY1pTQ3AxNE9VeTlGeGtielpGaVE1a25lTDFEZSs5c0I2dXJxcktPWXk1eFk2SnhiYkJ5bDRLbVh3OVJMa2JIUlBCa1dwSG1TMXd2VXdvVUxyM0xPWFYxUlVjSFZWMTl0SGNmY3pKa3pxYXFxQXBoVlUxUHpQZXM4aFVxOUhFbTlGTW1lNXNsSVFab25lYjFBZWUrL0MrbTNOem8zNFQ0WCtSL21uRHQvY2JWd09GeHJIS2RncVpjanFaY2kyZE04R1NsSTh5U3ZGNmhRS0RRUFlOYXNXZFpSQW1QdTNMa0FlTy9uRzBjcFdPcmxhT3FsU0hZMFQwWUx5anpKNndVS3VCYmdxcXV1c3M0UkdMTm56d2JBT2ZjZDR5aUZUTDI4Z0hvcGtqWE5rd3NFWlo3ayt3SjFIY0M4ZWZQTUFqam5SbjFOblRyVkxFL21yeFRuM0Z5ekVHTGV5eU5IanREUTBFQjlmVDExZFhVODhNQURuRGh4d2l5UGVpbVNOZk41UW5zNy9QU25NSFVxbEpiQzBxVnc3SmhabktETWs3eGVvTHozM3dZeUo1UlpaUmp4MWREUXdLcFZxOHp5L05YeU50MHNSSUd6N3VYcDA2ZTUvLzc3dWU2NjY5aXhZd2VOalkxY2NjVVZyRjI3MWlRUHFKY2kyYktlSndCczN3NUxsc0RSb3hDTlFra0pyRjV0RmljbzgyU1M1WVBud0RTQUtWT21XT2NBWUdob2lHM2J0dEhVMUdTVzRiTExMZ1BBZXgrTUo2VXdtZll5Rm9zeE1EREE2dFdyei9kaDVjcVZ2UHZ1dTNqdlRVNUVWUzlGc21iL2UrN25QNGR3ZVBqZnYvZ0YvT2hIa0V5T3ZIK2NCR1dlNVBVUktHQXlRSGw1dVhVT0FONTY2eTFtelpyRmpUZmVhSmFodExRVUFPZGNtVmtJTWUzbDNMbHptVDE3TnM4Ly96eG56NTdsaXkrK1lNT0dEZHgrKysxbTcrSlJMMFd5WnY5NzdzSWxLUjZIeWtxVDVRbUNNMC95ZW9GeXpwVUFGQlVWV1VjQllPUEdqZHgzMzMybUdTWk5PbjlRc2RneVJ5R3o3bVZSVVJFdnYvd3luWjJkckZpeGdwVXJWM0xOTmRld2J0MDZrenlnWG9wa3kzcWVqSkpJd1ByMThMT2ZtVVVJeWp6SjZ3VUtDTXhGTVdLeEdNM056YXcyZkYwWTBIVkNnc0g4UCtIRER6K2t2YjJkTysrOGsvcjZlaG9iRzJscGFUSExvMTZLWkMxWVB6d05EZWtqVDRaL2tBVmxudVQ3T1ZCRHdMY1NpUVJobzBPSkdhKysraXJMbHkrM1BkRVBTQ1FTNTI5YTVpaHdwcjA4ZWZJa1R6NzVKQTgvL0RETGxpMERZUDM2OVR6NjZLTnMzNzU5M1BPQWVpa3lCb0g1UGNjdmZ3bTdkc0dmL3BRK2tkeElVT1pKWGgrQjh0NS9CZWwzSFZuYnZIbXorY3Qza0Q2UkhjQjdQMmdjcFdCWjk3S3JxNHVob1NFV0xWcDAvcjc2K25vKysrd3pVcW1VU1NiMVVpUTcxdlBrdkhYcjRKMTNvTGs1ZmY2VG9hRE1rN3hlb0lCZWdQNytmdE1RdTNidG9xK3ZqenZ1dU1NMEI2U1BQbnpOOWtrcGJLYTluRE5uRHBkZmZqa2JObXhnWUdDQTN0NWV0bTdkU20xdExhR1F6WSs4ZWltU05mdmZjNy8rZGZwU0JzM05NSE9tWFk2dkJXV2U1UFVDNVp6N1A0QjRQRzZhWTlPbVRheGF0WXJpWXZ2elkvdjYrakkzUDdmTVVjaXNlMWxXVnNaenp6MUhXMXNieTVjdjUrNjc3NmFzckl6SEhudk1KQStvbHlMWnNwNG5BUHptTi9EeHgxQlZCYzROZjUwNVl4SW5LUE1rcjgrQjh0NS83SnhiZXV6WU1SWXZYbXlXWTlPbVRXYVBmYUd1cmk0QW5IUEhiWk1VcmlEMHNycTZtaTFidHBnODl0K2lYb3BrSndqekJPOXRIdmNiQkdXZTVQVVJLT0IvQWFMUnFIV093SWpGWWdCNDd6dU1veFF5OWZJQzZxVkkxalJQTGhDVWVaTFhDMVFxbFRvR3c5dW9RR2RuSndEZSs4UEdVUXFXZWptYWVpbVNIYzJUMFlJeVQvSjlnV29IT0hyMEtENWdoeGd0ZU85cGEydkwzRDVvSEtkZ3FaY2pxWmNpMmRNOEdTbEk4eVN2RjZpMnRyWmozdnRZVDArUDZTZk5CMFU4SGljV2krRzk3NGxFSXZwTDM0aDZPWko2S1pJOXpaT1JnalJQOG5xQkF2RGV2d1BwS3k4WHVzeFc3cHpUazJGTXZSeW1Yb3FNamViSnNDRE5rN3hmb0VLaDBQc0ErL2J0czQ1aUx2TWNPT2VhYlpPSWVqbE12UlFaRzgyVFlVR2FKM20vUUEwTkRYMEFuTnU3ZHkrRGc0VjdrZU16Wjg3UTFOUUVrQVRlTkk1VDhOVExOUFZTWk93MFQ5S0NOay95Zm9FNmZQaHdOL0QyNE9BZ08zYnNzSTVqWnMrZVBadzZkUXJ2L2U0REJ3NzgyVHBQb1ZNdjA5UkxrYkhUUEVrTDJqekord1VLSUpsTWJnUUt1bGh2di8wMkFLbFU2bFhqS1BJMTlWSzlGTWtWelpQZ3paTUpzVUNkTzNkdUo5RGIwdExDa1NOSHJPT011MmcweWdjZmZJRDN2di9MTDcvY1pwMUgwdFJMOVZJa1Z6UlBnamRQSnNRQ2Rmanc0Yk9wVk9xM0FDKysrS0oxbkhHM2NlUEd6TTJYamg4L2J2UGhSREtLZXFsZWl1U0s1a253NXNtRVdLQUFVcW5VNzRIZTNidDM4OGtubjFqSEdUZlJhSlRHeGthODkxK2NQSG5TN3ROaTVXOVNMOVZMa1Z6UlBBbldQSmt3QzlTaFE0ZStBaDRHZU9LSkp3cmlpcTNlZTU1Kyt1bk03UmM3T2pvR2pDUEpCZFJMOVZJa1Z6UlBnalZQd3RZQmNxbTh2RHhTWEZ6OEwvRjRmUHFVS1ZPNC92cnJyU05kVWsxTlRXemV2Qm52ZldkL2YvODkvZjM5NTZ3enlXanFwWG9wa2l1YUo4R1pKeFBtQ0JSQVIwZkhrUGYrUGlENXdnc3YwTjNkYlIzcGt1bnI2K1B4eHgvSGU1OEMvaTBvcnduTGFPcWxpT1NLNWtsd1RLZ2pVQURkM2QxZE0yYk1LRDkzN2x4ZGEyc3JLMWFzWU5La1NkYXhjaXFSU1BEZ2d3L1MyZG1KYzI1VGEydnJNOWFaNU85VEwwVWtWelJQZ21IQ0xWQUFGUlVWdThMaDhOTFBQLzk4ZGxkWEYwdVdMTUU1Wngwckp6S3ZCKy9jdVJQZ1VGOWYzejhINlpDbWZEUDFVa1J5UmZQRTNvUmNvSHA3ZTVQVHBrMzdZemdjdnFlam8rT0tVQ2pFb2tXTHJHUGx4QnR2dk1FcnI3eUM5ejZlU0NTV2ZQcnBwMzNXbWVUaXFKY2lraXVhSi9ZbTVBSUYwTlBUODlXTUdUUCt5em0zYXYvKy9hWE91Ynd1bC9lZWJkdTI4ZFJUVCtHOVArV2MrMGtrRW1tenppWC9HUFZTUkhKRjg4VFdoRjJnQUxxN3U3c3JLeXZmRDRWQ2R4MDRjS0Ewa1Vod3d3MDM1TjFoemxRcXhaWXRXM2ptbVdmdzNwOENmdExhMnRwc25VdXlvMTZLU0s1b250aVowQXNVUUR3ZS82eXFxdW8vZ2JzT0hqeFkxdDdlVGwxZEhjWEZ4ZGJSTHNyZzRDQ1BQUElJVzdkdUJUaVpTcVgrNmVEQmcrOWI1NUt4VVM5RkpGYzBUMnhNK0FVSzB1OVlxS3lzZkNzVUNpMC9mdno0dE9ibVptcHJhNm1vcUxDTzluZEZvMUhXckZuRG5qMTdBS0xKWlBLMlNDU3l4enFYNUlaNktTSzVvbmt5L2dwaWdRS0l4K1AvWDE1ZXZxV2twS1NtdjcvL3UyKysrU2FwVklycTZ1ckF2ZjB6a1VqdzJtdXY4ZEJERDlIVDA0UDN2dm5zMmJOTDI5cmFPcTJ6U1c2cGx5S1NLNW9uNHl1L1hpVE5EVmRiVzd1RzlPWHdMNXN6Wnc1cjE2N2wxbHR2TlgvTjJIdlBSeDk5eExQUFBrdDdlenZBYWVDM0xTMHRqd0VwMDNCeXFhbVhJcElybWlmam9CQVhLQURtejU4L3A3aTQrQS9PdVdVQTExNTdMUTBORGR4eXl5MkV3K043WUM2VlNyRi8vMzVlZXVrbElwRkk1dTdkeVdUeVh5T1J5S2ZqR2taTXFaY2lraXVhSjVkV3dTNVFHUXNXTEZnUkNvVWVBUllDVkZWVmNlKzk5M0xiYmJjeGZmcjBTL3JZZlgxOTdOeTVrOWRmZjUwVEowNEE0TDMvR1BoVmEydnJmMXpTQjVkQVV5OUZKRmMwVHk2TmdsK2dNbXByYSs4QjFnSzNaTzZycWFsaDJiSmwzSFRUVGN5Yk4yL01HM3N5bVNRYWpiSnYzejdlZSs4OVdsdGIvL3JUdEZ1U3llVHZJcEhJWm1EaWY4UzJYQlQxVWtSeVJmTWt0N1JBWFdEaHdvWGZkODZ0QVg0TVRNdmNYMXBhU25WMU5Rc1dMT0RLSzYra3NyS1N5c3BLSmsrZVRHbHBLU1VsSlRqbk9IUG1ERU5EUTV3NmRZcWVuaDU2ZTN1SnhXSkVJaEVPSFRyRTZkT256eitXOTc3Zk9mZkhaREw1WENRUytSK0RiMWZ5aEhvcElybWllWkliV3FDK1dhaW1wdVlINFhENEx1Qlc1OXozR1B1N0ZwTkFoL2QrdDNQdTMxdGFXdDc3K2o2Umk2VmVpa2l1YUo2TWdSYW9pelIvL3Z6SlJVVkZpNTF6aTRGNXpyblozdnNyblhPWEEyWEF0MGcvbjZlOTk0UEFnSE11NXIyUEFaM0FSOFhGeGYrOWQrL2VBYnZ2UWlZYTlWSkVja1h6UkVSRVJFUkVSRVJFUkVSRVJFUkVSRVJFUkVSRVJFUkVSRVJFUkVSRVJFUkVSRVJFUkVSRVJFUkVSRVJFUkVSRVJFUkVSRVJFUkVSRVJFUkVSRVJFUkVSRVJFUkVSRVJFUkVSRVJFUkVSRVJFUkVSRVJFUkVSRVJFUkVSRVJFUkVSRVJFUkVSRVJFUkVSRVJFUkVSRVJFUkVSRVJFUkVSRVJFUkVSRVJFUkVSRVJFUkVSRVJFUkVSRVJFUkVSR1JDK2d2VHg3ZGJkOHFvOEFBQUFBQkpSVTVFcmtKZ2dnPT0iLAogICAiVHlwZSIgOiAiZmxvdyIsCiAgICJWZXJzaW9uIiA6ICIxNyIKfQo="/>
    </extobj>
    <extobj name="ECB019B1-382A-4266-B25C-5B523AA43C14-14">
      <extobjdata type="ECB019B1-382A-4266-B25C-5B523AA43C14" data="ewogICAiRmlsZUlkIiA6ICIyMTM2NTM1ODgwODQiLAogICAiR3JvdXBJZCIgOiAiMzI3NDE2NDcxIiwKICAgIkltYWdlIiA6ICJpVkJPUncwS0dnb0FBQUFOU1VoRVVnQUFBbEFBQUFIVkNBWUFBQUErZDhXekFBQUFDWEJJV1hNQUFBc1RBQUFMRXdFQW1wd1lBQUFnQUVsRVFWUjRuT3pkZTNoVTViMCsvUHU3WmliSlFCUWhIQkpKQU5OUVEwTW1tUWx2QUhWYlNxV0NGS3dIMkc1eEt4WG9ybmIvTHJGUTNMcmJsN3ExV285YkswVlExTkwrTGp6YmRxc2dGamxjb2dTQkRCT0lCaE9Ga0d3Z2lXK0FIQWc1clBXOGY0VEJnSmhreUdTZU5abjdjMTFjSFZiQXVUUDk4c3lkTld1ZUFZ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XlHWkVkd0Fpb2xpVG1wcnFUa3BLeWpZTVk2eUlmQWZBYUtYVWFCRVpwSlJLQkpDSTl2VzVRVVFhbEZKSEFaUUJLRlZLZlNFaWUwM1RMQ29xS21yVStYMFF4VElXS0NLaTNtZDR2VjRmZ0drQWZpd2lQZ0RPSHY0M1RRQUJwZFM3cG1tdUxTb3EybkhxR0JGRkFBc1VFVkV2OGZsOEdVcXAyMFZrTG9DVTRQRzR1RGhrWkdSZzlPalJTRXRMUTJwcUt0TFMwakJnd0FEMDY5Y1BicmNiSW9JVEowNmdxYWtKeDQ4ZlIyVmxKU29ySzFGUlVZSFMwbEtVbFpYaDVNbVRIZS91SzZYVW53Rzg0UGY3UDQzd3Qwb1VjMWlnaUlqQ0xEYzNkNHBoR0lzQVhCMDhscEdSZ1FrVEptRHk1TW5JeXNxQzA5bXpFMUNtYWFLa3BBUWJOMjVFUVVFQlNrcEtUbjlOS2JYRnNxekhBNEhBT3oyNkV5TDZWaXhRUkVSaGtwdWJlN21JUENRaVZ3SkFVbElTcGsyYmh0bXpaMlA0OE9HOWV0OVZWVlY0L2ZYWHNYYnRXbFJWVlFFQWxGSTdUTlA4ajZLaW9vMjlldWRFTVlnRmlvaW9oOGFPSFRzc0xpN3VEd0JtQThESWtTTXhiOTQ4VEowNkZRNkhJNkpaVE5QRXBrMmJzR3JWS3BTV2xnWVB2OXZjM0h4bmNYSHh3WWlHSWVyRFdLQ0lpTTZmNU9Ua3pERU00eGtSdVNnNU9Sa0xGaXpBekprellSaUcxbUJLS2J6MzNudFl1WElsS2lvcUFLRGVzcXpGdTNmdmZoNkEwaHFPcUE5Z2dTSWlPZzhlajZlL1lSZ3JETU80eFRBTTNIREREVmk0Y0NFU0VoSjBSenREYzNNem5uMzJXYXhac3dhbWFVSXA5ZmY2K3ZwYnk4cks2blJuSTRwbUxGQkVSQ0VhTTJiTVNMZmIvUllBWDBwS0NoNTg4RUhrNXVicWp0V3BmZnYyNGQ1NzcwVjVlVGtBbEppbWVXMGdFUGhjZHk2aWFCWFpGK2VKaUtLY3orY2I0M1E2UHhLUmpISGp4bUhGaWhVWU5XcVU3bGhkR2p4NE1LWlBuNDZ5c2pJY1BIaHdzSWpja3BLUzhzR1JJMGNPNmM1R0ZJMVlvSWlJdWlrbkp5ZkxNSXd0SWpMa3hodHZ4TU1QUHd5MzI2MDdWcmZGeGNYaDZxdXZSa3RMQ3dLQmdGdEVaZzhkT25SVFZWWFYvK3JPUmhSdFdLQ0lpTHJCNC9GYzZuUTZQd1F3K09hYmI4YVNKVXNnRW4xWFFZZ0l4bzhmRHhIQnJsMjdFZ3pEbUQxOCtQRDFodzRkT3FJN0cxRTBZWUVpSXVwQ1ZsYldJSmZMdFZGRVV1Zk1tWU5GaXhicGp0UmplWGw1TUF3RE8zZnVURkJLWFpPVWxMU211cnFhbjYxSDFFMHNVRVJFblhPbHBhVzlLU0w1a3laTnd0S2xTNlB5ek5PNStIdytIRDU4R0o5Ly92a0FoOE54eGFCQmcvNVNVMVBEejlNajZnWVdLQ0tpVG5pOTNsK0x5UHowOUhRc1c3WU1McGRMZDZTd0VSRk1uRGdSQlFVRnFLbXBTWFU2blFNUEh6NjhUbmN1b21qUU4zNk1JaUxxQmRuWjJka3VsOHVma0pEZ2VQbmxsekZpeEFqZGtYcEZWVlVWWnMyYWhjYkdSbE1wOVU5K3YzK2I3a3hFZHFkM3Exd2lJcHZLeTh0ek9aM09Gd0U0Rml4WTBHZkxFd0FNR3pZc2VGMlhRMFJleU1yS2l0T2RpY2p1V0tDSWlNN0JOTTNiUkdSY1ptWW1icjMxVnQxeGV0Mk1HVE13YnR3NEFCZ1RIeC8vSzkxNWlPeU9CWXFJNkN5alJvMUtFSkhmQXNDU0pVdTBmNjVkSkJpR2djV0xGd01BbEZKM2VUeWUvcG9qRWRsYTMxOFZpSWhDTkhEZ3dMa2lNancvUHg4NU9UbTY0MFRNNk5Hak1XWEtGSWpJRU1Nd0Z1dk9RMlJuTEZCRVJHZHlpY2h2QU9DT08rN1FuU1hpNXMrZkR3QXdET01YdkJhSzZOdXhRQkVSZGVEeitTWUR1RGc3T3hzZWowZDNuSWpMeU1qQVpaZGRCZ0JEWEM3WExOMTVpT3lLQllxSXFBT2wxRThCWU5xMGFicWphRE56NWt3QWdJamNwamtLa1cyeFFCRVJuWktabVpra0l0Zkh4OGRqK3ZUcHV1Tm9jOFVWVjhEdGRrTkVmcENYbDVlaU93K1JIYkZBRVJHZDRuYTdKd0Z3NWVmbkl6RXhVWGNjYmR4dU42Wk1tUUlBVGdEWGFZNURaRXNzVUVSRXA0aklaQURCL1pCaTJ2ang0d0VBbG1WTjFoeUZ5SlpZb0lpSVRsRktYUU1BbDE5K3VlNG8yZ1V2b0JlUmlacWpFTmtTQ3hRUkVRQ3YxenRTUkVZbEpTVmgxS2hSdXVOb2w1S1NndVRrWkFDNDJPUHhYS283RDVIZHNFQVJFUUZRU24wWGFIOGJ2d2cvWjExRVRtOGk2bkE0ZkpyakVOa09DeFFSRVFERE1OSUI0T0tMTDlZZHhUWXV1ZVFTQUlCU0trdHpGQ0xiWVlFaUltcVhDUUFqUjQ3VW5jTTIwdExTQUFBaThoM05VWWhzaHdXS2lQb1VyOWY3UTYvWCszMjB2d1UvRk44RGdQVDA5UENINnE1Zi9oSVlPaFJ3dVlDOFBLQ2dRRjhXZkgwMlRrUXUwUnFFeUlaWW9JaW9yNWttSXB1OVhtK1YxK3RkN3ZWNnI4ckl5SWp2Nmk4cHBZWURDRjQ0cmNkbGx3SDc5Z0UxTllEWEMxeC9QYUNVdGppREJnMEszaHlpTFFTUlRiRkFFVkdmSkNLRFJPUU9FZm5IaFJkZVdPMzFlbC9JemMyOTV1S0xMKzczTFg5bE1BQmNkTkZGRVV4NWxodHZCQVlPQkM2NkNKZ3pCL2pxSzhDeXRNVzU0SUlMQUFCS0tZMFBDcEU5aFhxS200Z29HbDBvSXJlTHlPM0p5Y21OeWNuSmY3TXM2NDJtcHFZUDl1M2JWMy9xenlRQ1FQLysvVFhHUlBzWnA0b0s0T21uZ1R2dkJCd09iVkVTRWhJQUFDTGkxaGFDeUtaWW9JaW9TejZmN3dNQWZXVkg2djRBNWhpR01hZC8vLzRudlY3dk8wcXAxMFFrSGdCY0xwZStaQnMyQU8wZm9RTDgrTWZBNzMrdkx3c0FwL1AwVTBTYzF0Y1NlOWNuZ0l6WEhZS2lEMS9DSTZMdTZDdmw2UXhLS2VQVVMzM0pBUFJ2L25UVlZZQnBBc1hGUUhVMU1HK2Uxamd4c2g5V3Z1NEFGSjE0Qm9xSXVxMndzTkQyejZoZXIvZHhFVm5VeVI5cEFyQUZ3Ti9hMnRwZTI3Tm56MUVBOFBsOHZ3ZlFyN1cxRlE2Tkw1dkJNSUR2ZlE5WXVoVDR5VStBdi95bC9aZ0dyYTJ0cDI4QzBnZWZML3JzV1RXS2dENzRENEtJNkV4S3FVWVIyV2haMXB1dHJhMXZGaGNYTjN6TG4rbDM0c1NKMDlmK2FDWFN2cDJCcHZJRUFNM056UUFBcFZTVHRoQkVOc1VDUlVSOVZSMkFEVXFwMTJ0cWF2NWVXVm5aVlFtb0FURGsyTEZqSGQrK0h6bWZmZ3JzM2cxY2QxMzdOZ1lQUEFETW5oMzVIQjNVMXdldnI4Y3huVG1JN0lnRmlvajZtbTJXWlYzWDJ0cTZ0cmk0dUtXN2YwbEVEZ1A0WGxWVmxaN05OUHYzQng1L0hKZzdGMGhNQkdiTkFwNThNdkk1T3FpdHJRM2UvRXBuRGlJN1lvRWlvajdGNy9lL2VUNS9UeW4xcVlqODhNc3Z2OFRFaVJQREhhdHJJMGNDaFlXUnY5OU9IRHAwQ0FBZ0lnZjBKaUd5SDc0TGo0aW8zV2NBVUY1ZXJqdUhiVlJXVmdJQWxGSmxtcU1RMlE0TEZCRVJBTXV5dmdTK1B1dEN3UDc5K3dFQVNxbGl6VkdJYkljRmlvZ0lnR1ZacFFEd3hSZGZRUEhkN1ZCS1ljK2VQY0hidXpYSEliSWRGaWdpSWdCNzl1ejVVaWxWV1YxZGpZcUtDdDF4dEt1cXFrSmxaU1dVVXRXQlFJQm5vSWpPd2dKRlJIU0tVbW90QUh6ODhjZTZvMmdYUFBza0lud3dpTTZCQllxSTZCVERNRFlDd0k0ZE8zUkgwUzc0R0lqSVpyMUppT3lKQllxSTZKVG01dVl0QU5xMmI5K09wcWJZM1h6NzVNbVRXTDkrUFFDWUFQNnFPUTZSTGJGQUVSR2RVbHhjZkFUQTIwMU5UVmkzYnAzdU9OcHMyN1lORFEwTlVFcHQzYlZyMTBIZGVZanNpQVdLaUtnRDB6UmZCQkRUQmVydHQ5OEdBRmlXdFZwekZDTGJZb0VpSXVxZ3JhM3RmUUExaFlXRjJMZHZuKzQ0RVZkZVhvNHRXN1pBS1hYcytQSGpMK3ZPUTJSWExGQkVSQjBVRnhlM1dKYjFFQUFzWDc1Y2Q1eUllL0hGRjRNM1Z4dzRjT0Nreml4RWRzWUNSVVIwRnN1eW5nZFFzM1hyVnBTVWxPaU9FekhsNWVWNDU1MTNvSlE2V2w5Zi83RHVQRVIyeGdKRlJIU1dvcUtpUmdEL0JRQ1BQdnBvVE94TXJwVENrMDgrR2J5OXZLeXNyRTV6SkNKYlk0RWlJanFIdXJxNjU1VlNud1lDQWJ6MjJtdTY0L1M2OWV2WFkrdldyVkJLN1Q5MjdOaUR1dk1RMlIwTEZCSFJPWlNWbFRVcnBlWUNNUC80eHovaXlKRWp1aVAxbXRyYVdqenl5Q05RU2xrQWZzWnJuNGk2eGdKRlJQUXRkdS9ldmNPeXJDY2FHeHV4ZVBGaU5EYzM2NDRVZHEydHJianZ2dnRRVjFjSEVmbVQzKy9mb0RzVFVUUmdnU0lpNmtScmErdHZsRklmZi9iWlozamdnUWY2MVBWUVNpazg5ZFJUd1k5dEthcXRyZjJGN2t4RTBZSUZpb2lvRThYRnhTMnRyYTNYQTZoWXQyNGRWcTFhcFR0UzJMejY2cXQ0NVpWWG9KU3FhbWxwK1RGZnVpUHFQaFlvSXFJdTdOMjd0OHF5ckprQWpxOVlzUUxQUGZlYzdrZzlvcFRDbWpWcjhOaGpqMEVwMVNBaXMvYnUzVnVoT3hkUk5HR0JJaUxxaHQyN2QrODJUZk5IQUk2dFhMa1N5NVl0ZzJWWnVtT0Z6TElzckY2OUdrODg4UVNVVWcwQWZsSllXUGloN2x4RTBZWUZpb2lvbXdLQndDZEtxU2xLcWFNdnZmUVNmdldyWDZHaG9VRjNyRzVyYW1yQzBxVkw4Y3d6endCQXZXVlpNLzErL3dlNmN4RkZJeFlvSXFJUStQMytuYVpwVGdTd2IvUG16Ymp0dHR0UVdscXFPMWFYeXN2TE1YLytmS3hkdXhZQXlrM1QvSDRnRU5pa094ZFJ0R0tCSWlJS1VWRlIwYjY2dXJwOEFPOGVPSEFBYytiTXdjcVZLMjI1elVGcmF5dFdyMTZOMmJObm82U2tCRXFwemMzTnpiNUFJT0RYblkwb21vbnVBRVJrZno2ZlR3RkFZV0VoMTR3emljL251d3Z0SC90eXdZZ1JJN0J3NFVKY2VlV1ZFTkg3VUNtbFVGQlFnS2VmZmpwNGh1d0VnSWNLQ3dzZkJoQjlGMi8xaXVDZUZKci96NktveEtFaG9pNnhRSFV1S3l0clJGeGMzQXNpY2hVQVpHWm00czQ3NzhTRUNSUGdjRGdpbXNXeUxPemN1Uk1yVnF4QUlCQUlIdDVxbXVhOFFDRHdlVVREMkI0TEZKMC9EZzBSZFlrRnFudHljM09uRzRieEFBQXZBQ1FuSitPbW0yN0MxS2xUTVdUSWtGNjk3OXJhV3J6Ly92dDQ1WlZYVUZIUnZpT0JVdXBUQUV2OWZ2OGJ2WHJuVVlzRmlzNGZoNGFJdXNRQ0ZScWZ6L2ZQQUJZQ21CQTg1dkY0Y05WVlZ5RS9QeC9wNmVrOVBqTmxtaWJLeTh1eFk4Y09iTml3QVg2L3YrTXU2WVdtYVM0TEJBSi9BdEIzdGs0UE94WW9PbjhjR2lMcUVndlUrZkY2dlRraWNoZUFHUUFHQjQ4bkpDUWdPenNidWJtNVNFMU54ZENoUXpGMDZGQWtKaVlpSVNFQjhmSHhFQkdjUEhrU3pjM05hR2hvUUhWMU5XcHFhbEJaV1lsQUlJQ2lvaUtjT0hIaTlIMHBwWTZKeUx1bWFmNGhFQWg4b3VIYmpVSXNVSFQrT0RSRTFDVVdxQjR6UEI3UEpJZkRNUXZBbFNKeUtZQ2VYaHhsQWloVFNtMFZrZGNMQ3dzM25EcEczY1lDUmVmUHFUc0FFVkVNc0lxS2lqWUMyQWdBV1ZsWmlTNlhhNktJVEFTUUxpSnBTcWxVRWJrUWdCdEFQN1QvZ0h0Q0tkVUVvRTVFS3BWU2xRRDJBeWlJaTR2N2FQdjI3WFdhdmgraW1NY0NSVVFVWWNYRnhRMEEvbkhxRnhGRklXNmtTVVJFUkJRaUZpZ2lJaUtpRUxGQUVSRVJFWVdJQllxSWlJZ29SQ3hRUkVSRVJDRmlnU0lpSWlJS0VRc1VFUkVSVVloWW9JaUlpSWhDeEFKRlJFUkVGQ0lXS0NJaUlxSVFzVUFSRVJFUmhZZ0Zpb2lJaUNoRUxGQkVSRVJFSVdLQklpSWlJZ29SQ3hRUkVSRlJpRmlnaUlpSWlFTEVBa1ZFUkVRVUloWW9JaUlpb2hDeFFCRVJFUkdGaUFXS2lJaUlLRVFzVUVSRVJFUWhZb0VpSWlJaUNwRlRkd0FpSXFMSVVEOEVNTzBjeHgvdjhKdHRnTHdacVVRVXZWaWdpSWdvVnJRQldIU080eDJQWFIraExCVGwrQkllRVJIRmlvOEExSGJ5OVRvQTcwWW9DMFU1RmlnaUlvb1IwZ2JnMVU3K3dBWkFXaUtWaHFJYkN4UVJFY1dTdHpyNTJ1c1JTMEZSandXS2lJaGl5WWRvZjZudWJJMEEvaGJoTEJURldLQ0lpQ2lHU0RPQU44N3hoWTJBbkl4MEdvcGVMRkJFUkJScnpyVk5BYmN1b0pDd1FCRVJVYXpaalBhWDdJS2F3QUpGSVdLQklpS2lHQ01uY09iMVRsc0FhZENWaHFJVEN4UVJFY1dpanRkQjhlSnhDaGwzSWljaW9sajBBWUNUYUQrUjhKcm1MQlNGV0tDSWlDZ0dTVDJnM2dFd0NKQ2p1dE5ROUdHQklpS2lXUFVhZ0dUZElTZzZpZTRBUktSZmFtcXFPeWtwS2Rzd2pMRWk4aDBBbzVWU28wVmtrRklxRVVBaTJ0ZUxCaEZwVUVvZEJWQUdvRlFwOVlXSTdEVk5zNmlvcUtpeHMvc2hpcVN1NXRvMEwwaFV5aUZPNXpIT05ZV01CWW9vTmhsZXI5Y0hZQnFBSDR1SUR6MC9JMjBDQ0NpbDNqVk5jMjFSVWRHT1U4ZUlJb1Z6VFJIREFrVVVRM3crWDRaUzZuWVJtUXNnSlhnOExpNE9HUmtaR0QxNk5OTFMwcENhbW9xMHREUU1HREFBL2ZyMWc5dnRob2pneElrVGFHcHF3dkhqeDFGWldZbkt5a3BVVkZTZ3RMUVVaV1ZsT0hueWpJMmN2MUpLL1JuQUMzNi8vOU1JZjZzVVF6alhwQU1MRkZFTXlNM05uV0lZeGlJQVZ3ZVBaV1JrWU1LRUNaZzhlVEt5c3JMZ2RQYnNCM1hUTkZGU1VvS05HemVpb0tBQUpTVWxwNyttbE5waVdkYmpnVURnblI3ZENWRUhuR3ZTaVFXS3FBL0x6YzI5WEVRZUVwRXJBU0FwS1FuVHBrM0Q3Tm16TVh6NDhGNjk3NnFxS3J6Kyt1dFl1M1l0cXFxcUFBQktxUjJtYWY1SFVWSFJ4bDY5YytyVE9OZGtCeXhRUkgzUTJMRmpoOFhGeGYwQndHd0FHRGx5Sk9iTm00ZXBVNmZDNFhCRU5JdHBtdGkwYVJOV3JWcUYwdExTNE9GM201dWI3eXd1TGo0WTBUQVUxVGpYWkNjc1VFUjlpK1RrNU13eERPTVpFYmtvT1RrWkN4WXN3TXlaTTJFWWVqOTRRQ21GOTk1N0R5dFhya1JGUlFVQTFGdVd0WGozN3QzUEExQmF3NUhkY2E3SmRsaWdpUG9JajhmVDN6Q01GWVpoM0dJWUJtNjQ0UVlzWExnUUNRa0p1cU9kb2JtNUdjOCsreXpXckZrRDB6U2hsUHA3ZlgzOXJXVmxaWFc2czVIOWNLN0pybGlnaVBxQU1XUEdqSFM3M1c4QjhLV2twT0RCQng5RWJtNnU3bGlkMnJkdkgrNjk5MTZVbDVjRFFJbHBtdGNHQW9IUGRlY2krK0JjazUxRjlrVmpJZ283bjg4M3h1bDBmaVFpR2VQR2pjT0tGU3N3YXRRbzNiRzZOSGp3WUV5ZlBoMWxaV1U0ZVBEZ1lCRzVKU1VsNVlNalI0NGMwcDJOOU9OY2s5MnhRQkZGc1p5Y25DekRNTGFJeUpBYmI3d1JEei84TU54dXQrNVkzUllYRjRlcnI3NGFMUzB0Q0FRQ2JoR1pQWFRvMEUxVlZWWC9xenNiNmNPNXBtakFBa1VVcFR3ZXo2Vk9wL05EQUlOdnZ2bG1MRm15QkNMUjk2cThpR0Q4K1BFUUVlemF0U3ZCTUl6Wnc0Y1BYMy9vMEtFanVyTlI1SEd1S1Zxd1FCRkZvYXlzckVFdWwydWppS1RPbVRNSGl4WXQwaDJweC9MeThtQVlCbmJ1M0ptZ2xMb21LU2xwVFhWMU5UK0RMSVp3cmltYXNFQVJSUjlYV2xyYW15S1NQMm5TSkN4ZHVqUXFmMEkvRjUvUGg4T0hEK1B6eno4ZjRIQTRyaGcwYU5CZmFtcHErTGxqc1lGelRWR0ZCWW9veW5pOTNsK0x5UHowOUhRc1c3WU1McGRMZDZTd0VSRk1uRGdSQlFVRnFLbXBTWFU2blFNUEh6NjhUbmN1Nm4yY2E0bzJmYVBlRThXSTdPenNiSmZMNVU5SVNIQzgvUExMR0RGaWhPNUl2YUtxcWdxelpzMUNZMk9qcVpUNko3L2Z2MDEzSnVvOW5HdUtSbnEzY0NXaWJzdkx5M001bmM0WEFUZ1dMRmpRWjU5a0FHRFlzR0hCNjE4Y0l2SkNWbFpXbk81TTFEczQxeFN0V0tDSW9vUnBtcmVKeUxqTXpFemNldXV0dXVQMHVoa3pabURjdUhFQU1DWStQdjVYdXZOUTcrQmNVN1JpZ1NLS0FxTkdqVW9Ra2Q4Q3dKSWxTN1IvL2xja0dJYUJ4WXNYQXdDVVVuZDVQSjcrbWlOUm1IR3VPZGZSck85UEsxRWZNSERnd0xraU1qdy9QeDg1T1RtNjQwVE02TkdqTVdYS0ZJaklFTU13RnV2T1ErSEZ1ZVpjUnpNV0tDTDdjNG5JYndEZ2pqdnUwSjBsNHViUG53OEFNQXpqRjd4bXBFL2hYSU56SGMxWW9JaHN6dWZ6VFFad2NYWjJOandlais0NEVaZVJrWUhMTHJzTUFJYTRYSzVadXZOUWVIQ3VPZGZSamdXS3lPYVVVajhGZ0duVHB1bU9vczNNbVRNQkFDSnltK1lvRkNhY2E4NTF0R09CSXJLeHpNek1KQkc1UGo0K0h0T25UOWNkUjVzcnJyZ0NicmNiSXZLRHZMeThGTjE1cUdjNDErMDQxOUdOQllySXh0eHU5eVFBcnZ6OGZDUW1KdXFPbzQzYjdjYVVLVk1Bd0FuZ09zMXhxSWM0MSswNDE5R05CWXJJeGtSa01vRGd2akV4YmZ6NDhRQUF5N0ltYTQ1Q1BjUzUvaHJuT25xeFFCSFptRkxxR2dDNC9QTExkVWZSTG5paHNZaE0xQnlGZW9oei9UWE9kZlJpZ1NLeUthL1hPMUpFUmlVbEpXSFVxRkc2NDJpWGtwS0M1T1JrQUxqWTQvRmNxanNQblIvTzlaazQxOUdMQllySXBwUlMzd1hhMys0c3dzLzlGcEhUbXkwNkhBNmY1amgwbmpqWForSmNSeThXS0NLYk1nd2pIUUF1dnZoaTNWRnM0NUpMTGdFQUtLV3lORWVoODhTNS9pYk9kWFJpZ1NLeXIwd0FHRGx5cE80Y3RwR1dsZ1lBRUpIdmFJNUM1NDl6ZlJiT2RYUmlnU0t5cis4QlFIcDZ1cllBQlFVRkVKRXpmdjM4NXovWGxpZDQxa0pFTGduMTc0NGRPemJONS9QOVc5aERVYWkwei9VWmZ2QURRQVJvYU5BV29TZHpUZm80ZFFjZ29uTlRTZzBYa2VBRnBsclYxOWZiWXIrZVFZTUdCVzhPNmM2Zno4dkwrNDVsV2RORjVHWUE0MDhkWHRrYjJhaDc3RFRYZU9VVm9LUkVkNHFRNTVyc2dRV0t5TDRHQThCRkYxMmtPNGR0WEhEQkJRQUFwZFMzUGlnK24yK01aVmsvRnBHYmxWSzV2RkRaZHV3eDE0Mk53Sklsd0QzM0FIZmZyVFZLZCthYTdJY0Zpc2krRWdHZ2YvLyt1blBZUmtKQ0FnQkFSTndkai90OFBnK0FHUURtQUJoakdMdzZ3Y2JzTWRjUFBnaE1uZ3hNbUtBM0I3NTlyc25lV0tBb2F2aDh2ZzhBeE5KdXZXMEE0SEs1ZE9mQUJSZGNnQUVEQm1EYXRHbDQ1cGxuTUhqd1lDMDVuTTdUUzFhY3orZkxVMHJORkpFNUFMcDk4YTNQNTFPOUVvNjZSU2xsQVpybnVyUVVXTFVLMkxNSE9IQkFYNDVUT3M2MUF1dytuNS9JMXkrSHh6VCttRWJSSkpiS0V3Qm9mKzFwM0xoeGFHeHNSR3RyS3padDJvU1NraExNblR0WFc1Nk9MOGVacG5raGdJdVZVZ25hQWxGMHV1c3U0TjU3QVR0Y2h3VkUyMzVZK2JvRDJBWFBRRkhVS1N3c2pLclY1bno1Zkw1R0FQMWFXMXZoY0RpMFpIQTZuYWQvT3ZaNnZmamQ3MzZIYTYrOUZwWmxRY2ZMWksydHJhZHZCZ0tCVFFBMkFaRGMzTnpMRE1PNFdTbDFqWWlNNnV5L0VTdnpZMWZhNS9wLy9xZjlyTlAvK1QrUnYrOXYwWEd1eGNiUHkxRndkaXlpYlB0L0ZGR3NVMG8xaWtpL0V5ZE9uTDVHUXJmbTVtWWtKQ1JvS1UvQit3Y0FwVlJUaDhOcTkrN2RId0g0Q0FDOFh1ODRFWmx6cWt4OVYwTk02b1QydVg3cEplRGdRV0RJcVRlOG1XYjcvNmFtQXErK0NseDlkY1FqZmN0Y2s4M3hKVHdpKzZvQmdHUEhqbWtMOE5aYmIySC8vdjFvYTJ2RDl1M2JjYzg5OTJEZXZIbmE4dFRYMXdkdmZ1dUQ0dmY3ZHhZV0Z0N3Q5L3N2RlJHUFV1b1JwVlJ4WkJKU04raWQ2Ny8rdFgzUHAyUEgybi85NHgvdHh5c3J0WlFub0h0elRmYkRBa1ZrVXlKeUdBQ3FxcXEwWlNnb0tJRFg2MFZDUWdKbXo1Nk5mL21YZjhIamp6K3VMVTl0YlczdzVsZmQrZk83ZHUzYTQvZjcvOFB2OTQ4MVRmTlNwZFIvOVY0NjZnNDd6TFhkaERyWFpBOHNVRVEycFpUNkZBQysvUEpMYlJrZWZmUlJIRHQyREcxdGJTZ3ZMOGY5OTkvZjhSMURFWGZvMENFQWdJZ2NDUFh2QmdLQnovMSsvOUp3WjZMUTJHR3V6ekJoQXFBVW9IR2oySjdNTmVuREFrVmtYNThCUUhsNXVlNGN0bEZaV1FrQVVFcVZhWTVDNTQ5emZSYk9kWFJpZ1NLeUtjdXl2Z1MrL3VtVWdQMzc5d01BZUUxVDlPSmNmeFBuT2pxeFFCSFpsR1ZacFFEd3hSZGZRQ20rZTFncGhUMTc5Z1J2NzlZY2g4NFQ1L3BNbk92b3hRSkZaRk43OXV6NVVpbFZXVjFkallxS0N0MXh0S3VxcWtKbFpTV1VVdFdCUUlBL3FVY3B6dldaT05mUml3V0t5TWFVVW1zQjRPT1BQOVlkUmJ2Z1Qra2l3Z2NqeW5HdXY4YTVqbDRzVUVRMlpoakdSZ0RZc1dPSDdpamFCUjhERWRtc053bjFGT2Y2YTV6cjZNVUNSV1JqemMzTld3QzBiZCsrSFUxTnNidEo4Y21USjdGKy9Yb0FNQUg4VlhNYzZpSE9kVHZPZFhSamdTS3lzZUxpNGlNQTNtNXFhc0s2ZGV0MHg5Rm0yN1p0YUdob2dGSnE2NjVkdXc3cXprTTl3N2x1eDdtT2JpeFFSRFpubXVhTEFHTDZpZWJ0dDk4R0FGaVd0VnB6RkFvVHpqWG5PdHF4UUJIWlhGdGIyL3NBYWdvTEM3RnYzejdkY1NLdXZMd2NXN1pzZ1ZMcTJQSGp4MS9XbllmQ2czUE51WTUyTEZCRU5sZGNYTnhpV2RaREFMQjgrWExkY1NMdXhSZGZETjVjY2VEQWdaTTZzMUQ0Y0s0NTE5R09CWW9vQ2xpVzlUeUFtcTFidDZLa3BFUjNuSWdwTHkvSE8rKzhBNlhVMGZyNitvZDE1Nkh3NGx4enJxTVpDeFJSRkNncUttb0U4RjlBK3dmOHhzSU96a29wUFBua2s4SGJ5OHZLeXVvMFI2SXc0MXh6cnFNWkN4UlJsS2lycTN0ZUtmVnBJQkRBYTYrOXBqdE9yMXUvZmoyMmJ0MEtwZFQrWThlT1BhZzdEL1VPempWRkt4WW9vaWhSVmxiV3JKU2FDOEQ4NHgvL2lDTkhqdWlPMUd0cWEydnh5Q09QUUNsbEFmZ1pyeEhwdXpqWEZLMVlvSWlpeU83ZHUzZFlsdlZFWTJNakZpOWVqT2JtWnQyUndxNjF0UlgzM1hjZjZ1cnFJQ0ovOHZ2OUczUm5vdDdGdWFab3hBSkZGR1ZhVzF0L281VDYrTFBQUHNNRER6elFwNjRiVVVyaHFhZWVDbjY4UlZGdGJlMHZkR2VpeU9CY1U3UmhnU0tLTXNYRnhTMnRyYTNYQTZoWXQyNGRWcTFhcFR0UzJMejY2cXQ0NVpWWG9KU3FhbWxwK1RGZjRvZ2RuR3VLTml4UVJGRm83OTY5VlpabHpRUndmTVdLRlhqdXVlZDBSK29ScFJUV3JGbUR4eDU3REVxcEJoR1p0WGZ2M2dyZHVTaXlPTmNVVFZpZ2lLTFU3dDI3ZDV1bStTTUF4MWF1WElsbHk1YkJzaXpkc1VKbVdSWldyMTZOSjU1NEFrcXBCZ0EvS1N3cy9GQjNMdEtEYzAzUlFuUUhJT291bjgrbkFLQ3dzSkJ6MjRIWDZ4MEg0SDBSR1RocDBpVGNmLy85U0V4TTFCMnJXNXFhbXZEUVF3OWg3ZHExQUZCdm11YTFnVUJnays1Y3BCL24ybjRVb0FCQTJCMEE4QXdVVWRUeisvMDdUZE9jQ0dEZjVzMmJjZHR0dDZHMHRGUjNyQzZWbDVkai92ejV3U2VaY3RNMHY5OFhubVFvUERqWFpIZHNrUlExZUFhcWN4a1pHUmRlZU9HRmF3Qk1kemdjbURkdkh1Yk9uWXY0K0hqZDBjN1EydHFLTld2V1lQbnk1V2hyYTROU2FuTkxTOHNOeGNYRnRicXprZjF3cnUyRFo2RE94QWVCb2dZTFZMZUl6K2U3QyswZmozSEJpQkVqc0hEaFFseDU1WlVRMGZ1d0thVlFVRkNBcDU5K09uZ200UVNBaHdvTEN4OEdFSDBYdVZBa2NhNXRnQVhxVEh3UUtHcXdRSFZmVmxiV2lMaTR1QmRFNUNvQXlNek14SjEzM29rSkV5YkE0WEJFTkl0bFdkaTVjOGR6MGVzQUFDQUFTVVJCVkNkV3JGaUJRQ0FRUEx6Vk5NMTVnVURnODRpR29hakd1ZGFMQmVwTWZCQW9hckJBaFM0M04zZTZZUmdQQVBBQ1FISnlNbTY2NlNaTW5Ub1ZRNFlNNmRYN3JxMnR4ZnZ2djQ5WFhua0ZGUlh0Nzl4V1NuMEtZS25mNzMralYrK2MralRPdFI0c1VHZmlnMEJSZ3dYcS9QbDh2bjhHc0JEQWhPQXhqOGVEcTY2NkN2bjUrVWhQVCsveFQvQ21hYUs4dkJ3N2R1ekFoZzBiNFBmN08rNG1YV2lhNXJKQUlQQW5uRnFFaVhxS2N4MVpMRkJuNG9OQVVZTUZxdWU4WG0rT2lOd0ZZQWFBd2NIakNRa0p5TTdPUm01dUxsSlRVekYwNkZBTUhUb1VpWW1KU0VoSVFIeDhQRVFFSjArZVJITnpNeG9hR2xCZFhZMmFtaHBVVmxZaUVBaWdxS2dJSjA2Y09IMWZTcWxqSXZLdWFacC9DQVFDbjJqNGRpbEdjSzRqZ3dYcVRId1FLR3F3UUlXVjRmRjRKamtjamxrQXJoU1JTd0gwOUNJU0UwQ1pVbXFyaUx4ZVdGaTQ0ZFF4b2tqaFhQY2lGcWd6OFVHZ3FNRUMxWHV5c3JJU1hTN1hSQkdaQ0NCZFJOS1VVcWtpY2lFQU40QithRjh2VGlpbG1nRFVpVWlsVXFvU3dINEFCWEZ4Y1I5dDM3NjlUdDkzUVhRbXpuVjRzVUFSUlNtZno2ZUNKWXFJaUNKTEFVckZ3TFZlM2NXZHlJbUlpSWhDeEFKRlJFUkVGQ0lXS0NJaUlxSVFzVUFSRVJFUmhZZ0Zpb2lJaUNoRUxGQkVSRVJFSVdLQklpSWlJZ29SQ3hRUkVSRlJpRmlnaUlpSWlFTEVBa1ZFUkVRVUloWW9JaUlpb2hDeFFCRVJFUkdGaUFXS2lJaUlLRVFzVUVSRVJFUWhZb0VpSWlJaUNoRUxGQkVSRVZHSVJIY0FvbS9qOVhwL0NHQmE4UGNpc2dnQWxGSlBkUGhqMi94Ky81dVJ6a1pFRkdzVW9BQkEyQjBBQUU3ZEFZZzYwUllzVFIxMVBHYWE1dldSalVSRVJNU1g4TWpHL0g3L1IwcXAyazcrU0YxYlc5dTdFUXRFUkVSMENnc1UyVmtiZ0ZjNytmcUc0dUxpbGtpRklTSWlDbUtCSXJ0NzY5dStvSlI2UFpKQmlJaUlnbGlneU5icTYrcy9CRkIzOW5HbFZPUFJvMGYvcGlFU0VSRVJDeFRaVzFsWldiTlM2bzJ6ajR2SXhnTUhEcHpVa1ltSWlJanZ3aVBiVTBxOUtTSzNkenhtV1JhM0xpQWk2a1VLT0dNcm1RN0hIKy93MjIwQ3hPUjZ6QUpGdGxkZFhiMDVPVG01RVVEL1U0ZWFXbHRiWS9JZkxCRlJCTFVCK01aV01tY2RpOW10WlBnU0h0bmVvVU9IVGdEb2VMM1RsdUxpNGdaZGVZaUlZc1JIQURyZFNnWkF6RzRsd3dKRlVjR3lySTdYUWZIaWNTS2lYaWJkMkVwR2dKamRTb1lGaXFKQ1UxUFRCd0JPS3FWYVdsdGJYOU9kaDRnb1JuenJWaklBdUpVTVVUVHdlcjJ2KzN5K0QzVG5JQ0tLRlFxSVY4QnhCYWl6ZmpVb0lFRjNQcDE0Qm9xaWhsTHFOYVVVWDc0aklvb1FBWm9CZkdNckdRQWJCWWpwcldUNGljcGtHNm1wcWU2a3BLUnN3ekRHaXNoM0FJeFdTbzBXa1VGS3FVUUFpV2lmMlFZUmFWQktIUVZRQnFCVUtmV0ZpT3cxVGJPb3FLaW9VZWYzUVVUVWx5amdHbnp6WXZHNUFxeldrY2N1V0tCSUo4UHI5ZnJRdnMvSWowWEVoNTV2cldFQ0NDaWwzalZOYzIxUlVkR09VOGVJaU9nOEtLQWZnR3AwMkVvR3dGQUJZdnJkMEN4UUZIRStueTlES1hXN2lNd0ZrQkk4SGhjWGg0eU1ESXdlUFJwcGFXbElUVTFGV2xvYUJnd1lnSDc5K3NIdGRrTkVjT0xFQ1RRMU5lSDQ4ZU9vckt4RVpXVWxLaW9xVUZwYWlyS3lNcHc4ZWNaWjVhK1VVbjhHOElMZjcvODB3dDhxRVZHZm9JRC9DMkRPcWQrK0orZllZRFBXc0VCUnhPVG01azR4REdNUmdLdUR4ekl5TWpCaHdnUk1uandaV1ZsWmNEcDdkZ0xLTkUyVWxKUmc0OGFOS0Nnb1FFbEp5ZW12S2FXMldKYjFlQ0FRZUtkSGQwSkVGR01VOEJNQWZ6MzEyNThMc0ZKbkhqdGdnYUplbDV1YmU3bUlQQ1FpVndKQVVsSVNwazJiaHRteloyUDQ4T0c5ZXQ5VlZWVjQvZlhYc1hidFdsUlZWUUVBbEZJN1ROUDhqNktpb28yOWV1ZEVSSDJFQWk1QSs4dDRCb0JrQVk1cWpxUWRDeFQxbXJGanh3NkxpNHY3QTREWkFEQnk1RWpNbXpjUFU2ZE9oY1BoaUdnVzB6U3hhZE1tckZxMUNxV2xwY0hEN3pZM045OVpYRng4TUtKaGlJaWlrR3JmOTJtUXRIOUdYc3hqZ2FMZUlEazVPWE1NdzNoR1JDNUtUazdHZ2dVTE1IUG1UQmlHM3AwemxGSjQ3NzMzc0hMbFNsUlVWQUJBdldWWmkzZnYzdjA4QUtVMUhCR1JqU2xnRnRyUFBqMmpPNHNkc0VCUldIazhudjZHWWF3d0RPTVd3ekJ3d3cwM1lPSENoVWhJc05kK2E4M056WGoyMldleFpzMGFtS1lKcGRUZjYrdnJieTBySzZ2VG5ZMklTSWV1dHBLNXdEUVRIVXJKTWFlVFc4bUFCWXJDYU15WU1TUGRidmRiQUh3cEtTbDQ4TUVIa1p1YnF6dFdwL2J0MjRkNzc3MFg1ZVhsQUZCaW11YTFnVURnYzkyNWlJZ2lnRnZKOUFBTEZJV0Z6K2NibzVUYUxDSkR4NDBiaDBjZmZSUURCZ3pRSGF0Ykdob2E4Si8vK1ovWXVuVXJUdjFFOVNPLzM3OVRkeTRpb3Q3QXJXVENnd1dLZWl3bkp5Zkw0WEJzQmpENHhodHZ4RDMzM0tQOVdxZFFXWmFGWmN1V1lmWHExUUJ3ekRUTnF3T0J3Q2U2Y3hFUmhRdTNrZ2t2RmlqcUVZL0hjNm5UNmZ3SVFOTE5OOStNUllzVzZZN1VJODg5OXh4V3Jsd0pBTWNOdy9qQnpwMDcvYm96RVJIMUJMZVM2UjBzVUhUZXNyS3lCc1hGeFJXSXlPZzVjK2JnbDcvOHBlNUlZZkg4ODg5anhZb1ZBRkRSMHRMeS8remR1N2RLZHlZaW9sQnhLNW5lRmRsSGtQb1NWMXBhMnBzaWtqOXAwaVFzWGJvVUluMmpqL3Q4UGh3K2ZCaWZmLzc1QUlmRGNjV2dRWVArVWxOVDB5Y3ZnaVNpUGtseWNuSnVjVHFkYTBVa0x6azVHWGZmZlRkKzg1dmY0TkpMTDlWeWlZVmhHRWhQVDhjTk45eUFFU05Hb0xTMEZIVjFkZDkxT3Azemh3MGI5djhkT1hLa01PS2hlb2dGaXM2TDErdjl0WWpNVDA5UHg3Smx5K0J5dVhSSENoc1J3Y1NKRTFGUVVJQ2FtcHBVcDlNNThQRGh3K3QwNXlJaTZvckg0K21ma3BMeWdzUGgrSzNENFVpNDhjWWI4ZC8vL2Q4WU8zYXNMWDdJRlJHTUhqMGExMTEzSFZwYVdsQmNYQndQWUVaeWNuSnVZbUxpMnRyYTJtYmRHYnRMLzZOSlVTYzdPenZiNVhMNUV4SVNIQysvL0RKR2pCaWhPMUt2cUtxcXdxeFpzOURZMkdncXBmN0o3L2R2MDUySmlPamJjQ3VaeU9JWktBcEpYbDZlUzBUK1IwUlM3N2pqRG56Lys5L1hIYW5YSkNZbVl0Q2dRZGl5WllzaElwY05HalRvZWI2VVIwUjI1UFA1eGppZHpvOUVKR1BjdUhGWXNXSUZSbzBhcFR0V2x3WVBIb3pwMDZlanJLd01CdzhlSEN3aXQ2U2twSHh3NU1pUlE3cXpkWVVGaWtJeWJOaXcydzNEK0hsbVppYnV2LzkrVzV3UzdrM2YvZTUzNGZmN2NlalFvU0ZPcDdQNThPSERIK3JPUkVUVVVVNU9UcFpoR0Z0RVpNaU5OOTZJaHg5K0dHNjNXM2VzYm91TGk4UFZWMStObHBZV0JBSUJ0NGpNSGpwMDZLYXFxcXIvMVoydE15eFExRzJqUm8xS2NMdmRiNG5JaFk4KytpaFNVbEs2L2t0UlRrU1FtWm1KTjk1NEEwcXA3S0ZEaHk2dnFxcHExWjJMaUFnNHZaWE1od0FHMzN6enpWaXlaRWxVL21BckloZy9manhFQkx0MjdVb3dER1AyOE9IRDF4ODZkT2lJN216ZmhnV0t1dTJTU3k2Wkx5TC9rcCtmajNuejV1bU9FekZKU1VuWXYzOC92dnp5eS80QVdvNGNPYkpGZHlZaW9xeXNyRUV1bDJ1amlLVE9tVE1uNnZmaEE0Qzh2RHdZaG9HZE8zY21LS1d1U1VwS1dsTmRYVzNMejlhTHJ1MmlTU2VYaVB3R0FPNjQ0dzdkV1NKdS92ejVBQURETUg2UmxaVVZwemtPRVpFclBqNStqWWlNbmpScEV1NisrMjdkZWNKbS92ejVtREZqQmdDa3hjWEYvYzJ1YXk0TEZIV0x6K2ViRE9EaTdPeHNlRHdlM1hFaUxpTWpBNWRkZGhrQURIRzVYTE4wNXlHaTJPYjFldThGY0hWNmVqcCs5N3ZmUmVYTGR0OUdSSER2dmZjaUt5c0xBQ2JFeDhjL29UdlR1YkJBVWJjb3BYNEtBTk9tVGRNZFJadVpNMmNDQUVUa05zMVJpQ2lHWldkblo0dkkvNXVRa0lBbm5uZ0NDUWtKdWlPRlhYeDhQQjU3N0RIMDc5OGZBTzd3ZXIwVGRXYzZHd3NVZFNrek16TkpSSzZQajQvSDlPblRkY2ZSNW9vcnJnaCtHdmtQOHZMeSt2NFY5RVJrTzNsNWVTNm4wL2tpQU1lQ0JRdjY3RDU4QURCczJMRGdkVjBPRVhuQmJpL2xzVUJSbDl4dTl5UUFydno4ZkNRbUp1cU9vNDNiN2NhVUtWTUF3QW5nT3MxeGlDZ0dtYVo1bTRpTXk4ek14SzIzM3FvN1RxK2JNV01HeG8wYkJ3Qmo0dVBqZjZVN1QwY3NVTlFsRVprTUlEakVNVzM4K1BFQUFNdXlKbXVPUWtReFp0U29VUWtpOGxzQVdMSmtpWmJQdElzMHd6Q3dlUEZpQUlCUzZpNlB4OU5mYzZUVCt2NmpUejJtbExvR0FDNi8vSExkVWJRTFhrQXZJclo3UFo2SStyYUJBd2ZPRlpIaCtmbjV5TW5KMFIwbllrYVBIbzBwVTZaQVJJWVlockZZZDU0Z0ZpanFsTmZySFNraW81S1NrcUxpWXdGNlcwcEtDcEtUa3dIZ1lvL0hjNm51UEVRVU03aVZET3kxbFF3TEZIVktLZlZkb1AxdC9IM3BiYkxuUzBSTy8rVG5jRGg4bXVNUVVZemdWakwyMjBxR0JZbzZaUmhHT2dCY2ZQSEZ1cVBZeGlXWFhBSUFVRXBsYVk1Q1JER0NXOG5ZYnlzWkZpanFTaVlBakJ3NVVuY08yMGhMU3dNQWlNaDNORWNob2hqQXJXVGEyVzByR1JZbzZzcjNBQ0E5UFYxcmlLS2lJdnp3aHo5RXYzNzlNSERnUUx6eHhodmFzZ1RQeG9uSUpkcENFRkhNNEZZeTdleTJsUXdMRkhWS0tUVWNRUERDYVMyKytPSUxUSm8wQ1QvNjBZOVFWVldGdlh2M0lqYzNWMXVlUVlNR0JXOE8wUmFDaUdJR3Q1TDVtcDIya25IcURrQzJOeGdBTHJyb0ltMEJmdjNyWDJQNjlPbTQ1NTU3QUFBWFhIQ0J0aXdkNzE4cHBlOUJJYUtZb1pTNlJrUzRsUXpzdFpVTXowQlJWeElCQkQrUEtPTGEydHJ3OTcvL0hULzk2VSsxM1ArNUJEOTNTa1RjbXFNUVVSL0hyV1RPWktldFpIZ0dLa3g4UHQ4SEFMU2ZVdXdGYlFEZ2NybTAzUG1YWDM2SnBxWW1WRlJVSUNNakE1V1ZsYmp5eWl2eDBrc3ZZZmp3NFZveU9aMm4vOW5FK1h3K3BTVkVDSlJTbi9qOS92RzZjeEJSNkpSUzN4VVJiaVZ6U25Bcm1TTkhqZ1Mza3Rtbkt3dlBRSVZQWHl4UEFLRDFYMnhkWFIwQTRPT1BQOGFPSFR0dzRNQUJuRHg1RXJmZmZydTJUTkcyaUlsSXZ1NE1SSFIrdUpYTU45bGxLeG1lZ1FxendzTEM2SHAyN1lMUDUyc0UwSysxdFJVT2h5UGk5eDk4NmZDM3YvMHRCZzRjQ0FDNDU1NTdjTzIxMThLeUxDMmZCZFhhMm5yNlptRmhvYTMvRFVYREdUSWk2aFMza2ptTFhiYVM0UmtvNnBSU3FoRUFUcHc0b2VYK016SXlrSmlZaU9QSGo1OCtKaUpJU0VqUTlrR2F6YzNOQUFDbFZKT1dBRVFVUzdSdkpXTlp3TmF0d04xM0ExLy8vS2lQWGJhU1lZR2lydFFBd0xGang3VGN1Y3Zsd3UyMzM0NUZpeGJocTYrK3dxRkRoL0RnZ3c5aXpwdzVXdklBUUgxOWZmQ21uZ2VGaUdLR0hiYVNHVDRjbUQwYmVPb3B3RFMxeFRqTkxsdkpzRUJScDBUa01BQlVWVlZweS9Eb280OWkrUERoU0U5UFIxWldGbkp6Yy9IVVUwOXB5MU5iV3h1OCtaVzJFRVFVSzdSdkpmUHV1OEJiYjJtNysyK3d5MVl5TEZEVUthWFVwMEQ3dStGMGlZK1B4M1BQUFllNnVqb2NQWG9VeTVjdmg5dXRid2VCUTRjT0FRQkU1SUMyRUVRVUs3UnVKUU1BUHB0OWJMcGR0cEpoZ2FLdWZBWUE1ZVhsdW5QWVJtVmxKUUJBS1ZXbU9Rb1I5WEVpRWcvbzIwckdqanB1SmFNekJ3c1VkY3F5ckMrQnI4KzZFTEIvLzM0QWdGS3FXSE1VSXVyNyt0UTd1OFBCTGx2SnNFQlJweXpMS2dYYVA0OU9LYjRqWGltRlBYdjJCRy92MWh5SGlQcStadUNNN1ZOaVhzZXRaSFRtWUlHaVR1M1pzK2RMcFZSbGRYVTFLaW9xZE1mUnJxcXFDcFdWbFZCS1ZRY0NBWjZCSXFKZXBYc3JHVHV5eTFZeUxGRFVKYVhVV3FCOU4vQllGeno3SkNKOE1JZ29FclJ1SldOSGR0bEtoZ1dLdW1RWXhrWUEyTEZqaCs0bzJnVWZBeEhackRjSkVjVUNPMndsSXdKTW5OaCsyKzF1LzczT3k1RHNzcFVNQ3hSMXFibTVlUXVBdHUzYnQ2T3BLWFkzM3o1NThpVFdyMThQQUNhQXYycU9RMFF4d0E1YnlTaDE3bCs2MkdVckdSWW82bEp4Y2ZFUkFHODNOVFZoM2JwMXV1Tm9zMjNiTmpRME5FQXB0WFhYcmwwSGRlY2hvcGpBcldUT1lwZXRaRmlncUZ0TTAzd1JRRXdYcUxmZmZoc0FZRm5XYXMxUmlDaEdjQ3VaYjdMTFZqSXNVTlF0YlcxdDd3T29LU3dzeEw1OSszVEhpYmp5OG5KczJiSUZTcWxqeDQ4ZmYxbDNIaUtLRGR4SzVreDIya3FHQllxNnBiaTR1TVd5ckljQVlQbnk1YnJqUk55TEw3NFl2TG5pd0lFREozVm1JYUxZd2Exa3ptU25yV1JZb0tqYkxNdDZIa0ROMXExYlVWSlNvanRPeEpTWGwrT2RkOTZCVXVwb2ZYMzl3N3J6RUZGczRWWXlYN1BUVmpJc1VOUnRSVVZGalFEK0N3QWVmZlRSbURpZHJKVENrMDgrR2J5OXZLeXNyRTV6SkNLS01keEs1bXQyMmtxR0JZcENVbGRYOTd4UzZ0TkFJSURYWG50TmQ1eGV0Mzc5ZW16ZHVoVktxZjNIamgxN1VIY2VJb285M0VxbW5kMjJrbUdCb3BDVWxaVTFLNlhtQWpELytNYy80c2lSSTdvajlacmEybG84OHNnalVFcFpBSDdHYTUrSVNBZHVKZFBPYmx2SnNFQlJ5SGJ2M3IzRHNxd25HaHNic1hqeDR0T2ZTOVNYdExhMjRyNzc3a05kWFIxRTVFOSt2MytEN2t4RUZMdTRsWXo5dHBKaGdhTHowdHJhK2h1bDFNZWZmZllaSG5qZ2dUNTFQWlJTQ2s4OTlWVHd0ZmFpMnRyYVgrak9SRVN4alZ2SjJHOHJHUllvT2kvRnhjVXRyYTJ0MXdPb1dMZHVIVmF0V3FVN1V0aTgrdXFyZU9XVlY2Q1VxbXBwYWZreFg3b2pJdDI0bFl6OXRwSmhnYUx6dG5mdjNpckxzbVlDT0w1aXhRbzg5OXh6dWlQMWlGSUthOWFzd1dPUFBRYWxWSU9Jek5xN2R5ODNYaUVpVytCV012YmFTb1lGaW5wazkrN2R1MDNUL0JHQVl5dFhyc1N5WmN0Z1daYnVXQ0d6TEF1clY2L0dFMDg4QWFWVUE0Q2ZGQllXZnFnN0Z4RlJFTGVTc2RkV01peFExR09CUU9BVHBkUVVwZFRSbDE1NkNiLzYxYS9RME5DZ08xYTNOVFUxWWVuU3BYam1tV2NBb042eXJKbCt2LzhEM2JtSWlNN0dyV1RzZ3dXS3dzTHY5KzgwVFhNaWdIMmJOMi9HYmJmZGh0TFNVdDJ4dWxSZVhvNzU4K2RqN2RxMUFGQnVtdWIzQTRIQUp0MjVpSWpPaFZ2SjJBY0xGSVZOVVZIUnZycTZ1bndBN3g0NGNBQno1c3pCeXBVcmJibk5RV3RySzFhdlhvM1pzMmVqcEtRRVNxbk56YzNOdmtBZzROZWRqWWlvTTl4S3hoNVlvQ2lzeXNySzZnb0xDMmNBdU5zMHpmcm5ubnNPTjkxMFUvRHRwN3JqUVNtRmJkdTI0Vi8vOVYveGh6LzhBVzF0YlNjQS9OcnY5Lyt3dUxpNFZuYytJcUx1NEZZeStyRkFVVzlRaFlXRlR6VTNONDlWU20wNGVQQWdmdm5MWCtLV1cyN0JSeDk5Qk5NMEl4N0lzaXg4OHNrbm1EZHZIdjc5My84OStQTGlWdE0wdllXRmhiOERFSDFYdmhOUnpPSldNdnFKN2dCOWhjL25Vd0JRV0ZqSXgvUXN1Ym01MHczRGVBQ0FGd0NTazVOeDAwMDNZZXJVcVJneVpFaXYzbmR0YlMzZWYvOTl2UExLSzZpb2FOK1JRQ24xS1lDbGZyLy9qVjY5Y3h2Z1hCTDFiYm01dWJtR1lXd0dNT0RmL3UzZjhMT2YvVXgzcFBPbWxNTExMNzk4K3QzUUluS05uZDhOelVVMVRQaEUxVFdmei9mUEFCWUNtQkE4NXZGNGNOVlZWeUUvUHgvcDZlbHdPQnc5dWcvVE5GRmVYbzRkTzNaZ3c0WU44UHY5SFU5dEY1cW11U3dRQ1B3SlFOODUzOTBKemlWUjM1ZVRrNVB2Y0RqV0E3am9wei85S2U2ODgwNFlSblM5d0dSWkZ2Nzg1ei9qbVdlZU9iMlZqTjNmRGMxRk5VejRSTlY5WHE4M1IwVHVBakFEd09EZzhZU0VCR1JuWnlNM054ZXBxYWtZT25Rb2hnNGRpc1RFUkNRa0pDQStQaDRpZ3BNblQ2SzV1UmtORFEyb3JxNUdUVTBOS2lzckVRZ0VVRlJVaEJNblRweStMNlhVTVJGNTF6VE5Qd1FDZ1U4MGZMdGFjUzZKWW9QWDZ4MEg0SDBSR1RocDBpVGNmLy85U0V4TTFCMnJXNXFhbXZEUVF3OEYzdzFkYjVybXRkSHdibWd1cW1IQ0o2cnpZbmc4bmtrT2gyTVdnQ3RGNUZJQVBUc0ZCWmdBeXBSU1cwWGs5Y0xDd2cybmpzVWt6aVZSN1BCNFBKYzZuYzYvQTdoMDFLaFIrUDN2ZjQvUm8wZnJqdFdwOHZKeTNIZmZmY0dkMWN0TjA3d3VXdDROelVVMVRQaEUxWE5aV1ZtSkxwZHJvb2hNQkpBdUltbEtxVlFSdVJDQUcwQS90TS9zQ2FWVUU0QTZFYWxVU2xVQzJBK2dJQzR1N3FQdDI3ZmJacWRhM1RpWFJMRWxJeVBqd2dzdnZIQU5nT2tPaHdQejVzM0QzTGx6RVI4ZnJ6dmFHVnBiVzdGbXpSb3NYNzRjYlcxdFVFcHRibWxwdVNHYTNnM05SVFZNK0VSRmRzUzVKSXBKNHZQNTdrTDd4NzVjTUdMRUNDeGN1QkJYWG5rbFJQUXVCVW9wRkJRVTRPbW5udzYrRy9vRWdJY0tDd3NmUnBTOUc1cUxhcGp3aVlyc2lITkpGTHV5c3JKR3hNWEZ2U0FpVndGQVptWW03cnp6VGt5WU1LSEhiOWdKbFdWWjJMbHpKMWFzV0lGQUlCQTh2TlUwelhtQlFPRHppSVlKRXk2cVljSW5LcklqemlVUmNTdVozc0ZGTlV6NFJFVjJ4TGtrb2lCdUpSTmVUdDBCaUlpSXFQY1ZGaGErQ3VEVmpsdkpGQlVWRFM0cUtnTEFyV1JDeFo5S3c0US82Wk1kY1M2SnFCUGNTcVlIZUFhS2lJZ29ObGxGUlVVYkFXd0V1SlZNcUZpZ2lJaUlDTVhGeFEwQS9uSHExemtFTDJhU0FaSEtaR2ZSOVdFNVJFUkVSRGJBQWtWRVJFUVVJaFlvSWlJaW9oQ3hRQkVSRVJHRmlBV0tpSWlJS0VRc1VFUkVSRVFoWW9FaUlpSWlDaEVMRkJFUkVWR0lXS0NJaUlpSVFzUUNSVVJFUkJRaUZpZ2lJaUtpRUxGQUVSRVJFWVdJQllxSWlJZ29SRTdkQWFLVjErdjlJWUJwNXpqK2VJZmZidlA3L1c5R0xoWEZPczRsRVlXUE91ZDZBcWd6MWhOQVluSTlZWUU2ZjIwaXN1anNneDJQbWFaNWZXUWpFWEV1aVNoczJnQjhZejA1NjFqTXJpZDhDZTg4K2YzK2o1UlN0WjM4a2JxMnRyWjNJeGFJQ0p4TElncXJqd0IwdXA0QWlObjFoQVhxL0xVQmVMV1RyMjhvTGk1dWlWUVlvbE00bDBRVUp0TGxlZ0pJeks0bkxGQTk4OWEzZlVFcDlYb2tneEIxd0xra29uRDUxdlVFUUV5dkp5eFFQVkJmWC84aDJrOWhua0VwMVhqMDZORy9hWWhFeExra29uQTY1M29Db0JGQVRLOG5MRkE5VUZaVzFxeVVldVBzNHlLeThjQ0JBeWQxWkNMaVhCSlIrRWd6Z0crc0p3QTJBaExUNndrTFZBOHBwYjd4OWszTHNtTHlMWjFrSDV4TElncWpjNjBkTWIrZXNFRDFVSFYxOVdhMG44b01hbXB0YlkzNXdTSzlPSmRFRkVhYmNkWjZBaFlvRnFpZU9uVG8wQW1jK1Ryd2x1TGk0Z1pkZVlnQXppVVJoWk44WXowQkpPYlhFeGFvTUxBc3ErUHJ3ekY5VVIzWkIrZVNpTUtJNjhsWldLRENvS21wNlFNQUo1VlNMYTJ0cmEvcHprTUVjQzZKS0t3K0FIQVNRQXNBcmlkZ2dRcUxmZnYyMVN1bDNoR1JyWHYyN0RtcU93OFJ3TGtrb25DU2VnRHZBTmdLQ05jVDhMUHd3a1lwOVJxQVpOMDVpRHJpWEJKUkdIRTk2VUIwQjRnV3FhbXA3cVNrcEd6RE1NYUt5SGNBakZaS2pSYVJRVXFwUkFDSmFIODhHMFNrUVNsMUZFQVpnRktsMUJjaXN0YzB6YUtpb3FMR3p1NkhLQlNjU3lJS2w2N1dFOU84SUZFcGh6aWR4N2llZ0FXcU00Ylg2L1VCbUFiZ3h5TGlROC9QMkprQUFrcXBkMDNUWEZ0VVZMVGoxREdpN3VKY0VsRzRjRDNwQVJhb3MvaDh2Z3lsMU8waU1oZEFTdkI0WEZ3Y01qSXlNSHIwYUtTbHBTRTFOUlZwYVdrWU1HQUErdlhyQjdmYkRSSEJpUk1uME5UVWhPUEhqNk95c2hLVmxaV29xS2hBYVdrcHlzcktjUExrR1J1M2ZxV1Urak9BRi94Ky82Y1IvbFlwaW5BdWlTaGN1SjZFQnd2VUtibTV1Vk1NdzFnRTRPcmdzWXlNREV5WU1BR1RKMDlHVmxZV25NNmVGWFBUTkZGU1VvS05HemVpb0tBQUpTVWxwNyttbE5waVdkYmpnVURnblI3ZENmVXBuRXNpQ2hldUorRVY4d1VxTnpmM2NoRjVTRVN1QklDa3BDUk1tellOczJmUHh2RGh3M3YxdnF1cXF2RDY2NjlqN2RxMXFLcXFBZ0FvcFhhWXB2a2ZSVVZGRzN2MXpzbldPSmRFRkM1Y1QzcEh6QmFvc1dQSERvdUxpL3NEZ05rQU1ITGtTTXliTnc5VHAwNkZ3K0dJYUJiVE5MRnAweWFzV3JVS3BhV2x3Y1B2TmpjMzMxbGNYSHd3b21GSUs4NGxFWVVMMTVQZUZZc0ZTbkp5Y3VZWWh2R01pRnlVbkp5TUJRc1dZT2JNbVRBTXZkdGlLYVh3M252dlllWEtsYWlvcUFDQWVzdXlGdS9ldmZ0NUFFcHJPT3B0bkVzaUNoZXVKeEVRVXdYSzQvSDBOd3hqaFdFWXR4aUdnUnR1dUFFTEZ5NUVRa0tDN21obmFHNXV4clBQUG9zMWE5YkFORTBvcGY1ZVgxOS9hMWxaV1ozdWJCUituRXNpQ2hldUo1RVRNd1ZxekpneEk5MXU5MXNBZkNrcEtYand3UWVSbTV1ck8xYW45dTNiaDN2dnZSZmw1ZVVBVUdLYTVyV0JRT0J6M2Jrb2ZEaVhSQlF1WEU4aUs3SXZnbXJpOC9uR09KM09qMFFrWTl5NGNWaXhZZ1ZHalJxbE8xYVhCZzhlak9uVHA2T3NyQXdIRHg0Y0xDSzNwS1NrZkhEa3lKRkR1ck5SejNFdWlTaGN1SjVFWHA4dlVEazVPVm1HWVd3UmtTRTMzbmdqSG43NFliamRidDJ4dWkwdUxnNVhYMzAxV2xwYUVBZ0UzQ0l5ZStqUW9adXFxcXIrVjNjMk9uK2NTeUlLRjY0bmV2VHBBdVh4ZUM1MU9wMGZBaGg4ODgwM1k4bVNKUkNKdmxjdFJRVGp4NCtIaUdEWHJsMEpobUhNSGo1OCtQcERodzRkMFoyTlFzZTVKS0p3NFhxaVQ1OHRVRmxaV1lOY0x0ZEdFVW1kTTJjT0ZpMWFwRHRTaitYbDVjRXdET3pjdVROQktYVk5VbExTbXVycTZwajR6S0crZ25OSlJPSEM5VVN2dmxxZ1hHbHBhVytLU1A2a1NaT3dkT25TcUd6azUrTHorWEQ0OEdGOC92bm5BeHdPeHhXREJnMzZTMDFOVFovOG5LRStpSE5KUk9IQzlVU3pQbG1ndkY3dnIwVmtmbnA2T3BZdFd3YVh5NlU3VXRpSUNDWk9uSWlDZ2dMVTFOU2tPcDNPZ1ljUEgxNm5PeGQxalhOSlJPSEM5VVMvdmxGWE84ak96czUydVZ6K2hJUUV4OHN2djR3UkkwYm9qdFFycXFxcU1HdldMRFEyTnBwS3FYL3krLzNiZEdlaWI4ZTVKS0p3NFhwaUQzcTNKQTJ6dkx3OGw5UHBmQkdBWThHQ0JYMTJxQUJnMkxCaHdkZTdIU0x5UWxaV1ZwenVUSFJ1bkVzaUNoZXVKL2JScHdxVWFacTNpY2k0ek14TTNIcnJyYnJqOUxvWk0yWmczTGh4QURBbVBqNytWN3J6MExseExva29YTGllMkVlZktWQ2pSbzFLRUpIZkFzQ1NKVXUwZjk1UEpCaUdnY1dMRndNQWxGSjNlVHllL3BvajBWazRsNXhMb25EaGVtS3Y5YVRQUFBvREJ3NmNLeUxEOC9QemtaT1RvenRPeEl3ZVBScFRwa3lCaUF3eERHT3g3angwSnM0bDU1SW9YTGllMkdzOTZTc0Z5aVVpdndHQU8rNjRRM2VXaUpzL2Z6NEF3RENNWDlqdE5lSVl4N2tFNTVJb1RMaWV3RjdyU1o4b1VENmZiektBaTdPenMrSHhlSFRIaWJpTWpBeGNkdGxsQURERTVYTE4wcDJIMm5FdU9aZEU0Y0wxeEg3clNaOG9VRXFwbndMQXRHblRkRWZSWnViTW1RQUFFYmxOY3hRNmhYUEp1U1FLRjY0bjlsdFBvcjVBWldabUpvbkk5Zkh4OFpnK2ZicnVPTnBjY2NVVmNMdmRFSkVmNU9YbHBlak9FK3M0bCswNGwwUTl4L1drbmQzV2s2Z3ZVRzYzZXhJQVYzNStQaElURTNYSDBjYnRkbVBLbENrQTRBUnduZVk0TVk5ejJZNXpTZFJ6WEUvYTJXMDlpZm9DSlNLVEFRVDNpWWhwNDhlUEJ3RDgvKzNkZjJ6VTlSM0g4ZWZuanY1YVVRbUZVcGlnc09pTTJBNktHa2tiTXdZWUk4ejk4Q2NKZjVnc05CUWcrQUFBQy9wSlJFRlUyVXovRUxZWi8rQ2ZiUnBuL0JIeHh6VHFHQ0NSb05rU0pYYVNvbk9WTVpFQkxVZURFMXNvTjg2dTE3cGFDMUxLY2ZmWkgyZnBXdWJDcmtmZjMrdTlIa21UNC82NVY0OVgzMzMzZTkvN1hpcVYrbzV4bEx5blhnNVJMMFZHUi9Oa1NKRG1TYzR2VU43N1d3QnFhbXFzbzVnYlBMSFFPYmZRT0VyZVV5K0hxSmNpbzZONU1pUkk4eVNuRjZqNTgrZGY1cHk3dkt5c2pNc3Z2OXc2anJucDA2ZFRVVkVCTUtPcXF1cWIxbm55bFhvNW5Ib3Bram5OaytHQ05FOXllb0h5M2w4SjZiYzNPamZ1UGhmNS8rYWNPM3R4dFhBNFhHMGNKMitwbDhPcGx5S1owendaTGtqekpLY1hxRkFvTkFkZ3hvd1oxbEVDWS9iczJRQjQ3K2NhUjhsYjZ1VzUxRXVSekdpZW5Dc284eVNuRnlqZ0tvRExMcnZNT2tkZ3pKdzVFd0RuM0RlTW8rUXo5WElFOVZJa1k1b25Jd1JsbnVUNkFuVTF3Snc1Yzh3Q09PZk8rWm84ZWJKWm5zRy9VcHh6czgxQ2lIa3ZEeDA2UkYxZEhiVzF0ZFRVMUhEZmZmZHg3Tmd4c3p6cXBVakd6T2RKYXl2Y2ZqdE1uZ3pGeGJCNE1SdzVZaFluTVBNa3B4Y283LzNYZ2NFVHlxd3lEUHVxcTZ0anhZb1Zabm4rWTNtYmFoWWl6MW4zOHVUSms5eDc3NzFjZmZYVmJOdTJqZnI2ZWk2NTVCSldyMTV0a2dmVVM1Rk1XYzhUZ0sxYllkRWlPSHdZb2xFb0tvS1ZLODNpQkdhZVRMQjg4Q3lZQWpCcDBpVHJIQUFNREF5d1pjc1dHaG9hekRKY2RORkZBSGp2Zy9HazVDZlRYc1ppTWZyNitsaTVjdVhaUGl4ZnZweTMzMzRiNzczSmlhanFwVWpHekgvUC9mU25FQTRQL2Z0blA0T2Jib0prY3ZqOVl5VW84eVNuajBBQkV3RktTMHV0Y3dEd3hodHZNR1BHREs2NzdqcXpETVhGeFFBNDUwck1Rb2hwTDJmUG5zM01tVE41OXRsbk9YMzZOSjk5OWhucjFxM2psbHR1TVhzWGozb3Brakh6MzNNamw2UjRITXJMYlpZbkNNNDh5ZWtGeWpsWEJGQlFVR0FkQllEMTY5ZHp6ejMzbUdhWU1PSHNRY1ZDeXh6NXpMcVhCUVVGdlBqaWk3UzN0N05zMlRLV0wxL09GVmRjd1pvMWEwenlnSG9wa2lucmVUSlNJZ0ZyMThKUGZtS1hJU2p6SktjWEtDQXdGOFdJeFdJME5qYXkwdktGWWRCMVFvTEIvRC9oL2ZmZnA3VzFsZHR1dTQzYTJscnE2K3RwYW1veXk2TmVpbVFzVUQ4OGRYWHBJMCtHZjQ4RlpwN2sramxRQThEWEVva0VZYXRqaVY5NitlV1hXYnAwcWVtSmZnQ0pST0xzVGNzY2VjNjBsOGVQSCtmeHh4L253UWNmWk1tU0pRQ3NYYnVXaHg5K21LMWJ0NDU1SGxBdlJVWWhNTC9uZnY1ejJMRUQvdktYOUlua1ZvSXlUM0w2Q0pUMy9ndEl2K3ZJMnNhTkc4MWZ2b1AwaWV3QTN2dCs0eWg1eTdxWEhSMGREQXdNc0dEQmdyUDMxZGJXOHNrbm41QktwVXd5cVpjaW1iR2VKNFBXcklHMzNvTEd4dlQ1VDVhQ01rOXllb0VDdWdGNmUzdE5RK3pZc1lPZW5oNXV2ZlZXMHh5UVB2cndKZHNuSmIrWjluTFdyRmxjZlBIRnJGdTNqcjYrUHJxN3U5bThlVFBWMWRXRVFqWS84dXFsU01iTWY4Lzk4cGZwU3hrME5zTDA2V1l4emdyS1BNbnBCY281OTArQWVEeHVtbVBEaGcyc1dMR0N3a0w3ODJON2Vub0diMzVxbVNPZldmZXlwS1NFWjU1NWhwYVdGcFl1WGNxZGQ5NUpTVWtKanp6eWlFa2VVQzlGTW1VOVR3Qis5U3Y0OEVPb3FBRG5ocjVPbmJMSkU1UjVrdFBuUUhudlAzVE9MVDV5NUFnTEZ5NDB5N0Zod3dhenh4NnBvNk1EQU9mY1Vkc2srU3NJdmF5c3JHVFRwazBtai8zZnFKY2ltUW5DUFBIZTVHRy9VbERtU1U0ZmdRTCtEaENOUnExekJFWXNGZ1BBZTk5bUhDV2ZxWmNqcUpjaUdkTThHU0VvOHlTbkY2aFVLblVFaHJaUmdmYjJkZ0M4OXdlTm8rUXQ5ZkpjNnFWSVpqUlB6aFdVZVpMckMxUXJ3T0hEaC9GQk84Wm93SHRQUzB2TDRPMzl4bkh5bG5vNW5Ib3Bram5OaytHQ05FOXllb0ZxYVdrNTRyMlBkWFYxbVg3U2ZGREU0M0Zpc1JqZSs2NUlKS0svOUkyb2w4T3BseUtaMHp3WkxranpKS2NYS0FEdi9WdVF2dkp5dmh2Y3lwMXplaktNcVpkRDFFdVIwZEU4R1JLa2VaTHpDMVFvRkhvWFlNK2VQZFpSekEwK0I4NjVSdHNrb2w0T1VTOUZSa2Z6WkVpUTVrbk9MMUFEQXdQdkFXZDI3OTVOZjMvK1h1VDQxS2xUTkRRMEFDU0IxNDNqNUQzMU1rMjlGQms5elpPMG9NMlRuRitnRGg0ODJBbTgyZC9mejdadDI2emptTm0xYXhjblRwekFlNzl6Mzc1OS83RE9rKy9VeXpUMVVtVDBORS9TZ2paUGNuNkJBa2dtayt1QnZDN1dtMisrQ1VBcWxYclpPSXA4U2IxVUwwV3lSZk1rZVBOa1hDeFFaODZjMlE1ME56VTFjZWpRSWVzNFl5NGFqZkxlZSsvaHZlLzkvUFBQdDFqbmtUVDFVcjBVeVJiTmsrRE5rM0d4UUIwOGVQQjBLcFg2TmNEenp6OXZIV2ZNclYrL2Z2RG1DMGVQSGpYNmRDSVpTYjFVTDBXeVJmTWtlUE5rWEN4UUFLbFU2cmRBOTg2ZE8vbm9vNCtzNDR5WmFEUktmWDA5M3Z2UGpoOC9idmRwc2ZKZnFaZnFwVWkyYUo0RWE1Nk1td1hxd0lFRFh3QVBBanoyMkdONWNjVlc3ejFQUHZuazRPM24yOXJhK293anlRanFwWG9wa2kyYUo4R2FKMkhyQU5sVVdsb2FLU3dzL0dFOEhwODZhZElrcnJubUd1dElGMVJEUXdNYk4yN0VlOS9lMjl0N1YyOXY3eG5yVEhJdTlWSzlGTWtXelpQZ3pKTnhjd1FLb0sydGJjQjdmdytRZk82NTUranM3TFNPZE1IMDlQVHc2S09QNHIxUEFUOE95bXZDY2k3MVVrU3lSZk1rT01iVkVTaUF6czdPam1uVHBwV2VPWE9tcHJtNW1XWExsakZod2dUcldGbVZTQ1M0Ly83N2FXOXZ4em0zb2JtNStTbnJUUEsvcVpjaWtpMmFKOEV3N2hZb2dMS3lzaDNoY0hqeHA1OStPck9qbzRORml4YmhuTE9PbFJXRHJ3ZHYzNzRkNEVCUFQ4OFBnblJJVTc2YWVpa2kyYUo1WW05Y0xsRGQzZDNKS1ZPbS9ERWNEdC9WMXRaMlNTZ1VZc0dDQmRheHN1SzExMTdqcFpkZXduc2ZUeVFTaXo3KytPTWU2MHh5ZnRSTEVja1d6Uk43NDNLQkF1anE2dnBpMnJScGYzYk9yZGk3ZDIreGN5Nm55K1c5Wjh1V0xUenh4Qk40NzA4NDU3NGZpVVJhckhQSi8wZTlGSkZzMFR5eE5XNFhLSURPenM3Tzh2THlkME9oMEIzNzl1MHJUaVFTWEh2dHRUbDNtRE9WU3JGcDB5YWVldW9wdlBjbmdPODNOemMzV3VlU3pLaVhJcEl0bWlkMnh2VUNCUkNQeHorcHFLajRFM0RIL3YzN1MxcGJXNm1wcWFHd3NOQTYybm5wNysvbm9ZY2VZdlBtelFESFU2blU5L2J2My8rdWRTNFpIZlZTUkxKRjg4VEd1RitnSVAyT2hmTHk4amRDb2REU28wZVBUbWxzYktTNnVwcXlzakxyYVA5VE5CcGwxYXBWN05xMUN5Q2FUQ1p2amtRaXU2eHpTWGFvbHlLU0xab25ZeTh2RmlpQWVEeityOUxTMGsxRlJVVlZ2YjI5Vjc3Kyt1dWtVaWtxS3lzRDkvYlBSQ0xCSzYrOHdnTVBQRUJYVnhmZSs4YlRwMDh2Ym1scGFiZk9KdG1sWG9wSXRtaWVqSzNjZXBFME8xeDFkZlVxMHBmRHYyaldyRm1zWHIyYUcyKzgwZncxWSs4OUgzendBVTgvL1RTdHJhMEFKNEZmTnpVMVBRS2tUTVBKaGFaZWlraTJhSjZNZ1h4Y29BQ1lPM2Z1ck1MQ3d0ODU1NVlBWEhYVlZkVFYxWEhERFRjUURvL3RnYmxVS3NYZXZYdDU0WVVYaUVRaWczZnZUQ2FUUDRwRUloK1BhUmd4cFY2S1NMWm9ubHhZZWJ0QURabzNiOTZ5VUNqMEVEQWZvS0tpZ3J2dnZwdWJiNzZacVZPblh0REg3dW5wWWZ2MjdiejY2cXNjTzNZTUFPLzloOEF2bXB1Yi8zQkJIMXdDVGIwVWtXelJQTGt3OG42QkdsUmRYWDBYc0JxNFlmQytxcW9xbGl4Wnd2WFhYOCtjT1hOR3ZiRW5rMG1pMFNoNzl1emhuWGZlb2JtNStUOC9UYnNwbVV6K0poS0piQVRHLzBkc3kzbFJMMFVrV3pSUHNrc0wxQWp6NTgvL2xuTnVGZkJkWU1yZy9jWEZ4VlJXVmpKdjNqd3V2ZlJTeXN2TEtTOHZaK0xFaVJRWEYxTlVWSVJ6amxPblRqRXdNTUNKRXlmbzZ1cWl1N3ViV0N4R0pCTGh3SUVEbkR4NTh1eGplZTk3blhOL1RDYVR6MFFpa2I4WmZMdVNJOVJMRWNrV3paUHMwQUwxMVVKVlZWWGZEb2ZEZHdBM091ZSt5ZWpmdFpnRTJyejNPNTF6djI5cWFucm55L3RFenBkNktTTFpvbmt5Q2xxZ3p0UGN1WE1uRmhRVUxIVE9MUVRtT09kbWV1OHZkYzVkREpRQVh5UDlmSjcwM3ZjRGZjNjVtUGMrQnJRREh4UVdGdjUxOSs3ZGZYYmZoWXczNnFXSVpJdm1pWWlJaUlpSWlJaUlpSWlJaUlpSWlJaUlpSWlJaUlpSWlJaUlpSWlJaUlpSWlJaUlpSWlJaUlpSWlJaUlpSWlJaUlpSWlJaUlpSWlJaUlpSWlJaUlpSWlJaUlpSWlJaUlpSWlJaUlpSWlJaUlpSWlJaUlpSWlJaUlpSWlJaUlpSWlJaUlpSWlJaUlpSWlJaUlpSWlJaUlpSWlJaUlpSWlJaUlpSWlJaUlpSWlJaUlpSWlJaUlpSWlJaUlpSWlNaTQ5Rys4ejdEcEFwY3hPQUFBQUFCSlJVNUVya0pnZ2c9PSIsCiAgICJUeXBlIiA6ICJmbG93IiwKICAgIlZlcnNpb24iIDogIjE5Igp9Cg=="/>
    </extobj>
    <extobj name="ECB019B1-382A-4266-B25C-5B523AA43C14-15">
      <extobjdata type="ECB019B1-382A-4266-B25C-5B523AA43C14" data="ewogICAiRmlsZUlkIiA6ICIyMTM2NTM1ODgwODQiLAogICAiR3JvdXBJZCIgOiAiMzI3NDE2NDcxIiwKICAgIkltYWdlIiA6ICJpVkJPUncwS0dnb0FBQUFOU1VoRVVnQUFBbEFBQUFIVkNBWUFBQUErZDhXekFBQUFDWEJJV1hNQUFBc1RBQUFMRXdFQW1wd1lBQUFnQUVsRVFWUjRuT3pkZlhpVTVaaysvdk42WmliSlFCUWh2Q1NTUUV5VENoc3pTU1o4QTZocktVb1ZxVmhmWUYxeEZRVzZxOTN2SVMyVXJtNzdzNjVXVzErNldpbUNvcTNkUGZBRmE3ZXJncmdJY2hRMUZzd3dnU2lZcUlSa2dTUitJeVNCa0pkbnJ0OGZZU1FnNW9WTTVuNG1jMzZPSTBlSEo2Rnpacnk0YythWlorNEJ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klZY1IwQUNLaWVKT2VudTVOU1VuSnN5enJBaEg1Qm9BY1ZjMFJrUkdxbWd3Z0daM3JjN09JTkt2cUZ3QXFBVlNvNmljaXNzdTI3Ykt5c3JJakpyOFBvbmpHQWtWRU5QQ3N3c0pDUDRDWkFMNHJJbjRBN243K2Y5b0FncXI2dW0zYjY4ckt5cllkUDBaRVVjQUNSVVEwUVB4K2Y3YXEzaVlpOHdHa2hZOG5KQ1FnT3pzYk9UazV5TWpJUUhwNk9qSXlNakJzMkRBTUdUSUVYcThYSW9LalI0K2lwYVVGaHc4ZlJrMU5EV3BxYWxCZFhZMktpZ3BVVmxiaTJMRmpYZS91YzFYOUE0Qm5Bb0hBaDFIK1ZvbmlEZ3NVRVZHRUZSUVV6TEFzYXdtQXk4UEhzck96TVdYS0ZFeWZQaDI1dWJsd3UvdDNBc3EyYmV6ZXZSdWJObTFDU1VrSmR1L2UvZVhuVkhWTEtCUjZKQmdNdnRhdk95R2lyOFVDUlVRVUlRVUZCUmVKeUFNaWNna0FwS1NrWU9iTW1aZzdkeTdHamgwN29QZGRXMXVMdFd2WFl0MjZkYWl0clFVQXFPbzIyN2IvcGF5c2JOT0EzamxSSEdLQklpTHFwd3N1dUdCTVFrTENid0RNQllEeDQ4ZGp3WUlGdU9LS0srQnl1YUtheGJadGJONjhHYXRYcjBaRlJVWDQ4T3V0cmExM2xKZVg3NHRxR0tKQmpBV0tpT2pNU1g1Ky9qekxzcDRRa1hOU1UxT3hhTkVpeko0OUc1WmxHUTJtcW5qampUZXdhdFVxVkZkWEEwQlRLQlJhdW1QSGpxY0JxTkZ3UklNQUN4UVIwUm53K1h4RExjdGFhVm5XVFpabDRicnJyc1BpeFl1UmxKUmtPdHBKV2x0YjhlU1RUMkxObWpXd2JSdXErdWVtcHFhYkt5c3JHMDFuSTRwbExGQkVSSDAwY2VMRThWNnY5eFVBL3JTME5OeC8vLzBvS0Nnd0hhdGJlL2Jzd1YxMzNZV3FxaW9BMkczYjl0WEJZUEJqMDdtSVlsVjBuNXduSW9weGZyOS9vdHZ0ZmtkRXNpZE5tb1NWSzFjaU16UFRkS3dlalJ3NUVyTm16VUpsWlNYMjdkczNVa1J1U2t0TGUrdmd3WVA3VFdjamlrVXNVRVJFdlpTZm41OXJXZFlXRVJsMS9mWFg0OEVISDRUWDZ6VWRxOWNTRWhKdytlV1hvNjJ0RGNGZzBDc2ljMGVQSHIyNXRyYjJmMDFuSTRvMUxGQkVSTDNnOC9uT2Q3dmRmd0V3OHNZYmI4U3laY3NnRW50WFFZZ0lKaytlREJIQkJ4OThrR1JaMXR5eFk4ZHUyTDkvLzBIVDJZaGlDUXNVRVZFUGNuTnpSM2c4bmswaWtqNXYzandzV2JMRWRLUitLeW9xZ21WWjJMNTllNUtxWHBtU2tyS21ycTZPNzYxSDFFc3NVRVJFM2ZOa1pHVDhVVVNLcDAyYmhudnV1U2Ntenp5ZGp0L3Z4NEVEQi9EeHh4OFBjN2xjRjQ4WU1lSS82dXZyK1g1NlJMM0FBa1ZFMUkzQ3dzS2Zpc2pDckt3c0xGKytIQjZQeDNTa2lCRVJUSjA2RlNVbEphaXZyMDkzdTkzRER4dzRzTjUwTHFKWU1EaCtqU0lpR2dCNWVYbDVIbzhua0pTVTVIcisrZWN4YnR3NDA1RUdSRzF0TGViTW1ZTWpSNDdZcXZxM2dVRGdQZE9aaUp6TzdGYTVSRVFPVlZSVTVIRzczYzhDY0MxYXRHalFsaWNBR0RObVRQaTZMcGVJUEpPYm01dGdPaE9SMDdGQUVSR2RobTNidDRqSXBBa1RKdURtbTI4MkhXZkFYWFhWVlpnMGFSSUFURXhNVFB5eDZUeEVUc2NDUlVSMGlzek16Q1FSK1RrQUxGdTJ6UGo3MmtXRFpWbFl1blFwQUVCVjcvVDVmRU1OUnlKeXRNRy9LaEFSOWRIdzRjUG5pOGpZNHVKaTVPZm5tNDRUTlRrNU9aZ3hZd1pFWkpSbFdVdE41eUZ5TWhZb0lxS1RlVVRrWndCdysrMjNtODRTZFFzWExnUUFXSmIxQTE0TFJmVDFXS0NJaUxydysvM1RBWnlibDVjSG44OW5PazdVWldkbjQ4SUxMd1NBVVI2UFo0N3BQRVJPeFFKRlJOU0ZxdDRLQURObnpqUWR4WmpaczJjREFFVGtGc05SaUJ5TEJZcUk2TGdKRXlha2lNaTFpWW1KbURWcmx1azR4bHg4OGNYd2VyMFFrVzhYRlJXbG1jNUQ1RVFzVUVSRXgzbTkzbWtBUE1YRnhVaE9UallkeHhpdjE0c1pNMllBZ0J2QU5ZYmpFRGtTQ3hRUjBYRWlNaDFBZUQra3VEWjU4bVFBUUNnVW1tNDRDcEVqc1VBUkVSMm5xbGNDd0VVWFhXUTZpbkhoQytoRlpLcmhLRVNPeEFKRlJBU2dzTEJ3dkloa3BxU2tJRE16MDNRYzQ5TFMwcENhbWdvQTUvcDh2dk5ONXlGeUdoWW9JaUlBcXZwTm9QTmwvQ0o4bjNVUitYSVRVWmZMNVRjY2g4aHhXS0NJaUFCWWxwVUZBT2VlZTY3cEtJNXgzbm5uQVFCVU5kZHdGQ0xIWVlFaUl1bzBBUURHang5dk9vZGpaR1JrQUFCRTVCdUdveEE1RGdzVUVRMHFDbHlxd0xlMDh5WDRmZkUzQUpDVmxUVUFxWHJwUno4Q1JvOEdQQjZncUFnb0tUR1hCU2ZPeG9uSWVVYURFRGtRQ3hRUkRUWXpBYndOb0ZhQkZRcGNwa0JpVDM5SlZjY0NDRjg0YmNhRkZ3Sjc5Z0QxOVVCaElYRHR0WUNxc1RnalJvd0kzeHhsTEFTUlE3RkFFZEZnTlFMQTdRRCtCMENkQXM4b2NLVUNRNzdtNjBjQ3dEbm5uQk90ZkY5MS9mWEE4T0hBT2VjQTgrWUJuMzhPaEVMRzRweDExbGtBQUZVMStLQVFPUk1MRkJIRmc3TUIzQWJnZFhTV3FmOVU0SHNLbk5YbGE1SUJZT2pRb1NieW5hQUs3TnNIUFA0NGNNY2RnTXRsTEVwU1VoSUFRRVM4eGtJUU9SUUxGQkgxU0lHM3RQTkh1K00vQUN6cDRkc1pDbUFlZ0QraHMweXRWV0RPMmFGUUlnQjRQSjRCZmpTN3NYRWpZRm5BK1BHQWJRTy8vS1c1TEFEYzdpOHZJMHR3d0gvYWdmcDQzK1JqVExHTEJZcUllbU93dnAySGhjNm4rbEpkcXVZM2Y3cnNzczdpVkY0TzFOVUJDeFlZalJNbisyRVZtdzVBc1lrRmlvaDZUUUJ4K2dlQVIzdjRObG9BdkFIZ253Q2tDbkNwQUU4Y2NydGJBYUM5dlgyQUg4VWVXQmJ3TjM4RDNITVBzSGF0MFd1Z3Vqd1c3UTc0VHpzQUgwUm5ycTh2OHlVaWlrVkhBR3dDOEVjQWZ4U2crZFF2VU5VaklqTGs2TkdqWDE3N1k1Ukk1M1lHbHJuZmMxdGJXd0VBcXRwaUxBU1JRN0ZBRWRGZzFRaGdJNEMxQVA0c25XZWV1bE1QWU5TaFE0ZTZ2bncvZWo3OEVOaXhBN2ptbXM1dERPNjdENWc3Ti9vNXVtaHFhZ3JmUEdReUI1RVQ4U2s4SWhwczNnTndEWUJSQWx3bndBdTlLRThRa1FNQVVGdGJPOUQ1VG0vb1VPQ1JSNEJodzRDQ0FpQXZEMWkrM0V5VzR4b2FHc0kzUHplWmc4aUplQWFLaUFZVjZYeWFyczlVOVVNUnVmVFRUei9GMUtsVEl4MnJaK1BIQTZXbDBiL2ZidXpmdng4QUlDSjd6U1loY2g2ZWdTSWk2dlFSQUZSVlZabk80UmcxTlRVQUFGV3ROQnlGeUhGWW9JaUlBSVJDb1UrQkUyZGRDUGpzczg4QUFLcGFiamdLa2VPd1FCRVJBUWlGUWhVQThNa25uMEFOdnYrY1U2Z3FkdTdjR2I2OXczQWNJc2RoZ1NJaUFyQno1ODVQVmJXbXJxNE8xZFhWcHVNWVYxdGJpNXFhR3FocVhUQVk1Qmtvb2xPd1FCRVJIYWVxNndEZzNYZmZOUjNGdVBEWkp4SGhnMEYwR2l4UVJFVEhXWmExQ1FDMmJkdG1Pb3B4NGNkQVJONDJtNFRJbVZpZ2lJaU9hMjF0M1FLZzQvMzMzMGRMUy94dXZuM3MyREZzMkxBQkFHeDB2dWt5RVoyQ0JZcUk2TGp5OHZLREFGNXRhV25CK3ZYclRjY3g1cjMzM2tOemN6TlVkZXNISDN5d3ozUWVJaWRpZ1NJaTZzSzI3V2NCeEhXQmV2WFZWd0VBb1ZEb09jTlJpQnlMQllxSXFJdU9qbzQzQWRTWGxwWml6NTQ5cHVORVhWVlZGYlpzMlFKVlBYVDQ4T0huVGVjaGNpb1dLQ0tpTHNyTHk5dENvZEFEQUxCaXhRclRjYUx1MldlZkRkOWN1WGZ2M21NbXN4QTVHUXNVRWRFcFFxSFEwd0RxdDI3ZGl0MjdkNXVPRXpWVlZWVjQ3YlhYb0twZk5EVTFQV2c2RDVHVHNVQVJFWjJpckt6c0NJQi9BNENISG5vb0xuWW1WMVg4K3RlL0R0OWVVVmxaMldnNEVwR2pzVUFSRVoxR1kyUGowNnI2WVRBWXhFc3Z2V1E2em9EYnNHRUR0bTdkQ2xYOTdOQ2hRL2ViemtQa2RDeFFSRVNuVVZsWjJhcXE4d0hZdi8zdGIzSHc0RUhUa1FaTVEwTURmdldyWDBGVlF3Qyt6MnVmaUhyR0FrVkU5RFYyN05peExSUUtQWHJreUJFc1hib1VyYTJ0cGlORlhIdDdPKzYrKzI0ME5qWkNSSDRmQ0FRMm1zNUVGQXRZb0lpSXV0SGUzdjR6VlgzM280OCt3bjMzM1Rlb3JvZFNWVHoyMkdQaHQyMHBhMmhvK0lIcFRFU3hnZ1dLaUtnYjVlWGxiZTN0N2RjQ3FGNi9majFXcjE1dE9sTEV2UGppaTNqaGhSZWdxclZ0YlczZjVWTjNSTDNIQWtWRTFJTmR1M2JWaGtLaDJRQU9yMXk1RWs4OTlaVHBTUDJpcWxpelpnMGVmdmhocUdxemlNelp0V3RYdGVsY1JMRkVUQWNnSXVkVFFBRkE0bnpOeU0vUEwzYTVYQnNBbkhQcnJiZmlqanZ1Z0dYRjF1K2hvVkFJZi9qREgvREVFMDlBVlpzQmZDOFFDTHhsT3BjWjRlZGpKYTdubXM0TWg0YUllc1FDZFVKaFllRWtBRytLeVBCcDA2YmgzbnZ2UlhKeXN1bFl2ZExTMG9JSEhuZ0E2OWF0QTRBbTI3YXZEZ2FEbTAzbk1vY0ZpczRjaDRhSWVzUUNkVEtmejNlKzIrMytNNER6TXpNejhjdGYvaEk1T1RtbVkzV3JxcW9LZDk5OWQzaG45U3JidHE4SkJvTUIwN25NWW9HaU04ZWhJYUllc1VCOVZYWjI5dGxubjMzMkdnQ3pYQzRYRml4WWdQbno1eU14TWRGMHRKTzB0N2RqelpvMVdMRmlCVG82T3FDcWI3ZTF0VjFYWGw3ZVlEcWJlU3hRZE9ZNE5FVFVJeGFvcnlWK3YvOU9kTDd0eTFuanhvM0Q0c1dMY2NrbGwwQU0vMHhXVlpTVWxPRHh4eDlIUlVVRkFCd0Y4RUJwYWVtREFFSkd3emtHQ3hTZE9RNE5FZldJQmFwN3VibTU0eElTRXA0Umtjc0FZTUtFQ2Jqampqc3daY29VdUZ5dXFHWUpoVUxZdm4wN1ZxNWNpV0F3R0Q2ODFiYnRCY0ZnOE9Pb2huRThGaWc2Y3h3YUl1b1JDMVR2RkJRVXpMSXM2ejRBaFFDUW1wcUtHMjY0QVZkY2NRVkdqUm8xb1BmZDBOQ0FOOTk4RXkrODhBS3FxenQzSkZEVkR3SGNFd2dFWGg3UU80OVpMRkIwNWpnMFJOUWpGcWkrOGZ2OWZ3ZGdNWUFwNFdNK253K1hYWFlaaW91TGtaV1YxZTh6VTdadG82cXFDdHUyYmNQR2pSc1JDQVM2N3BKZWF0djI4bUF3K0hzYy8yOUhwOE1DUldlT1EwTkVQV0tCT2pPRmhZWDVJbkluZ0tzQWpBd2ZUMHBLUWw1ZUhnb0tDcENlbm83Um8wZGo5T2pSU0U1T1JsSlNFaElURXlFaU9IYnNHRnBiVzlIYzNJeTZ1anJVMTllanBxWUd3V0FRWldWbE9IcjA2SmYzcGFxSFJPUjEyN1ovRXd3Ry8ycmcyNDFCTEZCMDVqZzBSTlFqRnFoK3MzdyszelNYeXpVSHdDVWljajZBL2w0Y1pRT29WTld0SXJLMnRMUjA0L0ZqMUdzc1VIVG1PRFJFMUNNV3FNakt6YzFOOW5nOFUwVmtLb0FzRWNsUTFYUVJPUnVBRjhBUWREN1dSMVcxQlVDamlOU29hZzJBendDVUpDUWt2UFArKys4M212c3VCZ01XS0NJaUdrRGErWk9HMTlMUUlLTjZva1FSOVUxc3ZZa1RFUkVSa1FPd1FCRVJFUkgxRVFzVUVSRVJVUit4UUJFUkVSSDFFUXNVRVJFUlVSK3hRQkVSRVJIMUVRc1VFUkVSVVIreFFCRVJFUkgxRVFzVUVSRVJVUit4UUJFUkVSSDFFUXNVRVJFUlVSK3hRQkVSRVJIMUVRc1VFUkVSVVIreFFCRVJFUkgxRVFzVUVSRVJVUit4UUJFUkVSSDFFUXNVRVJFUlVSK3hRQkVSRVJIMUVRc1VFUkVSVVIreFFCRVJFUkgxRVFzVUVSRVJVUit4UUJFUkVSSDFrZHQwQUNJaW91alFTd0hNUE0zeFI3cjg0VDFBL2hpdFJFUkVOSWdwb0FxbzZSeEUvYVBmT2o3SzNYMWNZem9sRVJFTkVpeFFORGlvRzlELzEwMTVPZ3hvZ3VtVUZCdDREUlFSRWNVSjZRRHdZamRmc0JHUXRtaWxvZGpHQWtWRVJQSGtsVzQrdHpacUtZaUlhUERqVTNnMGVHamk4YWZxVG4zNnJoblFKTlBwS0hid0RCUVJFY1VSYVFYdzhtaytzUW1RWTlGT1E3R0xCWXFJaU9MTjZiWXA0TllGUkVRVVdYd0tqd1lYSFhMOEtidndhQjhGTk5sMEtvb3RQQU5GUkVSeFJvNEMrSzh1QjdZQTBtd3FEY1VtRmlnaUlvcEhYYStEK3Erdi9Tb2lJcUl6eGFmd2FQRFJzd0J0QWJRVjBPR20wMURzNFh2aEVSRlJISkltUUY4RE1BS1FMMHlub2RqREFrVkVSUEhxSlFDcHBrTlFiQkxUQVlqSXZQVDBkRzlLU2txZVpWa1hpTWczQU9Tb2FvNklqRkRWWkFESjZGd3Zta1drV1ZXL0FGQUpvRUpWUHhHUlhiWnRsNVdWbFIweCtYMFFkZFhUWE52MldjbXFMbkc3RDNHdXFjOVlvSWppazFWWVdPZ0hNQlBBZDBYRWovNmZrYllCQkZYMWRkdTIxNVdWbFcwN2Zvd29XampYRkRVc1VFUnh4Ty8zWjZ2cWJTSXlIMEJhK0hoQ1FnS3lzN09SazVPRGpJd01wS2VuSXlNakE4T0dEY09RSVVQZzlYb2hJamg2OUNoYVdscHcrUEJoMU5UVW9LYW1CdFhWMWFpb3FFQmxaU1dPSFR0cEkrZlBWZlVQQUo0SkJBSWZSdmxicFRqQ3VTWVRXS0NJNGtCQlFjRU15N0tXQUxnOGZDdzdPeHRUcGt6QjlPblRrWnViQzdlN2Y3K28yN2FOM2J0M1k5T21UU2dwS2NIdTNidS8vSnlxYmdtRlFvOEVnOEhYK25VblJGMXdyc2trRmlpaVFheWdvT0FpRVhsQVJDNEJnSlNVRk15Y09STno1ODdGMkxGakIvUythMnRyc1hidFdxeGJ0dzYxdGJVQUFGWGRadHYydjVTVmxXMGEwRHVuUVkxelRVN0FBa1UwQ0Yxd3dRVmpFaElTZmdOZ0xnQ01IejhlQ3hZc3dCVlhYQUdYeXhYVkxMWnRZL1BtelZpOWVqVXFLaXJDaDE5dmJXMjlvN3k4ZkY5VXcxQk00MXlUazdCQUVRMHVrcCtmUDgreXJDZEU1SnpVMUZRc1dyUUlzMmZQaG1XWmZlTUJWY1ViYjd5QlZhdFdvYnE2R2dDYVFxSFEwaDA3ZGp3TmJ0SkozZU5jaytPd1FCRU5FajZmYjZobFdTc3R5N3JKc2l4Y2Q5MTFXTHg0TVpLU2treEhPMGxyYXl1ZWZQSkpyRm16QnJadFExWC8zTlRVZEhObFpXV2o2V3prUEp4cmNpb1dLS0pCWU9MRWllTzlYdThyQVB4cGFXbTQvLzc3VVZCUVlEcFd0L2JzMllPNzdyb0xWVlZWQUxEYnR1MnJnOEhneDZaemtYTndyc25Kb3Z1a01SRkZuTi92bitoMnU5OFJrZXhKa3laaDVjcVZ5TXpNTkIyclJ5Tkhqc1NzV2JOUVdWbUpmZnYyalJTUm05TFMwdDQ2ZVBEZ2Z0UFp5RHpPTlRrZEN4UlJETXZQejgrMUxHdUxpSXk2L3ZycjhlQ0REOExyOVpxTzFXc0pDUW00L1BMTDBkYldobUF3NkJXUnVhTkhqOTVjVzF2N3Y2YXprVG1jYTRvRkxGQkVNY3JuODUzdmRydi9BbURralRmZWlHWExsa0VrOXA2VkZ4Rk1uandaSW9JUFB2Z2d5YktzdVdQSGp0MndmLy8rZzZhelVmUnhyaWxXc0VBUnhhRGMzTndSSG85bms0aWt6NXMzRDB1V0xERWRxZCtLaW9wZ1dSYTJiOStlcEtwWHBxU2tyS21ycStON2tNVVJ6alhGRWhZb290amp5Y2pJK0tPSUZFK2JOZzMzM0hOUFRQNkdmanArdng4SERoekF4eDkvUE16bGNsMDhZc1NJLzZpdnIrZjdqc1VIempYRkZCWW9vaGhUV0ZqNFV4RlptSldWaGVYTGw4UGo4WmlPRkRFaWdxbFRwNktrcEFUMTlmWHBicmQ3K0lFREI5YWJ6a1VEajNOTnNXWncxSHVpT0pHWGw1Zm44WGdDU1VsSnJ1ZWZmeDdqeG8wekhXbEExTmJXWXM2Y09UaHk1SWl0cW44YkNBVGVNNTJKQmc3bm1tS1IyUzFjaWFqWGlvcUtQRzYzKzFrQXJrV0xGZzNhSHpJQU1HYk1tUEQxTHk0UmVTWTNOemZCZENZYUdKeHJpbFVzVUVReHdyYnRXMFJrMG9RSkUzRHp6VGViampQZ3JycnFLa3lhTkFrQUppWW1KdjdZZEI0YUdKeHJpbFVzVUVReElETXpNMGxFZmc0QXk1WXRNLzcrWDlGZ1dSYVdMbDBLQUZEVk8zMCszMUREa1NqQ09OZWM2MWcyK0tlVmFCQVlQbno0ZkJFWlcxeGNqUHo4Zk5OeG9pWW5Kd2N6WnN5QWlJeXlMR3VwNlR3VVdaeHJ6blVzWTRFaWNqNlBpUHdNQUc2Ly9YYlRXYUp1NGNLRkFBRExzbjdBYTBZR0ZjNDFPTmV4akFXS3lPSDhmdjkwQU9mbTVlWEI1L09aamhOMTJkblp1UERDQ3dGZ2xNZmptV002RDBVRzU1cHpIZXRZb0lnY1RsVnZCWUNaTTJlYWptTE03Tm16QVFBaWNvdmhLQlFobkd2T2RheGpnU0p5c0FrVEpxU0l5TFdKaVltWU5XdVc2VGpHWEh6eHhmQjZ2UkNSYnhjVkZhV1p6a1A5dzdudXhMbU9iU3hRUkE3bTlYcW5BZkFVRnhjak9UblpkQnhqdkY0dlpzeVlBUUJ1QU5jWWprUDl4TG51eExtT2JTeFFSQTRtSXRNQmhQZU5pV3VUSjA4R0FJUkNvZW1HbzFBL2NhNVA0RnpITGhZb0lnZFQxU3NCNEtLTExqSWR4Ymp3aGNZaU10VndGT29uenZVSm5Pdll4UUpGNUZDRmhZWGpSU1F6SlNVRm1abVpwdU1ZbDVhV2h0VFVWQUE0MStmem5XODZENTBaenZYSk9OZXhpd1dLeUtGVTladEE1OHVkUmZpKzN5THk1V2FMTHBmTGJ6Z09uU0hPOWNrNDE3R0xCWXJJb1N6THlnS0FjODg5MTNRVXh6anZ2UE1BQUtxYWF6Z0tuU0hPOVZkeHJtTVRDeFNSYzAwQWdQSGp4NXZPNFJnWkdSa0FBQkg1aHVFb2RPWTQxNmZnWE1jbUZpZ2k1L29iQU1qS3lqS1hvS1FFRURuNTQ1Lyt5VmljOEZrTEVUbXY3MzliTXdEOXh3aEhvcjR6UDlkZGZmdmJuWFBkM0d3c1F2L21ta3h4bXc1QVJLZW5xbU5GSkh5QnFWbE5UWUFEOXVzWk1XSkUrT2FvM3YwTi9RYUFXUUJ1QkRENStNRlZrYzVGdmVlb3VYN2hCV0QzYnRNcHptQ3V5UWw0Qm9ySXVVWUN3RG5ubkdNNmgyT2NkZFpaQUFCVjdlWkIwWW1BL2hqUUFJQktBSS9qUkhraTg1d3gxMGVPQU11V0FULzVpZGtjNk8xY2s5UHdEQlNSY3lVRHdOQ2hRMDNuY0l5a3BDUUFnSWg0VC82TStnQmNCV0FlZ0luUnprVjk0b3k1dnY5K1lQcDBZTW9Vc3puUTNWeVRrN0ZBVWN6dysvMXZBWWluM1hvN0FNRGo4WmpPQVp4MUZqQnNHREJ6SnZERUU4RElrVVppdU4zaEpVc1NBQzBDTUJ1ZHBha1BGOStxUmo0WjlWWmQzYitIeG96NVQ3TnpYVkVCckY0TjdOd0o3TjFyTHNkeEorWWFDVEV3bjM4RmhHZDB3YWZ3S0xiRVUza0NBUE9iNUV5YTFQbFVSM3M3c0hsejUvVWk4K2NiaTNOaTN5QUJnTE1CbkFzZ3lWZ2dpazEzM2duY2RSZmdoT3V3Z0ZqYkQ2dllkQUNuNEJrb2lqbWxwYVV4dGRxY0tiL2Zmd1RBa1BiMmRyaGNMak1oM083T0R3QW9MQVIrOFF2ZzZxdUJVQWl3b3YvN1YzdDcrL0Zib1haQU5nUFlES2dBdUJDZEY0cGZDU0N6Ky8rWDJQcHBOZGlNR1dONHJ2Lzd2enZQT3YzZi94djkrLzRhSitZYTdZQTQrT2V5NDgrT1JSWFBRQkU1bEtvZUFZQ2pSNCtham5KQ2F5dVFsR1NrUEhYZWZTc0FRRlZiVGh3VkJlUWRRSDRBeUhrQS9nK0F4d0I4YkNJamRjLzRYUC91ZDhDK2ZjQ29VY0E1NXdBelpuUWVUMDhITm13d0V1bjBjMDFPeHdKRjVGejFBSERvMENGekNWNTVCZmpzTTZDakEzai8vYzVYTEMxWVlDeE9VMU5UK0dZM0Q0cHNCK1NIZ0p3UHdBZmdWd0RLQnp3YzlaYlp1ZjdUbnpyM2ZEcDBxUFBqZi82bjgzaE5EWEQ1NVVZaTlXNnV5V2xZb0lnY1NrUU9BRUJ0YmEyNUVDVWxuVS9kSlNVQmMrY0NmLy8zd0NPUEdJdlQwTkFRdnZsNTcvNkc3QVRrWHdDNUFNRDVBUDV0WUpKUmJ6bGlyaDJtNzNOTlRzQUNSZVJRcXZvaEFIejY2YWZtUWp6MFVPZHY2UjBkUUZVVmNPKzlKNjZKTW1ELy92MEFBQkhaMi9lL0xSOERjazlrRTFGZk9XS3V1NW95cGZQU0hvTWJ4Zlp2cnNrVUZpZ2k1L29JQUtxcXFrem5jSXlhbWhvQWdLcFdHbzVDWjQ1emZRck9kV3hpZ1NKeXFGQW85Q2x3NHJkVEFqNzc3RE1BZ0tyeW1xWVl4Ym4rS3M1MWJHS0JJbktvVUNoVUFRQ2ZmUElKbEs4ZWhxcGk1ODZkNGRzN0RNZWhNOFM1UGhubk9uYXhRQkU1MU02ZE96OVYxWnE2dWpwVVYxZWJqbU5jYlcwdGFtcHFvS3Axd1dDUXY2bkhLTTcxeVRqWHNZc0Zpc2pCVkhVZEFMejc3cnVtb3hnWC9pMWRSUGhneERqTzlRbWM2OWpGQWtYa1lKWmxiUUtBYmR1Mm1ZNWlYUGd4RUpHM3pTYWgvdUpjbjhDNWpsMHNVRVFPMXRyYXVnVkF4L3Z2djQrV2x2amRwUGpZc1dQWTBMbEx0QTNnVDRialVEOXhyanR4cm1NYkN4U1JnNVdYbHg4RThHcExTd3ZXcjE5dk9vNHg3NzMzSHBxYm02R3FXei80NElOOXB2TlEvM0N1TzNHdVl4c0xGSkhEMmJiOUxJQzQva0h6NnF1dkFnQkNvZEJ6aHFOUWhIQ3VPZGV4amdXS3lPRTZPanJlQkZCZldscUtQWHYybUk0VGRWVlZWZGl5WlF0VTlkRGh3NGVmTjUySElvTnp6Ym1PZFN4UVJBNVhYbDdlRmdxRkhnQ0FGU3RXbUk0VGRjOCsrMno0NXNxOWUvY2VNNW1GSW9kenpibU9kU3hRUkRFZ0ZBbzlEYUIrNjlhdDJMMTd0K2s0VVZOVlZZWFhYbnNOcXZwRlUxUFRnNmJ6VUdSeHJqblhzWXdGaWlnR2xKV1ZIUUh3YndEdzBFTVB4Y1VPenFxS1gvLzYxK0hiS3lvckt4c05SNklJNDF4enJtTVpDeFJSakdoc2JIeGFWVDhNQm9ONDZhV1hUTWNaY0JzMmJNRFdyVnVocXA4ZE9uVG9mdE41YUdCd3JpbFdzVUFSeFlqS3lzcFdWWjBQd1A3dGIzK0xnd2NQbW80MFlCb2FHdkNyWC8wS3Fob0M4SDFlSXpKNGNhNHBWckZBRWNXUUhUdDJiQXVGUW84ZU9YSUVTNWN1Uld0cnErbElFZGZlM282Nzc3NGJqWTJORUpIZkJ3S0JqYVl6MGNEaVhGTXNZb0VpaWpIdDdlMC9VOVYzUC9yb0k5eDMzMzJENnJvUlZjVmpqejBXZm51THNvYUdoaCtZemtUUndibW1XTU1DUlJSanlzdkwyOXJiMjY4RlVMMSsvWHFzWHIzYWRLU0llZkhGRi9IQ0N5OUFWV3ZiMnRxK3k2YzQ0Z2ZubW1JTkN4UlJETnExYTFkdEtCU2FEZUR3eXBVcjhkUlRUNW1PMUMrcWlqVnIxdURoaHgrR3FqYUx5SnhkdTNaVm04NUYwY1c1cGxqQ0FrVVVvM2JzMkxIRHR1M3ZBRGkwYXRVcUxGKytIS0ZReUhTc1BndUZRbmp1dWVmdzZLT1BRbFdiQVh5dnRMVDBMNlp6a1JtY2E0b1ZZam9BVVcvNS9YNEZnTkxTVXM1dEY0V0ZoWk1BdkNraXc2ZE5tNFo3NzcwWHljbkpwbVAxU2t0TEN4NTQ0QUdzVzdjT0FKcHMyNzQ2R0F4dU5wMkx6T05jTzFINHdqVGhHZ3llZ1NLS2VZRkFZTHR0MjFNQjdIbjc3YmR4eXkyM29LS2l3blNzSGxWVlZXSGh3b1hoSHpKVnRtMS9hM0Q4a0tGSTRGeVQwN0ZGVXN6Z0dhanVaV2RubjMzMjJXZXZBVERMNVhKaHdZSUZtRDkvUGhJVEUwMUhPMGw3ZXp2V3JGbURGU3RXb0tPakE2cjZkbHRiMjNYbDVlVU5wck9SODNDdW5ZUm5vTHJpZzBBeGd3V3FWOFR2OTkrSnpyZkhPR3ZjdUhGWXZIZ3hMcm5rRW9qaE5VOVZVVkpTZ3NjZmZ6eDhKdUVvZ0FkS1Mwc2ZCQkI3RjdsUU5IR3VIWUVGcWlzK0NCUXpXS0I2THpjM2QxeENRc0l6SW5JWkFFeVlNQUYzM0hFSHBreVpBcGZMRmRVc29WQUkyN2R2eDhxVkt4RU1Cc09IdDlxMnZTQVlESDRjMVRBVTB6alhwckZBZGNVSGdXSUdDMVRmRlJRVXpMSXM2ejRBaFFDUW1wcUtHMjY0QVZkY2NRVkdqUm8xb1BmZDBOQ0FOOTk4RXkrODhBS3FxenRmdWEycUh3SzRKeEFJdkR5Z2QwNkRHdlpld1ZRQUFDQUFTVVJCVk9mYUZCYW9ydmdnVU14Z2dUcHpmci8vN3dBc0JqQWxmTXpuOCtHeXl5NURjWEV4c3JLeSt2MGJ2RzNicUtxcXdyWnQyN0J4NDBZRUFvR3V1MG1YMnJhOVBCZ00vaDdBNE5saW1vemlYRWNiQzFSWGZCQW9ackJBOVY5aFlXRytpTndKNENvQUk4UEhrNUtTa0plWGg0S0NBcVNucDJQMDZORVlQWG8wa3BPVGtaU1VoTVRFUklnSWpoMDdodGJXVmpRM042T3VyZzcxOWZXb3FhbEJNQmhFV1ZrWmpoNDkrdVY5cWVvaEVYbmR0dTNmQklQQnZ4cjRkaWxPY0s2amhRV3FLejRJRkROWW9DTEs4dmw4MDF3dTF4d0FsNGpJK1FENmV4R0pEYUJTVmJlS3lOclMwdEtOeDQ4UlJRdm5la0N4UUhYRkI0RmlCZ3ZVd01uTnpVMzJlRHhUUldRcWdDd1J5VkRWZEJFNUc0QVh3QkIwcmhkSFZiVUZRS09JMUtocURZRFBBSlFrSkNTODgvNzc3emVhK3k2SVRzYTVqalFXS0tLWTVQZjdOVnlpaUlnbzJsUlBsQ2ppVHVSRVJFUkVmY1FDUlVSRVJOUkhMRkJFUkVSRWZjUUNSVVJFUk5SSExGQkVSRVJFZmNRQ1JVUkVSTlJITEZCRVJFUkVmY1FDUlVSRVJOUkhMRkJFUkVSRWZjUUNSVVJFUk5SSExGQkVSRVJFZmNRQ1JVUkVSTlJITEZCRVJFUkVmY1FDUlVSRVJOUkhMRkJFUkVSRWZjUUNSVVJFUk5SSFlqb0EwZGNwTEN5OEZNRE04SjlGWkFrQXFPcWpYYjdzdlVBZzhNZG9aeU1paWorcW5mOHI3QTRBM0tZREVIV2pJMXlhdXVwNnpMYnRhNk1iaVlpSWlFL2hrWU1GQW9GM1ZMV2hteTlwN09qb2VEMXFnWWlJaUk1amdTSW42d0R3WWplZjMxaGVYdDRXclRCRVJFUmhMRkRrZEs5ODNTZFVkVzAwZ3hBUkVZV3hRSkdqTlRVMS9RVkE0Nm5IVmZYSUYxOTg4VjhHSWhFUkViRkFrYk5WVmxhMnF1ckxweDRYa1UxNzkrNDlaaUlURVJFUlg0VkhqcWVxZnhTUjI3b2VDNFZDM0xxQWlHaEE2VWxieVhRNS9raVhQN3dIU0Z5dXh5eFE1SGgxZFhWdnA2YW1IZ0V3OVBpaGx2YjI5cmo4QjB0RUZFVWRBTDZ5bGN3cHgrSjJLeGsraFVlT3QzLy8vcU1BdWw3dnRLVzh2THpaVkI0aW9qanhEb0J1dDVJQkVMZGJ5YkJBVVV3SWhVSmRyNFBpeGVORVJBTk9ldHhLQnBDNDNVcUdCWXBpUWt0THkxc0FqcWxxVzN0NyswdW04eEFSeFltdjNVb0dBTGVTSVlvRmhZV0ZhLzErLzF1bWN4QVJ4UTlOQlBSdzUvdmduZlRSREdpUzZYUW04UXdVeFF4VmZVbFYrZlFkRVZIVVNDdUFyMndsQTJBVElIRzlsUXpmVVprY0l6MDkzWnVTa3BKbldkWUZJdklOQURtcW1pTWlJMVExR1VBeU9tZTJXVVNhVmZVTEFKVUFLbFQxRXhIWlpkdDJXVmxaMlJHVDN3Y1IwZUNpVitLckY0dlBCK1E1QTJFY2d3V0tUTElLQ3d2OTZOeG41THNpNGtmL3Q5YXdBUVJWOVhYYnR0ZVZsWlZ0TzM2TWlJak9pQTRCVUljdVc4a0FHQTFJWEw4YW1nV0tvczd2OTJlcjZtMGlNaDlBV3ZoNFFrSUNzck96a1pPVGc0eU1ES1NucHlNakl3UERoZzNEa0NGRDRQVjZJU0k0ZXZRb1dscGFjUGp3WWRUVTFLQ21wZ2JWMWRXb3FLaEFaV1VsamgwNzZhenk1NnI2QndEUEJBS0JENlA4clJJUkRSTDZud0RtSGYvREc0Q2Nab1BOK01JQ1JWRlRVRkF3dzdLc0pRQXVEeC9MenM3R2xDbFRNSDM2ZE9UbTVzTHQ3dDhKS051MnNYdjNibXphdEFrbEpTWFl2WHYzbDU5VDFTMmhVT2lSWURENFdyL3VoSWdvN3VqM0FQenArQi8rQ1pCVkp0TTRBUXNVRGJpQ2dvS0xST1FCRWJrRUFGSlNVakJ6NWt6TW5Uc1hZOGVPSGREN3JxMnR4ZHExYTdGdTNUclUxdFlDQUZSMW0yM2IvMUpXVnJacFFPK2NpR2pRMExQUStUU2VCU0FWa0M4TUJ6S09CWW9HekFVWFhEQW1JU0hoTndEbUFzRDQ4ZU94WU1FQ1hISEZGWEM1WEZITll0czJObS9lak5XclY2T2lvaUo4K1BYVzF0WTd5c3ZMOTBVMURCRlJUTksxQUVZQWNxbnBKRTdBQWtVRFFmTHo4K2RabHZXRWlKeVRtcHFLUllzV1lmYnMyYkFzc3p0bnFDcmVlT01OckZxMUN0WFYxUURRRkFxRmx1N1lzZU5wQUdvMEhCR1JvK2tjZEo1OWVzSjBFaWRnZ2FLSTh2bDhReTNMV21sWjFrMldaZUc2NjY3RDRzV0xrWlRrclAzV1dsdGI4ZVNUVDJMTm1qV3diUnVxK3VlbXBxYWJLeXNyRzAxbkl5SXlvYWV0Wkd6N3JHUlZsN2pkaDdpVkRGaWdLSUltVHB3NDN1djF2Z0xBbjVhV2h2dnZ2eDhGQlFXbVkzVnJ6NTQ5dU91dXUxQlZWUVVBdTIzYnZqb1lESDVzT2hjUlVSUndLNWwrWUlHaWlQRDcvUk5WOVcwUkdUMXAwaVE4OU5CREdEWnNtT2xZdmRMYzNJeC8vZGQveGRhdFczSDhONnJ2QkFLQjdhWnpFUkVOQkc0bEV4a3NVTlJ2K2ZuNXVTNlg2MjBBSTYrLy9ucjg1Q2MvTVg2dFUxK0ZRaUVzWDc0Y3p6MzNIQUFjc20zNzhtQXcrRmZUdVlpSUlvVmJ5VVFXQ3hUMWk4L25POS90ZHI4RElPWEdHMi9Fa2lWTFRFZnFsNmVlZWdxclZxMENnTU9XWlgxNysvYnRBZE9aaUlqNmcxdkpEQXdXS0RwanVibTVJeElTRWtwRUpHZmV2SG40MFk5K1pEcFNSRHo5OU5OWXVYSWxBRlMzdGJYOW4xMjdkdFdhemtSRTFGZmNTbVpnUmZjUnBNSEVrNUdSOFVjUktaNDJiUnJ1dWVjZWlBeU9QdTczKzNIZ3dBRjgvUEhIdzF3dTE4VWpSb3o0ai9yNitrRjVFU1FSRFVxU241OS9rOXZ0WGljaVJhbXBxZmpoRDMrSW4vM3NaemovL1BPTlhHSmhXUmF5c3JKdzNYWFhZZHk0Y2Fpb3FFQmpZK00zM1c3M3dqRmp4dnkvZ3djUGxrWTlWRCt4UU5FWktTd3MvS21JTE16S3lzTHk1Y3ZoOFhoTVI0b1lFY0hVcVZOUlVsS0MrdnI2ZExmYlBmekFnUVByVGVjaUl1cUp6K2NibXBhVzlvekw1ZnE1eStWS3V2NzY2L0h2Ly83dnVPQ0NDeHp4UzY2SUlDY25COWRjY3czYTJ0cFFYbDZlQ09DcTFOVFVndVRrNUhVTkRRMnRwalAybHZsSGsySk9YbDVlbnNmakNTUWxKYm1lZi81NWpCczN6blNrQVZGYlc0czVjK2JneUpFanRxcitiU0FRZU05MEppS2lyOE90WktLTFo2Q29UNHFLaWp3aTh0OGlrbjc3N2Jmalc5LzZsdWxJQXlZNU9Sa2pSb3pBbGkxYkxCRzVjTVNJRVUvenFUd2ljaUsvM3ovUjdYYS9JeUxaa3laTndzcVZLNUdabVdrNlZvOUdqaHlKV2JObW9iS3lFdnYyN1JzcElqZWxwYVc5ZGZEZ3dmMm1zL1dFQllyNlpNeVlNYmRabHZWUEV5Wk13TDMzM3V1SVU4SUQ2WnZmL0NZQ2dRRDI3OTgveXUxMnR4NDRjT0F2cGpNUkVYV1ZuNStmYTFuV0ZoRVpkZjMxMStQQkJ4K0UxK3MxSGF2WEVoSVNjUG5sbDZPdHJRM0JZTkFySW5OSGp4Njl1YmEyOW45Tlorc09DeFQxV21abVpwTFg2MzFGUk01KzZLR0hrSmFXMXZOZmluRWlnZ2tUSnVEbGwxK0dxdWFOSGoxNlJXMXRiYnZwWEVSRXdKZGJ5ZndGd01nYmI3d1J5NVl0aThsZmJFVUVreWRQaG9qZ2d3OCtTTElzYSs3WXNXTTM3TisvLzZEcGJGK0hCWXA2N2J6enpsc29JbjlmWEZ5TUJRc1dtSTRUTlNrcEtmanNzOC93NmFlZkRnWFFkdkRnd1MybU14RVI1ZWJtanZCNFBKdEVKSDNldkhreHZ3OGZBQlFWRmNHeUxHemZ2ajFKVmE5TVNVbFpVMWRYNThqMzFvdXQ3YUxKSkkrSS9Bd0Fici85ZHROWm9tN2h3b1VBQU11eWZwQ2JtNXRnT0E0UmtTY3hNWEdOaU9STW16WU5QL3poRDAzbmlaaUZDeGZpcXF1dUFvQ01oSVNFLzNMcW1zc0NSYjNpOS91bkF6ZzNMeThQUHAvUGRKeW95ODdPeG9VWFhnZ0Fvendlenh6VGVZZ292aFVXRnQ0RjRQS3NyQ3o4NGhlL2lNbW43YjZPaU9DdXUrNUNibTR1QUV4SlRFeDgxSFNtMDJHQm9sNVIxVnNCWU9iTW1hYWpHRE43OW13QWdJamNZamdLRWNXeHZMeThQQkg1LzVLU2t2RG9vNDhpS1NuSmRLU0lTMHhNeE1NUFA0eWhRNGNDd08yRmhZVlRUV2M2RlFzVTlXakNoQWtwSW5KdFltSWlaczJhWlRxT01SZGZmSEg0M2NpL1hWUlVOUGl2b0NjaXh5a3FLdks0M2U1bkFiZ1dMVm8wYVBmaEE0QXhZOGFFcit0eWljZ3pUbnNxandXS2V1VDFlcWNCOEJRWEZ5TTVPZGwwSEdPOFhpOW16SmdCQUc0QTF4aU9RMFJ4eUxidFcwUmswb1FKRTNEenpUZWJqalBncnJycUtreWFOQWtBSmlZbUp2N1lkSjZ1V0tDb1J5SXlIVUI0aU9QYTVNbVRBUUNoVUdpNjRTaEVGR2N5TXpPVFJPVG5BTEJzMlRJajcya1hiWlpsWWVuU3BRQUFWYjNUNS9NTk5SenBTNFAvMGFkK1U5VXJBZUNpaXk0eUhjVzQ4QVgwSXVLNDUrT0phSEFiUG56NGZCRVpXMXhjalB6OGZOTnhvaVluSndjelpzeUFpSXl5TEd1cDZUeGhMRkRVcmNMQ3d2RWlrcG1Ta2hJVGJ3c3cwTkxTMHBDYW1nb0E1L3A4dnZOTjV5R2l1TUd0Wk9Dc3JXUllvS2hicXZwTm9QTmwvSVBwWmJKblNrUysvTTNQNVhMNURjY2hvampCcldTY3Q1VU1DeFIxeTdLc0xBQTQ5OXh6VFVkeGpQUE9PdzhBb0txNWhxTVFVWnpnVmpMTzIwcUdCWXA2TWdFQXhvOGZienFIWTJSa1pBQUFST1FiaHFNUVVSemdWaktkbkxhVkRBc1U5ZVJ2QUNBcks4dG9pTEt5TWx4NjZhVVlNbVFJaGc4ZmpwZGZmdGxZbHZEWk9CRTV6MWdJSW9vYjNFcW1rOU8ya21HQm9tNnA2bGdBNFF1bmpmamtrMDh3YmRvMGZPYzczMEZ0YlMxMjdkcUZnb0lDWTNsR2pCZ1J2am5LV0FnaWlodmNTdVlFSjIwbDR6WWRnQnh2SkFDY2M4NDV4Z0w4OUtjL3hheFpzL0NUbi93RUFIRFdXV2NaeTlMMS9sWFYzSU5DUkhGRFZhOFVFVzRsQTJkdEpjTXpVTlNUWkFEaDl5T0t1bzZPRHZ6NXozL0dyYmZlYXVUK1R5Zjh2bE1pNGpVY2hZZ0dPVzRsY3pJbmJTWERNMUFSNHZmNzN3SmcvSlRpQU9nQUFJL0hZK1RPUC8zMFU3UzB0S0M2dWhyWjJkbW9xYW5CSlpkY2d0Lzk3bmNZTzNhc2tVeHU5NWYvYkJMOGZyOGFDZEVIcXZyWFFDQXcyWFFPSXVvN1ZmMm1pSEFybWVQQ1c4a2NQSGd3dkpYTUhsTlplQVlxY2daamVRSUFvLzlpR3hzYkFRRHZ2dnN1dG0zYmhyMTc5K0xZc1dPNDdiYmJqR1dLdFVWTVJJcE5aeUNpTThPdFpMN0tLVnZKOEF4VWhKV1dsc2JXVDljZStQMytJd0NHdExlM3crVnlSZjMrdzA4ZC92em5QOGZ3NGNNQkFELzV5VTl3OWRWWEl4UUtHWGt2cVBiMjlpOXZscGFXT3ZyZlVDeWNJU09pYm5Fcm1WTTRaU3Nabm9HaWJxbnFFUUE0ZXZTb2tmdlB6czVHY25JeURoOCsvT1V4RVVGU1VwS3hOOUpzYlcwRkFLaHFpNUVBUkJSUGpHOGxFd29CVzdjQ1Avd2hjT0wzUjNPY3NwVU1DeFQxcEI0QURoMDZaT1RPUFI0UGJydnROaXhac2dTZmYvNDU5dS9mai92dnZ4L3o1czB6a2djQW1wcWF3amZOUENoRUZEZWNzSlhNMkxIQTNMbkFZNDhCdG0wc3hwZWNzcFVNQ3hSMVMwUU9BRUJ0YmEyeERBODk5QkRHamgyTHJLd3M1T2Jtb3FDZ0FJODk5cGl4UEEwTkRlR2JueHNMUVVUeHd2aFdNcSsvRHJ6eWlyRzcvd3FuYkNYREFrWGRVdFVQZ2M1WHc1bVNtSmlJcDU1NkNvMk5qZmppaXkrd1lzVUtlTDNtZGhEWXYzOC9BRUJFOWhvTFFVVHh3dWhXTWdEZ2Q5amJwanRsS3hrV0tPckpSd0JRVlZWbE9vZGoxTlRVQUFCVXRkSndGQ0lhNUVRa0VUQzNsWXdUZGQxS3htUU9GaWpxVmlnVStoUTRjZGFGZ004Kyt3d0FvS3JsaHFNUTBlQTNxRjdaSFFsTzJVcUdCWXE2RlFxRktvRE85Nk5UNVN2aVZSVTdkKzRNMzk1aE9BNFJEWDZ0d0VuYnA4UzlybHZKbU16QkFrWGQycmx6NTZlcVdsTlhWNGZxNm1yVGNZeXJyYTFGVFUwTlZMVXVHQXp5REJRUkRTalRXOGs0a1ZPMmttR0JvaDZwNmpxZ2N6ZndlQmMrK3lRaWZEQ0lLQnFNYmlYalJFN1pTb1lGaW5wa1dkWW1BTmkyYlp2cEtNYUZId01SZWR0c0VpS0tCMDdZU2tZRW1EcTE4N2JYMi9sbms1Y2hPV1VyR1JZbzZsRnJhK3NXQUIzdnYvOCtXbHJpZC9QdFk4ZU9ZY09HRFFCZ0EvaVQ0VGhFRkFlY3NKV002dWsvVEhIS1ZqSXNVTlNqOHZMeWd3QmViV2xwd2ZyMTYwM0hNZWE5OTk1RGMzTXpWSFhyQng5OHNNOTBIaUtLQzl4SzVoUk8yVXFHQllwNnhiYnRad0hFZFlGNjlkVlhBUUNoVU9nNXcxR0lLRTV3SzVtdmNzcFdNaXhRMUNzZEhSMXZBcWd2TFMzRm5qMTdUTWVKdXFxcUttelpzZ1dxZXVqdzRjUFBtODVEUlBHQlc4bWN6RWxieWJCQVVhK1VsNWUzaFVLaEJ3Qmd4WW9WcHVORTNiUFBQaHUrdVhMdjNyM0hUR1lob3ZqQnJXUk81cVN0WkZpZ3FOZENvZERUQU9xM2J0MkszYnQzbTQ0VE5WVlZWWGp0dGRlZ3FsODBOVFU5YURvUEVjVVhiaVZ6Z3BPMmttR0JvbDRyS3lzN0F1RGZBT0NoaHg2S2k5UEpxb3BmLy9yWDRkc3JLaXNyR3cxSElxSTR3NjFrVG5EU1ZqSXNVTlFualkyTlQ2dnFoOEZnRUMrOTlKTHBPQU51dzRZTjJMcDFLMVQxczBPSER0MXZPZzhSeFI5dUpkUEphVnZKc0VCUm4xUldWcmFxNm53QTltOS8rMXNjUEhqUWRLUUIwOURRZ0YvOTZsZFExUkNBNy9QYUp5SXlnVnZKZEhMYVZqSXNVTlJuTzNiczJCWUtoUjQ5Y3VRSWxpNWQrdVg3RWcwbTdlM3R1UHZ1dTlIWTJBZ1IrWDBnRU5ob09oTVJ4Uzl1SmVPOHJXUllvT2lNdExlMy8weFYzLzNvbzQ5dzMzMzNEYXJyb1ZRVmp6MzJXUGk1OXJLR2hvWWZtTTVFUlBHTlc4azRieXNaRmlnNkkrWGw1VzN0N2UzWEFxaGV2MzQ5VnE5ZWJUcFN4THo0NG90NDRZVVhvS3ExYlcxdDMrVlRkMFJrR3JlU2NkNVdNaXhRZE1aMjdkcFZHd3FGWmdNNHZITGxTanoxMUZPbUkvV0xxbUxObWpWNCtPR0hvYXJOSWpKbjE2NWQzSGlGaUJ5Qlc4azRheXNaRmlqcWx4MDdkdXl3YmZzN0FBNnRXclVLeTVjdlJ5Z1VNaDJyejBLaEVKNTc3ams4K3VpalVOVm1BTjhyTFMzOWkrbGNSRVJoM0VyR1dWdkpzRUJSdndXRHdiK3E2Z3hWL2VKM3Yvc2RmdnpqSDZPNXVkbDByRjVyYVduQlBmZmNneWVlZUFJQW1rS2gwT3hBSVBDVzZWeEVSS2ZpVmpMT3dRSkZFUkVJQkxiYnRqMFZ3SjYzMzM0YnQ5eHlDeW9xS2t6SDZsRlZWUlVXTGx5SWRldldBVUNWYmR2ZkNnYURtMDNuSWlJNkhXNGw0eHdzVUJReFpXVmxleG9iRzRzQnZMNTM3MTdNbXpjUHExYXRjdVEyQiszdDdYanV1ZWN3ZCs1YzdONjlHNnI2ZG10cnF6OFlEQVpNWnlNaTZnNjNrbkVHRmlpS3FNckt5c2JTMHRLckFQelF0dTJtcDU1NkNqZmNjRVA0NWFlbTQwRlY4ZDU3NytFZi91RWY4SnZmL0FZZEhSMUhBZncwRUFoY1dsNWUzbUE2SHhGUmIzQXJHZk5Zb0dnZ2FHbHA2V090cmEwWHFPckdmZnYyNFVjLytoRnV1dWttdlBQT083QnRPK3FCUXFFUS92clh2MkxCZ2dYNDUzLys1L0RUaTF0dDJ5NHNMUzM5QllEWXUvS2RpT0lXdDVJeFQwd0hHQ3o4ZnI4Q1FHbHBLUi9UVXhRVUZNeXlMT3MrQUlVQWtKcWFpaHR1dUFGWFhIRUZSbzBhTmFEMzNkRFFnRGZmZkJNdnZQQUNxcXM3ZHlSUTFROEIzQk1JQkY0ZTBEdDNBTTRsMGVCV1VGQlFZRm5XMndDRy9lTS8vaU8rLy8zdm00NTB4bFFWenovLy9KZXZoaGFSSzUzOGFtZ3VxaEhDSDFROTgvdjlmd2RnTVlBcDRXTStudytYWFhZWmlvdUxrWldWQlpmTDFhLzdzRzBiVlZWVjJMWnRHelp1M0loQUlORDExSGFwYmR2TGc4SGc3d0VNbnZQZDNlQmNFZzErK2ZuNXhTNlhhd09BYzI2OTlWYmNjY2Nkc0t6WWVvSXBGQXJoRDMvNEE1NTQ0b2t2dDVKeCtxdWh1YWhHQ0g5UTlWNWhZV0craU53SjRDb0FJOFBIazVLU2tKZVhoNEtDQXFTbnAyUDA2TkVZUFhvMGtwT1RrWlNVaE1URVJJZ0lqaDA3aHRiV1ZqUTNONk91cmc3MTlmV29xYWxCTUJoRVdWa1pqaDQ5K3VWOXFlb2hFWG5kdHUzZkJJUEJ2eHI0ZG8zaVhCTEZoOExDd2trQTNoU1I0ZE9tVGNPOTk5Nkw1T1JrMDdGNnBhV2xCUTg4OEVENDFkQk50bTFmSFF1dmh1YWlHaUg4UVhWR0xKL1BOODNsY3MwQmNJbUluQStnZjZlZ0FCdEFwYXB1RlpHMXBhV2xHNDhmaTB1Y1M2TDQ0ZlA1em5lNzNYOEdjSDVtWmlaKytjdGZJaWNueDNTc2JsVlZWZUh1dSs4Tzc2eGVaZHYyTmJIeWFtZ3VxaEhDSDFUOWw1dWJtK3p4ZUthS3lGUUFXU0tTb2FycEluSTJBQytBSWVpYzJhT3EyZ0tnVVVScVZMVUd3R2NBU2hJU0V0NTUvLzMzSGJOVHJXbWNTNkw0a3AyZGZmYlpaNSs5QnNBc2w4dUZCUXNXWVA3OCtVaE1URFFkN1NUdDdlMVlzMllOVnF4WWdZNk9EcWpxMjIxdGJkZkYwcXVodWFoR0NIOVFrUk54TG9uaWt2ajkvanZSK2JZdlo0MGJOdzZMRnkvR0paZGNBaEd6UzRHcW9xU2tCSTgvL25qNDFkQkhBVHhRV2xyNklHTHMxZEJjVkNPRVA2aklpVGlYUlBFck56ZDNYRUpDd2pNaWNoa0FUSmd3QVhmY2NRZW1USm5TN3hmczlGVW9GTUwyN2R1eGN1VktCSVBCOE9HdHRtMHZDQWFESDBjMVRJUndVWTBRL3FBaUorSmNFaEcza2hrWVhGUWpoRCtveUlrNGwwUVV4cTFrSXN0dE9nQVJFUkVOdk5MUzBoY0J2TmgxSzVteXNyS1JaV1ZsQUxpVlRGL3h0OUlJNFcvNjVFU2NTeUxxQnJlUzZRZWVnU0lpSW9wUG9iS3lzazBBTmdIY1NxYXZXS0NJaUlnSTVlWGx6UUQrNS9qSGFZUXZacEpoMGNya1pMSDFaamxFUkVSRURzQUNSVVJFUk5SSExGQkVSRVJFZmNRQ1JVUkVSTlJITEZCRVJFUkVmY1FDUlVSRVJOUkhMRkJFUkVSRWZjUUNSVVJFUk5SSExGQkVSRVJFZmNRQ1JVUkVSTlJITEZCRVJFUkVmY1FDUlVSRVJOUkhMRkJFUkVSRWZlUTJIU0JXRlJZV1hncGc1bW1PUDlMbGorOEZBb0UvUmk4VnhUdk9KUkZGanA1MlBRSDBwUFVFa0xoY1QxaWd6bHlIaUN3NTlXRFhZN1p0WHh2ZFNFU2NTeUtLbUE0QVgxbFBUamtXdCtzSm44STdRNEZBNEIxVmJlam1TeG83T2pwZWoxb2dJbkF1aVNpaTNnSFE3WG9DSUc3WEV4YW9NOWNCNE1WdVByK3h2THk4TFZwaGlJN2pYQkpSaEVpUDZ3a2djYnVlc0VEMXp5dGY5d2xWWFJ2TklFUmRjQzZKS0ZLK2RqMEJFTmZyQ1F0VVB6UTFOZjBGbmFjd1Q2S3FSNzc0NG92L01oQ0ppSE5KUkpGMDJ2VUV3QkVBY2IyZXNFRDFRMlZsWmF1cXZuenFjUkhadEhmdjNtTW1NaEZ4TG9rb2NxUVZ3RmZXRXdDYkFJbnI5WVFGcXA5VTlTc3Yzd3lGUW5INWtrNXlEczRsRVVYUTZkYU91RjlQV0tENnFhNnU3bTEwbnNvTWEybHZiNC83d1NLek9KZEVGRUZ2NDVUMUJDeFFMRkQ5dFgvLy9xTTQrWG5nTGVYbDVjMm04aEFCbkVzaWlpVDV5bm9DU055dkp5eFFFUkFLaGJvK1B4elhGOVdSYzNBdWlTaUN1SjZjZ2dVcUFscGFXdDRDY0V4VjI5cmIyMTh5blljSTRGd1NVVVM5QmVBWWdEWUFYRS9BQWhVUmUvYnNhVkxWMTBSazY4NmRPNzh3blljSTRGd1NVU1JKRTREWEFHd0ZoT3NKK0Y1NEVhT3FMd0ZJTloyRHFDdk9KUkZGRU5lVExzUjBnRmlSbnA3dVRVbEp5Yk1zNndJUitRYUFIRlhORVpFUnFwb01JQm1kajJlemlEU3I2aGNBS2dGVXFPb25JckxMdHUyeXNyS3lJOTNkRDFGZmNDNkpLRko2V2s5cys2eGtWWmU0M1llNG5vQUZxanRXWVdHaEg4Qk1BTjhWRVQvNmY4Yk9CaEJVMWRkdDIxNVhWbGEyN2ZneG90N2lYQkpScEhBOTZRY1dxRlA0L2Y1c1ZiMU5ST1lEU0FzZlQwaElRSFoyTm5KeWNwQ1JrWUgwOUhSa1pHUmcyTEJoR0RKa0NMeGVMMFFFUjQ4ZVJVdExDdzRmUG95YW1oclUxTlNndXJvYUZSVVZxS3lzeExGakoyM2Mrcm1xL2dIQU00RkE0TU1vZjZzVVF6aVhSQlFwWEU4aWd3WHF1SUtDZ2htV1pTMEJjSG40V0haMk5xWk1tWUxwMDZjak56Y1hibmYvaXJsdDI5aTllemMyYmRxRWtwSVM3TjY5Kzh2UHFlcVdVQ2owU0RBWWZLMWZkMEtEQ3VlU2lDS0Y2MGxreFgyQktpZ291RWhFSGhDUlN3QWdKU1VGTTJmT3hOeTVjekYyN05nQnZlL2EybHFzWGJzVzY5YXRRMjF0TFFCQVZiZlp0djB2WldWbG13YjB6c25ST0pkRUZDbGNUd1pHM0Jhb0N5NjRZRXhDUXNKdkFNd0ZnUEhqeDJQQmdnVzQ0b29yNEhLNW9wckZ0bTFzM3J3WnExZXZSa1ZGUmZqdzY2MnRyWGVVbDVmdmkyb1lNb3B6U1VTUnd2VmtZTVZqZ1pMOC9QeDVsbVU5SVNMbnBLYW1ZdEdpUlpnOWV6WXN5K3kyV0txS045NTRBNnRXclVKMWRUVUFOSVZDb2FVN2R1eDRHb0FhRFVjRGpYTkpSSkhDOVNRSzRxcEErWHkrb1pabHJiUXM2eWJMc25EZGRkZGg4ZUxGU0VwS01oM3RKSzJ0clhqeXlTZXhaczBhMkxZTlZmMXpVMVBUelpXVmxZMm1zMUhrY1M2SktGSzRua1JQM0JTb2lSTW5qdmQ2dmE4QThLZWxwZUgrKys5SFFVR0I2VmpkMnJObkQrNjY2eTVVVlZVQndHN2J0cThPQm9NZm04NUZrY081SktKSTRYb1NYZEY5RXRRUXY5OC8wZTEydnlNaTJaTW1UY0xLbFN1Um1abHBPbGFQUm80Y2lWbXpacUd5c2hMNzl1MGJLU0kzcGFXbHZYWHc0TUg5cHJOUi8zRXVpU2hTdUo1RTM2QXZVUG41K2JtV1pXMFJrVkhYWDM4OUhuendRWGk5WHRPeGVpMGhJUUdYWDM0NTJ0cmFFQXdHdlNJeWQvVG8wWnRyYTJ2LzEzUTJPbk9jU3lLS0ZLNG5aZ3pxQXVYeitjNTN1OTEvQVREeXhodHZ4TEpseXlBU2U4OWFpZ2dtVDU0TUVjRUhIM3lRWkZuVzNMRmp4MjdZdjMvL1FkUFpxTzg0bDBRVUtWeFB6Qm0wQlNvM04zZUV4K1BaSkNMcDgrYk53NUlsUzB4SDZyZWlvaUpZbG9YdDI3Y25xZXFWS1NrcGErcnE2dUxpUFljR0M4NGxFVVVLMXhPekJtdUI4bVJrWlB4UlJJcW5UWnVHZSs2NUp5WWIrZW40L1g0Y09IQUFIMy84OFRDWHkzWHhpQkVqL3FPK3ZuNVF2cy9RSU1TNUpLSkk0WHBpMktBc1VJV0ZoVDhWa1lWWldWbFl2bnc1UEI2UDZVZ1JJeUtZT25VcVNrcEtVRjlmbis1MnU0Y2ZPSEJndmVsYzFEUE9KUkZGQ3RjVDh3WkhYZTBpTHk4dnorUHhCSktTa2x6UFAvODh4bzBiWnpyU2dLaXRyY1djT1hOdzVNZ1JXMVgvTmhBSXZHYzZFMzA5emlVUlJRclhFMmN3dXlWcGhCVVZGWG5jYnZlekFGeUxGaTBhdEVNRkFHUEdqQWsvMyswU2tXZHljM01UVEdlaTArTmNFbEdrY0QxeGprRlZvR3pidmtWRUprMllNQUUzMzN5ejZUZ0Q3cXFycnNLa1NaTUFZR0ppWXVLUFRlZWgwK05jRWxHa2NEMXhqa0ZUb0RJek01TkU1T2NBc0d6Wk11UHY5eE1ObG1WaDZkS2xBQUJWdmRQbjh3MDFISWxPd2Jua1hCSkZDdGNUWjYwbmcrYlJIejU4K0h3UkdWdGNYSXo4L0h6VGNhSW1KeWNITTJiTWdJaU1zaXhycWVrOGRETE9KZWVTS0ZLNG5qaHJQUmtzQmNvaklqOERnTnR2djkxMGxxaGJ1SEFoQU1DeXJCODQ3VG5pT01lNUJPZVNLRUs0bnNCWjY4bWdLRkIrdjM4NmdIUHo4dkxnOC9sTXg0bTY3T3hzWEhqaGhRQXd5dVB4ekRHZGh6cHhMam1YUkpIQzljUjU2OG1nS0ZDcWVpc0F6Snc1MDNRVVkyYlBuZzBBRUpGYkRFZWg0emlYbkV1aVNPRjY0cnoxSk9ZTDFJUUpFMUpFNU5yRXhFVE1talhMZEJ4akxyNzRZbmk5WG9qSXQ0dUtpdEpNNTRsM25NdE9uRXVpL3VONjBzbHA2MG5NRnlpdjF6c05nS2U0dUJqSnljbW00eGpqOVhveFk4WU1BSEFEdU1ad25Makh1ZXpFdVNUcVA2NG5uWnkybnNSOGdSS1I2UURDKzBURXRjbVRKd01BUXFIUWRNTlI0aDduOGdUT0pWSC9jRDA1d1VuclNjd1hLRlc5RWdBdXV1Z2kwMUdNQzE5WUtDSlREVWVKZTV6TEV6aVhSUDNEOWVRRUo2MG5NVjJnQ2dzTHg0dElaa3BLQ2pJek0wM0hNUzR0TFEycHFha0FjSzdQNXp2ZmRKNTR4Yms4R2VlUzZNeHhQVG5aLzkvZXZjVTJlZDloSFAvK2JYSnFPSWxEU0JtaGdxa2Rnb1pCYUNzUUVSb0NLbFJZMTYxSGhreGZQZ0FBQzQ5SlJFRlVKQzZRSnExVkxnbzlxQmZjckFXMXFBY1YycTZJZG95VGltaTFTWUJJaTBKWkZ5Z3JNQ0RCUkxCQ0FzSERaSEhDUWhvb0lSajd2d3NUYUVKYlVjZmsvOXArUGxJazR4cy9NVTkrK2VYMTY5ZGVtaWNwdlVCWmErK0IrTnNialVtN3owWCt5WXd4MXkrdTV2ZjdTeHpIeVZqcVpWZnFwVWppTkUrNjh0SThTZWtGeXVmempRWVlQbnk0NnlpZU1XclVLQUNzdGVNY1I4bFk2dVhOMUV1UnhHaWUzTXdyOHlTbEZ5aGdETUJkZDkzbE9vZG5GQlVWQVdDTStibmpLSmxNdmV4R3ZSUkptT1pKTjE2Wko2bStRSTBGR0QxNnRMTUF4cGlidmdZTkd1UXNUK2RmS2NhWVVjNUNpUE5lSGo5K25MS3lNa3BMUzVrNmRTclBQdnNzWjg2Y2NaWkh2UlJKbVBONVVsc0xqejBHZ3daQmJpN01tQUduVGptTDQ1bDVrdElMbExYMlowRG5DV1d1TW5UNUtpc3JZOTY4ZWM3eWZHZDVHK29zUklaejNjdExseTd4ekRQUE1IYnNXTFp2MzA1NWVUa0RCZ3hnMGFKRlR2S0FlaW1TS05mekJHRHJWcGcrSFU2ZWhHQVFjbkpnL254bmNUd3pUL3E0ZlBBa0dBSXdjT0JBMXprQTZPam9ZTk9tVFZSVVZEakwwSzlmUHdDc3RkNTRVaktUMDE2R1FpSGEydHFZUDMvKzlUN01uVHVYenovL0hHdXRreE5SMVV1UmhEbi9QZmZjYytEMzMvajM4OC9EZ3c5Q05OcjEvdDdpbFhtUzBrZWdnTDRBK2ZuNXJuTUFzR1hMRm9ZUEg4Nzk5OS92TEVOdWJpNEF4cGc4WnlIRWFTOUhqUnBGVVZFUjc3MzNIbGV1WE9IOCtmT3NYcjJhaHg1NnlObTdlTlJMa1lRNS96M1hmVWtLaDZHZ3dNM3lCTjZaSnltOVFCbGpjZ0N5c3JKY1J3Rmd6Wm8xTEZpd3dHbUdQbjJ1SDFUTWRwa2prN251WlZaV0ZoOTg4QUgxOWZYTW1UT0h1WFBuY3ZmZGQ3TjQ4V0luZVVDOUZFbVU2M25TWFNRQ3k1ZkQwMCs3eStDVmVaTFNDeFRnbVl0aWhFSWhLaXNybWUveWhXSFFkVUs4d2ZsL3dsZGZmVVZ0YlMyUFB2b29wYVdsbEplWFUxVlY1U3lQZWltU01FLzk4SlNWeFk4OE9meDd6RFB6Sk5YUGdlb0E3b2hFSXZoZEhVdThadjM2OWN5YU5jdnBpWDRBa1VqaytrMlhPVEtjMDE1ZXVIQ0JOOTk4a3lWTGxqQno1a3dBbGk5ZnpxdXZ2c3JXclZ0N1BRK29seUk5NEpuZmN5KzhBTHQzdzVkZnhrOGtkOFVyOHlTbGowQlphNytGK0x1T1hGdTNicDN6bCs4Z2ZpSTdnTFcyM1hHVWpPVzZsdzBORFhSMGREQnAwcVRyOTVXV2xuTDI3Rmxpc1ppVFRPcWxTR0pjejVOT2l4ZkRaNTlCWldYOC9DZVh2REpQVW5xQkFwb0JXbHRiblliWXZYczNMUzB0UFB6d3cwNXpRUHpvd3pWdW41VE01clNYSTBlT3BILy8vcXhldlpxMnRqYWFtNXZadUhFakpTVWwrSHh1ZnVUVlM1R0VPZjg5OS9MTDhVc1pWRmJDblhjNmkzR2RWK1pKU2k5UXhwai9Bb1REWWFjNTFxNWR5N3g1ODhqT2RuOStiRXRMUytmTmN5NXpaRExYdmN6THkrUGRkOStscHFhR1diTm04Y1FUVDVDWGw4ZXlaY3VjNUFIMVVpUlJydWNKd0N1dndMRmpVRmdJeHR6NHVuelpUUjZ2ekpPVVBnZktXbnZNR0RQajFLbFRUSmt5eFZtT3RXdlhPbnZzN2hvYUdnQXd4cHgybXlSemVhR1h4Y1hGYk5pd3djbGpmeC8xVWlReFhwZ24xanA1MkIva2xYbVMwa2VnZ0g4REJJTkIxems4SXhRS0FXQ3RyWE1jSlpPcGw5Mm9seUlKMHp6cHhpdnpKS1VYcUZnc2RncHViS01DOWZYMUFGaHJqenFPa3JIVXk1dXBseUtKMFR5NW1WZm1TYW92VUxVQUowK2V4SHJ0R0tNRDFscHFhbW82Yng5MkhDZGpxWmRkcVpjaWlkTTg2Y3BMOHlTbEY2aWFtcHBUMXRwUVUxT1QwMCthOTRwd09Fd29GTUphMnhRSUJQU1h2aVBxWlZmcXBVamlORSs2OHRJOFNla0ZDc0JhK3huRXI3eWM2VHEzY21PTW5nekgxTXNiMUV1Um50RTh1Y0ZMOHlUbEZ5aWZ6L2NGd0lFREIxeEhjYTd6T1RER1ZMcE5JdXJsRGVxbFNNOW9udHpncFhtUzhndFVSMGZITHVEcS92MzdhVy9QM0lzY1g3NThtWXFLQ29Bb3NObHhuSXluWHNhcGx5STlwM2tTNTdWNWt2SUwxTkdqUnh1QmJlM3Q3V3pmdnQxMUhHZjI3dDNMeFlzWHNkYnVPWFRvMEg5YzU4bDA2bVdjZWluU2M1b25jVjZiSnltL1FBRkVvOUUxUUVZWGE5dTJiUURFWXJIMWpxUElOZXFsZWltU0xKb24zcHNuYWJGQVhiMTZkUWZRWEZWVnhmSGp4MTNINlhYQllKQmR1M1poclczOTVwdHZOcm5PSTNIcXBYb3BraXlhSjk2YkoybXhRQjA5ZXZSS0xCWjdEV0RseXBXdTQvUzZOV3ZXZE41Y2RmcjBhVWVmVGlUZHFaZnFwVWl5YUo1NGI1Nmt4UUlGRUl2Ri9ndzA3OW16aDYrLy90cDFuRjRUREFZcEx5L0hXbnYrd29VTDdqNHRWcjZYZXFsZWlpU0w1b20zNWtuYUxGQkhqaHo1RmxnQzhNWWJiMlRFRlZ1dHRiejk5dHVkdDFmVzFkVzFPWTRrM2FpWDZxVklzbWllZUd1ZStGMEhTS2I4L1B4QWRuYjI3OExoOE5DQkF3ZHk3NzMzdW81MFcxVlVWTEJ1M1Rxc3RmV3RyYTFQdHJhMlhuV2RTVzZtWHFxWElzbWllZUtkZVpJMlI2QUE2dXJxT3F5MUM0RG8rKysvVDJOam8rdEl0MDFMU3d1dnYvNDYxdG9ZOEFldnZDWXNOMU12UlNSWk5FKzhJNjJPUUFFME5qWTJEQnMyTFAvcTFhdFRxNnVybVRObkRuMzY5SEVkSzZraWtRZ3Z2dmdpOWZYMUdHUFdWbGRYcjNDZFNYNmNlaWtpeWFKNTRnMXB0MEFCREI0OGVMZmY3NTl4N3R5NW9vYUdCcVpQbjQ0eHhuV3NwT2g4UFhqSGpoMEFSMXBhV243cnBVT2E4c1BVU3hGSkZzMFQ5OUp5Z1dwdWJvNE9HVExrVTcvZi8yUmRYZDBBbjgvSHBFbVRYTWRLaWs4KytZUVBQL3dRYTIwNEVvbE1QM0hpUkl2clRISnIxRXNSU1JiTkUvZlNjb0VDYUdwcStuYllzR0gvTU1iTU8zandZSzR4SnFYTFphMWwwNlpOdlBYV1cxaHJMeHBqSGdrRUFqV3VjOGxQbzE2S1NMSm9ucmlWdGdzVVFHTmpZMk5CUWNFWFBwL3Y4VU9IRHVWR0loSHV1KysrbER2TUdZdkYyTEJoQXl0V3JNQmFleEY0cExxNnV0SjFMa21NZWlraXlhSjU0azVhTDFBQTRYRDRiR0ZoNGQrQnh3OGZQcHhYVzF2TDFLbFR5YzdPZGgzdGxyUzN0N04wNlZJMmJ0d0ljQ0VXaS8zbThPSERYN2pPSlQyalhvcElzbWlldUpIMkN4VEUzN0ZRVUZDd3hlZnp6VHA5K3ZTUXlzcEtTa3BLR0R4NHNPdG9QeW9ZRExKdzRVTDI3dDBMRUl4R283TURnY0JlMTdra09kUkxFVWtXelpQZWx4RUxGRUE0SFA1ZmZuNytocHljblBHdHJhMzNiTjY4bVZnc1JuRnhzZWZlL2htSlJQam9vNDk0NmFXWGFHcHF3bHBiZWVYS2xSazFOVFgxcnJOSmNxbVhJcElzbWllOUs3VmVKRTBPVTFKU3NwRDQ1ZkQ3alJ3NWtrV0xGakZ0MmpUbnJ4bGJhOW0zYngvdnZQTU90YlcxQUplQTE2cXFxcFlCTWFmaDVIWlRMMFVrV1RSUGVrRW1MbEFBakJzM2JtUjJkdlpmakRFekFjYU1HVU5aV1JtVEowL0c3Ky9kQTNPeFdJeURCdyt5YXRVcUFvRkE1OTE3b3RIbzd3T0J3SWxlRFNOT3FaY2lraXlhSjdkWHhpNVFuU1pNbURESDUvTXRCU1lDRkJZVzh0UlRUekY3OW15R0RoMTZXeCs3cGFXRkhUdDI4UEhISDNQbXpCa0FyTFhIZ0Q5V1YxZi83YlkrdUhpYWVpa2l5YUo1Y250ay9BTFZxYVNrNUVsZ0VUQzU4Nzd4NDhjemMrWk1IbmpnQVVhUEh0M2pqVDBhalJJTUJqbHc0QUE3ZCs2a3VycjZ1NSttWFJXTlJ2OFVDQVRXQWVuL0VkdHlTOVJMRVVrV3paUGswZ0xWemNTSkUzOXBqRmtJL0JvWTBubC9ibTR1eGNYRlRKZ3dnUkVqUmxCUVVFQkJRUUY5Ky9ZbE56ZVhuSndjakRGY3ZueVpqbzRPTGw2OFNGTlRFODNOellSQ0lRS0JBRWVPSE9IU3BVdlhIOHRhMjJxTStUUWFqYjRiQ0FUKzVlRGJsUlNoWG9wSXNtaWVKSWNXcUIvbUd6OSsvSy84ZnYvandEUmp6Qy9vK2JzV28wQ2R0WGFQTWVhdlZWVlZPNi9kSjNLcjFFc1JTUmJOa3g3UUFuV0x4bzBiMXpjcksydUtNV1lLTU5vWVUyU3RIV0dNNlEva0FYY1FmejR2V1d2YmdUWmpUTWhhR3dMcWdYM1oyZG4vM0w5L2Y1dTc3MExTalhvcElzbWllU0lpSWlJaUlpSWlJaUlpSWlJaUlpSWlJaUlpSWlJaUlpSWlJaUlpSWlJaUlpSWlJaUlpSWlJaUlpSWlJaUlpSWlJaUlpSWlJaUlpSWlJaUlpSWlJaUlpSWlJaUlpSWlJaUlpSWlJaUlpSWlJaUlpSWlJaUlpSWlJaUlpSWlJaUlpSWlJaUlpSWlJaUlpSWlJaUlpSWlJaUlpSWlJaUlpSWlJaUlpSWlJaUlpSWlJaUlpSWlJaUlpSWlJaUlpS1NsdjRQSmFNYkQ4VjRYRGtBQUFBQVNVVk9SSzVDWUlJPSIsCiAgICJUeXBlIiA6ICJmbG93IiwKICAgIlZlcnNpb24iIDogIjIyIgp9Cg=="/>
    </extobj>
    <extobj name="ECB019B1-382A-4266-B25C-5B523AA43C14-16">
      <extobjdata type="ECB019B1-382A-4266-B25C-5B523AA43C14" data="ewogICAiRmlsZUlkIiA6ICIyMTM2NTM1ODgwODQiLAogICAiR3JvdXBJZCIgOiAiMzI3NDE2NDcxIiwKICAgIkltYWdlIiA6ICJpVkJPUncwS0dnb0FBQUFOU1VoRVVnQUFBbEFBQUFIVkNBWUFBQUErZDhXekFBQUFDWEJJV1hNQUFBc1RBQUFMRXdFQW1wd1lBQUFnQUVsRVFWUjRuT3pkZTNoVTFiMy84ZmVhWEVnQVVibmZRUVJGa1VBQ1JieTBSWlFxb3ZaWWxiYnFhYlZxYXpuUE9XcTE5bWhQajlwYVBiWGFlcXRGNi8yMFhtb3YrcXVpdGhieEZBV3JFZ0pHUVNJWG9VREFjb2NRa3Budjc0ODlROEl0WkpLWldYdG1QcS9ubVdkMkpzSDVaUHZOMnQ5WmU4OGFFQ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1JrSEcrQTRpSTVCc3pTb0dSd0hIQWtjQ3crSzByMERsK2M4QzIrRzBqVUFNc0FUNEczZ2NXT01mMmpJY1hFVUFObEloSTJwa1JBU3FBeWNCWjhlM0NkdjVubzBBVjhCSXdBM2pIT2FMdC9HK0tTQ3VwZ1JJUlNSTXpoZ0xmQUM0QitqUjlwNFJnOHFtTVlPTHB5UGl0TzlDSmZTZWdOaEJNUEgxTU1BbTFNSDdiMGZ6cFBnV2VCQjV4amcvUzlUdUppSWlJcElVWms4eDR4UXhydW8wMHMydk43RTB6MjJYdDEyQm1iNXZaZjVwWnVabTVacy9GTERQTzhyMGZSRVJFUkE3S2pKUE1lS09wa2VrZGI1bytUa0hEZERBcnpld0dNeHZRdkpINnV4a1RmZThYRVJFUmtYMlkwY3VNWjVzYWw2UE43TW40TEZHbU5aclpiODJzckhrajlhSVpBMzN2SnhFUkVSSE1jR1pjYk1iR29GRVpZR1lQbTFuVVErTzB0NmlaL2NiTWhscThpZHBpeGpmTmRPMnJpSWlJZUdKR0p6UCtOMmhPQ3N4c21wbHQ5OWd3SFVpZG1WMW5ab1VXYjZTZU42T0w3LzBuSWlJaWVjYU1RV2E4RnpRa2c4eHN0ci8rcU5YbVdYQnFFVFBqUXpPTzhyMGZSVVJFSkUrWWNZd1p0VUVqTXNITS91bTFMVXJPWmpPYll2RW1hb01aWTMzdlR4RVJFY2x4Wm93d1kzM1FnRnhwNGJqV0tWbFJNN3ZlNGszVVJqUEcrZDZ2SWlJaWtxUE1PTnFNVDRQRzR4cS9QVkJLM0d6eEptcVRHZVcrOTYrSWlJamtHRE82bXZGUjBIQjh4M1BqazBvL3RIZ1Q5WWtadlh6dlp4RVJFY2tSWmhRMXJTcitSVE9MK2UxNVVpcG1acGRZdkltYVkwYXg3LzB0SWlJaU9jQ00vdzRhakdNdG5Nc1V0RmVkbVgzRzRrM1VmYjczdDBpMjBJSnFJaUlIWU1aSW9CSTZGVUFsd1FmLzVxS1ZCQjl1dkNVS2ZOWTU1bmdPSkJKNkVkOEJSRVRDeUl3aTRGR2dBSDVBN2paUEFBT0Fud01VQUkvb1ZKNklpSWkwaVJtWEI2ZTFLaXc3bHl0SVZ0U0NkYTB3TTc3dmUvK0xoSjFPNFltSTdNV01FcUFHNkFkdkFpZDZUcFFwQzRCUkFPdUJJNXhqdTk4OEl1R2xVM2dpSXZ1NkJPZ0hwNUUvelJOQUdUQVZvQWR3bmQ4c0l1R21HU2dSa1diaTF6NHRCL3JDVzhBSmZnTmwzRUtDUm9yMVFIL24yT1UzajBnNGFRWktSR1JQRTRHK01KNzhhNTRBUmdKblFEQUxkWUhmTENMaHBRWktSR1JQbHdaM0YvbE40ZFUzRWh0Zjk1bENKTXgwQ2s5RUpNNk1ic0FhS0MyQ3RVQVgzNUU4MlFiMEJyWTNBZ09kWTQzblFDS2hveGtvRVpFbUU0QWlPSlg4Ylo0QU9nTmZCaWdFenZXYlJTU2MxRUNKaURTWkdOeWQ0amRGS0p5VzJKam9NNFZJV0ttQkVoRnBjbVp3TjlsdmlsQVluOWpJeHl2cFJRNUtEWlNJQ0dER0lHQndjTzNQY005cHdtQXdNQkNncnhsSCs4MGlFajVxb0VSRUFrY0ZkeVBSKzJzZzJBZTdGeEd0OEJoRUpKVFVRSW1JQklZRWQ0TzloZ2lYWXhNYkkzeW1FQWtqTlZBaUlvSDRlVHVkcldweTVENGJJaEpRQXlVaU9jWk9CZnM4V0dHUy8vRFlQZTU4K001M29HZFBLQ3FDTVdOZzdseC9XUUE0WXA4TkVRbW9nUktSWERNWm1BWFVnajBBZGhwWWgxYjh1MzdCM1lEMEpUdVlFMCtFeFl0aC9Yb29MNGN2ZlFuTS9PV2haMktqaDhjUUlpSWlrbjUyWjlCMTdISGJEUFlJMkpsZ0hmZjdyNHkxWnBqWldndUZtVFBOaW9yTUdoczlodmluQmZ1RWYyYjYvNkpJMkdrR1NrVHlRUmVDRDNoN0NWZ0g5bXV3ZndFN3BOblBkQTd1RHRuM1gyZVNHWHp5Q2R4ekQweWJCZ1VGSHNPVTdyTWhJaUlpcldaLzNjK3NUaTdjNnNDZUE3dGc0OGJER29MWmxnWi9FejUvK1V0VHVMUE9NcXVyODVmRnpNd2FMVDREMVJpQy8xZnB1cjN0KzY5THNwTm1vRVNrTlhMMTR6d2lRRmVnZDJOallYenhKNDlyUUoxMkdrU2pVRjBONjliQlpaZjV5NUkveHZrT0lDSWlPU3Z4YWowYjdQY2FxT2EzSFdBdmczMEw3UERkLzhyWUhzeTJiUGM4NnhQMzBrdkJOVkRScU1jUWRSYWZnYXJ6K1g4MGZiS3ByaVZza24yYnI0aElOdG9PekFSK0g5emN0Z1A4VEVmWUZ0ejU1bHl3bkVIRTU0bUN1bjAyUkNTZ0JrcEVjdFVXNERYZ09lQUZjQWRyQXRZRFBZSzduZ2Y1MFRUNDRBT1lQeC9PUFRkWXh1QkhQNEtwVXpPZll3OGJFeHViZktZUUNTTmRBeVVpdVdZT2NDN1FBOXg1NEo1cFJmTUVzQ2E0VzVYR2FDM28xQW51dkJNT1BSUkdqNGFSSStIKysvMWsyVzE5WXVOVG55bEV3a2d6VUNLU1k5enYyL2dQUHdCT0RlNU9UMkdlVmhvMENPYk55L3p6dG1oWlltTzV4eEFpb2FRWktCR1J3SWZCM1VkK1U0VEt4NG1OR3A4cFJNSklEWlNJU0dCcGNMZXM1Wi9LS3g4bU5xcDlwaEFKSXpWUUlpS0JKY0hkKzREZTJSN3NnOTBmWmp6Zll4Q1JVUEs0WXB5SVpJL0VXamt1cDhjTU0xWUMvWVBUZU1OOHgvRnNKVEFRWUoxejlQSWNKazN5bzY0bFBUUURKU0xTWkVadzk0cmZGS0V3SjdIeGxzOFVJbUdsQmtwRXBNbk1QZTd5MnU1OU1NdGpDSkhRMHJTbGlMUkNmcHpxTUtNM3NCSTZGd2JMUW5YMkhjbVRPcUFQc0RrS0RIR09UendIU3BQOHFHdEpEODFBaVlqRU9jZGE0RS9CeDdrODVUdU9SNjhDbXdGbTUyN3pKTkkrYXFCRVJQYjBhSEQzRzc4cHZIbzhzZkdFeHhBaW9hWnBTeEZwaGZ3NTFXRkdNY0hudWZTQWVVQzU1MFNaOWhFd0hMQk5RQi9uMk9rNVVCcmxUMTFMNm1rR1NrU2tHZWZZQmR3V2ZQVURyMW44dUkzNE9salRjN3Q1RW1rZmRkMGkwZ3I1OVVyZGpFNEVTNUxuMlN6VVl1QVl3RFlDZzUxamkrZEFhWlpmZFMycHBSa29FWkc5T01kMjRJZkJWLzhPeEh6R3laQVljQzN4MmFjSGNyOTVFaEVSU1R1enBsZnIrY0dNRG1aVW0yRm05MXJ1ZThxQzM1V2xacFQ0M3YrWmtYOTFMYW1qYVVzUmFZWDhQTlZoeG1lQU9kQ2xJUGlNdkFHK0k2VkpMWEFzc0NFR25PNGNyM2tPbENINVdkZVNHanFGSnlKeUFNN3hEbkFYYkFHK0JEbDVUWFU5Y0NHd0FlRHgvR21lUkVSRTBpNS9UM1dZVVd6R204SHByWXZNTE9iM1RGdEt4Y3pzM3kxKzZxNHFmMDdkSmVSdlhZdUlTRWJrOTRIR2pGNW1mQkkwR3JmNDdYbFM2aDZMTjA5cnpYTDIvR1FMOHJ1dVJVUWs3WFNnTVdPMEdadUNodU5tejQxUGU4WE03RzZMTjA5YnpmaXM3LzNyaCtwYVJFVFNTZ2NhQURQR21iRXhhRHh1TUxPbzF6YW9iYUptZHJzMWE1NU85YjFmL1ZGZGk0aElXdWxBazJER1dETTJCQTNJRjgxc3M5ZDJLRG5iek94aWl6ZFBXOHc0eGZmKzlFdDFMU0lpYWFVRFRYTm1IRzNHb3FBUkdXNW1WVjdib3RaWmJHYmxGbStlbHB2bHpmTHFMVkJkaTRoSVd1bEFzemN6dXBqeFl0Q1FGSnJaVFdaVzU3RkJPcEI2TS91Sm1SVlp2SGw2M1l5dXZ2ZGZPS2l1UlVRa3JYU2cyUjh6bkJsWHgwK0htZGt3TTN2ZXduRnRWTlRNWGpHelVSWnZuTGFiOFgwenJmL1hSSFV0SWlKcHBRTk5TOHdZYU1aZjRvMkttVldZMlF3emEvVFFPRFdhMld0bWRwSTE1ZUZ2Wmh6bGV6K0ZqK3BhUkVUU1NnZWExakJqaWhuem1ocVhnV1oycDVuOUl3T05VNjBGbjlrM3RIbmpWRzNHK2I3M1MzaXBya1ZFSksxMG9FbUdHVjgyWTA1VEkrUE03RVF6KzVrRkY1dzNwS0JoYWpTemFqTzd6OHcrSDMrTzNZM1RlMlpjYXFiUE8yMlo2bHJhVG45Y0l0SUsrdERWdGpCakZIQVZjRGJRdmVrN0hZSHh3TW5Ba1VDLytPMHdvRFIrYzBBZHNJUGdzL2orQWF3Q2xnRnZBbk9BcmMyZmJoUHdFbkN2Yy93OWJiOVVUbEZkaTRoSVd1bVZlbnVZRVRGam9obS9qSjlXYTJ3Mlc5VFdXMk44S1lXSHpUamRqQUxmdjJmMlVWMUwyNm5yRnBGVzBDdjFWREtqTTNCQy9EWUVHQUQwQjdvUVREOTFKQmlmZHhCTVEyMGhtSDVLVEVITkJkNTBqaTBaRDU5VFZOY2lJcEpXZXFVdXVVaDFMVzJuOVVCRVJFUkVrcVFHU2tSRVJDUkphcUJFUkVSRWtxUUdTa1JFUkNSSmFxQkVSRVJFa3FRR1NrUkVSQ1JKYXFCRVJFUkVrcVFHU2tSRVJDUkphcUJFUkVSRWtxUUdTa1JFUkNSSmFxQkVSRVJFa3FRR1NrUkVSQ1JKYXFCRVJFUkVrcVFHU2tSRVJDUkphcUJFUkVSRWtxUUdTa1JFUkNSSmFxQkVSRVJFa3FRR1NrUkVSQ1JKYXFCRVJFUkVrcVFHU2tSRVJDUkphcUJFUkVSRWtxUUdTa1JFUkNSSmhiNERpSWlJWklhZENremV6K04zTnZ0aURyamZaeXFSaUlqa05MUGdKcExON1BOTnRYekEyN20rVTRxSVNNNVFBeVc1d0FyQi90bEM4N1Fack5oM1Nza091Z1pLUkVUeWhHc0VubTNoQjE0RHR5dFRhU1M3cVlFU0VaRjg4b2NXdnZkY3hsS0lpRWcrMENrOHlSWFdJWDZxYnUvVGQ5dkFTbnluayt5aEdTZ1JFY2tqcmg3NDNYNitNUlBjemt5bmtleWxCa3BFUlBMTi9wWXAwTklGSWlLU2FqcUZKN25FT3NaUDJTVk8zKzBBNit3N2xXUVh6VUNKaUVpZWNUdUE1NXM5OEFhNGJiN1NTSFpTQXlVaUl2bW8rWFZRengvd3AwUkVSTnBPcC9BazE5Z2hZSFZnOVdDSCswNGoyVWVmaFNjaUlubkliUVY3RWVnS2JxUHZOSko5MUVDSmlFaSsraTNRMjNjSXlVN09kd0FSOGMrTVVtQWtjQnh3SkRBc2Z1c0tkSTdmSExBdGZ0c0kxQUJMZ0krQjk0RUZ6ckU5NCtGRkR1QmdkYjFwMDJHZEd4c0xYZmZ1bjZxdUpXbHFvRVR5a0JrUm9BS1lESndWMzI3dmpIUVVxQUplQW1ZQTd6aEh0SjMvVFpGV1UxMUxKcW1CRXNralpnd0Z2Z0ZjQXZScCtrNEp3WXYwTW9JWDZFZkdiOTJCVHV3N0FiV0I0QVg2eHdRdjFoZkdienVhUDkybndKUEFJODd4UWJwK0p4SFZ0WWlJcElVWms4eDR4UXhydW8wMHMydk43RTB6MjJYdDEyQm1iNXZaZjVwWnVabTVacy9GTERQTzhyMGZKTGVvcmtWRUpDM01PTW1NTjVvRy9ON3hnOHZIS1Rpd0hNeEtNN3ZCekFZMFArRDgzWXlKdnZlTFpEZlZ0WWlJcElVWnZjeDR0bW1BUDlyTW5yVGcxWFNtTlpyWmI4MnNyUGtCNTBVekJ2cmVUNUpkVk5jaUlwSVdaamd6TGpaall6Q2dEekN6aDgwczZ1RUFzN2VvbWYzR3pJWmEvR0N6eFl4dm11bGFUR21aNmxwRVJOTEdqRTVtL0c4d2lCZVkyVFF6Mis3eHdISWdkV1oyblprVld2eUE4N3daWFh6dlB3a24xYldJaUtTTkdZUE1lQzhZdUFlWjJXeC94NUZXbTJmQktSak1qQS9OT01yM2ZwUndVVjJMaUVqYW1IR01HYlhCZ0QzQnpQN3A5ZkNSbk0xbU5zWGlCNXNOWm96MXZUOGxIRlRYSWlLU05tYU1NR045TUZCZmFlRzRKaVJaVVRPNzN1SUhtNDFtalBPOVg4VXYxYldJaUtTTkdVZWI4V2t3UUYvajkxaVJFamRiL0dDenlZeHkzL3RYL0ZCZGk0aEkycGpSMVl5UGdvSDVPNTRQRUtuMFE0c2ZiRDR4bzVmdi9TeVpwYm9XRVpHME1hUElkcSsrL0VVemkvazlOcVJVek13dXNmakJabzRaeGI3M3QyU0c2bHBFUk5MS2pQOE9CdUpqTFp4djUyNnZPalA3ak1VUE52ZjUzdCtTR2FwcnlUWmE2RXNraTVneEVxaUVUZ1ZRU2ZBQnFibG9KY0dId0c2SkFwOTFqam1lQTBrYXFhNGxHMFY4QnhDUjFqR2pDSGdVS0lBZmtMc0hHWUFCd004QkNvQkhkTW9qZDZtdVJVUWtyY3k0UEpqK3I3RHNmRnQzc3FJV3JQK0RtZkY5My90ZjBrTjFMZGxLcC9CRXNvQVpKVUFOMEEvZUJFNzBuQ2hURmdDakFOWURSempIZHI5NUpKVlUxNnJyYktaVGVDTFo0UktnSDV4Ry9oeGtBTXFBcVFBOWdPdjhacEUwdUFUVnRlbzZTMmtHU2lUazR0ZUlMQWY2d2x2QUNYNERaZHhDZ2dNTzY0SCt6ckhMYng1SkJkVzE2anJiYVFaS0pQd21BbjFoUFBsM2tBRVlDWndCd2F2MUMveG1rUlJTWGF1dXM1b2FLSkh3dXpTNHU4aHZDcSsra2RqNHVzOFVrbEtxYTlWMVZ0TXBQSkVRTTZNYnNBWktpMkF0ME1WM0pFKzJBYjJCN1kzQVFPZFk0em1RdElQcU9rRjFuYzAwQXlVU2JoT0FJamlWL0QzSUFIUUd2Z3hRQ0p6ck40dWt3QVJVMTZpdXM1c2FLSkZ3bXhqY25lSTNSU2ljbHRpWTZET0ZwSVRxZWpmVmRiWlNBeVVTYm1jR2Q1UDlwZ2lGOFltTmZMemlPTmVvcm5kVFhXY3JOVkFpSVdYR0lHQndjSTNFY005cHdtQXdNQkNncnhsSCs4MGliYVc2M3R0Z1ZOZlpTUTJVU0hnZEZkeU5STy8zZ0dBZjdGNXNzY0pqRUdrZjFmVWVWTmZaU2cyVVNIZ05DZTRHZXcwUkxzY21Oa2I0VENIdG9ycmVoK282RzZtQkVnbXYrUGtOemVvM09YS2ZEY2s2cXV0OXFLNnprUm9va2ZBNmRvODdIK2JPQmVmMnZGMTVwYjg4SExIUFJ1dlpBTEJ2cFRLTnRJbi91bTd1bEZPQ3V0NjJ6V09JOXRTMStGTG9PNENJSEZDLzRHNkEzeFFBVzdkQzU4NitVd0E5RXhzOVd2ZnpkaVF3QmJnUU9ENys0SU9wVGlWSkNVOWRQL01NTEZya093WEoxN1dFZ1dhZ1JNS3JlM0NuTWJYSjRZbU53dzc4TTNZTTJIZkJLb0VhNEI2YW1pZnhMeHgxdlgwN1hIODlmTzk3Zm5NQXJhdHJDUnZOUUltRVYzeks1eEMvS1VLbGRKK05nSlVCWnhOOHNOb3hHWTBreVFwSFhkOTZLMHljQ09QSEgveG4wKzVBZFMxaHBnWktzb2o5bGJ4YXJkYzFCdmZGZm1NQUhISUlISG9vVEo0TTk5MEgzYnQ3Q2hMc0N6TlhETEV4d0RrRVRWTVNGOSthcFNPWnRNNWRkMTBYdS9iYXUvQmExMHVXd01NUHc4S0ZzSHk1dnh5N0ZUZmJDSDE5L2gyY1puVFJLVHpKTG5uVVBBRzdGOG54dUZiTzJMSEJxWTZHQm5qOTllQjZrVXN1OFpjbnpzeEI4Q0ZxZllFU3YybWtiVHpXOVZWWHdRMDNRTy9lL2pKa3IzRytBNGhJMHN5eTROVlp5cGl4M1F3ejIyNmg4ZEpMWm9XRlp0R29wd0IxRnV3VDZwcnRLUWQyRXRndndKWTExY21CYnVLVDk3cCs0UVd6WTQ0eDI3VXIrSHJPbktBd3RtNzFrOGZNOWwvWFlhUy9vZVkwQXlVU1h0dURPNTl2cjk1TGZUMlVsRURFMTlCUnQ4OEdPQVAzSnJoL0EzY0U4Qm5nYnVDampNZVQxdkJiMTQ4OUJwOThBajE2d0dHSHdhUkp3ZVA5KzhPcnIvckp0Tis2RmhGSm1meDY5V05HZGZDcTlIMS9MNHgvLzN1enBVdk5HaHJNNXM0MUd6Yk03S3FyL09XeGp5MytTbjFwSy9maVNMRC9BWHMvMytvbnJFSlIxODJGWWdZcTJicjJSWDlEeldrR1NpUzgxZ1IzcS93bG1Ec1h5c3VEV2FlcFUrR3JYNFU3Ny9TWGgvV0pqVTliOS9OdUliai9CSGNjd2RMWFAweFBMa21DLzdvT25XVHJXc0pBRFpSSWVIMnd4NTBQZDl3Qm16WkJZeU9zV0FHMzNBS0ZQdCs4dXl5eHNUejVmK3MrQW5kVENzTkkyL2l2NitiR2p3OG1WYnd1Rk51ZXVoWmYxRUNKaE5lSHdaMHU1V255Y1dLanhtY0thUmZWOVQ1VTE5bElEWlJJZU1Xdmgxalc4ay9sbFE4VEc5VStVMGk3cUs3M29ick9SbXFnUk1KclNYRDNQcURyTm9OOU1EZnh4WHlQUWFSOVZOZDdVRjFuSzQ4cm1Za2tLL0h1RDVjM2RXdkdTcUIvY0xwam1PODRucTBFQmdLc2M0NWVuc05JTzZpdW04dW11czYvTWJnbG1vRVNDYmNad2QwcmZsT0V3cHpFeGxzK1UwaEtxSzUzVTExbkt6VlFJdUUyYzQrN3ZMWjdIOHp5R0VKU1EzVzltK282VzJrYVRySkkvazBmbTlFYldBbWRDNFBsYzN5KzFkcW5PcUFQc0RrS0RIR09UendIa25aUVhTZGtXMTNuM3hqY0VzMUFpWVNZYzZ3Ri9oUjg3TVZUdnVONDlDcXdHV0IyK0E4eWNqQ3E2d1RWZFRaVEF5VVNmbzhHZDcveG04S3J4eE1iVDNnTUlhbWx1bFpkWnpWTncwa1d5Yy9wWXpPS0NUNzNvZ2ZNQThvOUo4cTBqNERoZ0cwQytqakhUcytCSkFWVTE5bFkxL2s1QmgrSVpxQkVRczQ1ZGdHM0JWLzl3R3NXUDI0anZsN1E5T3c0eUVocnFLNVYxOWxPWGFSa2tmeDk5V05HSjRLbG0vUHMxZnBpNEJqQU5nS0RuV09MNTBDU1FxcnJiS3ZyL0IyRDkwY3pVQ0pad0RtMkF6OE12dnAzSU9ZelRvYkVnR3VKdjBwL0lIc09NdEphcW12VnRZaGtoRm5USzZEOFkwWUhNNnJOTUxON0xmYzlaY0h2eWxJelNuenZmMGtQMVhVMnllOHhlRythaHBNc291bGpNejREeklFdUJjRm5pUTN3SFNsTmFvRmpnUTB4NEhUbmVNMXpJRWtqMVhXMjBCamNuRTdoaVdRUjUzZ0h1QXUyQUYrQ25MejJ0QjY0RU5nQThIajJIV1FrV2FwckVaRzAwdlF4QkcvL051UE40RFRBUldZVzgzdEdJcVZpWnZidkZqL0ZVWlY5cHppa3JWVFgyVUJqc0VpVzBoOXZnaG05elBna0dKQnY4WHRzU0tsN0xINlFXV3VXcytkeDVBQlUxMkduTVZna1MrbVB0emt6UnB1eEtSaVliL1o4Z0dpdm1KbmRiZkdEekZZelB1dDcvNG9mcXVzdzB4Z3NrcVgweDdzM004YVpzVEVZb0c4d3M2alh3MFhiUk0zc2RtdDJrRG5WOTM0VnYxVFhZYVV4V0NSTDZZOTNmOHdZYThhR1lLRCtvcGx0OW5yWVNNNDJNN3ZZNGdlWkxXYWM0bnQvU2ppb3JzTklZN0JJbHRJZjc0R1ljYlFaaTRJQmU3aVpWWGs5ZkxUT1lqTXJ0L2hCWnJsWjNpeERMYTJrdWc0YmpjRWlXVXAvdkMweG80c1pMd1lEZDZHWjNXUm1kUjRQSkFkU2IyWS9NYk1paXg5a1hqZWpxKy85SitHa3VnNFRqY0VpV1VwL3ZBZGpoalBqNnZocEF6TWJabWJQV3ppdUlZbWEyU3RtTnNyaUI1anRabnpmVE92UlNjdFUxMkdoTVZna1MrbVB0N1hNR0dqR1grSUR1cGxWbU5rTU0ydjBjSUJwTkxQWHpPd2thOHJEMzh3NHl2ZCtrdXlpdXZaTlk3QklsdElmYjdMTW1HTEd2S1lCZnFDWjNXbG0vOGpBQWFiV2dzODJHOXI4QUZOdHh2bSs5NHRrTjlXMUx4cURSYktVL25qYnlvd3ZtekduYWNCM1puYWltZjNNZ2d0ekcxSndZR2swczJvenU4L01QaDkvanQwSG1QZk11TlJNbjc4cHFhTzZ6alNOd2MzbHlmOTB5UTJKUDF4OWtHVmJtVEVLdUFvNEcramU5SjJPd0hqZ1pPQklvRi84ZGhoUUdyODVvQTdZUWZDWlpmOEFWZ0hMZ0RlQk9jRFc1ayszQ1hnSnVOYzUvcDYyWDByeW51bzZVelFHaTJRcHZmcEpGVE1pWmt3MDQ1ZngwdytOelY1VnQvWFdhTUZiemg4MjQzUXpDbnovbnBKZlZOZnBwakc0T1hXUmtrWDA2aWRkek9nTW5CQy9EUUVHQVAyQkxnUXYwenNTakJjN0NGNnVieUY0bVo1NHFUNFhlTk01dG1ROHZNZ0JxSzVUVFdPd1NKYlNxeDhSRVg4MEJqZVhnK3RVaUlpSWlLU1hHaWdSRVJHUkpLbUJFaEVSRVVtU0dpZ1JFUkdSSkttQkVoRVJFVW1TR2lnUkVSR1JKS21CRWhFUkVVbVNHaWdSRVJHUkpLbUJFaEVSRVVtU0dpZ1JFUkdSSkttQkVoRVJFVW1TR2lnUkVSR1JKS21CRWhFUkVVbVNHaWdSRVJHUkpLbUJFaEVSRVVtU0dpZ1JFUkdSSkJYNkRpQnlZSFlxTUhrL2o5L1o3SXM1NEg2ZnFVUWlJaUlpSVdlZkI3T0QzTTcxblZKRUpEOGt4bDBSQ1RrckJQdG5DODNUWnJCaTN5bEZSUEtER3FqbWRBMlVoSmhyQko1dDRRZGVBN2NyVTJsRVJFUVMxRUJKMlAyaGhlODlsN0VVSWlJaUl0bkRPc1JQMWUxOSttNGJXSW52ZENJaStVT244SnJUREpTRW5Lc0hmcmVmYjh3RXR6UFRhVVJFUkVETEdFaDIrRDN3amYwOEppSWlhYU9sWkVTeW5IV01uN0pMbkw3YkFkYlpkeW9Sa2R5bXBXUkVjb0Q5dXRrZjdNdSswNGlJNUQ0dEpkTVNYUU1sMmFMNWRWRFBlMHNoSXBJM3RKU01TQTZ3UThEcXdPckJEdmVkUmtRa1A5aHBMY3hBZmNWM09oRnBGWHNPN0srK1U0aUk1QTh0SlhNZ09vVW4yZVMzNlBTZGlFZ0dhU21aQTNHK0E0Z2s5Ty9mdjdSYnQyNGpJNUhJY2M2NUk0RmhaamJNT2RmVnpEcEhvNGQwTml0d2hZV2J0am5udHBuWlJxQUdXR0ptSHp2bjNvOUdvd3NXTEZpdzNmT3ZJaUtTUSt4TTRLVzlIcndFM0JNZXdvU0dHaWp4S1ZKZVhsNUJzTTdJV2M2NUN0cS9ObGtVcURLemw2TFI2SXdGQ3hhOEUzOU1SRVRheERvQzY0Qk84UWZxZ0o3Z3R2bkw1SjhhS01tNGlvcUtvV2IyRGVmY0pVQ2Z4T1BGeGNVTUhUcVVZY09HTVdEQUFQcjM3OCtBQVFNNDlOQkQ2ZGl4STZXbHBUam4yTEZqQjNWMWRXemV2SmxWcTFheGF0VXFWcTVjeVpJbFM2aXBxV0huemoxbWxUODFzeWVCUnlvckt6L0k4SzhxSXBJajdOZkFSZkV2WGdHM253VTI4NHNhS01tWTBhTkhUNHBFSXRjQ3B5Y2VHenAwS09QSGoyZml4SW1NR0RHQ3dzTDJUVUJGbzFFV0xWckV6Smt6bVR0M0xvc1dMZHI5UFRON0l4YUwzVmxWVmZWaXU1NUVSQ1R2Mkw4QWY0eC9jU1c0QjMybUNRTTFVSkoybzBlUFBzazVkNXR6N25NQTNicDFZL0xreVV5ZE9wVisvZnFsOWJscmEydDU3cm5ubURGakJyVzF0UUNZMlR2UmFQUS9GeXhZTURPdFR5NGlralBzRUlMVGVCR2dON2lObmdONXB3WkswdWE0NDQ3clZWeGNmQzh3RldEUW9FRmNkdGxsbkhIR0dSUVVGR1EwU3pRYTVmWFhYK2ZoaHg5bXlaSWxpWWRmcXErdm4xWmRYZjFKUnNPSWlHUWxldzdvQ3U1VTMwbkNRQTJVcElNYk5XclVSWkZJNUQ3bjNHRzllL2ZtaWl1dTRKeHp6aUVTOGJ0eWhwbnh5aXV2OE9DREQ3Snk1VXFBcmJGWTdMcjU4K2YvQ2pDdjRVUkVRczB1SUpoOXVzOTNrakJRQXlVcFZWWlcxaWtTaVV5UFJDSVhSeUlSemp2dlBLNisrbXBLU3NLMTNscDlmVDIvL09VdmVlcXBwNGhHbzVqWkMxdTNidjFhVFUzTkZ0L1pSRVI4MEZJeXlWRURKU2x6ekRISERDb3RMZjBEVU5HblR4OXV2ZlZXUm84ZTdUdFdpeFl2WHN3Tk45ekFpaFVyQUJaRm85RXZWbFZWZmVRN2w0aElCbWdwbVhaUUF5VXBVVkZSY1l5WnpYTE85Unc3ZGl4MzNIRUhoeDU2cU85WXJiSnQyemErLy8zdk0zdjJiT0t2cUw1UVdWbjVydTljSWlMcG9LVmtVa01ObExUYnFGR2pSaFFVRk13Q3VwOS8vdmw4NzN2ZjgzNnRVN0ppc1JqMzMzOC9Uenp4Qk1DbWFEUjZlbFZWMWQ5OTV4SVJTUlV0SlpOYWFxQ2tYY3JLeW80dUxDeDhFK2gyNFlVWGN1MjExL3FPMUM0UFBmUVFEejc0SU1EbVNDUnl5cnZ2dmx2cE81T0lTSHRvS1puMFVBTWxiVFppeElpdXhjWEZjNTF6d3k2NjZDSys4NTN2K0k2VUVyLzYxYStZUG4wNndNcGR1M1o5NXYzMzM2LzFuVWxFSkZsYVNpYTlNcnNISlpjVURSZ3c0UGZPdVhFVEpremdwcHR1d3JuYzZNY3JLaXBZczJZTkgzMzAwYUVGQlFVbmQrM2E5WC9YcjErZmt4ZEJpa2hPY3FOR2picTRzTEJ3aG5OdVRPL2V2Ym5tbW12NHdROSt3TkZISCszbEVvdElKTUtRSVVNNDc3enpHRGh3SUV1V0xHSExsaTFIRlJZV1h0NnJWNjkvcmwyN2RsN0dRN1dUR2locGsvTHk4djl5emwwK1pNZ1E3ci8vZm9xS2lueEhTaG5uSENlY2NBSno1ODVsL2ZyMS9Rc0xDdzlmczJiTnk3NXppWWdjVEZsWldhYytmZm84VWxCUWNITkJRVUhKK2VlZno4OS8vbk9PTys2NFVMeklkYzR4Yk5nd3pqMzNYSGJ0MmtWMWRYVUg0T3pldlh1UDd0eTU4NHdOR3piVSs4N1lXdjczcG1TZGtTTkhqaXdxS3Fvc0tTa3BlUHJwcHhrNGNLRHZTR2xSVzF2TEJSZGN3UGJ0MjZObTl0bkt5cDViOVI0QUFDQUFTVVJCVk1vNXZqT0ppQnlJbHBMSkxNMUFTVkxHakJsVDVKejdmODY1L3QvKzlyZjUvT2MvN3p0UzJuVHUzSm11WGJ2eXhodHZSSnh6SjNidDJ2VlhPcFVuSW1GVVVWRnhUR0ZoNFp2T3VhRmp4NDVsK3ZUcERCNDgySGVzZytyZXZUdFRwa3locHFhR1R6NzVwTHR6N3VJK2ZmcjhkZTNhdGF0OVp6c1lOVkNTbEY2OWVuMGpFb2xjT1h6NGNHNjU1WlpRVEFtbjAxRkhIVVZsWlNXclY2L3VVVmhZV0w5bXpacS8rYzRrSXRMY3FGR2pSa1Fpa1RlY2N6M09QLzk4YnIvOWRrcExTMzNIYXJYaTRtSk9QLzEwZHUzYVJWVlZWYWx6Ym1yUG5qMWZyNjJ0L1lmdmJDMVJBeVd0Tm5qdzRKTFMwdEkvT09lNjNISEhIZlRwMCtmZy95akxPZWNZUG53NHYvdmQ3ekN6a1QxNzlueWd0cmEyd1hjdUVSSFl2WlRNMzREdUYxNTRJZGRmZjMxV3ZyQjF6bkg4OGNmam5PTzk5OTRyaVVRaVUvdjE2L2ZxNnRXcjEvck9kaUJxb0tUVmpqamlpTXVkYzE4ZE4yNGNsMTEybWU4NEdkT3RXemVXTFZ2RzBxVkxPd0c3MXE1ZCs0YnZUQ0lpSTBhTTZGcFVWRFRUT2RmL29vc3V5dnAxK0FER2pCbERKQkxoM1hmZkxUR3pNN3QxNi9iVXVuWHJRdm5aZXRtMVhMVDRWT1NjK3dIQXQ3LzliZDlaTXU3eXl5OEhJQktKL051SUVTT0tQY2NSRVNucTBLSERVODY1WVJNbVRPQ2FhNjd4blNkbExyLzhjczQrKzJ5QUFjWEZ4YytIZGN4VkF5V3RVbEZSTVJIb08zTGtTTXJLeW56SHliaWhRNGR5NG9rbkF2UW9LaXE2d0hjZUVjbHY1ZVhsTndDbkR4a3loQi8vK01kWmVkcnVRSnh6M0hERERZd1lNUUpnZkljT0hlN3luV2wvMUVCSnE1alpwUUNUSjAvMkhjV2JjODQ1QndEbjNOYzlSeEdSUERaeTVNaVJ6cm4vTGlrcDRhNjc3cUtrcE1SM3BKVHIwS0VEUC8zcFQrblVxUlBBdDh2THkwL3duV2x2YXFEa29JWVBIOTdOT2ZlbERoMDZNR1hLRk45eHZEbjU1Sk1UbjBaK3lwZ3hZM0wvQ25vUkNaMHhZOFlVRlJZV1Bnb1VYSEhGRlRtN0RoOUFyMTY5RXRkMUZUam5IZ25icVR3MVVISlFwYVdsRTRDaWNlUEcwYmx6Wjk5eHZDa3RMV1hTcEVrQWhjQzVudU9JU0I2S1JxTmZkODZOSFQ1OE9GLzcydGQ4eDBtN3M4OCttN0ZqeHdJYzA2RkRoKy82enRPY0dpZzVLT2ZjUkNCUnhIbnQrT09QQnlBV2kwMzBIRVZFOHN6Z3dZTkxuSE0zQTF4Ly9mVmVQdE11MHlLUkNOZGRkeDBBWm5aVldWbFpKOCtSZHN2OXZTL3RabVpuQXB4MDBrbStvM2lYdUlEZU9SZTY4L0Vpa3RzT1AvendTNXh6L2NhTkc4ZW9VYU44eDhtWVljT0dNV25TSkp4elBTS1J5SFcrOHlTb2daSVdsWmVYRDNMT0RlN1dyVnRXZkN4QXV2WHAwNGZldlhzRDlDMHJLenZhZHg0UnlSdGFTb1p3TFNXakJrcGFaR1pIUWZBMi9seDZtMnhiT2VkMnYvSXJLQ2lvOEJ4SFJQS0VscElKMzFJeWFxQ2tSWkZJWkFoQTM3NTlmVWNKalNPT09BSUFNeHZoT1lxSTVBa3RKUk8rcFdUVVFNbkJEQWNZTkdpUTd4eWhNV0RBQUFDY2MwZDZqaUlpZVVCTHlRVEN0cFNNR2lnNW1HTUJoZ3daNGpmRmdnVnc2cW5Rc1NNY2Zqajg3bmZlb2lSbTQ1eHpSM2dMSVNKNVEwdkpCTUsybEl3YUtHbVJtZlVERWhkTysvSHh4ekJoQW56aEMxQmJDKysvRDZOSGU0dlR0V3ZYeEdZUGJ5RkVKRzlvS1prbVlWcEtwdEIzQUFtOTdnQ0hIWGFZdndULzlWOHdaUXA4NzN2QjE0Y2M0aThMY0VqOCtjM000MDRSa1h4aFptYzY1N1NVRE9GYVNrWXpVSEl3bllIRTV4RmxYbU1qdlBBQ1hIcXBuK2ZmajhUblRqbm5TajFIRVpFY3A2Vms5aFNtcFdRMEE1VWlCbjhGdkU4cHB0b1k1eG9CaW9xSy9BUll1aFRxNm1EbFNoZzZGRmF0Z3M5OURoNTdEUHIxOHhLcHNIRDNuMDF4UlVXRmVRbVJCRFA3ZTJWbDVmRytjNGhJOHN6c0tPZWNscEtKU3l3bHMzYnQyc1JTTW90OVpkRU1WT3JrWFBNVTUvY3Zkc3VXNFA2dHQrQ2RkMkQ1Y3RpNUU3N3hEVytSc20wUWM4Nk44NTFCUk5wR1M4bnNLeXhMeVdnR0tzV2M3NFlqeFNwZ085Q3hvYUdCZ29LQ3pBZEluRHE4K2ViZzNYY1FYQXYxeFM5Q0xBWWVQZ3Vxb2FGaDkrYThlZk5DL1RlVURUTmtJdElpTFNXemw3QXNKYU1aS0dtUm1XMEgyTEZqaDU4QVE0ZEM1ODZ3ZVhQVFk4NUJTWW1YNWdtZ3ZyNGVBRE9yOHhKQVJQS0o5NlZrWWpHWVBSdXV1UWFhWGovNkU1YWxaTlJBeWNHc0I5aTBhWk9mWnk4cUNrN1hYWHN0ZlBvcHJGNE50OTRLRjEza0p3K3dkZXZXeEthbm5TSWkrU0lNUzhuMDZ3ZFRwOExkZDBNMDZpM0dibUZaU2tZTmxMVElPYmNHb0xhMjFsK0lPKzRJL29LSERJRVJJNEkxb082KzIxdWNEUnMySkRZLzlSWkNSUEtGOTZWa1hub0ovdkFIYjArL2o3QXNKYU1HU2xwa1poOEFMRjI2MUYrSURoM2dvWWVDQzhvM2JvUUhIb0JTZnlzSXJGNjlHZ0RuM0hKdklVUWtYL2hkU2dhb0NObkhwb2RsS1JrMVVISXdId0tzV0xIQ2Q0N1FXTFZxRlFCbVZ1TTVpb2prT09kY0IvQzRsRXdJTlY5S3htY09OVkRTb2xnc3RoU2FabDBFbGkxYkJvQ1pWWHVPSWlLNUw2ZmUyWjBLWVZsS1JnMlV0Q2dXaXkwQitQampqekhUTytMTmpJVUxGeWEyNTN1T0l5SzVyeDcyV0Q0bDd6VmZTc1puRGpWUTBxS0ZDeGN1TmJOVjY5YXRZK1hLbGI3amVGZGJXOHVxVmFzd3MzVlZWVldhZ1JLUnRQSytsRXdJaFdVcEdUVlFjbEJtTmdQZ3JiZmU4aDNGdThUc2szTk9PME5FTXNIdlVqSWhGSmFsWk5SQXlVRkZJcEdaQU8rODg0N3ZLTjRsOW9GemJwYmZKQ0tTRDhLd2xJeHpjTUlKd1hacGFmQzF6OHVRd3JLVWpCb29PYWo2K3ZvM2dNYTMzMzZidXJyOFhYeDc1ODZkdlBycXF3QlI0SStlNDRoSUhnakRVakptKzcvNUVwYWxaTlJBeVVGVlYxZXZCZjVVVjFmSHl5Ky83RHVPTjNQbXpHSGJ0bTJZMmV6MzNudnZFOTk1UkNRdmFDbVp2WVJsS1JrMVVOSXEwV2owVVNDdkc2Zy8vZWxQQU1SaXNTYzhSeEdSUEtHbFpQWVZscVZrMUVCSnF6UTJOdjRaV0Q5djNqd1dMMTdzTzA3R3JWaXhnamZlZUFNejI3UjU4K2FuZmVjUmtmeWdwV1QyRkthbFpOUkFTYXRVVjFmdmlzVml0d0U4OE1BRHZ1TmszS09QUHByWW5MNTgrZktkUHJPSVNQN1FVako3Q3ROU01tcWdwTlZpc2RpdmdQV3paODltMGFKRnZ1Tmt6SW9WSzNqeHhSY3hzNDFidDI2OTNYY2VFY2t2V2txbVNaaVdrbEVESmEyMllNR0M3Y0FQQWU2NDQ0NjhtRTQyTTM3MnM1OGx0aCtvcWFuWjRqbVNpT1FaTFNYVEpFeEx5YWlCa3FSczJiTGxWMmIyUVZWVkZiLzk3Vzk5eDBtN1YxOTlsZG16WjJObXl6WnQyblNyN3p3aWtuKzBsRXdnYkV2SnFJR1NwTlRVMU5TYjJTVkE5QmUvK0FWcjE2NzFIU2x0Tm16WXdFOSs4aFBNTEFaOFU5YytpWWdQV2tvbUVMYWxaTlJBU2RMbXo1Ly9UaXdXdTJ2Nzl1MWNkOTExdXorWEtKYzBORFJ3NDQwM3NtWExGcHh6ajFkV1ZyN21PNU9JNUM4dEpSTytwV1RVUUVtYk5EUTAvTURNM3Zyd3d3LzUwWTkrbEZQWFE1a1pkOTk5ZCtKYys0SU5HemI4bSs5TUlwTGZ0SlJNK0phU1VRTWxiVkpkWGIycm9hSGhTOERLbDE5K21ZY2ZmdGgzcEpSNTl0bG5lZWFaWnpDejJsMjdkcDJsVTNjaTRwdVdrZ25mVWpKcW9LVE4zbi8vL2RwWUxIWU9zSG42OU9rODlOQkR2aU8xaTVueDFGTlA4ZE9mL2hRejIrYWN1K0Q5OTkvWHdpc2lFZ3BhU2laY1M4bW9nWkoybVQ5Ly92eG9OUG9GWU5PRER6N0kvZmZmVHl3Vzh4MHJhYkZZakNlZWVJSzc3cm9MTTlzRy9NdThlZlArNWp1WGlFaUNscElKMTFJeWFxQ2szYXFxcXY1dVpwUE1iT05qanozR2Q3LzdYYlp0MitZN1ZxdlYxZFZ4MDAwM2NkOTk5d0ZzamNWaTUxUldWdjdWZHk0UmtiMXBLWm53VUFNbEtWRlpXZmx1TkJvOUFWZzhhOVlzdnY3MXI3Tmt5Ukxmc1E1cXhZb1ZYSDc1NWN5WU1RTmdSVFFhL1h4VlZkWHJ2bk9KaU95UGxwSUpEelZRa2pJTEZpeFl2R1hMbG5IQVM4dVhMK2VpaXk3aXdRY2ZET1V5QncwTkRUenh4Qk5NblRxVlJZc1dZV2F6NnV2cks2cXFxaXA5WnhNUmFZbVdrZ2tITlZDU1VqVTFOVnZtelp0M05uQk5OQnJkK3RCREQvR1ZyM3dsOGZaVDMvRXdNK2JNbWNPLy91dS9jdSs5OTlMWTJMZ0QrSy9LeXNwVHE2dXJOL2pPSnlMU0dscEt4ai9uTzBDdU1EQUFwMzI2MjRnUkl3WVdGeGMvNHB3N0RXRDQ4T0ZNbXphTjhlUEhVMUJRa05Fc3NWaU1kOTk5bCtuVHAxTlZWWlY0ZUhZMEdyMnNxcXJxbzR5R3lhQ0tpZ29EbURkdm51cFNKTWNjZDl4eHZZcUxpOThCQmx4NTVaVmNjY1VWdmlPbHhEUFBQSk40TjNSdFEwUERaOEw2Ym1nTnFpbWlCdXJBUm84ZVBTVVNpZndJS0FmbzNiczNYL25LVnpqampEUG8wYU5IV3A5N3c0WU4vUG5QZithWlo1NWg1Y3JnYjlETVBnQnVxcXlzL0YxYW56d0UxRUNKNUxiUm8wZVBqa1FpczRCRHYvV3RiL0hOYjM3VGQ2UTJNek9lZnZycDNlK0dkczZkR2VaM1EydFFUUkUxVUFkWFVWSHhaZUJxWUh6aXNiS3lNazQ3N1RUR2pSdkhrQ0ZEMmowekZZMUdXYkZpQmUrODh3NnZ2ZllhbFpXVnphZTI1MFdqMGZ1cnFxb2VKLzcvSzllcGdSTEpmYU5HalJwWFVGRHdLbkRZcFpkZXlyUnAwNGhFc3VzS25WZ3N4cE5QUHNsOTk5MjNleW1ac0w4YldvTnFpcWlCYXIzeTh2SlJ6cm1yZ0xPQjdvbkhTMHBLR0RseUpLTkhqNlovLy83MDdObVRuajE3MHJselowcEtTdWpRb1FQT09YYnUzRWw5ZlQzYnRtMWozYnAxckYrL25sV3JWbEZWVmNXQ0JRdllzV1BIN3VjeXMwM091WmVpMGVpOVZWVlZmL2Z3NjNxbEJrb2tQNVNYbDQ4Ri91eWNPM3pDaEFuY2Nzc3RkTzdjMlhlc1ZxbXJxK08yMjI1THZCdDZhelFhL1dJMnZCdGFnMnFLcUlGcWswaFpXZG1FZ29LQ0M0RFBPZWVPQnRwN2NWUVVxREd6MmM2NTUrYk5tL2RhL0xHOHBBWktKSCtVbFpVZFhWaFkrQUp3OU9EQmcvbWYvL2tmaGcwYjVqdFdpMWFzV01HTk45NllXRmw5UlRRYVBUZGIzZzJ0UVRWRjFFQzEzNGdSSXpvWEZSV2Q0Snc3QVJqaW5CdGdadjJkYzEyQVVxQWp3ZjdkWVdaMXdCYm4zQ296V3dVc0ErWVdGeGUvK2ZiYmI0ZG1wVnJmMUVDSjVKZWhRNGQyNmRLbHkxUEFsSUtDQWk2NzdESXV1ZVFTT25UbzREdmFIaG9hR25qcXFhZDQ0SUVIYUd4c3hNeG03ZHExNjd4c2VqZTBCdFVVVVFNbFlhUUdTaVF2dVlxS2lxc0lQdmJsa0lFREIzTDExVmZ6dWM5OUR1ZjhEZ1ZteHR5NWM3bm5ubnNTaXkzdkFHNmJOMi9lN1VCV2ZRNllCdFVVVVFNbFlhUUdTaVIvYVNtWjlOS2dtaUpxb0NTTTFFQ0ppSmFTU1E4TnFpbWlCa3JDU0EyVWlDUm9LWm5VMHFDYUltcWdKSXpVUUluSTNyU1VUR3BvVUUwUk5WQVNSbXFnUktRRldrcW1IUXA5QnhBUkVSRXZZZ3NXTEpnSnpBUXRKWk1zTlZBaUlpSkNkWFgxTnVBdjhkdCtKQzVtY29kbUtsT1laZGVINVlpSWlJaUVnQm9vRVJFUmtTU3BnUklSRVJGSmtob29FUkVSa1NTcGdSSVJFUkZKa2hvb0VSRVJrU1NwZ1JJUkVSRkpraG9vRVJFUmtTU3BnUklSRVJGSmtob29FUkVSa1NTcGdSSVJFUkZKa2hvb0VSRVJrU1NwZ1JJUkVSRkpVcUh2QU5uSzRGUmc4bjRldjdQWmwzTWMvRDV6cVNUZmxaZVg3N2N1eTh2TDk2akx5c3BLMWFXSUhJVHRkendCMjJNOEFaZVg0NGthcUxackJLN2R6K1BOSC90U2hyS0lKRFE2NS9hcHkrYVBSYU5SMWFXSXRJYU9jeTF3dmdOa0t3dWF6MXFnNndGK1pBdlF3OEd1ektVU29iQzh2THpXT1hmQXVxeXZyKzlSWFYydHVoU1JnN0JXSGVmQTVlVjRvbXVnMnNnRm5mbXpMZnpJYTJxZXhJT0QxcVdhSnhGcEhYZlE4U1JmbXlkUUE5VmVmMmpoZTg5bExJWEluZzVZbDJhbXVoU1JaT2c0ZHdBNmhkY09CaDJBZFVDWHZiNjFIZWp1WUdmbVUwbStHenAwYUljdVhicnNVNWRtdG4zanhvM2RseTlmcnJvVWtWYXlGbzl6NFBKMlBORU1WRHM0cUFkK3Q1OXZ6VlR6Skw3VTFOVFVtOWsrZGVtY202bm1TVVNTNHc1NG5Ndm41Z25VUUtYQy90NittWmR2NlpUd01MTjlhakFXaTZrdVJhUXRkSnpiRDUzQ2F5ZURqZ1RUbTUzaUQ5VUJQUjFzODVkSzhsM2Z2bjA3OXU3ZGU0KzZySyt2NzFsZFhhMjZGSkVrMlg2UGMrRHllanpSREZRN09kZ0JQTi9zb1RmVVBJbHZxMWV2M3FjdTFUeUpTTnU0ZmNhVGZHK2VRQTFVcWpRL1AvejhBWDlLSklOaXNaanFVa1JTUmVQSlhuUUtMd1VNRGlHWTNvd0F2UjFzOUJ4SmhLT1BQdnFRVHAwNnJUT3pTR05qWSsrRkN4ZXFMa1drald5UDR4dzRqU2VTR2diUEdmelZkdzZSNXNyTHk1K3JxS2hRWFlwSUN0aHpZQnBQNHZSWmVLbnpXNkMzN3hBaXpabVo2bEpFVWtYalNUTTZoZGRLL2Z2M0wrM1dyZHZJU0NSeW5IUHVTR0NZbVExenpuVTFzODZIUktPZEM4emNwc0xDYmM2NWJXYTJFYWdCbHBqWng4NjU5NlBSNklJRkN4WnM5L3lyU0E0NVdGMENuUW4remxXWEl0S2lnNDBuMGVnaG5jMEtYR0hoSm8wbnFJRnFTYVM4dkx3Q21BeWM1Wnlyb1AwemRsR2d5c3hlaWthak14WXNXUEJPL0RHUjFsSmRpa2lxYUR4cEJ6VlFlNm1vcUJocVp0OXd6bDBDOUVrOFhseGN6TkNoUXhrMmJCZ0RCZ3lnZi8vK0RCZ3dnRU1QUFpTT0hUdFNXbHFLYzQ0ZE8zWlFWMWZINXMyYldiVnFGYXRXcldMbHlwVXNXYktFbXBvYWR1N2NZK0hXVDgzc1NlQ1J5c3JLRHpMOHEwb1dVVjJLU0twb1BFa05OVkJ4bzBlUG5oU0pSSzRGVGs4OE5uVG9VTWFQSDgvRWlSTVpNV0lFaFlYdGE4eWowU2lMRmkxaTVzeVp6SjA3bDBXTEZ1MytucG05RVl2RjdxeXFxbnF4WFU4aU9VVjFLU0twb3ZFa3RmSytnUm85ZXZSSnpybmJuSE9mQStqV3JSdVRKMDltNnRTcDlPdlhMNjNQWFZ0YnkzUFBQY2VNR1RPb3JhMEZ3TXplaVVhai83bGd3WUtaYVgxeUNUWFZwWWlraXNhVDlNamJCdXE0NDQ3clZWeGNmQzh3RldEUW9FRmNkdGxsbkhIR0dSUVVGR1EwU3pRYTVmWFhYK2ZoaHg5bXlaSWxpWWRmcXErdm4xWmRYZjFKUnNPSVY2cExFVWtWalNmcGxZOE5sQnMxYXRSRmtVamtQdWZjWWIxNzkrYUtLNjdnbkhQT0lSTHh1ekM3bWZIS0s2L3c0SU1Qc25MbFNvQ3RzVmpzdXZuejUvOEtNSy9oSk4xVWx5S1NLaHBQTWlDdkdxaXlzckpPa1Voa2VpUVN1VGdTaVhEZWVlZHg5ZFZYVTFKUzRqdmFIdXJyNi9ubEwzL0pVMDg5UlRRYXhjeGUyTHAxNjlkcWFtcTIrTTRtcWFlNkZKRlUwWGlTT1huVFFCMXp6REdEU2t0TC93QlU5T25UaDF0dnZaWFJvMGY3anRXaXhZc1hjOE1OTjdCaXhRcUFSZEZvOUl0VlZWVWYrYzRscWFPNkZKRlUwWGlTV1prOUNlcEpSVVhGTVlXRmhXODY1NGFPSFR1VzZkT25NM2p3WU4reERxcDc5KzVNbVRLRm1wb2FQdm5rays3T3VZdjc5T256MTdWcjE2NzJuVTNhVDNVcElxbWk4U1R6Y3I2QkdqVnExSWhJSlBLR2M2N0grZWVmeisyMzMwNXBhYW52V0sxV1hGek02YWVmenE1ZHU2aXFxaXAxemszdDJiUG42N1cxdGYvd25VM2FUblVwSXFtaThjU1BuRzZneXNyS2ppNHNMUHdiMFAzQ0N5L2srdXV2eDduc08ydnBuT1A0NDQvSE9jZDc3NzFYRW9sRXB2YnIxKy9WMWF0WHIvV2RUWktudWhTUlZORjQ0ay9PTmxBalJvem9XbFJVTk5NNTEvK2lpeTdpMm11djlSMnAzY2FNR1VNa0V1SGRkOTh0TWJNenUzWHI5dFM2ZGV2eTRqT0hjb1hxVWtSU1JlT0pYN25hUUJVTkdERGc5ODY1Y1JNbVRPQ21tMjdLeW81OGZ5b3FLbGl6WmcwZmZmVFJvUVVGQlNkMzdkcjFmOWV2WDUrVG56T1VnMVNYSXBJcUdrODh5OGtHcXJ5OC9MK2NjNWNQR1RLRSsrKy9uNktpSXQrUlVzWTV4d2tubk1EY3VYTlp2MzU5LzhMQ3dzUFhyRm56c3U5Y2NuQ3FTeEZKRlkwbi91Vkd1OXJNeUpFalJ4WVZGVldXbEpRVVBQMzAwd3djT05CM3BMU29yYTNsZ2dzdVlQdjI3VkV6KzJ4bFplVWMzNW5rd0ZTWElwSXFHay9Dd2UrU3BDazJac3lZb3NMQ3drZUJnaXV1dUNKbml3cWdWNjllaWZQZEJjNjVSMGFNR0ZIc081UHNuK3BTUkZKRjQwbDQ1RlFERlkxR3YrNmNHenQ4K0hDKzlyV3YrWTZUZG1lZmZUWmp4NDRGT0taRGh3N2Y5WjFIOWs5MUtTS3BvdkVrUEhLbWdSbzhlSENKYys1bWdPdXZ2OTc3NS8xa1FpUVM0YnJycmdQQXpLNHFLeXZyNURtUzdFVjFxYm9VU1JXTkorRWFUM0ptN3g5KytPR1hPT2Y2alJzM2psR2pSdm1Pa3pIRGhnMWowcVJKT09kNlJDS1I2M3pua1QycExsV1hJcW1pOFNSYzQwbXVORkJGenJrZkFIejcyOS8yblNYakxyLzhjZ0Fpa2NpL2hlMGNjWjVUWGFLNkZFa1JqU2VFYXp6SmlRYXFvcUppSXRCMzVNaVJsSldWK1k2VGNVT0hEdVhFRTA4RTZGRlVWSFNCN3p3U1VGMnFMa1ZTUmVOSitNYVRuR2lnek94U2dNbVRKL3VPNHMwNTU1d0RnSFB1NjU2alNKenFVblVwa2lvYVQ4STNubVI5QXpWOCtQQnV6cmt2ZGVqUWdTbFRwdmlPNDgzSko1OU1hV2twenJsVHhvd1owOGQzbm55bnVneW9Ma1hhVCtOSklHempTZFkzVUtXbHBST0FvbkhqeHRHNWMyZmZjYndwTFMxbDBxUkpBSVhBdVo3ajVEM1ZaVUIxS2RKK0drOENZUnRQc3I2QmNzNU5CQkxyUk9TMTQ0OC9Ib0JZTERiUmM1UzhwN3Bzb3JvVWFSK05KMDNDTko1a2ZRTmxabWNDbkhUU1NiNmplSmU0c05BNWQ0TG5LSGxQZGRsRWRTblNQaHBQbW9ScFBNbnFCcXE4dkh5UWMyNXd0MjdkR0R4NHNPODQzdlhwMDRmZXZYc0Q5QzByS3p2YWQ1NThwYnJjaytwU3BPMDBudXdwVE9OSlZqZFFabllVQkc5dmRDN25QaGM1YWM2NTNZdXJGUlFVVkhpT2s3ZFVsM3RTWFlxMG5jYVRQWVZwUE1ucUJpb1NpUXdCNk51M3IrOG9vWEhFRVVjQVlHWWpQRWZKVzZyTGZha3VSZHBHNDhtK3dqS2VaSFVEQlF3SEdEUm9rTzhjb1RGZ3dBQUFuSE5IZW82U3oxU1hlMUZkaXJTWnhwTzloR1U4eWZZRzZsaUFJVU9HK0V2ZzNMNjNybDI5eFVtOFNuSE9IZUV0aEhpdnk4V0xGek50MmpST1B2bGtUanJwSlA3alAvNkRsU3RYZXN1anVoUnBNKy9qeVpJbGNQNzV3YUd0cEFST1BSV1dMdlVXSnpUalNWWTNVR2JXRDBoY1VPWXJ4SjYzYWRQZ3ExLzFGcWRyVS9QV3cxdUlQT2U3TG5mczJNR1ZWMTdKc2NjZXk4c3Z2OHlMTDc3SW9ZY2V5dFZYWCswbEQ2Z3VSZHJLOTNnQzhNSUxjTW9wOFBISHNHSUZkT2dBRjEvc0xVNW94cE5DbjArZUF0MEJEanZzTU44NUF2WDE4UFRUOE9xcjNpSWNjc2doQUpoWlNIWktYdkphbDZ0V3JXTExsaTFjZlBIRnUrdmhyTFBPNGk5LytRdG01dVZDVk5XbFNKdDVQODVkY3cwVUZEUjkvWjN2d0JlK0FOSG9ubzluU2xqR2s2eWVnUUk2QTNUcTFNbDNqc0R6ejBQZnZ2Q1p6M2lMVUZKU0FvQnpydFJiQ1BGYWwwY2NjUVFEQmd6Z3Z2dnVZOWV1WFd6Y3VKR0hIMzZZTTg4ODA5dTdlRlNYSW0zbS9UaTNkNU5VV3dzOWUvcHBuaUE4NDBsV04xRE91UTRBUlVWRnZxTUVIbjBVTHJuRWE0VEN3dDJUaXNVK2MrUXozM1ZaVkZURWd3OCt5TEpseTVneVpRcG5uWFVXdzRZTjQ4WWJiL1NTQjFTWEltM2xlenpaVzBNRC9Qem44SzF2K2NzUWx2RWtxeHNvSUR5TFlxeGFCYk5tK1QweERGb25KQnk4LzA5NDY2MjNXTEprQ2VlZGR4NG5uM3d5TDc3NEl2UG16Zk9XUjNVcDBtYWgrdU9aTmkyWWVmTDRlaXcwNDBtMlh3TlZEM1JzYUdpZ3dOZGNZc0lUVDhDa1NlRHpnbmFnb2FGaDk2YlBISG5PYTExdTNicVZuLzcwcC96d2h6L2t0Tk5PQStEblAvODVQLzd4ajNuaGhSY3luZ2RVbHlMdEVKcmozTFhYd3YvOUgvenRiOEdGNUw2RVpUeko2aGtvTTlzT3didU92SHY4Y2Urbjd3RHE2K3NCTUxNNnoxSHlsdSs2WEwxNk5mWDE5WXdaTTJiM1l5ZWZmREwvK01jL2lNVmlYaktwTGtYYXh2ZDRrbkRqalRCalJuQ2lwV2RQcjFGQ001NWtkUU1GckFmWXRHbVQzeFQvOTMrd1lRT2NjNDdmSEFTekQzR2VkMHBlODFxWEF3Y09wRXVYTGp6ODhNTnMyYktGOWV2WDg1dmYvSWFLaWdvaUVUOS84cXBMa1RiemZweTcrZVpnS1lOWnM2QlBIMjh4ZGd2TGVKTFZEWlJ6YmcxQWJXMnQzeUNQUFJhcy9WVHMvL3JZRFJzMkpEWS85Wmtqbi9tdXk5TFNVdTY5OTE0V0xseklwRW1UbURwMUtxV2xwZHgrKysxZThvRHFVcVN0Zkk4bkFMZmNBaDk4RUZ5aDBuek42SjA3L2VRSnkzaVMxZGRBbWRrSHpybFRseTVkeWdrbm5PQXZ5R09QK1h2dXZheGV2Um9BNTl4eXYwbnlWeGpxY3VUSWtUejU1Sk5lbm50L1ZKY2liUk9HOGNUTXk5TWVVRmpHazZ5ZWdRSStCRml4WW9YdkhLR3hhdFVxQU15c3huT1VmS2E2M0l2cVVxVE5OSjdzSlN6alNWWTNVTEZZYkNrMGRhTUN5NVl0QThETXFqMUh5VnVxeTMycExrWGFSdVBKdnNJeW5tUjdBN1VFNE9PUFA4YkNOc2ZvZ1pteGNPSEN4UFo4ejNIeWx1cHlUNnBMa2JiVGVMS25NSTBuV2QxQUxWeTRjS21aclZxM2JwM1hUNW9QaTlyYVdsYXRXb1dacmF1cXF0SXJmVTlVbDN0U1hZcTBuY2FUUFlWcFBNbnFCZ3JBekdaQXNQSnl2a3QwNWM0NTdRelBWSmROVkpjaTdhUHhwRW1ZeHBPc2I2QWlrY2hNZ0hmZWVjZDNGTzhTKzhBNU44dHZFbEZkTmxGZGlyU1B4cE1tWVJwUHNyNkJxcSt2ZndOb2ZQdnR0Nm1yeTk5RmpuZnUzTW1ycjc0S0VBWCs2RGxPM2xOZEJsU1hJdTJuOFNRUXR2RWs2eHVvNnVycXRjQ2Y2dXJxZVBubGwzM0g4V2JPbkRsczI3WU5NNXY5M252dmZlSTdUNzVUWFFaVWx5THRwL0VrRUxieEpPc2JLSUJvTlBvb2tOZUY5YWMvL1FtQVdDejJoT2NvRXFlNlZGMktwSXJHay9DTkp6blJRRFUyTnY0WldEOXYzandXTDE3c08wN0dyVml4Z2pmZWVBTXoyN1I1OCthbmZlZVJnT3BTZFNtU0tocFB3amVlNUVRRFZWMWR2U3NXaTkwRzhNQUREL2lPazNHUFB2cG9ZblA2OHVYTFBYMDZrZXhOZGFtNkZFa1ZqU2ZoRzA5eW9vRUNpTVZpdndMV3o1NDltMFdMRnZtT2t6RXJWcXpneFJkZnhNdzJidDI2MWQrbnhjcCtxUzVWbHlLcG92RWtYT05KempSUUN4WXMyQTc4RU9DT08rN0lpeFZiell5Zi9leG5pZTBIYW1wcXRuaU9KSHRSWGFvdVJWSkY0MG00eHBNQzN3RlNxVk9uVGxYRnhjVmZxcTJ0N1hIWVlZZHgzSEhIK1k2VVZxKysraXFQUC80NFpyWnMwNlpOWDk2MGFWT2o3MHl5TDlXbDZsSWtWVFNlaEdjOHlaa1pLSUNhbXBwNk03c0VpUDdpRjc5ZzdkcTF2aU9sellZTkcvakpUMzZDbWNXQWI0YmxuTERzUzNVcElxbWk4U1E4Y21vR0NtRHQycldyZS9YcTFhbXhzZkdreXNwS3BreVpRbUZob2U5WUtkWFEwTUIxMTEzSHNtWExjTTQ5VmxsWmViZnZUTkl5MWFXSXBJckdrM0RJdVFZS29GdTNidjlYVUZCdzZxZWZmanBnOWVyVm5ITEtLVGpuZk1kS2ljVDU0RC8vK2M4QUN6WnMySEJ1bUtZMDVjQlVseUtTS2hwUC9NdkpCbXI5K3ZYUjd0Mjd2MVJRVVBEbG1wcWFReU9SQ0dQR2pQRWRLeVdlZmZaWkhucm9JY3lzdHFHaDRaU1BQdnBvZys5TTBqcXFTeEZKRlkwbi91VmtBd1d3YnQyNjdiMTY5WHJkT2ZmVmQ5OTl0OFE1bDlYRlpXWTgvZlRUM0hubm5aalpOdWZjdjFSVlZTMzBuVXVTbzdvVWtWVFJlT0pYempaUUFHdlhybDNiczJmUG1aRkk1SUwzM251dnBLR2hnYkZqeDJiZE5HY3NGdVBKSjUvazdydnZ4c3kyQWY5U1dWazV5M2N1YVJ2VmR2dFZHUUFBQTNKSlJFRlVwWWlraXNZVGYzSzZnUUtvcmEzOVIrL2V2ZjhLWERCLy92elNKVXVXY05KSkoxRmNYT3c3V3F2VTFkWHhveC85aU4vODVqY0FXMk94MkJmbno1OC8wM2N1YVIvVnBZaWtpc1lUUDNLK2dZTGdIUXM5ZS9aOFBoS0pURnErZkhuM1diTm1VVkZSUWJkdTNYeEhhOUdLRlN1NDZxcXJtRE5uRHNDS2FEUjZSbFZWMVJ6ZnVTUTFWSmNpa2lvYVR6SXZMeG9vZ05yYTJuOTI2dFRweVE0ZE9wUnQyclRwcUQvKzhZL0VZakZHamh3WnVyZC9OalEwOE90Zi81cnJyNytlZGV2V1lXYXpkdTNhZGVyQ2hRdVgrYzRtcWFXNkZKRlUwWGlTV2RsMWtqUTFYRVZGeFZVRXkrRWZNbkRnUUs2Kyttbys5N25QZVQ5bmJHYk1uVHVYZSs2NWh5VkxsZ0RzQUc2Yk4yL2U3VURNYXpoSk45V2xpS1NLeHBNTXlNY0dDb0FSSTBZTUxDNHVmc1E1ZHhyQThPSERtVFp0R3VQSGo2ZWdJTE1UYzdGWWpIZmZmWmZwMDZkVFZWV1ZlSGgyTkJxOXJLcnEvN2QzeHlxVlhWRVlnUCt0cURkQlVvMFhpNXZHSm9WNDUyb2hzUWtwTElRdzVSRGZZdklHS2VZTlFoNGdwWkJwMDRobEJzWUlYbzVGaWhBSTRxMFVKSWdZTFE1N2lzUXdCQUtDMTVqUjd5dFhzL1krTEJaL2M5ak5MLy9wWWJoWDVoSVlGL3ZrYmozYUFIVnRNQmg4TVRFeDhUTEpjcExNejg5bmMzTXpHeHNibVp1YnU5UGVwNmVuMmQ3ZXp0YldWbzZPanBJa3RkYWZrM3c5SEE1ZjNXbHovdGZNSlRBdTlzbmRlUFFCNnRyS3lzcVhTYjVLOHVsMXJkL3ZaMzE5UGF1cnExbFlXTGgxWW0vYk5vZUhoOW5iMjh2T3prNkd3K0c3cjJudnQyMzdiZE0wM3lWNStFOXNjeVBtRWhnWCsyUzhCS2gvV0Y1ZWZscEtlWkhrV1pJbjEvVk9wNU9scGFVTUJvUDBlcjEwdTkxMHU5M016czZtMCtsa1ptWW1wWlJjWGw3bTZ1b3E1K2ZuT1Q0K3pzbkpTVWFqVVpxbXljSEJRUzR1THY3dVZXdjl2WlR5UTl1MjN6Uk44OU05WEpmM2hMa0V4c1UrR1E4QjZ0OU45UHY5enljbko1OG4rYXlVOGtsdS85ZGltK1RYV3V1UHBaVHY5L2YzZC82cXdVMlpTMkJjN0pOYkVLQnVhSEZ4Y1hacWFtcXRsTEtXWktHVThuR3R0VmRLK1NqSkIwayt6Si9mODZMVytrZVNzMUxLcU5ZNlN2SmJramZUMDlPdmQzZDN6Kzd2Rmp3MDVoSVlGL3NFQUFBQUFBQUFBQUFBQUFBQUFBQUFBQUFBQUFBQUFBQUFBQUFBQUFBQUFBQUFBQUFBQUFBQUFBQUFBQUFBQUFBQUFBQUFBQUFBQUFBQUFBQUFBQUFBQUFBQUFBQUFBT0JCZWdzNUFQMzZFcVEzTVFBQUFBQkpSVTVFcmtKZ2dnPT0iLAogICAiVHlwZSIgOiAiZmxvdyIsCiAgICJWZXJzaW9uIiA6ICIyNiIKfQo="/>
    </extobj>
    <extobj name="ECB019B1-382A-4266-B25C-5B523AA43C14-17">
      <extobjdata type="ECB019B1-382A-4266-B25C-5B523AA43C14" data="ewogICAiRmlsZUlkIiA6ICIyMTM2NTM1ODgwODQiLAogICAiR3JvdXBJZCIgOiAiMzI3NDE2NDcxIiwKICAgIkltYWdlIiA6ICJpVkJPUncwS0dnb0FBQUFOU1VoRVVnQUFBbEFBQUFIVkNBWUFBQUErZDhXekFBQUFDWEJJV1hNQUFBc1RBQUFMRXdFQW1wd1lBQUFnQUVsRVFWUjRuT3pkZTNSVTViMy84ZmN6dVV1OGNRMXlGVUd4Z1pBRWlxaXRSWlFxVXUyeEttM1YxV3JWMW5yV1dkNm9QYmFueDFvOWVtcTExV290V3JYcWFSVzFGL3VyNHVWWTFGTVVGQ1VFUkZFaUY2RkF3SVk3SVNRejM5OGZlNGFFZXk0ejgreVorYnpXbWpVN2srQjhzdjNtMmQ5NTlwNW5R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Rc2I1RGlBaWttdk1LQUZHQWlPQVk0Qmg4VnQzb0RSK2M4RFcrRzBEVUFjc0FUNEczZ01XT01lMnRJY1hFVUFObEloSXlwa1JBYXFCU2NDWDR0djVYZnpQUm9GYTRIbGdCakRYT2FKZC9HK0tTRHVwZ1JJUlNSRXpoZ0xmQWk0QityWitwNWhnOHFtQ1lPTHBtUGl0SjlDTnZTZWdHZ2dtbmo0bW1JUmFHTDl0Yi90MG53S1BBdzg3eC91cCtwMUVSRVJFVXNLTWlXYThhSWExM2thYTJmVm05b2FaN2JTdWF6YXp0OHpzMzgyc3lzeGNtK2ZpTlRPKzVIcy9pSWlJaUJ5VUdTZWI4WHBySTFNV2I1bytUa0xEZERBcnpleEdNeHZRdHBGNjI0d0p2dmVMaUlpSXlGN002R1BHVTYyTnkzRm05bmg4bGlqZFdzenNhVE9yYU50SVBXZkdRTi83U1VSRVJBUXpuQmtYbTdFaGFGUUdtTmxEWmhiMTBEanRLV3Btdnplem9SWnZvamFiOFcwelhmc3FJaUlpbnBqUnpZei9DWnFUUERPN3lzeTJlV3lZOXFmUnpLYWFXYjdGRzZsbnpUak05LzRURVJHUkhHUEdJRFBlRFJxU1FXWTJ5MTkvMUc3ekxEaTFpSm54Z1JuSCt0NlBJaUlpa2lQTU9ONk0rcUFSR1c5bS8vVGFGblhNSmpPYmJQRW1xc0dNTWI3M3A0aUlpR1E1TThyTldCODBJRmRhT0s1MTZxaW9tZDFnOFNacWd4bGpmZTlYRVJFUnlWSm1IR2ZHcDBIamNhM2ZIaWdwZm16eEptcWpHVlcrOTYrSWlJaGtHVE82bS9GUjBIQmM1N254U2FhZldMeUorc1NNUHI3M3M0aUlpR1FKTXdwYVZ4WC9zcG5GL1BZOFNSVXpzMHNzM2tUTk5xUFE5LzRXRVJHUkxHREdmd1lOeG1jc25Nc1VkRldqbVgzVzRrM1V2YjczdDBpbTBJSnFJaUw3WWNaSW9BYTY1VUVOd1FmL1pxT1ZCQjl1dkRrS2ZONDVabnNPSkJKNkVkOEJSRVRDeUl3QzRCRWdEMzVFOWpaUEFBT0FYd0RrQVEvclZKNklpSWgwaWhtWEI2ZTFxaTB6bHl2b3FLZ0Y2MXBoWnZ6UTkvNFhDVHVkd2hNUjJZTVp4VUFkMEEvZUFFN3luQ2hkRmdDakFOWURSenZITnI5NVJNSkxwL0JFUlBaMkNkQVBUaWQzbWllQUNtQUtRQzlncXQ4c0l1R21HU2dSa1RiaTF6NHRCNDZDTjRFVC9RWkt1NFVFalJUcmdmN09zZE52SHBGdzBneVVpTWp1SmdCSHdUaHlyM2tDR0FtY0NjRXMxQVYrczRpRWx4b29FWkhkWFJyY1hlUTNoVmZmU214ODAyY0trVERUS1R3UmtUZ3plZ0Jyb0tRQTFnS0grWTdreVZhZ0ROaldBZ3gwampXZUE0bUVqbWFnUkVSYWpRY0s0RFJ5dDNrQ0tBVytDcEFQbk9zM2kwZzRxWUVTRVdrMUliZzcxVytLVURnOXNUSEJad3FSc0ZJREpTTFM2cXpnYnBMZkZLRXdMckdSaTFmU2l4eVVHaWdSRWNDTVFjRGc0TnFmNFo3VGhNRmdZQ0RBVVdZYzV6ZUxTUGlvZ1JJUkNSd2IzSTFFNzYrQllCL3NXa1MwMm1NUWtWQlNBeVVpRWhnUzNBMzJHaUpjUHBQWUtQZVpRaVNNMUVDSmlBVGk1KzEwdHFyVk1YdHRpRWhBRFpTSVpCazdEZXdMWVBrZC9JZWYyZTNPZyt1dWc5NjlvYUFBUm8rR09YTzhSWWs3ZXE4TkVRbW9nUktSYkRNSmVBMm9CN3NmN0hTd29uYjh1MzdCM1lEVUpUdUlrMDZDRHorRTlldWhxZ3ErOGhVdzh4WUg2SjNZNk9VemhZaUlpS1NjM1JtMEhidmROb0U5REhZVzJDSDcvRmZHV2pQTWJLMkZ3Y3laWmdVRlppMHRQbFA4MDRKOXdqL1QvWDlSSk93MEF5VWl1ZUF3Z2c5NGV4NVlCL1k3c0g4Qk83VE56NVFHZDRmdS9hL1R5QXcrK1FUdXVRZXV1Z3J5OG55bUtkbHJRMFJFUk5yTi9yYVBXWjFzdURXQ1BRTjJ3WVlOUnpRSHN5M04zdVo3L3ZkL1c3Tjk2VXRtalkzZW9zUzFXSHdHcWlVRS82OVNkWHZMOTErWFpDYk5RSWxJZTJUcngzbEVnTzVBV1V0TGZuenhKMzlyUUoxK09rU2pzR2dSckZzSGwxM21MVW91R2VzN2dJaUlaSzNFcS9WTXNNOXJvTnJldG9POUFQWWRzQ04zL1N0ald6RGJzczN6ckUvZytlZURhNkNpVVo4cEdpMCtBOVhvOC85bzZtUlNYVXZZZFBSdHZpSWltV2diTUJQNFkzQnpXL2Z6TTRmQTF1RE9NK2VDNVF3aVhzOFROTzYxSVNJQk5WQWlrcTAyQTY4QXp3Qi9BWGV3Sm1BOTBDdTQ2MzJRSDAyKzk5K0grZlBoM0hPRFpReHV1UVdtVEVsN2pEMXNTR3hzOUpsQ0pJeDBEWlNJWkp2WndMbEFMM0RuZ1p2ZWp1WUpZRTF3dHlxRjBmYXZXemU0ODA0NC9IQ29ySVNSSStHKys3eEVhV045WXVOVG55bEV3a2d6VUNLU1pkd2ZPL2tQM3dkT0MrN09TR0tlOWhrMENPYk5TL3ZUSHNTeXhNWnlqeUZFUWtrelVDSWlnUStDdTQvOHBnaVZqeE1iZFQ1VGlJU1JHaWdSa2NEUzRHN1pnWDhxcDN5UTJGamtNNFZJR0ttQkVoRUpMQW51M2dQMHp2WmdIK3o2Tk9QNUhvT0loSksvRmVORUpJTWsxc3B4V1QxbW1MRVM2QitjeGh2bU80NW5LNEdCQU91Y280L25NQ21TRzNVdHFhRVpLQkdSVmpPQ3V4ZjlwZ2lGMlltTk4zMm1FQWtyTlZBaUlxMW03bmFYMDNidGc5YzhoaEFKTFUxYmlrZzc1TWFwRGpQS2dKVlFtaDhzQzFYcU81SW5qVUJmWUZNVUdPSWNuM2dPbENLNVVkZVNHcHFCRWhHSmM0NjF3RitEajNONXduY2NqMTRDTmdITXl0N21TYVJyMUVDSmlPenVrZUR1OTM1VGVQVm9ZdU14anlGRVFrM1RsaUxTRHJsenFzT01Rb0xQYytrRjg0QXF6NG5TN1NOZ09HQWJnYjdPc2NOem9CVEtuYnFXNU5NTWxJaElHODZ4RTdndCtPcEhYclA0Y1J2eGRiQ21aWGZ6Sk5JMTZycEZwQjF5NjVXNkdkMElsaVRQc1Ztb0Q0SGpBZHNBREhhT3paNERwVmh1MWJVa2wyYWdSRVQyNEJ6YmdKOEVYLzBiRVBNWkowMWl3UFhFWjUvdXovN21TVVJFSk9YTVdsK3Q1d1l6aXN4WVpJYVovZEt5M3hNVy9LNHNOYVBZOS81UGo5eXJhMGtlVFZ1S1NEdms1cWtPTXo0THpJYkQ4b0xQeUJ2Z08xS0sxQU9mQVJwaXdCbk84WXJuUUdtU20zVXR5YUZUZUNJaSsrRWNjNEc3WURQd0ZjakthNnFiZ0F1QkJvQkhjNmQ1RWhFUlNibmNQZFZoUnFFWmJ3U250eTR5czVqZk0yMUpGVE96ZjdQNHFidmEzRGwxbDVDN2RTMGlJbW1SMndjYU0vcVk4VW5RYU56c3QrZEpxbnNzM2p5dE5jdmE4NU1Ia050MUxTSWlLYWNEalJtVlptd01HbzRmZTI1OHVpcG1abmRidkhuYVlzYm5mZTlmUDFUWElpS1NVanJRQUpneDFvd05RZU54bzVsRnZiWkJuUk0xczl1dFRmTjBtdS85Nm8vcVdrUkVVa29IbWdRenhwalJFRFFnWHphelRWN2JvWTdaYW1ZWFc3eDUybXpHcWI3M3AxK3FheEVSU1NrZGFOb3k0emd6RmdlTnlIQXpxL1hhRnJYUGgyWldaZkhtYWJsWnppeXZmZ0NxYXhFUlNTa2RhUFpreG1GbVBCYzBKUGxtZHBPWk5YcHNrUGFueWN4K2FtWUZGbStlWGpXanUrLzlGdzZxYXhFUlNTa2RhUGJGREdmR05mSFRZV1kyek15ZXRYQmNHeFUxc3hmTmJKVEZHNmR0WnZ6UVRPdi90VkpkaTRoSVN1bEFjeUJtRERUamYrT05pcGxWbTlrTU0ydngwRGkxbU5rclpuYXl0ZWJoNzJZYzYzcy9oWS9xV2tSRVVrb0htdll3WTdJWjgxb2JsNEZtZHFlWi9TTU5qVk85QlovWk43UnQ0N1RJalBOOTc1ZndVbDJMaUVoSzZVRFRFV1o4MVl6WnJZMk1NN09Uek96bkZseHczcHlFaHFuRnpCYVoyYjFtOW9YNGMreHFuTjQxNDFJemZkN3BnYW11cGZQMHh5VWk3YUFQWGUwTU0wWUJWd05uQXoxYnYzTUlNQTc0SEhBTTBDOStPd0lvaWQ4YzBBaHNKL2dzdm44QXE0Qmx3QnZBYkdCTDI2ZmJDRHdQL05JNTNrN1pMNVZWVk5jaUlwSlNlcVhlRldaRXpKaGd4cS9qcDlWYTJzd1dkZmJXRWw5SzRTRXp6akFqei9mdm1YbFUxOUo1NnJwRnBCMzBTajJaekNnRlRvemZoZ0FEZ1A3QVlRVFRUNGNRak0vYkNhYWhOaE5NUHlXbW9PWUFiempINXJTSHp5cXFheEVSU1NtOVVwZHNwTHFXenRONklDSWlJaUlkcEFaS1JFUkVwSVBVUUltSWlJaDBrQm9vRVJFUmtRNVNBeVVpSWlMU1FXcWdSRVJFUkRwSURaU0lpSWhJQjZtQkVoRVJFZWtnTlZBaUlpSWlIYVFHU2tSRVJLU0QxRUNKaUlpSWRKQWFLQkVSRVpFT1VnTWxJaUlpMGtGcW9FUkVSRVE2U0EyVWlJaUlTQWVwZ1JJUkVSSHBJRFZRSWlJaUloMmtCa3BFUkVTa2c5UkFpWWlJaUhTUUdpZ1JFUkdSRGxJREpTSWlJdEpCYXFCRVJFUkVPaWpmZHdBUkVaSDBzTk9BU2Z0NC9NNDJYOHdHOThkMEpSSVJrYXhtRnR4RU1wbDlvYldXOTNzNzEzZEtFUkhKR21xZ0pCdFlQdGcvRDlBOGJRSXI5SjFTTW9PdWdSSVJrUnpoV29DbkR2QURyNERibWE0MGt0blVRSW1JU0M3NTB3Rys5MHphVW9pSVNDN1FLVHpKRmxZVVAxVzM1K203cldERnZ0Tko1dEFNbElpSTVCRFhCUHhoSDkrWUNXNUh1dE5JNWxJREpTSWl1V1pmeXhSbzZRSVJFVWsybmNLVGJHS0h4RS9aSlU3ZmJRY3I5WjFLTW90bW9FUkVKTWU0N2NDemJSNTRIZHhXWDJra002bUJFaEdSWE5UMk9xaG45L3RUSWlJaW5hZFRlSkp0N0ZDd1JyQW1zQ045cDVITW84L0NFeEdSSE9TMmdEMEhkQWUzd1hjYXlUeHFvRVJFSkZjOURaVDVEaUdaeWZrT0lDTCttVkVDakFSR0FNY0F3K0szN2tCcC9PYUFyZkhiQnFBT1dBSjhETHdITEhDT2JXa1BMN0lmQjZ2cmpSdVBLRzFweVhjOWUzNnF1cFlPVXdNbGtvUE1pQURWd0NUZ1MvSHRyczVJUjRGYTRIbGdCakRYT2FKZC9HK0t0SnZxV3RKSkRaUklEakZqS1BBdDRCS2diK3QzaWdsZXBGY1F2RUEvSm43ckNYUmo3d21vQm9JWDZCOFR2RmhmR0w5dGIvdDBud0tQQXc4N3gvdXArcDFFVk5jaUlwSVNaa3cwNDBVenJQVTIwc3l1TjdNM3pHeW5kVjJ6bWIxbFp2OXVabFZtNXRvOEY2K1o4U1hmKzBHeWkrcGFSRVJTd295VHpYaTlkY0F2aXg5Y1BrN0NnZVZnVnByWmpXWTJvTzBCNTIwekp2amVMNUxaVk5jaUlwSVNadlF4NDZuV0FmNDRNM3ZjZ2xmVDZkWmlaaytiV1VYYkE4NXpaZ3owdlo4a3M2aXVSVVFrSmN4d1pseHN4b1pnUUI5Z1pnK1pXZFREQVdaUFVUUDd2WmtOdGZqQlpyTVozemJUdFpoeVlLcHJFUkZKR1RPNm1mRS93U0NlWjJaWG1kazJqd2VXL1drMHM2bG1sbS94QTg2elpoem1lLzlKT0ttdVJVUWtaY3dZWk1hN3djQTl5TXhtK1R1T3ROczhDMDdCWUdaOFlNYXh2dmVqaEl2cVdrUkVVc2FNNDgyb0R3YnM4V2IyVDYrSGo0N1paR2FUTFg2d2FUQmpqTy85S2VHZ3VoWVJrWlF4bzl5TTljRkFmYVdGNDVxUWpvcWEyUTBXUDloc01HT3M3LzBxZnFtdVJVUWtaY3c0em94UGd3SDZXci9IaXFUNHNjVVBOaHZOcVBLOWY4VVAxYldJaUtTTUdkM04rQ2dZbUsvemZJQklwcDlZL0dEemlSbDlmTzluU1MvVnRZaUlwSXdaQmJacjllVXZtMW5NNzdFaHFXSm1kb25GRHphenpTajB2YjhsUFZUWElpS1NVbWI4WnpBUWY4YkMrWGJ1cm1vMHM4OWEvR0J6cisvOUxlbWh1cFpNbzRXK1JES0lHU09CR3VpV0J6VUVINUNhalZZU2ZBanM1aWp3ZWVlWTdUbVFwSkRxV2pKUnhIY0FFV2tmTXdxQVI0QTgrQkhaZTVBQkdBRDhBaUFQZUZpblBMS1g2bHBFUkZMS2pNdUQ2ZjlxeTh5M2RYZFUxSUwxZnpBemZ1aDcvMHRxcUs0bFUra1Vua2dHTUtNWXFBUDZ3UnZBU1o0VHBjc0NZQlRBZXVCbzU5am1ONDhraytwYWRaM0pkQXBQSkROY0F2U0QwOG1kZ3d4QUJUQUZvQmN3MVc4V1NZRkxVRjJycmpPVVpxQkVRaTUramNoeTRDaDRFempSYjZDMFcwaHd3R0U5ME44NWR2ck5JOG1ndWxaZFp6ck5RSW1FM3dUZ0tCaEg3aDFrQUVZQ1owTHdhdjBDdjFra2lWVFhxdXVNcGdaS0pQd3VEZTR1OHB2Q3EyOGxOcjdwTTRVa2xlcGFkWjNSZEFwUEpNVE02QUdzZ1pJQ1dBc2M1anVTSjF1Qk1tQmJDekRRT2RaNERpUmRvTHBPVUYxbk1zMUFpWVRiZUtBQVRpTjNEeklBcGNCWEFmS0JjLzFta1NRWWorb2ExWFZtVXdNbEVtNFRncnRUL2FZSWhkTVRHeE44cHBDa1VGM3ZvcnJPVkdxZ1JNTHRyT0J1a3Q4VW9UQXVzWkdMVnh4bkc5WDFMcXJyVEtVR1NpU2t6QmdFREE2dWtSanVPVTBZREFZR0FoeGx4bkYrczBobnFhNzNOQmpWZFdaU0F5VVNYc2NHZHlQUit6MGcyQWU3Rmx1czloaEV1a1oxdlJ2VmRhWlNBeVVTWGtPQ3U4RmVRNFRMWnhJYjVUNVRTSmVvcnZlaXVzNUVhcUJFd2l0K2ZrT3orcTJPMld0RE1vN3FlaStxNjB5a0Jrb2t2RDZ6MjUwSGMrYUFjN3ZmcnJ6U1d4emc2TDAyMnM4R2dIMG5tV21rVTd6WGRWdW5uaHJVOWRhdFBsTjBwYTdGbDN6ZkFVUmt2L29GZHdQOHBnQzJiSUhTVXQ4cEFIb25ObnExNytmdEdHQXljQ0Z3UXZ6QkI1S2RTam9rTkhVOWZUb3NYdXc3QlhTOHJpVU1OQU1sRWw0OWd6dU5xYTJPVEd3Y3NmK2ZzZVBCdmdkV0E5UUI5OURhUElsL29hanJiZHZnaGh2Zys5LzNHaU91UFhVdFlhTVpLSkh3aXMvNUhPbzNSYWlVN0xVUnNBcmdiSUlQVmpzK3JaR2tvMEpSMTdmZUNoTW13TGh4Qi8vWjFOdGZYVXVZcVlHU0RHSi9JNmRXNjNVdHdYMmgzeGpBb1lmQzRZZkRwRWx3NzczUXM2ZXZKTUcrTUhPRkVCc05uRVBRTkhYZzRsdXpWQ1NUOXJucnJxbXg2NisvQzU5MXZXUUpQUFFRTEZ3SXk1ZDdpOUZHWVp1TjBOZm4yK0EwbzR0TzRVbG15YUhtQ2RpMVNJNi90WExHakFsT2RUUTN3NnV2QnRlTFhIS0p0emk3bURrSVBrVHRLS0RZYnhycEhIOTFmZlhWY09PTlVGYm1MVUltRytzN2dJaDBtRmtHdkRwTEdqTzJtV0ZtMnl3c25uL2VMRC9mTEJyMWxhRFJnbjFDWTVzOTVjQk9CdnNWMkxMV090bmZUWHp5WGRkLytZdlo4Y2ViN2R3WmZEMTdkbEFYVzdaNGlSTzNyN29PSS8wTnRhVVpLSkh3MmhiY2VYMS85VzZhbXFDNEdDTGVSbzdHdlRiQUdiZzN3UDBydUtPQnp3SjNBeCtsUFo2MGg5ZTYvdTF2NFpOUG9GY3ZPT0lJbURneGVMeC9mM2pwSlMrUjJIZGRpNGdrVFc2OStqRmpVZkNxOUQxdnI0di8rRWV6cFV2Tm1wdk41c3d4R3piTTdPcXJ2Y1V4czQ4dC9rcDlhVHYzNGtpdy93WjdMOWZxSjZ6Q1VOZHRoV01HcXFOMTdZditodHJTREpSSWVLMEo3bFo1Q3pCbkRsUlZCYk5PVTZiQTE3OE9kOTdwTFE2d1BySHhhZnQrM2kwRTkrL2dSaEFzZmYyVDFPU1NEdkJlMStIVDBicVdNRkFESlJKZTcrOTI1OEVkZDhER2pkRFNBaXRXd00wM1E3N1g5KzR1UzJ3czcvaS9kUitCdXltSllhUnp2TmQxVytQR0JYTXFmaGVLN1VwZGl5OXFvRVRDNjRQZ1RwZnl0UG80c1ZIbk00VjBpZXA2TDZyclRLUUdTaVM4NHRkRExEdndUK1dVRHhJYmkzeW1rQzVSWGU5RmRaMkoxRUNKaE5lUzRPNDlRTmR0QnZ0Z1R1S0wrUjZEU05lb3JuZWp1czVVL2xZeUUrbXd4THMvWE03VXJSa3JnZjdCNlk1aHZ1TjR0aElZQ0xET09mcDREaU5kb0xwdUs1UHFPdmZHNEFQUkRKUkl1TTBJN2w3MG15SVVaaWMyM3ZTWlFwSkNkYjJMNmpwVHFZRVNDYmVadTkzbHRGMzc0RFdQSVNRNVZOZTdxSzR6bGFiaEpJUGszdlN4R1dYQVNpak5ENWJQOGZwZWE0OGFnYjdBcGlnd3hEays4UnhJdWtCMW5aQnBkWjE3WS9DQmFBWktKTVNjWXkzdzErQmpMNTd3SGNlamw0Qk5BTFBDZjVDUmcxRmRKNml1TTVrYUtKSHdleVM0KzczZkZGNDltdGg0ekdNSVNTN1Z0ZW82bzJrYVRqSkliazRmbTFGSThMa1h2V0FlVU9VNVVicDlCQXdIYkNQUTF6bDJlQTRrU2FDNnpzUzZ6czB4ZUg4MEF5VVNjczZ4RTdndCtPcEhYclA0Y1J2eDlZS21aY1pCUnRwRGRhMjZ6blRxSWlXRDVPNnJIek82RVN6ZG5HT3YxajhFamdkc0F6RFlPVFo3RGlSSnBMck90THJPM1RGNFh6UURKWklCbkdNYjhKUGdxMzhEWWo3anBFa011Sjc0cS9UN00rY2dJKzJsdWxaZGkwaGFtTFcrQXNvOVpoU1pzY2dNTS91bFpiOG5MUGhkV1dwR3NlLzlMNm1odXM0a3VUMEc3MG5UY0pKQk5IMXN4bWVCMlhCWVh2QlpZZ044UjBxUmV1QXpRRU1NT01NNVh2RWNTRkpJZFowcE5BYTNwVk40SWhuRU9lWUNkOEZtNEN1UWxkZWVOZ0VYQWcwQWoyYmVRVVk2U25VdElwSlNtajZHNE8zZlpyd1JuQWE0eU14aWZzOUlKRlhNelA3TjRxYzRhalB2RklkMGx1bzZFMmdNRnNsUSt1Tk5NS09QR1o4RUEvTE5mbzhOU1hXUHhROHlhODJ5OWp5TzdJZnFPdXcwQm90a0tQM3h0bVZHcFJrYmc0SDV4NTRQRUYwVk03TzdMWDZRMldMRzUzM3ZYL0ZEZFIxbUdvTkZNcFQrZVBka3hsZ3pOZ1FEOUkxbUZ2VjZ1T2ljcUpuZGJtME9NcWY1M3EvaWwrbzZyRFFHaTJRby9mSHVpeGxqekdnSUJ1b3ZtOWttcjRlTmp0bHFaaGRiL0NDejJZeFRmZTlQQ1FmVmRSaHBEQmJKVVByajNSOHpqak5qY1RCZ0R6ZXpXcStIai9iNTBNeXFMSDZRV1c2V004dFFTenVwcnNOR1k3QklodElmNzRHWWNaZ1p6d1VEZDc2WjNXUm1qUjRQSlB2VFpHWS9OYk1DaXg5a1hqV2p1Ky85SitHa3VnNFRqY0VpR1VwL3ZBZGpoalBqbXZocEF6TWJabWJQV2ppdUlZbWEyWXRtTnNyaUI1aHRadnpRVE92UnlZR3Byc05DWTdCSWh0SWZiM3VaTWRDTS80MFA2R1pXYldZenpLekZ3d0dteGN4ZU1iT1RyVFVQZnpmaldOLzdTVEtMNnRvM2pjRWlHVXAvdkIxbHhtUXo1clVPOEFQTjdFNHorMGNhRGpEMUZueTIyZEMyQjVoRlpwenZlNzlJWmxOZCs2SXhXQ1JENlkrM3M4ejRxaG16V3dkOFoyWW5tZG5QTGJnd3R6a0pCNVlXTTF0a1p2ZWEyUmZpejdIckFQT3VHWmVhNmZNM0pYbFUxK21tTWJpdEhQbWZMdGtoOFllckQ3THNMRE5HQVZjRFp3TTlXNzl6Q0RBTytCeHdETkF2ZmpzQ0tJbmZITkFJYkNmNHpMSi9BS3VBWmNBYndHeGdTOXVuMndnOEQvelNPZDVPMlM4bE9VOTFuUzRhZzBVeWxGNzlKSXNaRVRNbW1QSHIrT21IbGphdnFqdDdhN0hnTGVjUG1YR0dHWG0rZjAvSkxhcnJWTk1ZM0phNlNNa2dldldUS21hVUFpZkdiME9BQVVCLzREQ0NsK21IRUl3WDJ3bGVybThtZUptZWVLaytCM2pET1RhblBieklmcWl1azAxanNFaUcwcXNmRVJGL05BYTNsWVhyVklpSWlJaWtsaG9vRVJFUmtRNVNBeVVpSWlMU1FXcWdSRVJFUkRwSURaU0lpSWhJQjZtQkVoRVJFZWtnTlZBaUlpSWlIYVFHU2tSRVJLU0QxRUNKaUlpSWRKQWFLQkVSRVpFT1VnTWxJaUlpMGtGcW9FUkVSRVE2U0EyVWlJaUlTQWVwZ1JJUkVSSHBJRFZRSWlJaUloMmtCa3BFUkVTa2cvSjlCeERaUHpzTm1MU1B4KzlzODhWc2NIOU1WeUlSRVJHUmtMTXZnTmxCYnVmNlRpa2lraHNTNDY2SWhKemxnLzN6QU0zVEpyQkMzeWxGUkhLREdxaTJkQTJVaEpockFaNDZ3QSs4QW01bnV0S0lpSWdrcUlHU3NQdlRBYjczVE5wU2lJaUlpR1FPSzRxZnF0dno5TjFXc0dMZjZVUkVjb2RPNGJXbEdTZ0pPZGNFL0dFZjM1Z0pia2U2MDRpSWlJQ1dNWkRNOEVmZ1cvdDRURVJFVWtaTHlZaGtPRHNrZnNvdWNmcHVPMWlwNzFRaUl0bE5TOG1JWkFIN1hacy8yQmQ4cHhFUnlYNWFTdVpBZEEyVVpJcTIxMEU5NnkyRmlFak8wRkl5SWxuQURnVnJCR3NDTzlKM0doR1IzR0NuSDJBRzZtdSswNGxJdTlnellIL3puVUpFSkhkb0tabjkwU2s4eVNSUG85TjNJaUpwcEtWazlzZjVEaUNTMEw5Ly81SWVQWHFNakVRaUk1eHp4d0REekd5WWM2NjdtWlZHbzRlV211VzUvUHlOVzUxelc4MXNBMUFITERHemo1MXo3MFdqMFFVTEZpelk1dmxYRVJISkluWVc4UHdlRDE0QzdqRVBZVUpERFpUNEZLbXFxcW9tV0dma1M4NjVhcnErTmxrVXFEV3o1NlBSNkl3RkN4Yk1qVDhtSWlLZFlvY0E2NEJ1OFFjYWdkN2d0dnJMNUo4YUtFbTc2dXJxb1diMkxlZmNKVURmeE9PRmhZVU1IVHFVWWNPR01XREFBUHIzNzgrQUFRTTQvUERET2VTUVF5Z3BLY0U1eC9idDIybHNiR1RUcGsyc1dyV0tWYXRXc1hMbFNwWXNXVUpkWFIwN2R1dzJxL3lwbVQwT1BGeFRVL04rbW45VkVaRXNZYjhETG9wLzhTSzRmU3l3bVZ2VVFFbmFWRlpXVG94RUl0Y0RaeVFlR3pwMEtPUEdqV1BDaEFtVWw1ZVRuOSsxQ2Fob05Ncml4WXVaT1hNbWMrYk1ZZkhpeGJ1K1oyYXZ4Mkt4TzJ0cmE1L3IwcE9JaU9RYyt4Zmd6L0V2cmdUM2dNODBZYUFHU2xLdXNyTHlaT2ZjYmM2NVV3QjY5T2pCcEVtVG1ESmxDdjM2OVV2cGM5ZlgxL1BNTTg4d1k4WU02dXZyQVRDenVkRm85TjhYTEZnd002VlBMaUtTTmV4UWd0TjRFYUFNM0FiUGdieFRBeVVwTTJMRWlENkZoWVcvQktZQURCbzBpTXN1dTR3enp6eVR2THk4dEdhSlJxTzgrdXFyUFBUUVF5eFpzaVR4OFBOTlRVMVhMVnEwNkpPMGhoRVJ5VWoyRE5BZDNHbStrNFNCR2loSkJUZHExS2lMSXBISXZjNjVJOHJLeXJqaWlpczQ1NXh6aUVUOHJweGhacno0NG9zODhNQURyRnk1RW1CTExCYWJPbi8rL044QTVqV2NpRWlvMlFVRXMwLzMrazRTQm1xZ0pLa3FLaXE2UlNLUmFaRkk1T0pJSk1KNTU1M0hOZGRjUTNGeHVOWmJhMnBxNHRlLy9qVlBQUEVFMFdnVU0vdkxsaTFidmxGWFY3ZlpkellSRVIrMGxFekhxSUdTcERuKytPTUhsWlNVL0Ftbzd0dTNMN2ZlZWl1VmxaVytZeDNRaHg5K3lJMDMzc2lLRlNzQUZrZWowUy9YMXRaKzVEdVhpRWdhYUNtWkxsQURKVWxSWFYxOXZKbTk1cHpyUFdiTUdPNjQ0dzRPUC94dzM3SGFaZXZXcmZ6d2h6OWsxcXhaeEY5UmZiR21wdVlkMzdsRVJGSkJTOGtraHhvbzZiSlJvMGFWNStYbHZRYjBQUC84OC9uKzk3L3YvVnFuam9yRll0eDMzMzA4OXRoakFCdWowZWdadGJXMWIvdk9KU0tTTEZwS0pyblVRRW1YVkZSVUhKZWZuLzhHME9QQ0N5L2srdXV2OXgycFN4NTg4RUVlZU9BQmdFMlJTT1RVZDk1NXA4WjNKaEdScnRCU01xbWhCa282cmJ5OHZIdGhZZUVjNTl5d2l5NjZpT3V1dTg1M3BLVDR6VzkrdzdScDB3Qlc3dHk1ODdQdnZmZGV2ZTlNSWlJZHBhVmtVaXU5ZTFDeVNjR0FBUVArNkp3Yk8zNzhlRzY2NlNhY3k0NSt2THE2bWpWcjF2RFJSeDhkbnBlWDk3bnUzYnYvei9yMTY3UHlJa2dSeVVwdTFLaFJGK2ZuNTg5d3pvMHVLeXZqMm11djVVYy8raEhISFhlY2wwc3NJcEVJUTRZTTRienp6bVBnd0lFc1diS0V6WnMzSDV1Zm4zOTVuejU5L3JsMjdkcDVhUS9WUldxZ3BGT3FxcXIrd3psMytaQWhRN2p2dnZzb0tDandIU2xwbkhPY2VPS0p6Smt6aC9YcjEvZlB6ODgvY3MyYU5TLzR6aVVpY2pBVkZSWGQrdmJ0KzNCZVh0NlA4L0x5aXM4Ly8zeCs4WXRmTUdMRWlGQzh5SFhPTVd6WU1NNDk5MXgyN3R6Sm9rV0xpb0N6eThyS0trdExTMmMwTkRRMCtjN1lYdjczcG1TY2tTTkhqaXdvS0tncExpN09lL0xKSnhrNGNLRHZTQ2xSWDEvUEJSZGN3R0hKZ2pVQUFDQUFTVVJCVkxadDI2Sm05dm1hbXByWnZqT0ppT3lQbHBKSkw4MUFTWWVNSGoyNndEbjMvNXh6L2IvNzNlL3loUzk4d1hla2xDa3RMYVY3OSs2OC92cnJFZWZjU2QyN2QvK05UdVdKU0JoVlYxY2ZuNStmLzRaemJ1aVlNV09ZTm0wYWd3Y1A5aDNyb0hyMjdNbmt5Wk9wcTZ2amswOCs2ZW1jdTdodjM3NS9XN3QyN1dyZjJRNUdEWlIwU0o4K2ZiNFZpVVN1SEQ1OE9EZmZmSE1vcG9SVDZkaGpqNldtcG9iVnExZjN5cy9QYjFxelpzM2ZmV2NTRVdscjFLaFI1WkZJNUhYblhLL3p6eitmMjIrL25aS1NFdCt4MnEyd3NKQXp6amlEblR0M1VsdGJXK0tjbTlLN2QrOVg2K3ZyLytFNzI0R29nWkoyR3p4NGNIRkpTY21mbkhPSDNYSEhIZlR0Mi9mZy95akRPZWNZUG53NGYvakRIekN6a2IxNzk3Ni92cjYrMlhjdUVSSFl0WlRNMzRHZUYxNTRJVGZjY0VOR3ZyQjF6bkhDQ1NmZ25PUGRkOTh0amtRaVUvcjE2L2ZTNnRXcjEvck90ajlxb0tUZGpqNzY2TXVkYzE4Zk8zWXNsMTEybWU4NGFkT2pSdytXTFZ2RzBxVkx1d0U3MTY1ZCs3cnZUQ0lpNWVYbDNRc0tDbVk2NS9wZmRORkZHYjhPSDhEbzBhT0pSQ0s4ODg0N3hXWjJWbzhlUFo1WXQyNWRLRDliTDdPV2l4YWZDcHh6UHdMNDduZS82enRMMmwxKytlVUFSQ0tSZnkwdkx5LzBIRWRFcEtDb3FPZ0o1OXl3OGVQSGMrMjExL3JPa3pTWFgzNDVaNTk5TnNDQXdzTENaOE02NXFxQmtuYXBycTZlQUJ3MWN1UklLaW9xZk1kSnU2RkRoM0xTU1NjQjlDb29LTGpBZHg0UnlXMVZWVlUzQW1jTUdUS0UvL3F2LzhySTAzYjc0NXpqeGh0dnBMeThIR0JjVVZIUlhiNHo3WXNhS0drWE03c1VZTktrU2I2amVIUE9PZWNBNEp6N3B1Y29JcExEUm80Y09kSTU5NS9GeGNYY2RkZGRGQmNYKzQ2VWRFVkZSZnpzWnoralc3ZHVBTit0cXFvNjBYZW1QYW1Ca29NYVBueDREK2ZjVjRxS2lwZzhlYkx2T041ODduT2ZTM3dhK2FtalI0L08vaXZvUlNSMFJvOGVYWkNmbi84SWtIZkZGVmRrN1RwOEFIMzY5RWxjMTVYbm5IczRiS2Z5MUVESlFaV1VsSXdIQ3NhT0hVdHBhYW52T042VWxKUXdjZUpFZ0h6Z1hNOXhSQ1FIUmFQUmJ6cm54Z3dmUHB4dmZPTWJ2dU9rM05sbm44MllNV01Bamk4cUt2cWU3enh0cVlHU2czTE9UUUFTUlp6VFRqamhCQUJpc2RnRXoxRkVKTWNNSGp5NDJEbjNZNEFiYnJqQnkyZmFwVnNrRW1IcTFLa0FtTm5WRlJVVjNUeEgyaVg3OTc1MG1abWRCWER5eVNmN2p1SmQ0Z0o2NTF6b3pzZUxTSFk3OHNnakwzSE85UnM3ZGl5alJvM3lIU2R0aGcwYnhzU0pFM0hPOVlwRUlsTjk1MGxRQXlVSFZGVlZOY2c1TjdoSGp4NFo4YkVBcWRhM2IxL0t5c29BanFxb3FEak9keDRSeVJsYVNvWndMU1dqQmtvT3lNeU9oZUJ0L05uME50bk9jczd0ZXVXWGw1ZFg3VG1PaU9RSUxTVVR2cVZrMUVESkFVVWlrU0VBUngxMWxPOG9vWEgwMFVjRFlHYmxucU9JU0k3UVVqTGhXMHBHRFpRY3pIQ0FRWU1HK2M0UkdnTUdEQURBT1hlTTV5Z2lrZ08wbEV3Z2JFdkpxSUdTZy9rTXdKQWhRN3lHV0xBQVRqc05EamtFamp3Uy92QUhmMWtTczNIT3VhUDlwUkNSWEtHbFpBSmhXMHBHRFpRY2tKbjFBeElYVG52eDhjY3dmang4OFl0UVh3L3Z2UWVWbGQ3aTBMMTc5OFJtTDM4cFJDUlhhQ21aVm1GYVNpYmZkd0FKdlo0QVJ4eHhoTGNBLy9FZk1Ia3lmUC83d2RlSEh1b3RTdno1Z3dCbTVtK25pRWpPTUxPem5ITmFTb1p3TFNXakdTZzVtRklnOFhsRWFkZlNBbi81QzF4NnFaZW4zNmZFNTA0NTUwbzhSeEdSTEtlbFpIWVhwcVZrMUVBbGpmME56TEx0NXB3ckFpZ29LUEN5VjVjdWhjWkdXTGtTaGc2RjR1TGdWTjQvL3VFbERnRDUrYnNtYmd0OS8vOXA1KzB0ZjN0TFJMcENTOG5zTGt4THlhaUJTaDd2NTJOVHhPdGY3T2JOd2YyYmI4TGN1YkI4T2V6WUFkLzZscjlNR1RpSWpmVWRRRVE2UjB2SjdDMHNTOG5vR3Fpa3k3eWo2NEZWYndNT2FXNXVKaTh2TCszUG5qaHorT01mQisrK2crQmFxQzkvR1dJeDhQRlJVTTNOemJzMndZWDhiOGpNZHdJUjZSSXRKYk9Ic0N3bG94a29PU0F6Mndhd2ZmdDJMODgvZENpVWxzS21UYTJQT1JlY3l2UDFPWnBOVFUwQW1GbWpud1Fpa2tPOEx5VVRpOEdzV1hEdHRkRDYrdEdmc0N3bG93WktEbVk5d01hTkc3MDhlVUZCY0xydSt1dmgwMDloOVdxNDlWYTQ2Q0l2Y1FEWXNtVkxZdFBQVGhHUm5CR0dwV1Q2OVlNcFUrRHV1eUVhOVJaamw3QXNKYU1HU2c3SU9iY0dvTDYrM2x1R08rNEkvb0NIRElIeThtQU5xTHZ2OWhhSGhvYUd4T2FuL2xLSVNJN3d2cFRNODgvRG4vN2s3ZW4zRXBhbFpOUkF5UUdaMmZzQVM1Y3U5WmFocUFnZWZEQzRvSHpEQnJqL2Zpanh1SURBNnRXckFYRE9MZmVYUWtSeWhOZWxaQUNxUS9heDZXRlpTa1lObEJ6TUJ3QXJWcXp3blNNMFZxMWFCWUNaMVhtT0lpSlp6dmRTTW1HMCsxSXkvcWlCa2dPS3hXSkxvWFhXUldEWnNtVUFtTmtpejFGRUpQdGwyVHU3dXk0c1M4bW9nWklEaXNWaVN3QSsvdmhqVE8rSXg4eFl1SEJoWW51KzV6Z2lrdjJhWUxmbFUzTGU3a3ZKK0tNR1NnNW80Y0tGUzgxczFicDE2MWk1Y3FYdk9ON1YxOWV6YXRVcXpHeGRiVzJ0WnFCRUpLVjhMeVVUUm1GWlNrWU5sQnlVbWMwQWVQUE5OMzFIOFM0eCsrU2MwODRRa1hUd3VwUk1HSVZsS1JrMVVISlFrVWhrSnNEY3VYTjlSL0V1c1ErY2M2LzVUU0lpdVNBTVM4azRCeWVlR0d5WGxBUmYrN3dNS1N4THlhaUJrb05xYW1wNkhXaDU2NjIzYUd6TTNjVzNkK3pZd1VzdnZRUVFCZjdzT1k2STVJQXdMQ1d6djQ4cDl5VXNTOG1vZ1pLRFdyUm8wVnJncjQyTmpiend3Z3UrNDNnemUvWnN0bTdkaXBuTmV2ZmRkei94blVkRWNvS1drdGxEV0phU1VRTWw3UktOUmg4QmNycUIrdXRmL3dwQUxCWjd6SE1VRWNrUldrcG1iMkZaU2tZTmxMUkxTMHZMeThENmVmUG04ZUdISC9xT2szWXJWcXpnOWRkZng4dzJidHEwNlVuZmVVUWtOMmdwbWQyRmFTa1pOVkRTTG9zV0xkb1ppOFZ1QTdqLy92dDl4MG03Ung1NUpMRTViZm55NVR0OFpoR1IzS0dsWkhZWHBxVmsxRUJKdThWaXNkOEE2MmZObXNYaXhZdDl4MG1iRlN0VzhOeHp6MkZtRzdaczJYSzc3endpa2x1MGxFeXJNQzBsb3daSzJtM0JnZ1hiZ0o4QTNISEhIVGt4bld4bS9Qem5QMDlzMzE5WFY3ZlpjeVFSeVRGYVNxWlZtSmFTVVFNbEhiSjU4K2JmbU5uN3RiVzFQUDMwMDc3anBOeExMNzNFckZtek1MTmxHemR1dk5WM0hoSEpQVnBLSmhDMnBXVFVRRW1IMU5YVk5ablpKVUQwVjcvNkZXdlhydlVkS1dVYUdocjQ2VTkvaXBuRmdHL3IyaWNSOFVGTHlRVEN0cFNNR2lqcHNQbno1OCtOeFdKM2JkdTJqYWxUcCs3NlhLSnMwdHpjekE5KzhBTTJiOTZNYys3Um1wcWFWM3huRXBIY3BhVmt3cmVVakJvbzZaVG01dVlmbWRtYkgzendBYmZjY2t0V1hROWxadHg5OTkySmMrMExHaG9hL3RWM0poSEpiVnBLSm54THlhaUJrazVadEdqUnp1Ym01cThBSzE5NDRRVWVldWdoMzVHUzVxbW5ubUw2OU9tWVdmM09uVHUvcEZOM0l1S2JscElKMzFJeWFxQ2swOTU3NzczNldDeDJEckJwMnJScFBQamdnNzRqZFltWjhjUVRUL0N6bi8wTU05dnFuTHZndmZmZTA4SXJJaElLV2tvbVhFdkpxSUdTTHBrL2YvNzhhRFQ2UldEakF3ODh3SDMzM1Vjc0Z2TWRxOE5pc1JpUFBmWVlkOTExRjJhMkZmaVhlZlBtL2QxM0xoR1JCQzBsRTY2bFpOUkFTWmZWMXRhK2JXWVR6V3pEYjMvN1c3NzN2ZSt4ZGV0VzM3SGFyYkd4a1p0dXVvbDc3NzBYWUVzc0ZqdW5wcWJtYjc1emlZanNTVXZKaElmekhTQjdKRjRLdUp6ZHB4VVZGY2ZsNStmL0JUaHU4T0RCL1BkLy96ZkRoZzN6SGV1QVZxeFl3UTkrOElQRWRQaUthRFI2Ym0xdGJZM3ZYTW1qdWhUSk5wV1ZsWitOUkNLenUzWHJsdmYwMDA5VFZsYm1PMUpLTkRRMGNONTU1N0ZwMDZZWWNFYlkzZzJ0R1NoSm1nVUxGbnk0ZWZQbXNjRHp5NWN2NTZLTEx1S0JCeDRJNVRJSHpjM05QUGJZWTB5Wk1vWEZpeGRqWnE4MU5UVlZaMWZ6SkNMWlNFdkpoSU5lbFNhTlh1bTM0YXFycTY4bU9GZC82TUNCQTdubW1tczQ1WlJUY0o1M2o1a3haODRjN3JubkhwWXNXUUt3SGJodDNyeDV0d09aZC9IV1Fha3VSYkpSZVhsNVlXRmg0YXZPdVpNbVRackVMYmZjNG4xOFRSWXo0ODQ3NzJUNjlPa1FMQ1Z6UWxqZWVkZFdkdXp0VU5DQmFrL2w1ZVVEQ3dzTEgzYk9uUTR3ZlBod3JycnFLc2FORzBkZVhsNWFzOFJpTWQ1NTV4Mm1UWnRHYlcxdDR1RlowV2owc3RyYTJvL1NHaWF0VkpjaTJXckVpQkY5Q2dzTDV3SURycnp5U3E2NDRncmZrWkppK3ZUcGlYZEQxemMzTjM4MnJPK0cxcUNhTkRwUTdVOWxaZVhrU0NSeUMxQUZVRlpXeHRlKzlqWE9QUE5NZXZYcWxkTG5ibWhvNE9XWFgyYjY5T21zWEJuOERaclorOEJOTlRVMWYwanBrNGVDNmxJa20xVldWbFpHSXBIWGdNTy84NTN2OE8xdmY5dDNwRTR6TTU1ODhzbGQ3NFoyenAwVjVuZERhMUJOR2gyb0RxYTZ1dnFyd0RYQXVNUmpGUlVWbkg3NjZZd2RPNVloUTRaMGVXWXFHbzJ5WXNVSzVzNmR5eXV2dkVKTlRVM2J0L3JPaTBhajk5WFcxajRLWlAvN2Z3SFZwVWoyR3pWcTFOaTh2THlYZ0NNdXZmUlNycnJxS2lLUnpMckVPUmFMOGZqamozUHZ2ZmZ1V2tvbTdPK0cxcUNhTkRwUXRWZFZWZFVvNTl6VndObEF6OFRqeGNYRmpCdzVrc3JLU3ZyMzcwL3YzcjNwM2JzM3BhV2xGQmNYVTFSVWhIT09IVHQyME5UVXhOYXRXMW0zYmgzcjE2OW4xYXBWMU5iV3NtREJBclp2Mzc3cnVjeHNvM1B1K1dnMCtzdmEydHEzUGZ5Nm5xa3VSWEpCVlZYVkdPQmw1OXlSNDhlUDUrYWJiNmEwdE5SM3JIWnBiR3prdHR0dVk4YU1HUUJib3RIb2wydHJhMS8xbmV0Z05LZ21qUTVVblJDcHFLZ1luNWVYZHdGd2luUHVPS0NyRjBkRmdUb3ptK1djZTJiZXZIbXZ4Qi9MVWFwTGtWeWhwV1RTUzROcTB1aEExVlhsNWVXbEJRVUZKenJuVGdTR09PY0dtRmwvNTl4aFFBbHdDRUhOYmplelJtQ3pjMjZWbWEwQ2xnRnpDZ3NMMzNqcnJiZENzMUt0ZjZwTGtWd3lkT2pRd3c0NzdMQW5nTWw1ZVhsY2R0bGxYSExKSlJRVkZmbU90cHZtNW1hZWVPSUo3ci8vZmxwYVdqQ3oxM2J1M0huZW9rV0xHbnhuYXk4TnFrbWpBNVdFa2VwU0pBZHBLWmswMEtDYU5EcFFTUmlwTGtWeWxaYVNTUzBOcWttakE1V0VrZXBTSk5kcEtablUwS0NhTkRwUVNSaXBMa1Vrb0tWa2trdURhdExvUUNWaHBMb1VrZDFwS1puazBLQ2FORHBRU1JpcExrVmt2N1NVVEJkb1VFMGFIYWdrakZTWEl0SStXa3BHUERGclBWaUpoSVhxVWtTU1JlTkpXNW4xWVRraUlpSWlJYUFHU2tSRVJLU0QxRUNKaUlpSWRKQWFLQkVSRVpFT1VnTWxJaUlpMGtGcW9FUkVSRVE2U0EyVWlJaUlTQWVwZ1JJUkVSSHBJRFZRSWlJaUloMmtCa3BFUkVTa2c5UkFpWWlJaUhTUUdpZ1JFUkdSRGxJREpTSWlJdEpCK2I0RFpDNDdEWmkwajhmdmJQUEZiSEIvVEZjaUVkV2xpQ1NQeGhOSkNmc0NtQjNrZHE3dmxKSnJWSmNpa2l3YVR5UWxMQi9zbndjb3FrMWdoYjVUU3E1UlhZcElzbWc4T1JCZEE5VnByZ1Y0NmdBLzhBcTRuZWxLSXhKUVhZcElzbWc4T1JBMVVGM3pwd044NzVtMHBSRFpuZXBTUkpKRjQ0bWtnaFhGcHpEM25OYmNDbGJzTzUza0t0V2xpQ1NMeHBQOTBReFVsN2dtNEEvNytNWk1jRHZTblVZa29Mb1VrV1RSZUxJL2FxQzZibDl2MzlSYk9zVTMxYVdJSkl2R0Uwa0ZPeVErbFptWTF0d09WdW83bGVRNjFhV0lKSXZHazMzUkRGU1h1ZTNBczIwZWVCM2NWbDlwUkFLcVN4RkpGbzBuKzZJR0tqbmFuaDkrZHI4L0paSmVxa3NSU1JhTko1SUtkaWhZSTFnVDJKRyswNGdFVkpjaWtpd2FUL2FrejhKTENyY0Y3RG1nTzdnTnZ0T0lCRlNYSXBJc0drLzJwQVlxZVo0R3lueUhFTm1ENmxKRWtrWGpTUnZPZDRCTTBiOS8vNUllUFhxTWpFUWlJNXh6eHdERHpHeVljNjY3bVpWR280ZVdtdVc1L1B5Tlc1MXpXODFzQTFBSExER3pqNTF6NzBXajBRVUxGaXpZNXZsWGtTeWl1aFNSWk5GNDBqRnFvUFl2VWxWVlZRMU1Bcjdrbkt1bTZ6TjJVYURXeko2UFJxTXpGaXhZTURmK21FaDdxUzVGSkZrMG5uU0JHcWc5VkZkWER6V3piem5uTGdINkpoNHZMQ3hrNk5DaERCczJqQUVEQnRDL2YzOEdEQmpBNFljZnppR0hIRUpKU1FuT09iWnYzMDVqWXlPYk5tMWkxYXBWckZxMWlwVXJWN0preVJMcTZ1cllzV08zaFZzL05iUEhnWWRyYW1yZVQvT3ZLaGxFZFNraXlhTHhKRG5VUU1WVlZsWk9qRVFpMXdObkpCNGJPblFvNDhhTlk4S0VDWlNYbDVPZjM3WEdQQnFOc25qeFltYk9uTW1jT1hOWXZIanhydStaMmV1eFdPek8ydHJhNTdyMEpKSlZWSmNpa2l3YVQ1SXI1eHVveXNyS2s1MXp0em5uVGdIbzBhTUhreVpOWXNxVUtmVHIxeStsejExZlg4OHp6enpEakJrenFLK3ZCOERNNWthajBYOWZzR0RCekpRK3VZU2E2bEpFa2tYalNXcmtiQU0xWXNTSVBvV0ZoYjhFcGdBTUdqU0l5eTY3akRQUFBKTzh2THkwWm9sR283ejY2cXM4OU5CRExGbXlKUEh3ODAxTlRWY3RXclRvazdTR0VhOVVseUtTTEJwUFVpc1hHeWczYXRTb2l5S1J5TDNPdVNQS3lzcTQ0b29yT09lY2M0aEUvQzdNYm1hOCtPS0xQUERBQTZ4Y3VSSmdTeXdXbXpwLy92emZBT1kxbktTYTZsSkVra1hqU1Jya1ZBTlZVVkhSTFJLSlRJdEVJaGRISWhIT08rODhycm5tR29xTGkzMUgyMDFUVXhPLy92V3ZlZUtKSjRoR281alpYN1pzMmZLTnVycTZ6YjZ6U2ZLcExrVWtXVFNlcEUvT05GREhIMy84b0pLU2tqOEIxWDM3OXVYV1cyK2xzckxTZDZ3RCt2REREN254eGh0WnNXSUZ3T0pvTlBybDJ0cmFqM3pua3VSUlhZcElzbWc4U2EvMG5nVDFwTHE2K3ZqOC9QdzNuSE5EeDR3Wnc3UnAweGc4ZUxEdldBZlZzMmRQSmsrZVRGMWRIWjk4OGtsUDU5ekZmZnYyL2R2YXRXdFgrODRtWGFlNkZKRmswWGlTZmxuZlFJMGFOYW84RW9tODdwenJkZjc1NTNQNzdiZFRVbExpTzFhN0ZSWVdjc1laWjdCejUwNXFhMnRMbkhOVGV2ZnUvV3A5ZmYwL2ZHZVR6bE5kaWtpeWFEenhJNnNicUlxS2l1UHk4L1AvRHZTODhNSUx1ZUdHRzNBdTg4NWFPdWM0NFlRVGNNN3g3cnZ2RmtjaWtTbjkrdlY3YWZYcTFXdDlaNU9PVTEyS1NMSm9QUEVuYXh1bzh2THk3Z1VGQlRPZGMvMHZ1dWdpcnIvK2V0K1J1bXowNk5GRUloSGVlZWVkWWpNN3EwZVBIaytzVzdjdUp6NXpLRnVvTGtVa1dUU2UrSld0RFZUQmdBRUQvdWljR3p0Ky9IaHV1dW1tak96STk2VzZ1cG8xYTlidzBVY2ZIWjZYbC9lNTd0MjcvOC82OWV1ejhuT0dzcERxVWtTU1JlT0paMW5aUUZWVlZmMkhjKzd5SVVPR2NOOTk5MUZRVU9BN1V0STQ1emp4eEJPWk0yY082OWV2NzUrZm4zL2ttalZyWHZDZFN3NU9kU2tpeWFMeHhML3NhRmZiR0RseTVNaUNnb0thNHVMaXZDZWZmSktCQXdmNmpwUVM5ZlgxWEhEQkJXemJ0aTFxWnArdnFhbVo3VHVUN0ovcVVrU1NSZU5KT1BoZGtqVEpSbzhlWFpDZm4vOElrSGZGRlZka2JWRUI5T25USjNHK084ODU5M0I1ZVhtaDcweXliNnBMRVVrV2pTZmhrVlVOVkRRYS9hWnpic3p3NGNQNXhqZSs0VHRPeXAxOTl0bU1HVE1HNFBpaW9xTHYrYzRqKzZhNkZKRmswWGdTSGxuVFFBMGVQTGpZT2ZkamdCdHV1TUg3NS8ya1F5UVNZZXJVcVFDWTJkVVZGUlhkUEVlU1BhZ3VWWmNpeWFMeEpGempTZGJzL1NPUFBQSVM1MXkvc1dQSE1tclVLTjl4MG1iWXNHRk1uRGdSNTF5dlNDUXkxWGNlMlozcVVuVXBraXdhVDhJMW5tUkxBMVhnblBzUndIZS8rMTNmV2RMdThzc3ZCeUFTaWZ4cjJNNFI1empWSmFwTGtTVFJlRUs0eHBPc2FLQ3FxNnNuQUVlTkhEbVNpb29LMzNIU2J1alFvWngwMGtrQXZRb0tDaTd3blVjQ3FrdlZwVWl5YUR3SjMzaVNGUTJVbVYwS01HblNKTjlSdkRubm5ITUFjTTU5MDNNVWlWTmRxaTVGa2tYalNmakdrNHh2b0lZUEg5N0RPZmVWb3FJaUprK2U3RHVPTjUvNzNPY29LU25CT1hmcTZOR2orL3JPayt0VWx3SFZwVWpYYVR3SmhHMDh5ZmdHcXFTa1pEeFFNSGJzV0VwTFMzM0g4YWFrcElTSkV5Y0M1QVBuZW82VDgxU1hBZFdsU05kcFBBbUViVHpKK0FiS09UY0JTS3dUa2ROT09PRUVBR0t4MkFUUFVYS2U2cktWNmxLa2F6U2V0QXJUZUpMeERaU1puUVZ3OHNrbis0N2lYZUxDUXVmY2laNmo1RHpWWlN2VnBValhhRHhwRmFieEpLTWJxS3FxcWtIT3VjRTlldlJnOE9EQnZ1TjQxN2R2WDhyS3lnQ09xcWlvT001M25seWx1dHlkNmxLazh6U2U3QzVNNDBsR04xQm1kaXdFYjI5MEx1cytGN25EbkhPN0ZsZkx5OHVyOWh3blo2a3VkNmU2Rk9rOGpTZTdDOU40a3RFTlZDUVNHUUp3MUZGSCtZNFNHa2NmZlRRQVpsYnVPVXJPVWwzdVRYVXAwamthVC9ZV2x2RWtveHNvWURqQW9FR0RmT2NJalFFREJnRGduRHZHYzVSY3BycmNnK3BTcE5NMG51d2hMT05KcGpkUW53RVlNbVNJdHdETzdYM3IzdDFibkYydlVweHpSL3RMa2ZPODErWDgrVEJ4SXBTV1FyZHVjTlpaVUZmbkxZN3FVcVR6dkk4blM1YkErZWNIeDdiaVlqanRORmk2MUZ1YzBJd25HZDFBbVZrL0lIRkJtYWNNdTkrdXVncSsvblZ2Y2VqZTJyMzE4cGNpdC9tdXl5MWJnZ0h1czUrRlZhdGcrWExvMFFQT1B0dExIRUIxS2RKWnZzY1RnTC84QlU0OUZUNytHRmFzZ0tJaXVQaGliM0ZDTTU3ayszenlKT2dKY01RUlIvak9BVUJURXp6NUpMejBrcjhNaHg1NktBQm1GbzZka3B1ODF1WFNwZERRQU5kZEI0a0kzL3dtUFAxMDBPVDd1QTVWZFNuU2FkNlBjOWRlQzNsNXJWOWZkeDE4OFlzUWplNytlTHFFWlR6SjZCa29vQlNnVzdkdXZuTUE4T3l6Y05SUndTdC9YNHFMaXdGd3pwWDRTNUh6dk5ibDhjZkQwS0Z3NDQxQlU3OStQZHh5Uy9DSzBkZWJlRlNYSXAzbS9UaTNaNU5VWHcrOWUvdHBuaUE4NDBsR04xRE91U0tBZ29JQzMxRUFlT1FSdU9RU3Z4bnk4M2ROS2hiNnpKSExmTmRsWVNHOCtpcTgvejRNSEFpREIwTkZCVXliNWlVT29Mb1U2U3pmNDhtZW1wdmhGNytBNzN6SFg0YXdqQ2NaM1VBQm9Wa1VZOVVxZU8wMXYrZUZBYTBURWc3ZS95ZTg4QUlzWEFoWFhobGNRUDc0NC9CLy8rY3ZqK3BTcE5OQzljZHoxVlhCek5NUGZ1QXZRMWpHazB5L0Jxb0pPS1M1dVprOFgzT0pjWTg5RnJ6cnllTjFmZ0EwTnpmdjJ2U1pJOGQ1cmN1TkcrSHFxNE9hdk9DQzRMR3BVNE5Yakw3ZWlhZTZGT20wMEJ6bnJyOCtlQ0gyOTc4SEY1TDdFcGJ4SktObm9NeHNHOEQyN2R0OVIrSFJSLzJmdmdOb2Ftb0N3TXdhUFVmSldiN3JjdGt5YUd5RThlTmJIenZyck9EaThsak1TeVRWcFVnbitSNVBFbjd3QTVneEl6alQwcnUzMXlpaEdVOHl1b0VDMWdOczNMalJhNGovKzcvZ1hVL25uT00xQmdCYnRteEpiUHJkS2JuTmExMGVleXdjZVdSdzRmaUdEYkI2ZFhETndpbW5RTVRUWDd6cVVxVFR2Qi9uZnZ6allDbUQxMTZEdm4yOXhkZ2xMT05KUmpkUXpyazFBUFgxOVY1ei9QYTN3ZHBQaFNHNFBMYWhvU0d4K2FuUEhMbk1kMTEyNnhhOFVwd3pCL3IwZ1JFamdzZW1UL2NTQjFCZGluU1c3L0VFNE9hYmd6ZWxsSlh0dm1qMGpoMSs4b1JsUE1ub0Jzck0zZ2RZNm5OSlZJSUc2cjc3dkViWVpmWHExUUE0NTViN1RaSzd3bENYNDhiQjIyL0R6cDNCN09qMDZYNnZ6MU5kaW5ST0dNYVRQUmVNVHR6aXF3bWtYVmpHazR4dW9JQVBBRmFzV09FN1IyaXNXclVLQURQeitNRWRPVTkxdVFmVnBVaW5hVHpaUTFqR2s0eHVvR0t4MkZKbzdVWUZsaTFiQm9DWkxmSWNKV2VwTHZlbXVoVHBISTBuZXd2TGVKTHBEZFFTZ0k4Ly9oZ3o4eDNIT3pOajRjS0ZpZTM1bnVQa0xOWGw3bFNYSXAybjhXUjNZUnBQTXJxQldyaHc0Vkl6VzdWdTNUcFdybHpwTzQ1MzlmWDFyRnExQ2pOYlYxdGJxMWY2bnFndWQ2ZTZGT2s4alNlN0M5TjRrdEVORklDWnpRQjQ4ODAzZlVmeEx0R1ZPK2UwTXp4VFhiWlNYWXAwamNhVFZtRWFUeksrZ1lwRUlqTUI1czZkNnp1S2Q0bDk0Sng3elc4U1VWMjJVbDJLZEkzR2sxWmhHazh5dm9GcWFtcDZIV2g1NjYyM2FHek0zVVdPZCt6WXdVc3Z2UVFRQmY3c09VN09VMTBHVkpjaVhhZnhKQkMyOFNUakc2aEZpeGF0QmY3YTJOaklDeSs4NER1T043Tm56MmJyMXEyWTJheDMzMzMzRTk5NWNwM3FNcUM2Rk9rNmpTZUJzSTBuR2Q5QUFVU2owVWVBbkM2c3YvNzFyd0RFWXJISFBFZVJPTldsNmxJa1dUU2VoRzg4eVlvR3FxV2w1V1ZnL2J4NTgvand3dzk5eDBtN0ZTdFc4UHJycjJObUd6ZHQydlNrN3p3U1VGMnFMa1dTUmVOSitNYVRyR2lnRmkxYXRETVdpOTBHY1AvOTkvdU9rM2FQUFBKSVluUGE4dVhMUFgwNmtleEpkYW02RkVrV2pTZmhHMCt5b29FQ2lNVml2d0hXejVvMWk4V0xGL3VPa3pZclZxemd1ZWVldzh3MmJObXk1WGJmZVdSM3FrdlZwVWl5YUR3SjEzaVNOUTNVZ2dVTHRnRS9BYmpqamp0eVlzVldNK1BuUC85NVl2dit1cnE2elo0anlSNVVsNnBMa1dUUmVCS3U4U1RQZDRCazZ0YXRXMjFoWWVGWDZ1dnJleDF4eEJHTUdESENkNlNVZXVtbGwzajAwVWN4czJVYk4yNzg2c2FORzF0OFo1SzlxUzVWbHlMSm92RWtQT05KMXN4QUFkVFYxVFdaMlNWQTlGZS8raFZyMTY3MUhTbGxHaG9hK09sUGY0cVp4WUJ2aCtXY3NPeE5kU2tpeWFMeEpEeXlhZ1lLWU8zYXRhdjc5T25UcmFXbDVlU2FtaG9tVDU1TWZuNis3MWhKMWR6Y3pOU3BVMW0yYkJuT3VkL1cxTlRjN1R1VEhKanFVa1NTUmVOSk9HUmRBd1hRbzBlUC84dkx5enZ0MDA4L0hiQjY5V3BPUGZWVW5ITytZeVZGNG56d3l5Ky9ETENnb2FIaDNEQk5hY3IrcVM1RkpGazBudmlYbFEzVSt2WHJvejE3OW53K0x5L3ZxM1YxZFlkSEloRkdqeDd0TzFaU1BQWFVVeno0NElPWVdYMXpjL09wSDMzMFVZUHZUTkkrcWtzUlNSYU5KLzVsWlFNRnNHN2R1bTE5K3ZSNTFUbjM5WGZlZWFmWU9aZlJ4V1ZtUFBua2s5eDU1NTJZMlZibjNML1UxdFl1OUoxTE9rWjFLU0xKb3ZIRXI2eHRvQURXcmwyN3RuZnYzak1qa2NnRjc3NzdibkZ6Y3pOanhvekp1R25PV0N6RzQ0OC96dDEzMzQyWmJRWCtwYWFtNWpYZnVhUnpWSmNpa2l3YVQveko2Z1lLb0w2Ky9oOWxaV1YvQXk2WVAzOSt5WklsU3pqNTVKTXBMQ3owSGExZEdoc2J1ZVdXVy9qOTczOFBzQ1VXaTMxNS92ejVNMzNua3E1UlhZcElzbWc4OFNQckd5Z0kzckhRdTNmdlp5T1J5TVRseTVmM2ZPMjExNml1cnFaSGp4NitveDNRaWhVcnVQcnFxNWs5ZXpiQWltZzBlbVp0YmUxczM3a2tPVlNYSXBJc0drL1NMeWNhS0lENit2cC9kdXZXN2ZHaW9xS0tqUnMzSHZ2blAvK1pXQ3pHeUpFalEvZjJ6K2JtWm43M3U5OXh3dzAzc0c3ZE9zenN0WjA3ZDU2MmNPSENaYjZ6U1hLcExrVWtXVFNlcEZkbW5TUk5EbGRkWFgwMXdYTDRodzRjT0pCcnJybUdVMDQ1eGZzNVl6Tmp6cHc1M0hQUFBTeFpzZ1JnTzNEYnZIbnpiZ2RpWHNOSnFxa3VSU1JaTko2a1FTNDJVQUNVbDVjUExDd3NmTmc1ZHpyQThPSER1ZXFxcXhnM2JoeDVlZW1kbUl2Rllyenp6anRNbXphTjJ0cmF4TU96b3RIbzhmd25Sd0FBQWZSSlJFRlVaYlcxdFIrbE5ZeDRwYm9Va1dUUmVKSmFPZHRBSlZSV1ZrNk9SQ0szQUZVQVpXVmxmTzFyWCtQTU04K2tWNjllS1gzdWhvWUdYbjc1WmFaUG44N0tsU3NCTUxQM2dadHFhbXIra05JbmwxQlRYWXBJc21nOFNZMmNiNkFTcXF1cnZ3cGNBNHhMUEZaUlVjSHBwNS9PMkxGakdUSmtTSmM3OW1nMHlvb1ZLNWc3ZHk2dnZQSUtOVFUxYlQ5TmUxNDBHcjJ2dHJiMlVTRDdQMkpiMmtWMUtTTEpvdkVrdWRSQTdhR3FxbXFVYys1cTRHeWdaK0x4NHVKaVJvNGNTV1ZsSmYzNzk2ZDM3OTcwN3QyYjB0SlNpb3VMS1NvcXdqbkhqaDA3YUdwcVl1dldyYXhidDQ3MTY5ZXphdFVxYW10cldiQmdBZHUzYjkvMVhHYTIwVG4zZkRRYS9XVnRiZTNiSG41ZHlSQ3FTeEZKRm8wbnlhRUdhdjhpRlJVVjQvUHk4aTRBVG5IT0hVZlgzN1VZQmVyTWJKWno3cGw1OCthOUVuOU1wTDFVbHlLU0xCcFB1a0FOVkR1Vmw1ZVhGaFFVbk9pY094RVk4di9icVdNVGhxRWdCcUM2NWtOY1pBSm4vMGtDL2xPazhRUXVuUEpTWklWQXdMeTNnWVJRVlQyNmU2MnFlNUpia2lYZlBzL3VmaWM1cW1ydjdqM0pLOGsyeG5qT09ZLy9wZUJxN0JMNEZYOENBQUFBQUFBQUFBQUFBQUFBQUFBQUFBQUFBQUFBQUFBQUFBQUFBQUFBQUFBQUFBQUFBQUFBQUFBQUFBQUFBQUFBQUFBQUFBQUFBQUFBQUFBQUFBQUFBQUFBQUFBQUFIQkpINk5mdDZCdmU2VXdBQUFBQUVsRlRrU3VRbUNDIiwKICAgIlR5cGUiIDogImZsb3ciLAogICAiVmVyc2lvbiIgOiAiMjkiCn0K"/>
    </extobj>
    <extobj name="ECB019B1-382A-4266-B25C-5B523AA43C14-18">
      <extobjdata type="ECB019B1-382A-4266-B25C-5B523AA43C14" data="ewogICAiRmlsZUlkIiA6ICIyMTM2NTM1ODgwODQiLAogICAiR3JvdXBJZCIgOiAiMzI3NDE2NDcxIiwKICAgIkltYWdlIiA6ICJpVkJPUncwS0dnb0FBQUFOU1VoRVVnQUFBbEFBQUFIVkNBWUFBQUErZDhXekFBQUFDWEJJV1hNQUFBc1RBQUFMRXdFQW1wd1lBQUFnQUVsRVFWUjRuT3pkZTNSVTViMy84ZmN6dVV1OGNRMXlGVUd4Z1pBRWlxaXRSWlFxVXUyeEttM1YxV3JWMW5yV1dkNm9QYmFueDFvOWVtcTExV290V3JYcWFSVzFGL3VyNHVWWTFGTVVGQ1VFUkZFaUY2RkF3SVk3SVNRejM5OGZlNGFFZXk0ejgreVorYnpXbWpVN2srQjhzdjNtMmQ5NTlwNW5R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Rc2I1RGlBaWttdk1LQUZHQWlPQVk0Qmg4VnQzb0RSK2M4RFcrRzBEVUFjc0FUNEczZ01XT01lMnRJY1hFVUFObEloSXlwa1JBYXFCU2NDWDR0djVYZnpQUm9GYTRIbGdCakRYT2FKZC9HK0tTRHVwZ1JJUlNSRXpoZ0xmQWk0QityWitwNWhnOHFtQ1lPTHBtUGl0SjlDTnZTZWdHZ2dtbmo0bW1JUmFHTDl0Yi90MG53S1BBdzg3eC91cCtwMUVSRVJFVXNLTWlXYThhSWExM2thYTJmVm05b2FaN2JTdWF6YXp0OHpzMzgyc3lzeGNtK2ZpTlRPKzVIcy9pSWlJaUJ5VUdTZWI4WHBySTFNV2I1bytUa0xEZERBcnpleEdNeHZRdHBGNjI0d0p2dmVMaUlpSXlGN002R1BHVTYyTnkzRm05bmg4bGlqZFdzenNhVE9yYU50SVBXZkdRTi83U1VSRVJBUXpuQmtYbTdFaGFGUUdtTmxEWmhiMTBEanRLV3Btdnplem9SWnZvamFiOFcwelhmc3FJaUlpbnBqUnpZei9DWnFUUERPN3lzeTJlV3lZOXFmUnpLYWFXYjdGRzZsbnpUak05LzRURVJHUkhHUEdJRFBlRFJxU1FXWTJ5MTkvMUc3ekxEaTFpSm54Z1JuSCt0NlBJaUlpa2lQTU9ONk0rcUFSR1c5bS8vVGFGblhNSmpPYmJQRW1xc0dNTWI3M3A0aUlpR1E1TThyTldCODBJRmRhT0s1MTZxaW9tZDFnOFNacWd4bGpmZTlYRVJFUnlWSm1IR2ZHcDBIamNhM2ZIaWdwZm16eEptcWpHVlcrOTYrSWlJaGtHVE82bS9GUjBIQmM1N254U2FhZldMeUorc1NNUHI3M3M0aUlpR1FKTXdwYVZ4WC9zcG5GL1BZOFNSVXpzMHNzM2tUTk5xUFE5LzRXRVJHUkxHREdmd1lOeG1jc25Nc1VkRldqbVgzVzRrM1V2YjczdDBpbTBJSnFJaUw3WWNaSW9BYTY1VUVOd1FmL1pxT1ZCQjl1dkRrS2ZONDVabnNPSkJKNkVkOEJSRVRDeUl3QzRCRWdEMzVFOWpaUEFBT0FYd0RrQVEvclZKNklpSWgwaWhtWEI2ZTFxaTB6bHl2b3FLZ0Y2MXBoWnZ6UTkvNFhDVHVkd2hNUjJZTVp4VUFkMEEvZUFFN3luQ2hkRmdDakFOWURSenZITnI5NVJNSkxwL0JFUlBaMkNkQVBUaWQzbWllQUNtQUtRQzlncXQ4c0l1R21HU2dSa1RiaTF6NHRCNDZDTjRFVC9RWkt1NFVFalJUcmdmN09zZE52SHBGdzBneVVpTWp1SmdCSHdUaHlyM2tDR0FtY0NjRXMxQVYrczRpRWx4b29FWkhkWFJyY1hlUTNoVmZmU214ODAyY0trVERUS1R3UmtUZ3plZ0Jyb0tRQTFnS0grWTdreVZhZ0ROaldBZ3gwampXZUE0bUVqbWFnUkVSYWpRY0s0RFJ5dDNrQ0tBVytDcEFQbk9zM2kwZzRxWUVTRVdrMUliZzcxVytLVURnOXNUSEJad3FSc0ZJREpTTFM2cXpnYnBMZkZLRXdMckdSaTFmU2l4eVVHaWdSRWNDTVFjRGc0TnFmNFo3VGhNRmdZQ0RBVVdZYzV6ZUxTUGlvZ1JJUkNSd2IzSTFFNzYrQllCL3NXa1MwMm1NUWtWQlNBeVVpRWhnUzNBMzJHaUpjUHBQWUtQZVpRaVNNMUVDSmlBVGk1KzEwdHFyVk1YdHRpRWhBRFpTSVpCazdEZXdMWVBrZC9JZWYyZTNPZyt1dWc5NjlvYUFBUm8rR09YTzhSWWs3ZXE4TkVRbW9nUktSYkRNSmVBMm9CN3NmN0hTd29uYjh1MzdCM1lEVUpUdUlrMDZDRHorRTlldWhxZ3ErOGhVdzh4WUg2SjNZNk9VemhZaUlpS1NjM1JtMEhidmROb0U5REhZVzJDSDcvRmZHV2pQTWJLMkZ3Y3laWmdVRlppMHRQbFA4MDRKOXdqL1QvWDlSSk93MEF5VWl1ZUF3Z2c5NGV4NVlCL1k3c0g4Qk83VE56NVFHZDRmdS9hL1R5QXcrK1FUdXVRZXV1Z3J5OG55bUtkbHJRMFJFUk5yTi9yYVBXWjFzdURXQ1BRTjJ3WVlOUnpRSHN5M04zdVo3L3ZkL1c3Tjk2VXRtalkzZW9zUzFXSHdHcWlVRS82OVNkWHZMOTErWFpDYk5RSWxJZTJUcngzbEVnTzVBV1V0TGZuenhKMzlyUUoxK09rU2pzR2dSckZzSGwxM21MVW91R2VzN2dJaUlaSzNFcS9WTXNNOXJvTnJldG9POUFQWWRzQ04zL1N0ald6RGJzczN6ckUvZytlZURhNkNpVVo4cEdpMCtBOVhvOC85bzZtUlNYVXZZZFBSdHZpSWltV2diTUJQNFkzQnpXL2Z6TTRmQTF1RE9NK2VDNVF3aVhzOFROTzYxSVNJQk5WQWlrcTAyQTY4QXp3Qi9BWGV3Sm1BOTBDdTQ2MzJRSDAyKzk5K0grZlBoM0hPRFpReHV1UVdtVEVsN2pEMXNTR3hzOUpsQ0pJeDBEWlNJWkp2WndMbEFMM0RuZ1p2ZWp1WUpZRTF3dHlxRjBmYXZXemU0ODA0NC9IQ29ySVNSSStHKys3eEVhV045WXVOVG55bEV3a2d6VUNLU1pkd2ZPL2tQM3dkT0MrN09TR0tlOWhrMENPYk5TL3ZUSHNTeXhNWnlqeUZFUWtrelVDSWlnUStDdTQvOHBnaVZqeE1iZFQ1VGlJU1JHaWdSa2NEUzRHN1pnWDhxcDN5UTJGamtNNFZJR0ttQkVoRUpMQW51M2dQMHp2WmdIK3o2Tk9QNUhvT0loSksvRmVORUpJTWsxc3B4V1QxbW1MRVM2QitjeGh2bU80NW5LNEdCQU91Y280L25NQ21TRzNVdHFhRVpLQkdSVmpPQ3V4ZjlwZ2lGMlltTk4zMm1FQWtyTlZBaUlxMW03bmFYMDNidGc5YzhoaEFKTFUxYmlrZzc1TWFwRGpQS2dKVlFtaDhzQzFYcU81SW5qVUJmWUZNVUdPSWNuM2dPbENLNVVkZVNHcHFCRWhHSmM0NjF3RitEajNONXduY2NqMTRDTmdITXl0N21TYVJyMUVDSmlPenVrZUR1OTM1VGVQVm9ZdU14anlGRVFrM1RsaUxTRHJsenFzT01Rb0xQYytrRjg0QXF6NG5TN1NOZ09HQWJnYjdPc2NOem9CVEtuYnFXNU5NTWxJaElHODZ4RTdndCtPcEhYclA0Y1J2eGRiQ21aWGZ6Sk5JMTZycEZwQjF5NjVXNkdkMElsaVRQc1Ztb0Q0SGpBZHNBREhhT3paNERwVmh1MWJVa2wyYWdSRVQyNEJ6YmdKOEVYLzBiRVBNWkowMWl3UFhFWjUvdXovN21TVVJFSk9YTVdsK3Q1d1l6aXN4WVpJYVovZEt5M3hNVy9LNHNOYVBZOS81UGo5eXJhMGtlVFZ1S1NEdms1cWtPTXo0THpJYkQ4b0xQeUJ2Z08xS0sxQU9mQVJwaXdCbk84WXJuUUdtU20zVXR5YUZUZUNJaSsrRWNjNEc3WURQd0ZjakthNnFiZ0F1QkJvQkhjNmQ1RWhFUlNibmNQZFZoUnFFWmJ3U250eTR5czVqZk0yMUpGVE96ZjdQNHFidmEzRGwxbDVDN2RTMGlJbW1SMndjYU0vcVk4VW5RYU56c3QrZEpxbnNzM2p5dE5jdmE4NU1Ia050MUxTSWlLYWNEalJtVlptd01HbzRmZTI1OHVpcG1abmRidkhuYVlzYm5mZTlmUDFUWElpS1NVanJRQUpneDFvd05RZU54bzVsRnZiWkJuUk0xczl1dFRmTjBtdS85Nm8vcVdrUkVVa29IbWdRenhwalJFRFFnWHphelRWN2JvWTdaYW1ZWFc3eDUybXpHcWI3M3AxK3FheEVSU1NrZGFOb3k0emd6RmdlTnlIQXpxL1hhRnJYUGgyWldaZkhtYWJsWnppeXZmZ0NxYXhFUlNTa2RhUFpreG1GbVBCYzBKUGxtZHBPWk5YcHNrUGFueWN4K2FtWUZGbStlWGpXanUrLzlGdzZxYXhFUlNTa2RhUGJGREdmR05mSFRZV1kyek15ZXRYQmNHeFUxc3hmTmJKVEZHNmR0WnZ6UVRPdi90VkpkaTRoSVN1bEFjeUJtRERUamYrT05pcGxWbTlrTU0ydngwRGkxbU5rclpuYXl0ZWJoNzJZYzYzcy9oWS9xV2tSRVVrb0htdll3WTdJWjgxb2JsNEZtZHFlWi9TTU5qVk85QlovWk43UnQ0N1RJalBOOTc1ZndVbDJMaUVoSzZVRFRFV1o4MVl6WnJZMk1NN09Uek96bkZseHczcHlFaHFuRnpCYVoyYjFtOW9YNGMreHFuTjQxNDFJemZkN3BnYW11cGZQMHh5VWk3YUFQWGUwTU0wWUJWd05uQXoxYnYzTUlNQTc0SEhBTTBDOStPd0lvaWQ4YzBBaHNKL2dzdm44QXE0Qmx3QnZBYkdCTDI2ZmJDRHdQL05JNTNrN1pMNVZWVk5jaUlwSlNlcVhlRldaRXpKaGd4cS9qcDlWYTJzd1dkZmJXRWw5SzRTRXp6akFqei9mdm1YbFUxOUo1NnJwRnBCMzBTajJaekNnRlRvemZoZ0FEZ1A3QVlRVFRUNGNRak0vYkNhYWhOaE5NUHlXbW9PWUFiempINXJTSHp5cXFheEVSU1NtOVVwZHNwTHFXenRONklDSWlJaUlkcEFaS1JFUkVwSVBVUUltSWlJaDBrQm9vRVJFUmtRNVNBeVVpSWlMU1FXcWdSRVJFUkRwSURaU0lpSWhJQjZtQkVoRVJFZWtnTlZBaUlpSWlIYVFHU2tSRVJLU0QxRUNKaUlpSWRKQWFLQkVSRVpFT1VnTWxJaUlpMGtGcW9FUkVSRVE2U0EyVWlJaUlTQWVwZ1JJUkVSSHBJRFZRSWlJaUloMmtCa3BFUkVTa2c5UkFpWWlJaUhTUUdpZ1JFUkdSRGxJREpTSWlJdEpCYXFCRVJFUkVPaWpmZHdBUkVaSDBzTk9BU2Z0NC9NNDJYOHdHOThkMEpSSVJrYXhtRnR4RU1wbDlvYldXOTNzNzEzZEtFUkhKR21xZ0pCdFlQdGcvRDlBOGJRSXI5SjFTTW9PdWdSSVJrUnpoV29DbkR2QURyNERibWE0MGt0blVRSW1JU0M3NTB3Rys5MHphVW9pSVNDN1FLVHpKRmxZVVAxVzM1K203cldERnZ0Tko1dEFNbElpSTVCRFhCUHhoSDkrWUNXNUh1dE5JNWxJREpTSWl1V1pmeXhSbzZRSVJFVWsybmNLVGJHS0h4RS9aSlU3ZmJRY3I5WjFLTW90bW9FUkVKTWU0N2NDemJSNTRIZHhXWDJra002bUJFaEdSWE5UMk9xaG45L3RUSWlJaW5hZFRlSkp0N0ZDd1JyQW1zQ045cDVITW84L0NFeEdSSE9TMmdEMEhkQWUzd1hjYXlUeHFvRVJFSkZjOURaVDVEaUdaeWZrT0lDTCttVkVDakFSR0FNY0F3K0szN2tCcC9PYUFyZkhiQnFBT1dBSjhETHdITEhDT2JXa1BMN0lmQjZ2cmpSdVBLRzFweVhjOWUzNnF1cFlPVXdNbGtvUE1pQURWd0NUZ1MvSHRyczVJUjRGYTRIbGdCakRYT2FKZC9HK0t0SnZxV3RKSkRaUklEakZqS1BBdDRCS2diK3QzaWdsZXBGY1F2RUEvSm43ckNYUmo3d21vQm9JWDZCOFR2RmhmR0w5dGIvdDBud0tQQXc4N3gvdXArcDFFVk5jaUlwSVNaa3cwNDBVenJQVTIwc3l1TjdNM3pHeW5kVjJ6bWIxbFp2OXVabFZtNXRvOEY2K1o4U1hmKzBHeWkrcGFSRVJTd295VHpYaTlkY0F2aXg5Y1BrN0NnZVZnVnByWmpXWTJvTzBCNTIwekp2amVMNUxaVk5jaUlwSVNadlF4NDZuV0FmNDRNM3ZjZ2xmVDZkWmlaaytiV1VYYkE4NXpaZ3owdlo4a3M2aXVSVVFrSmN4d1pseHN4b1pnUUI5Z1pnK1pXZFREQVdaUFVUUDd2WmtOdGZqQlpyTVozemJUdFpoeVlLcHJFUkZKR1RPNm1mRS93U0NlWjJaWG1kazJqd2VXL1drMHM2bG1sbS94QTg2elpoem1lLzlKT0ttdVJVUWtaY3dZWk1hN3djQTl5TXhtK1R1T3ROczhDMDdCWUdaOFlNYXh2dmVqaEl2cVdrUkVVc2FNNDgyb0R3YnM4V2IyVDYrSGo0N1paR2FUTFg2d2FUQmpqTy85S2VHZ3VoWVJrWlF4bzl5TTljRkFmYVdGNDVxUWpvcWEyUTBXUDloc01HT3M3LzBxZnFtdVJVUWtaY3c0em94UGd3SDZXci9IaXFUNHNjVVBOaHZOcVBLOWY4VVAxYldJaUtTTUdkM04rQ2dZbUsvemZJQklwcDlZL0dEemlSbDlmTzluU1MvVnRZaUlwSXdaQmJacjllVXZtMW5NNzdFaHFXSm1kb25GRHphenpTajB2YjhsUFZUWElpS1NVbWI4WnpBUWY4YkMrWGJ1cm1vMHM4OWEvR0J6cisvOUxlbWh1cFpNbzRXK1JES0lHU09CR3VpV0J6VUVINUNhalZZU2ZBanM1aWp3ZWVlWTdUbVFwSkRxV2pKUnhIY0FFV2tmTXdxQVI0QTgrQkhaZTVBQkdBRDhBaUFQZUZpblBMS1g2bHBFUkZMS2pNdUQ2ZjlxeTh5M2RYZFUxSUwxZnpBemZ1aDcvMHRxcUs0bFUra1Vua2dHTUtNWXFBUDZ3UnZBU1o0VHBjc0NZQlRBZXVCbzU5am1ONDhraytwYWRaM0pkQXBQSkROY0F2U0QwOG1kZ3d4QUJUQUZvQmN3MVc4V1NZRkxVRjJycmpPVVpxQkVRaTUramNoeTRDaDRFempSYjZDMFcwaHd3R0U5ME44NWR2ck5JOG1ndWxaZFp6ck5RSW1FM3dUZ0tCaEg3aDFrQUVZQ1owTHdhdjBDdjFra2lWVFhxdXVNcGdaS0pQd3VEZTR1OHB2Q3EyOGxOcjdwTTRVa2xlcGFkWjNSZEFwUEpNVE02QUdzZ1pJQ1dBc2M1anVTSjF1Qk1tQmJDekRRT2RaNERpUmRvTHBPVUYxbk1zMUFpWVRiZUtBQVRpTjNEeklBcGNCWEFmS0JjLzFta1NRWWorb2ExWFZtVXdNbEVtNFRncnRUL2FZSWhkTVRHeE44cHBDa1VGM3ZvcnJPVkdxZ1JNTHRyT0J1a3Q4VW9UQXVzWkdMVnh4bkc5WDFMcXJyVEtVR1NpU2t6QmdFREE2dWtSanVPVTBZREFZR0FoeGx4bkYrczBobnFhNzNOQmpWZFdaU0F5VVNYc2NHZHlQUit6MGcyQWU3Rmx1czloaEV1a1oxdlJ2VmRhWlNBeVVTWGtPQ3U4RmVRNFRMWnhJYjVUNVRTSmVvcnZlaXVzNUVhcUJFd2l0K2ZrT3orcTJPMld0RE1vN3FlaStxNjB5a0Jrb2t2RDZ6MjUwSGMrYUFjN3ZmcnJ6U1d4emc2TDAyMnM4R2dIMG5tV21rVTd6WGRWdW5uaHJVOWRhdFBsTjBwYTdGbDN6ZkFVUmt2L29GZHdQOHBnQzJiSUhTVXQ4cEFIb25ObnExNytmdEdHQXljQ0Z3UXZ6QkI1S2RTam9rTkhVOWZUb3NYdXc3QlhTOHJpVU1OQU1sRWw0OWd6dU5xYTJPVEd3Y3NmK2ZzZVBCdmdkV0E5UUI5OURhUElsL29hanJiZHZnaGh2Zys5LzNHaU91UFhVdFlhTVpLSkh3aXMvNUhPbzNSYWlVN0xVUnNBcmdiSUlQVmpzK3JaR2tvMEpSMTdmZUNoTW13TGh4Qi8vWjFOdGZYVXVZcVlHU0RHSi9JNmRXNjNVdHdYMmgzeGpBb1lmQzRZZkRwRWx3NzczUXM2ZXZKTUcrTUhPRkVCc05uRVBRTkhYZzRsdXpWQ1NUOXJucnJxbXg2NisvQzU5MXZXUUpQUFFRTEZ3SXk1ZDdpOUZHWVp1TjBOZm4yK0EwbzR0TzRVbG15YUhtQ2RpMVNJNi90WExHakFsT2RUUTN3NnV2QnRlTFhIS0p0emk3bURrSVBrVHRLS0RZYnhycEhIOTFmZlhWY09PTlVGYm1MVUltRytzN2dJaDBtRmtHdkRwTEdqTzJtV0ZtMnl3c25uL2VMRC9mTEJyMWxhRFJnbjFDWTVzOTVjQk9CdnNWMkxMV090bmZUWHp5WGRkLytZdlo4Y2ViN2R3WmZEMTdkbEFYVzdaNGlSTzNyN29PSS8wTnRhVVpLSkh3MmhiY2VYMS85VzZhbXFDNEdDTGVSbzdHdlRiQUdiZzN3UDBydUtPQnp3SjNBeCtsUFo2MGg5ZTYvdTF2NFpOUG9GY3ZPT0lJbURneGVMeC9mM2pwSlMrUjJIZGRpNGdrVFc2OStqRmpVZkNxOUQxdnI0di8rRWV6cFV2Tm1wdk41c3d4R3piTTdPcXJ2Y1V4czQ4dC9rcDlhVHYzNGtpdy93WjdMOWZxSjZ6Q1VOZHRoV01HcXFOMTdZditodHJTREpSSWVLMEo3bFo1Q3pCbkRsUlZCYk5PVTZiQTE3OE9kOTdwTFE2d1BySHhhZnQrM2kwRTkrL2dSaEFzZmYyVDFPU1NEdkJlMStIVDBicVdNRkFESlJKZTcrOTI1OEVkZDhER2pkRFNBaXRXd00wM1E3N1g5KzR1UzJ3czcvaS9kUitCdXltSllhUnp2TmQxVytQR0JYTXFmaGVLN1VwZGl5OXFvRVRDNjRQZ1RwZnl0UG80c1ZIbk00VjBpZXA2TDZyclRLUUdTaVM4NHRkRExEdndUK1dVRHhJYmkzeW1rQzVSWGU5RmRaMkoxRUNKaE5lUzRPNDlRTmR0QnZ0Z1R1S0wrUjZEU05lb3JuZWp1czVVL2xZeUUrbXd4THMvWE03VXJSa3JnZjdCNlk1aHZ1TjR0aElZQ0xET09mcDREaU5kb0xwdUs1UHFPdmZHNEFQUkRKUkl1TTBJN2w3MG15SVVaaWMyM3ZTWlFwSkNkYjJMNmpwVHFZRVNDYmVadTkzbHRGMzc0RFdQSVNRNVZOZTdxSzR6bGFiaEpJUGszdlN4R1dYQVNpak5ENWJQOGZwZWE0OGFnYjdBcGlnd3hEays4UnhJdWtCMW5aQnBkWjE3WS9DQmFBWktKTVNjWXkzdzErQmpMNTd3SGNlamw0Qk5BTFBDZjVDUmcxRmRKNml1TTVrYUtKSHdleVM0KzczZkZGNDltdGg0ekdNSVNTN1Z0ZW82bzJrYVRqSkliazRmbTFGSThMa1h2V0FlVU9VNVVicDlCQXdIYkNQUTF6bDJlQTRrU2FDNnpzUzZ6czB4ZUg4MEF5VVNjczZ4RTdndCtPcEhYclA0Y1J2eDlZS21aY1pCUnRwRGRhMjZ6blRxSWlXRDVPNnJIek82RVN6ZG5HT3YxajhFamdkc0F6RFlPVFo3RGlSSnBMck90THJPM1RGNFh6UURKWklCbkdNYjhKUGdxMzhEWWo3anBFa011Sjc0cS9UN00rY2dJKzJsdWxaZGkwaGFtTFcrQXNvOVpoU1pzY2dNTS91bFpiOG5MUGhkV1dwR3NlLzlMNm1odXM0a3VUMEc3MG5UY0pKQk5IMXN4bWVCMlhCWVh2QlpZZ044UjBxUmV1QXpRRU1NT01NNVh2RWNTRkpJZFowcE5BYTNwVk40SWhuRU9lWUNkOEZtNEN1UWxkZWVOZ0VYQWcwQWoyYmVRVVk2U25VdElwSlNtajZHNE8zZlpyd1JuQWE0eU14aWZzOUlKRlhNelA3TjRxYzRhalB2RklkMGx1bzZFMmdNRnNsUSt1Tk5NS09QR1o4RUEvTE5mbzhOU1hXUHhROHlhODJ5OWp5TzdJZnFPdXcwQm90a0tQM3h0bVZHcFJrYmc0SDV4NTRQRUYwVk03TzdMWDZRMldMRzUzM3ZYL0ZEZFIxbUdvTkZNcFQrZVBka3hsZ3pOZ1FEOUkxbUZ2VjZ1T2ljcUpuZGJtME9NcWY1M3EvaWwrbzZyRFFHaTJRby9mSHVpeGxqekdnSUJ1b3ZtOWttcjRlTmp0bHFaaGRiL0NDejJZeFRmZTlQQ1FmVmRSaHBEQmJKVVByajNSOHpqak5qY1RCZ0R6ZXpXcStIai9iNTBNeXFMSDZRV1c2V004dFFTenVwcnNOR1k3QklodElmNzRHWWNaZ1p6d1VEZDc2WjNXUm1qUjRQSlB2VFpHWS9OYk1DaXg5a1hqV2p1Ky85SitHa3VnNFRqY0VpR1VwL3ZBZGpoalBqbXZocEF6TWJabWJQV2ppdUlZbWEyWXRtTnNyaUI1aHRadnpRVE92UnlZR3Byc05DWTdCSWh0SWZiM3VaTWRDTS80MFA2R1pXYldZenpLekZ3d0dteGN4ZU1iT1RyVFVQZnpmaldOLzdTVEtMNnRvM2pjRWlHVXAvdkIxbHhtUXo1clVPOEFQTjdFNHorMGNhRGpEMUZueTIyZEMyQjVoRlpwenZlNzlJWmxOZCs2SXhXQ1JENlkrM3M4ejRxaG16V3dkOFoyWW5tZG5QTGJnd3R6a0pCNVlXTTF0a1p2ZWEyUmZpejdIckFQT3VHWmVhNmZNM0pYbFUxK21tTWJpdEhQbWZMdGtoOFllckQ3THNMRE5HQVZjRFp3TTlXNzl6Q0RBTytCeHdETkF2ZmpzQ0tJbmZITkFJYkNmNHpMSi9BS3VBWmNBYndHeGdTOXVuMndnOEQvelNPZDVPMlM4bE9VOTFuUzRhZzBVeWxGNzlKSXNaRVRNbW1QSHIrT21IbGphdnFqdDdhN0hnTGVjUG1YR0dHWG0rZjAvSkxhcnJWTk1ZM0phNlNNa2dldldUS21hVUFpZkdiME9BQVVCLzREQ0NsK21IRUl3WDJ3bGVybThtZUptZWVLaytCM2pET1RhblBieklmcWl1azAxanNFaUcwcXNmRVJGL05BYTNsWVhyVklpSWlJaWtsaG9vRVJFUmtRNVNBeVVpSWlMU1FXcWdSRVJFUkRwSURaU0lpSWhJQjZtQkVoRVJFZWtnTlZBaUlpSWlIYVFHU2tSRVJLU0QxRUNKaUlpSWRKQWFLQkVSRVpFT1VnTWxJaUlpMGtGcW9FUkVSRVE2U0EyVWlJaUlTQWVwZ1JJUkVSSHBJRFZRSWlJaUloMmtCa3BFUkVTa2cvSjlCeERaUHpzTm1MU1B4KzlzODhWc2NIOU1WeUlSRVJHUmtMTXZnTmxCYnVmNlRpa2lraHNTNDY2SWhKemxnLzN6QU0zVEpyQkMzeWxGUkhLREdxaTJkQTJVaEpockFaNDZ3QSs4QW01bnV0S0lpSWdrcUlHU3NQdlRBYjczVE5wU2lJaUlpR1FPSzRxZnF0dno5TjFXc0dMZjZVUkVjb2RPNGJXbEdTZ0pPZGNFL0dFZjM1Z0pia2U2MDRpSWlJQ1dNWkRNOEVmZ1cvdDRURVJFVWtaTHlZaGtPRHNrZnNvdWNmcHVPMWlwNzFRaUl0bE5TOG1JWkFIN1hacy8yQmQ4cHhFUnlYNWFTdVpBZEEyVVpJcTIxMEU5NnkyRmlFak8wRkl5SWxuQURnVnJCR3NDTzlKM0doR1IzR0NuSDJBRzZtdSswNGxJdTlnellIL3puVUpFSkhkb0tabjkwU2s4eVNSUG85TjNJaUpwcEtWazlzZjVEaUNTMEw5Ly81SWVQWHFNakVRaUk1eHp4d0REekd5WWM2NjdtWlZHbzRlV211VzUvUHlOVzUxelc4MXNBMUFITERHemo1MXo3MFdqMFFVTEZpelk1dmxYRVJISkluWVc4UHdlRDE0QzdqRVBZVUpERFpUNEZLbXFxcW9tV0dma1M4NjVhcnErTmxrVXFEV3o1NlBSNkl3RkN4Yk1qVDhtSWlLZFlvY0E2NEJ1OFFjYWdkN2d0dnJMNUo4YUtFbTc2dXJxb1diMkxlZmNKVURmeE9PRmhZVU1IVHFVWWNPR01XREFBUHIzNzgrQUFRTTQvUERET2VTUVF5Z3BLY0U1eC9idDIybHNiR1RUcGsyc1dyV0tWYXRXc1hMbFNwWXNXVUpkWFIwN2R1dzJxL3lwbVQwT1BGeFRVL04rbW45VkVaRXNZYjhETG9wLzhTSzRmU3l3bVZ2VVFFbmFWRlpXVG94RUl0Y0RaeVFlR3pwMEtPUEdqV1BDaEFtVWw1ZVRuOSsxQ2Fob05Ncml4WXVaT1hNbWMrYk1ZZkhpeGJ1K1oyYXZ4Mkt4TzJ0cmE1L3IwcE9JaU9RYyt4Zmd6L0V2cmdUM2dNODBZYUFHU2xLdXNyTHlaT2ZjYmM2NVV3QjY5T2pCcEVtVG1ESmxDdjM2OVV2cGM5ZlgxL1BNTTg4d1k4WU02dXZyQVRDenVkRm85TjhYTEZnd002VlBMaUtTTmV4UWd0TjRFYUFNM0FiUGdieFRBeVVwTTJMRWlENkZoWVcvQktZQURCbzBpTXN1dTR3enp6eVR2THk4dEdhSlJxTzgrdXFyUFBUUVF5eFpzaVR4OFBOTlRVMVhMVnEwNkpPMGhoRVJ5VWoyRE5BZDNHbStrNFNCR2loSkJUZHExS2lMSXBISXZjNjVJOHJLeXJqaWlpczQ1NXh6aUVUOHJweGhacno0NG9zODhNQURyRnk1RW1CTExCYWJPbi8rL044QTVqV2NpRWlvMlFVRXMwLzMrazRTQm1xZ0pLa3FLaXE2UlNLUmFaRkk1T0pJSk1KNTU1M0hOZGRjUTNGeHVOWmJhMnBxNHRlLy9qVlBQUEVFMFdnVU0vdkxsaTFidmxGWFY3ZlpkellSRVIrMGxFekhxSUdTcERuKytPTUhsWlNVL0Ftbzd0dTNMN2ZlZWl1VmxaVytZeDNRaHg5K3lJMDMzc2lLRlNzQUZrZWowUy9YMXRaKzVEdVhpRWdhYUNtWkxsQURKVWxSWFYxOXZKbTk1cHpyUFdiTUdPNjQ0dzRPUC94dzM3SGFaZXZXcmZ6d2h6OWsxcXhaeEY5UmZiR21wdVlkMzdsRVJGSkJTOGtraHhvbzZiSlJvMGFWNStYbHZRYjBQUC84OC9uKzk3L3YvVnFuam9yRll0eDMzMzA4OXRoakFCdWowZWdadGJXMWIvdk9KU0tTTEZwS0pyblVRRW1YVkZSVUhKZWZuLzhHME9QQ0N5L2srdXV2OXgycFN4NTg4RUVlZU9BQmdFMlJTT1RVZDk1NXA4WjNKaEdScnRCU01xbWhCa282cmJ5OHZIdGhZZUVjNTl5d2l5NjZpT3V1dTg1M3BLVDR6VzkrdzdScDB3Qlc3dHk1ODdQdnZmZGV2ZTlNSWlJZHBhVmtVaXU5ZTFDeVNjR0FBUVArNkp3Yk8zNzhlRzY2NlNhY3k0NSt2THE2bWpWcjF2RFJSeDhkbnBlWDk3bnUzYnYvei9yMTY3UHlJa2dSeVVwdTFLaFJGK2ZuNTg5d3pvMHVLeXZqMm11djVVYy8raEhISFhlY2wwc3NJcEVJUTRZTTRienp6bVBnd0lFc1diS0V6WnMzSDV1Zm4zOTVuejU5L3JsMjdkcDVhUS9WUldxZ3BGT3FxcXIrd3psMytaQWhRN2p2dnZzb0tDandIU2xwbkhPY2VPS0p6Smt6aC9YcjEvZlB6ODgvY3MyYU5TLzR6aVVpY2pBVkZSWGQrdmJ0KzNCZVh0NlA4L0x5aXM4Ly8zeCs4WXRmTUdMRWlGQzh5SFhPTVd6WU1NNDk5MXgyN3R6Sm9rV0xpb0N6eThyS0trdExTMmMwTkRRMCtjN1lYdjczcG1TY2tTTkhqaXdvS0tncExpN09lL0xKSnhrNGNLRHZTQ2xSWDEvUEJSZGN3R0hKZ2pVQUFDQUFTVVJCVkxadDI2Sm05dm1hbXByWnZqT0ppT3lQbHBKSkw4MUFTWWVNSGoyNndEbjMvNXh6L2IvNzNlL3loUzk4d1hla2xDa3RMYVY3OSs2OC92cnJFZWZjU2QyN2QvK05UdVdKU0JoVlYxY2ZuNStmLzRaemJ1aVlNV09ZTm0wYWd3Y1A5aDNyb0hyMjdNbmt5Wk9wcTZ2amswOCs2ZW1jdTdodjM3NS9XN3QyN1dyZjJRNUdEWlIwU0o4K2ZiNFZpVVN1SEQ1OE9EZmZmSE1vcG9SVDZkaGpqNldtcG9iVnExZjN5cy9QYjFxelpzM2ZmV2NTRVdscjFLaFI1WkZJNUhYblhLL3p6eitmMjIrL25aS1NFdCt4MnEyd3NKQXp6amlEblR0M1VsdGJXK0tjbTlLN2QrOVg2K3ZyLytFNzI0R29nWkoyR3p4NGNIRkpTY21mbkhPSDNYSEhIZlR0Mi9mZy95akRPZWNZUG53NGYvakRIekN6a2IxNzk3Ni92cjYrMlhjdUVSSFl0WlRNMzRHZUYxNTRJVGZjY0VOR3ZyQjF6bkhDQ1NmZ25PUGRkOTh0amtRaVUvcjE2L2ZTNnRXcjEvck90ajlxb0tUZGpqNzY2TXVkYzE4Zk8zWXNsMTEybWU4NGFkT2pSdytXTFZ2RzBxVkx1d0U3MTY1ZCs3cnZUQ0lpNWVYbDNRc0tDbVk2NS9wZmRORkZHYjhPSDhEbzBhT0pSQ0s4ODg0N3hXWjJWbzhlUFo1WXQyNWRLRDliTDdPV2l4YWZDcHh6UHdMNDduZS82enRMMmwxKytlVUFSQ0tSZnkwdkx5LzBIRWRFcEtDb3FPZ0o1OXl3OGVQSGMrMjExL3JPa3pTWFgzNDVaNTk5TnNDQXdzTENaOE02NXFxQmtuYXBycTZlQUJ3MWN1UklLaW9xZk1kSnU2RkRoM0xTU1NjQjlDb29LTGpBZHg0UnlXMVZWVlUzQW1jTUdUS0UvL3F2LzhySTAzYjc0NXpqeGh0dnBMeThIR0JjVVZIUlhiNHo3WXNhS0drWE03c1VZTktrU2I2amVIUE9PZWNBNEp6N3B1Y29JcExEUm80Y09kSTU5NS9GeGNYY2RkZGRGQmNYKzQ2VWRFVkZSZnpzWnoralc3ZHVBTit0cXFvNjBYZW1QYW1Ca29NYVBueDREK2ZjVjRxS2lwZzhlYkx2T041ODduT2ZTM3dhK2FtalI0L08vaXZvUlNSMFJvOGVYWkNmbi84SWtIZkZGVmRrN1RwOEFIMzY5RWxjMTVYbm5IczRiS2Z5MUVESlFaV1VsSXdIQ3NhT0hVdHBhYW52T042VWxKUXdjZUpFZ0h6Z1hNOXhSQ1FIUmFQUmJ6cm54Z3dmUHB4dmZPTWJ2dU9rM05sbm44MllNV01Bamk4cUt2cWU3enh0cVlHU2czTE9UUUFTUlp6VFRqamhCQUJpc2RnRXoxRkVKTWNNSGp5NDJEbjNZNEFiYnJqQnkyZmFwVnNrRW1IcTFLa0FtTm5WRlJVVjNUeEgyaVg3OTc1MG1abWRCWER5eVNmN2p1SmQ0Z0o2NTF6b3pzZUxTSFk3OHNnakwzSE85UnM3ZGl5alJvM3lIU2R0aGcwYnhzU0pFM0hPOVlwRUlsTjk1MGxRQXlVSFZGVlZOY2c1TjdoSGp4NFo4YkVBcWRhM2IxL0t5c29BanFxb3FEak9keDRSeVJsYVNvWndMU1dqQmtvT3lNeU9oZUJ0L05uME50bk9jczd0ZXVXWGw1ZFg3VG1PaU9RSUxTVVR2cVZrMUVESkFVVWlrU0VBUngxMWxPOG9vWEgwMFVjRFlHYmxucU9JU0k3UVVqTGhXMHBHRFpRY3pIQ0FRWU1HK2M0UkdnTUdEQURBT1hlTTV5Z2lrZ08wbEV3Z2JFdkpxSUdTZy9rTXdKQWhRN3lHV0xBQVRqc05EamtFamp3Uy92QUhmMWtTczNIT3VhUDlwUkNSWEtHbFpBSmhXMHBHRFpRY2tKbjFBeElYVG52eDhjY3dmang4OFl0UVh3L3Z2UWVWbGQ3aTBMMTc5OFJtTDM4cFJDUlhhQ21aVm1GYVNpYmZkd0FKdlo0QVJ4eHhoTGNBLy9FZk1Ia3lmUC83d2RlSEh1b3RTdno1Z3dCbTVtK25pRWpPTUxPem5ITmFTb1p3TFNXakdTZzVtRklnOFhsRWFkZlNBbi81QzF4NnFaZW4zNmZFNTA0NTUwbzhSeEdSTEtlbFpIWVhwcVZrMUVBbGpmME56TEx0NXB3ckFpZ29LUEN5VjVjdWhjWkdXTGtTaGc2RjR1TGdWTjQvL3VFbERnRDUrYnNtYmd0OS8vOXA1KzB0ZjN0TFJMcENTOG5zTGt4THlhaUJTaDd2NTJOVHhPdGY3T2JOd2YyYmI4TGN1YkI4T2V6WUFkLzZscjlNR1RpSWpmVWRRRVE2UjB2SjdDMHNTOG5vR3Fpa3k3eWo2NEZWYndNT2FXNXVKaTh2TCszUG5qaHorT01mQisrK2crQmFxQzkvR1dJeDhQRlJVTTNOemJzMndZWDhiOGpNZHdJUjZSSXRKYk9Ic0N3bG94a29PU0F6Mndhd2ZmdDJMODgvZENpVWxzS21UYTJQT1JlY3l2UDFPWnBOVFUwQW1GbWpud1Fpa2tPOEx5VVRpOEdzV1hEdHRkRDYrdEdmc0N3bG93WktEbVk5d01hTkc3MDhlVUZCY0xydSt1dmgwMDloOVdxNDlWYTQ2Q0l2Y1FEWXNtVkxZdFBQVGhHUm5CR0dwV1Q2OVlNcFUrRHV1eUVhOVJaamw3QXNKYU1HU2c3SU9iY0dvTDYrM2x1R08rNEkvb0NIRElIeThtQU5xTHZ2OWhhSGhvYUd4T2FuL2xLSVNJN3d2cFRNODgvRG4vN2s3ZW4zRXBhbFpOUkF5UUdaMmZzQVM1Y3U5WmFocUFnZWZEQzRvSHpEQnJqL2Zpanh1SURBNnRXckFYRE9MZmVYUWtSeWhOZWxaQUNxUS9heDZXRlpTa1lObEJ6TUJ3QXJWcXp3blNNMFZxMWFCWUNaMVhtT0lpSlp6dmRTTW1HMCsxSXkvcWlCa2dPS3hXSkxvWFhXUldEWnNtVUFtTmtpejFGRUpQdGwyVHU3dXk0c1M4bW9nWklEaXNWaVN3QSsvdmhqVE8rSXg4eFl1SEJoWW51KzV6Z2lrdjJhWUxmbFUzTGU3a3ZKK0tNR1NnNW80Y0tGUzgxczFicDE2MWk1Y3FYdk9ON1YxOWV6YXRVcXpHeGRiVzJ0WnFCRUpLVjhMeVVUUm1GWlNrWU5sQnlVbWMwQWVQUE5OMzFIOFM0eCsrU2MwODRRa1hUd3VwUk1HSVZsS1JrMVVISlFrVWhrSnNEY3VYTjlSL0V1c1ErY2M2LzVUU0lpdVNBTVM4azRCeWVlR0d5WGxBUmYrN3dNS1N4THlhaUJrb05xYW1wNkhXaDU2NjIzYUd6TTNjVzNkK3pZd1VzdnZRUVFCZjdzT1k2STVJQXdMQ1d6djQ4cDl5VXNTOG1vZ1pLRFdyUm8wVnJncjQyTmpiend3Z3UrNDNnemUvWnN0bTdkaXBuTmV2ZmRkei94blVkRWNvS1drdGxEV0phU1VRTWw3UktOUmg4QmNycUIrdXRmL3dwQUxCWjd6SE1VRWNrUldrcG1iMkZaU2tZTmxMUkxTMHZMeThENmVmUG04ZUdISC9xT2szWXJWcXpnOWRkZng4dzJidHEwNlVuZmVVUWtOMmdwbWQyRmFTa1pOVkRTTG9zV0xkb1ppOFZ1QTdqLy92dDl4MG03Ung1NUpMRTViZm55NVR0OFpoR1IzS0dsWkhZWHBxVmsxRUJKdThWaXNkOEE2MmZObXNYaXhZdDl4MG1iRlN0VzhOeHp6MkZtRzdaczJYSzc3endpa2x1MGxFeXJNQzBsb3daSzJtM0JnZ1hiZ0o4QTNISEhIVGt4bld4bS9Qem5QMDlzMzE5WFY3ZlpjeVFSeVRGYVNxWlZtSmFTVVFNbEhiSjU4K2JmbU5uN3RiVzFQUDMwMDc3anBOeExMNzNFckZtek1MTmxHemR1dk5WM0hoSEpQVnBLSmhDMnBXVFVRRW1IMU5YVk5ablpKVUQwVjcvNkZXdlhydlVkS1dVYUdocjQ2VTkvaXBuRmdHL3IyaWNSOFVGTHlRVEN0cFNNR2lqcHNQbno1OCtOeFdKM2JkdTJqYWxUcCs3NlhLSnMwdHpjekE5KzhBTTJiOTZNYys3Um1wcWFWM3huRXBIY3BhVmt3cmVVakJvbzZaVG01dVlmbWRtYkgzendBYmZjY2t0V1hROWxadHg5OTkySmMrMExHaG9hL3RWM0poSEpiVnBLSm54THlhaUJrazVadEdqUnp1Ym01cThBSzE5NDRRVWVldWdoMzVHUzVxbW5ubUw2OU9tWVdmM09uVHUvcEZOM0l1S2JscElKMzFJeWFxQ2swOTU3NzczNldDeDJEckJwMnJScFBQamdnNzRqZFltWjhjUVRUL0N6bi8wTU05dnFuTHZndmZmZTA4SXJJaElLV2tvbVhFdkpxSUdTTHBrL2YvNzhhRFQ2UldEakF3ODh3SDMzM1Vjc0Z2TWRxOE5pc1JpUFBmWVlkOTExRjJhMkZmaVhlZlBtL2QxM0xoR1JCQzBsRTY2bFpOUkFTWmZWMXRhK2JXWVR6V3pEYjMvN1c3NzN2ZSt4ZGV0VzM3SGFyYkd4a1p0dXVvbDc3NzBYWUVzc0ZqdW5wcWJtYjc1emlZanNTVXZKaElmekhTQjdKRjRLdUp6ZHB4VVZGY2ZsNStmL0JUaHU4T0RCL1BkLy96ZkRoZzN6SGV1QVZxeFl3UTkrOElQRWRQaUthRFI2Ym0xdGJZM3ZYTW1qdWhUSk5wV1ZsWitOUkNLenUzWHJsdmYwMDA5VFZsYm1PMUpLTkRRMGNONTU1N0ZwMDZZWWNFYlkzZzJ0R1NoSm1nVUxGbnk0ZWZQbXNjRHp5NWN2NTZLTEx1S0JCeDRJNVRJSHpjM05QUGJZWTB5Wk1vWEZpeGRqWnE4MU5UVlZaMWZ6SkNMWlNFdkpoSU5lbFNhTlh1bTM0YXFycTY4bU9GZC82TUNCQTdubW1tczQ1WlJUY0o1M2o1a3haODRjN3JubkhwWXNXUUt3SGJodDNyeDV0d09aZC9IV1Fha3VSYkpSZVhsNVlXRmg0YXZPdVpNbVRackVMYmZjNG4xOFRSWXo0ODQ3NzJUNjlPa1FMQ1Z6UWxqZWVkZFdkdXp0VU5DQmFrL2w1ZVVEQ3dzTEgzYk9uUTR3ZlBod3JycnFLc2FORzBkZVhsNWFzOFJpTWQ1NTV4Mm1UWnRHYlcxdDR1RlowV2owc3RyYTJvL1NHaWF0VkpjaTJXckVpQkY5Q2dzTDV3SURycnp5U3E2NDRncmZrWkppK3ZUcGlYZEQxemMzTjM4MnJPK0cxcUNhTkRwUTdVOWxaZVhrU0NSeUMxQUZVRlpXeHRlKzlqWE9QUE5NZXZYcWxkTG5ibWhvNE9XWFgyYjY5T21zWEJuOERaclorOEJOTlRVMWYwanBrNGVDNmxJa20xVldWbFpHSXBIWGdNTy84NTN2OE8xdmY5dDNwRTR6TTU1ODhzbGQ3NFoyenAwVjVuZERhMUJOR2gyb0RxYTZ1dnFyd0RYQXVNUmpGUlVWbkg3NjZZd2RPNVloUTRaMGVXWXFHbzJ5WXNVSzVzNmR5eXV2dkVKTlRVM2J0L3JPaTBhajk5WFcxajRLWlAvN2Z3SFZwVWoyR3pWcTFOaTh2THlYZ0NNdXZmUlNycnJxS2lLUnpMckVPUmFMOGZqamozUHZ2ZmZ1V2tvbTdPK0cxcUNhTkRwUXRWZFZWZFVvNTl6VndObEF6OFRqeGNYRmpCdzVrc3JLU3ZyMzcwL3YzcjNwM2JzM3BhV2xGQmNYVTFSVWhIT09IVHQyME5UVXhOYXRXMW0zYmgzcjE2OW4xYXBWMU5iV3NtREJBclp2Mzc3cnVjeHNvM1B1K1dnMCtzdmEydHEzUGZ5Nm5xa3VSWEpCVlZYVkdPQmw1OXlSNDhlUDUrYWJiNmEwdE5SM3JIWnBiR3prdHR0dVk4YU1HUUJib3RIb2wydHJhMS8xbmV0Z05LZ21qUTVVblJDcHFLZ1luNWVYZHdGd2luUHVPS0NyRjBkRmdUb3ptK1djZTJiZXZIbXZ4Qi9MVWFwTGtWeWhwV1RTUzROcTB1aEExVlhsNWVXbEJRVUZKenJuVGdTR09PY0dtRmwvNTl4aFFBbHdDRUhOYmplelJtQ3pjMjZWbWEwQ2xnRnpDZ3NMMzNqcnJiZENzMUt0ZjZwTGtWd3lkT2pRd3c0NzdMQW5nTWw1ZVhsY2R0bGxYSExKSlJRVkZmbU90cHZtNW1hZWVPSUo3ci8vZmxwYVdqQ3oxM2J1M0huZW9rV0xHbnhuYXk4TnFrbWpBNVdFa2VwU0pBZHBLWmswMEtDYU5EcFFTUmlwTGtWeWxaYVNTUzBOcWttakE1V0VrZXBTSk5kcEtablUwS0NhTkRwUVNSaXBMa1Vrb0tWa2trdURhdExvUUNWaHBMb1VrZDFwS1puazBLQ2FORHBRU1JpcExrVmt2N1NVVEJkb1VFMGFIYWdrakZTWEl0SStXa3BHUERGclBWaUpoSVhxVWtTU1JlTkpXNW4xWVRraUlpSWlJYUFHU2tSRVJLU0QxRUNKaUlpSWRKQWFLQkVSRVpFT1VnTWxJaUlpMGtGcW9FUkVSRVE2U0EyVWlJaUlTQWVwZ1JJUkVSSHBJRFZRSWlJaUloMmtCa3BFUkVTa2c5UkFpWWlJaUhTUUdpZ1JFUkdSRGxJREpTSWlJdEpCK2I0RFpDNDdEWmkwajhmdmJQUEZiSEIvVEZjaUVkV2xpQ1NQeGhOSkNmc0NtQjNrZHE3dmxKSnJWSmNpa2l3YVR5UWxMQi9zbndjb3FrMWdoYjVUU3E1UlhZcElzbWc4T1JCZEE5VnByZ1Y0NmdBLzhBcTRuZWxLSXhKUVhZcElzbWc4T1JBMVVGM3pwd044NzVtMHBSRFpuZXBTUkpKRjQ0bWtnaFhGcHpEM25OYmNDbGJzTzUza0t0V2xpQ1NMeHBQOTBReFVsN2dtNEEvNytNWk1jRHZTblVZa29Mb1VrV1RSZUxJL2FxQzZibDl2MzlSYk9zVTMxYVdJSkl2R0Uwa0ZPeVErbFptWTF0d09WdW83bGVRNjFhV0lKSXZHazMzUkRGU1h1ZTNBczIwZWVCM2NWbDlwUkFLcVN4RkpGbzBuKzZJR0tqbmFuaDkrZHI4L0paSmVxa3NSU1JhTko1SUtkaWhZSTFnVDJKRyswNGdFVkpjaWtpd2FUL2FrejhKTENyY0Y3RG1nTzdnTnZ0T0lCRlNYSXBJc0drLzJwQVlxZVo0R3lueUhFTm1ENmxKRWtrWGpTUnZPZDRCTTBiOS8vNUllUFhxTWpFUWlJNXh6eHdERHpHeVljNjY3bVpWR280ZVdtdVc1L1B5Tlc1MXpXODFzQTFBSExER3pqNTF6NzBXajBRVUxGaXpZNXZsWGtTeWl1aFNSWk5GNDBqRnFvUFl2VWxWVlZRMU1Bcjdrbkt1bTZ6TjJVYURXeko2UFJxTXpGaXhZTURmK21FaDdxUzVGSkZrMG5uU0JHcWc5VkZkWER6V3piem5uTGdINkpoNHZMQ3hrNk5DaERCczJqQUVEQnRDL2YzOEdEQmpBNFljZnppR0hIRUpKU1FuT09iWnYzMDVqWXlPYk5tMWkxYXBWckZxMWlwVXJWN0preVJMcTZ1cllzV08zaFZzL05iUEhnWWRyYW1yZVQvT3ZLaGxFZFNraXlhTHhKRG5VUU1WVlZsWk9qRVFpMXdObkpCNGJPblFvNDhhTlk4S0VDWlNYbDVPZjM3WEdQQnFOc25qeFltYk9uTW1jT1hOWXZIanhydStaMmV1eFdPek8ydHJhNTdyMEpKSlZWSmNpa2l3YVQ1SXI1eHVveXNyS2s1MXp0em5uVGdIbzBhTUhreVpOWXNxVUtmVHIxeStsejExZlg4OHp6enpEakJrenFLK3ZCOERNNWthajBYOWZzR0RCekpRK3VZU2E2bEpFa2tYalNXcmtiQU0xWXNTSVBvV0ZoYjhFcGdBTUdqU0l5eTY3akRQUFBKTzh2THkwWm9sR283ejY2cXM4OU5CRExGbXlKUEh3ODAxTlRWY3RXclRvazdTR0VhOVVseUtTTEJwUFVpc1hHeWczYXRTb2l5S1J5TDNPdVNQS3lzcTQ0b29yT09lY2M0aEUvQzdNYm1hOCtPS0xQUERBQTZ4Y3VSSmdTeXdXbXpwLy92emZBT1kxbktTYTZsSkVra1hqU1Jya1ZBTlZVVkhSTFJLSlRJdEVJaGRISWhIT08rODhycm5tR29xTGkzMUgyMDFUVXhPLy92V3ZlZUtKSjRoR281alpYN1pzMmZLTnVycTZ6YjZ6U2ZLcExrVWtXVFNlcEUvT05GREhIMy84b0pLU2tqOEIxWDM3OXVYV1cyK2xzckxTZDZ3RCt2REREN254eGh0WnNXSUZ3T0pvTlBybDJ0cmFqM3pua3VSUlhZcElzbWc4U2EvMG5nVDFwTHE2K3ZqOC9QdzNuSE5EeDR3Wnc3UnAweGc4ZUxEdldBZlZzMmRQSmsrZVRGMWRIWjk4OGtsUDU5ekZmZnYyL2R2YXRXdFgrODRtWGFlNkZKRmswWGlTZmxuZlFJMGFOYW84RW9tODdwenJkZjc1NTNQNzdiZFRVbExpTzFhN0ZSWVdjc1laWjdCejUwNXFhMnRMbkhOVGV2ZnUvV3A5ZmYwL2ZHZVR6bE5kaWtpeWFEenhJNnNicUlxS2l1UHk4L1AvRHZTODhNSUx1ZUdHRzNBdTg4NWFPdWM0NFlRVGNNN3g3cnZ2RmtjaWtTbjkrdlY3YWZYcTFXdDlaNU9PVTEyS1NMSm9QUEVuYXh1bzh2THk3Z1VGQlRPZGMvMHZ1dWdpcnIvK2V0K1J1bXowNk5GRUloSGVlZWVkWWpNN3EwZVBIaytzVzdjdUp6NXpLRnVvTGtVa1dUU2UrSld0RFZUQmdBRUQvdWljR3p0Ky9IaHV1dW1tak96STk2VzZ1cG8xYTlidzBVY2ZIWjZYbC9lNTd0MjcvOC82OWV1ejhuT0dzcERxVWtTU1JlT0paMW5aUUZWVlZmMkhjKzd5SVVPR2NOOTk5MUZRVU9BN1V0STQ1emp4eEJPWk0yY082OWV2NzUrZm4zL2ttalZyWHZDZFN3NU9kU2tpeWFMeHhML3NhRmZiR0RseTVNaUNnb0thNHVMaXZDZWZmSktCQXdmNmpwUVM5ZlgxWEhEQkJXemJ0aTFxWnArdnFhbVo3VHVUN0ovcVVrU1NSZU5KT1BoZGtqVEpSbzhlWFpDZm4vOElrSGZGRlZka2JWRUI5T25USjNHK084ODU5M0I1ZVhtaDcweXliNnBMRVVrV2pTZmhrVlVOVkRRYS9hWnpic3p3NGNQNXhqZSs0VHRPeXAxOTl0bU1HVE1HNFBpaW9xTHYrYzRqKzZhNkZKRmswWGdTSGxuVFFBMGVQTGpZT2ZkamdCdHV1TUg3NS8ya1F5UVNZZXJVcVFDWTJkVVZGUlhkUEVlU1BhZ3VWWmNpeWFMeEpGempTZGJzL1NPUFBQSVM1MXkvc1dQSE1tclVLTjl4MG1iWXNHRk1uRGdSNTF5dlNDUXkxWGNlMlozcVVuVXBraXdhVDhJMW5tUkxBMVhnblBzUndIZS8rMTNmV2RMdThzc3ZCeUFTaWZ4cjJNNFI1empWSmFwTGtTVFJlRUs0eHBPc2FLQ3FxNnNuQUVlTkhEbVNpb29LMzNIU2J1alFvWngwMGtrQXZRb0tDaTd3blVjQ3FrdlZwVWl5YUR3SjMzaVNGUTJVbVYwS01HblNKTjlSdkRubm5ITUFjTTU5MDNNVWlWTmRxaTVGa2tYalNmakdrNHh2b0lZUEg5N0RPZmVWb3FJaUprK2U3RHVPTjUvNzNPY29LU25CT1hmcTZOR2orL3JPayt0VWx3SFZwVWpYYVR3SmhHMDh5ZmdHcXFTa1pEeFFNSGJzV0VwTFMzM0g4YWFrcElTSkV5Y0M1QVBuZW82VDgxU1hBZFdsU05kcFBBbUViVHpKK0FiS09UY0JTS3dUa2ROT09PRUVBR0t4MkFUUFVYS2U2cktWNmxLa2F6U2V0QXJUZUpMeERaU1puUVZ3OHNrbis0N2lYZUxDUXVmY2laNmo1RHpWWlN2VnBValhhRHhwRmFieEpLTWJxS3FxcWtIT3VjRTlldlJnOE9EQnZ1TjQxN2R2WDhyS3lnQ09xcWlvT001M25seWx1dHlkNmxLazh6U2U3QzVNNDBsR04xQm1kaXdFYjI5MEx1cytGN25EbkhPN0ZsZkx5OHVyOWh3blo2a3VkNmU2Rk9rOGpTZTdDOU40a3RFTlZDUVNHUUp3MUZGSCtZNFNHa2NmZlRRQVpsYnVPVXJPVWwzdVRYVXAwamthVC9ZV2x2RWtveHNvWURqQW9FR0RmT2NJalFFREJnRGduRHZHYzVSY3BycmNnK3BTcE5NMG51d2hMT05KcGpkUW53RVlNbVNJdHdETzdYM3IzdDFibkYydlVweHpSL3RMa2ZPODErWDgrVEJ4SXBTV1FyZHVjTlpaVUZmbkxZN3FVcVR6dkk4blM1YkErZWNIeDdiaVlqanRORmk2MUZ1YzBJd25HZDFBbVZrL0lIRkJtYWNNdTkrdXVncSsvblZ2Y2VqZTJyMzE4cGNpdC9tdXl5MWJnZ0h1czUrRlZhdGcrWExvMFFQT1B0dExIRUIxS2RKWnZzY1RnTC84QlU0OUZUNytHRmFzZ0tJaXVQaGliM0ZDTTU3ayszenlKT2dKY01RUlIvak9BVUJURXp6NUpMejBrcjhNaHg1NktBQm1GbzZka3B1ODF1WFNwZERRQU5kZEI0a0kzL3dtUFAxMDBPVDd1QTVWZFNuU2FkNlBjOWRlQzNsNXJWOWZkeDE4OFlzUWplNytlTHFFWlR6SjZCa29vQlNnVzdkdXZuTUE4T3l6Y05SUndTdC9YNHFMaXdGd3pwWDRTNUh6dk5ibDhjZkQwS0Z3NDQxQlU3OStQZHh5Uy9DSzBkZWJlRlNYSXAzbS9UaTNaNU5VWHcrOWUvdHBuaUE4NDBsR04xRE91U0tBZ29JQzMxRUFlT1FSdU9RU3Z4bnk4M2ROS2hiNnpKSExmTmRsWVNHOCtpcTgvejRNSEFpREIwTkZCVXliNWlVT29Mb1U2U3pmNDhtZW1wdmhGNytBNzN6SFg0YXdqQ2NaM1VBQm9Wa1VZOVVxZU8wMXYrZUZBYTBURWc3ZS95ZTg4QUlzWEFoWFhobGNRUDc0NC9CLy8rY3ZqK3BTcE5OQzljZHoxVlhCek5NUGZ1QXZRMWpHazB5L0Jxb0pPS1M1dVprOFgzT0pjWTg5RnJ6cnllTjFmZ0EwTnpmdjJ2U1pJOGQ1cmN1TkcrSHFxNE9hdk9DQzRMR3BVNE5Yakw3ZWlhZTZGT20wMEJ6bnJyOCtlQ0gyOTc4SEY1TDdFcGJ4SktObm9NeHNHOEQyN2R0OVIrSFJSLzJmdmdOb2Ftb0N3TXdhUFVmSldiN3JjdGt5YUd5RThlTmJIenZyck9EaThsak1TeVRWcFVnbitSNVBFbjd3QTVneEl6alQwcnUzMXlpaEdVOHl1b0VDMWdOczNMalJhNGovKzcvZ1hVL25uT00xQmdCYnRteEpiUHJkS2JuTmExMGVleXdjZVdSdzRmaUdEYkI2ZFhETndpbW5RTVRUWDd6cVVxVFR2Qi9uZnZ6allDbUQxMTZEdm4yOXhkZ2xMT05KUmpkUXpyazFBUFgxOVY1ei9QYTN3ZHBQaFNHNFBMYWhvU0d4K2FuUEhMbk1kMTEyNnhhOFVwd3pCL3IwZ1JFamdzZW1UL2NTQjFCZGluU1c3L0VFNE9hYmd6ZWxsSlh0dm1qMGpoMSs4b1JsUE1ub0Jzck0zZ2RZNm5OSlZJSUc2cjc3dkViWVpmWHExUUE0NTViN1RaSzd3bENYNDhiQjIyL0R6cDNCN09qMDZYNnZ6MU5kaW5ST0dNYVRQUmVNVHR6aXF3bWtYVmpHazR4dW9JQVBBRmFzV09FN1IyaXNXclVLQURQeitNRWRPVTkxdVFmVnBVaW5hVHpaUTFqR2s0eHVvR0t4MkZKbzdVWUZsaTFiQm9DWkxmSWNKV2VwTHZlbXVoVHBISTBuZXd2TGVKTHBEZFFTZ0k4Ly9oZ3o4eDNIT3pOajRjS0ZpZTM1bnVQa0xOWGw3bFNYSXAybjhXUjNZUnBQTXJxQldyaHc0Vkl6VzdWdTNUcFdybHpwTzQ1MzlmWDFyRnExQ2pOYlYxdGJxMWY2bnFndWQ2ZTZGT2s4alNlN0M5TjRrdEVORklDWnpRQjQ4ODAzZlVmeEx0R1ZPK2UwTXp4VFhiWlNYWXAwamNhVFZtRWFUeksrZ1lwRUlqTUI1czZkNnp1S2Q0bDk0Sng3elc4U1VWMjJVbDJLZEkzR2sxWmhHazh5dm9GcWFtcDZIV2g1NjYyM2FHek0zVVdPZCt6WXdVc3Z2UVFRQmY3c09VN09VMTBHVkpjaVhhZnhKQkMyOFNUakc2aEZpeGF0QmY3YTJOaklDeSs4NER1T043Tm56MmJyMXEyWTJheDMzMzMzRTk5NWNwM3FNcUM2Rk9rNmpTZUJzSTBuR2Q5QUFVU2owVWVBbkM2c3YvNzFyd0RFWXJISFBFZVJPTldsNmxJa1dUU2VoRzg4eVlvR3FxV2w1V1ZnL2J4NTgvand3dzk5eDBtN0ZTdFc4UHJycjJObUd6ZHQydlNrN3p3U1VGMnFMa1dTUmVOSitNYVRyR2lnRmkxYXRETVdpOTBHY1AvOTkvdU9rM2FQUFBKSVluUGE4dVhMUFgwNmtleEpkYW02RkVrV2pTZmhHMCt5b29FQ2lNVml2d0hXejVvMWk4V0xGL3VPa3pZclZxemd1ZWVldzh3MmJObXk1WGJmZVdSM3FrdlZwVWl5YUR3SjEzaVNOUTNVZ2dVTHRnRS9BYmpqamp0eVlzVldNK1BuUC85NVl2dit1cnE2elo0anlSNVVsNnBMa1dUUmVCS3U4U1RQZDRCazZ0YXRXMjFoWWVGWDZ1dnJleDF4eEJHTUdESENkNlNVZXVtbGwzajAwVWN4czJVYk4yNzg2c2FORzF0OFo1SzlxUzVWbHlMSm92RWtQT05KMXN4QUFkVFYxVFdaMlNWQTlGZS8raFZyMTY3MUhTbGxHaG9hK09sUGY0cVp4WUJ2aCtXY3NPeE5kU2tpeWFMeEpEeXlhZ1lLWU8zYXRhdjc5T25UcmFXbDVlU2FtaG9tVDU1TWZuNis3MWhKMWR6Y3pOU3BVMW0yYkJuT3VkL1cxTlRjN1R1VEhKanFVa1NTUmVOSk9HUmRBd1hRbzBlUC84dkx5enZ0MDA4L0hiQjY5V3BPUGZWVW5ITytZeVZGNG56d3l5Ky9ETENnb2FIaDNEQk5hY3IrcVM1RkpGazBudmlYbFEzVSt2WHJvejE3OW53K0x5L3ZxM1YxZFlkSEloRkdqeDd0TzFaU1BQWFVVeno0NElPWVdYMXpjL09wSDMzMFVZUHZUTkkrcWtzUlNSYU5KLzVsWlFNRnNHN2R1bTE5K3ZSNTFUbjM5WGZlZWFmWU9aZlJ4V1ZtUFBua2s5eDU1NTJZMlZibjNML1UxdFl1OUoxTE9rWjFLU0xKb3ZIRXI2eHRvQURXcmwyN3RuZnYzak1qa2NnRjc3NzdibkZ6Y3pOanhvekp1R25PV0N6RzQ0OC96dDEzMzQyWmJRWCtwYWFtNWpYZnVhUnpWSmNpa2l3YVQveko2Z1lLb0w2Ky9oOWxaV1YvQXk2WVAzOSt5WklsU3pqNTVKTXBMQ3owSGExZEdoc2J1ZVdXVy9qOTczOFBzQ1VXaTMxNS92ejVNMzNua3E1UlhZcElzbWc4OFNQckd5Z0kzckhRdTNmdlp5T1J5TVRseTVmM2ZPMjExNml1cnFaSGp4NitveDNRaWhVcnVQcnFxNWs5ZXpiQWltZzBlbVp0YmUxczM3a2tPVlNYSXBJc0drL1NMeWNhS0lENit2cC9kdXZXN2ZHaW9xS0tqUnMzSHZ2blAvK1pXQ3pHeUpFalEvZjJ6K2JtWm43M3U5OXh3dzAzc0c3ZE9zenN0WjA3ZDU2MmNPSENaYjZ6U1hLcExrVWtXVFNlcEZkbW5TUk5EbGRkWFgwMXdYTDRodzRjT0pCcnJybUdVMDQ1eGZzNVl6Tmp6cHc1M0hQUFBTeFpzZ1JnTzNEYnZIbnpiZ2RpWHNOSnFxa3VSU1JaTko2a1FTNDJVQUNVbDVjUExDd3NmTmc1ZHpyQThPSER1ZXFxcXhnM2JoeDVlZW1kbUl2Rllyenp6anRNbXphTjJ0cmF4TU96b3RIbzhmd25Sd0FBQWZSSlJFRlVaYlcxdFIrbE5ZeDRwYm9Va1dUUmVKSmFPZHRBSlZSV1ZrNk9SQ0szQUZVQVpXVmxmTzFyWCtQTU04K2tWNjllS1gzdWhvWUdYbjc1WmFaUG44N0tsU3NCTUxQM2dadHFhbXIra05JbmwxQlRYWXBJc21nOFNZMmNiNkFTcXF1cnZ3cGNBNHhMUEZaUlVjSHBwNS9PMkxGakdUSmtTSmM3OW1nMHlvb1ZLNWc3ZHk2dnZQSUtOVFUxYlQ5TmUxNDBHcjJ2dHJiMlVTRDdQMkpiMmtWMUtTTEpvdkVrdWRSQTdhR3FxbXFVYys1cTRHeWdaK0x4NHVKaVJvNGNTV1ZsSmYzNzk2ZDM3OTcwN3QyYjB0SlNpb3VMS1NvcXdqbkhqaDA3YUdwcVl1dldyYXhidDQ3MTY5ZXphdFVxYW10cldiQmdBZHUzYjkvMVhHYTIwVG4zZkRRYS9XVnRiZTNiSG41ZHlSQ3FTeEZKRm8wbnlhRUdhdjhpRlJVVjQvUHk4aTRBVG5IT0hVZlgzN1VZQmVyTWJKWno3cGw1OCthOUVuOU1wTDFVbHlLU0xCcFB1a0FOVkR1Vmw1ZVhGaFFVbk9pY094RVk4di9icVdNVGhxRWdCcUM2NWtOY1pBSm4vMGtDL2xPazhRUXVuUEpTWklWQXdMeTNnWVJRVlQyNmU2MnFlNUpia2lYZlBzL3VmaWM1cW1ydjdqM0pLOGsyeG5qT09ZLy9wZUJxN0JMNEZYOENBQUFBQUFBQUFBQUFBQUFBQUFBQUFBQUFBQUFBQUFBQUFBQUFBQUFBQUFBQUFBQUFBQUFBQUFBQUFBQUFBQUFBQUFBQUFBQUFBQUFBQUFBQUFBQUFBQUFBQUFBQUFIQkpINk5mdDZCdmU2VXdBQUFBQUVsRlRrU3VRbUNDIiwKICAgIlR5cGUiIDogImZsb3ciLAogICAiVmVyc2lvbiIgOiAiMjkiCn0K"/>
    </extobj>
    <extobj name="ECB019B1-382A-4266-B25C-5B523AA43C14-19">
      <extobjdata type="ECB019B1-382A-4266-B25C-5B523AA43C14" data="ewogICAiRmlsZUlkIiA6ICIyMTM2MDg4NDk3NDQiLAogICAiR3JvdXBJZCIgOiAiMzI3NDE2NDcxIiwKICAgIkltYWdlIiA6ICJpVkJPUncwS0dnb0FBQUFOU1VoRVVnQUFBZGdBQUFJOUNBWUFBQUNadUdrMUFBQUFDWEJJV1hNQUFBc1RBQUFMRXdFQW1wd1lBQUFnQUVsRVFWUjRuT3pkZTF5VVpkNC84TTgxd0NDQ2lzYzhnSWxuUldSbTJEU3l0Rlh6a0dTZWxiVmF0Y1J0bjFSYXR5MS9QN2NlNjluTnprV0g5ZkQ4dEV3VE1Vbk5RNmhvbWdmV2dwbEJxVmlRUk0wREtpaWdqREF6MSs4UFlBSUZCSnliZXhnKzc5ZUxsM2pkTS9mOXZXY1lQbHpYZmJnQ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W9ob0p0UXNncWl1RHdUQlFTamtXd0NNQWVnSm9aelFhL1ZRdWk0aW9FaysxQ3lDcXJZRURCd1o1ZW5wK0NHQ2NFUHpia0loY0d3T1dHZ1dEd2ZBUWdLOEJ0SkpTL2lLRStFSksrUzJBSDVzMWE1YW5iblZFUkxkak40QmNYbG5QMVFqQVQwcjV1dEZvZkJtQVZMc3VJcUthYU5RdWdPaE95b2FGVzVXRjY5L0JjQ1dpUm9BOVdISnBCb05oSUFDemxQSVhvOUhZQXd4WEltb2sySU1sbDFaMnRqQ0VFRitBNFVwRWpRZ0RsbHpkSXdCUWRrSVRFVkdqd1lBbFY5ZXo3TjhmVmEyQ2lLaU9HTERrNnRvQkFDL0ZJYUxHaGdGTExrMEk0UXNBUjQ4ZUxWSzdGaUtpdW1EQUVoRVJLWUFCUzBSRXBBRGVLcEdJYm1Nd0dCSUJERmU3RHZxTmxQS1kwV2djckhZZFZIdnN3UkpSVlJpdUxrWUlNVWp0R3FodTJJTWxvbW9sSnllclhRSUJDQXNMVTdzRXFnZjJZSW1JaUJUQWdDVWlJbElBQTVhSWlFZ0JERmdpSWlJRk1HQ0ppSWdVd0lBbElpSlNBQU9XaUloSUFReFlJaUlpQlRCZ2lZaUlGTUNBSlNJaVVnQURsb2lJU0FFTVdDSWlJZ1V3WUltSWlCVEFnQ1VpSWxJQUE1YUlpRWdCREZnaUlpSUZNR0NKaUlnVXdJQWxJaUpTQUFPV2lJaElBUXhZSWlJaUJUQmdpY2lsSkNVbFFRaFI2V3ZBZ0FGT1dXZGhZYUdUcWlTNk0wKzFDeUFpcWtwQlFRSDgvUHpVTG9PbzN0aURKU0lpVWdBRGxvZ2FqVEZqeG1EMjdObVYya2FOR29XRkN4Y0NBQklURTZIWDY2SFZhaEVVRklTRWhJVGIxbEhWY0hGNW04VmlBUUJZTEJiTW56OGZiZHUyaForZkh5SWpJM0h0MmpVRjk0emNFUU9XaUJxTjJiTm5ZOHVXTFNndUxnWUFYTGh3QWZ2MjdVTlVWQlFBSUQ4L0g2dFdyVUorZmo0bVRKaUFaNTk5dGw3YmlZcUtndEZvaE5sc3hxbFRwM0RwMGlVOC8venpUdHNQYWhvWXNFVGtrbHEwYU9FNHlTazZPaG9BTUdIQ0JBQnc5RXhqWTJNeGVQQmdCQWNIQXdBbVRweUkvdjM3SXkwdERhMWF0Y0l2di95Q2twS1NPbTMzMHFWTFdMZHVIVDcrK0dNRUJBU2dYYnQyK010Zi9vTE5temM3Y2Urb0tlQkpUa1Rra3FvNnljbmIyeHVSa1pIWXVIRWpIbnZzTWF4ZnZ4N1BQZmVjWS9uaXhZdXhldlZxaEllSHc4ZkhCd0JnczlucXROM1RwMDlEU2dtZFRuZmJzdUxpWW1pMTJucnNEVFZGN01FU1VhTXlhOVlzYk51MkRXYXpHWm1abVpnMmJSb0E0T1RKazFpMmJCbjI3OStQTFZ1MllOYXNXVlUrMzl2Ykd3Qnc0OFlOUjF2RjQ2c2RPblFBQUdSblowTktXZW1MNFVwMXdZQWxva1psMEtCQkNBd014SUlGQ3pCejVreEhUN1Y4S0RnN094dDVlWG1JaVltcDh2bDkrL1pGaXhZdDhObG5ud0VBaW9xSzhNNDc3emlXQndZR1l1alFvWWlPanNhWk0yZGd0VnBoTnB1Um1KaW84SjZSdTJIQUVwRkxxbmdNVmdpQnExZXZPcGJObmowYkJ3OGVkSnpjQkpRRzU0SUZDekI1OG1RTUdqUUlvMGVQcm5LOVBqNCtXTDkrUFpZdlg0N3UzYnRqMUtoUnR6MDJMaTRPR28wRy9mdjNoNit2TDJiUG5nMHBwVEk3U201THFGMEFVVTBNQm9NRWdKU1VGUDZzTnFEeTF6MDVPVm50VWdoQVdGZ1lBSDRPR2h2MllJbUlpQlRBZ0NVaUlsSUFBNWFJaUVnQkRGZ2lJaUlGTUdDSmlJZ1V3SUFsSXRWTm1EQUI0OGFOcTlSV1VGQUFyVmFMVjE5OXRWTDdoeDkraUE0ZE90enhzcG16WjgraVY2OWVzTnZ0ZDl3KzU0c2xKVEJnaVVoMVk4ZU94Y0dEQnl2ZE4zanYzcjJ3Mld6WXUzZHZwY2Z1Mzc4ZkkwZU9oQkExWDdFU0VCQ0FqSXdNYURUTytUV1hrWkdCM3IxN08yYmNJYm9UQml3UnFXN3MyTEVvTEN4RVVsS1NvKzJiYjc3Qmd3OCtpS1NrSkZ5L2ZoMEFJS1hFZ1FNSHFyMkpoSkt1WExtQ2pJeU1CdDh1TlY0TVdDSlNYZGV1WGRHL2YvOUt2ZFdFaEFRc1dyUUl6Wm8xdzRFREJ3QUFKcE1KdWJtNUdEVnFGSUNhNTIyOWRkajM4dVhMbURoeElueDhmQkFVRklSLy92T2ZsZWFBQllBalI0NUFyOWZEMjlzYndjSEJsUUkvUER3Y1FPbWRvTzdVZXlZQ0dMQkU1Q0xHamgzckNOaWZmdm9KRnk1Y3dNaVJJekY4K0hCSCsvNzkrekZnd0FCMDZ0UUpRTjNtYlowMWF4YXVYcjJLckt3c0hENThHTnUzYjcvdE1SOS8vREcyYjkrT0N4Y3VJQ2dvcU5LdEdJOGVQUXFnOU43RnZHMGlFVFY2Qm9OQmx0KzJqeHBPK2V2ZWtQYnMyU005UFQxbGZuNitmUGZkZCtYSWtTT2xsRkorL1BISE1pUWtSRW9wWlVSRWhGeTBhSkdVVXNxY25Cd3BoSkFtazhteGpoMDdkc2lXTFZ0S0thVThldlNvQkNBTENncGtUazZPQkNDUEhUdm1lT3l1WGJza0FGbFVWT1I0YkhwNnVtTjVRa0tDRkVKSXE5VmFhWDFGUlVYS3ZoQlY0T2VnY1dJUGxvaGN3a01QUFFSdmIyOGNPSEFBMzN6emplTTQ2K2pSbzNIOCtISDgrdXV2T0hqd29HTjR1T0s4cmVVVEFvd2JOdzc1K2Zrb0xpNnV0TzdUcDA4REFIcjM3dTFvOC9mM3Y2Mkd6cDA3Tzc1djJiSWxwSlIxbnJDZHFCd0Rsb2hjZ3JlM040WVBINDRkTzNiZzRNR0Rqb0R0MGFNSHVuZnZqcmZlZWdzbEpTVVlPblFvZ0xyTjI5cXFWU3NBd0srLy91cG9PM3YyYkVQc0ZqVmhERmdpY2hsang0N0Z4bzBiMGFaTkc0U0VoRGphUjQ4ZWpUVnIxdUNoaHg1Q3MyYk5BTlJ0M3RhZVBYdGl3SUFCZU9tbGw1Q2JtNHVzckN5OCtlYWJkYXF0ZGV2V0FJRERodzhqTnpmM0x2YVNtZ29HTEJHNWpMRmp4eUl2TDg4eERGeHU5T2pSeU0vUHY2MjlMdk8yeHNYRjRlTEZpK2pVcVJPbVQ1K091WFBuQWdDOHZMeHFWVnVmUG4wUUZSV0ZpSWdJOU92WHJ4NTdSMDBOenpVbmw4YjVZTlhSRk9hRC9mVFRUL0h5eXk4N2pzKzZNczRIMnppeEIwdEVUVUo4ZkR5eXNySmd0VnJ4NzMvL0cwdVhMc1djT1hQVUxvdmNHQU9XaUpxRTlQUjBQUFRRUTJqZXZEbW1UWnVHSjU5OEVrdVdMRkc3TEhKam5tb1hRRVRVRUJZdlhvekZpeGVyWFFZMUllekJFaEVSS1lBQlMwUkVwQUFHTEJFUmtRSVlzRVJFUkFwZ3dCSVJFU21BQVV0RVJLUUFCaXdSRVpFQ0dMQkVSRVFLWU1BU0VSRXBnQUZMUkVTa0FBWXNFUkdSQWhpd1JFUkVDbURBRWhFUktZQUJTMFJFcEFBR0xCRVJrUUlZc0VSRVJBcGd3QklSRVNuQVUrMENpTWgxaFlXRnFWMENVYVBGSGl3UjNVWktlVXp0R3VnMko5UXVnT3FHUFZnaXVvM1JhQnlzZGczT1lEQVlKQUNrcEtRSXRXdWhwb2M5V0NJaUlnVXdZSW1JaUJUQWdDVWlJbElBQTVhSWlFZ0JERmdpSWlJRk1HQ0ppSWdVd0lBbElpSlNBQU9XaUloSUFReFlJaUlpQlRCZ2lZaUlGTUNBSlNJaVVnQURsb2lJU0FFTVdDSWlJZ1V3WUltSWlCVEFnQ1VpSWxJQUE1YUlpRWdCREZnaUlpSUZlS3BkQUJHUnMrajEraEVBeGxiUi9uYUYveDQxR28yYkc2NHFhcW9Zc0VUa1RxeENpRVczTmxac3M5bHNreHEySkdxcU9FUk1SRzdEYURRZWxsTG0xdkNRZkt2VnVxUEJDcUltalFGTFJPN0VDbUJqRGN2M3BxV2xGVGRVTWRTME1XQ0p5TjNFVjdkQVNybXBJUXVocG8wQlMwUnVwYUNnNERzQStiZTJTeW12NStYbGJWR2hKR3FpR0xCRTVGWXlNek52U2ltL3ZMVmRDTEh2MUtsVEZqVnFvcWFKQVV0RWJrZEtlZHRsT0hhN25aZm1VSU5pd0JLUjI4bkp5ZmtXd1BVS1RVVWxKU1VNV0dwUURGZ2ljanZuenAyN0FhRGk4ZFlEYVdscGhXclZRMDBUQTVhSTNKTGRicTk0SEpZbk4xR0RZOEFTa1ZzcUtpcEtCR0NSVWhhWGxKVEVxVjBQTlQwTVdDSnlTK25wNlFWU3l1MUNpRVBIangvUFU3c2VhbnA0TDJJaWNsdFN5amdBSGRXdWc1b21CaXlSbXpFWURJa0FocXRkaHlzeEdBd3hhdGZnS3FTVXg0eEc0MkMxNjJnS09FUk01SDRZcmxRdEljUWd0V3RvS3RpREpYSlR5Y25KYXBkQUxpWXNMRXp0RXBvVTltQ0ppSWdVd0lBbElpSlNBQU9XaUloSUFReFlJaUlpQlRCZ2lZaUlGTUNBSlNJaVVnQURsb2lJU0FFTVdDSWlJZ1V3WUltSWlCVEFnQ1VpSWxJQUE1YUlpRWdCREZnaUlpSUZNR0NKaUlnVXdJQWxJbFVsSlNWQkNPSDRhdFdxRmFaT25ZcUxGeS9XYVQyZmZmWVpldlRvQVU5UFQ3ejU1cHRPcjYrd3NOQnA2NlNtZ1FGTFJDNmhvS0FBVWtxWXpXWmN1SEFCVHp6eFJLMmZlL3IwYWN5Wk13ZXZ2LzQ2YnR5NGdlZWVlMDdCU29scWh3RkxSQzZsVzdkdStQdmYvNDU5Ky9iQmJyZlg2am5uejUrSDNXN0grUEhqb2RWcTBieDVjNFdySkxvekJpd1J1WnlDZ2dMNCtmbEJveW45RldXeFdEQi8vbnkwYmRzV2ZuNStpSXlNeExWcjF4eVB2Ly8rK3dFQVBqNCtFRUk0aG5YWHJGbURkdTNhSVRvNnVsYnJpWW1KUWFkT25lRGo0K040VHJralI0NUFyOWZEMjlzYndjSEJTRXBLVXZwbG9FYU9BVXRFTGtOS2llUEhqMlBKa2lWWXNHQ0JvejBxS2dwR294Rm1zeG1uVHAzQ3BVdVg4UHp6enp1V0h6MTZGQUJRVkZRRUthV2pmZS9ldmNqS3lzTFNwVXZ2dUo2VEowOWk0Y0tGV0xkdUhYSnljakJ6NXN4S3RYMzg4Y2ZZdm4wN0xseTRnS0NnSUVSRlJTbjJPaEFSS2M1Z01FaUR3U0R2L0VncVYvNmFOUlpIang2VkFCeGZIaDRlOHBOUFBuRXN6OG5Ka1VJSWFUS1pIRzA3ZHV5UUxWdTJ2RzBkUlVWRmxmNmZrcEpTNi9XY1BuMWFDaUhrNnRXcnE2d3ZQVDNkMFphUWtDQ0ZFTkpxdFRycFZXZ1kvRHcxTFBaZ2ljZ2xGQlFVNE5kZmY4WElrU094Y3VWS1dDd1dBS1VuTUVrcG9kUHBIR2NhanhzM0R2bjUrU2d1THE1eG5UMTY5SEI4ZjZmMUJBWUc0dlBQUDhlU0pVc1FFaEtDNzc3N3J0SzZPbmZ1N1BpK1pjdVdrRktpcEtURWlhOEF1UnNHTEJHNWpNNmRPeU0yTmhZNU9UbDQrZVdYQVFBZE9uUUFBR1JuWjBOS1dlbExxOVhXdUw3eVk3aTFYYy9NbVRQeHl5Ky9ZT1RJa1pnNmRhb1N1MGhOQ0FPV2lGeUt2NzgvbGk5ZmpuZmZmUmZKeWNrSURBekUwS0ZERVIwZGpUTm56c0JxdGNKc05pTXhNYkZPNjczVGVyS3pzM0hvMENFSUlkQ3paMDlZTEpaS3gzT0o2b29CUzBRdTU3SEhIc09NR1RQdzlOTlB3MnExSWk0dURocU5CdjM3OTRldnJ5OW16NTVkci9DcmFUMVdxeFhQUFBNTWZIMTlFUk1UZzNYcjFrRUk0ZXhkb3lhRVB6M2swc3BQeUVoSlNlSFBhaTJWdjJiSnljbHFsMEl1Sml3c0RBQS9UdzJGUFZnaUlpSUZNR0NKaUlnVXdJQWxJaUpTQUFPV2lJaElBUXhZSWlJaUJUQmdpVWhWU3MzakNnQm56NTVGcjE2OWFqMHJqeXZnL0xQdWd3RkxSS3BSZWg3WGdJQUFaR1JrVkxxalUwMHlNakxRdTNkdngyMGFpZTZHcDlvRkVGSFRkZXM4cm5lNjlhSFNybHk1Z295TURGVnJJUGZCSGl3Uk9kUjNIdFhMbHk5ajRzU0o4UEh4UVZCUUVQNzV6MzlDQ0hISG51Q3Q4N2dDUUhGeE1aWXNXWUp1M2JwQnE5V2lhOWV1ZVBYVlYyR3oyV3Fzc2FiOUtTd3NkSHkvWjg4ZXg3eXVJU0VobFc3SUVSNGVmbHM5ZDlyLzZ1b1pNMllNWnMrZVhhbWVVYU5HWWVIQ2hRQ0F4TVJFNlBWNmFMVmFCQVVGSVNFaG9jcDlxR21PV2lLaWV1UDBXblYzTjlQVmxVL045b2MvL0VGZXUzWk5YcjE2VlVvcDVaTlBQaW1IREJraXo1dzVJeTlkdWlSSGpCZ2haOCtlN1hqZXVISGo1TU1QUHl6UG5Uc25mLzMxVnhrZUhsNXArcmc3YmEvaTQyYk5taVVIREJnZ1RTYVRMQzR1bGtlT0hKR0JnWUh5NzMvL2U0MDExclQrZ29JQ3gvZFRwa3lSNTg2ZGs3bTV1ZkxSUngrVmVyMit4bnJ1dFAvVjFSTWJHeXY5L2YzbHpaczNwWlJTbmo5L1hucDRlTWdUSjA1SUthV01qNCtYMzMvL3ZTd3FLcExSMGRFeUtDam90cG96TXpNbEFMbDM3MTZabjU4dmp4MDdWdVByZVNmOFBCR1JBMzhoMUowekFyWXU4NmptNU9SSUFKVisrZS9hdGF0ZUFYdnAwaVVwaEpDSERoMnE5TGpWcTFmTERoMDZWRnZqbmRaZk1XQXpNaklxMVZseFh0ZXFBdlpPKzE5ZFBSYUxSZnI3Kzh0dDI3WkpLYVY4NzczMzVBTVBQRkRwTWRldlg1Yy8vUENEZk9XVlZ5UUFXVnhjWEtubTZ1YW9yUzkrbmhvV2g0aUo2RFoxbVVmMTlPblRBSURldlhzN251UHY3MSt2N1paUEpSY2NIRnlwdlZldlhzakp5YWwwTm5ERkd1dWlZOGVPbGVxVWQ1alh0YmJ6MGQ1YWo3ZTNOeUlqSTdGeDQwWUF3UHIxNnhFVkZlVll2bmp4WWdRRkJlRzExMTVEZW5vNkFEaUd3Y3ZkYVk1YWNtME1XQ0s2VFYzbVVXM1ZxaFVBNE5kZmYzVTg1K3pacy9YYWJ2bWs1dVdCVSs3a3laTUlDQWlvVkZkdHp3eStXN1dkajdhcWVtYk5tb1Z0MjdiQmJEWWpNek1UMDZaTkExQzZQOHVXTGNQKy9mdXhaY3NXekpvMXE5cnRjNDdheG9zQlMwUTF1dE04cWoxNzlzU0FBUVB3MGtzdklUYzNGMWxaV2ZXK25yVlRwMDZZUEhreTVzMmJoOVRVVkZpdFZ2ejczLy9HSzYrOGdoZGVlTUdadTFXbDFxMWJBd0FPSHo2TTNOeGNBSGZlLzVvTUdqUUlnWUdCV0xCZ0FXYk9uQWtmSHg4QWNQU1lzN096a1plWGg1aVltQ3FmenpscUd6Y0dMQkhkMFozbVk0MkxpOFBGaXhmUnFWTW5USjgrSFhQbnpnVUFlSGw1MVhsYmE5ZXV4Y01QUDR6Um8wZkR4OGNIVHozMUZGNTg4VVVzV0xEQWFmdFRuVDU5K2lBcUtnb1JFUkhvMTYrZm8vMXU1cU9kUFhzMkRoNDhXR2w0dUcvZnZsaXdZQUVtVDU2TVFZTUdZZlRvMFZVK2wzUFVObTU4cDhpbGNUN1l1bk9GK1dBLy9mUlR2UHp5eTQ3anMrUWFPQjlzdzJJUGxvanVXbng4UExLeXNoeER1a3VYTHNXY09YTUF3SEZpVU1XdkFRTUdPSFg3RGJFTm9ycmluWnlJNks2bHA2ZGovdno1dUhUcEVqcDE2b1EvL3ZHUFdMSmtDUUEweURGREhwY2tWOFNBSmFLN3RuanhZaXhldkZqdE1vaGNDb2VJaVlpSUZNQ0FKU0lpVWdBRGxvaUlTQUVNV0NJaUlnVXdZSW1JaUJUQWdDVWlJbElBQTVhSWlFZ0JERmdpSWlJRk1HQ0ppSWdVd0lBbElpSlNBRytWU09TbXltZE9JU0oxc0FkTDVHYWtsTWZVcm9GYzJnbTFDMmdxMklNbGNqTkdvM0d3MmpXNENzNG5UR3BpRDVhSWlFZ0JERmdpSWlJRk1HQ0ppSWdVd0lBbElpSlNBQU9XaUloSUFReFlJaUlpQlRCZ2lZaUlGTUNBSlNJaVVnQURsb2lJU0FFTVdDSWlJZ1V3WUltSWlCVEFnQ1VpSWxJQUE1YUlpRWdCREZnaUlpSUZNR0NKaUlnVXdJQWxJaUpTQUFPV2lJaElBWjVxRjBCRTVDeDZ2WDRFZ0xGVnRMOWQ0YjlIalViajVvYXJpcG9xQml3UnVST3JFR0xSclkwVjIydzIyNlNHTFltYUtnNFJFNUhiTUJxTmg2V1V1VFU4Sk45cXRlNW9zSUtvU1dQQUVwRTdzUUxZV01QeXZXbHBhY1VOVlF3MWJReFlJbkkzOGRVdGtGSnVhc2hDcUdsandCS1JXeWtvS1BnT1FQNnQ3VkxLNjNsNWVWdFVLSW1hS0FZc0VibVZ6TXpNbTFMS0wyOXRGMExzTzNYcWxFV05tcWhwWXNBU2tkdVJVdDUyR1k3ZGJ1ZWxPZFNnR0xCRTVIWnljbksrQlhDOVFsTlJTVWtKQTVZYUZBT1dpTnpPdVhQbmJnQ29lTHoxUUZwYVdxRmE5VkRUeElBbElyZGt0OXNySG9mbHlVM1U0Qml3Uk9TV2lvcUtFZ0ZZcEpURkpTVWxjV3JYUTAwUEE1YUkzRko2ZW5xQmxISzdFT0xROGVQSDg5U3VoNW9lM291WWlOeVdsRElPUUVlMTY2Q21xVkVIck1GZ1NBUXdYTzA2NkRkU3ltTkdvM0d3Mm5WUTA2YlQ2ZncxR3MxMEtlV0xRb2hPZXIwZUdvMW1RM0p5OG1XMWE2T21vMUVITEJpdUxrY0lNVWp0R3FqcENnME4xV3MwbXJsQ2lGa0FmSVFRQUFBaFJJemRibjlMcjlldnQ5dnRLOHhtOHpGVkM2VW1vYkVITEFBZ09UbFo3UklJUUZoWW1Ob2xVQlBVdVhQbjVoMDZkSmlnMFdnV0FCZ01BRUlJaElXRllkS2tTZEJxdGZqeXl5OXg3Tmd4Yjd2ZFBzZkR3Mk9PWHE4M1NTay9LQ29xMnB5ZW5sNmc4aTZRbTNLTGdDV2lwa2VuMC9VU1Fzd0JNRThJMFJvQVdyWnNpVEZqeGlBeU1oSmR1M1oxUFBiM3YvODl6cDgvancwYk5tRFhybDNJemMzVkNTSFcrUHI2eHVqMStsVjJ1MzIxMld4T1UydGZ5RDBKdFF1NEd3YURRUUxzd2JxSzhoNXNTa3FLMDM2dXl0OWpaNjZUR3Erd3NEQXZLZVVZQU04QkdGWGUzcjkvZjB5YU5Bbmp4bzJEVnF1dGNSMGxKU1ZJU0VoQWZIdzh6R2F6bzExS2VRREFod1VGQmRzek16TnZLclFMMUlTd0IwdEVMaTgwTkxTTEVPSXBLZVZ6QURvRGdJK1BENFlQSDQ3SXlFajA2OWV2MXV2eTh2SkNSRVFFSWlJaWNQTGtTYXhmdng2SmlZa29MQ3djQm1CWXk1WXRMK2wwdW84QmZHWXltVTRwc2tQVUpEVHFYZ0Y3c0s2RlBWaHlNazFvYU9nd0R3K1Bad0ZNQXVBQkFFRkJRUmcvZmp3bVRab0VQejgvcDJ5b3FLZ0lXN2R1eFpZdFc1Q1JrUUVBa0ZMYUFYeHR0OXYvWlRhYjl3Q3dPMlZqMUdTd0IwdEVMaVU0T0xpTnQ3ZDNwSlJ5b1JDaUYxRGE2M3p3d1FjeFk4WU1oSVdGb2Z6c1lHZng4ZkhCakJrek1IMzZkS1NtcG1MRGhnMDRjT0NBcHJpNCtIRVBENC9IOVhwOXRoRGlnK0xpNGk5T25EaHgwYWtiSjdmRmdDVWlsNkRUNmU3VGFEUnpwWlJQQWZBV1FxQmp4NDZJaUlqQXRHblQwTFp0VzhWckVFSWdORFFVb2FHaHVIYnRHcjc4OGt0czI3WU5aOCtldlJmQXUxcXRkcGxlcjQrVlVxNDBtVXlIRlMrSUdyVkdQZXpHSVdMWHdpRmlxcXZnNEdBL3JWWTdTUWl4RUlBQkFEUWFEZTY3N3o1TW5Ub1Z3NFlOZzBhajdoMWRwWlE0Y3VRSU5tN2NpS1NrSk5oc3R2TDJOQ25sKy9uNStadXlzckt1cVZva3VTVDJZSW1vd1JrTWhuNVN5cWVGRUhNQnRBUUFmMzkvakIwN0ZwR1JrZWpTcFl2S0ZmNUdDSUVoUTRaZ3lKQWh5TW5Kd1lZTkc3Qno1MDVjdm53NVdBaXh5dC9mLzMyOVhyOUdDTEVxSlNVbFZlMTZ5WFUwNmw0QmU3Q3VoVDFZcWtsd2NMRFcwOU56bkllSHgzd0F2eTl2SHpod0lDWk9uSWl4WThmQ3k4dEx4UXByejJxMVl1L2V2ZGk4ZVROU1VsSWM3VkxLSTBLSW1OemMzSzJuVHAyeXFGZ2l1UUQyWUlsSVVXRmhZVjN0ZHZzc0FQOGxoT2dBQU0yYk44Y2pqenlDeU1oSTlPclZTOTBDNjhIVDB4Tmp4b3pCbURGamtKMmRqZlhyMTJQMzd0MG9LQ2g0QU1BRHJWdTN6bTNUcHMyL2hCQnJrcE9UVDZwZEw2bWpVZmNLMklOMUxlekJVZ1VlT3AxdXVFYWorYk9VOG5GUmR0cHZ6NTQ5TVdIQ0JFeVlNQUUrUGo1cTEraFVGb3NGMjdkdngxZGZmWVdmZi80WkFDQ2xsQUIyU1NrL05wbE11d0ZZVlMyU0doUjdzRVRrTkhxOXZyMlVjcVlRWW9FUUlnZ0F2TDI5TVhUb1VFUkdSa0tuMDZsZG9tS2FOV3VHS1ZPbVlNcVVLVWhMUzhPR0RSdXdmLzkrWWJGWUhoVkNQS3JYNjM4VlFzUklLZGNaamNaemF0ZEx5bXZVdlFMMllGMExlN0JObDE2dkR4ZENSQUdZQ2NBTEFMcDA2WUxISG5zTVU2ZE9oYisvdjdvRnFxU2dvQUR4OGZIWXVuVXJzck96eTV1dFVzcE5BRllZamNhREFLUjZGWktTR3ZVdkxRYXNhMkhBTmkwOWUvWnMyYUpGaXlsbGw5Z01CQUFQRHc4TUhqd1kwNlpOdzRNUFB1ajBHMEkwVmxKS0hEdDJETEd4c1RoeTVBaXNWc2RJY2JxVThnT3IxUnA3L1BqeFBEVnJKT2ZqRURFUjFVbElTRWlJbDVmWDAyV1gyZmdCUUpzMmJUQnUzRGpNbURFREhUdDJWTHRFbHlPRXdPREJnekY0OEdCY3Zud1pHemR1eEk0ZE8zRHg0c1UrUW9oUHZMeTgzdEhyOVd0dE50dksxTlRVbER1dmtScURSdjNuSlh1d3JvVTlXUGZWclZ1M1p2NysvbytWemJuNklGQWFHanFkRHBNblQ4WWpqendDVDAvK3ZWNFhOcHNOMzM3N0xUWnQyb1FmZnZnQnBlZERBVkxLNzZXVUgzaDRlSHlWbkp4OFErVXk2Uzd3RTBGRTFSbzRjR0NRaDRmSGJDSEVud0cwQlFBL1B6K01HalVLa1pHUjZONjl1OG9WTmw0ZUhoNFlNV0lFUm93WWdiTm56K0tMTDc1QVFrSUNybDY5ZXA4UVlwMlU4cXBPcDF0cHQ5dFhwNmFtcHF0ZEw5VmRvKzRWc0Fmcld0aURkUnVlZXIzK0VTSEVmd0Y0RkdXL0ovcjA2WU1KRXlaZy9QanhhTmFzbWJvVnVxbmk0bUxzM0xrVDhmSHhTRXR6elA4dXBaU0pVc3FQVENiVFRnQWxLcFpJZGNBZUxCRUJBSUtEZ3p0NmVYazlvZEZvNWdQb0NwUmVldkx3d3c5anhvd1pDQWtKVWJsQzk2ZlZhaDNYQ2FlbnArT0xMNzdBdm4zN3hJMGJOMFlLSVVZYURJWUxBRDRxTGk1ZWUrTEVpVE5xMTBzMWE5UzlBdlpnWFF0N3NJMlNHRGh3NElPZW5wN3pBRXhIMlIvZGdZR0JHRDkrUEtaTW1ZS1dMVnVxVzJFVGQvMzZkWHoxMVZmWXVuVXJzckt5eXB0dFVzcXZoQkQvU2tsSjJROWU2dU9TMklNbGFvSjBPcDIvUnFPWlhqYm5haitnOVBaLzRlSGhtRDU5T3U2Ly8zNWVZdU1pZkgxOThjUVRUMkRtekpsSVNVbEJiR3dzdnZ2dU80K1NrcElwQUtZWURJYVRVc29QTkJyTmh1VGs1TXRxMTB1L1ljQVNOU0dob2FGNmpVWXpWd2d4QzRDUEVBTHQyN2QzWEdMVHZuMTd0VXVrYWdnaEVCWVdockN3TU9UbDVXSGp4bzNZdm4wN3pwOC8zME1JRVdPMzI5L1M2L1hyN1hiN0NyUFpmRXp0ZW9sRHhPUkVIQ0oyVFowN2QyN2VvVU9IQ1dXWDJBd0dmdnRsUFdYS0ZJd1lNVUwxT1ZlcGZ1eDJPNzc3N2p2RXhjWGgyTEZqc052dEFBQXBwVWxLK1VGUlVkSG05UFQwQXBYTGJMTFlneVZYcGdFY04weW5PdExwZEwyRUVITUF6Qk5DdEFhQWxpMWJZc3lZTVlpTWpFVFhybDFWcnBEdWxrYWp3YkJod3pCczJEQ2NQMzhlR3pac3dLNWR1NUNibTZzVFFxeng5ZldOMGV2MXEreDIrMnF6Mlp4MjV6V1NNelhxWGdGN3NLN0YyVDNZdm4zN3RtM2V2UGxsS2VWMW85SG81NHgxdXJ1d3NEQXZLZVVZQU04QkdGWGUzcjkvZjB5YU5Bbmp4bzJEVnF0VnIwQlNYRWxKQ1JJU0VoQWZIdyt6MmV4b2wxSWVBUEJoUVVIQjlzek16SnZxVmRoMHNBZExMc3ZIeHljQUFJUVFwOVd1eGRXRmhvWjJFVUk4SmFWOERrQm5BUER4OGNIdzRjTVJHUm1KZnYzNnFWd2hOUlF2THk5RVJFUWdJaUlDSjArZXhQcjE2NUdZbUlqQ3dzSmhBSWExYk5ueWtrNm4reGpBWnlhVDZaVEs1Ym8xOW1ESmFaemRnOVhwZEM5b05KbzNwWlJyalViakg1MnhUamVqQ1EwTkhlYmg0ZkVzZ0VrQVBBQWdLQ2dJNDhlUHg2UkprK0RueDQ0L0FVVkZSZGk2ZFN1MmJObUNqSXdNQUlDVTBnN2dhN3ZkL2krejJid0hnRjNWSXQwUUE1YWN4cGtCV3paVFM1b1FJa0JLT2F4c1dpOENFQndjM01iYjJ6dXk3QktiWGtCcHIrWEJCeC9FakJrekVCWVd4a3RzcUVwU1NxU21wbUxEaGcwNGNPQUFpb3VMeTl1emhSQWZGQmNYZjNIaXhJbUxLcGZwTm5qcW9KT2RPWE1HVHo3NUpEcDA2QUFQRHcvNCsvdmpsVmRlVWJ1c3hzYXpSWXNXTVdYaHVvZmhXa3FuMDkxbk1CaFdhclhhY3dBK0VrTDA2dGl4STU1NTVobnMyTEVEYjcvOU5uNzN1OSs1WkxpZVBYc1d2WUhkaFRRQUFDQUFTVVJCVkhyMWNwemxTdW9RUWlBME5CVExsaTNETjk5OGd6Ly8rYzhJQ0FpQUVPSmVBTzlxdGRyVGVyMytNNTFPTjhTSm0vWFU2L1VqREFiRGRDZXVzMUhnTVZnbktpa3B3YkJod3pCeDRrU2twcWFpYmR1MnlNek14QysvL0tKMmFZM0d3SUVEQXp3OFBENFdRb3dIY0xxNHVQZ3B0V3RTVTNCd3NKOVdxNTFVTnVlcUFTaTlTZng5OTkySHFWT25ZdGl3WVU2NXhDWWpJd1BqeG8xRGFtcXFJdmNaRGdnSWNBeE5OalNsOTYwaE9YTmZXclZxaGFlZmZocHo1c3pCa1NOSHNISGpSaVFsSldsdE50dFRRb2luOUhwOW1wVHkvZno4L0UxWldWblg2ckx1NE9CZ3JWYXJIYUhSYUNaTEtSOEgwRTVLdVFIQXhyc3F1cEZod0RwUldsb2Fmdm5sRi96dGIzL0RQZmZjQXdEbzE2OGZUekM1ZzI3ZHVqVnIxYXBWdUVham1RRGdUMElJTFlBVFFvaFJhV2xwRjlTdVR3MEdnNkZmMlh5cmN3RzBCQUIvZjMrTUhUc1drWkdSNk5LbGkxTzNkK1hLRmRVQ1VHbnV0RzlLN0lzUUFrT0dETUdRSVVPUWs1T0REUnMyWU9mT25iaDgrWEt3RUdLVnY3Ly8rM3E5Zm8wUVlsVktTa3BxZGVzcG05SndURm1vUmdnaC9KdjZGWFljSW5haWUrKzlGODJiTjhkTEw3MkV3c0xDS2g5anQ5dnh4aHR2b0VlUEh0QnF0UWdNREhRY1EwNU1USVJlcjRkV3EwVlFVQkFTRWhJQUFFbEpTUkJDWU0rZVBkRHI5ZkQyOWtaSVNFaWpPL2FzMSt0bjZIUzZGd3dHdzMvcjlmcTNEUWJEUm9QQmtOcTZkZXVySGg0ZSs0UVFDNFFRUlZMS2wyL2V2Qm1Xbkp4OFh1MmFHMXJaVU5vK0FEOEtJUllCYURsdzRFQzg4c29yK09hYmIvRFh2LzdWNmVFS0FPSGg0UUJLenp3dUgySXUvN2xiczJZTjJyVnJoK2pvYU9UazVNRGIyeHM3ZCs1MFBQZkdqUnRvMWFxVjQrZTFLdVhyS2l3c3JOWFBjMHhNRERwMTZnUWZIeDlFUjBjNzJpMFdDK2JQbjQrMmJkdkN6ODhQa1pHUnVIYnRXclgxVnJkdlZhbnVzMW14OWx2M3gyS3hWTG5kNm1xcFRmMDF2UzYxM1pmNjZ0Q2hBeFl1WElnZE8zYmdILy80Qnd3R0F3RDRDaUdlQTJEVzYvV0hEUVpEUlBuamc0T0QvUXdHd3pTRHdiQ3hkZXZXbHpRYXpWY0FuaEJDK0R1OXVFYUlQVmduYXQyNk5lTGk0dkRIUC80Uk8zYnNRSFIwTkJZc1dGRHBUTTVGaXhaaDI3WnRXTHQyTFFZTkdvU01qQXo0K3ZvQ0FQTHo4N0ZxMVNvTUdEQUFpeGN2eHJQUFBsdng1dDVZdVhJbGR1N2NpV2JObXVHSko1N0EzTGx6a1pLUzB1RDdXVjlDaUEzbHZ4UXEvbklvLzE1S3VjdHV0ODgxbTgyL3FsSmdCVHFkN2xFaHhHQUFYa0lJVHdCZVVrcFBBRjRvL2R4NFZsd0d3UE9XNVpXV2xTMi9kVm5GNTNvSklUeWtsRVVBL0lEU21XeGVlKzAxREI4K1hQSDlQWHIwS01MRHcxRlVWSFRiME9QZXZYdVJsWlVGS1NWYXRXcUZpUk1uWXQyNmRYajAwVWNCQUpzM2IwYTdkdTB3YXRTb3FsWmRyZXArbmsrZVBJbUZDeGRpNzk2OUdEUm9FSDcrK1dmSGM2S2lvcENWbFFXejJZeG16WnBoeG93WmVQNzU1N0Y2OWVvcTY3M1R2bFZVM1dmei9QbmEvWjFYY2JzLy9mUlRsYlhVcHY2YVB1ZTEzWmU3NWVucGlURmp4bURNbURGSVNrckNDeSs4Z0JzM2JrQUk4UUNBVFFhRElScWxaNjRQQmRBTXdCMERYd2hoTUJnTTc5VzNKaWxsaXRGby9MeSt6MWNEQTliSnhvMGJoOHpNVEx6MzNudDQ2NjIzc0h6NWNuejk5ZGNJRFEzRjFhdFg4ZEZISDJIMzd0MFlNcVQwSElMKy9mczduanR4NGtUY3VIRURhV2xwYU5XcUZYNzU1UmVVbFB3MjllUHJyNytPVHAwNkFRRG16NStQUng5OUZEYWJEUjRlSGcyN2svVWtwVndFSUFpQVQ5bFhCeUZFRUlCQUFGb2h4RmdQRHcrendXRDR2eWtwS2F1aDRyeVhRb2g0SVlUM0xXMTNlazY5bDVjdnM5dnRUM3Q0ZVB3TlFKakZZc0VMTDd5QUJ4NTRBTk9tVFVONGVEZzhQUnYrSS92WHYvNjEwb3c2eno3N0xCNTk5RkVVRkJTZ1JZc1crUFRUVHhFVkZWWG5IbFYxUDg5YXJSWkNDSncrZlJvalJvekFmZmZkQndDNGRPa1MxcTFiQjZQUmlJQ0FBQURBWC83eUYwUkdSbFlLcUZ2cnJZMmFQcHUxRGRpcXRsdXhyYmIxdThMbjNHYXo0ZnZ2djhlbVRadnc3YmZmVmx5VWFyUFpQaEZDWE5Sb05KZFF0MHQ3K3BSOTFZc1FvZ1FBQTdhcDgvZjN4OUtsUzdGdzRVSk1uejRka1pHUitQSEhINUdWbFFXcjFRcTlYbC9sOHhZdlhvelZxMWNqUER3Y1BqNCtBRXAvME10MTdOaXgwamFrbENncEtXazBBV3MwR3QrdHFyMXo1ODdONzdubm5yRlN5bWthaldZaWdPVUdnMkgyalJzM3h2Mzg4ODlYR3JoTUFFQjV1TnJ0OXY4RHdLclJhRW9BV0FHVVNDa2QvMG9wclI0ZUhwV1dsUyszMisxV0FDV2VucDdXc25aSG04MW1zOXBzdGhKZlgxOXJTVW1KMVdhemxhU2xwVmxSK2dzclRxL1gvNjdzeEthSlI0NGM4VDF5NUFqYXQyK1BHVE5tWU55NGNRMTZVLzRlUFhwVSt2K3dZY053NzczM0lqNCtIZzgvL0RDT0hEbUMyTmpZT3ErM3VwL253TUJBZlA3NTUvamIzLzZHZDk5OUY1OTg4Z2tlZXVnaG5ENTlHbEpLNkhTNjI5WlZmcmxKVmZYV3hwMCttN1ZSMVhZcnR0VzJmalUvNTdtNXVkaTFheGRpWTJOeDd0eTU4dVlpbEY0dkcyTXltUTVYZVBnV2c4SFF6MjYzandJUXF0Rm9KcVBzZklGcXBOanQ5clgxcVV1ajBieVAwdEdlUm9VQnE2QTJiZHBnOGVMRkdEbHlKT3gyT3pwMDZBQ2c5RXpBOHIvS3k1MDhlUkxMbGkxRFdsb2ErdmZ2ajRTRWhIcjkwbXFNenAwN2QrUGN1WE9iQVd3T0N3dnJZYmZiVndzaGhqWnYzdnh3Mzc1OWg2Z1ZzZ0JnTXBsZVYyTzdScVB4QndCUGR1L2V2Wlcvdi84OEFITXVYYnJVNThNUFA4UW5uM3lDRVNOR1lNcVVLVEFZRElwZmxsUFZXY3AvK3RPZjhQbm5ueU03T3hzVEowNTBldURQbkRrVFU2ZE94WXN2dm9pcFU2Zml3b1VManM5UGRuWjJqZmRScnM5WjFUVjlOcjI5U3djeWJ0eTQ0VGpjVTM3YzlFN2JyZGhXMi9vYld2bTFzZkh4OGRpMWExZkZQK3F6cEpTZkZoVVZmVkxkWnpBbEplVW5BRDhCUU0rZVBaLzE4L01iS29TWUJHQ2FFS0xOTGR0Sk41bE1IOVNuUm9QQjhINTlucWMybnVUa1JLbXBxWGoxMVZlUmtaRUJxOVdLQ3hjdVlOV3FWWTdaU2dJQ0F2RFlZNDloM3J4NU1Kdk5zRnF0TUpsTXlNcktjZ3dGWjJkbkl5OHZEekV4TVNydmpUcVNrNU5QRmhjWFB3SmdDNEErUGo0K3ErLzBISGVXbFpWMUxTVWw1YzJVbEpTK1VzcEhwSlJiYlRaYjhlN2R1eEVWRllWSmt5WmgwNlpOVmY3Q3I0dldyVnNEQUE0ZlBvemMzTnc3UHY2cHA1N0N2Ly85YjZ4ZXZScC8rdE9mN21yYnQ4ck96c2FoUTRjZ2hFRFBuajFoc1ZnZ3BVUmdZQ0NHRGgySzZPaG9uRGx6QmxhckZXYXpHWW1KaVRXdXJ6YjdWdE5uczIvZnZtalJvZ1UrKyt3ekFLVjNSWHJublhmcXZGLzFyYit1KzFKYmhZV0YyTEpsQzJiTW1JRTVjK1pnKy9idHNObHNKV1huUWtTa3BLVDBNQnFOcjlYMkQ5ek16TXliSnBOcGo5Rm9mRmFqMFhTMDIrMi9CL0NCbExMSjNyaUNBZXRFclZ1M3hvRURCekI0OEdBMGE5WU1ZV0ZoYU5teVphV2U2UHIxNjNILy9mZmprVWNlZ1orZkgyYk5tZ1dMeFlLK2ZmdGl3WUlGbUR4NU1nWU5Hb1RSbzBlcnVDZnFTa3RMSzc1NTgrYlRVc29jSWNUNGdRTUhEbGE3SmxkZ05CcjNHbzNHQ1RkdjNyd1h3RDhBbkRsOStqU1dMVnVHTVdQRzRCLy8rQWQrK3Vrbnh3azFkZEduVHg5RVJVVWhJaUtpVnBlVitmdjdZK0xFaWZEMTljWFFvVVBydmpNMXNGcXRlT2FaWitEcjY0dVltQmlzVzdmTzBVdVBpNHVEUnFOQi8vNzk0ZXZyaTltelo5OXhmMnU3YjlWOU5uMThmTEIrL1hvc1g3NGMzYnQzeDZoUm8rcjkrYXhQL2ZYWmwrcElLWkdSa1lHMzNub0xvMGVQeG11dnZZYk16RXdBdUFEZzdlTGk0aDVHby9GUms4bTBvODRycnlBNU9ibkVaREo5bTVLU0VtMDBHcnZZN2ZZaEFKckdrRndGcm5mTGx6cmdyUkpkaXdMM0l2Ni9HbzNtZjZTVXE0MUc0OVBPV0dkdE5aSjVhRFY2dlg0aWdHY0IvRjRJb1FGS1Q4NlpNV01HaGc4ZjdqaVdyNFRRMEZBODg4d3ptRDkvdm1MYklPZTRlZk1tRGh3NGdOallXTWNNTzFKS3V4RGlrTjF1WDJFeW1UWUNzTlc4RnZVMGtzL2piWGdNbGx5V3pXYjdScVBSL0EvS0pnbW4yOWlOUnVObUFKdERRa0s2ZTNwNlJnc2hadno0NDQvdFgzNzVaYno1NXB1WU5Ha1NIbi84Y1hUcjFzMXBHNzF5NVFwaVkyTng4ZUpGeko0OXU5S3lxbzRIQndjSDQ4U0pFMDdiUHRYZTJiTm5zVzNiTm56NTVaZU93d2hTeXFzQU5nb2hQaWc3aGtvS1ljQ1N5OUpxdGRsbHcyZjNxbDJMcXp0Ky9IZ1dnQVU5ZS9aOG9VV0xGak9GRUZHRmhZV0QxNjVkNjdpdWMvcjA2Umd5WkFpOHZPN3VaTXd1WGJxZ2E5ZXUyTEpseTIyejlUVDFPL2U0QXF2VmlxU2tKR3phdEFtSERoMnF1TWdvcFZ5Vmw1ZTM1dFNwVXhhMTZtdEtHTERrc3BLVGszUEw3aVRUWE8xYUdvdXlpYlJYQTFpdDArbDBHbzFtSVlESng0NGRhM0hzMkRHMGFkTUcwNmRQUjBSRVJLWExRZXJDWXVIdlpsZDArZkpsN055NTB6RzZVT2E2bEhLcjNXNy93R3cySDFPenZxYUlBVXV1ekE0QTVjY1dxVzVNSnBNSndPemc0T0Q1M3Q3ZWM2V1VUK2ZtNWdiLzYxLy93b29WSy9Ed3d3OWo2dFNwK04zdmZ1ZVVDUU9vNGRudGRwaE1KbXpldkJtN2QrOTJ6RllrcGZ3UGdEVlN5dVVtayttcXVsVTJYUXhZSWplWGxwWldDT0E5QU8vcDlmcWhBQmJZYkxhSWZmdjJlZS9idHc5ZHVuUkJaR1FreG93WjQ3Z01oRnhiZm40K2R1L2VqUTBiTnVEVXFWUGx6Y1ZTeWdRcDVZY21rMm1QaXVWUkdRWXNVUk5TTnJmdXdiQ3dzSFpTeXVla2xILzg5ZGRmdTczOTl0djQ0SU1QTUhic1dFeWVQQm5Cd2NFdU9hOXNVeWFsUkhwNk9yNzY2aXRzMjdhdDRtVHBad0Y4YnJGWVB2enBwNSthM0FRWnJvd0JTOVFFSlNjblh3Ynczd0NXNnZYNng0UVFmeTRwS1JtNWJkczJqMjNidHFGMzc5NklqSXpFaUJFakhKTlJrRHFLaW9ydzdiZmZZc09HRFVoTFN5dHZ0Z0U0WUxmYmw1dE1wczJvMnoyQnFZRXdZSW1hTm1rMEdyY0IyQllXRnRiVmJyY3ZCRER6UC8vNXp6MUxseTdGVzIrOWhRa1RKbURDaEFuMXVzY3YxVjkyZHJiakVwc0tVK1ZkQVJCcnQ5cy9NSmxNN2pISnJSdGp3QklSQUNBNU9mazBnRVZoWVdFdjJlMzJHUURtM2JoeDQ0RXZ2dmhDZlBIRkZ6QVlESmcrZlRxR0RoMEtyVmFyZHJsdXFhU2tCRWVPSEVGY1hCeVNrcExLbTZXVThnZU5SclBTWXJHc1RVdExLNjVwSGVRNkdMQkVWRWx5Y25MNXRHQ2ZoNGFHQm1zMG1tZ2h4SlNVbEJUL2xKUVUrUHY3WTlxMGFZaUlpRkJrOHZlbUtDY25COXUzYjhmR2pSdHgrZkpsQUlDVXNoREFacHZORnBPYW10cDRKbjRtQndZc0VWWExiRGFuQVpnYkZoYTJVRW81UjByNXpOV3JWME5Ycmx5SlZhdFc0YUdISHNMVXFWTXhlUERnUmpOdG9xdXcyKzFJVGs3R2wxOStpY1RFeElvMzZmaFJTcm42eG8wYks5UFQwd3ZVckpIdURnT1dpTzRvT1RuNUJvQ1BBSHlrMSt2RGhSQUxwWlRqRHg0ODZIUHc0RUYwN05nUmtaR1JHRHQyTE5xMmJhdDJ1Uzd0NnRXclNFaEl3SVlORzNEbXpCa0FnSlR5cGhCaWg5MXUvOUJrTW4ycmJvWGtMQXhZSXFvVG85RjRGTURSa0pDUTFsNWVYbitXVXM2NmNPRkN6L2ZlZXc4ZmZ2Z2hSbzBhaGNtVEp5TTBOSlNYK3BTUlV1TEhIMzlFZkh3OGR1elk0WmllVWtxWkRXQ3R6V2I3S0RVMU5VZmRLc25aR0xCRVZDL0hqeC9QUSttMGVmL1U2L1ZqaEJEL1piVmFSKy9jdWROejU4NmQ2TjY5Ty83d2h6OWc1TWlSYU5HaWhkcmxxdUxHalJ2WXQyOGZObXpZZ0o5Ly9ybTgyU3FsM0MrbC9NUmtNbTBGd0JzNHV5a0dMQkhkTFdrMEduY0IyQlVhR3RwRm85SE1CL0JrVmxaVzUvLzVuLy9CMjIrL2pmSGp4MlBpeElubzNidTMyclUyaUt5c0xHemR1aFZmZmZVVnJsKy9EZ0NRVWw0U1FxeTNXcTB4cWFtcHY2aGNJalVBQml3Uk9ZM1piUDRWd0VzQWx1ajEraWtBL2xSVVZEUTBMaTVPeE1YRklTUWtCSkdSa1JnMmJCaWFOV3VtY3JYT1ZWeGNqRU9IRGlFMk50WXhSN1VzUFhQcHFKUnlwY2xrK2dKQWlhcEZVb05pd0JLUkVxeEdvekVXUUd4b2FHaHZqVVlURFdENjhlUEgyeHcvZmh3dFdyVEExS2xUTVg3OGVBUUdCcXBkNjEwNWYvNDh2djc2YThURnhTRXZMNis4T1Y5S3VVbWowWHlRbkp4OFhNMzZTRDBNV0NKU2xObHMvZytBUDNmcjF1MHZiZHEwK1NPQXVRVUZCV0dyVjYvRzZ0V3I4Y0FERDJEYXRHa0lEdytIcDJmaitKVmtzOW53L2ZmZlk5T21UZmoyMjI4ckxrcVZVdjQvbTgzMi8xSlRVNityVkI2NWlNYngwMHhFamQ2cFU2Y3NwMDZkV2dGZ2hWNnYvNTBRWWlHQWlVZU9IUEU5Y3VRSTJyZHZqeGt6Wm1EY3VIRm8zNzY5MnVWV0tUYzNGN3QyN1VKc2JDek9uVHRYM2x3RTRHdTczUjVqTXBrT3ExZ2V1UmdHTEJFMU9LUFIrQU9BSjd0Mzc5N0szOTkvSG9BNWx5NWQ2dlBoaHgvaWswOCt3WWdSSXpCbHloUVlEQWJWTC9XUlVpSTFOUlh4OGZIWXRXc1hiRFpiK2FJc0tlV25SVVZGbi96ODg4OVgxS3lSWEJNRGxvaFVrNVdWZFEzQW13RGUxT3YxSXdFOFo3UFp4dTdldlZ1N2UvZHVkTzNhRlgvNHd4OHdhdFFvdEdyVnFrRnJLeXdzeE42OWU3Rmh3d1prWm1hV041ZElLZmRLS1Q4Mm1VdzdHclFnYW5RWXNFVGtFb3hHNDE0QWU0T0RnenQ2ZTNzL0IrQ3AwNmRQQnk1YnRnenZ2dnN1SWlJaU1HblNKUFR0MjFleFhxMlVFcG1abWRpeVpRdTJiTmtDaThWU3Z1Z0NnSFhGeGNVeEowNmNPS1BJeHNudE1HQ0p5S1drcGFWZEFMQUV3TXQ2dlg0aWdHZHYzcno1Ky9qNGVFMThmRHo2OSsrUEdUTm1ZUGp3NGZEeDhYSEtObS9ldklrREJ3NGdOallXWnJNWkFDQ2x0QXNoRHRudDloVW1rMmtqU3VkZ0phbzFCaXdSdVNxNzBXamNER0J6U0VoSWQwOVB6MmdoeEl3ZmYveXgvY3N2djR3MzMzd1RreVpOd3VPUFA0NXUzYnJWYXdObno1NTF6TGw2N2RvMUFJQ1U4aXFBalVLSUQxSlNVbjV5MnQ1UWs4T0FKU0tYZC96NDhTd0FDM3IyN1BsQ2l4WXRaZ29ob2dvTEN3ZXZYYnNXYTlldXhhQkJnekI5K25RTUdUSUVYbDVlTmE3TGFyVWlLU2tKbXpadHdxRkRoeW91TWtvcFYrWGw1YTA1ZGVxVXBicm5FOVVXQTVhSUdvM016TXliQUZZRFdLM1Q2WFFhaldZaGdNbkhqaDFyY2V6WU1iUnAwd2JUcDA5SFJFUUVPbmJzV09tNWx5OWZ4czZkT3hFYkc0dUxGeStXTjErWFVtNjEyKzBmbU0zbVl3MjdOK1R1R0xCRTFDaVpUQ1lUZ05uQndjSHp2YjI5NTBvcG44N056UTMrMTcvK2hSVXJWdURoaHgvRzVNbVQ0ZVhsaGZqNGVPemV2UnQydXgwQUlLWDhENEExVXNybEpwUHBxcW83UW02TEFVdEVqVnBhV2xvaGdQY0F2S2ZYNjRjQ1dHQ3oyU0wyN2R2bnZXL2Z2b29QTFpaU0prZ3BQelNaVEh0VUtaYWFGTGNJMkxDd01MVkxJQ0lYWURRYUR3STRHQllXMWs1SytaeVU4aWtBWGdBK3QxZ3NILzcwMDAvblZTNlJtcEJHSGJCU3ltTkNpRUZxMTBHVm5GQzdBS0xrNU9UTEFQN2JZREM4QWdBcEtTbi9SK1dTcUFscTFBRnJOQm9IcTEyRE14Z01CZ2tBS1NrcDZ0NFRqb2lJbkVhamRnRkVSRVR1aUFGTFJFU2tnRVk5UkV4RVJPcVRVZ29BV2dEZUtEMnB6S21kdDVFalI1WnZSOGw1RE8wQVNnRGNCRkFzaEpCM3UwSUdMQkVSM1MwdkFPMEJCSlQ5cTNYbXlnMEdRL20zUTUyNTNsc1VBN2dFNEN5QW5MTC8zeFVHTEJFUjNTMXZsSWJyVVNWVy91YWJiNVovKzZVUzY3OUZPSUJyWU1BU2tTdFJlcWl3cmhwb2FMRXVuRDRNNlNLMEtPMjV1Z09uOWNBWnNFVGtUSW9PRmRaVkF3MHQxb1hUaHlGZGhBWXF2OWRPNUEwbi9XSElnQ1VpWjFKMHFMQ3VHbmhvc1M2Y05neEpyb3VYNlJDUk03blRVS0dTVk8vZGsvSVlzRVRrVE80MFZLZ2twdzFEVXFtTWpBejA3dDBiRm92clRPWExONWlJaUJxOUsxZXVJQ01qUSsweUttSEFFbEdqa1pTVUJDRUVDZ3NMYS8yY3MyZlBvbGV2WG82NVlNbTFsTCtuZS9ic2dWNnZoN2UzTjBKQ1FwQ2NuT3g0VEhGeE1aWXNXWUp1M2JwQnE5V2lhOWV1ZVBYVlYyR3oyUnlQQ1E4UEJ3RDQrUGhBQ05lNHJUc0Rsb2dhcmRvTUN3WUVCQ0FqSXdNYVRjUC91blBGWVV0WHRYTGxTdXpjdVJNWExseEExNjVkTVhmdVhNZXllZlBtWWV2V3JkaTZkU3V1WDcrT2pSczM0bi8vOTMreGRPbFN4Mk9PSGkwOXI2Nm9xQWhTdXNiVlR3eFlJbW8waEJEdzhQQnc5RkJjY1Zpd0lsZXZ6NVc4L3ZycjZOU3BFMXEzYm8zNTgrZkRaRExCWnJQaDh1WEwrT3l6ejdCOCtYS0Vob2JDeThzTDRlSGhXTHAwS1Zhc1dLRjIyVFZpd0JLUll1eDJPOTU0NHczMDZORURXcTBXZ1lHQmpxRy94TVJFNlBWNmFMVmFCQVVGSVNFaEFVRE5RNGFEQncrRzFXcUZyNjh2Z05vTkMxWWNWcTdOY0dSTVRBdzZkZW9FSHg4ZlJFZEhPOW90Rmd2bXo1K1B0bTNid3MvUEQ1R1JrYmgyN1ZxbGJheFpzd2J0MnJWelBNOFZoeTFkVmNlT0hSM2YrL3Y3UTBxSmtwSVNaR2RuUTBxSjRPRGdTby92MWFzWGNuSnlYSHJvbndGTFJJcFp0R2dSVnE1Y2liVnIxK0w2OWV0SVNFaEF1M2J0QUFENStmbFl0V29WOHZQek1XSENCRHo3N0xPVm5sdlRrR0c1K2c0TFZyZnVreWRQWXVIQ2hWaTNiaDF5Y25Jd2MrWk14M09pb3FKZ05CcGhOcHR4NnRRcFhMcDBDYzgvLzN5bDllN2R1eGRaV1ZtT29VdFhITFpzYkRwMzdnd0FTRTlQcjlSKzh1UkpCQVFFcURMMFQ0Mkl3V0NRNVpPdVUyVnF2VFo4VCtwSFN0bGVTamxaU2luejh2S2twNmVuM0xkdm42ek85ZXZYNVE4Ly9DQmZlZVVWQ1VBV0Z4ZkxvMGVQU2dBeUl5UEQ4YmhkdTNaSklZUzBXcTJWbmwvKzJLS2lvbXEzVWY2WWdvS0NPNjc3OU9uVFVnZ2hWNjllWFdrZE9UazVVZ2doVFNhVG8yM0hqaDJ5WmN1V2xiYVJrcEpTMi9xbXVORHRHKzlheGZlOXJpcStQOVc5YnBNblQ1YWhvYUhTYkRiTGtwSVNtWlNVSk8rOTkxNzV3UWNmT0o3ejg4OC9Td0J5Nzk2OThzcVZLL1VweGVudkRhT2ZpQlNSbFpVRnE5VUt2VjVmNWZMRml4Y2pLQ2dJcjczMm1xTjNVdkdzME9xR0RKMmh1blVIQmdiaTg4OC94NUlsU3hBU0VvTHZ2dnNPQUhENjlHbElLYUhUNlNDRWdCQUM0OGFOUTM1K1BvcUxmN3NaVTQ4ZVBaeFNIMVcyZHUxYVBQend3eGc5ZWpSOGZIencxRk5QNGNVWFg4U0NCUXNjaituVHB3K2lvcUlRRVJHQmZ2MzZxVmp0Ynhpd1JLU0lEaDA2QUVDVkovbWNQSGtTeTVZdHcvNzkrN0ZseXhiTW1qV3JnYXVyM3N5Wk0vSExMNzlnNU1pUm1EcDFLb0RmOXFYOGVHREZMNjMydC90cWNMaXk3dTYvLzM1SUtlSG41M2RiVzdObXpRQUF6WnMzeC92dnY0L3o1OCtqcEtRRTZlbnB0eDFTQUlBVksxYWdxS2dJRnk5ZWJMRDZhOEtmQmlKU1JFQkFBQjU3N0RITW16Y1Back1aVnFzVkpwTUpXVmxaanA1b2RuWTI4dkx5RUJNVFU2OXR0RzdkR2dCdytQQmg1T2JtM25YTjJkblpPSFRvRUlRUTZObXpKeXdXQzZTVUNBd014TkNoUXhFZEhZMHpaODdBYXJYQ2JEWWpNVEd4UWV1anhvVUJTMFNLV2I5K1BlNi8vMzQ4OHNnajhQUHp3NnhaczJDeFdOQzNiMThzV0xBQWt5ZFB4cUJCZ3pCNjlPaDZyZC9adzRKV3F4WFBQUE1NZkgxOUVSTVRnM1hyMWpuTy9vMkxpNE5HbzBILy92M2g2K3VMMmJObjMvSEVKVmNjdHFTR3cvUEdYVUQ1eVRRcEtTbDhQMjZoMW12RDk2Uit5azRPR1FyWG03M0cxVXdGY0VBSWNVbnRRcHpCemQ1M3A3MDM3TUVTRVJFcGdBRkxSTTVrQitjNHJZMmJLSDJ0eUkweFlJbkltWW9CdU1Xd3A4SXVnWCtJM0pXS2t6aFVkYmV1dWt3SW9SUlB0UXNnSXJkeUU4QlpBT0VvblZUY1c4MWlYbnp4eFUwQThNWWJiMHhWczQ0S2JxSTBYTStXZlUvMVZENkpneXRqd0JLUk01V2dORUR5QVhoQjVWR3lDdmNZUHFCbUhSWFlVZm9hM1N6N2w5d1lBNWFJbkVZSUlWRWFIaTdST3pNWURBQUFkemxiMTEzRnhNVGc5ZGRmeDlXclZ6RnYzank4Ly83N1NFcEtRbmg0T0hidTNJbEZpeFloS3lzTHc0Y1B4OXExYTlHdVhUdkg4b0tDQXJYTHJ4YVB3UklSa1dwcW1tQUJBRmF2WG8zOSsvZmo1TW1UdUhEaFFxWGJJN282Qml3UkVhbEdxOVZDQ0lIVHAwK2pSWXNXdU8rKyt5b3RmKzIxMTNEUFBmZWdTNWN1ZVBIRkYvSDExMStyVkduZE1XQ0ppRWcxMVUyd1VDNGdJTUR4ZmVmT25WRllXRmhwVWdoWHhvQWxJaUpWVlRYQlFybnlTZTJCMGpsaHUzVHBBZzhQajRZdXNWNTRraE1SdVEyOVhqOEN3TmdxMnQrdThOK2pScU54YzhOVlJUWEp6czdHbVRObk1Ianc0RW9UTEpSYnZIZ3hQdnJvSTV3L2Z4NnZ2LzY2UzgyOGRDY01XQ0p5SjFZaHhLSmJHeXUyMld5MlNRMWJFdFdrZklLRnJLd3NCQVVGVlpwZ0FRREN3OFBScTFjdldDd1d6Snc1RXkrLy9MS0sxZFlOQTVhSTNJYlJhRHlzMSt0emhSQnRxbmxJdnRWcTNkR2dSVkdOZXZUb2daOS8vcm5hNVU4KytXU1ZjNytXenhsYjAvZHE0ekZZSW5JblZnQWJhMWkrTnkwdGpiY29wQWJCZ0NVaWR4TmYzUUlwNWFhR0xJU2FOZ1lzRWJtVmdvS0M3MUI2cThaS3BKVFg4L0x5dHFoUUV0VkQrVkN2bjUrZjJxWFVHd09XaU54S1ptYm1UU25sYlJOL0N5SDJuVHAxeXFKR1RkUTBNV0NKeU8xSUtXKzdETWR1dC9QU0hHcFFERmdpY2pzNU9UbmZBcmhlb2Ftb3BLU0VBVXNOaWdGTFJHN24zTGx6TndCVVBONTZJQzB0VGYwWnVNbGxaR1Jrb0hmdjNyQllsRHRxd0lBbElyZGt0OXNySG9mbHlVMVV5WlVyVnhTZnNKMEJTMFJ1cWFpb0tCR0FSVXBaWEZKU0VxZDJQVTJKM1c3SEcyKzhnUjQ5ZWtDcjFTSXdNQkRKeWNsSVNrcUNFQUtGaGI4TkpwUzNXU3dXeC9kcjFxeEJ1M2J0RUIwZFhXVWJBRmdzRnN5ZlB4OXQyN2FGbjU4ZklpTWpIZmN0TG4vT25qMTdvTmZyNGUzdGpaQ1FFQ1FuSnp1Mkd4NGVEZ0R3OGZHcGRPY29aMkxBRXBGYlNrOVBMNUJTYmhkQ0hEcCsvSGllMnZVMEpZc1dMY0xLbFN1eGR1MWFYTDkrSFFrSkNXalhybDJ0bjc5MzcxNWtaV1ZoNmRLbDFiWkZSVVhCYURUQ2JEYmoxS2xUdUhUcEVwNS8vdmxLNjFtNWNpVjI3dHlKQ3hjdW9HdlhycGc3ZDY1ajJkR2pSd0VBUlVWRkxuUG5KMUtBd1dDUUJvT0I3M0FWMUhwdCtKNjRCNTFPTjFXdjE4OVh1dzUzSjZWc0w2V2NMS1dVZVhsNTB0UFRVKzdidDAvZTZ1alJveEtBTENnb3VLMnRxS2pJOFgxS1NzcHR5eXUyNWVUa1NDR0VOSmxNanJZZE8zYklsaTFiVm5wT1JrYUdZL211WGJ1a0VFSmFyZGJidG51TEtWTEs5czU0WFhndllpSnlTM3E5L2w0aHhOK2tsTjFDUTBNVHpHYnpmOVN1cVNuSXlzcUMxV3FGWHErdjl6cDY5T2hSWTl2cDA2Y2hwWVJPcDd2dGNjWEZ2OTBKczJQSGpvN3YvZjM5SWFWRVNVbEpnMDEzeHlGaUluSTdvYUdob3dBWUFmeE9DTkhPdzhQamU1MU9OMEh0dXBxQ0RoMDZBRUNWSnhCNWUzc0RBRzdjdU9Gb3F6amZhem1ONXZab3F0aFd2bzNzN0d4SUtTdDlhYlhhdTlzQkoyTEFFcEU3OGREcjlVczhQRHkrRVVLMERnc0x3d01QUEFBQUxUVWFUYnhlcjE4R2p0d3BLaUFnQUk4OTloam16WnNIczlrTXE5VUtrOG1Fckt3czlPM2JGeTFhdE1Cbm4zMEdvUFQ0NXp2dkdGVTVWd0FBSUFCSlJFRlV2RlBuYlFRR0JtTG8wS0dJam83R21UTm5ZTFZhWVRhYmtaaVlXT3QxdEc3ZEdnQncrUEJoNU9ibTFybUcybURBRXBGYkNBNE9ibU13R0xZSUlWN1RhRFFpS2lvS0sxYXNRRXhNREtLam8rSGg0U0dFRUMvcTlmbzlBd1lNdUVmdGV0M1ordlhyY2YvOTkrT1JSeDZCbjU4ZlpzMmFCWXZGQWg4Zkg2eGZ2eDdMbHk5SDkrN2RNV3JVS0l3ZVBicGUyNGlMaTROR28wSC8vdjNoNit1TDJiTm4xK2xrcFQ1OStpQXFLZ29SRVJIbzE2OWZ2V3E0RTJYT1RhWTZLVCtaSmlVbGhlL0hMZFI2YmZpZU5DNDZuVTRuaElnWFFnUzFhdFVLcjczMkdvWU1HVkxwTVNrcEtWaThlREV1WDc0TUFPZWtsRk9NUnVOUlZRcDJNMlVuQlEwRmNOczlvQnVocVFBT0NDRXUzZTJLMklNbG9rYk5ZRERNRWtMOFd3Z1IxS2RQSDZ4ZnYvNjJjQzE3SEw3NDRndUVob1lDUUdjaHhBR0R3ZkJjZ3hkTVRRWURsb2dhcFlDQUFCK2RUcmNDd0JvaGhQYnh4LzkvZTNjZkYxV1o5dy84YzUwQkJnUVZCQkVNMUh4V0JHWkdVMm43MllPWmx0bTJ2ODAxOWRac1YvRjJXL1Bac2kxYnU5ZGNOZThlYlkzS2JnMTN6WjYyMjdUTXROd3NzSEtHR1dXVHhWU0VseUlRaWsrTXpNTjEvekVPaWFrQmM1Z3pNM3plcnhjdkQyZG16dmtNalBQbFhITys1L29sMXExYmgrVGs1S3MrSmo0K0hqazVPUmcvZmp3QWhBTjQwV2cwYnNqSXlJajJVK3hRNVFZUUtoUFpYNERuK2ZpTUJaYUlnbzdSYU96YXNXUEhmeXFLa2gwWkdZa25ubmdDaXhjdlJuaDQrTTgrTml3c0RQUG56OGV5WmN2UXBrMGJDQ0VtNkhTNnJ6TXpNM3Y3SVhxb3FnUGc4NUJxZ0tpRVNuOHM4R3c2SWdvcUYxdHdOZ29oNGpwMzdvd1ZLMVkwNnlTVk8rNjRBNzE3OThhOGVmTnc1TWlSL2hkYmVSNG9LQ2pnZFl1YjdnS0FNZ0JaQURvQzBLdTU4VWNlZWVSdEFGaStmUGxZTmJkN21RdndGTmV5aThzK1k0RWxvbUNoTXhxTmk0UVFUd0VRTjk1NEk1NSsrbW0wYmR1MjJSdnMxcTBiM256elRmenBUMy9DamgwN3ZLMDhLeXdXeStNQW5Lb2xEMzBPZUlyVGFYaUczbFVkSGIza0dzSzcxTnp1WmR6d1BJOExGLy8xR1Fzc0VRVzh0TFMwRG5xOWZoMkF1eFZGd2RTcFU1R2RuYTNLUmRyYnRHbUQ1Y3VYSXpjM0Z5KysrS0p3dVZ5UEdJM0dJUTZINC83OSsvZWY4RDE5NkJOQ1NIZ0treXBIZnBjem1VemUvUVRWTURRL2d5V2lnR1l3R0F3UkVSSGZBcmk3ZmZ2MmVPNjU1ekI5K25SVlowQVJRbURTcEVsWXMyWU5FaElTSUlTNEpTSWl3bXcwR3JOVTJ3bTFPaXl3UkJTd0d0dUNvK0wrMk1wRHFtR0JKYUtBMDV3V0hMV3dsWWZVd2dKTFJBSEZseFljdGJDVmg5VEFBa3RFQWNNN0M0NFFZbERuenAzeDJtdXY0ZDU3dFpzRTU0NDc3c0NiYjc2SmJ0MjZRUWpSbjdQeVVGT3d3QkpSSUdnd0M4Nk5OOTZJdi8zdGJ5MTJFZmFtOExieURCOCtIT0NzUE5RRUxMQkVwS2tyellMendnc3YrTlRmcWpadkt3OW41YUdtWUlFbElzMzRvd1ZITFd6bG9hYmlFSWNHMHRQVEI0YUhodys4ZkwzSlpNcjJMa3NwRDFnc2xuLzZOeG1SLzVoTXBpbFN5bGVFRUJGOSt2VEJxbFdyL0hLV3NLKzhyVHdMRml5QTFXcjF0dkxNTlp2TkwybWRqUUlMajJBMW9OUHBPZ0I0NVpJdnIwdlhYYWRCTktJV3AyVUxqbHJZeWtPTndRS3JBWWZEc1V0S2VlNGFkNms5ZWZMayszNExST1FuZ2RDQ294YTI4dERQWVlIVlFHRmhZUjJBalZlN1hVcTUvY2lSSTNZL1JpSnFjWUhXZ3FNV3R2TFExYkRBYXVmZGE5ejJqdDlTRUxXOGdHM0JVUXRiZWVoS1dHQTFjdkxreWM4QW5ML0NUZllUSjA1Y3EvZ1NCWTFnYU1GUkMxdDU2SElzc0JxNU9BVDgzaFZ1K3Z6WXNXTlhLcnhFUVNXWVduRFV3bFlldWhRTHJJYmNidmRQaG9MZGJ2ZVZpaTVSVVBIM0xEaUJoclB5RU1BQ3F5bUh3N0VEUVAzSlRGTEtPcDFPdDBuRFNFUStDWVVXSExXd2xZZFlZRFZVV0ZoNFZrcjVqMHRXN2RxN2QyK05ab0dJZkJCS0xUaHFZU3RQNjhZQ3F6RWh4TnVYZk12ZVZ3cEtvZHFDb3hhMjhyUk9MTEFhQ3c4UC8xUktlUUdBbzY2dTdpMnQ4eEExVWNpMzRLaUZyVHl0RHd1c3h2YnMyWE5hQ0xGVlN2bGxZV0ZodGRaNWlCcExzeGFjMGxKZzBpUWdNUkhRNllEWVdPREpKeHYzMkxJeW9GY3Z3TzBHOHZNQklZQ3paeHN1dHlDMjhyUXVMTENCNFMwcDVRZGFoeUJxTE0xYWNCd080T2FiUGNYVlpnUHNkaUF2RHhneXBIR1BUMGtCaW9zQlJidTNQcmJ5dEI1QlBUUmhNcGwyQUxoTjZ4eStrbEpDQ0FHVHlmU3MxbGw4SmFYODJtS3hOUExkam9LUnByUGdGQllDaHc4REN4Y0NuUzRlOVBYcjUva0tNcHlWSi9RRit4RnMwQmRYd1BNWGJhZzAzd3NoQm11ZGdWcEdRTFRnZE8wS3RHa0RQUHJvbFlkenZVTzlIMzBFOU84UFJFWUNkOTBGVkZVMXZMMkZoNEliaTYwOG9TMm9qMkM5OXU3ZHEzVUVBakJ3NEUrbXVLVVEwckZqeDQrRkVNUDBlajBXTGx5b3pWbkNjWEhBcGszQUF3OEFXN1lBczJjRER6OE14TVEwdk4vYXRjQm5ud0ZPSnpCbWpPYytmL3ViLy9NMmdyZVZKeU1qQTB1V0xJSGRicDhRRmhiVzEyUXltYlRPUnI0SjlpTllJdktmYUFCUUZBWHQyclhUTHNYbzBjREJnOENNR2NES2xaNGpWYXUxNFgzKzY3ODhROGpYWFFjODhnaXdlYk0yV1p1Z2JkdTIwT2wwM20ranRNd1NvQTVvSGFDcFF1SUlsb2hhbnN2bHVsbW4wLzFQYlczdGZRc1dMTURreVpQeDBFTVBJU3hNZzdlUjJGaGd5UkpnMWl4ZzNEaGcvSGpnWC8vNjhmYVVsQitYTzNmMkRBbTdYUDdQMlFndWx3dHIxNjdGbWpWckFBQlN5bzlxYW1yR0h6cDBpQmVkQ1hJOGdpV2lSckhaYk9jc0ZzdFlLZVY4QUk3MTY5ZGp4b3daK09HSEg3UUwxYUVEc0dnUmNPQ0FwL1hHcSthUzJsUlU1RG1TL2ZIb01HRFUxTlJnN3R5NTN1THFCUEFuaThWeUY0dHJhR0NCcFpBaHBSUlNTcjJVc3AyVU1sNUsyYkc1WDNGeGNZaUxpNE12Mjdqa0svNWlKcjJVTXVqUFpyTllMS3VjVHVkd0FNZk1aak1tVEpnQTYrVkR0QzNGWmdPZWVzclRhdU4wQXVYbHdLdXZBc09ITjJ5OVdiUUlPSDNhVTF5WExRT21UUEZQdmlZb0tpckN4SWtUc1h2M2JnQ29rbExlWXphYmwyaWRpOVRESVdJS0plRUFPZ0pJdWZodlJITTNkTW41SmNOOGo0VTZBSlVBeWdCVVhQdytxTmxzdGk4R0RCaGdDZ3NMZTZlcXF1cW1hZE9tWWU3Y3VSZzNibHpMbmhFZkZ3ZnMyZ1U4OTV5bmdIYnFCTng5Ti9EU1paMHRXVm1lQzByWTdjREVpY0RpeFMyWHFZbWtsTmk4ZVRPV0xsMEtwOU1KS2FWWlVaUmZtYzNtbzFwbkkzVUY5Vi9USnBOSkFqeUxPRkI0enlJMm04MnF2YTY4ditQR2JGTksyUlpBR29BOHRmYXZzaXdBaFVLSU0xb0hVVkdZd1dCWXFTaktMQUJpNU1pUmVQenh4OUdtVFJ0dDB1VG5lNHJybVRNL1BiTTRBTmp0ZGp6enpETjQvLzMzQVVCS0tWKzNXQ3kvQitEUU9CcTFBQTRSVXlpSmdPZklOVkQ1ZEZRZG9Kd0ZCUVZ6WEM3WC9RRE9iTnUyRFpNblQ4YVJJMGUwemhWd2poMDdocWxUcDNxTDZ6a3A1VFNMeFRJTkxLNGhpd1dXUW9tQ3dDNWdlb1RvL3ptcjFicko2WFRlSUtYODd2RGh3NWcwYVJKMjd0eXBkYXlBa1plWGh3a1RKdUM3Nzc2RGxQS3d5K1g2ZnhhTDVYV3RjMUhMQ3NuLzdFVGtmemFicmNqbGN0MGdwWHpuL1BueldMQmdBWjUvL25rNG5VNy9oUmc2RkpBeVlJYUhYUzRYWG4zMVZmemhEMy9BbVRObnZDMDRScXZWYXRFNkc3VThGbGdLU1dWbFplalZxeGZjbDdadVVJc0x5RlllamJBRmgxaGdLU1NscEtTZ3VMZ1lpZ2F6cGhRWEY2TjM3OTZ3MisxKzMzZWcwTFNWSndDd0JZY0FGbGdpMWYzd3d3OG9MaTdXT29ibWJEYmJGM1YxZFNhMzI3MjdxcW9LMDZaTnc4YU5HeUdsMURwYWk1RlM0bi8vOTM4eGVmSmtIRDkrSEZKS3N4QmlvTVZpK1VqcmJPUi9MTEFVa3ZMejh5R0V3Tm16Wit1WHQyL2ZEcVBSQ0wxZWovVDA5QWJ0WFMrODhBS1NrNU1SRlJXRjJiTm4xNiszMisyWU9YTW00dVBqRVJNVGcvSGp4NlBtNGxXQ3ZOdDk0NDAza0pDUVVQKzRyQ3pQdEo1UlVWRWhNMHRTYyszZnYvOUVRVUhCclc2Myt6bVh5eVZYcmx5SlAvN3hqemgvL3J6VzBWUm50OXV4ZE9sU0xGbXlCRTZuVTBvcFg3TllMRVAzN3QzTC90WldpZ1dXV28yY25CeHMzYm9WNWVYbDZOS2xDNlpObXdZQStQNzc3ekZyMWl6azV1YWlvcUlDRXlkT3JIOU1kblkyTEJZTHJGWXJqaHc1Z3NyS1NzeVpNNmZCZGovOTlGTWNPblFJUzVaNFJnRHo4anh0dUxXMXRTRjl0TllFSWQvS3d4WWN1aElXV0dvMWxpMWJodVRrWk1URnhXSG16SmtvS0NpQXkrVkNSRVFFaEJBNGV2UW8yclp0aXh0dXVBRUFVRmxaaWR6Y1hLeGV2Um9wS1NsSVNFakEzTGx6OGU2Nzd6Ylk3dno1ODlHdVhUdTBiOTllaTZjVk5FSzFsWWN0T0hRMUxMRFVhaVFsSmRVdng4YkdRa29KaDhPQjFOUlV2UG5tbTNqODhjZVJucDZPTDc3NEFnQnc5T2hSU0NsaE1CZ2doSUFRQXFOSGo4YnAwNmRSVi9majFRNTc5T2poOStjU3JBS2lsVWNsYk1HaG44TUNTd1JnNHNTSk9IejRNRzYvL1hhTUhUc1dBSkNZbUFnQUtDa3BnWlN5d1ZkRXhJL1hzOURpVE9WZ0ZncXRQR3pCb2NiZ093TzFlaVVsSmRpOWV6ZUVFT2pac3lmc2RqdWtsRWhOVGNXd1ljTXdlL1pzbEphV3d1bDB3bXExWXNlT0hkZmNYbHhjSEFEZ3l5Ky9SSFYxdFQrZVFsQUsxbFlldHVCUVk3SEFVcXZuZERveGRlcFVSRWRINDRVWFhrQnVibTc5MmIrYk5tMkNvaWpvMzc4L29xT2o4ZUNERC83c2lVdDkrdlJCZG5ZMjdyNzdidlRyMTg4ZlR5Rm9CVk1yRDF0d3FLbUN1b2VBcytrRWxnQ1lUYWNqUE5QTHZhUFcvbFUyRnNBdUlVU2wxa0VDVUdETnluTVp6b0pEemNFaldDSUtCQUhieXNNV0hHb3VGbGdLSlc0RTltVG1GK0RKU0ZjUmFLMDhiTUVoWDdEQVVpaXBBeERJdzYrVkNPdy9BQUpDSUxUeXNBV0gxQkNtZFFBaUZWMEFVQVlnQzU3SnpmWE4zZEFqanp6eU5nQXNYNzU4ckVxNUtpOW11NkRDOWtLZXpXWTdCMkNzMFdpY0o0Ull0bjc5K3ZEOSsvZmpMMy81QytMajQxdDAzelUxTlZpOGVMSDNMR0VuZ0Q5YkxCYWVKVXhOeGdKTG9jUUJUeUU3RFNBY1BvelFYSExpM0M3Zlk4RU5UN1lMNE9kMlRXS3hXRlpsWkdSOEhSWVd0dEZzTm5lZU1HRUNWcXhZZ2N6TXpCYlpYMUZSRWViTm00Zmp4NDhEbmhhY3lUeExtSnFMQlpaQ2hoQkN3bFBFZkQ1S05KbE0zbTBHOHBCenEyQ3oyYjRZTUdDQUtTd3M3SjJxcXFxYnBrMmJocmx6NTJMY3VIR3FUYVlncGNUbXpadXhkT2xTT0oxT1NDbk5pcUw4eW13MjgwTDkxR3dzc0VRVThQYnYzMzhDd0swR2cyRWxnRmtyVjY0VU5wdE5sVllldHVCUVMrRkpUa1FVTEZSdjVXRUxEclVrRmxnZjFkWFY0Wmxubm9IQllFQ2JObTJnMSt2UnUzZHZtTTNtQm5PU3FxMGx0MDBVeU5ScTVXRUxEclUwRmxnZm5EOS9IcmZkZGh2ZWUrODlQUC84ODZpdXJrWlZWUlZXcjE2Tm1KZ1lyZU1SaFN4Zldubllna1Ard3M5Z2ZmRFlZNCtodHJZV1gzMzFGZlI2VDBkSVpHUWtSb3dZQWNCemxFbEVMYU01clR4c3dTRi80aEZzTXprY0RyeisrdXRZdkhoeGZYRzltcSsrK2dwR294RjZ2UjVwYVdrTkNxL2Ric2ZNbVRNUkh4K1BtSmdZakI4L0hqVTFQODU0NVhhN3NYejVjdlRvMFFNUkVSRklUVTI5NHJXWEgzdnNNU1FuSitQZ3dZUHFQVW1pSU5EWVdYazRDdzc1R3d0c014VVhGK1BzMmJNWU1tVEl6OTUzOWVyVitQREREMUZlWG83cnI3OGUyZG5aOWJkbFoyZkRZckhBYXJYaXlKRWpxS3lzeEp3NWMrcHZuemR2SG5KeWNyQisvWHFjTzNjTzI3WnRRMEpDd2srMm41T1RnKzNidDZObno1N3FQVW1pSUhHdFdYazRDdzVSTTVoTUpta3ltYVFXekdhekJDQ3JxcXF1ZXArOHZEd0pRQllWRmRXdjI3WnRteFJDU0tmVEtTc3FLcVFRUWhZVUZOVGZ2bVhMRnRtdVhUc3BwWlFuVDU2VVlXRmhjdWZPblZmZDlycDE2MlJzYkt6OCt1dXZWWHgyemVQOWZiVEU3MWpOYlFieWZzbG5ZUWFENFZtVHllUTJtVXh5L3Z6NThva25udkMrTnQxR28vRlZlQzVDUXRUaStCbHNNM1h0MmhWQ0NPemJ0dyszM0hMTE5lL2J1WFBuK3VWMjdkcEJTZ21IdzRHalI0OUNTZ21Ed2ZDVHg5VFYxZUhRb1VOd09wMHdHbzFYM2ZhQ0JRc3didHc0M0hERERjMStMa1FoeEZsUVVEQW5Nek16VDZmVHZiWno1ODYyRjllZmsxTE80bG5DNUU4Y0ltNm1EaDA2WU1TSUVWaTVjbVd6dDVHWW1BZ0FLQ2twcVIvSzhuNUZSRVRVMzE1Y1hIelZiYnoxMWx2WXNHRURYbjc1NVdibklBbzEzbFllQVBzQkhHUUxEbW1CQmRZSEw3MzBFcjcrK212Y2Q5OTkyTGR2SDV4T0owNmVQSW4zMzM4ZmhZV0ZQL3Y0MU5SVURCczJETE5uejBacGFTbWNUaWVzVml0MjdOZ0JBRWhKU2NHWU1XTXdmZnAwV0sxV09KMU9GQlFVNE5DaFEvWGJHRFJvRU41KysyM01tVE1IdWJtNUxmWmNpWUtOeldZckFqQUFRRSsyNEpBV1dHQjkwS3RYTCt6ZHV4ZnQyN2ZIcUZHakVCa1ppVzdkdXVIWlo1OUZXRmpqUnQ4M2Jkb0VSVkhRdjM5L1JFZEg0OEVISDRTVVAzNzB0MkhEQmd3ZE9oUWpSb3hBVEV3TXBreVpBcnZkM21BYm8wYU5RazVPRG43NzI5L2lndzgrVVBVNUVoRlI4Nmh6cFd5TmVFOUN1VkxiQ3ZuZndJRURBUUJtczFtMTE1WDNkNnptTmdONXY2UXUvaDVKU3p6SmlZaDhJcVVVQUNMZ21YL1hwMmtDMVhiNzdiY0RBS1NVSFRXT2NpV1hUbU5ZZDNFMktBb2hMTEJFNUt0d2VDYTRUN240YjRTMmNYN2tuWFlRd0RBdGMxeEZIVHp6RjVjQnFMajRQWVVRRmxnaThwVWVudUthcDNXUXk2MVlzY0s3K0k2V09YNUdGb0Fhc01DR25JQVp5aUdpb0JVQno1RXJOVTlBSGZXVGVsaGdpY2hYQ2xnZ2ZLRUgzNHRERW4rcFJFUkVMWUFGbG9oVVZWcGFpa21USmlFeE1SRTZuUTZ4c2JGNDhza25HL1hZc3JJeTlPclZDMjYzRy9uNStSQkM0T3pac3cyV2lZSUZDeXdScWNiaGNPRG1tMjlHWW1JaWJEWWI3SFk3OHZMeUdqWHJGT0M1ZWxseGNURVVKZlRlbW9xTGk5RzdkKytmWENpR1FoZlBJaVlpMVJRV0Z1THc0Y05ZdUhBaE9uWHFCQURvMTY4Zit2WHJwM0V5N2Yzd3d3L1h2SzQ0aFo3USt6T1JpRFRUdFd0WHRHblRCbzgrK3VnVmgzTzlRNzBmZmZRUit2ZnZqOGpJU054MTExMm9xcXBxY0h0VGg0TGRiamVXTDErT0hqMTZJQ0lpQXFtcHFkaTdkKzhWdCtkZFo3ZmI2NWZmZU9NTkpDUWtZUGJzMlZkY0J3QjJ1eDB6Wjg1RWZIdzhZbUppTUg3OGVOVFUxRFRZNXZidDIyRTBHcUhYNjVHZW50N2dLbk5aV1ZrQWdLaW9LQWpCQzB1MUJpeXdSS1NhdUxnNGJOcTBDWnMzYjBiMzd0M3g5Tk5QWDdGWXJsMjdGcDk5OWhtKy8vNTdsSmVYNCtHSEgvWnB2L1BtelVOT1RnN1dyMStQYytmT1lkdTJiVWhJU0dqMDR6Lzk5Rk1jT25RSVM1WXN1ZXE2N094c1dDd1dXSzFXSERseUJKV1ZsWmd6WjA2RDdlVGs1R0RyMXEwb0x5OUhseTVkTUczYXRQcmI4dkk4YmNLMXRiVU5yamRPRkpDMG5IQ2Rmb29UcnJkT1VzcU9Vc3BmWC9wYU9IbnlwRnk4ZUxHTWpZMlZxYW1wc3FDZ1FFb3BaVjVlbmdRZ3YvdnV1L3I3YnR5NFVjYkV4RFM0L2N5Wk0xZGR2dHpKa3lkbFdGaVkzTGx6NTA5dXU5TGp2T3RxYTJ2cmw4MW04MDl1djNSZFJVV0ZGRUxVUHc4cHBkeXlaWXRzMTY1ZGc4Y1VGeGZYMy83UlJ4OUpJWVIwT3AwLzJlOWw3cE9CZVNsSDhoR1BZSWxJZGJHeHNWaXlaQW0rLy81NzlPblRCK1BIajI5d2UwcEtTdjF5NTg2ZGNmYnNXYmhjcm1idDY5Q2hRM0E2blRBYWpjM08yNk5IajJ1dU8zcjBLS1NVTUJnTUVFSkFDSUhSbzBmajlPblRxS3Y3OFFKTVNVbEo5Y3V4c2JHUVVzTGhjRFE3RndVM0ZsZ2lhakVkT25UQW9rV0xjT0RBQWJqZDd2cjEzczh1QWFDb3FBalhYWGNkZERwZHMvYVJtSmdJQUZjOGdVaXYxd01BenA4L2Y4VjllMTNwck9WTDEzbjNVVkpTQWlsbGc2K0lDRjVqZzY2TUJaYUlWR096MmZEVVUwK2h1TGdZVHFjVDVlWGxlUFhWVnpGOCtQQUdCV3ZSb2tVNGZmbzBpb3FLc0d6Wk1reVpNcVhaKzB4SlNjR1lNV013ZmZwMFdLMVdPSjFPRkJRVTROQ2hRK2pidHkvYXRtMkxkZXZXQWZCOC9ybHExYW9tN3lNMU5SWERoZzNEN05telVWcGFDcWZUQ2F2VmloMDdkalI2RzNGeGNRQ0FMNy84RXRYVjFVM09RTUdIQlphSVZCTVhGNGRkdTNaaHlKQWhpSXlNeE1DQkE5R3VYVHRzM0xpeHdmMnlzckxRcTFjdkRCNDhHQ05IanNUaXhZdDkydStHRFJzd2RPaFFqQmd4QWpFeE1aZ3laUXJzZGp1aW9xS3dZY01HckZtekJ0MjdkOGNkZDl5QmtTTkhObXNmbXpadGdxSW82TisvUDZLam8vSGdndzgyNldTbFBuMzZJRHM3RzNmZmZUZmJsbHFKb0Q1WG5CT3VCeFpPdU40NlhUeEJaeGdhTVdOTmZuNCtzckt5Y09iTUdjVEV4TFI4dU9Bd0ZzQXVJVVNsMWtGSVhUeUNKU0lpYWdFc3NFVGtLemM0bDZrdkxzRHpNNlFRdzBzbEVwR3Y2Z0EwYW5oejZOQ2h2TWpDVDFXQ2Y2Q0VKQlpZSXZMVkJRQmxBTExnbVR4Y3IyMmNIeTFmdm55ZTArbU0rZU1mLzdqazUrL3RkeGZnS2E1bEY1Y3B4TERBRXBHdkhQQVVpdE1Bd2hGQUh6MFZGaGEycjYydFRRU3dTK3NzVitDRzUyZDM0ZUsvRkdKWVlJbklKMElJQ1UrUjhQdFJXRXBLU2xSOGZIeTZvaWdEaEJBOUFQU1NVdllTUW5TUVVzWUFpQUVnVENiVEFpSEVXU25sU1FBSEFSUkxLYjhYUXV4M3VWdzJtODEyenQvWktmU3h3QkpSTUZHTVJxTUp3SjBBN2haQ21IRForNWgzcHByTFpxeUpBeEFuaEVnRmtISHA3V0ZoWVM2VHlXU1ZVbTV4dVZ4YmJUYmJOd0NhZDkxR29rdXd3QkpSd0RPWlREMmxsTDhWUWt3QmtPeGRIeEVSZ1o0OWU2SlhyMTVJVFUxRlNrb0tVbE5UMGI1OWU3UnAwNlorYXJqejU4K2p0cllXTlRVMUtDc3JRMWxaR1VwTFMxRmNYSXlEQncvcTdIYTdTUWhoQ2dzTGU4SmtNbFZKS2RjRGVOMWlzZnhMc3lkTlFZOEZsb2dDbHNGZ0dLRW95andBSTcxSG5EMTc5c1RRb1VOeDIyMjNJUzB0RFdGaFAvODIxcjU5ZTdSdjN4NUpTVW5vMDZkUGc5dGNMaGNPSERpQW5UdDNJajgvSHdjT0hFZ1FRc3dGTU5kb05PNXl1OTNQV0szV0Qxdmc2VkdJWTRFbG9vQmpNQmgrSVlSNFdnZ3hEQURpNCtOeDU1MTM0amUvK1EydXUrNDZWZmVsMCttUWxwYUd0TFEwekp3NUV5ZE9uTURiYjcrTnJWdTM0c1NKRXpmcmRMcWJqVWJqTnk2WDYxR2J6YlpUMVoxVFNHT0JKYUtBTVdEQWdFNFJFUkV2QVBnTkFIVHQyaFcvKzkzdk1HclVxR2JQdHROVW5UcDF3aC8rOEFmTW1ERURuMzMyR1Y1NzdUVVVGeGZmRUJZV3RzTmtNbTI1Y09IQzd3c0xDNC82SlF3RnRaQW9zTjVyNEJKUjBCS1ptWmtURlVWNUVVQnNVbElTcGsyYmhudnV1ZWVLVThuNWcwNm53KzIzMzQ3aHc0Zmo0NDgveGl1dnZJTFMwdExSZXIxK3Y4RmdtRjlRVVBBcUFGNDFnNjRxWVByVm1rTksrYlhXR2Vnbjltc2RnSUpMUmtaR3RNRmdXSy9UNmQ3VTZYU3hZOGVPeGJ2dnZvdDc3NzFYcytKNktTRUU3cnp6VHJ6MTFsdVlOR2tTZERwZFcwVlJYakVhamUvMzdObXpuZGI1S0hCeHBoQUthSnhOSjdUMTY5ZXZhMVJVMUhzQVRNbkp5Zmp6bi84TWc4R2dkYXhyS2lvcXdxSkZpMUJTVWdJQUIxd3UxeSt0VnV1L3RjNUZnVWY3UHcrSnFGVXltVXo5SWlNanZ3WmdHalJvRURaczJCRHd4Ulh3ek91NmZ2MTYzSFRUVFFEUVYxR1VmS1BST0VqclhCUjRXR0NKeU84eU16UFRBUHhUQ0pGNDMzMzM0YTkvL1N2YXQyK3ZkYXhHaTRtSndiUFBQb3NISG5nQVFvZzRJY1Qyek16TXdWcm5vc0RDQWt0RWZwV1JrZEZIcDlQdEFwQXdZY0lFTEZxMEtDQSthMjBxUlZIdzhNTVBZL3IwNlFBUXE5UHBQaGswYUpCUjYxd1VPSUx2VlUxRVFTc3RMYTJEVHFmYkRDQis0c1NKbURkdm50YVJmSmFkblkzLy9NLy9CSUQyYnJmN2d3RURCblRTT2hNRkJoWllJdktYY0wxZS96Y2hSSzliYnJrRmMrYk0wVHFQYXFaT25Zb3hZOFlBUUdwRVJNUS8wdExTSXJUT1JOcGpnU1VpdnpBYWpZc0FqT3pldlR1V0xsMTYrY1g0ZzVvUUFvc1dMVUphV2hvQUROWHI5YXUwemtUYVk0RWxvaGFYbnA2ZUxvUllIQmtaaVZXclZpRXlNbExyU0tyVDYvVll1WElsb3FPakFXQ0cwV2pNMGpvVGFZc0Zsb2hhMU1DQkE4UER3c0xXQXRCTm16WU5YYnAwMFRwU2krblVxWlAzYzJXZEVPSjFEaFczYml5d1JOU2lYQzdYQTBLSVFYMzc5c1hreVpPMWp0UGl4b3daZzBHREJnRkFQNzFldjBEclBLUWRGbGdpYWpIZHVuV0xGRUw4Q1FBV0xsd1lsTzA0VGFVb0N1YlBudzhBa0ZMT3lzaklpTlk0RW1razlGL3RSS1NadUxpNEtVS0k2d1lQSG96TXpFeXQ0L2hOcjE2OU1HTEVDQWdoT2lxS01sL3JQS1FORmxnaWFpbmhRb2duQUdER2pCbGFaL0c3cVZPbkFnQVVSWG1JbjhXMlRpeXdSTlFpVENiVGJRQTZwNmVuSXlNalErczRmdGV6WjAvY2VPT05BTkF4UER4OHJOWjV5UDlZWUltb1JVZ3BId1NBTysrOFUrc29tcm5ubm5zQUFFS0lCelNPUWhwZ2dTVWkxZlh0MnpkZUNQSC85WG85Um84ZXJYVWN6ZHgwMDAySWlvcUNFT0xXZ1FNSEptdWRoL3lMQlphSVZCY1ZGWFVMZ1BEQmd3Y2pKaVpHNnppYWlZcUt3b2dSSXdBZ0RNQ3ZOSTVEZnNZQ1MwU3FFMExjQnNEYkQ5cXFEUmt5QkFEZ2RydHYwemdLK1JrTExCR3BUa3A1RndEODRoZS8wRHFLNXJ3bmVBa2hlT25FVm9ZRmxvaFVaVFFhdXdvaHVzWEh4Nk5idDI1YXg5RmNjbkl5a3BLU0FLQnpSa1pHSDYzemtQK3d3QktScXFTVXZRRlBtMG9velpqVFhFS0krb3RzNkhRNms4Wnh5STlZWUlsSVZZcWlkQWVBenAwN2F4MGxZRngvL2ZVQUFDbGxtc1pSeUk5WVlJbEliWDBCb0d2WHJscm5DQmlwcWFrQUFDRkVENDJqa0IreHdCTFJGUm1OeHVGR28vRm1lRnBNbXFJL0FIVHYzdDJuL2VmbjUwTUlBU0VFRkVWQmh3NGRjTWNkZCtDOTk5N3phYnRhOEI3TkN5R3UxemdLK1ZGVC8rTVFVZXR4cHhCaW50Rm9yQWJ3Rm9EM3pwdzU4OFhCZ3djdlhPdEJVc3JyaEJEZUUzdDhkdWJNR1VSSFI2T3FxZ283ZCs3RW80OCtpczJiTitQMTExOFBtdGw1T25UbzRGM3NxR1VPOHEvZ2VIVVNrV2FFRUIyRUVET0VFTnZidFd0WFlUUWFYemNZREhkMTd0eTV6VlVla2dBQXNiR3hhbVpBeDQ0ZE1XN2NPT1RuNStQenp6L0hTeSs5cE5yMlcxcmJ0bTBCQUZKSzlYNG9GUEJZWUltb0tkb0pJWDZyS01xV3BLU2tDcFBKbEdzd0dPN3QwNmRQMjB2dUV3TUEwZEV0TXcxcWh3NGRNR2ZPSEx6eXlpdjE2K3JxNnZENDQ0K2pXN2R1aUlpSVFKY3VYZkRVVTAvQjVYSUIrSEc0ZWZ2MjdUQWFqZERyOVVoUFQ4ZmV2WHZydDJHMzJ6Rno1a3pFeDhjakppWUc0OGVQUjAxTmpTcVpJeU1qQVFCQ2lDaFZOa2hCZ1VQRVJOZGdNcG1rMWhrQ1dEU0FpWXFpVEl5T2pyWWJqY1lQcFpTYmhCQjZBQWdQRDIreEhXZGtaS0NvcUFodXR4dUtvbUQ2OU9uNDl0dHY4Y0VISDZCLy8vNzQ5dHR2TVc3Y09EaWRUanoxMUZQMWo4dkp5Y0hXclZzUkdSbUovL2lQLzhDMGFkTmdOcHNCQU5uWjJUaDA2QkNzVmlzaUl5TngvLzMzWTg2Y09WaTdkcTNQZWNQQzZ0OXFPVzBQTU52dkFBQUpKMGxFUVZSZEs4SWpXS0lya0ZKK3JYV0dZQ0tsVkM0T0pTY0JhUEhtVjRmREFaMU9CMFZSVUZWVmhYWHIxbUhObWpYSXpNeEVlSGc0c3JLeXNHVEprZ1pIdVFDd2JOa3lKQ2NuSXk0dURqTm56a1JCUVFGY0xoY3FLeXVSbTV1TDFhdFhJeVVsQlFrSkNaZzdkeTdlZmZkZFZmS3lIN2gxNGhFczBSVllMSlloV21mUW10Rm9mRVlJTWU4YWQ2a0ZzQXZBUDV4TzU2WjkrL2FkQkFDVHlmUVhBRzI4UmJBbDdObXpCeWFUNTVvTkpTVWxrRklpTGExaGkybXZYcjFRVVZFQnQ5dGR2KzdTRTY5aVkyTWhwWVRENGNEUm8wY2hwWVRCWVBqSnZ1cnE2aEFSNGR1QnA4UGhxRi8wYVVNVVZGaGdpYWpScEpUbmhCQTczVzczdXc2SDQ5M0N3c0t6VjdsUG0vUG56OWQvOXFpbVk4ZU80Y1VYWDhUenp6OFA0TWNXbUtLaW92b0w2d1BBOTk5L2o1U1VsRWFkYVp5WW1BakFVNnk3ZE9taWV1WUxGenduWGtzcGExWGZPQVVzRGhFVDBjODVEZUE5S2VYNHlzcktqbWF6K1o2Q2dvSjFWeXF1RjFVQ3dLbFRwMVFMSUtWRVJVVUZjbk56a1pXVmhjbVRKK1ArKys4SDRMblc3NjkvL1d0TW56NGROcHNOVHFjVGUvYnN3Wk5QUG9rRkN4WTBhdnVwcWFrWU5td1lacytlamRMU1VqaWRUbGl0VnV6WXNVT1YvR2ZPblBFdXF2ZERvWURISTFnaXVwbzh0OXY5SzRmRHNiV3dzTEN1c1E4U1Fod0gwUC9FaVJNK1gyd0M4TFM0Q0NIUW9VTUhEQmt5QksrODhncEdqUnJWNEQ3cjE2L0hZNDg5aHBFalI2S3FxZ3JkdTNmSEk0ODhnaGt6WmpSNlA1czJiY0pERHoyRS92MzdvNjZ1RG1scGFWaXhZb1hQK1FHZ3VycmF1MWlseWdhSmlIeGxNcGtreitRTkxrYWo4UVdUeVNSemMzTWxlWHo4OGNmeTRtdDVrOWEvSC9JZkRoRVRrZHErQXp5Zlo1SkhXVmtaQUVCS2VWRGpLT1JITExCRXBDcTMyMzBJOEp5TVJCNkhEeDhHQUVncEN6V09RbjdFQWt0RXFuSzczY1dBNXl4ZUtUbTZMNlhFdm4zN3ZNc0ZHc2NoUDJLQkpTSlY3ZHUzNzVDVXNxeWlvZ0tscGFWYXg5SGNpUk1uVUZaV0JpbGxoZFZxNVJGc0s4SUNTMFNxazFKdUJZQ3Z2dnBLNnlpYTh4NjlDaUg0dzJobFdHQ0pTSFdLb3V3RWdHKysrVWJyS0pyei9neUVFSjlybTRUOGpRV1dpRlIzNGNLRlhRQ2NlL2JzUVcxdDY3MTRrZDF1eDdadDJ3REFCZUI5amVPUW43SEFFcEhxQ2dzTHl3RnNycTJ0eFVjZmZhUjFITTNrNWVYaDdObXprRkx1M3J0MzcxR3Q4NUIvc2NBU1VZdHd1VnhyQWJUcUFydDU4MllBZ052dFhxZHhGTklBQ3l3UnRRaW4wL2tKZ0VxejJZeWlvaUt0NC9oZFNVa0pkdTNhQlNubHFacWFtcjlybllmOGp3V1dBbDB0QUhUcjFrMzlhVm1vUlJVV0Z0YTUzZTZuQWVEbGwxL1dPbzdmWFRKUis1b2pSNDdZdGN4QzJtQ0JwVUJYQ1FCUlVWRnhXZ2VocG5PNzNhOENxTnk5ZXpjT0hEaWdkUnkvS1NrcHdZY2ZmZ2dwNWNrelo4NHMwem9QYVlNRmxnS2FsUEl3QU9qMStqNWFaNkdtczlsczV3QThCUUFyVnF4b0ZWZDJrbExpdi8vN3Y3M0xMeDg4ZVBDMHhwRklJeXl3Rk5DRUVOc0JRRkdVbTdYT1FzMXordlRwVjZXVS83SmFyZGkwS2ZRbms5bTJiUnQyNzk0TktlWGhVNmRPL1ZuclBLUWRGbGdLYUZMS2JSY1h4d01RV21haDVqbDQ4T0FGS2VVVUFLN1ZxMWVqdkx4YzYwZ3RwcnE2R3N1WEw0ZVUwZzBnbTUrOXRtNDZyUU1RWFV0NWVmbXg1T1RrWVFCdVNFNU9Qbi84K1BFdnRjNUVUVmRlWG42c1U2ZE8wVTZuOHhjV2l3V2pSNDlHV0ZpWTFyRlU1WEE0TUgvK2ZCdytmQmhDaURjc0ZzdHpXbWNpYmJIQVVzQkxTa3I2RnNBRFFvaVJuVHQzUG4zOCtQR3Z0YzVFVFJjZkgvOVBuVTQzdktxcUt2WFlzV080OWRaYklVUm9ERXA0UDNmOTVKTlBBTUJXWFYzOXExT25Uam0xemtYYVlvR2xnRmRlWGw2WmxKUmtBM0F2Z0h1U2s1UEhkdXJVQ1VsSlNVaE9UbmJFeE1TNHFxdXJYVnJucEd1cnJLeDBKU1FrYk5IcGRPTU9IanpZWGxFVURCdzRVT3RZcW5qcnJiZVFrNU1ES2VVSmg4Tng2Ny8vL2U5cXJUT1I5a0xqejBkcUZUSXpNOU1VUlhsRkNQR0x5Mjh6bTgxOExRY0pnOEZnVUJUbGN3RHRwMCtmanV6c2JLMGpOWnVVRW4vLys5K3hhdFVxU0NuUENpSHVNcHZOWDJpZGl3SURqMkFwYUp3NGNhS3l2THg4YmFkT25iYkRjd0VLSVlSUUFJUWRQMzU4cWNieHFKSEt5OHZMRXhNVGR5cUtNbmJ2M3IyUkRvY0Rnd1lOQ3JyaFlyZmJqZlhyMStPNTU1NkRsUElzZ0hzdEZzdm5XdWVpd0JGY3IyZ2lDaGxHbzNFUWdFK0VFSEczM0hJTGxpeFpncGlZR0sxak5VcHRiUzJlZnZwcGJOMjZGUURPdUZ5dVgxcXQxcyswemtXQmhVZXdSS1NKOHZMeVk0bUppZjlRRkdYRWtTTkhFajcvL0hPWVRDYkV4OGRySGUyYVNrcEtNR3ZXTE9UbDVRRkFpY3ZsR21XMVd2TzB6a1dCaHdXV2lEUno0c1NKSDZLam85ZnI5ZnFNVTZkTzlYNy8vZmZoZHJ1Um5wNGVjRzA4RG9jRHVibTVXTGh3SVNvcUtpQ2wvTHl1cm03NHZuMzdEbXVkalFJVGg0aUpLQkFJazhrMEM1N0xLcmJ0MHFVTFpzK2VqV0hEaG1uKzJheVVFdm41K1hqKytlZFJYRndNQU9jQlBHMDJtNWNCY0dzYWpnSWFDeXdSQll5MHRMUXVFUkVScndzaGJnZUF2bjM3NHZlLy96MkdEaDBLbmM2L0EyNXV0eHZmZnZzdDFxeFpBNnZWNmwyOTIrVnkvYzVxdGY3YnIyRW9LTEhBRWxIQU1SZ01veFZGK1M4QVJnQklTa3JDL2ZmZmoxR2pScUZqeDQ0dHV1L3E2bXA4OHNrbjJMaHhJMHBMU3dFQVVzcC9BWGpTWXJHODA2STdwNURDQWt0RUFjdGtNbzBETUJ2QVVPKzZqSXdNM0g3NzdSZzhlREM2ZCsvdTg1R3R5K1ZDU1VrSnZ2bm1HM3o2NmFld1dDeVh6dnBqZHJsY0wxbXQxdjhCRVBwVEFaR3FXR0NKS09BWmpjWk1JY1FzQUdNQUpIalhSMFpHSWowOUhRYURBU2twS1VoTVRFUmlZaUppWW1JUUdSa0p2VjRQSVFUc2Rqc3VYTGlBczJmUG9xS2lBcFdWbFNncks0UFZhb1hOWnNQNTgrZnI5eVdsUENXRTJPSnl1VjZ3V3EyOExDYzFHd3NzRVFVVEpTTWo0eGFkVGpjV3dEQWhSQi80M2czaEFuQlFTcmxiQ1BHMjJXeis5T0k2SXArd3dCSlIwRXBMUzRzSkR3L1BFa0prQWVndWhFaVZVcVlJSWRvQmlBTFFCcDczdWZOU3lsb0FwNFVRWlZMS01nQ0hBZVJIUkVSOHVXZlBIazZLVGtSRVJFUkVSRVJFUkVSRVJFUkVSRVJFUkVSRVJFUkVSRVJFUkVSRVJFUkVSRVJFUkVSRVJFUkVSRVJFUkVSRVJFUkVSRVJFUkVSRVJFUkVSRVJFUkVSRVJFUkVSRVJFUkVSRVJFUkVSRVJFUkVSRVJFUkVSRVJFUkVSRVJFUkVSRVJFUkVSRVJFUkVSRVJFUkVSRVJFUkVwSjcvQS9XcUh0djIxV1NzQUFBQUFFbEZUa1N1UW1DQyIsCiAgICJUeXBlIiA6ICJmbG93IiwKICAgIlZlcnNpb24iIDogIjI2Igp9Cg=="/>
    </extobj>
  </extobjs>
</s:customData>
</file>

<file path=customXml/itemProps148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3473</Words>
  <Application>WPS 演示</Application>
  <PresentationFormat>宽屏</PresentationFormat>
  <Paragraphs>273</Paragraphs>
  <Slides>29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编译原理实验后端任务12</vt:lpstr>
      <vt:lpstr>PowerPoint 演示文稿</vt:lpstr>
      <vt:lpstr>任务1 寄存器分配算法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实例</vt:lpstr>
      <vt:lpstr>效果</vt:lpstr>
      <vt:lpstr>任务2：Phi指令数据移动-效果</vt:lpstr>
      <vt:lpstr>任务2：Phi指令数据移动-形式化问题</vt:lpstr>
      <vt:lpstr>任务2：Phi指令数据移动-外向基环树</vt:lpstr>
      <vt:lpstr>任务2：Phi指令数据移动-算法设计，最优性证明</vt:lpstr>
      <vt:lpstr>任务2：Phi指令数据移动-具体实现</vt:lpstr>
      <vt:lpstr>任务2：Phi指令数据移动-具体实现</vt:lpstr>
      <vt:lpstr>任务2：Phi指令数据移动-实例</vt:lpstr>
      <vt:lpstr>任务2：Phi指令数据移动-实例</vt:lpstr>
      <vt:lpstr>任务2：Phi指令数据移动-实例</vt:lpstr>
      <vt:lpstr>任务2：Phi指令数据移动-实例</vt:lpstr>
      <vt:lpstr>任务2：Phi指令数据移动-实例</vt:lpstr>
      <vt:lpstr>任务2：Phi指令数据移动-实例</vt:lpstr>
      <vt:lpstr>任务2：Phi指令数据移动-实例</vt:lpstr>
      <vt:lpstr>任务2：Phi指令数据移动-效果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影</cp:lastModifiedBy>
  <cp:revision>314</cp:revision>
  <dcterms:created xsi:type="dcterms:W3CDTF">2019-06-19T02:08:00Z</dcterms:created>
  <dcterms:modified xsi:type="dcterms:W3CDTF">2023-01-14T13:00:08Z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2052-11.1.0.10358</vt:lpwstr>
  </property>
  <property fmtid="{D5CDD505-2E9C-101B-9397-08002B2CF9AE}" pid="3" name="ICV">
    <vt:lpwstr>CAE3B42F77D844F99B7E2D91FBD894FA</vt:lpwstr>
  </property>
</Properties>
</file>