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301" r:id="rId4"/>
    <p:sldId id="306" r:id="rId5"/>
    <p:sldId id="302" r:id="rId6"/>
    <p:sldId id="303" r:id="rId7"/>
    <p:sldId id="304" r:id="rId8"/>
    <p:sldId id="305" r:id="rId9"/>
    <p:sldId id="307" r:id="rId10"/>
    <p:sldId id="308" r:id="rId11"/>
    <p:sldId id="309" r:id="rId12"/>
    <p:sldId id="310" r:id="rId13"/>
    <p:sldId id="312" r:id="rId14"/>
    <p:sldId id="313" r:id="rId15"/>
    <p:sldId id="314" r:id="rId16"/>
    <p:sldId id="317" r:id="rId17"/>
    <p:sldId id="318" r:id="rId18"/>
    <p:sldId id="311" r:id="rId19"/>
    <p:sldId id="320" r:id="rId20"/>
    <p:sldId id="316" r:id="rId21"/>
    <p:sldId id="348" r:id="rId22"/>
    <p:sldId id="319" r:id="rId23"/>
    <p:sldId id="321" r:id="rId24"/>
    <p:sldId id="328" r:id="rId25"/>
    <p:sldId id="327" r:id="rId26"/>
    <p:sldId id="329" r:id="rId27"/>
    <p:sldId id="322" r:id="rId28"/>
    <p:sldId id="323" r:id="rId29"/>
    <p:sldId id="324" r:id="rId30"/>
    <p:sldId id="325" r:id="rId31"/>
    <p:sldId id="326" r:id="rId32"/>
    <p:sldId id="333" r:id="rId33"/>
    <p:sldId id="331" r:id="rId34"/>
    <p:sldId id="332" r:id="rId35"/>
    <p:sldId id="334" r:id="rId36"/>
    <p:sldId id="337" r:id="rId37"/>
    <p:sldId id="338" r:id="rId38"/>
    <p:sldId id="335" r:id="rId39"/>
    <p:sldId id="339" r:id="rId40"/>
    <p:sldId id="336" r:id="rId41"/>
    <p:sldId id="340" r:id="rId42"/>
    <p:sldId id="341" r:id="rId43"/>
    <p:sldId id="342" r:id="rId44"/>
    <p:sldId id="343" r:id="rId45"/>
    <p:sldId id="345" r:id="rId46"/>
    <p:sldId id="344" r:id="rId47"/>
    <p:sldId id="346" r:id="rId48"/>
    <p:sldId id="349" r:id="rId49"/>
    <p:sldId id="350" r:id="rId50"/>
    <p:sldId id="353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80FA50D-D516-4ACD-803E-7FF7D060442A}">
          <p14:sldIdLst>
            <p14:sldId id="257"/>
            <p14:sldId id="258"/>
            <p14:sldId id="301"/>
            <p14:sldId id="306"/>
            <p14:sldId id="302"/>
            <p14:sldId id="303"/>
            <p14:sldId id="304"/>
            <p14:sldId id="305"/>
            <p14:sldId id="307"/>
            <p14:sldId id="308"/>
            <p14:sldId id="309"/>
            <p14:sldId id="310"/>
            <p14:sldId id="312"/>
            <p14:sldId id="313"/>
            <p14:sldId id="314"/>
            <p14:sldId id="317"/>
            <p14:sldId id="318"/>
            <p14:sldId id="311"/>
            <p14:sldId id="320"/>
            <p14:sldId id="316"/>
            <p14:sldId id="348"/>
            <p14:sldId id="319"/>
            <p14:sldId id="321"/>
            <p14:sldId id="328"/>
            <p14:sldId id="327"/>
            <p14:sldId id="329"/>
            <p14:sldId id="322"/>
            <p14:sldId id="323"/>
            <p14:sldId id="324"/>
            <p14:sldId id="325"/>
            <p14:sldId id="326"/>
            <p14:sldId id="333"/>
            <p14:sldId id="331"/>
            <p14:sldId id="332"/>
            <p14:sldId id="334"/>
            <p14:sldId id="337"/>
            <p14:sldId id="338"/>
            <p14:sldId id="335"/>
            <p14:sldId id="339"/>
            <p14:sldId id="336"/>
            <p14:sldId id="340"/>
            <p14:sldId id="341"/>
            <p14:sldId id="342"/>
            <p14:sldId id="343"/>
            <p14:sldId id="345"/>
            <p14:sldId id="344"/>
            <p14:sldId id="346"/>
            <p14:sldId id="349"/>
            <p14:sldId id="350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1255" autoAdjust="0"/>
  </p:normalViewPr>
  <p:slideViewPr>
    <p:cSldViewPr snapToGrid="0">
      <p:cViewPr varScale="1">
        <p:scale>
          <a:sx n="77" d="100"/>
          <a:sy n="77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66C93-3449-447F-9B8A-1B5D3ACE72A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D3A48-7896-49BA-8328-4F3E1DF58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9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9B497-0A15-4BDF-9C90-89D35D9EE6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8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8371C-49DA-4377-A65B-0D33862E9B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6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3A48-7896-49BA-8328-4F3E1DF583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1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蕴涵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3A48-7896-49BA-8328-4F3E1DF583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0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3A48-7896-49BA-8328-4F3E1DF583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1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Premise </a:t>
            </a:r>
            <a:r>
              <a:rPr lang="zh-CN" altLang="en-US" dirty="0"/>
              <a:t>前提</a:t>
            </a:r>
            <a:r>
              <a:rPr lang="en-US" altLang="zh-CN" dirty="0"/>
              <a:t>/</a:t>
            </a:r>
            <a:r>
              <a:rPr lang="zh-CN" altLang="en-US" dirty="0"/>
              <a:t>假定  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gamma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3A48-7896-49BA-8328-4F3E1DF583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0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gamma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3A48-7896-49BA-8328-4F3E1DF583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6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3A48-7896-49BA-8328-4F3E1DF583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gamma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3A48-7896-49BA-8328-4F3E1DF5839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6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362DB-927E-4514-876C-247C4D5B1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95281D-9AE7-4B56-B44E-08B84A786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442E4-7BB0-4437-A96E-4EB7EE4A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9E40-39EC-49D8-8A2E-2564123B882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0232D-2068-41BB-93B4-70EBB913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573B6-F56B-4FB3-9B06-7FD94F52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031-0DED-4E29-BF6B-0B0BF67C0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2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0914F-8F1F-4853-8B02-C42D049B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51B64-CEC6-4C8D-B285-1B8EB9E27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72AC3-CB88-4503-80E5-661EF892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9E40-39EC-49D8-8A2E-2564123B882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CF969-8132-49B3-AD5C-89DE3771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0C45E-68FA-4EB7-8DBB-C064B223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031-0DED-4E29-BF6B-0B0BF67C0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6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B1CC14-B500-4D7C-BCC8-748D4CDF6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FA8C2-C156-4C24-AB70-97425A23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3DE5D-AF06-42EB-A139-6396DE89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9E40-39EC-49D8-8A2E-2564123B882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C2A77-BBEF-48CD-8B2C-306C062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1D3EF-86BB-4212-8B37-5FD977A9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031-0DED-4E29-BF6B-0B0BF67C0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8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0C3D1-1323-4F02-803B-44183054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DB349-5E46-47A6-AD5B-ED2F8C81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6BD69-E1BD-49FA-B3D2-4FB4AF89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9E40-39EC-49D8-8A2E-2564123B882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A0E0F-A3CC-4ABD-B501-9D39E6D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1C97F-204A-4DEE-88FA-066F26C7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031-0DED-4E29-BF6B-0B0BF67C0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3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ECB00-C099-4CB0-9C80-A26189B0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3B8B1-6773-4173-ADF5-28E4CBC7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60D93-F34A-47CE-863D-824E7F87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9E40-39EC-49D8-8A2E-2564123B882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F5249-07E7-46F7-B1FF-19C40BBE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F4149-E082-4D20-B936-0B55430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031-0DED-4E29-BF6B-0B0BF67C0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3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35861-0BE3-43EC-8B7D-7555792A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273AA-861E-40D1-9399-1201AAE90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5645F-0BE9-431C-8866-FFC27F44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A30BF-AA49-43A8-BA7E-F1BB928B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9E40-39EC-49D8-8A2E-2564123B882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EB22DB-A7D3-4165-8F7D-215C87DD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9623F-50FE-4C6D-B639-F43354BE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031-0DED-4E29-BF6B-0B0BF67C0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9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7DB59-9513-481A-86B0-D762EC9D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AFB17-03AE-4B45-A520-3123BACE5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783CD-6208-4034-BA99-AB825297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F35D7E-97DF-4CAF-8079-CFBD1FA1F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B62A6A-75B8-447F-B5E6-895D56143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9B8E27-9A3C-42CD-B336-1F900DA5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9E40-39EC-49D8-8A2E-2564123B882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EB862-B70B-4FBF-80D9-1E2E3870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5C3690-6C3C-426D-BFCE-3B7BE523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031-0DED-4E29-BF6B-0B0BF67C0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41CE2-3A11-4B06-A8F7-9CC11956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8A2580-5225-4219-8381-C32B2C43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9E40-39EC-49D8-8A2E-2564123B882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2158D2-77D6-4399-A867-D6814C37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0F9B30-93B5-46F3-8205-0D163362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031-0DED-4E29-BF6B-0B0BF67C0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3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AB4D6C-E455-437E-A057-B0082FC7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9E40-39EC-49D8-8A2E-2564123B882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34DA00-E918-4E93-9337-200F9DBC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2CC5A-C926-4B6C-9954-1D3686ED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031-0DED-4E29-BF6B-0B0BF67C0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F3303-E9CA-4D7F-B575-AF134E8F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AD971-13E8-4730-8840-1F543F1BF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96C4C-B5F9-4416-8D59-AE9245808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A211F-68EF-410F-985F-A018C65E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9E40-39EC-49D8-8A2E-2564123B882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87CDD-8A81-4B06-88D5-050FEC24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18D3A-73C0-4612-9D53-588B35A8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031-0DED-4E29-BF6B-0B0BF67C0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5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23DCC-6821-409D-BE68-CC7E9611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A04728-86D4-4BA4-BDB2-124E663A0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4F4B19-F92F-4A96-93DC-12D007372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95BB9-9034-455A-9509-D38B820C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9E40-39EC-49D8-8A2E-2564123B882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9A3D3-F9FA-4A0F-8DE9-3A94FEB0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341D4-3B30-4C73-84A4-A46B7A16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031-0DED-4E29-BF6B-0B0BF67C0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2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E5E1F-BEAD-41F6-81FF-7C1F9EBA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53047-8689-4D41-8B7A-B78C47CF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FA919-D5B2-4E7A-BF2E-13A14669F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B9E40-39EC-49D8-8A2E-2564123B8826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DF51C-858C-4DC7-8597-8E6BCB068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54BA0-AB70-4A0E-8EAF-C96A71974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4031-0DED-4E29-BF6B-0B0BF67C0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3">
            <a:extLst>
              <a:ext uri="{FF2B5EF4-FFF2-40B4-BE49-F238E27FC236}">
                <a16:creationId xmlns:a16="http://schemas.microsoft.com/office/drawing/2014/main" id="{AFC187E7-4795-43D2-B24E-A2EC212EA0EB}"/>
              </a:ext>
            </a:extLst>
          </p:cNvPr>
          <p:cNvSpPr/>
          <p:nvPr/>
        </p:nvSpPr>
        <p:spPr>
          <a:xfrm rot="2700000">
            <a:off x="9965415" y="5629238"/>
            <a:ext cx="532751" cy="532751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16">
            <a:extLst>
              <a:ext uri="{FF2B5EF4-FFF2-40B4-BE49-F238E27FC236}">
                <a16:creationId xmlns:a16="http://schemas.microsoft.com/office/drawing/2014/main" id="{1A8B2762-9B7B-4FDD-8782-B8E986BDE635}"/>
              </a:ext>
            </a:extLst>
          </p:cNvPr>
          <p:cNvSpPr/>
          <p:nvPr/>
        </p:nvSpPr>
        <p:spPr>
          <a:xfrm rot="2700000">
            <a:off x="8573794" y="1521297"/>
            <a:ext cx="1765071" cy="176507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19">
            <a:extLst>
              <a:ext uri="{FF2B5EF4-FFF2-40B4-BE49-F238E27FC236}">
                <a16:creationId xmlns:a16="http://schemas.microsoft.com/office/drawing/2014/main" id="{AE248A58-4B88-482E-9420-EB5E673D4BE2}"/>
              </a:ext>
            </a:extLst>
          </p:cNvPr>
          <p:cNvSpPr/>
          <p:nvPr/>
        </p:nvSpPr>
        <p:spPr>
          <a:xfrm rot="2700000">
            <a:off x="7598818" y="3929345"/>
            <a:ext cx="1628911" cy="162891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圆角矩形 20">
            <a:extLst>
              <a:ext uri="{FF2B5EF4-FFF2-40B4-BE49-F238E27FC236}">
                <a16:creationId xmlns:a16="http://schemas.microsoft.com/office/drawing/2014/main" id="{58DD21BD-094D-411A-B2E4-430920BC5C24}"/>
              </a:ext>
            </a:extLst>
          </p:cNvPr>
          <p:cNvSpPr/>
          <p:nvPr/>
        </p:nvSpPr>
        <p:spPr>
          <a:xfrm rot="2700000">
            <a:off x="9706644" y="3642057"/>
            <a:ext cx="1120793" cy="1120793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圆角矩形 21">
            <a:extLst>
              <a:ext uri="{FF2B5EF4-FFF2-40B4-BE49-F238E27FC236}">
                <a16:creationId xmlns:a16="http://schemas.microsoft.com/office/drawing/2014/main" id="{889F5DCD-57B6-4E10-8A06-ED16CAD89A31}"/>
              </a:ext>
            </a:extLst>
          </p:cNvPr>
          <p:cNvSpPr/>
          <p:nvPr/>
        </p:nvSpPr>
        <p:spPr>
          <a:xfrm rot="2700000">
            <a:off x="10478745" y="2712515"/>
            <a:ext cx="848575" cy="848575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7">
            <a:extLst>
              <a:ext uri="{FF2B5EF4-FFF2-40B4-BE49-F238E27FC236}">
                <a16:creationId xmlns:a16="http://schemas.microsoft.com/office/drawing/2014/main" id="{6DD57BE9-7B71-4C96-B179-ED813FD8AD0F}"/>
              </a:ext>
            </a:extLst>
          </p:cNvPr>
          <p:cNvSpPr/>
          <p:nvPr/>
        </p:nvSpPr>
        <p:spPr>
          <a:xfrm rot="2700000">
            <a:off x="7425640" y="601635"/>
            <a:ext cx="719269" cy="719269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圆角矩形 9">
            <a:extLst>
              <a:ext uri="{FF2B5EF4-FFF2-40B4-BE49-F238E27FC236}">
                <a16:creationId xmlns:a16="http://schemas.microsoft.com/office/drawing/2014/main" id="{FBCED6FD-2E02-48C9-81E5-3CE6F8EFDD86}"/>
              </a:ext>
            </a:extLst>
          </p:cNvPr>
          <p:cNvSpPr/>
          <p:nvPr/>
        </p:nvSpPr>
        <p:spPr>
          <a:xfrm rot="2700000">
            <a:off x="10501204" y="2248879"/>
            <a:ext cx="791997" cy="79199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圆角矩形 10">
            <a:extLst>
              <a:ext uri="{FF2B5EF4-FFF2-40B4-BE49-F238E27FC236}">
                <a16:creationId xmlns:a16="http://schemas.microsoft.com/office/drawing/2014/main" id="{4DDD7E73-5B52-4599-89BE-9883D4DDCAB2}"/>
              </a:ext>
            </a:extLst>
          </p:cNvPr>
          <p:cNvSpPr/>
          <p:nvPr/>
        </p:nvSpPr>
        <p:spPr>
          <a:xfrm rot="2700000">
            <a:off x="8573794" y="1010339"/>
            <a:ext cx="1765071" cy="1765071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圆角矩形 11">
            <a:extLst>
              <a:ext uri="{FF2B5EF4-FFF2-40B4-BE49-F238E27FC236}">
                <a16:creationId xmlns:a16="http://schemas.microsoft.com/office/drawing/2014/main" id="{9359CB50-93EC-4422-811B-29FDFBD0F766}"/>
              </a:ext>
            </a:extLst>
          </p:cNvPr>
          <p:cNvSpPr/>
          <p:nvPr/>
        </p:nvSpPr>
        <p:spPr>
          <a:xfrm rot="2700000">
            <a:off x="10202536" y="3664738"/>
            <a:ext cx="1075433" cy="107543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圆角矩形 12">
            <a:extLst>
              <a:ext uri="{FF2B5EF4-FFF2-40B4-BE49-F238E27FC236}">
                <a16:creationId xmlns:a16="http://schemas.microsoft.com/office/drawing/2014/main" id="{6D70237E-7F44-4903-BADB-A0F90681EEBF}"/>
              </a:ext>
            </a:extLst>
          </p:cNvPr>
          <p:cNvSpPr/>
          <p:nvPr/>
        </p:nvSpPr>
        <p:spPr>
          <a:xfrm rot="2700000">
            <a:off x="7603100" y="4502772"/>
            <a:ext cx="1576131" cy="1576131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圆角矩形 13">
            <a:extLst>
              <a:ext uri="{FF2B5EF4-FFF2-40B4-BE49-F238E27FC236}">
                <a16:creationId xmlns:a16="http://schemas.microsoft.com/office/drawing/2014/main" id="{0E42C587-3EBA-427D-A12D-5F0DDCC5594C}"/>
              </a:ext>
            </a:extLst>
          </p:cNvPr>
          <p:cNvSpPr/>
          <p:nvPr/>
        </p:nvSpPr>
        <p:spPr>
          <a:xfrm rot="2700000">
            <a:off x="5992331" y="4869940"/>
            <a:ext cx="849696" cy="849696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圆角矩形 14">
            <a:extLst>
              <a:ext uri="{FF2B5EF4-FFF2-40B4-BE49-F238E27FC236}">
                <a16:creationId xmlns:a16="http://schemas.microsoft.com/office/drawing/2014/main" id="{6AEBC80A-AC05-4C89-A7B2-E8333794F086}"/>
              </a:ext>
            </a:extLst>
          </p:cNvPr>
          <p:cNvSpPr/>
          <p:nvPr/>
        </p:nvSpPr>
        <p:spPr>
          <a:xfrm rot="2700000">
            <a:off x="11073180" y="5717213"/>
            <a:ext cx="849696" cy="849696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圆角矩形 15">
            <a:extLst>
              <a:ext uri="{FF2B5EF4-FFF2-40B4-BE49-F238E27FC236}">
                <a16:creationId xmlns:a16="http://schemas.microsoft.com/office/drawing/2014/main" id="{4B176E57-CCA5-4F01-B84D-107E0ABAD84E}"/>
              </a:ext>
            </a:extLst>
          </p:cNvPr>
          <p:cNvSpPr/>
          <p:nvPr/>
        </p:nvSpPr>
        <p:spPr>
          <a:xfrm rot="2700000">
            <a:off x="9909758" y="4989128"/>
            <a:ext cx="676489" cy="676489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圆角矩形 24">
            <a:extLst>
              <a:ext uri="{FF2B5EF4-FFF2-40B4-BE49-F238E27FC236}">
                <a16:creationId xmlns:a16="http://schemas.microsoft.com/office/drawing/2014/main" id="{8C1EC165-5521-4282-93B1-DB2DCC6CE28C}"/>
              </a:ext>
            </a:extLst>
          </p:cNvPr>
          <p:cNvSpPr/>
          <p:nvPr/>
        </p:nvSpPr>
        <p:spPr>
          <a:xfrm rot="2700000">
            <a:off x="7105372" y="5876677"/>
            <a:ext cx="342600" cy="34260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圆角矩形 25">
            <a:extLst>
              <a:ext uri="{FF2B5EF4-FFF2-40B4-BE49-F238E27FC236}">
                <a16:creationId xmlns:a16="http://schemas.microsoft.com/office/drawing/2014/main" id="{3FE487F3-5584-437F-B93C-111FFE49B00A}"/>
              </a:ext>
            </a:extLst>
          </p:cNvPr>
          <p:cNvSpPr/>
          <p:nvPr/>
        </p:nvSpPr>
        <p:spPr>
          <a:xfrm rot="2700000">
            <a:off x="11070485" y="5127680"/>
            <a:ext cx="342600" cy="34260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圆角矩形 27">
            <a:extLst>
              <a:ext uri="{FF2B5EF4-FFF2-40B4-BE49-F238E27FC236}">
                <a16:creationId xmlns:a16="http://schemas.microsoft.com/office/drawing/2014/main" id="{428C1E9D-1260-48FD-9988-C4F5AD4D61DF}"/>
              </a:ext>
            </a:extLst>
          </p:cNvPr>
          <p:cNvSpPr/>
          <p:nvPr/>
        </p:nvSpPr>
        <p:spPr>
          <a:xfrm rot="2700000">
            <a:off x="8646245" y="3701117"/>
            <a:ext cx="342600" cy="34260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B923A0A-08EF-4BBA-A8EE-2610A3D6258C}"/>
              </a:ext>
            </a:extLst>
          </p:cNvPr>
          <p:cNvSpPr/>
          <p:nvPr/>
        </p:nvSpPr>
        <p:spPr>
          <a:xfrm>
            <a:off x="1859319" y="4784691"/>
            <a:ext cx="3752470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Presented by </a:t>
            </a:r>
            <a:r>
              <a:rPr lang="en-US" altLang="zh-CN" sz="21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Shurui</a:t>
            </a:r>
            <a:r>
              <a:rPr lang="en-US" altLang="zh-CN" sz="213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Zhong</a:t>
            </a:r>
            <a:endParaRPr lang="zh-CN" altLang="en-US" sz="213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AE30E13-A432-413B-9720-56023BF52166}"/>
              </a:ext>
            </a:extLst>
          </p:cNvPr>
          <p:cNvCxnSpPr/>
          <p:nvPr/>
        </p:nvCxnSpPr>
        <p:spPr>
          <a:xfrm flipH="1">
            <a:off x="1159278" y="3753849"/>
            <a:ext cx="5879001" cy="0"/>
          </a:xfrm>
          <a:prstGeom prst="line">
            <a:avLst/>
          </a:prstGeom>
          <a:ln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D903316-9A12-4661-A956-08D39DB8B6FD}"/>
              </a:ext>
            </a:extLst>
          </p:cNvPr>
          <p:cNvGrpSpPr/>
          <p:nvPr/>
        </p:nvGrpSpPr>
        <p:grpSpPr>
          <a:xfrm>
            <a:off x="1221383" y="4760024"/>
            <a:ext cx="488527" cy="469900"/>
            <a:chOff x="3484568" y="3959609"/>
            <a:chExt cx="539308" cy="464921"/>
          </a:xfrm>
        </p:grpSpPr>
        <p:sp>
          <p:nvSpPr>
            <p:cNvPr id="46" name="六边形 45">
              <a:extLst>
                <a:ext uri="{FF2B5EF4-FFF2-40B4-BE49-F238E27FC236}">
                  <a16:creationId xmlns:a16="http://schemas.microsoft.com/office/drawing/2014/main" id="{F3B36DDE-AB5C-469C-B32D-6F44CFBFC7AF}"/>
                </a:ext>
              </a:extLst>
            </p:cNvPr>
            <p:cNvSpPr/>
            <p:nvPr/>
          </p:nvSpPr>
          <p:spPr>
            <a:xfrm>
              <a:off x="3484568" y="3959609"/>
              <a:ext cx="539308" cy="464921"/>
            </a:xfrm>
            <a:prstGeom prst="hexagon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 96">
              <a:extLst>
                <a:ext uri="{FF2B5EF4-FFF2-40B4-BE49-F238E27FC236}">
                  <a16:creationId xmlns:a16="http://schemas.microsoft.com/office/drawing/2014/main" id="{D139D7D3-36DB-49E0-8E8B-C9AF41F9D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202" y="4063904"/>
              <a:ext cx="266040" cy="25633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endParaRPr 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0384C56B-2909-4026-B72B-0A52E220BC46}"/>
              </a:ext>
            </a:extLst>
          </p:cNvPr>
          <p:cNvSpPr/>
          <p:nvPr/>
        </p:nvSpPr>
        <p:spPr>
          <a:xfrm>
            <a:off x="550422" y="2084851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数理逻辑第一次习题课</a:t>
            </a:r>
          </a:p>
        </p:txBody>
      </p:sp>
    </p:spTree>
    <p:extLst>
      <p:ext uri="{BB962C8B-B14F-4D97-AF65-F5344CB8AC3E}">
        <p14:creationId xmlns:p14="http://schemas.microsoft.com/office/powerpoint/2010/main" val="5208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9"/>
    </mc:Choice>
    <mc:Fallback xmlns="">
      <p:transition spd="slow" advTm="1479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55DE45A-498B-4E4D-A05B-FA679989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9" y="701004"/>
            <a:ext cx="10826811" cy="12611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EA06AE-ABB7-4C53-A4D5-53E0BE208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74" y="1962149"/>
            <a:ext cx="11800226" cy="240982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5142F24-7EB9-4EFD-82EF-2ED5656A1798}"/>
              </a:ext>
            </a:extLst>
          </p:cNvPr>
          <p:cNvSpPr/>
          <p:nvPr/>
        </p:nvSpPr>
        <p:spPr>
          <a:xfrm>
            <a:off x="1654921" y="4582775"/>
            <a:ext cx="798808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L_2=L_1+L_0*L_1+L_1*L_0</a:t>
            </a: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30=6+6*2+2*6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205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B2DC51-EE70-4F5F-8A8B-5764B1E6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76" y="1350412"/>
            <a:ext cx="10752184" cy="18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9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>
            <a:extLst>
              <a:ext uri="{FF2B5EF4-FFF2-40B4-BE49-F238E27FC236}">
                <a16:creationId xmlns:a16="http://schemas.microsoft.com/office/drawing/2014/main" id="{AEFB1F3C-1FB6-4803-B9F5-00781D569F34}"/>
              </a:ext>
            </a:extLst>
          </p:cNvPr>
          <p:cNvSpPr/>
          <p:nvPr/>
        </p:nvSpPr>
        <p:spPr>
          <a:xfrm rot="5400000">
            <a:off x="-1751169" y="1751170"/>
            <a:ext cx="6858000" cy="3355661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C174A2-2148-41C5-B7B9-667836112E39}"/>
              </a:ext>
            </a:extLst>
          </p:cNvPr>
          <p:cNvSpPr/>
          <p:nvPr/>
        </p:nvSpPr>
        <p:spPr>
          <a:xfrm>
            <a:off x="476332" y="2595743"/>
            <a:ext cx="1553630" cy="132343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1218323">
              <a:defRPr/>
            </a:pPr>
            <a:r>
              <a:rPr lang="en-US" altLang="zh-CN" sz="8000" b="1" kern="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8000" b="1" kern="0" spc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00D288-418B-4F7A-A9B0-5C68D3E8A567}"/>
              </a:ext>
            </a:extLst>
          </p:cNvPr>
          <p:cNvSpPr/>
          <p:nvPr/>
        </p:nvSpPr>
        <p:spPr>
          <a:xfrm>
            <a:off x="476332" y="3859306"/>
            <a:ext cx="1704313" cy="420564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1218323">
              <a:defRPr/>
            </a:pPr>
            <a:r>
              <a:rPr lang="en-US" altLang="zh-CN" sz="2133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TWO</a:t>
            </a:r>
            <a:endParaRPr lang="zh-CN" altLang="en-US" sz="2133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7E6DC1-9FB4-476C-942C-07A2DE186E47}"/>
              </a:ext>
            </a:extLst>
          </p:cNvPr>
          <p:cNvSpPr/>
          <p:nvPr/>
        </p:nvSpPr>
        <p:spPr>
          <a:xfrm>
            <a:off x="3831994" y="3013501"/>
            <a:ext cx="3134191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第二次</a:t>
            </a:r>
            <a:r>
              <a:rPr lang="en-US" altLang="zh-CN" sz="4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HW</a:t>
            </a:r>
            <a:endParaRPr lang="zh-CN" altLang="en-US" sz="4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894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"/>
    </mc:Choice>
    <mc:Fallback xmlns="">
      <p:transition spd="slow" advTm="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6EAB89-90F3-47BA-9C4C-94F59A61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268"/>
            <a:ext cx="11632270" cy="9495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62F0ED-1E79-4FE6-89B5-4C97FE964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36" y="1513840"/>
            <a:ext cx="9586464" cy="22753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EE15DF7-6FB0-4BBC-98A5-8111C359A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649" y="3869826"/>
            <a:ext cx="8826971" cy="27855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A7ED254-913F-44F6-BBA1-D0F7A5A99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688" y="3869826"/>
            <a:ext cx="7361330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6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3FA5CC-235F-4413-A06E-48E63E7A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98" y="3429000"/>
            <a:ext cx="10475175" cy="24156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732F82-3EA6-43FF-A2EA-57EFDCBDD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9" y="938378"/>
            <a:ext cx="10604111" cy="150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2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077D4A4-C249-4AED-98A5-5F59CBE0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45" y="1692770"/>
            <a:ext cx="8141095" cy="50390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CA81C4-40AF-4A9F-8EA2-7DE294993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1" y="370964"/>
            <a:ext cx="10604111" cy="150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12DBC7-9D1F-4B45-83C4-1E4D601B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711" y="2378795"/>
            <a:ext cx="6405289" cy="42307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D3BFCC-782C-46CD-A5F5-025D7B13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8796"/>
            <a:ext cx="6835115" cy="42307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0420F9-CC95-45B7-AB37-4A8455BD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91" y="370964"/>
            <a:ext cx="10604111" cy="150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0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E772C4-7401-4A97-B5D7-9F481BF9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7" y="842406"/>
            <a:ext cx="9749471" cy="54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E57D48E-8005-4E67-8250-4C641C1F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42" y="3216511"/>
            <a:ext cx="10395495" cy="26378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C263DF2-5D18-47A1-ACE2-A58D3CF25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42" y="1788240"/>
            <a:ext cx="10134683" cy="8754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5C3A4B-8C67-4DBA-B4B1-96AB7D7D5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351" y="495281"/>
            <a:ext cx="8681297" cy="12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1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E57E61-B854-4CD4-B7F4-112C0D1C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6" y="2753176"/>
            <a:ext cx="11158947" cy="30123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B9C146-68FC-41D4-8C8C-089DA88AF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29" y="585536"/>
            <a:ext cx="11150711" cy="166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5">
            <a:extLst>
              <a:ext uri="{FF2B5EF4-FFF2-40B4-BE49-F238E27FC236}">
                <a16:creationId xmlns:a16="http://schemas.microsoft.com/office/drawing/2014/main" id="{295CB24C-89EF-4B57-A326-0C8879AF3BD2}"/>
              </a:ext>
            </a:extLst>
          </p:cNvPr>
          <p:cNvSpPr/>
          <p:nvPr/>
        </p:nvSpPr>
        <p:spPr bwMode="auto">
          <a:xfrm>
            <a:off x="1918683" y="2136102"/>
            <a:ext cx="2711730" cy="248215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58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230656BE-ACA3-417B-BAF5-DDDBA4132773}"/>
              </a:ext>
            </a:extLst>
          </p:cNvPr>
          <p:cNvSpPr/>
          <p:nvPr/>
        </p:nvSpPr>
        <p:spPr bwMode="auto">
          <a:xfrm>
            <a:off x="2094191" y="2200498"/>
            <a:ext cx="2711730" cy="248215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61000"/>
                  <a:lumOff val="39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266700" dist="203200" dir="678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7CAEBED-7602-4094-BDE2-A5D5F1BBFAF6}"/>
              </a:ext>
            </a:extLst>
          </p:cNvPr>
          <p:cNvSpPr/>
          <p:nvPr/>
        </p:nvSpPr>
        <p:spPr>
          <a:xfrm>
            <a:off x="2447063" y="2763949"/>
            <a:ext cx="2008529" cy="797071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algn="ctr" defTabSz="93345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5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Topic</a:t>
            </a:r>
            <a:endParaRPr lang="zh-CN" altLang="en-US" sz="45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1C4B928A-FA29-4E91-8324-2556FB344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513" y="3438148"/>
            <a:ext cx="2015988" cy="48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54" tIns="34277" rIns="68554" bIns="3427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2BF1A6C-8ABE-4016-BCCE-E9218B28A192}"/>
              </a:ext>
            </a:extLst>
          </p:cNvPr>
          <p:cNvGrpSpPr/>
          <p:nvPr/>
        </p:nvGrpSpPr>
        <p:grpSpPr>
          <a:xfrm>
            <a:off x="5597585" y="3681996"/>
            <a:ext cx="5122957" cy="716926"/>
            <a:chOff x="3852992" y="849029"/>
            <a:chExt cx="3799404" cy="515562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72B1042-E1A3-4657-B861-F92F5B5A0003}"/>
                </a:ext>
              </a:extLst>
            </p:cNvPr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Rectangle 7">
              <a:extLst>
                <a:ext uri="{FF2B5EF4-FFF2-40B4-BE49-F238E27FC236}">
                  <a16:creationId xmlns:a16="http://schemas.microsoft.com/office/drawing/2014/main" id="{43D35F4B-D1DC-4DA6-9B29-605DC67B0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729" y="909105"/>
              <a:ext cx="3018667" cy="3144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endPara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4CE00BFA-3930-498B-9C93-D838C1013E3C}"/>
                </a:ext>
              </a:extLst>
            </p:cNvPr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68" name="圆角矩形 76">
                <a:extLst>
                  <a:ext uri="{FF2B5EF4-FFF2-40B4-BE49-F238E27FC236}">
                    <a16:creationId xmlns:a16="http://schemas.microsoft.com/office/drawing/2014/main" id="{2513C6EA-36B1-47F3-AB0D-23AA0FB4A065}"/>
                  </a:ext>
                </a:extLst>
              </p:cNvPr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Rectangle 7">
                <a:extLst>
                  <a:ext uri="{FF2B5EF4-FFF2-40B4-BE49-F238E27FC236}">
                    <a16:creationId xmlns:a16="http://schemas.microsoft.com/office/drawing/2014/main" id="{9D5206AF-7F13-4C5B-BC8F-5D4155406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F97A09-4AE2-4722-BAFE-FF33CE8DCD0C}"/>
              </a:ext>
            </a:extLst>
          </p:cNvPr>
          <p:cNvGrpSpPr/>
          <p:nvPr/>
        </p:nvGrpSpPr>
        <p:grpSpPr>
          <a:xfrm>
            <a:off x="5597585" y="1100018"/>
            <a:ext cx="5122957" cy="716926"/>
            <a:chOff x="3852992" y="849029"/>
            <a:chExt cx="3799404" cy="51556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7E18B9C-6DC8-47FE-9543-6F47EC588EF7}"/>
                </a:ext>
              </a:extLst>
            </p:cNvPr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E0BFDE32-AFD9-42DE-AA42-D2818B116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144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endPara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F9CB5FE-B8BD-4881-9FDC-0CAF6F1264C9}"/>
                </a:ext>
              </a:extLst>
            </p:cNvPr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28" name="圆角矩形 65">
                <a:extLst>
                  <a:ext uri="{FF2B5EF4-FFF2-40B4-BE49-F238E27FC236}">
                    <a16:creationId xmlns:a16="http://schemas.microsoft.com/office/drawing/2014/main" id="{EB7DE5DF-7511-4626-822C-65A193365558}"/>
                  </a:ext>
                </a:extLst>
              </p:cNvPr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544D85E2-0257-4FB6-B7B3-0FAA3D13C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39B0593-2205-4917-9914-A7D52D49E60E}"/>
              </a:ext>
            </a:extLst>
          </p:cNvPr>
          <p:cNvGrpSpPr/>
          <p:nvPr/>
        </p:nvGrpSpPr>
        <p:grpSpPr>
          <a:xfrm>
            <a:off x="5687550" y="2408345"/>
            <a:ext cx="5099485" cy="716926"/>
            <a:chOff x="3852993" y="849029"/>
            <a:chExt cx="3799403" cy="51556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F4C056-8DB4-4CD4-8E98-5FC83D89691B}"/>
                </a:ext>
              </a:extLst>
            </p:cNvPr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6673ECB5-60B7-44F8-BDCD-8FB53D426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004" y="926324"/>
              <a:ext cx="2973457" cy="3144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l"/>
              <a:endPara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FFD2855-9AE5-4D14-9CC2-DF4E23C19244}"/>
                </a:ext>
              </a:extLst>
            </p:cNvPr>
            <p:cNvGrpSpPr/>
            <p:nvPr/>
          </p:nvGrpSpPr>
          <p:grpSpPr>
            <a:xfrm>
              <a:off x="3852993" y="849029"/>
              <a:ext cx="515562" cy="515562"/>
              <a:chOff x="3852993" y="854501"/>
              <a:chExt cx="515562" cy="515562"/>
            </a:xfrm>
          </p:grpSpPr>
          <p:sp>
            <p:nvSpPr>
              <p:cNvPr id="34" name="圆角矩形 70">
                <a:extLst>
                  <a:ext uri="{FF2B5EF4-FFF2-40B4-BE49-F238E27FC236}">
                    <a16:creationId xmlns:a16="http://schemas.microsoft.com/office/drawing/2014/main" id="{A7389E9D-FF80-4D46-A325-3D64C88D6D6A}"/>
                  </a:ext>
                </a:extLst>
              </p:cNvPr>
              <p:cNvSpPr/>
              <p:nvPr/>
            </p:nvSpPr>
            <p:spPr>
              <a:xfrm rot="2700000">
                <a:off x="3852993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Rectangle 7">
                <a:extLst>
                  <a:ext uri="{FF2B5EF4-FFF2-40B4-BE49-F238E27FC236}">
                    <a16:creationId xmlns:a16="http://schemas.microsoft.com/office/drawing/2014/main" id="{99D803D5-A4CD-4572-BB26-FA46C9B7D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Rectangle 7">
            <a:extLst>
              <a:ext uri="{FF2B5EF4-FFF2-40B4-BE49-F238E27FC236}">
                <a16:creationId xmlns:a16="http://schemas.microsoft.com/office/drawing/2014/main" id="{D52DBDAA-6DF9-4103-A620-69E1F0F5D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132" y="1222961"/>
            <a:ext cx="3281986" cy="500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第一次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HW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37BF89FC-03CB-4DF5-8B52-47B73A028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973" y="2574662"/>
            <a:ext cx="3281986" cy="500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第二次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HW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C5733C1C-3F19-4272-964E-347E18CDD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973" y="3836978"/>
            <a:ext cx="3281986" cy="500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第三次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HW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F3121F8-4F29-45E2-ADB0-F63416AB5EF0}"/>
              </a:ext>
            </a:extLst>
          </p:cNvPr>
          <p:cNvGrpSpPr/>
          <p:nvPr/>
        </p:nvGrpSpPr>
        <p:grpSpPr>
          <a:xfrm>
            <a:off x="5573617" y="4969499"/>
            <a:ext cx="5122957" cy="716926"/>
            <a:chOff x="3852992" y="849029"/>
            <a:chExt cx="3799404" cy="51556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35854B8-DA71-4494-96A6-6CEEAB62B42E}"/>
                </a:ext>
              </a:extLst>
            </p:cNvPr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0024FD57-AC30-4C87-AD86-8F353CF5A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729" y="909105"/>
              <a:ext cx="3018667" cy="3144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endPara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4BB1A9F-CD1A-4E1A-BEB7-0CD0BD0E8922}"/>
                </a:ext>
              </a:extLst>
            </p:cNvPr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43" name="圆角矩形 76">
                <a:extLst>
                  <a:ext uri="{FF2B5EF4-FFF2-40B4-BE49-F238E27FC236}">
                    <a16:creationId xmlns:a16="http://schemas.microsoft.com/office/drawing/2014/main" id="{7148EFF8-38E2-44C6-9E72-9582C70A2FA0}"/>
                  </a:ext>
                </a:extLst>
              </p:cNvPr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id="{1C25D654-117E-4A6D-A2FF-C7B8A3F4C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5" name="Rectangle 7">
            <a:extLst>
              <a:ext uri="{FF2B5EF4-FFF2-40B4-BE49-F238E27FC236}">
                <a16:creationId xmlns:a16="http://schemas.microsoft.com/office/drawing/2014/main" id="{D674572B-9892-4687-924C-53184420A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005" y="5124481"/>
            <a:ext cx="3281986" cy="500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defTabSz="913765">
              <a:defRPr/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第四次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HW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38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02"/>
    </mc:Choice>
    <mc:Fallback xmlns="">
      <p:transition spd="slow" advTm="30302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bldLvl="0" animBg="1"/>
          <p:bldP spid="49" grpId="0" bldLvl="0" animBg="1"/>
          <p:bldP spid="50" grpId="0"/>
          <p:bldP spid="51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bldLvl="0" animBg="1"/>
          <p:bldP spid="49" grpId="0" bldLvl="0" animBg="1"/>
          <p:bldP spid="50" grpId="0"/>
          <p:bldP spid="51" grpId="0" bldLvl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BC4F04-4B39-4CDD-94A7-8D23C8C9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30" y="2223422"/>
            <a:ext cx="10031940" cy="44159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BF1E71-079B-4ACF-B24A-DE43F3A93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06" y="695681"/>
            <a:ext cx="7521592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1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471796-2346-4BFF-8D8B-55A9EBD3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12" y="632273"/>
            <a:ext cx="11399975" cy="8378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656FC4-4271-49FC-B5F7-CE4A77E0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12" y="1875553"/>
            <a:ext cx="10891905" cy="114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85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153171A-657A-4663-9BA5-F2A34879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43" y="546594"/>
            <a:ext cx="7521592" cy="11202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90F413-337F-4DCA-A261-049B35B14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574" y="2080685"/>
            <a:ext cx="6835115" cy="42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5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47C3EE-2BDA-420D-83B2-63D71D21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47" y="2012789"/>
            <a:ext cx="9359957" cy="4556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CD6AD7-0A71-4865-8CED-39004D21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130" y="516776"/>
            <a:ext cx="7521592" cy="1120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21FE7D-44DE-4C20-918E-140C5EFBA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101" y="3717719"/>
            <a:ext cx="1676545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89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3CBB4CF-03E1-4119-8532-E8E0FC461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5678"/>
            <a:ext cx="10570990" cy="5354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4C96AB-92E6-41B9-A740-190B26CF8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77" y="1515247"/>
            <a:ext cx="8297306" cy="452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01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4249FC-E3D7-4048-B985-17CA94E4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05" y="849716"/>
            <a:ext cx="9102057" cy="51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7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B6A65D-4EB5-4F4D-B890-2F228393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50" y="3219775"/>
            <a:ext cx="10579500" cy="32692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CF6420-4E95-4F45-BCD4-AD9FF13F5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31" y="438552"/>
            <a:ext cx="6779110" cy="25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5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835F75-8C21-4C8C-B400-98743E30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2" y="2447120"/>
            <a:ext cx="11815520" cy="18267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81EA13-E416-4BE5-8073-D4539BEA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6" y="1120386"/>
            <a:ext cx="11035608" cy="11316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5C5C42-AB4D-4FB7-8448-0CF31156C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305" y="2721962"/>
            <a:ext cx="2065199" cy="472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0BB854-3CC2-417B-A4CB-89AC8A5A9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5146" y="4468951"/>
            <a:ext cx="4667086" cy="23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8B314A-8665-47BC-AFCB-87D57FDF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0" y="393162"/>
            <a:ext cx="5555460" cy="60716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28BB14-B1DB-4BB3-8C2A-16000D35F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241890" cy="3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30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28EEF1-CE43-4CCA-8F96-AF2B23A2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5" y="1530847"/>
            <a:ext cx="5896863" cy="10681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4FE404-4F16-4FDF-ABAF-43BD6EF6E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9012"/>
            <a:ext cx="6146161" cy="31176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53BA8A-798F-4F79-AD0E-E8FB8784F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197" y="1952654"/>
            <a:ext cx="5833666" cy="38335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07B660-79EB-468C-815D-F11029CA4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91" y="303342"/>
            <a:ext cx="8136522" cy="10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5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>
            <a:extLst>
              <a:ext uri="{FF2B5EF4-FFF2-40B4-BE49-F238E27FC236}">
                <a16:creationId xmlns:a16="http://schemas.microsoft.com/office/drawing/2014/main" id="{AEFB1F3C-1FB6-4803-B9F5-00781D569F34}"/>
              </a:ext>
            </a:extLst>
          </p:cNvPr>
          <p:cNvSpPr/>
          <p:nvPr/>
        </p:nvSpPr>
        <p:spPr>
          <a:xfrm rot="5400000">
            <a:off x="-1751169" y="1751170"/>
            <a:ext cx="6858000" cy="3355661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C174A2-2148-41C5-B7B9-667836112E39}"/>
              </a:ext>
            </a:extLst>
          </p:cNvPr>
          <p:cNvSpPr/>
          <p:nvPr/>
        </p:nvSpPr>
        <p:spPr>
          <a:xfrm>
            <a:off x="476332" y="2595743"/>
            <a:ext cx="1553630" cy="132343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1218323">
              <a:defRPr/>
            </a:pPr>
            <a:r>
              <a:rPr lang="en-US" altLang="zh-CN" sz="8000" b="1" kern="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8000" b="1" kern="0" spc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00D288-418B-4F7A-A9B0-5C68D3E8A567}"/>
              </a:ext>
            </a:extLst>
          </p:cNvPr>
          <p:cNvSpPr/>
          <p:nvPr/>
        </p:nvSpPr>
        <p:spPr>
          <a:xfrm>
            <a:off x="476332" y="3859306"/>
            <a:ext cx="1627369" cy="420564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1218323">
              <a:defRPr/>
            </a:pPr>
            <a:r>
              <a:rPr lang="en-US" altLang="zh-CN" sz="2133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  <a:endParaRPr lang="zh-CN" altLang="en-US" sz="2133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7E6DC1-9FB4-476C-942C-07A2DE186E47}"/>
              </a:ext>
            </a:extLst>
          </p:cNvPr>
          <p:cNvSpPr/>
          <p:nvPr/>
        </p:nvSpPr>
        <p:spPr>
          <a:xfrm>
            <a:off x="3831994" y="3013501"/>
            <a:ext cx="3134191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第一次</a:t>
            </a:r>
            <a:r>
              <a:rPr lang="en-US" altLang="zh-CN" sz="4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HW</a:t>
            </a:r>
            <a:endParaRPr lang="zh-CN" altLang="en-US" sz="4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299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"/>
    </mc:Choice>
    <mc:Fallback xmlns="">
      <p:transition spd="slow" advTm="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BE96FC-4A7E-4FB7-A072-9A342425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95" y="3339005"/>
            <a:ext cx="7968708" cy="27641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72D4FC-98E1-4809-BA3C-3BF70574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19" y="1740064"/>
            <a:ext cx="5755374" cy="12913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B8234F-FB22-469F-9CA8-19C178054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907" y="413753"/>
            <a:ext cx="9836747" cy="12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27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585286-1D4C-4342-94E8-06E2FE53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28" y="156943"/>
            <a:ext cx="5453428" cy="65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05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835E64-96DE-40E5-8694-EAF49864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6" y="694253"/>
            <a:ext cx="11026512" cy="19709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0992B4-EBDE-4F54-A28C-87D764BC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60" y="3647660"/>
            <a:ext cx="11115079" cy="19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78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BBF58A-B229-449C-BA66-A801D9E9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75" y="2291525"/>
            <a:ext cx="10348965" cy="3920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82AC50-31C9-4AEE-97C0-E09687C97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75" y="217175"/>
            <a:ext cx="11026512" cy="19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76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46BF45-AF76-49BC-978E-74DF69072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52" y="2512523"/>
            <a:ext cx="10414895" cy="35205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259AD9-652C-4408-9850-EC7BC5AA5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59" y="208721"/>
            <a:ext cx="11115079" cy="19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12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FC7609-5E33-4A5C-969B-A27F0080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1" y="2274912"/>
            <a:ext cx="11327332" cy="18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23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D363D7-E7A5-4526-9AAA-CD0FAF64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55" y="686325"/>
            <a:ext cx="7994416" cy="4163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58C0E6-7F64-4C9C-B687-5C72B18F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79" y="4721087"/>
            <a:ext cx="7324240" cy="6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87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FB8717-086B-41E0-8B09-28CAB177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41" y="1072494"/>
            <a:ext cx="8635642" cy="47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82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>
            <a:extLst>
              <a:ext uri="{FF2B5EF4-FFF2-40B4-BE49-F238E27FC236}">
                <a16:creationId xmlns:a16="http://schemas.microsoft.com/office/drawing/2014/main" id="{AEFB1F3C-1FB6-4803-B9F5-00781D569F34}"/>
              </a:ext>
            </a:extLst>
          </p:cNvPr>
          <p:cNvSpPr/>
          <p:nvPr/>
        </p:nvSpPr>
        <p:spPr>
          <a:xfrm rot="5400000">
            <a:off x="-1751169" y="1751170"/>
            <a:ext cx="6858000" cy="3355661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C174A2-2148-41C5-B7B9-667836112E39}"/>
              </a:ext>
            </a:extLst>
          </p:cNvPr>
          <p:cNvSpPr/>
          <p:nvPr/>
        </p:nvSpPr>
        <p:spPr>
          <a:xfrm>
            <a:off x="476332" y="2595743"/>
            <a:ext cx="1553630" cy="132343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1218323">
              <a:defRPr/>
            </a:pPr>
            <a:r>
              <a:rPr lang="en-US" altLang="zh-CN" sz="8000" b="1" kern="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8000" b="1" kern="0" spc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00D288-418B-4F7A-A9B0-5C68D3E8A567}"/>
              </a:ext>
            </a:extLst>
          </p:cNvPr>
          <p:cNvSpPr/>
          <p:nvPr/>
        </p:nvSpPr>
        <p:spPr>
          <a:xfrm>
            <a:off x="476332" y="3859306"/>
            <a:ext cx="1736373" cy="420564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1218323">
              <a:defRPr/>
            </a:pPr>
            <a:r>
              <a:rPr lang="en-US" altLang="zh-CN" sz="2133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three</a:t>
            </a:r>
            <a:endParaRPr lang="zh-CN" altLang="en-US" sz="2133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7E6DC1-9FB4-476C-942C-07A2DE186E47}"/>
              </a:ext>
            </a:extLst>
          </p:cNvPr>
          <p:cNvSpPr/>
          <p:nvPr/>
        </p:nvSpPr>
        <p:spPr>
          <a:xfrm>
            <a:off x="3831994" y="3013501"/>
            <a:ext cx="3134191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第三次</a:t>
            </a:r>
            <a:r>
              <a:rPr lang="en-US" altLang="zh-CN" sz="4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HW</a:t>
            </a:r>
            <a:endParaRPr lang="zh-CN" altLang="en-US" sz="4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504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"/>
    </mc:Choice>
    <mc:Fallback xmlns="">
      <p:transition spd="slow" advTm="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3E0E5D-F5A2-4A0A-A83D-CB059D1F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9" y="2029513"/>
            <a:ext cx="8968441" cy="279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34DC21-DE9A-4FAD-B1F8-E87DEAC1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12" y="1149855"/>
            <a:ext cx="8477514" cy="52144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8FD0BC-233F-4224-9632-348D32A8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5" y="177416"/>
            <a:ext cx="8413209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3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49D281-2F7B-49E2-AECA-74AA5E35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2" y="890632"/>
            <a:ext cx="7258017" cy="43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43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C8116A-2A15-48DB-9D50-11E531BB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14" y="2381644"/>
            <a:ext cx="9714572" cy="43514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D19134-4B7A-4C6E-9CE3-B7B590FD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1" y="13661"/>
            <a:ext cx="4214225" cy="8535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EE0820-1173-4AFC-A8B1-A3C043F76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590" y="648809"/>
            <a:ext cx="6223774" cy="14881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4EDEF0-95B3-4019-B62D-6E0CE0187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365" y="724280"/>
            <a:ext cx="3807991" cy="16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70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BBA33B-90C0-40E3-BD34-31A56E4C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02" y="1849689"/>
            <a:ext cx="8389220" cy="4765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18F630-79A6-48BD-A0AB-2E66CF777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87" y="883739"/>
            <a:ext cx="5004218" cy="9352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D79010-8FFB-411D-9701-17C525F6C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074" y="696001"/>
            <a:ext cx="5677392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35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5D580B-CB2A-4CFF-B9A6-894CA399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4" y="2244058"/>
            <a:ext cx="10235921" cy="36750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0B2983-C5A0-4CB4-8DE9-F2C76E357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9" y="938876"/>
            <a:ext cx="7283151" cy="15956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E34FFD-3999-4944-9B0D-007582362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556" y="873669"/>
            <a:ext cx="5677392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66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D4E555-95CC-4D33-9468-56CC9D2C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115" y="228600"/>
            <a:ext cx="4941702" cy="65399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0FA11A-D398-4667-AA29-B14D3F55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023" y="89452"/>
            <a:ext cx="4195864" cy="18261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8DBD1F-A191-4F70-BD43-40D6A8BB4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412" y="1926249"/>
            <a:ext cx="4834867" cy="22897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99C6B6-3FF9-4B43-A3D0-6FAE30122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95" y="4226587"/>
            <a:ext cx="6043184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39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>
            <a:extLst>
              <a:ext uri="{FF2B5EF4-FFF2-40B4-BE49-F238E27FC236}">
                <a16:creationId xmlns:a16="http://schemas.microsoft.com/office/drawing/2014/main" id="{AEFB1F3C-1FB6-4803-B9F5-00781D569F34}"/>
              </a:ext>
            </a:extLst>
          </p:cNvPr>
          <p:cNvSpPr/>
          <p:nvPr/>
        </p:nvSpPr>
        <p:spPr>
          <a:xfrm rot="5400000">
            <a:off x="-1751169" y="1751170"/>
            <a:ext cx="6858000" cy="3355661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C174A2-2148-41C5-B7B9-667836112E39}"/>
              </a:ext>
            </a:extLst>
          </p:cNvPr>
          <p:cNvSpPr/>
          <p:nvPr/>
        </p:nvSpPr>
        <p:spPr>
          <a:xfrm>
            <a:off x="476332" y="2595743"/>
            <a:ext cx="1553630" cy="132343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1218323">
              <a:defRPr/>
            </a:pPr>
            <a:r>
              <a:rPr lang="en-US" altLang="zh-CN" sz="8000" b="1" kern="0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8000" b="1" kern="0" spc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00D288-418B-4F7A-A9B0-5C68D3E8A567}"/>
              </a:ext>
            </a:extLst>
          </p:cNvPr>
          <p:cNvSpPr/>
          <p:nvPr/>
        </p:nvSpPr>
        <p:spPr>
          <a:xfrm>
            <a:off x="476332" y="3859306"/>
            <a:ext cx="1638590" cy="420564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1218323">
              <a:defRPr/>
            </a:pPr>
            <a:r>
              <a:rPr lang="en-US" altLang="zh-CN" sz="2133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Four</a:t>
            </a:r>
            <a:endParaRPr lang="zh-CN" altLang="en-US" sz="2133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7E6DC1-9FB4-476C-942C-07A2DE186E47}"/>
              </a:ext>
            </a:extLst>
          </p:cNvPr>
          <p:cNvSpPr/>
          <p:nvPr/>
        </p:nvSpPr>
        <p:spPr>
          <a:xfrm>
            <a:off x="3831994" y="3013501"/>
            <a:ext cx="3134191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第四次</a:t>
            </a:r>
            <a:r>
              <a:rPr lang="en-US" altLang="zh-CN" sz="4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HW</a:t>
            </a:r>
            <a:endParaRPr lang="zh-CN" altLang="en-US" sz="4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8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"/>
    </mc:Choice>
    <mc:Fallback xmlns="">
      <p:transition spd="slow" advTm="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D03DBFF-624C-49EC-814F-891BCFF9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9" y="1610341"/>
            <a:ext cx="10455659" cy="36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75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73B493A-C369-4E15-AF14-24A72492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28" y="358213"/>
            <a:ext cx="9190531" cy="49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1ED91A-8F0A-4B62-815B-26872ED4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49" y="1299568"/>
            <a:ext cx="8508285" cy="45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6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BD49C3-B37A-4654-B596-D3CEC878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9" y="851662"/>
            <a:ext cx="10616959" cy="48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CB38EA-96B5-4BD9-9BB0-FB4895124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58"/>
            <a:ext cx="10486979" cy="5334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A67DCB-3522-4860-82EE-F87901AFB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655" y="1146674"/>
            <a:ext cx="6738170" cy="49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46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D5854B-AAAB-403B-936B-25625688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5" y="521250"/>
            <a:ext cx="10655582" cy="35692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C04D87-ED17-4513-B92B-C91990E4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5" y="4845458"/>
            <a:ext cx="10123120" cy="10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3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167D1D9-33B6-423F-8A72-2B8F4F11C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497" y="254951"/>
            <a:ext cx="6841006" cy="63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A0F26D-2691-4196-92D3-7A24777B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0" y="363415"/>
            <a:ext cx="11668505" cy="41194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CB8140E-E1A1-4EA2-9BD5-926D1249D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8490"/>
            <a:ext cx="12114452" cy="13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9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AD562E-9901-41DF-A15A-62416802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4" y="478121"/>
            <a:ext cx="11225802" cy="1179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530F31-BDFC-4549-BF2A-48E82024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57" y="1657790"/>
            <a:ext cx="7156971" cy="35424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27A32E-494F-4351-ABB7-B42114568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857" y="5463506"/>
            <a:ext cx="61651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3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9CFFBC-EE39-4CD9-8724-50BE5A26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0" y="1330197"/>
            <a:ext cx="11414929" cy="37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6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90</Words>
  <Application>Microsoft Office PowerPoint</Application>
  <PresentationFormat>宽屏</PresentationFormat>
  <Paragraphs>41</Paragraphs>
  <Slides>50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Helvetica Neue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 书锐</dc:creator>
  <cp:lastModifiedBy>钟 书锐</cp:lastModifiedBy>
  <cp:revision>3</cp:revision>
  <dcterms:created xsi:type="dcterms:W3CDTF">2022-03-30T15:57:04Z</dcterms:created>
  <dcterms:modified xsi:type="dcterms:W3CDTF">2022-03-31T02:57:29Z</dcterms:modified>
</cp:coreProperties>
</file>