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5E55-534D-4A5D-944E-D3DD6E4B5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830E8F6-047F-4403-AE93-A3137387F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B64138-E79F-4295-A29A-C3CD7FAB3273}"/>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04EE793A-9EE5-4644-9031-DC71C520A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30EDC-D517-4FAD-BC8B-46B97A0B81DE}"/>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266018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50ED-93A3-415F-8041-869E274439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AE9B14-2522-4376-A85E-DBFFE62A9D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C86C8C-88DF-4DDA-BB04-0AB6BD99489A}"/>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B7737837-345F-4C21-B76F-D4F4B60EE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BA3E00-F3E4-4C87-998B-4744E158D718}"/>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280595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863F8-E469-4EF0-800C-3542DDC848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D801F3-2262-40FC-BFD8-B55B4A544E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8DB33-DB61-46EA-80C3-C2C7F1FBB9EA}"/>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2EDE0019-37A9-4E7D-8009-7FB8C8D530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E5CB86-606D-4BB7-B673-3D6AC34FB38A}"/>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391675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B8F9-685F-4F24-8E72-E4D2351C05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31BB0-34EC-47A3-9970-FF59E3780B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EDC611-AA55-4720-B292-7320BF33732E}"/>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0B34CE70-2F69-4704-923A-66C3C62F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EFD879-4618-40BD-A649-530DEB4F7989}"/>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19506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9E36-6D68-4F8B-89D9-087A87918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EBEE72-2CC9-440A-888D-AE4813640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BFB198-67E3-4922-8FA1-2BADD0EBFA05}"/>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09892CE4-7247-4C43-BD2A-4654D9FA45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27DA2-9127-4584-87D2-8C4CE79C2F2E}"/>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18702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6E88-9C28-4E03-BF03-DE69E0830C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118A96-BAEF-4394-97CE-658ABC2595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AB527E-4D59-4F6A-99D2-ADA3BD0AC5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2B974C7-8771-43F1-BD50-55A58D0785E3}"/>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6" name="Footer Placeholder 5">
            <a:extLst>
              <a:ext uri="{FF2B5EF4-FFF2-40B4-BE49-F238E27FC236}">
                <a16:creationId xmlns:a16="http://schemas.microsoft.com/office/drawing/2014/main" id="{E796CE87-5531-413E-AA79-80A2E4E165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A92D82-08C4-4BB6-B976-D41E808A0C00}"/>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207198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17F3-038D-4279-A11B-873275441C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9C3951-B8A0-444D-A6F2-EE68133D9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2F12EC-C253-40F9-90F1-8B11DD307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1AC93-E396-491F-84B6-B0DB93C67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2A5D8A-C322-49CD-B347-18142B76C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8F87B5-66B3-4866-A84E-1114AF571E83}"/>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8" name="Footer Placeholder 7">
            <a:extLst>
              <a:ext uri="{FF2B5EF4-FFF2-40B4-BE49-F238E27FC236}">
                <a16:creationId xmlns:a16="http://schemas.microsoft.com/office/drawing/2014/main" id="{C19B6302-5583-4463-B5AD-5BD25606F8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1DB646-0D34-4B75-A2E0-A035E48C484F}"/>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409244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AB13-3C84-453B-B4A0-3ACE2BBC111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7760E08-993F-448B-95E9-B032F68C4335}"/>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4" name="Footer Placeholder 3">
            <a:extLst>
              <a:ext uri="{FF2B5EF4-FFF2-40B4-BE49-F238E27FC236}">
                <a16:creationId xmlns:a16="http://schemas.microsoft.com/office/drawing/2014/main" id="{D9E01048-B8BC-44DD-B745-AF77CCF58B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8058E1-5835-4D55-892C-DE23BF4DB42D}"/>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350712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5A0ED-395E-4547-AC0E-FCB3B34E4E1B}"/>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3" name="Footer Placeholder 2">
            <a:extLst>
              <a:ext uri="{FF2B5EF4-FFF2-40B4-BE49-F238E27FC236}">
                <a16:creationId xmlns:a16="http://schemas.microsoft.com/office/drawing/2014/main" id="{7CBF6B5A-CC4B-4A9F-849A-4965CE16B3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3774FE-EEF3-4EBD-87C6-40AF155B2B33}"/>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236539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65B9-7345-4F4E-B039-B7582C25A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755D9A-6463-41B5-A887-6D5A2E40B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50C2A5C-414A-4C36-9CDB-DF88A564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F3962B-1095-4C80-8560-94005E5AEDAA}"/>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6" name="Footer Placeholder 5">
            <a:extLst>
              <a:ext uri="{FF2B5EF4-FFF2-40B4-BE49-F238E27FC236}">
                <a16:creationId xmlns:a16="http://schemas.microsoft.com/office/drawing/2014/main" id="{7C014F63-FE0C-43B5-A76D-3D9FEFFD74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0924A7-9B9D-4852-916D-954E78001D33}"/>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212179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F3CA-0E71-45D4-A8A9-EC07AE07A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FF4899-5EF3-4C34-B433-3D9D488E5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353C68-0E6E-40A7-BC00-7374D1C09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5D7EF0-DFFD-4CCD-96BC-19D896942271}"/>
              </a:ext>
            </a:extLst>
          </p:cNvPr>
          <p:cNvSpPr>
            <a:spLocks noGrp="1"/>
          </p:cNvSpPr>
          <p:nvPr>
            <p:ph type="dt" sz="half" idx="10"/>
          </p:nvPr>
        </p:nvSpPr>
        <p:spPr/>
        <p:txBody>
          <a:bodyPr/>
          <a:lstStyle/>
          <a:p>
            <a:fld id="{27A8BBC6-B223-4696-8C66-075B2B7EAE16}" type="datetimeFigureOut">
              <a:rPr lang="en-GB" smtClean="0"/>
              <a:t>01/12/2019</a:t>
            </a:fld>
            <a:endParaRPr lang="en-GB"/>
          </a:p>
        </p:txBody>
      </p:sp>
      <p:sp>
        <p:nvSpPr>
          <p:cNvPr id="6" name="Footer Placeholder 5">
            <a:extLst>
              <a:ext uri="{FF2B5EF4-FFF2-40B4-BE49-F238E27FC236}">
                <a16:creationId xmlns:a16="http://schemas.microsoft.com/office/drawing/2014/main" id="{2444EB8F-84F3-454E-832A-BDE74A7625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564D3D-AC3D-463E-87A0-2710C87C002E}"/>
              </a:ext>
            </a:extLst>
          </p:cNvPr>
          <p:cNvSpPr>
            <a:spLocks noGrp="1"/>
          </p:cNvSpPr>
          <p:nvPr>
            <p:ph type="sldNum" sz="quarter" idx="12"/>
          </p:nvPr>
        </p:nvSpPr>
        <p:spPr/>
        <p:txBody>
          <a:bodyPr/>
          <a:lstStyle/>
          <a:p>
            <a:fld id="{01642CC1-2364-471F-A8CD-48AA07A3545E}" type="slidenum">
              <a:rPr lang="en-GB" smtClean="0"/>
              <a:t>‹#›</a:t>
            </a:fld>
            <a:endParaRPr lang="en-GB"/>
          </a:p>
        </p:txBody>
      </p:sp>
    </p:spTree>
    <p:extLst>
      <p:ext uri="{BB962C8B-B14F-4D97-AF65-F5344CB8AC3E}">
        <p14:creationId xmlns:p14="http://schemas.microsoft.com/office/powerpoint/2010/main" val="420680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71B8D-9A36-4E52-82FB-1D3B5FEFE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294C9C-DCAF-4B30-AF75-7A4F4B873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441F6E-1291-4A9A-A67A-B8863343A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8BBC6-B223-4696-8C66-075B2B7EAE16}" type="datetimeFigureOut">
              <a:rPr lang="en-GB" smtClean="0"/>
              <a:t>01/12/2019</a:t>
            </a:fld>
            <a:endParaRPr lang="en-GB"/>
          </a:p>
        </p:txBody>
      </p:sp>
      <p:sp>
        <p:nvSpPr>
          <p:cNvPr id="5" name="Footer Placeholder 4">
            <a:extLst>
              <a:ext uri="{FF2B5EF4-FFF2-40B4-BE49-F238E27FC236}">
                <a16:creationId xmlns:a16="http://schemas.microsoft.com/office/drawing/2014/main" id="{FC4BA057-2884-414B-AC39-5B4CBAEFB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9892FF-0970-4B60-9FB9-605B7D373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42CC1-2364-471F-A8CD-48AA07A3545E}" type="slidenum">
              <a:rPr lang="en-GB" smtClean="0"/>
              <a:t>‹#›</a:t>
            </a:fld>
            <a:endParaRPr lang="en-GB"/>
          </a:p>
        </p:txBody>
      </p:sp>
    </p:spTree>
    <p:extLst>
      <p:ext uri="{BB962C8B-B14F-4D97-AF65-F5344CB8AC3E}">
        <p14:creationId xmlns:p14="http://schemas.microsoft.com/office/powerpoint/2010/main" val="41895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0B79CA-0FAF-4EFF-975E-51C105249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8" name="TextBox 7">
            <a:extLst>
              <a:ext uri="{FF2B5EF4-FFF2-40B4-BE49-F238E27FC236}">
                <a16:creationId xmlns:a16="http://schemas.microsoft.com/office/drawing/2014/main" id="{40910F60-31F5-44C9-8A18-6E281B7648CB}"/>
              </a:ext>
            </a:extLst>
          </p:cNvPr>
          <p:cNvSpPr txBox="1"/>
          <p:nvPr/>
        </p:nvSpPr>
        <p:spPr>
          <a:xfrm>
            <a:off x="246184" y="1705707"/>
            <a:ext cx="2942493" cy="2031325"/>
          </a:xfrm>
          <a:prstGeom prst="rect">
            <a:avLst/>
          </a:prstGeom>
          <a:noFill/>
        </p:spPr>
        <p:txBody>
          <a:bodyPr wrap="square" rtlCol="0">
            <a:spAutoFit/>
          </a:bodyPr>
          <a:lstStyle/>
          <a:p>
            <a:r>
              <a:rPr lang="en-GB" dirty="0">
                <a:solidFill>
                  <a:schemeClr val="bg1"/>
                </a:solidFill>
              </a:rPr>
              <a:t>The frog in this game could be manipulated by using “W”, “A”, “S” and “D” on your key board. You could press two keys together, however your frog with only moves in one direction.</a:t>
            </a:r>
          </a:p>
        </p:txBody>
      </p:sp>
    </p:spTree>
    <p:extLst>
      <p:ext uri="{BB962C8B-B14F-4D97-AF65-F5344CB8AC3E}">
        <p14:creationId xmlns:p14="http://schemas.microsoft.com/office/powerpoint/2010/main" val="148450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2789D8-4673-4CCC-B026-809D23ACB55D}"/>
              </a:ext>
            </a:extLst>
          </p:cNvPr>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669F41BC-E0EE-42B2-A3E2-23CC48386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12" y="86687"/>
            <a:ext cx="959826" cy="650729"/>
          </a:xfrm>
          <a:prstGeom prst="rect">
            <a:avLst/>
          </a:prstGeom>
        </p:spPr>
      </p:pic>
      <p:pic>
        <p:nvPicPr>
          <p:cNvPr id="9" name="Picture 8">
            <a:extLst>
              <a:ext uri="{FF2B5EF4-FFF2-40B4-BE49-F238E27FC236}">
                <a16:creationId xmlns:a16="http://schemas.microsoft.com/office/drawing/2014/main" id="{7FFF9823-C8C3-47B7-847D-EDA40829D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59" y="1961342"/>
            <a:ext cx="1563932" cy="506366"/>
          </a:xfrm>
          <a:prstGeom prst="rect">
            <a:avLst/>
          </a:prstGeom>
        </p:spPr>
      </p:pic>
      <p:sp>
        <p:nvSpPr>
          <p:cNvPr id="10" name="TextBox 9">
            <a:extLst>
              <a:ext uri="{FF2B5EF4-FFF2-40B4-BE49-F238E27FC236}">
                <a16:creationId xmlns:a16="http://schemas.microsoft.com/office/drawing/2014/main" id="{492ECE96-4569-482F-B1C6-F2A05DC49865}"/>
              </a:ext>
            </a:extLst>
          </p:cNvPr>
          <p:cNvSpPr txBox="1"/>
          <p:nvPr/>
        </p:nvSpPr>
        <p:spPr>
          <a:xfrm>
            <a:off x="136282" y="771449"/>
            <a:ext cx="2108687" cy="1200329"/>
          </a:xfrm>
          <a:prstGeom prst="rect">
            <a:avLst/>
          </a:prstGeom>
          <a:noFill/>
        </p:spPr>
        <p:txBody>
          <a:bodyPr wrap="square" rtlCol="0">
            <a:spAutoFit/>
          </a:bodyPr>
          <a:lstStyle/>
          <a:p>
            <a:pPr algn="ctr"/>
            <a:r>
              <a:rPr lang="en-GB" dirty="0">
                <a:solidFill>
                  <a:schemeClr val="bg1"/>
                </a:solidFill>
              </a:rPr>
              <a:t>Cars: </a:t>
            </a:r>
          </a:p>
          <a:p>
            <a:pPr algn="ctr"/>
            <a:r>
              <a:rPr lang="en-GB" dirty="0">
                <a:solidFill>
                  <a:schemeClr val="bg1"/>
                </a:solidFill>
              </a:rPr>
              <a:t>One kind of moving obstacles, could move fast.</a:t>
            </a:r>
          </a:p>
        </p:txBody>
      </p:sp>
      <p:sp>
        <p:nvSpPr>
          <p:cNvPr id="11" name="TextBox 10">
            <a:extLst>
              <a:ext uri="{FF2B5EF4-FFF2-40B4-BE49-F238E27FC236}">
                <a16:creationId xmlns:a16="http://schemas.microsoft.com/office/drawing/2014/main" id="{AFBB5D1C-6A80-41A2-AB46-7940C25E9119}"/>
              </a:ext>
            </a:extLst>
          </p:cNvPr>
          <p:cNvSpPr txBox="1"/>
          <p:nvPr/>
        </p:nvSpPr>
        <p:spPr>
          <a:xfrm>
            <a:off x="136282" y="2467708"/>
            <a:ext cx="2161441" cy="1200329"/>
          </a:xfrm>
          <a:prstGeom prst="rect">
            <a:avLst/>
          </a:prstGeom>
          <a:noFill/>
        </p:spPr>
        <p:txBody>
          <a:bodyPr wrap="square" rtlCol="0">
            <a:spAutoFit/>
          </a:bodyPr>
          <a:lstStyle/>
          <a:p>
            <a:pPr algn="ctr"/>
            <a:r>
              <a:rPr lang="en-GB" dirty="0">
                <a:solidFill>
                  <a:schemeClr val="bg1"/>
                </a:solidFill>
              </a:rPr>
              <a:t>Trucks: </a:t>
            </a:r>
          </a:p>
          <a:p>
            <a:pPr algn="ctr"/>
            <a:r>
              <a:rPr lang="en-GB" dirty="0">
                <a:solidFill>
                  <a:schemeClr val="bg1"/>
                </a:solidFill>
              </a:rPr>
              <a:t>Another kind of moving obstacles, always moves slowly.</a:t>
            </a:r>
          </a:p>
        </p:txBody>
      </p:sp>
    </p:spTree>
    <p:extLst>
      <p:ext uri="{BB962C8B-B14F-4D97-AF65-F5344CB8AC3E}">
        <p14:creationId xmlns:p14="http://schemas.microsoft.com/office/powerpoint/2010/main" val="344783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54D309-423A-4025-B9E2-149935709A1C}"/>
              </a:ext>
            </a:extLst>
          </p:cNvPr>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461E0002-6B6C-4A34-BBEA-B8E1759C2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49" y="117521"/>
            <a:ext cx="1232388" cy="308097"/>
          </a:xfrm>
          <a:prstGeom prst="rect">
            <a:avLst/>
          </a:prstGeom>
        </p:spPr>
      </p:pic>
      <p:sp>
        <p:nvSpPr>
          <p:cNvPr id="7" name="TextBox 6">
            <a:extLst>
              <a:ext uri="{FF2B5EF4-FFF2-40B4-BE49-F238E27FC236}">
                <a16:creationId xmlns:a16="http://schemas.microsoft.com/office/drawing/2014/main" id="{FEA53799-5C18-4F1F-A6A3-5179AA840748}"/>
              </a:ext>
            </a:extLst>
          </p:cNvPr>
          <p:cNvSpPr txBox="1"/>
          <p:nvPr/>
        </p:nvSpPr>
        <p:spPr>
          <a:xfrm>
            <a:off x="0" y="425618"/>
            <a:ext cx="2108687" cy="1200329"/>
          </a:xfrm>
          <a:prstGeom prst="rect">
            <a:avLst/>
          </a:prstGeom>
          <a:noFill/>
        </p:spPr>
        <p:txBody>
          <a:bodyPr wrap="square" rtlCol="0">
            <a:spAutoFit/>
          </a:bodyPr>
          <a:lstStyle/>
          <a:p>
            <a:pPr algn="ctr"/>
            <a:r>
              <a:rPr lang="en-GB" dirty="0">
                <a:solidFill>
                  <a:schemeClr val="bg1"/>
                </a:solidFill>
              </a:rPr>
              <a:t>Logs: </a:t>
            </a:r>
          </a:p>
          <a:p>
            <a:pPr algn="ctr"/>
            <a:r>
              <a:rPr lang="en-GB" dirty="0">
                <a:solidFill>
                  <a:schemeClr val="bg1"/>
                </a:solidFill>
              </a:rPr>
              <a:t>A reliable platform to help you cross the river.</a:t>
            </a:r>
          </a:p>
        </p:txBody>
      </p:sp>
      <p:pic>
        <p:nvPicPr>
          <p:cNvPr id="11" name="Picture 10">
            <a:extLst>
              <a:ext uri="{FF2B5EF4-FFF2-40B4-BE49-F238E27FC236}">
                <a16:creationId xmlns:a16="http://schemas.microsoft.com/office/drawing/2014/main" id="{C9E50896-B304-42FA-9D76-BF8CAAF7A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98" y="1625947"/>
            <a:ext cx="1087090" cy="418111"/>
          </a:xfrm>
          <a:prstGeom prst="rect">
            <a:avLst/>
          </a:prstGeom>
        </p:spPr>
      </p:pic>
      <p:sp>
        <p:nvSpPr>
          <p:cNvPr id="12" name="TextBox 11">
            <a:extLst>
              <a:ext uri="{FF2B5EF4-FFF2-40B4-BE49-F238E27FC236}">
                <a16:creationId xmlns:a16="http://schemas.microsoft.com/office/drawing/2014/main" id="{880C9BE9-F631-472C-B215-0FC289D5B4A2}"/>
              </a:ext>
            </a:extLst>
          </p:cNvPr>
          <p:cNvSpPr txBox="1"/>
          <p:nvPr/>
        </p:nvSpPr>
        <p:spPr>
          <a:xfrm>
            <a:off x="-1" y="2131326"/>
            <a:ext cx="2108687" cy="1477328"/>
          </a:xfrm>
          <a:prstGeom prst="rect">
            <a:avLst/>
          </a:prstGeom>
          <a:noFill/>
        </p:spPr>
        <p:txBody>
          <a:bodyPr wrap="square" rtlCol="0">
            <a:spAutoFit/>
          </a:bodyPr>
          <a:lstStyle/>
          <a:p>
            <a:pPr algn="ctr"/>
            <a:r>
              <a:rPr lang="en-GB" dirty="0">
                <a:solidFill>
                  <a:schemeClr val="bg1"/>
                </a:solidFill>
              </a:rPr>
              <a:t>Turtles: </a:t>
            </a:r>
          </a:p>
          <a:p>
            <a:pPr algn="ctr"/>
            <a:r>
              <a:rPr lang="en-GB" dirty="0">
                <a:solidFill>
                  <a:schemeClr val="bg1"/>
                </a:solidFill>
              </a:rPr>
              <a:t>Another platform to help you cross the river, could be </a:t>
            </a:r>
            <a:r>
              <a:rPr lang="en-GB" dirty="0">
                <a:solidFill>
                  <a:srgbClr val="FF0000"/>
                </a:solidFill>
              </a:rPr>
              <a:t>unreliable</a:t>
            </a:r>
            <a:r>
              <a:rPr lang="en-GB" dirty="0">
                <a:solidFill>
                  <a:schemeClr val="bg1"/>
                </a:solidFill>
              </a:rPr>
              <a:t>.</a:t>
            </a:r>
          </a:p>
        </p:txBody>
      </p:sp>
    </p:spTree>
    <p:extLst>
      <p:ext uri="{BB962C8B-B14F-4D97-AF65-F5344CB8AC3E}">
        <p14:creationId xmlns:p14="http://schemas.microsoft.com/office/powerpoint/2010/main" val="340208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7B7B57-8E22-442B-8D3D-749D3097A045}"/>
              </a:ext>
            </a:extLst>
          </p:cNvPr>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a:extLst>
              <a:ext uri="{FF2B5EF4-FFF2-40B4-BE49-F238E27FC236}">
                <a16:creationId xmlns:a16="http://schemas.microsoft.com/office/drawing/2014/main" id="{A318DDDB-4A6F-456E-A1D3-240FD05F3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55" y="1725655"/>
            <a:ext cx="609524" cy="609524"/>
          </a:xfrm>
          <a:prstGeom prst="rect">
            <a:avLst/>
          </a:prstGeom>
        </p:spPr>
      </p:pic>
      <p:pic>
        <p:nvPicPr>
          <p:cNvPr id="18" name="Picture 17">
            <a:extLst>
              <a:ext uri="{FF2B5EF4-FFF2-40B4-BE49-F238E27FC236}">
                <a16:creationId xmlns:a16="http://schemas.microsoft.com/office/drawing/2014/main" id="{4C8A2088-53F0-42D5-9879-08614261A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55" y="175886"/>
            <a:ext cx="609524" cy="609524"/>
          </a:xfrm>
          <a:prstGeom prst="rect">
            <a:avLst/>
          </a:prstGeom>
        </p:spPr>
      </p:pic>
      <p:pic>
        <p:nvPicPr>
          <p:cNvPr id="20" name="Picture 19">
            <a:extLst>
              <a:ext uri="{FF2B5EF4-FFF2-40B4-BE49-F238E27FC236}">
                <a16:creationId xmlns:a16="http://schemas.microsoft.com/office/drawing/2014/main" id="{91AF2940-9F6C-4C6B-9042-E9F49A74F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755" y="2474257"/>
            <a:ext cx="581025" cy="628650"/>
          </a:xfrm>
          <a:prstGeom prst="rect">
            <a:avLst/>
          </a:prstGeom>
        </p:spPr>
      </p:pic>
      <p:pic>
        <p:nvPicPr>
          <p:cNvPr id="22" name="Picture 21">
            <a:extLst>
              <a:ext uri="{FF2B5EF4-FFF2-40B4-BE49-F238E27FC236}">
                <a16:creationId xmlns:a16="http://schemas.microsoft.com/office/drawing/2014/main" id="{BBAC1D63-09B3-4D54-8643-A4AE3D44FF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55" y="961295"/>
            <a:ext cx="590550" cy="590550"/>
          </a:xfrm>
          <a:prstGeom prst="rect">
            <a:avLst/>
          </a:prstGeom>
        </p:spPr>
      </p:pic>
      <p:sp>
        <p:nvSpPr>
          <p:cNvPr id="23" name="TextBox 22">
            <a:extLst>
              <a:ext uri="{FF2B5EF4-FFF2-40B4-BE49-F238E27FC236}">
                <a16:creationId xmlns:a16="http://schemas.microsoft.com/office/drawing/2014/main" id="{85265E5C-856C-47B6-8CE6-BE471D51341E}"/>
              </a:ext>
            </a:extLst>
          </p:cNvPr>
          <p:cNvSpPr txBox="1"/>
          <p:nvPr/>
        </p:nvSpPr>
        <p:spPr>
          <a:xfrm>
            <a:off x="949568" y="175886"/>
            <a:ext cx="2039817" cy="646331"/>
          </a:xfrm>
          <a:prstGeom prst="rect">
            <a:avLst/>
          </a:prstGeom>
          <a:noFill/>
        </p:spPr>
        <p:txBody>
          <a:bodyPr wrap="square" rtlCol="0">
            <a:spAutoFit/>
          </a:bodyPr>
          <a:lstStyle/>
          <a:p>
            <a:r>
              <a:rPr lang="en-GB" dirty="0">
                <a:solidFill>
                  <a:schemeClr val="bg1"/>
                </a:solidFill>
              </a:rPr>
              <a:t>Bug destination:</a:t>
            </a:r>
          </a:p>
          <a:p>
            <a:r>
              <a:rPr lang="en-GB" dirty="0">
                <a:solidFill>
                  <a:schemeClr val="bg1"/>
                </a:solidFill>
              </a:rPr>
              <a:t>Reach to get bonus.</a:t>
            </a:r>
          </a:p>
        </p:txBody>
      </p:sp>
      <p:sp>
        <p:nvSpPr>
          <p:cNvPr id="24" name="TextBox 23">
            <a:extLst>
              <a:ext uri="{FF2B5EF4-FFF2-40B4-BE49-F238E27FC236}">
                <a16:creationId xmlns:a16="http://schemas.microsoft.com/office/drawing/2014/main" id="{8C79B1EE-645D-43D2-9458-89DF7CD57F00}"/>
              </a:ext>
            </a:extLst>
          </p:cNvPr>
          <p:cNvSpPr txBox="1"/>
          <p:nvPr/>
        </p:nvSpPr>
        <p:spPr>
          <a:xfrm>
            <a:off x="930591" y="961295"/>
            <a:ext cx="2039817" cy="646331"/>
          </a:xfrm>
          <a:prstGeom prst="rect">
            <a:avLst/>
          </a:prstGeom>
          <a:noFill/>
        </p:spPr>
        <p:txBody>
          <a:bodyPr wrap="square" rtlCol="0">
            <a:spAutoFit/>
          </a:bodyPr>
          <a:lstStyle/>
          <a:p>
            <a:r>
              <a:rPr lang="en-GB" dirty="0">
                <a:solidFill>
                  <a:schemeClr val="bg1"/>
                </a:solidFill>
              </a:rPr>
              <a:t>Empty destination:</a:t>
            </a:r>
          </a:p>
          <a:p>
            <a:r>
              <a:rPr lang="en-GB" dirty="0">
                <a:solidFill>
                  <a:schemeClr val="bg1"/>
                </a:solidFill>
              </a:rPr>
              <a:t>Normal destination.</a:t>
            </a:r>
          </a:p>
        </p:txBody>
      </p:sp>
      <p:sp>
        <p:nvSpPr>
          <p:cNvPr id="25" name="TextBox 24">
            <a:extLst>
              <a:ext uri="{FF2B5EF4-FFF2-40B4-BE49-F238E27FC236}">
                <a16:creationId xmlns:a16="http://schemas.microsoft.com/office/drawing/2014/main" id="{86FCD20D-15B5-4565-A020-C62E65E3D3C3}"/>
              </a:ext>
            </a:extLst>
          </p:cNvPr>
          <p:cNvSpPr txBox="1"/>
          <p:nvPr/>
        </p:nvSpPr>
        <p:spPr>
          <a:xfrm>
            <a:off x="949566" y="1688848"/>
            <a:ext cx="2233249" cy="646331"/>
          </a:xfrm>
          <a:prstGeom prst="rect">
            <a:avLst/>
          </a:prstGeom>
          <a:noFill/>
        </p:spPr>
        <p:txBody>
          <a:bodyPr wrap="square" rtlCol="0">
            <a:spAutoFit/>
          </a:bodyPr>
          <a:lstStyle/>
          <a:p>
            <a:r>
              <a:rPr lang="en-GB" dirty="0">
                <a:solidFill>
                  <a:schemeClr val="bg1"/>
                </a:solidFill>
              </a:rPr>
              <a:t>Crocodile destination:</a:t>
            </a:r>
          </a:p>
          <a:p>
            <a:r>
              <a:rPr lang="en-GB" dirty="0">
                <a:solidFill>
                  <a:schemeClr val="bg1"/>
                </a:solidFill>
              </a:rPr>
              <a:t>Could kill your frog.</a:t>
            </a:r>
          </a:p>
        </p:txBody>
      </p:sp>
      <p:sp>
        <p:nvSpPr>
          <p:cNvPr id="26" name="TextBox 25">
            <a:extLst>
              <a:ext uri="{FF2B5EF4-FFF2-40B4-BE49-F238E27FC236}">
                <a16:creationId xmlns:a16="http://schemas.microsoft.com/office/drawing/2014/main" id="{5676B4C4-5E36-43E7-8DBF-A44C539B760C}"/>
              </a:ext>
            </a:extLst>
          </p:cNvPr>
          <p:cNvSpPr txBox="1"/>
          <p:nvPr/>
        </p:nvSpPr>
        <p:spPr>
          <a:xfrm>
            <a:off x="949567" y="2380823"/>
            <a:ext cx="2233248" cy="923330"/>
          </a:xfrm>
          <a:prstGeom prst="rect">
            <a:avLst/>
          </a:prstGeom>
          <a:noFill/>
        </p:spPr>
        <p:txBody>
          <a:bodyPr wrap="square" rtlCol="0">
            <a:spAutoFit/>
          </a:bodyPr>
          <a:lstStyle/>
          <a:p>
            <a:r>
              <a:rPr lang="en-GB" dirty="0">
                <a:solidFill>
                  <a:schemeClr val="bg1"/>
                </a:solidFill>
              </a:rPr>
              <a:t>Occupied destination:</a:t>
            </a:r>
          </a:p>
          <a:p>
            <a:r>
              <a:rPr lang="en-GB" dirty="0">
                <a:solidFill>
                  <a:schemeClr val="bg1"/>
                </a:solidFill>
              </a:rPr>
              <a:t>Could never be reached again.</a:t>
            </a:r>
          </a:p>
        </p:txBody>
      </p:sp>
    </p:spTree>
    <p:extLst>
      <p:ext uri="{BB962C8B-B14F-4D97-AF65-F5344CB8AC3E}">
        <p14:creationId xmlns:p14="http://schemas.microsoft.com/office/powerpoint/2010/main" val="406814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127</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Kejia WU</dc:creator>
  <cp:lastModifiedBy>Kejia WU</cp:lastModifiedBy>
  <cp:revision>13</cp:revision>
  <dcterms:created xsi:type="dcterms:W3CDTF">2019-12-01T23:00:22Z</dcterms:created>
  <dcterms:modified xsi:type="dcterms:W3CDTF">2019-12-01T23:28:30Z</dcterms:modified>
</cp:coreProperties>
</file>